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02" r:id="rId3"/>
    <p:sldId id="303" r:id="rId4"/>
    <p:sldId id="280" r:id="rId5"/>
    <p:sldId id="304" r:id="rId6"/>
    <p:sldId id="291" r:id="rId7"/>
    <p:sldId id="292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306" r:id="rId16"/>
    <p:sldId id="305" r:id="rId17"/>
    <p:sldId id="307" r:id="rId18"/>
    <p:sldId id="308" r:id="rId19"/>
    <p:sldId id="309" r:id="rId20"/>
    <p:sldId id="318" r:id="rId21"/>
    <p:sldId id="288" r:id="rId22"/>
    <p:sldId id="293" r:id="rId23"/>
    <p:sldId id="294" r:id="rId24"/>
    <p:sldId id="295" r:id="rId25"/>
    <p:sldId id="296" r:id="rId26"/>
    <p:sldId id="301" r:id="rId27"/>
    <p:sldId id="289" r:id="rId28"/>
    <p:sldId id="297" r:id="rId29"/>
    <p:sldId id="290" r:id="rId30"/>
    <p:sldId id="298" r:id="rId31"/>
    <p:sldId id="299" r:id="rId32"/>
    <p:sldId id="300" r:id="rId33"/>
    <p:sldId id="317" r:id="rId34"/>
    <p:sldId id="319" r:id="rId35"/>
    <p:sldId id="311" r:id="rId36"/>
    <p:sldId id="312" r:id="rId37"/>
    <p:sldId id="313" r:id="rId38"/>
    <p:sldId id="314" r:id="rId39"/>
    <p:sldId id="315" r:id="rId40"/>
    <p:sldId id="316" r:id="rId41"/>
    <p:sldId id="310" r:id="rId42"/>
  </p:sldIdLst>
  <p:sldSz cx="9906000" cy="6858000" type="A4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80">
          <p15:clr>
            <a:srgbClr val="A4A3A4"/>
          </p15:clr>
        </p15:guide>
        <p15:guide id="2" pos="39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CC0066"/>
    <a:srgbClr val="A50021"/>
    <a:srgbClr val="0000CC"/>
    <a:srgbClr val="CC0000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984" y="168"/>
      </p:cViewPr>
      <p:guideLst>
        <p:guide orient="horz" pos="177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60" y="-84"/>
      </p:cViewPr>
      <p:guideLst>
        <p:guide orient="horz" pos="1280"/>
        <p:guide pos="39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A1FE113D-9E76-41EE-B3CC-3EFADDFAE0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1988" y="536575"/>
            <a:ext cx="3829050" cy="265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4" tIns="47968" rIns="95934" bIns="47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489B54A7-7694-4F20-825A-5A34B4E4E4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FF67D4-F1CC-41A9-9757-5CF1190660D7}" type="slidenum">
              <a:rPr lang="en-US" altLang="ko-KR" sz="1100" smtClean="0"/>
              <a:pPr>
                <a:spcBef>
                  <a:spcPct val="0"/>
                </a:spcBef>
              </a:pPr>
              <a:t>1</a:t>
            </a:fld>
            <a:endParaRPr lang="en-US" altLang="ko-KR" sz="11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848544" y="1219200"/>
            <a:ext cx="8208912" cy="1371600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136576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48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41702-1719-4553-AA6F-6E0BE82FA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67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98F70-C855-4155-87F8-25F19458EB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93063" y="6453188"/>
            <a:ext cx="1531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A5698-9396-4CCA-A804-D2DEB9D14D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945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6AAB2-2DAA-4AF5-8959-A752B95402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29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DA9DF-BF5B-480E-AC6E-3E5D6AAB49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35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F09C-811B-4ED4-98E5-769BF9A446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898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24813" y="6429375"/>
            <a:ext cx="2263775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14C0B-0ED3-4A6D-BD2C-BB91AB7828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86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0D5D2-4E8A-4559-B999-841FD0175A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034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BBA1A-6235-4246-9B1F-8A4DEA2E85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32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012DE-73A1-4BE0-AB97-115EC3391A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09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68413"/>
            <a:ext cx="8915400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8B55A08-94F5-4E02-A1AF-6F2BACAEAA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495300" y="319088"/>
            <a:ext cx="8915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7"/>
          <p:cNvSpPr>
            <a:spLocks noChangeArrowheads="1"/>
          </p:cNvSpPr>
          <p:nvPr userDrawn="1"/>
        </p:nvSpPr>
        <p:spPr bwMode="auto">
          <a:xfrm>
            <a:off x="9448800" y="6430963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0C41B94-9C2E-4068-8E22-1742AB3963C3}" type="slidenum">
              <a:rPr lang="en-US" altLang="ko-KR" smtClean="0">
                <a:solidFill>
                  <a:schemeClr val="tx1"/>
                </a:solidFill>
                <a:latin typeface="Britannic Bold" panose="020B0903060703020204" pitchFamily="34" charset="0"/>
              </a:rPr>
              <a:pPr algn="ctr" eaLnBrk="1" latinLnBrk="1" hangingPunct="1">
                <a:defRPr/>
              </a:pPr>
              <a:t>‹#›</a:t>
            </a:fld>
            <a:endParaRPr lang="en-US" altLang="ko-KR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1033" name="직선 연결선 2"/>
          <p:cNvCxnSpPr>
            <a:cxnSpLocks noChangeShapeType="1"/>
          </p:cNvCxnSpPr>
          <p:nvPr userDrawn="1"/>
        </p:nvCxnSpPr>
        <p:spPr bwMode="auto">
          <a:xfrm>
            <a:off x="495300" y="1125538"/>
            <a:ext cx="89154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29" r:id="rId3"/>
    <p:sldLayoutId id="2147483830" r:id="rId4"/>
    <p:sldLayoutId id="2147483831" r:id="rId5"/>
    <p:sldLayoutId id="2147483839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2se/1.4.2/docs/api/java/lang/Math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1825" y="811213"/>
            <a:ext cx="7993063" cy="1117600"/>
          </a:xfrm>
          <a:noFill/>
        </p:spPr>
        <p:txBody>
          <a:bodyPr lIns="97618" tIns="48809" rIns="97618" bIns="48809"/>
          <a:lstStyle/>
          <a:p>
            <a:pPr eaLnBrk="1" hangingPunct="1">
              <a:lnSpc>
                <a:spcPct val="170000"/>
              </a:lnSpc>
            </a:pPr>
            <a:r>
              <a:rPr lang="en-US" altLang="ko-KR" sz="3200" b="1"/>
              <a:t>Classes - Basics</a:t>
            </a:r>
            <a:endParaRPr lang="ko-KR" altLang="en-US" sz="3200" b="1"/>
          </a:p>
        </p:txBody>
      </p:sp>
      <p:sp>
        <p:nvSpPr>
          <p:cNvPr id="7171" name="직사각형 2"/>
          <p:cNvSpPr>
            <a:spLocks noChangeArrowheads="1"/>
          </p:cNvSpPr>
          <p:nvPr/>
        </p:nvSpPr>
        <p:spPr bwMode="auto">
          <a:xfrm>
            <a:off x="1952625" y="2060848"/>
            <a:ext cx="667226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ko-KR" sz="2000" dirty="0"/>
              <a:t>Classes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ko-KR" sz="2000" dirty="0"/>
              <a:t>Information hiding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ko-KR" sz="2000" dirty="0"/>
              <a:t>Method overloading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ko-KR" sz="2000" dirty="0"/>
              <a:t>Important methods: </a:t>
            </a:r>
            <a:r>
              <a:rPr lang="en-US" altLang="ko-KR" sz="2000" dirty="0" err="1"/>
              <a:t>toString</a:t>
            </a:r>
            <a:r>
              <a:rPr lang="en-US" altLang="ko-KR" sz="2000" dirty="0"/>
              <a:t>(), equals(),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ko-KR" sz="2000" dirty="0"/>
              <a:t>Parameter passing: call by reference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ko-KR" sz="2000" dirty="0"/>
              <a:t>Final fields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ko-KR" sz="2000" dirty="0"/>
              <a:t>Static fields and methods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ko-KR" sz="2000" dirty="0"/>
              <a:t>Objects Initialization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ko-KR" sz="2000" dirty="0"/>
              <a:t>Reflection</a:t>
            </a:r>
          </a:p>
        </p:txBody>
      </p:sp>
    </p:spTree>
  </p:cSld>
  <p:clrMapOvr>
    <a:masterClrMapping/>
  </p:clrMapOvr>
  <p:transition advTm="30797"/>
  <p:extLst>
    <p:ext uri="{3A86A75C-4F4B-4683-9AE1-C65F6400EC91}">
      <p14:laserTraceLst xmlns:p14="http://schemas.microsoft.com/office/powerpoint/2010/main">
        <p14:tracePtLst>
          <p14:tracePt t="2909" x="7734300" y="5210175"/>
          <p14:tracePt t="4124" x="7729538" y="5210175"/>
          <p14:tracePt t="4132" x="7705725" y="5210175"/>
          <p14:tracePt t="4139" x="7658100" y="5191125"/>
          <p14:tracePt t="4147" x="7586663" y="5148263"/>
          <p14:tracePt t="4164" x="7362825" y="4981575"/>
          <p14:tracePt t="4181" x="6896100" y="4552950"/>
          <p14:tracePt t="4214" x="6281738" y="3919538"/>
          <p14:tracePt t="4248" x="5848350" y="3457575"/>
          <p14:tracePt t="4264" x="5719763" y="3300413"/>
          <p14:tracePt t="4281" x="5653088" y="3219450"/>
          <p14:tracePt t="4297" x="5619750" y="3176588"/>
          <p14:tracePt t="4314" x="5610225" y="3167063"/>
          <p14:tracePt t="4542" x="5529263" y="3067050"/>
          <p14:tracePt t="4549" x="5357813" y="2857500"/>
          <p14:tracePt t="4556" x="5238750" y="2714625"/>
          <p14:tracePt t="4564" x="5148263" y="2609850"/>
          <p14:tracePt t="4580" x="4919663" y="2324100"/>
          <p14:tracePt t="4597" x="4757738" y="2133600"/>
          <p14:tracePt t="4614" x="4614863" y="2005013"/>
          <p14:tracePt t="4630" x="4557713" y="1962150"/>
          <p14:tracePt t="4647" x="4519613" y="1938338"/>
          <p14:tracePt t="4664" x="4495800" y="1914525"/>
          <p14:tracePt t="4680" x="4481513" y="1900238"/>
          <p14:tracePt t="4697" x="4476750" y="1895475"/>
          <p14:tracePt t="4714" x="4467225" y="1885950"/>
          <p14:tracePt t="4730" x="4462463" y="1881188"/>
          <p14:tracePt t="4777" x="4457700" y="1876425"/>
          <p14:tracePt t="4801" x="4452938" y="1876425"/>
          <p14:tracePt t="4813" x="4448175" y="1866900"/>
          <p14:tracePt t="4820" x="4438650" y="1866900"/>
          <p14:tracePt t="4831" x="4429125" y="1866900"/>
          <p14:tracePt t="4847" x="4405313" y="1857375"/>
          <p14:tracePt t="4864" x="4329113" y="1852613"/>
          <p14:tracePt t="4881" x="4243388" y="1852613"/>
          <p14:tracePt t="4897" x="4143375" y="1852613"/>
          <p14:tracePt t="4914" x="4038600" y="1852613"/>
          <p14:tracePt t="4930" x="3914775" y="1852613"/>
          <p14:tracePt t="4947" x="3824288" y="1838325"/>
          <p14:tracePt t="4964" x="3729038" y="1828800"/>
          <p14:tracePt t="4980" x="3648075" y="1804988"/>
          <p14:tracePt t="4997" x="3548063" y="1776413"/>
          <p14:tracePt t="5014" x="3490913" y="1752600"/>
          <p14:tracePt t="5030" x="3452813" y="1714500"/>
          <p14:tracePt t="5048" x="3395663" y="1662113"/>
          <p14:tracePt t="5064" x="3362325" y="1628775"/>
          <p14:tracePt t="5080" x="3324225" y="1600200"/>
          <p14:tracePt t="5097" x="3290888" y="1552575"/>
          <p14:tracePt t="5114" x="3257550" y="1452563"/>
          <p14:tracePt t="5131" x="3243263" y="1390650"/>
          <p14:tracePt t="5147" x="3243263" y="1319213"/>
          <p14:tracePt t="5164" x="3267075" y="1252538"/>
          <p14:tracePt t="5180" x="3305175" y="1200150"/>
          <p14:tracePt t="5197" x="3343275" y="1166813"/>
          <p14:tracePt t="5214" x="3390900" y="1123950"/>
          <p14:tracePt t="5231" x="3457575" y="1095375"/>
          <p14:tracePt t="5247" x="3576638" y="1057275"/>
          <p14:tracePt t="5264" x="3638550" y="1052513"/>
          <p14:tracePt t="5280" x="3690938" y="1052513"/>
          <p14:tracePt t="5297" x="3752850" y="1071563"/>
          <p14:tracePt t="5314" x="3781425" y="1109663"/>
          <p14:tracePt t="5330" x="3838575" y="1200150"/>
          <p14:tracePt t="5347" x="3881438" y="1295400"/>
          <p14:tracePt t="5364" x="3914775" y="1390650"/>
          <p14:tracePt t="5380" x="3924300" y="1428750"/>
          <p14:tracePt t="5397" x="3933825" y="1443038"/>
          <p14:tracePt t="5414" x="3933825" y="1452563"/>
          <p14:tracePt t="5431" x="3933825" y="1462088"/>
          <p14:tracePt t="5447" x="3933825" y="1466850"/>
          <p14:tracePt t="5464" x="3929063" y="1476375"/>
          <p14:tracePt t="5481" x="3910013" y="1495425"/>
          <p14:tracePt t="5497" x="3895725" y="1519238"/>
          <p14:tracePt t="5514" x="3871913" y="1538288"/>
          <p14:tracePt t="5530" x="3848100" y="1552575"/>
          <p14:tracePt t="5547" x="3805238" y="1590675"/>
          <p14:tracePt t="5564" x="3776663" y="1609725"/>
          <p14:tracePt t="5581" x="3738563" y="1633538"/>
          <p14:tracePt t="5597" x="3695700" y="1662113"/>
          <p14:tracePt t="5614" x="3638550" y="1690688"/>
          <p14:tracePt t="5630" x="3600450" y="1704975"/>
          <p14:tracePt t="5647" x="3576638" y="1709738"/>
          <p14:tracePt t="5664" x="3557588" y="1709738"/>
          <p14:tracePt t="5680" x="3552825" y="1709738"/>
          <p14:tracePt t="5697" x="3548063" y="1709738"/>
          <p14:tracePt t="5714" x="3538538" y="1709738"/>
          <p14:tracePt t="7060" x="3538538" y="1719263"/>
          <p14:tracePt t="7067" x="3529013" y="1738313"/>
          <p14:tracePt t="7074" x="3519488" y="1762125"/>
          <p14:tracePt t="7082" x="3514725" y="1790700"/>
          <p14:tracePt t="7097" x="3486150" y="1843088"/>
          <p14:tracePt t="7114" x="3452813" y="1900238"/>
          <p14:tracePt t="7130" x="3419475" y="1947863"/>
          <p14:tracePt t="7164" x="3324225" y="2062163"/>
          <p14:tracePt t="7197" x="3262313" y="2124075"/>
          <p14:tracePt t="7214" x="3228975" y="2157413"/>
          <p14:tracePt t="7230" x="3205163" y="2181225"/>
          <p14:tracePt t="7247" x="3186113" y="2190750"/>
          <p14:tracePt t="7263" x="3171825" y="2209800"/>
          <p14:tracePt t="7280" x="3152775" y="2224088"/>
          <p14:tracePt t="7297" x="3128963" y="2233613"/>
          <p14:tracePt t="7313" x="3105150" y="2252663"/>
          <p14:tracePt t="7330" x="3062288" y="2276475"/>
          <p14:tracePt t="7347" x="3033713" y="2295525"/>
          <p14:tracePt t="7363" x="2995613" y="2319338"/>
          <p14:tracePt t="7380" x="2947988" y="2362200"/>
          <p14:tracePt t="7397" x="2862263" y="2419350"/>
          <p14:tracePt t="7414" x="2814638" y="2457450"/>
          <p14:tracePt t="7430" x="2752725" y="2505075"/>
          <p14:tracePt t="7447" x="2686050" y="2547938"/>
          <p14:tracePt t="7464" x="2586038" y="2590800"/>
          <p14:tracePt t="7480" x="2524125" y="2590800"/>
          <p14:tracePt t="7497" x="2476500" y="2586038"/>
          <p14:tracePt t="7514" x="2419350" y="2547938"/>
          <p14:tracePt t="7530" x="2376488" y="2505075"/>
          <p14:tracePt t="7547" x="2347913" y="2419350"/>
          <p14:tracePt t="7564" x="2328863" y="2271713"/>
          <p14:tracePt t="7580" x="2357438" y="2133600"/>
          <p14:tracePt t="7598" x="2400300" y="2062163"/>
          <p14:tracePt t="7614" x="2443163" y="2014538"/>
          <p14:tracePt t="7630" x="2500313" y="1962150"/>
          <p14:tracePt t="7647" x="2586038" y="1924050"/>
          <p14:tracePt t="7664" x="2633663" y="1914525"/>
          <p14:tracePt t="7680" x="2662238" y="1914525"/>
          <p14:tracePt t="7697" x="2700338" y="1928813"/>
          <p14:tracePt t="7713" x="2738438" y="1966913"/>
          <p14:tracePt t="7730" x="2762250" y="2028825"/>
          <p14:tracePt t="7747" x="2795588" y="2105025"/>
          <p14:tracePt t="7764" x="2805113" y="2181225"/>
          <p14:tracePt t="7780" x="2805113" y="2219325"/>
          <p14:tracePt t="7797" x="2805113" y="2252663"/>
          <p14:tracePt t="7813" x="2805113" y="2271713"/>
          <p14:tracePt t="7830" x="2805113" y="2300288"/>
          <p14:tracePt t="7847" x="2805113" y="2314575"/>
          <p14:tracePt t="8161" x="2824163" y="2319338"/>
          <p14:tracePt t="8168" x="2852738" y="2328863"/>
          <p14:tracePt t="8180" x="2876550" y="2343150"/>
          <p14:tracePt t="8197" x="2986088" y="2419350"/>
          <p14:tracePt t="8213" x="3052763" y="2462213"/>
          <p14:tracePt t="8230" x="3109913" y="2505075"/>
          <p14:tracePt t="8247" x="3148013" y="2533650"/>
          <p14:tracePt t="8280" x="3214688" y="2586038"/>
          <p14:tracePt t="8314" x="3262313" y="2628900"/>
          <p14:tracePt t="8330" x="3286125" y="2662238"/>
          <p14:tracePt t="8347" x="3309938" y="2700338"/>
          <p14:tracePt t="8363" x="3333750" y="2738438"/>
          <p14:tracePt t="8380" x="3362325" y="2771775"/>
          <p14:tracePt t="8397" x="3367088" y="2781300"/>
          <p14:tracePt t="8414" x="3376613" y="2786063"/>
          <p14:tracePt t="8430" x="3381375" y="2795588"/>
          <p14:tracePt t="8447" x="3386138" y="2809875"/>
          <p14:tracePt t="8464" x="3386138" y="2828925"/>
          <p14:tracePt t="8480" x="3386138" y="2852738"/>
          <p14:tracePt t="8497" x="3381375" y="2876550"/>
          <p14:tracePt t="8513" x="3371850" y="2895600"/>
          <p14:tracePt t="8530" x="3367088" y="2909888"/>
          <p14:tracePt t="8547" x="3362325" y="2914650"/>
          <p14:tracePt t="8563" x="3357563" y="2924175"/>
          <p14:tracePt t="8580" x="3357563" y="2928938"/>
          <p14:tracePt t="8682" x="3362325" y="2933700"/>
          <p14:tracePt t="8689" x="3371850" y="2938463"/>
          <p14:tracePt t="8697" x="3390900" y="2938463"/>
          <p14:tracePt t="8713" x="3433763" y="2952750"/>
          <p14:tracePt t="8730" x="3495675" y="2957513"/>
          <p14:tracePt t="8747" x="3567113" y="2962275"/>
          <p14:tracePt t="8763" x="3614738" y="2976563"/>
          <p14:tracePt t="8780" x="3657600" y="2981325"/>
          <p14:tracePt t="8797" x="3686175" y="2990850"/>
          <p14:tracePt t="8814" x="3733800" y="2995613"/>
          <p14:tracePt t="8830" x="3762375" y="2995613"/>
          <p14:tracePt t="8847" x="3781425" y="2995613"/>
          <p14:tracePt t="8863" x="3819525" y="3000375"/>
          <p14:tracePt t="8880" x="3862388" y="3000375"/>
          <p14:tracePt t="8897" x="3900488" y="3000375"/>
          <p14:tracePt t="8913" x="3919538" y="3000375"/>
          <p14:tracePt t="8930" x="3943350" y="3000375"/>
          <p14:tracePt t="8947" x="3962400" y="3000375"/>
          <p14:tracePt t="8963" x="3967163" y="3000375"/>
          <p14:tracePt t="8980" x="3971925" y="3000375"/>
          <p14:tracePt t="8997" x="3981450" y="3000375"/>
          <p14:tracePt t="9283" x="3990975" y="3009900"/>
          <p14:tracePt t="9291" x="4005263" y="3024188"/>
          <p14:tracePt t="9298" x="4019550" y="3048000"/>
          <p14:tracePt t="9313" x="4033838" y="3086100"/>
          <p14:tracePt t="9330" x="4052888" y="3109913"/>
          <p14:tracePt t="9347" x="4057650" y="3124200"/>
          <p14:tracePt t="9364" x="4067175" y="3138488"/>
          <p14:tracePt t="9380" x="4071938" y="3143250"/>
          <p14:tracePt t="9397" x="4071938" y="3148013"/>
          <p14:tracePt t="9430" x="4081463" y="3167063"/>
          <p14:tracePt t="9447" x="4086225" y="3176588"/>
          <p14:tracePt t="9463" x="4090988" y="3195638"/>
          <p14:tracePt t="9480" x="4090988" y="3209925"/>
          <p14:tracePt t="9497" x="4090988" y="3224213"/>
          <p14:tracePt t="9513" x="4090988" y="3233738"/>
          <p14:tracePt t="9530" x="4090988" y="3238500"/>
          <p14:tracePt t="9547" x="4090988" y="3243263"/>
          <p14:tracePt t="9580" x="4090988" y="3248025"/>
          <p14:tracePt t="9621" x="4090988" y="3252788"/>
          <p14:tracePt t="9636" x="4090988" y="3257550"/>
          <p14:tracePt t="9643" x="4090988" y="3262313"/>
          <p14:tracePt t="9658" x="4090988" y="3267075"/>
          <p14:tracePt t="9665" x="4086225" y="3271838"/>
          <p14:tracePt t="9680" x="4081463" y="3281363"/>
          <p14:tracePt t="9697" x="4076700" y="3286125"/>
          <p14:tracePt t="9713" x="4076700" y="3290888"/>
          <p14:tracePt t="9730" x="4076700" y="3300413"/>
          <p14:tracePt t="9790" x="4071938" y="3305175"/>
          <p14:tracePt t="9797" x="4067175" y="3309938"/>
          <p14:tracePt t="9805" x="4062413" y="3314700"/>
          <p14:tracePt t="9813" x="4057650" y="3319463"/>
          <p14:tracePt t="9830" x="4043363" y="3333750"/>
          <p14:tracePt t="9847" x="4019550" y="3357563"/>
          <p14:tracePt t="9863" x="3990975" y="3390900"/>
          <p14:tracePt t="9880" x="3971925" y="3409950"/>
          <p14:tracePt t="9897" x="3957638" y="3419475"/>
          <p14:tracePt t="9913" x="3952875" y="3424238"/>
          <p14:tracePt t="9930" x="3943350" y="3433763"/>
          <p14:tracePt t="9947" x="3938588" y="3438525"/>
          <p14:tracePt t="9963" x="3929063" y="3438525"/>
          <p14:tracePt t="9980" x="3924300" y="3443288"/>
          <p14:tracePt t="9997" x="3914775" y="3448050"/>
          <p14:tracePt t="10013" x="3900488" y="3457575"/>
          <p14:tracePt t="10030" x="3886200" y="3467100"/>
          <p14:tracePt t="10047" x="3857625" y="3481388"/>
          <p14:tracePt t="10063" x="3843338" y="3486150"/>
          <p14:tracePt t="10080" x="3829050" y="3490913"/>
          <p14:tracePt t="10097" x="3819525" y="3500438"/>
          <p14:tracePt t="10113" x="3800475" y="3509963"/>
          <p14:tracePt t="10130" x="3786188" y="3514725"/>
          <p14:tracePt t="10147" x="3771900" y="3519488"/>
          <p14:tracePt t="10165" x="3752850" y="3529013"/>
          <p14:tracePt t="10181" x="3743325" y="3538538"/>
          <p14:tracePt t="10197" x="3719513" y="3538538"/>
          <p14:tracePt t="10214" x="3709988" y="3538538"/>
          <p14:tracePt t="10230" x="3690938" y="3538538"/>
          <p14:tracePt t="10247" x="3681413" y="3538538"/>
          <p14:tracePt t="10263" x="3676650" y="3538538"/>
          <p14:tracePt t="10280" x="3671888" y="3538538"/>
          <p14:tracePt t="10297" x="3667125" y="3538538"/>
          <p14:tracePt t="10313" x="3662363" y="3538538"/>
          <p14:tracePt t="10942" x="3652838" y="3538538"/>
          <p14:tracePt t="10950" x="3643313" y="3524250"/>
          <p14:tracePt t="10958" x="3619500" y="3505200"/>
          <p14:tracePt t="10966" x="3600450" y="3476625"/>
          <p14:tracePt t="10980" x="3538538" y="3405188"/>
          <p14:tracePt t="10997" x="3490913" y="3338513"/>
          <p14:tracePt t="11030" x="3429000" y="3238500"/>
          <p14:tracePt t="11063" x="3409950" y="3148013"/>
          <p14:tracePt t="11080" x="3419475" y="3090863"/>
          <p14:tracePt t="11097" x="3467100" y="2995613"/>
          <p14:tracePt t="11113" x="3500438" y="2947988"/>
          <p14:tracePt t="11130" x="3533775" y="2924175"/>
          <p14:tracePt t="11147" x="3571875" y="2900363"/>
          <p14:tracePt t="11163" x="3633788" y="2876550"/>
          <p14:tracePt t="11180" x="3667125" y="2876550"/>
          <p14:tracePt t="11197" x="3705225" y="2881313"/>
          <p14:tracePt t="11214" x="3738563" y="2905125"/>
          <p14:tracePt t="11230" x="3771900" y="2957513"/>
          <p14:tracePt t="11247" x="3790950" y="2986088"/>
          <p14:tracePt t="11264" x="3805238" y="3014663"/>
          <p14:tracePt t="11280" x="3814763" y="3057525"/>
          <p14:tracePt t="11296" x="3814763" y="3076575"/>
          <p14:tracePt t="11313" x="3814763" y="3100388"/>
          <p14:tracePt t="11330" x="3814763" y="3109913"/>
          <p14:tracePt t="11346" x="3814763" y="3128963"/>
          <p14:tracePt t="11363" x="3814763" y="3138488"/>
          <p14:tracePt t="11380" x="3814763" y="3143250"/>
          <p14:tracePt t="11396" x="3814763" y="3148013"/>
          <p14:tracePt t="11413" x="3814763" y="3152775"/>
          <p14:tracePt t="11729" x="3838575" y="3167063"/>
          <p14:tracePt t="11736" x="3876675" y="3190875"/>
          <p14:tracePt t="11747" x="3919538" y="3224213"/>
          <p14:tracePt t="11766" x="4048125" y="3338513"/>
          <p14:tracePt t="11780" x="4129088" y="3395663"/>
          <p14:tracePt t="11813" x="4224338" y="3471863"/>
          <p14:tracePt t="11846" x="4314825" y="3538538"/>
          <p14:tracePt t="11863" x="4338638" y="3557588"/>
          <p14:tracePt t="11880" x="4362450" y="3576638"/>
          <p14:tracePt t="11897" x="4395788" y="3600450"/>
          <p14:tracePt t="11913" x="4419600" y="3609975"/>
          <p14:tracePt t="11930" x="4443413" y="3633788"/>
          <p14:tracePt t="11946" x="4467225" y="3657600"/>
          <p14:tracePt t="11963" x="4500563" y="3695700"/>
          <p14:tracePt t="11980" x="4524375" y="3719513"/>
          <p14:tracePt t="11997" x="4548188" y="3743325"/>
          <p14:tracePt t="12013" x="4572000" y="3752850"/>
          <p14:tracePt t="12030" x="4595813" y="3771900"/>
          <p14:tracePt t="12046" x="4614863" y="3786188"/>
          <p14:tracePt t="12063" x="4629150" y="3795713"/>
          <p14:tracePt t="12080" x="4662488" y="3810000"/>
          <p14:tracePt t="12096" x="4686300" y="3824288"/>
          <p14:tracePt t="12113" x="4705350" y="3833813"/>
          <p14:tracePt t="12130" x="4724400" y="3838575"/>
          <p14:tracePt t="12147" x="4743450" y="3848100"/>
          <p14:tracePt t="12164" x="4752975" y="3857625"/>
          <p14:tracePt t="12180" x="4767263" y="3862388"/>
          <p14:tracePt t="12197" x="4781550" y="3867150"/>
          <p14:tracePt t="12213" x="4800600" y="3876675"/>
          <p14:tracePt t="12230" x="4810125" y="3886200"/>
          <p14:tracePt t="12246" x="4819650" y="3886200"/>
          <p14:tracePt t="12263" x="4829175" y="3886200"/>
          <p14:tracePt t="12280" x="4833938" y="3886200"/>
          <p14:tracePt t="12296" x="4838700" y="3886200"/>
          <p14:tracePt t="13800" x="4848225" y="3886200"/>
          <p14:tracePt t="13806" x="4867275" y="3890963"/>
          <p14:tracePt t="13814" x="4886325" y="3900488"/>
          <p14:tracePt t="13830" x="4938713" y="3905250"/>
          <p14:tracePt t="13847" x="4995863" y="3910013"/>
          <p14:tracePt t="13863" x="5081588" y="3924300"/>
          <p14:tracePt t="13896" x="5267325" y="3943350"/>
          <p14:tracePt t="13930" x="5391150" y="3943350"/>
          <p14:tracePt t="13946" x="5434013" y="3943350"/>
          <p14:tracePt t="13963" x="5486400" y="3948113"/>
          <p14:tracePt t="13980" x="5534025" y="3948113"/>
          <p14:tracePt t="13997" x="5610225" y="3962400"/>
          <p14:tracePt t="14013" x="5653088" y="3967163"/>
          <p14:tracePt t="14030" x="5691188" y="3967163"/>
          <p14:tracePt t="14046" x="5724525" y="3971925"/>
          <p14:tracePt t="14063" x="5762625" y="3971925"/>
          <p14:tracePt t="14080" x="5781675" y="3971925"/>
          <p14:tracePt t="14096" x="5791200" y="3971925"/>
          <p14:tracePt t="14113" x="5800725" y="3971925"/>
          <p14:tracePt t="14130" x="5810250" y="3971925"/>
          <p14:tracePt t="14216" x="5805488" y="3976688"/>
          <p14:tracePt t="14224" x="5786438" y="3976688"/>
          <p14:tracePt t="14231" x="5767388" y="3976688"/>
          <p14:tracePt t="14246" x="5700713" y="3976688"/>
          <p14:tracePt t="14263" x="5619750" y="3976688"/>
          <p14:tracePt t="14280" x="5548313" y="3967163"/>
          <p14:tracePt t="14297" x="5462588" y="3957638"/>
          <p14:tracePt t="14313" x="5400675" y="3948113"/>
          <p14:tracePt t="14330" x="5338763" y="3933825"/>
          <p14:tracePt t="14346" x="5286375" y="3914775"/>
          <p14:tracePt t="14363" x="5210175" y="3886200"/>
          <p14:tracePt t="14380" x="5172075" y="3876675"/>
          <p14:tracePt t="14396" x="5143500" y="3862388"/>
          <p14:tracePt t="14413" x="5124450" y="3857625"/>
          <p14:tracePt t="14431" x="5110163" y="3857625"/>
          <p14:tracePt t="14447" x="5105400" y="3857625"/>
          <p14:tracePt t="14496" x="5105400" y="3852863"/>
          <p14:tracePt t="14504" x="5110163" y="3852863"/>
          <p14:tracePt t="14513" x="5124450" y="3852863"/>
          <p14:tracePt t="14530" x="5191125" y="3857625"/>
          <p14:tracePt t="14547" x="5343525" y="3881438"/>
          <p14:tracePt t="14563" x="5443538" y="3890963"/>
          <p14:tracePt t="14580" x="5557838" y="3895725"/>
          <p14:tracePt t="14596" x="5648325" y="3905250"/>
          <p14:tracePt t="14613" x="5753100" y="3910013"/>
          <p14:tracePt t="14630" x="5795963" y="3910013"/>
          <p14:tracePt t="14647" x="5834063" y="3910013"/>
          <p14:tracePt t="14663" x="5862638" y="3910013"/>
          <p14:tracePt t="14680" x="5900738" y="3910013"/>
          <p14:tracePt t="14696" x="5934075" y="3910013"/>
          <p14:tracePt t="14713" x="5957888" y="3919538"/>
          <p14:tracePt t="14730" x="5986463" y="3924300"/>
          <p14:tracePt t="14746" x="6000750" y="3924300"/>
          <p14:tracePt t="14763" x="6010275" y="3924300"/>
          <p14:tracePt t="14780" x="6015038" y="3924300"/>
          <p14:tracePt t="14796" x="6024563" y="3924300"/>
          <p14:tracePt t="14813" x="6029325" y="3924300"/>
          <p14:tracePt t="15054" x="6048375" y="3924300"/>
          <p14:tracePt t="15061" x="6081713" y="3924300"/>
          <p14:tracePt t="15069" x="6119813" y="3924300"/>
          <p14:tracePt t="15079" x="6143625" y="3929063"/>
          <p14:tracePt t="15097" x="6238875" y="3943350"/>
          <p14:tracePt t="15113" x="6291263" y="3948113"/>
          <p14:tracePt t="15130" x="6334125" y="3962400"/>
          <p14:tracePt t="15146" x="6376988" y="3967163"/>
          <p14:tracePt t="15163" x="6438900" y="3976688"/>
          <p14:tracePt t="15180" x="6481763" y="3976688"/>
          <p14:tracePt t="15196" x="6524625" y="3976688"/>
          <p14:tracePt t="15213" x="6572250" y="3976688"/>
          <p14:tracePt t="15230" x="6643688" y="3976688"/>
          <p14:tracePt t="15246" x="6686550" y="3976688"/>
          <p14:tracePt t="15263" x="6715125" y="3976688"/>
          <p14:tracePt t="15280" x="6743700" y="3976688"/>
          <p14:tracePt t="15296" x="6796088" y="3976688"/>
          <p14:tracePt t="15313" x="6829425" y="3976688"/>
          <p14:tracePt t="15329" x="6867525" y="3976688"/>
          <p14:tracePt t="15346" x="6919913" y="3976688"/>
          <p14:tracePt t="15363" x="6948488" y="3976688"/>
          <p14:tracePt t="15379" x="6977063" y="3976688"/>
          <p14:tracePt t="15396" x="7000875" y="3971925"/>
          <p14:tracePt t="15413" x="7034213" y="3962400"/>
          <p14:tracePt t="15430" x="7053263" y="3957638"/>
          <p14:tracePt t="15446" x="7062788" y="3957638"/>
          <p14:tracePt t="15463" x="7072313" y="3957638"/>
          <p14:tracePt t="15480" x="7081838" y="3957638"/>
          <p14:tracePt t="15496" x="7086600" y="3957638"/>
          <p14:tracePt t="15513" x="7091363" y="3957638"/>
          <p14:tracePt t="15627" x="7091363" y="3952875"/>
          <p14:tracePt t="15634" x="7081838" y="3952875"/>
          <p14:tracePt t="15646" x="7062788" y="3948113"/>
          <p14:tracePt t="15663" x="6910388" y="3948113"/>
          <p14:tracePt t="15680" x="6781800" y="3957638"/>
          <p14:tracePt t="15696" x="6657975" y="3967163"/>
          <p14:tracePt t="15713" x="6457950" y="3967163"/>
          <p14:tracePt t="15730" x="6367463" y="3967163"/>
          <p14:tracePt t="15746" x="6310313" y="3967163"/>
          <p14:tracePt t="15763" x="6257925" y="3957638"/>
          <p14:tracePt t="15780" x="6191250" y="3948113"/>
          <p14:tracePt t="15796" x="6138863" y="3938588"/>
          <p14:tracePt t="15813" x="6100763" y="3929063"/>
          <p14:tracePt t="15830" x="6048375" y="3914775"/>
          <p14:tracePt t="15846" x="5972175" y="3900488"/>
          <p14:tracePt t="15863" x="5924550" y="3890963"/>
          <p14:tracePt t="15880" x="5872163" y="3881438"/>
          <p14:tracePt t="15896" x="5800725" y="3876675"/>
          <p14:tracePt t="15913" x="5643563" y="3857625"/>
          <p14:tracePt t="15930" x="5553075" y="3857625"/>
          <p14:tracePt t="15946" x="5486400" y="3857625"/>
          <p14:tracePt t="15963" x="5391150" y="3857625"/>
          <p14:tracePt t="15979" x="5324475" y="3857625"/>
          <p14:tracePt t="15996" x="5272088" y="3857625"/>
          <p14:tracePt t="16013" x="5224463" y="3857625"/>
          <p14:tracePt t="16030" x="5176838" y="3857625"/>
          <p14:tracePt t="16046" x="5157788" y="3857625"/>
          <p14:tracePt t="16063" x="5138738" y="3857625"/>
          <p14:tracePt t="16079" x="5133975" y="3857625"/>
          <p14:tracePt t="16352" x="5105400" y="3857625"/>
          <p14:tracePt t="16360" x="5072063" y="3857625"/>
          <p14:tracePt t="16367" x="5029200" y="3857625"/>
          <p14:tracePt t="16380" x="4991100" y="3857625"/>
          <p14:tracePt t="16396" x="4900613" y="3857625"/>
          <p14:tracePt t="16413" x="4857750" y="3857625"/>
          <p14:tracePt t="16429" x="4819650" y="3862388"/>
          <p14:tracePt t="16446" x="4791075" y="3862388"/>
          <p14:tracePt t="16463" x="4757738" y="3862388"/>
          <p14:tracePt t="16479" x="4738688" y="3862388"/>
          <p14:tracePt t="16496" x="4719638" y="3862388"/>
          <p14:tracePt t="16513" x="4700588" y="3862388"/>
          <p14:tracePt t="16529" x="4672013" y="3862388"/>
          <p14:tracePt t="16546" x="4648200" y="3862388"/>
          <p14:tracePt t="16563" x="4633913" y="3862388"/>
          <p14:tracePt t="16579" x="4619625" y="3862388"/>
          <p14:tracePt t="16596" x="4614863" y="3862388"/>
          <p14:tracePt t="16613" x="4610100" y="3862388"/>
          <p14:tracePt t="16668" x="4614863" y="3862388"/>
          <p14:tracePt t="16683" x="4624388" y="3862388"/>
          <p14:tracePt t="16690" x="4633913" y="3862388"/>
          <p14:tracePt t="16697" x="4648200" y="3862388"/>
          <p14:tracePt t="16713" x="4676775" y="3862388"/>
          <p14:tracePt t="16729" x="4705350" y="3862388"/>
          <p14:tracePt t="16746" x="4738688" y="3862388"/>
          <p14:tracePt t="16763" x="4786313" y="3862388"/>
          <p14:tracePt t="16779" x="4805363" y="3862388"/>
          <p14:tracePt t="16796" x="4829175" y="3862388"/>
          <p14:tracePt t="16813" x="4857750" y="3862388"/>
          <p14:tracePt t="16830" x="4900613" y="3862388"/>
          <p14:tracePt t="16846" x="4943475" y="3867150"/>
          <p14:tracePt t="16863" x="4981575" y="3867150"/>
          <p14:tracePt t="16879" x="5010150" y="3867150"/>
          <p14:tracePt t="16896" x="5057775" y="3867150"/>
          <p14:tracePt t="16913" x="5086350" y="3867150"/>
          <p14:tracePt t="16929" x="5114925" y="3867150"/>
          <p14:tracePt t="16946" x="5153025" y="3867150"/>
          <p14:tracePt t="16963" x="5172075" y="3867150"/>
          <p14:tracePt t="16979" x="5191125" y="3867150"/>
          <p14:tracePt t="16996" x="5205413" y="3867150"/>
          <p14:tracePt t="17013" x="5219700" y="3867150"/>
          <p14:tracePt t="17029" x="5224463" y="3867150"/>
          <p14:tracePt t="17046" x="5233988" y="3867150"/>
          <p14:tracePt t="17123" x="5238750" y="3867150"/>
          <p14:tracePt t="18019" x="5233988" y="3881438"/>
          <p14:tracePt t="18026" x="5224463" y="3900488"/>
          <p14:tracePt t="18033" x="5210175" y="3929063"/>
          <p14:tracePt t="18046" x="5205413" y="3938588"/>
          <p14:tracePt t="18063" x="5153025" y="4043363"/>
          <p14:tracePt t="18080" x="5124450" y="4095750"/>
          <p14:tracePt t="18113" x="5081588" y="4157663"/>
          <p14:tracePt t="18146" x="5048250" y="4205288"/>
          <p14:tracePt t="18163" x="5038725" y="4219575"/>
          <p14:tracePt t="18179" x="5029200" y="4229100"/>
          <p14:tracePt t="18196" x="5019675" y="4238625"/>
          <p14:tracePt t="18213" x="5014913" y="4243388"/>
          <p14:tracePt t="18229" x="5010150" y="4248150"/>
          <p14:tracePt t="18246" x="5000625" y="4257675"/>
          <p14:tracePt t="18263" x="4981575" y="4267200"/>
          <p14:tracePt t="18279" x="4957763" y="4291013"/>
          <p14:tracePt t="18296" x="4919663" y="4314825"/>
          <p14:tracePt t="18313" x="4867275" y="4352925"/>
          <p14:tracePt t="18329" x="4843463" y="4381500"/>
          <p14:tracePt t="18346" x="4819650" y="4414838"/>
          <p14:tracePt t="18363" x="4795838" y="4429125"/>
          <p14:tracePt t="18379" x="4776788" y="4452938"/>
          <p14:tracePt t="18396" x="4762500" y="4467225"/>
          <p14:tracePt t="18413" x="4743450" y="4476750"/>
          <p14:tracePt t="18429" x="4710113" y="4486275"/>
          <p14:tracePt t="18446" x="4691063" y="4500563"/>
          <p14:tracePt t="18463" x="4667250" y="4505325"/>
          <p14:tracePt t="18479" x="4643438" y="4510088"/>
          <p14:tracePt t="18496" x="4600575" y="4510088"/>
          <p14:tracePt t="18513" x="4557713" y="4510088"/>
          <p14:tracePt t="18530" x="4510088" y="4505325"/>
          <p14:tracePt t="18546" x="4476750" y="4486275"/>
          <p14:tracePt t="18563" x="4410075" y="4452938"/>
          <p14:tracePt t="18579" x="4371975" y="4429125"/>
          <p14:tracePt t="18596" x="4333875" y="4405313"/>
          <p14:tracePt t="18613" x="4295775" y="4381500"/>
          <p14:tracePt t="18629" x="4271963" y="4367213"/>
          <p14:tracePt t="18646" x="4248150" y="4357688"/>
          <p14:tracePt t="18663" x="4219575" y="4343400"/>
          <p14:tracePt t="18680" x="4171950" y="4333875"/>
          <p14:tracePt t="18696" x="4148138" y="4329113"/>
          <p14:tracePt t="18713" x="4129088" y="4319588"/>
          <p14:tracePt t="18729" x="4110038" y="4314825"/>
          <p14:tracePt t="18746" x="4095750" y="4310063"/>
          <p14:tracePt t="18763" x="4090988" y="4310063"/>
          <p14:tracePt t="18779" x="4081463" y="4310063"/>
          <p14:tracePt t="18796" x="4052888" y="4300538"/>
          <p14:tracePt t="18813" x="3986213" y="4276725"/>
          <p14:tracePt t="18829" x="3929063" y="4252913"/>
          <p14:tracePt t="18846" x="3881438" y="4243388"/>
          <p14:tracePt t="18863" x="3838575" y="4229100"/>
          <p14:tracePt t="18879" x="3824288" y="4224338"/>
          <p14:tracePt t="18896" x="3814763" y="4214813"/>
          <p14:tracePt t="18913" x="3810000" y="4214813"/>
          <p14:tracePt t="18929" x="3800475" y="4205288"/>
          <p14:tracePt t="18946" x="3800475" y="4186238"/>
          <p14:tracePt t="18963" x="3800475" y="4162425"/>
          <p14:tracePt t="18979" x="3800475" y="4152900"/>
          <p14:tracePt t="18996" x="3810000" y="4133850"/>
          <p14:tracePt t="19013" x="3824288" y="4119563"/>
          <p14:tracePt t="19029" x="3848100" y="4105275"/>
          <p14:tracePt t="19046" x="3886200" y="4095750"/>
          <p14:tracePt t="19063" x="3914775" y="4095750"/>
          <p14:tracePt t="19079" x="3938588" y="4095750"/>
          <p14:tracePt t="19096" x="3957638" y="4095750"/>
          <p14:tracePt t="19113" x="3976688" y="4100513"/>
          <p14:tracePt t="19129" x="3986213" y="4110038"/>
          <p14:tracePt t="19146" x="4005263" y="4114800"/>
          <p14:tracePt t="19163" x="4019550" y="4124325"/>
          <p14:tracePt t="19179" x="4038600" y="4143375"/>
          <p14:tracePt t="19196" x="4048125" y="4152900"/>
          <p14:tracePt t="19213" x="4052888" y="4162425"/>
          <p14:tracePt t="19229" x="4062413" y="4186238"/>
          <p14:tracePt t="19246" x="4067175" y="4195763"/>
          <p14:tracePt t="19263" x="4076700" y="4205288"/>
          <p14:tracePt t="19279" x="4076700" y="4214813"/>
          <p14:tracePt t="19296" x="4076700" y="4233863"/>
          <p14:tracePt t="19313" x="4076700" y="4243388"/>
          <p14:tracePt t="19329" x="4076700" y="4262438"/>
          <p14:tracePt t="19346" x="4076700" y="4281488"/>
          <p14:tracePt t="19363" x="4076700" y="4295775"/>
          <p14:tracePt t="19379" x="4076700" y="4300538"/>
          <p14:tracePt t="19396" x="4076700" y="4305300"/>
          <p14:tracePt t="19413" x="4076700" y="4314825"/>
          <p14:tracePt t="19429" x="4071938" y="4319588"/>
          <p14:tracePt t="19446" x="4062413" y="4324350"/>
          <p14:tracePt t="19463" x="4052888" y="4338638"/>
          <p14:tracePt t="19480" x="4019550" y="4357688"/>
          <p14:tracePt t="19496" x="3981450" y="4376738"/>
          <p14:tracePt t="19513" x="3948113" y="4386263"/>
          <p14:tracePt t="19529" x="3905250" y="4381500"/>
          <p14:tracePt t="19546" x="3843338" y="4371975"/>
          <p14:tracePt t="19563" x="3810000" y="4348163"/>
          <p14:tracePt t="19580" x="3781425" y="4329113"/>
          <p14:tracePt t="19596" x="3757613" y="4310063"/>
          <p14:tracePt t="19613" x="3733800" y="4276725"/>
          <p14:tracePt t="19629" x="3724275" y="4248150"/>
          <p14:tracePt t="19646" x="3724275" y="4210050"/>
          <p14:tracePt t="19663" x="3724275" y="4143375"/>
          <p14:tracePt t="19679" x="3743325" y="4105275"/>
          <p14:tracePt t="19696" x="3767138" y="4076700"/>
          <p14:tracePt t="19713" x="3790950" y="4038600"/>
          <p14:tracePt t="19729" x="3857625" y="4000500"/>
          <p14:tracePt t="19746" x="3910013" y="3986213"/>
          <p14:tracePt t="19763" x="3952875" y="3986213"/>
          <p14:tracePt t="19779" x="3986213" y="4000500"/>
          <p14:tracePt t="19796" x="4038600" y="4029075"/>
          <p14:tracePt t="19813" x="4067175" y="4052888"/>
          <p14:tracePt t="19829" x="4086225" y="4071938"/>
          <p14:tracePt t="19846" x="4105275" y="4100513"/>
          <p14:tracePt t="19863" x="4124325" y="4114800"/>
          <p14:tracePt t="19879" x="4129088" y="4138613"/>
          <p14:tracePt t="19896" x="4138613" y="4152900"/>
          <p14:tracePt t="19913" x="4138613" y="4181475"/>
          <p14:tracePt t="19929" x="4138613" y="4195763"/>
          <p14:tracePt t="19946" x="4138613" y="4214813"/>
          <p14:tracePt t="19963" x="4138613" y="4243388"/>
          <p14:tracePt t="19979" x="4138613" y="4276725"/>
          <p14:tracePt t="19996" x="4138613" y="4295775"/>
          <p14:tracePt t="20013" x="4138613" y="4305300"/>
          <p14:tracePt t="20030" x="4138613" y="4314825"/>
          <p14:tracePt t="20046" x="4138613" y="4324350"/>
          <p14:tracePt t="20126" x="4138613" y="4329113"/>
          <p14:tracePt t="20972" x="4143375" y="4329113"/>
          <p14:tracePt t="20986" x="4148138" y="4329113"/>
          <p14:tracePt t="20992" x="4152900" y="4329113"/>
          <p14:tracePt t="21426" x="4157663" y="4329113"/>
          <p14:tracePt t="21440" x="4162425" y="4329113"/>
          <p14:tracePt t="21448" x="4167188" y="4329113"/>
          <p14:tracePt t="21462" x="4171950" y="4329113"/>
          <p14:tracePt t="21469" x="4176713" y="4329113"/>
          <p14:tracePt t="21484" x="4181475" y="4329113"/>
          <p14:tracePt t="21512" x="4186238" y="4329113"/>
          <p14:tracePt t="22893" x="4181475" y="4343400"/>
          <p14:tracePt t="22901" x="4167188" y="4348163"/>
          <p14:tracePt t="22912" x="4157663" y="4352925"/>
          <p14:tracePt t="22931" x="4124325" y="4376738"/>
          <p14:tracePt t="22946" x="4100513" y="4395788"/>
          <p14:tracePt t="22963" x="4071938" y="4410075"/>
          <p14:tracePt t="22979" x="4048125" y="4424363"/>
          <p14:tracePt t="23012" x="3986213" y="4448175"/>
          <p14:tracePt t="23046" x="3924300" y="4476750"/>
          <p14:tracePt t="23062" x="3881438" y="4500563"/>
          <p14:tracePt t="23079" x="3843338" y="4519613"/>
          <p14:tracePt t="23096" x="3790950" y="4538663"/>
          <p14:tracePt t="23112" x="3709988" y="4572000"/>
          <p14:tracePt t="23129" x="3657600" y="4600575"/>
          <p14:tracePt t="23146" x="3605213" y="4614863"/>
          <p14:tracePt t="23162" x="3567113" y="4629150"/>
          <p14:tracePt t="23179" x="3505200" y="4648200"/>
          <p14:tracePt t="23196" x="3476625" y="4667250"/>
          <p14:tracePt t="23212" x="3452813" y="4681538"/>
          <p14:tracePt t="23229" x="3438525" y="4686300"/>
          <p14:tracePt t="23246" x="3429000" y="4695825"/>
          <p14:tracePt t="23561" x="3400425" y="4705350"/>
          <p14:tracePt t="23568" x="3357563" y="4729163"/>
          <p14:tracePt t="23579" x="3309938" y="4752975"/>
          <p14:tracePt t="23596" x="3233738" y="4786313"/>
          <p14:tracePt t="23612" x="3090863" y="4814888"/>
          <p14:tracePt t="23629" x="3019425" y="4829175"/>
          <p14:tracePt t="23646" x="2947988" y="4843463"/>
          <p14:tracePt t="23662" x="2900363" y="4843463"/>
          <p14:tracePt t="23679" x="2824163" y="4838700"/>
          <p14:tracePt t="23696" x="2752725" y="4824413"/>
          <p14:tracePt t="23712" x="2676525" y="4805363"/>
          <p14:tracePt t="23729" x="2576513" y="4776788"/>
          <p14:tracePt t="23746" x="2533650" y="4767263"/>
          <p14:tracePt t="23762" x="2490788" y="4752975"/>
          <p14:tracePt t="23779" x="2452688" y="4733925"/>
          <p14:tracePt t="23796" x="2414588" y="4714875"/>
          <p14:tracePt t="23812" x="2390775" y="4700588"/>
          <p14:tracePt t="23829" x="2381250" y="4686300"/>
          <p14:tracePt t="23846" x="2366963" y="4672013"/>
          <p14:tracePt t="23862" x="2357438" y="4652963"/>
          <p14:tracePt t="23879" x="2357438" y="4633913"/>
          <p14:tracePt t="23896" x="2366963" y="4595813"/>
          <p14:tracePt t="23913" x="2400300" y="4533900"/>
          <p14:tracePt t="23929" x="2428875" y="4500563"/>
          <p14:tracePt t="23946" x="2466975" y="4471988"/>
          <p14:tracePt t="23962" x="2519363" y="4448175"/>
          <p14:tracePt t="23964" x="2543175" y="4448175"/>
          <p14:tracePt t="23979" x="2586038" y="4448175"/>
          <p14:tracePt t="23995" x="2619375" y="4457700"/>
          <p14:tracePt t="24012" x="2638425" y="4462463"/>
          <p14:tracePt t="24029" x="2647950" y="4467225"/>
          <p14:tracePt t="24046" x="2657475" y="4486275"/>
          <p14:tracePt t="24062" x="2667000" y="4510088"/>
          <p14:tracePt t="24079" x="2671763" y="4529138"/>
          <p14:tracePt t="24096" x="2671763" y="4552950"/>
          <p14:tracePt t="24112" x="2671763" y="4586288"/>
          <p14:tracePt t="24129" x="2671763" y="4614863"/>
          <p14:tracePt t="24146" x="2671763" y="4633913"/>
          <p14:tracePt t="24162" x="2671763" y="4648200"/>
          <p14:tracePt t="24179" x="2671763" y="4652963"/>
          <p14:tracePt t="24196" x="2671763" y="4662488"/>
          <p14:tracePt t="24515" x="2681288" y="4672013"/>
          <p14:tracePt t="24522" x="2695575" y="4691063"/>
          <p14:tracePt t="24530" x="2705100" y="4705350"/>
          <p14:tracePt t="24562" x="2743200" y="4786313"/>
          <p14:tracePt t="24596" x="2757488" y="4876800"/>
          <p14:tracePt t="24612" x="2757488" y="4910138"/>
          <p14:tracePt t="24629" x="2752725" y="4938713"/>
          <p14:tracePt t="24645" x="2747963" y="4976813"/>
          <p14:tracePt t="24662" x="2738438" y="5014913"/>
          <p14:tracePt t="24679" x="2719388" y="5038725"/>
          <p14:tracePt t="24695" x="2705100" y="5048250"/>
          <p14:tracePt t="24712" x="2681288" y="5072063"/>
          <p14:tracePt t="24729" x="2652713" y="5095875"/>
          <p14:tracePt t="24746" x="2614613" y="5105400"/>
          <p14:tracePt t="24762" x="2586038" y="5124450"/>
          <p14:tracePt t="24779" x="2547938" y="5138738"/>
          <p14:tracePt t="24796" x="2538413" y="5143500"/>
          <p14:tracePt t="24812" x="2528888" y="5143500"/>
          <p14:tracePt t="24829" x="2524125" y="5143500"/>
          <p14:tracePt t="24911" x="2533650" y="5138738"/>
          <p14:tracePt t="24919" x="2543175" y="5133975"/>
          <p14:tracePt t="24929" x="2562225" y="5124450"/>
          <p14:tracePt t="24945" x="2605088" y="5110163"/>
          <p14:tracePt t="24962" x="2676525" y="5091113"/>
          <p14:tracePt t="24979" x="2728913" y="5086350"/>
          <p14:tracePt t="24995" x="2771775" y="5086350"/>
          <p14:tracePt t="25012" x="2800350" y="5086350"/>
          <p14:tracePt t="25029" x="2833688" y="5095875"/>
          <p14:tracePt t="25045" x="2843213" y="5100638"/>
          <p14:tracePt t="25062" x="2847975" y="5110163"/>
          <p14:tracePt t="25079" x="2852738" y="5110163"/>
          <p14:tracePt t="25506" x="2862263" y="5119688"/>
          <p14:tracePt t="25514" x="2890838" y="5133975"/>
          <p14:tracePt t="25520" x="2900363" y="5148263"/>
          <p14:tracePt t="25529" x="2919413" y="5157788"/>
          <p14:tracePt t="25545" x="2952750" y="5181600"/>
          <p14:tracePt t="25579" x="3019425" y="5257800"/>
          <p14:tracePt t="25612" x="3067050" y="5334000"/>
          <p14:tracePt t="25629" x="3081338" y="5362575"/>
          <p14:tracePt t="25645" x="3105150" y="5405438"/>
          <p14:tracePt t="25662" x="3109913" y="5424488"/>
          <p14:tracePt t="25679" x="3124200" y="5434013"/>
          <p14:tracePt t="25695" x="3133725" y="5453063"/>
          <p14:tracePt t="25712" x="3157538" y="5476875"/>
          <p14:tracePt t="25729" x="3171825" y="5486400"/>
          <p14:tracePt t="25745" x="3190875" y="5505450"/>
          <p14:tracePt t="25762" x="3200400" y="5514975"/>
          <p14:tracePt t="25779" x="3205163" y="5519738"/>
          <p14:tracePt t="25795" x="3214688" y="5529263"/>
          <p14:tracePt t="25812" x="3219450" y="5534025"/>
          <p14:tracePt t="26013" x="3205163" y="5538788"/>
          <p14:tracePt t="26020" x="3167063" y="5543550"/>
          <p14:tracePt t="26029" x="3143250" y="5543550"/>
          <p14:tracePt t="26045" x="3090863" y="5557838"/>
          <p14:tracePt t="26062" x="3024188" y="5557838"/>
          <p14:tracePt t="26079" x="2938463" y="5548313"/>
          <p14:tracePt t="26095" x="2886075" y="5543550"/>
          <p14:tracePt t="26112" x="2852738" y="5538788"/>
          <p14:tracePt t="26129" x="2814638" y="5524500"/>
          <p14:tracePt t="26145" x="2805113" y="5524500"/>
          <p14:tracePt t="26162" x="2795588" y="5524500"/>
          <p14:tracePt t="26179" x="2790825" y="5524500"/>
          <p14:tracePt t="26212" x="2790825" y="5519738"/>
          <p14:tracePt t="26229" x="2790825" y="5514975"/>
          <p14:tracePt t="26245" x="2805113" y="5505450"/>
          <p14:tracePt t="26262" x="2867025" y="5472113"/>
          <p14:tracePt t="26279" x="2933700" y="5443538"/>
          <p14:tracePt t="26296" x="3000375" y="5410200"/>
          <p14:tracePt t="26312" x="3086100" y="5376863"/>
          <p14:tracePt t="26329" x="3190875" y="5357813"/>
          <p14:tracePt t="26345" x="3252788" y="5357813"/>
          <p14:tracePt t="26362" x="3300413" y="5357813"/>
          <p14:tracePt t="26379" x="3367088" y="5376863"/>
          <p14:tracePt t="26395" x="3400425" y="5391150"/>
          <p14:tracePt t="26412" x="3438525" y="5400675"/>
          <p14:tracePt t="26429" x="3490913" y="5414963"/>
          <p14:tracePt t="26445" x="3557588" y="5429250"/>
          <p14:tracePt t="26462" x="3600450" y="5438775"/>
          <p14:tracePt t="26479" x="3638550" y="5453063"/>
          <p14:tracePt t="26495" x="3676650" y="5462588"/>
          <p14:tracePt t="26512" x="3709988" y="5481638"/>
          <p14:tracePt t="26529" x="3733800" y="5491163"/>
          <p14:tracePt t="26545" x="3743325" y="5500688"/>
          <p14:tracePt t="26562" x="3752850" y="5510213"/>
          <p14:tracePt t="26579" x="3757613" y="5514975"/>
          <p14:tracePt t="26596" x="3762375" y="5519738"/>
          <p14:tracePt t="26651" x="3762375" y="5524500"/>
          <p14:tracePt t="26659" x="3762375" y="5529263"/>
          <p14:tracePt t="26673" x="3762375" y="5534025"/>
          <p14:tracePt t="27136" x="3738563" y="5562600"/>
          <p14:tracePt t="27143" x="3709988" y="5581650"/>
          <p14:tracePt t="27150" x="3681413" y="5610225"/>
          <p14:tracePt t="27163" x="3652838" y="5634038"/>
          <p14:tracePt t="27180" x="3567113" y="5700713"/>
          <p14:tracePt t="27196" x="3519488" y="5738813"/>
          <p14:tracePt t="27229" x="3462338" y="5781675"/>
          <p14:tracePt t="27262" x="3419475" y="5819775"/>
          <p14:tracePt t="27279" x="3409950" y="5829300"/>
          <p14:tracePt t="27295" x="3395663" y="5843588"/>
          <p14:tracePt t="27312" x="3381375" y="5867400"/>
          <p14:tracePt t="27329" x="3362325" y="5881688"/>
          <p14:tracePt t="27345" x="3348038" y="5891213"/>
          <p14:tracePt t="27362" x="3333750" y="5915025"/>
          <p14:tracePt t="27379" x="3314700" y="5929313"/>
          <p14:tracePt t="27395" x="3305175" y="5943600"/>
          <p14:tracePt t="27412" x="3290888" y="5953125"/>
          <p14:tracePt t="27429" x="3267075" y="5976938"/>
          <p14:tracePt t="27445" x="3248025" y="5991225"/>
          <p14:tracePt t="27462" x="3224213" y="6015038"/>
          <p14:tracePt t="27479" x="3190875" y="6048375"/>
          <p14:tracePt t="27495" x="3148013" y="6091238"/>
          <p14:tracePt t="27512" x="3133725" y="6105525"/>
          <p14:tracePt t="27529" x="3124200" y="6119813"/>
          <p14:tracePt t="27545" x="3119438" y="6124575"/>
          <p14:tracePt t="27562" x="3109913" y="6134100"/>
          <p14:tracePt t="27579" x="3100388" y="6143625"/>
          <p14:tracePt t="27614" x="3090863" y="6148388"/>
          <p14:tracePt t="27629" x="3081338" y="6153150"/>
          <p14:tracePt t="27645" x="3071813" y="6162675"/>
          <p14:tracePt t="27662" x="3048000" y="6172200"/>
          <p14:tracePt t="27679" x="3014663" y="6176963"/>
          <p14:tracePt t="27695" x="2995613" y="6176963"/>
          <p14:tracePt t="27712" x="2971800" y="6176963"/>
          <p14:tracePt t="27729" x="2952750" y="6181725"/>
          <p14:tracePt t="27745" x="2928938" y="6181725"/>
          <p14:tracePt t="27762" x="2914650" y="6181725"/>
          <p14:tracePt t="27779" x="2905125" y="6181725"/>
          <p14:tracePt t="27795" x="2895600" y="6181725"/>
          <p14:tracePt t="27812" x="2886075" y="6181725"/>
          <p14:tracePt t="27829" x="2876550" y="6181725"/>
          <p14:tracePt t="27845" x="2871788" y="6181725"/>
          <p14:tracePt t="27862" x="2862263" y="6181725"/>
          <p14:tracePt t="27879" x="2857500" y="6181725"/>
          <p14:tracePt t="28457" x="2828925" y="6191250"/>
          <p14:tracePt t="28465" x="2790825" y="6210300"/>
          <p14:tracePt t="28471" x="2743200" y="6224588"/>
          <p14:tracePt t="28478" x="2705100" y="6234113"/>
          <p14:tracePt t="28495" x="2633663" y="6238875"/>
          <p14:tracePt t="28512" x="2576513" y="6238875"/>
          <p14:tracePt t="28529" x="2538413" y="6224588"/>
          <p14:tracePt t="28562" x="2476500" y="6157913"/>
          <p14:tracePt t="28595" x="2500313" y="6038850"/>
          <p14:tracePt t="28612" x="2524125" y="5991225"/>
          <p14:tracePt t="28629" x="2581275" y="5948363"/>
          <p14:tracePt t="28645" x="2700338" y="5886450"/>
          <p14:tracePt t="28662" x="2867025" y="5848350"/>
          <p14:tracePt t="28679" x="2947988" y="5838825"/>
          <p14:tracePt t="28695" x="3009900" y="5848350"/>
          <p14:tracePt t="28712" x="3052763" y="5862638"/>
          <p14:tracePt t="28729" x="3095625" y="5895975"/>
          <p14:tracePt t="28745" x="3119438" y="5934075"/>
          <p14:tracePt t="28762" x="3133725" y="5986463"/>
          <p14:tracePt t="28779" x="3138488" y="6081713"/>
          <p14:tracePt t="28795" x="3124200" y="6134100"/>
          <p14:tracePt t="28812" x="3100388" y="6176963"/>
          <p14:tracePt t="28829" x="3076575" y="6215063"/>
          <p14:tracePt t="28845" x="2990850" y="6272213"/>
          <p14:tracePt t="28862" x="2914650" y="6296025"/>
          <p14:tracePt t="28878" x="2843213" y="6310313"/>
          <p14:tracePt t="28895" x="2771775" y="6305550"/>
          <p14:tracePt t="28912" x="2695575" y="6281738"/>
          <p14:tracePt t="28928" x="2643188" y="6238875"/>
          <p14:tracePt t="28945" x="2590800" y="6157913"/>
          <p14:tracePt t="28962" x="2552700" y="6038850"/>
          <p14:tracePt t="28979" x="2552700" y="5986463"/>
          <p14:tracePt t="28995" x="2571750" y="5924550"/>
          <p14:tracePt t="29012" x="2609850" y="5867400"/>
          <p14:tracePt t="29029" x="2714625" y="5800725"/>
          <p14:tracePt t="29045" x="2809875" y="5776913"/>
          <p14:tracePt t="29062" x="2905125" y="5767388"/>
          <p14:tracePt t="29079" x="2947988" y="5767388"/>
          <p14:tracePt t="29095" x="3009900" y="5795963"/>
          <p14:tracePt t="29112" x="3038475" y="5819775"/>
          <p14:tracePt t="29129" x="3076575" y="5857875"/>
          <p14:tracePt t="29145" x="3105150" y="5924550"/>
          <p14:tracePt t="29162" x="3133725" y="5995988"/>
          <p14:tracePt t="29179" x="3133725" y="6024563"/>
          <p14:tracePt t="29195" x="3133725" y="6043613"/>
          <p14:tracePt t="29212" x="3133725" y="6076950"/>
          <p14:tracePt t="29229" x="3128963" y="6086475"/>
          <p14:tracePt t="29245" x="3128963" y="6096000"/>
          <p14:tracePt t="29278" x="3128963" y="6105525"/>
          <p14:tracePt t="29551" x="3048000" y="6067425"/>
          <p14:tracePt t="29557" x="2895600" y="5986463"/>
          <p14:tracePt t="29565" x="2767013" y="5919788"/>
          <p14:tracePt t="29579" x="2495550" y="5753100"/>
          <p14:tracePt t="29595" x="2300288" y="5595938"/>
          <p14:tracePt t="29612" x="2143125" y="5467350"/>
          <p14:tracePt t="29629" x="2024063" y="5381625"/>
          <p14:tracePt t="29645" x="1885950" y="5233988"/>
          <p14:tracePt t="29662" x="1819275" y="5133975"/>
          <p14:tracePt t="29679" x="1771650" y="5067300"/>
          <p14:tracePt t="29695" x="1747838" y="5029200"/>
          <p14:tracePt t="29712" x="1728788" y="5010150"/>
          <p14:tracePt t="29728" x="1724025" y="5000625"/>
          <p14:tracePt t="29745" x="1719263" y="4995863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Information Hiding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309563" y="1190625"/>
            <a:ext cx="9215437" cy="5262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// RectangleTest.java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class Rectangle2 { // not public class. Each source file can contain only one public class!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private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private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private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void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setLeftTop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y) {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x 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y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private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void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setRightBottom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y) {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x 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y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public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Rectangle2(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x1,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y1,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x2,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y2) {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setLeftTop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(x1, y1) 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setRightBottom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(x2, y2)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public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getArea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 return 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-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* 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-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public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class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RectangleTest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static void main(String[]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args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Rectangle2 r1 = new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Rectangle2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(0, 0, 50, 50)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 Rectangle2 r2 = new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Rectangle2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(0, 0, 100, 100)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System.out.println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(r1.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getArea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System.out.println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(r2.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getArea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r1.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setLeftTop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(10, 10) ; // 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</a:rPr>
              <a:t>The method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</a:rPr>
              <a:t>setLeftTop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</a:rPr>
              <a:t>) from the type Rectangle2 is not visible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05"/>
    </mc:Choice>
    <mc:Fallback xmlns="">
      <p:transition spd="slow" advTm="120605"/>
    </mc:Fallback>
  </mc:AlternateContent>
  <p:extLst>
    <p:ext uri="{3A86A75C-4F4B-4683-9AE1-C65F6400EC91}">
      <p14:laserTraceLst xmlns:p14="http://schemas.microsoft.com/office/powerpoint/2010/main">
        <p14:tracePtLst>
          <p14:tracePt t="820" x="2762250" y="4262438"/>
          <p14:tracePt t="827" x="2790825" y="4024313"/>
          <p14:tracePt t="835" x="2814638" y="3767138"/>
          <p14:tracePt t="845" x="2828925" y="3581400"/>
          <p14:tracePt t="862" x="2857500" y="3052763"/>
          <p14:tracePt t="878" x="2867025" y="2543175"/>
          <p14:tracePt t="895" x="2876550" y="2324100"/>
          <p14:tracePt t="928" x="2900363" y="2147888"/>
          <p14:tracePt t="930" x="2905125" y="2105025"/>
          <p14:tracePt t="962" x="2928938" y="1962150"/>
          <p14:tracePt t="978" x="2928938" y="1909763"/>
          <p14:tracePt t="995" x="2928938" y="1843088"/>
          <p14:tracePt t="1012" x="2924175" y="1804988"/>
          <p14:tracePt t="1028" x="2914650" y="1771650"/>
          <p14:tracePt t="1045" x="2895600" y="1747838"/>
          <p14:tracePt t="1062" x="2871788" y="1714500"/>
          <p14:tracePt t="1078" x="2862263" y="1704975"/>
          <p14:tracePt t="1095" x="2857500" y="1690688"/>
          <p14:tracePt t="1112" x="2852738" y="1685925"/>
          <p14:tracePt t="1400" x="2843213" y="1685925"/>
          <p14:tracePt t="1406" x="2819400" y="1685925"/>
          <p14:tracePt t="1414" x="2805113" y="1690688"/>
          <p14:tracePt t="1428" x="2786063" y="1704975"/>
          <p14:tracePt t="1445" x="2762250" y="1709738"/>
          <p14:tracePt t="1462" x="2747963" y="1714500"/>
          <p14:tracePt t="1478" x="2728913" y="1724025"/>
          <p14:tracePt t="1495" x="2714625" y="1733550"/>
          <p14:tracePt t="1512" x="2700338" y="1743075"/>
          <p14:tracePt t="1528" x="2690813" y="1757363"/>
          <p14:tracePt t="1546" x="2681288" y="1785938"/>
          <p14:tracePt t="1562" x="2676525" y="1795463"/>
          <p14:tracePt t="1578" x="2671763" y="1809750"/>
          <p14:tracePt t="1595" x="2662238" y="1824038"/>
          <p14:tracePt t="1611" x="2652713" y="1833563"/>
          <p14:tracePt t="1628" x="2647950" y="1843088"/>
          <p14:tracePt t="1645" x="2643188" y="1847850"/>
          <p14:tracePt t="1662" x="2633663" y="1852613"/>
          <p14:tracePt t="1678" x="2624138" y="1876425"/>
          <p14:tracePt t="1695" x="2605088" y="1885950"/>
          <p14:tracePt t="1712" x="2590800" y="1895475"/>
          <p14:tracePt t="1729" x="2571750" y="1905000"/>
          <p14:tracePt t="1745" x="2562225" y="1909763"/>
          <p14:tracePt t="1761" x="2547938" y="1914525"/>
          <p14:tracePt t="1778" x="2538413" y="1924050"/>
          <p14:tracePt t="1795" x="2528888" y="1928813"/>
          <p14:tracePt t="1811" x="2524125" y="1933575"/>
          <p14:tracePt t="1828" x="2514600" y="1933575"/>
          <p14:tracePt t="1845" x="2509838" y="1938338"/>
          <p14:tracePt t="1861" x="2500313" y="1943100"/>
          <p14:tracePt t="1878" x="2490788" y="1947863"/>
          <p14:tracePt t="1895" x="2471738" y="1957388"/>
          <p14:tracePt t="1912" x="2452688" y="1971675"/>
          <p14:tracePt t="1928" x="2438400" y="1976438"/>
          <p14:tracePt t="1945" x="2424113" y="1981200"/>
          <p14:tracePt t="1962" x="2414588" y="1990725"/>
          <p14:tracePt t="1978" x="2395538" y="2000250"/>
          <p14:tracePt t="1995" x="2376488" y="2009775"/>
          <p14:tracePt t="2012" x="2362200" y="2019300"/>
          <p14:tracePt t="2028" x="2352675" y="2028825"/>
          <p14:tracePt t="2045" x="2333625" y="2038350"/>
          <p14:tracePt t="2062" x="2324100" y="2043113"/>
          <p14:tracePt t="2078" x="2314575" y="2047875"/>
          <p14:tracePt t="2095" x="2305050" y="2057400"/>
          <p14:tracePt t="2112" x="2290763" y="2066925"/>
          <p14:tracePt t="2128" x="2281238" y="2071688"/>
          <p14:tracePt t="2145" x="2271713" y="2076450"/>
          <p14:tracePt t="2162" x="2262188" y="2085975"/>
          <p14:tracePt t="2178" x="2257425" y="2095500"/>
          <p14:tracePt t="4261" x="2252663" y="2105025"/>
          <p14:tracePt t="4268" x="2247900" y="2109788"/>
          <p14:tracePt t="4278" x="2238375" y="2119313"/>
          <p14:tracePt t="4295" x="2214563" y="2133600"/>
          <p14:tracePt t="4312" x="2176463" y="2157413"/>
          <p14:tracePt t="4328" x="2157413" y="2171700"/>
          <p14:tracePt t="4345" x="2133600" y="2181225"/>
          <p14:tracePt t="4378" x="2105025" y="2190750"/>
          <p14:tracePt t="4411" x="2071688" y="2190750"/>
          <p14:tracePt t="4428" x="2062163" y="2190750"/>
          <p14:tracePt t="4445" x="2052638" y="2190750"/>
          <p14:tracePt t="4461" x="2043113" y="2185988"/>
          <p14:tracePt t="4478" x="2038350" y="2176463"/>
          <p14:tracePt t="4495" x="2028825" y="2166938"/>
          <p14:tracePt t="4511" x="2009775" y="2152650"/>
          <p14:tracePt t="4528" x="2000250" y="2128838"/>
          <p14:tracePt t="4545" x="1985963" y="2105025"/>
          <p14:tracePt t="4561" x="1976438" y="2057400"/>
          <p14:tracePt t="4579" x="1971675" y="2028825"/>
          <p14:tracePt t="4595" x="1957388" y="2005013"/>
          <p14:tracePt t="4612" x="1952625" y="1990725"/>
          <p14:tracePt t="4628" x="1943100" y="1971675"/>
          <p14:tracePt t="4645" x="1938338" y="1966913"/>
          <p14:tracePt t="4662" x="1928813" y="1962150"/>
          <p14:tracePt t="4678" x="1919288" y="1952625"/>
          <p14:tracePt t="4695" x="1909763" y="1943100"/>
          <p14:tracePt t="4711" x="1895475" y="1938338"/>
          <p14:tracePt t="4728" x="1881188" y="1933575"/>
          <p14:tracePt t="4745" x="1862138" y="1924050"/>
          <p14:tracePt t="4761" x="1838325" y="1909763"/>
          <p14:tracePt t="4778" x="1814513" y="1895475"/>
          <p14:tracePt t="4795" x="1785938" y="1876425"/>
          <p14:tracePt t="4811" x="1738313" y="1862138"/>
          <p14:tracePt t="4828" x="1700213" y="1852613"/>
          <p14:tracePt t="4845" x="1657350" y="1833563"/>
          <p14:tracePt t="4862" x="1600200" y="1809750"/>
          <p14:tracePt t="4878" x="1562100" y="1790700"/>
          <p14:tracePt t="4895" x="1533525" y="1776413"/>
          <p14:tracePt t="4911" x="1495425" y="1766888"/>
          <p14:tracePt t="4928" x="1457325" y="1757363"/>
          <p14:tracePt t="4945" x="1438275" y="1757363"/>
          <p14:tracePt t="4962" x="1414463" y="1757363"/>
          <p14:tracePt t="4978" x="1395413" y="1752600"/>
          <p14:tracePt t="4995" x="1381125" y="1752600"/>
          <p14:tracePt t="5011" x="1366838" y="1752600"/>
          <p14:tracePt t="5028" x="1357313" y="1752600"/>
          <p14:tracePt t="5045" x="1338263" y="1747838"/>
          <p14:tracePt t="5061" x="1328738" y="1743075"/>
          <p14:tracePt t="5078" x="1309688" y="1743075"/>
          <p14:tracePt t="5095" x="1295400" y="1738313"/>
          <p14:tracePt t="5111" x="1285875" y="1733550"/>
          <p14:tracePt t="5128" x="1281113" y="1733550"/>
          <p14:tracePt t="5145" x="1276350" y="1733550"/>
          <p14:tracePt t="5161" x="1266825" y="1733550"/>
          <p14:tracePt t="5195" x="1262063" y="1733550"/>
          <p14:tracePt t="5882" x="1266825" y="1733550"/>
          <p14:tracePt t="5889" x="1276350" y="1733550"/>
          <p14:tracePt t="5897" x="1281113" y="1733550"/>
          <p14:tracePt t="5911" x="1290638" y="1733550"/>
          <p14:tracePt t="5928" x="1295400" y="1733550"/>
          <p14:tracePt t="5945" x="1304925" y="1733550"/>
          <p14:tracePt t="5961" x="1309688" y="1733550"/>
          <p14:tracePt t="5995" x="1323975" y="1733550"/>
          <p14:tracePt t="6028" x="1343025" y="1733550"/>
          <p14:tracePt t="6045" x="1347788" y="1733550"/>
          <p14:tracePt t="6061" x="1352550" y="1733550"/>
          <p14:tracePt t="6271" x="1333500" y="1743075"/>
          <p14:tracePt t="6277" x="1309688" y="1747838"/>
          <p14:tracePt t="6285" x="1290638" y="1752600"/>
          <p14:tracePt t="6295" x="1271588" y="1752600"/>
          <p14:tracePt t="6311" x="1257300" y="1752600"/>
          <p14:tracePt t="6328" x="1247775" y="1752600"/>
          <p14:tracePt t="6345" x="1238250" y="1752600"/>
          <p14:tracePt t="6361" x="1233488" y="1752600"/>
          <p14:tracePt t="6378" x="1228725" y="1752600"/>
          <p14:tracePt t="6493" x="1238250" y="1752600"/>
          <p14:tracePt t="6507" x="1257300" y="1747838"/>
          <p14:tracePt t="6516" x="1266825" y="1747838"/>
          <p14:tracePt t="6528" x="1295400" y="1747838"/>
          <p14:tracePt t="6545" x="1338263" y="1747838"/>
          <p14:tracePt t="6561" x="1381125" y="1747838"/>
          <p14:tracePt t="6578" x="1438275" y="1747838"/>
          <p14:tracePt t="6594" x="1490663" y="1757363"/>
          <p14:tracePt t="6611" x="1543050" y="1771650"/>
          <p14:tracePt t="6628" x="1595438" y="1790700"/>
          <p14:tracePt t="6644" x="1671638" y="1809750"/>
          <p14:tracePt t="6661" x="1714500" y="1814513"/>
          <p14:tracePt t="6679" x="1757363" y="1814513"/>
          <p14:tracePt t="6695" x="1800225" y="1814513"/>
          <p14:tracePt t="6711" x="1847850" y="1814513"/>
          <p14:tracePt t="6728" x="1876425" y="1814513"/>
          <p14:tracePt t="6744" x="1905000" y="1814513"/>
          <p14:tracePt t="6761" x="1938338" y="1804988"/>
          <p14:tracePt t="6778" x="1957388" y="1795463"/>
          <p14:tracePt t="6794" x="1971675" y="1795463"/>
          <p14:tracePt t="6811" x="1976438" y="1795463"/>
          <p14:tracePt t="6828" x="1985963" y="1795463"/>
          <p14:tracePt t="6844" x="1990725" y="1795463"/>
          <p14:tracePt t="7326" x="1990725" y="1824038"/>
          <p14:tracePt t="7334" x="1990725" y="1890713"/>
          <p14:tracePt t="7344" x="1990725" y="1971675"/>
          <p14:tracePt t="7361" x="1990725" y="2081213"/>
          <p14:tracePt t="7378" x="1990725" y="2219325"/>
          <p14:tracePt t="7394" x="1990725" y="2328863"/>
          <p14:tracePt t="7428" x="2052638" y="2700338"/>
          <p14:tracePt t="7429" x="2081213" y="2805113"/>
          <p14:tracePt t="7461" x="2162175" y="3152775"/>
          <p14:tracePt t="7478" x="2181225" y="3238500"/>
          <p14:tracePt t="7495" x="2224088" y="3381375"/>
          <p14:tracePt t="7511" x="2247900" y="3529013"/>
          <p14:tracePt t="7528" x="2276475" y="3643313"/>
          <p14:tracePt t="7544" x="2281238" y="3738563"/>
          <p14:tracePt t="7561" x="2290763" y="3833813"/>
          <p14:tracePt t="7578" x="2290763" y="3862388"/>
          <p14:tracePt t="7594" x="2281238" y="3876675"/>
          <p14:tracePt t="7840" x="2252663" y="3876675"/>
          <p14:tracePt t="7847" x="2209800" y="3886200"/>
          <p14:tracePt t="7861" x="2176463" y="3890963"/>
          <p14:tracePt t="7878" x="2066925" y="3914775"/>
          <p14:tracePt t="7894" x="2024063" y="3919538"/>
          <p14:tracePt t="7911" x="1981200" y="3919538"/>
          <p14:tracePt t="7928" x="1947863" y="3914775"/>
          <p14:tracePt t="7944" x="1924050" y="3900488"/>
          <p14:tracePt t="7961" x="1905000" y="3900488"/>
          <p14:tracePt t="7978" x="1895475" y="3900488"/>
          <p14:tracePt t="7994" x="1871663" y="3900488"/>
          <p14:tracePt t="8011" x="1866900" y="3900488"/>
          <p14:tracePt t="8028" x="1862138" y="3900488"/>
          <p14:tracePt t="8045" x="1852613" y="3900488"/>
          <p14:tracePt t="8133" x="1857375" y="3900488"/>
          <p14:tracePt t="8141" x="1876425" y="3900488"/>
          <p14:tracePt t="8148" x="1895475" y="3900488"/>
          <p14:tracePt t="8161" x="1928813" y="3900488"/>
          <p14:tracePt t="8178" x="2043113" y="3914775"/>
          <p14:tracePt t="8194" x="2128838" y="3929063"/>
          <p14:tracePt t="8211" x="2219325" y="3933825"/>
          <p14:tracePt t="8228" x="2309813" y="3943350"/>
          <p14:tracePt t="8244" x="2424113" y="3943350"/>
          <p14:tracePt t="8261" x="2486025" y="3933825"/>
          <p14:tracePt t="8278" x="2528888" y="3933825"/>
          <p14:tracePt t="8294" x="2590800" y="3933825"/>
          <p14:tracePt t="8311" x="2643188" y="3943350"/>
          <p14:tracePt t="8328" x="2676525" y="3948113"/>
          <p14:tracePt t="8344" x="2714625" y="3952875"/>
          <p14:tracePt t="8361" x="2743200" y="3967163"/>
          <p14:tracePt t="8378" x="2747963" y="3971925"/>
          <p14:tracePt t="8395" x="2757488" y="3971925"/>
          <p14:tracePt t="8411" x="2762250" y="3971925"/>
          <p14:tracePt t="8428" x="2771775" y="3971925"/>
          <p14:tracePt t="8522" x="2767013" y="3971925"/>
          <p14:tracePt t="8529" x="2757488" y="3971925"/>
          <p14:tracePt t="8537" x="2738438" y="3971925"/>
          <p14:tracePt t="8545" x="2705100" y="3962400"/>
          <p14:tracePt t="8561" x="2595563" y="3938588"/>
          <p14:tracePt t="8578" x="2452688" y="3919538"/>
          <p14:tracePt t="8595" x="2328863" y="3919538"/>
          <p14:tracePt t="8611" x="2209800" y="3924300"/>
          <p14:tracePt t="8628" x="2162175" y="3929063"/>
          <p14:tracePt t="8644" x="2124075" y="3943350"/>
          <p14:tracePt t="8661" x="2076450" y="3952875"/>
          <p14:tracePt t="8678" x="2057400" y="3952875"/>
          <p14:tracePt t="8694" x="2033588" y="3952875"/>
          <p14:tracePt t="8711" x="2014538" y="3952875"/>
          <p14:tracePt t="8728" x="1966913" y="3952875"/>
          <p14:tracePt t="8744" x="1933575" y="3952875"/>
          <p14:tracePt t="8761" x="1895475" y="3952875"/>
          <p14:tracePt t="8778" x="1857375" y="3952875"/>
          <p14:tracePt t="8794" x="1819275" y="3938588"/>
          <p14:tracePt t="8811" x="1804988" y="3933825"/>
          <p14:tracePt t="8828" x="1790700" y="3933825"/>
          <p14:tracePt t="8844" x="1781175" y="3933825"/>
          <p14:tracePt t="8861" x="1771650" y="3933825"/>
          <p14:tracePt t="8923" x="1771650" y="3929063"/>
          <p14:tracePt t="8938" x="1776413" y="3924300"/>
          <p14:tracePt t="8953" x="1819275" y="3914775"/>
          <p14:tracePt t="8966" x="1900238" y="3905250"/>
          <p14:tracePt t="8978" x="2005013" y="3900488"/>
          <p14:tracePt t="8995" x="2095500" y="3900488"/>
          <p14:tracePt t="9011" x="2195513" y="3900488"/>
          <p14:tracePt t="9028" x="2333625" y="3914775"/>
          <p14:tracePt t="9044" x="2405063" y="3924300"/>
          <p14:tracePt t="9061" x="2481263" y="3938588"/>
          <p14:tracePt t="9078" x="2528888" y="3938588"/>
          <p14:tracePt t="9095" x="2595563" y="3938588"/>
          <p14:tracePt t="9111" x="2638425" y="3938588"/>
          <p14:tracePt t="9128" x="2690813" y="3938588"/>
          <p14:tracePt t="9144" x="2724150" y="3938588"/>
          <p14:tracePt t="9161" x="2781300" y="3952875"/>
          <p14:tracePt t="9178" x="2809875" y="3952875"/>
          <p14:tracePt t="9194" x="2828925" y="3952875"/>
          <p14:tracePt t="9212" x="2847975" y="3952875"/>
          <p14:tracePt t="9228" x="2857500" y="3952875"/>
          <p14:tracePt t="9244" x="2862263" y="3952875"/>
          <p14:tracePt t="9261" x="2867025" y="3952875"/>
          <p14:tracePt t="9278" x="2876550" y="3952875"/>
          <p14:tracePt t="10020" x="2814638" y="3943350"/>
          <p14:tracePt t="10026" x="2724150" y="3933825"/>
          <p14:tracePt t="10034" x="2643188" y="3924300"/>
          <p14:tracePt t="10044" x="2586038" y="3914775"/>
          <p14:tracePt t="10061" x="2428875" y="3905250"/>
          <p14:tracePt t="10078" x="2228850" y="3910013"/>
          <p14:tracePt t="10111" x="2066925" y="3924300"/>
          <p14:tracePt t="10144" x="1938338" y="3952875"/>
          <p14:tracePt t="10161" x="1895475" y="3952875"/>
          <p14:tracePt t="10178" x="1866900" y="3952875"/>
          <p14:tracePt t="10195" x="1838325" y="3952875"/>
          <p14:tracePt t="10211" x="1824038" y="3952875"/>
          <p14:tracePt t="10228" x="1819275" y="3952875"/>
          <p14:tracePt t="10244" x="1809750" y="3952875"/>
          <p14:tracePt t="10298" x="1814513" y="3952875"/>
          <p14:tracePt t="10305" x="1828800" y="3943350"/>
          <p14:tracePt t="10312" x="1838325" y="3943350"/>
          <p14:tracePt t="10328" x="1881188" y="3943350"/>
          <p14:tracePt t="10344" x="1947863" y="3943350"/>
          <p14:tracePt t="10361" x="2038350" y="3948113"/>
          <p14:tracePt t="10378" x="2228850" y="3957638"/>
          <p14:tracePt t="10394" x="2352675" y="3957638"/>
          <p14:tracePt t="10411" x="2466975" y="3943350"/>
          <p14:tracePt t="10428" x="2581275" y="3943350"/>
          <p14:tracePt t="10430" x="2624138" y="3943350"/>
          <p14:tracePt t="10444" x="2705100" y="3943350"/>
          <p14:tracePt t="10461" x="2767013" y="3943350"/>
          <p14:tracePt t="10478" x="2800350" y="3948113"/>
          <p14:tracePt t="10494" x="2824163" y="3948113"/>
          <p14:tracePt t="10511" x="2843213" y="3948113"/>
          <p14:tracePt t="10527" x="2852738" y="3948113"/>
          <p14:tracePt t="10544" x="2857500" y="3948113"/>
          <p14:tracePt t="10561" x="2862263" y="3948113"/>
          <p14:tracePt t="10594" x="2867025" y="3948113"/>
          <p14:tracePt t="11420" x="2900363" y="3905250"/>
          <p14:tracePt t="11428" x="2952750" y="3843338"/>
          <p14:tracePt t="11435" x="3005138" y="3781425"/>
          <p14:tracePt t="11444" x="3067050" y="3719513"/>
          <p14:tracePt t="11461" x="3162300" y="3614738"/>
          <p14:tracePt t="11478" x="3233738" y="3543300"/>
          <p14:tracePt t="11511" x="3386138" y="3400425"/>
          <p14:tracePt t="11544" x="3533775" y="3267075"/>
          <p14:tracePt t="11561" x="3595688" y="3195638"/>
          <p14:tracePt t="11578" x="3643313" y="3119438"/>
          <p14:tracePt t="11594" x="3676650" y="3052763"/>
          <p14:tracePt t="11611" x="3724275" y="2938463"/>
          <p14:tracePt t="11628" x="3757613" y="2824163"/>
          <p14:tracePt t="11644" x="3771900" y="2695575"/>
          <p14:tracePt t="11661" x="3771900" y="2586038"/>
          <p14:tracePt t="11677" x="3752850" y="2305050"/>
          <p14:tracePt t="11695" x="3714750" y="2147888"/>
          <p14:tracePt t="11711" x="3681413" y="2019300"/>
          <p14:tracePt t="11728" x="3595688" y="1828800"/>
          <p14:tracePt t="11744" x="3548063" y="1728788"/>
          <p14:tracePt t="11761" x="3490913" y="1652588"/>
          <p14:tracePt t="11777" x="3438525" y="1590675"/>
          <p14:tracePt t="11794" x="3309938" y="1514475"/>
          <p14:tracePt t="11811" x="3190875" y="1462088"/>
          <p14:tracePt t="11827" x="3062288" y="1409700"/>
          <p14:tracePt t="11844" x="2952750" y="1357313"/>
          <p14:tracePt t="11861" x="2800350" y="1300163"/>
          <p14:tracePt t="11877" x="2681288" y="1276350"/>
          <p14:tracePt t="11894" x="2576513" y="1252538"/>
          <p14:tracePt t="11911" x="2438400" y="1238250"/>
          <p14:tracePt t="11927" x="2371725" y="1238250"/>
          <p14:tracePt t="11944" x="2286000" y="1247775"/>
          <p14:tracePt t="11961" x="2200275" y="1271588"/>
          <p14:tracePt t="11977" x="2100263" y="1314450"/>
          <p14:tracePt t="11994" x="2047875" y="1333500"/>
          <p14:tracePt t="12011" x="2000250" y="1352550"/>
          <p14:tracePt t="12028" x="1962150" y="1366838"/>
          <p14:tracePt t="12044" x="1914525" y="1395413"/>
          <p14:tracePt t="12061" x="1876425" y="1414463"/>
          <p14:tracePt t="12077" x="1857375" y="1423988"/>
          <p14:tracePt t="12094" x="1828800" y="1447800"/>
          <p14:tracePt t="12111" x="1819275" y="1452563"/>
          <p14:tracePt t="12127" x="1814513" y="1457325"/>
          <p14:tracePt t="12144" x="1804988" y="1457325"/>
          <p14:tracePt t="12161" x="1795463" y="1457325"/>
          <p14:tracePt t="12178" x="1785938" y="1466850"/>
          <p14:tracePt t="12194" x="1762125" y="1490663"/>
          <p14:tracePt t="12211" x="1728788" y="1514475"/>
          <p14:tracePt t="12227" x="1662113" y="1585913"/>
          <p14:tracePt t="12244" x="1600200" y="1638300"/>
          <p14:tracePt t="12261" x="1557338" y="1666875"/>
          <p14:tracePt t="12278" x="1500188" y="1695450"/>
          <p14:tracePt t="12294" x="1471613" y="1695450"/>
          <p14:tracePt t="12311" x="1452563" y="1695450"/>
          <p14:tracePt t="12328" x="1433513" y="1695450"/>
          <p14:tracePt t="12344" x="1419225" y="1690688"/>
          <p14:tracePt t="12361" x="1414463" y="1690688"/>
          <p14:tracePt t="12378" x="1409700" y="1690688"/>
          <p14:tracePt t="12432" x="1404938" y="1690688"/>
          <p14:tracePt t="12440" x="1400175" y="1695450"/>
          <p14:tracePt t="12447" x="1400175" y="1704975"/>
          <p14:tracePt t="12461" x="1381125" y="1733550"/>
          <p14:tracePt t="12477" x="1362075" y="1819275"/>
          <p14:tracePt t="12494" x="1333500" y="1933575"/>
          <p14:tracePt t="12511" x="1319213" y="2047875"/>
          <p14:tracePt t="12528" x="1304925" y="2157413"/>
          <p14:tracePt t="12544" x="1304925" y="2205038"/>
          <p14:tracePt t="12561" x="1304925" y="2228850"/>
          <p14:tracePt t="12577" x="1304925" y="2238375"/>
          <p14:tracePt t="12594" x="1347788" y="2243138"/>
          <p14:tracePt t="12611" x="1409700" y="2214563"/>
          <p14:tracePt t="12628" x="1514475" y="2100263"/>
          <p14:tracePt t="12644" x="1662113" y="1952625"/>
          <p14:tracePt t="12661" x="1838325" y="1785938"/>
          <p14:tracePt t="12678" x="1943100" y="1681163"/>
          <p14:tracePt t="12694" x="2024063" y="1585913"/>
          <p14:tracePt t="12711" x="2138363" y="1466850"/>
          <p14:tracePt t="12727" x="2166938" y="1428750"/>
          <p14:tracePt t="12744" x="2176463" y="1400175"/>
          <p14:tracePt t="12761" x="2176463" y="1376363"/>
          <p14:tracePt t="12777" x="2162175" y="1352550"/>
          <p14:tracePt t="12794" x="2085975" y="1319213"/>
          <p14:tracePt t="12811" x="1938338" y="1295400"/>
          <p14:tracePt t="12828" x="1747838" y="1285875"/>
          <p14:tracePt t="12844" x="1633538" y="1290638"/>
          <p14:tracePt t="12861" x="1514475" y="1323975"/>
          <p14:tracePt t="12877" x="1395413" y="1409700"/>
          <p14:tracePt t="12894" x="1200150" y="1662113"/>
          <p14:tracePt t="12911" x="1019175" y="2100263"/>
          <p14:tracePt t="12928" x="890588" y="2509838"/>
          <p14:tracePt t="12944" x="795338" y="3062288"/>
          <p14:tracePt t="12961" x="728663" y="3810000"/>
          <p14:tracePt t="12978" x="714375" y="4205288"/>
          <p14:tracePt t="12995" x="747713" y="4605338"/>
          <p14:tracePt t="13011" x="814388" y="4910138"/>
          <p14:tracePt t="13029" x="1009650" y="5395913"/>
          <p14:tracePt t="13044" x="1204913" y="5729288"/>
          <p14:tracePt t="13062" x="1338263" y="5886450"/>
          <p14:tracePt t="13078" x="1552575" y="6048375"/>
          <p14:tracePt t="13094" x="1790700" y="6138863"/>
          <p14:tracePt t="13111" x="2014538" y="6196013"/>
          <p14:tracePt t="13127" x="2290763" y="6234113"/>
          <p14:tracePt t="13144" x="2643188" y="6262688"/>
          <p14:tracePt t="13161" x="2895600" y="6248400"/>
          <p14:tracePt t="13177" x="3114675" y="6210300"/>
          <p14:tracePt t="13194" x="3333750" y="6153150"/>
          <p14:tracePt t="13211" x="3629025" y="6053138"/>
          <p14:tracePt t="13227" x="3838575" y="5948363"/>
          <p14:tracePt t="13244" x="4038600" y="5824538"/>
          <p14:tracePt t="13261" x="4367213" y="5486400"/>
          <p14:tracePt t="13277" x="4672013" y="4976813"/>
          <p14:tracePt t="13295" x="4891088" y="4538663"/>
          <p14:tracePt t="13311" x="5053013" y="4076700"/>
          <p14:tracePt t="13328" x="5162550" y="3338513"/>
          <p14:tracePt t="13345" x="5167313" y="2809875"/>
          <p14:tracePt t="13361" x="5062538" y="2338388"/>
          <p14:tracePt t="13378" x="4791075" y="1738313"/>
          <p14:tracePt t="13394" x="4600575" y="1423988"/>
          <p14:tracePt t="13411" x="4367213" y="1214438"/>
          <p14:tracePt t="13428" x="4081463" y="1057275"/>
          <p14:tracePt t="13430" x="3890963" y="981075"/>
          <p14:tracePt t="13444" x="3543300" y="909638"/>
          <p14:tracePt t="13461" x="3319463" y="890588"/>
          <p14:tracePt t="13477" x="3119438" y="895350"/>
          <p14:tracePt t="13494" x="2995613" y="904875"/>
          <p14:tracePt t="13511" x="2924175" y="919163"/>
          <p14:tracePt t="13528" x="2914650" y="923925"/>
          <p14:tracePt t="13544" x="2905125" y="923925"/>
          <p14:tracePt t="13577" x="2905125" y="928688"/>
          <p14:tracePt t="13599" x="2905125" y="933450"/>
          <p14:tracePt t="13611" x="2905125" y="938213"/>
          <p14:tracePt t="13628" x="2876550" y="1000125"/>
          <p14:tracePt t="13644" x="2828925" y="1090613"/>
          <p14:tracePt t="13661" x="2762250" y="1176338"/>
          <p14:tracePt t="13677" x="2705100" y="1238250"/>
          <p14:tracePt t="13694" x="2595563" y="1314450"/>
          <p14:tracePt t="13711" x="2547938" y="1357313"/>
          <p14:tracePt t="13727" x="2509838" y="1395413"/>
          <p14:tracePt t="13744" x="2481263" y="1452563"/>
          <p14:tracePt t="13761" x="2443163" y="1585913"/>
          <p14:tracePt t="13777" x="2433638" y="1643063"/>
          <p14:tracePt t="13794" x="2428875" y="1695450"/>
          <p14:tracePt t="13811" x="2414588" y="1747838"/>
          <p14:tracePt t="13827" x="2409825" y="1776413"/>
          <p14:tracePt t="13844" x="2390775" y="1824038"/>
          <p14:tracePt t="13861" x="2371725" y="1876425"/>
          <p14:tracePt t="13877" x="2324100" y="2000250"/>
          <p14:tracePt t="13894" x="2295525" y="2076450"/>
          <p14:tracePt t="13911" x="2233613" y="2195513"/>
          <p14:tracePt t="13927" x="2143125" y="2381250"/>
          <p14:tracePt t="13929" x="2095500" y="2471738"/>
          <p14:tracePt t="13944" x="2028825" y="2595563"/>
          <p14:tracePt t="13961" x="1938338" y="2738438"/>
          <p14:tracePt t="13977" x="1866900" y="2890838"/>
          <p14:tracePt t="13994" x="1809750" y="2986088"/>
          <p14:tracePt t="14011" x="1728788" y="3062288"/>
          <p14:tracePt t="14027" x="1662113" y="3105150"/>
          <p14:tracePt t="14044" x="1585913" y="3128963"/>
          <p14:tracePt t="14061" x="1481138" y="3133725"/>
          <p14:tracePt t="14077" x="1438275" y="3128963"/>
          <p14:tracePt t="14094" x="1376363" y="3048000"/>
          <p14:tracePt t="14111" x="1295400" y="2895600"/>
          <p14:tracePt t="14127" x="1176338" y="2424113"/>
          <p14:tracePt t="14144" x="1128713" y="2181225"/>
          <p14:tracePt t="14161" x="1081088" y="1814513"/>
          <p14:tracePt t="14177" x="1081088" y="1638300"/>
          <p14:tracePt t="14194" x="1133475" y="1357313"/>
          <p14:tracePt t="14211" x="1185863" y="1219200"/>
          <p14:tracePt t="14227" x="1238250" y="1147763"/>
          <p14:tracePt t="14244" x="1381125" y="1100138"/>
          <p14:tracePt t="14261" x="1514475" y="1166813"/>
          <p14:tracePt t="14277" x="1643063" y="1309688"/>
          <p14:tracePt t="14294" x="1871663" y="1733550"/>
          <p14:tracePt t="14311" x="2024063" y="2085975"/>
          <p14:tracePt t="14328" x="2076450" y="2390775"/>
          <p14:tracePt t="14344" x="2076450" y="2557463"/>
          <p14:tracePt t="14361" x="2066925" y="2662238"/>
          <p14:tracePt t="14377" x="2038350" y="2752725"/>
          <p14:tracePt t="14394" x="2033588" y="2762250"/>
          <p14:tracePt t="14411" x="2028825" y="2767013"/>
          <p14:tracePt t="14589" x="2033588" y="2819400"/>
          <p14:tracePt t="14596" x="2062163" y="2924175"/>
          <p14:tracePt t="14603" x="2081213" y="3033713"/>
          <p14:tracePt t="14611" x="2105025" y="3148013"/>
          <p14:tracePt t="14627" x="2152650" y="3286125"/>
          <p14:tracePt t="14644" x="2205038" y="3424238"/>
          <p14:tracePt t="14660" x="2262188" y="3548063"/>
          <p14:tracePt t="14677" x="2319338" y="3671888"/>
          <p14:tracePt t="14694" x="2338388" y="3709988"/>
          <p14:tracePt t="14711" x="2343150" y="3724275"/>
          <p14:tracePt t="14728" x="2352675" y="3733800"/>
          <p14:tracePt t="14744" x="2352675" y="3743325"/>
          <p14:tracePt t="14760" x="2352675" y="3748088"/>
          <p14:tracePt t="14794" x="2324100" y="3748088"/>
          <p14:tracePt t="14811" x="2262188" y="3748088"/>
          <p14:tracePt t="14827" x="2181225" y="3738563"/>
          <p14:tracePt t="14844" x="2100263" y="3748088"/>
          <p14:tracePt t="14861" x="1985963" y="3810000"/>
          <p14:tracePt t="14877" x="1890713" y="3914775"/>
          <p14:tracePt t="14894" x="1766888" y="4162425"/>
          <p14:tracePt t="14911" x="1700213" y="4357688"/>
          <p14:tracePt t="14927" x="1628775" y="4762500"/>
          <p14:tracePt t="14944" x="1624013" y="4919663"/>
          <p14:tracePt t="14960" x="1657350" y="5133975"/>
          <p14:tracePt t="14977" x="1738313" y="5353050"/>
          <p14:tracePt t="14994" x="1790700" y="5419725"/>
          <p14:tracePt t="15010" x="1866900" y="5467350"/>
          <p14:tracePt t="15027" x="1976438" y="5491163"/>
          <p14:tracePt t="15044" x="2157413" y="5472113"/>
          <p14:tracePt t="15060" x="2286000" y="5419725"/>
          <p14:tracePt t="15077" x="2419350" y="5334000"/>
          <p14:tracePt t="15094" x="2524125" y="5238750"/>
          <p14:tracePt t="15111" x="2647950" y="5095875"/>
          <p14:tracePt t="15127" x="2709863" y="4953000"/>
          <p14:tracePt t="15144" x="2733675" y="4814888"/>
          <p14:tracePt t="15161" x="2705100" y="4633913"/>
          <p14:tracePt t="15178" x="2652713" y="4505325"/>
          <p14:tracePt t="15194" x="2605088" y="4395788"/>
          <p14:tracePt t="15211" x="2576513" y="4348163"/>
          <p14:tracePt t="15227" x="2552700" y="4314825"/>
          <p14:tracePt t="15244" x="2547938" y="4305300"/>
          <p14:tracePt t="15260" x="2538413" y="4300538"/>
          <p14:tracePt t="15277" x="2533650" y="4295775"/>
          <p14:tracePt t="15294" x="2528888" y="4286250"/>
          <p14:tracePt t="15608" x="2495550" y="4157663"/>
          <p14:tracePt t="15616" x="2457450" y="3938588"/>
          <p14:tracePt t="15627" x="2424113" y="3762375"/>
          <p14:tracePt t="15644" x="2357438" y="3476625"/>
          <p14:tracePt t="15660" x="2257425" y="3100388"/>
          <p14:tracePt t="15677" x="2224088" y="2976563"/>
          <p14:tracePt t="15711" x="2181225" y="2690813"/>
          <p14:tracePt t="15744" x="2181225" y="2624138"/>
          <p14:tracePt t="15760" x="2190750" y="2614613"/>
          <p14:tracePt t="15777" x="2209800" y="2605088"/>
          <p14:tracePt t="15794" x="2233613" y="2609850"/>
          <p14:tracePt t="15810" x="2247900" y="2624138"/>
          <p14:tracePt t="15827" x="2262188" y="2652713"/>
          <p14:tracePt t="15844" x="2257425" y="2714625"/>
          <p14:tracePt t="15860" x="2228850" y="2757488"/>
          <p14:tracePt t="15877" x="2157413" y="2805113"/>
          <p14:tracePt t="15894" x="1938338" y="2876550"/>
          <p14:tracePt t="15910" x="1781175" y="2886075"/>
          <p14:tracePt t="15927" x="1647825" y="2862263"/>
          <p14:tracePt t="15944" x="1519238" y="2757488"/>
          <p14:tracePt t="15960" x="1319213" y="2409825"/>
          <p14:tracePt t="15977" x="1271588" y="2090738"/>
          <p14:tracePt t="15994" x="1295400" y="1928813"/>
          <p14:tracePt t="16010" x="1328738" y="1871663"/>
          <p14:tracePt t="16027" x="1423988" y="1833563"/>
          <p14:tracePt t="16044" x="1543050" y="1895475"/>
          <p14:tracePt t="16061" x="1704975" y="2076450"/>
          <p14:tracePt t="16077" x="1971675" y="2681288"/>
          <p14:tracePt t="16094" x="2071688" y="2962275"/>
          <p14:tracePt t="16111" x="2128838" y="3309938"/>
          <p14:tracePt t="16127" x="2147888" y="3509963"/>
          <p14:tracePt t="16144" x="2176463" y="3867150"/>
          <p14:tracePt t="16160" x="2176463" y="3981450"/>
          <p14:tracePt t="16177" x="2171700" y="4052888"/>
          <p14:tracePt t="16194" x="2166938" y="4086225"/>
          <p14:tracePt t="16210" x="2166938" y="4114800"/>
          <p14:tracePt t="16227" x="2166938" y="4124325"/>
          <p14:tracePt t="16460" x="2133600" y="4191000"/>
          <p14:tracePt t="16467" x="2081213" y="4324350"/>
          <p14:tracePt t="16477" x="2014538" y="4552950"/>
          <p14:tracePt t="16494" x="1947863" y="4805363"/>
          <p14:tracePt t="16510" x="1928813" y="5219700"/>
          <p14:tracePt t="16527" x="1943100" y="5386388"/>
          <p14:tracePt t="16544" x="1995488" y="5514975"/>
          <p14:tracePt t="16560" x="2057400" y="5648325"/>
          <p14:tracePt t="16578" x="2147888" y="5757863"/>
          <p14:tracePt t="16594" x="2257425" y="5805488"/>
          <p14:tracePt t="16611" x="2362200" y="5810250"/>
          <p14:tracePt t="16627" x="2457450" y="5772150"/>
          <p14:tracePt t="16644" x="2571750" y="5657850"/>
          <p14:tracePt t="16661" x="2695575" y="5467350"/>
          <p14:tracePt t="16677" x="2795588" y="5253038"/>
          <p14:tracePt t="16695" x="2867025" y="4805363"/>
          <p14:tracePt t="16711" x="2871788" y="4619625"/>
          <p14:tracePt t="16727" x="2828925" y="4391025"/>
          <p14:tracePt t="16745" x="2738438" y="4124325"/>
          <p14:tracePt t="16760" x="2700338" y="4076700"/>
          <p14:tracePt t="16777" x="2609850" y="4029075"/>
          <p14:tracePt t="16794" x="2514600" y="3995738"/>
          <p14:tracePt t="16810" x="2433638" y="4000500"/>
          <p14:tracePt t="16827" x="2352675" y="4019550"/>
          <p14:tracePt t="16844" x="2333625" y="4024313"/>
          <p14:tracePt t="16861" x="2324100" y="4029075"/>
          <p14:tracePt t="16877" x="2319338" y="4029075"/>
          <p14:tracePt t="18435" x="2352675" y="3962400"/>
          <p14:tracePt t="18441" x="2409825" y="3871913"/>
          <p14:tracePt t="18449" x="2476500" y="3776663"/>
          <p14:tracePt t="18461" x="2552700" y="3638550"/>
          <p14:tracePt t="18477" x="2747963" y="3357563"/>
          <p14:tracePt t="18511" x="2976563" y="3048000"/>
          <p14:tracePt t="18544" x="3119438" y="2767013"/>
          <p14:tracePt t="18561" x="3143250" y="2662238"/>
          <p14:tracePt t="18577" x="3143250" y="2486025"/>
          <p14:tracePt t="18594" x="3105150" y="2266950"/>
          <p14:tracePt t="18611" x="3033713" y="2085975"/>
          <p14:tracePt t="18627" x="2928938" y="1871663"/>
          <p14:tracePt t="18644" x="2857500" y="1752600"/>
          <p14:tracePt t="18660" x="2771775" y="1643063"/>
          <p14:tracePt t="18677" x="2743200" y="1604963"/>
          <p14:tracePt t="18694" x="2705100" y="1581150"/>
          <p14:tracePt t="18710" x="2681288" y="1557338"/>
          <p14:tracePt t="18727" x="2647950" y="1538288"/>
          <p14:tracePt t="18744" x="2638425" y="1533525"/>
          <p14:tracePt t="18760" x="2628900" y="1524000"/>
          <p14:tracePt t="18777" x="2619375" y="1524000"/>
          <p14:tracePt t="18794" x="2605088" y="1524000"/>
          <p14:tracePt t="18810" x="2590800" y="1543050"/>
          <p14:tracePt t="18827" x="2562225" y="1566863"/>
          <p14:tracePt t="18844" x="2476500" y="1638300"/>
          <p14:tracePt t="18860" x="2428875" y="1676400"/>
          <p14:tracePt t="18877" x="2366963" y="1724025"/>
          <p14:tracePt t="18893" x="2324100" y="1747838"/>
          <p14:tracePt t="18910" x="2276475" y="1785938"/>
          <p14:tracePt t="18927" x="2243138" y="1824038"/>
          <p14:tracePt t="18944" x="2205038" y="1881188"/>
          <p14:tracePt t="18960" x="2138363" y="1966913"/>
          <p14:tracePt t="18977" x="2071688" y="2109788"/>
          <p14:tracePt t="18993" x="1971675" y="2262188"/>
          <p14:tracePt t="19011" x="1890713" y="2386013"/>
          <p14:tracePt t="19027" x="1752600" y="2557463"/>
          <p14:tracePt t="19044" x="1628775" y="2686050"/>
          <p14:tracePt t="19060" x="1481138" y="2809875"/>
          <p14:tracePt t="19077" x="1357313" y="2909888"/>
          <p14:tracePt t="19094" x="1166813" y="2995613"/>
          <p14:tracePt t="19110" x="1062038" y="3009900"/>
          <p14:tracePt t="19127" x="981075" y="3009900"/>
          <p14:tracePt t="19144" x="933450" y="2976563"/>
          <p14:tracePt t="19160" x="833438" y="2814638"/>
          <p14:tracePt t="19177" x="790575" y="2619375"/>
          <p14:tracePt t="19194" x="752475" y="2262188"/>
          <p14:tracePt t="19210" x="842963" y="1733550"/>
          <p14:tracePt t="19227" x="938213" y="1500188"/>
          <p14:tracePt t="19244" x="1033463" y="1376363"/>
          <p14:tracePt t="19260" x="1123950" y="1309688"/>
          <p14:tracePt t="19277" x="1304925" y="1323975"/>
          <p14:tracePt t="19293" x="1452563" y="1443038"/>
          <p14:tracePt t="19310" x="1666875" y="1762125"/>
          <p14:tracePt t="19327" x="1871663" y="2486025"/>
          <p14:tracePt t="19344" x="1914525" y="3086100"/>
          <p14:tracePt t="19361" x="1895475" y="3438525"/>
          <p14:tracePt t="19377" x="1847850" y="3848100"/>
          <p14:tracePt t="19394" x="1795463" y="4086225"/>
          <p14:tracePt t="19410" x="1762125" y="4191000"/>
          <p14:tracePt t="19427" x="1757363" y="4238625"/>
          <p14:tracePt t="19443" x="1752600" y="4252913"/>
          <p14:tracePt t="19709" x="1733550" y="4238625"/>
          <p14:tracePt t="19717" x="1714500" y="4219575"/>
          <p14:tracePt t="19727" x="1685925" y="4210050"/>
          <p14:tracePt t="19743" x="1652588" y="4210050"/>
          <p14:tracePt t="19760" x="1533525" y="4367213"/>
          <p14:tracePt t="19777" x="1381125" y="4867275"/>
          <p14:tracePt t="19794" x="1309688" y="5410200"/>
          <p14:tracePt t="19811" x="1295400" y="5672138"/>
          <p14:tracePt t="19827" x="1333500" y="6157913"/>
          <p14:tracePt t="19844" x="1381125" y="6310313"/>
          <p14:tracePt t="19860" x="1428750" y="6429375"/>
          <p14:tracePt t="19877" x="1495425" y="6519863"/>
          <p14:tracePt t="19944" x="2143125" y="6405563"/>
          <p14:tracePt t="19961" x="2300288" y="6276975"/>
          <p14:tracePt t="19977" x="2414588" y="6124575"/>
          <p14:tracePt t="19993" x="2505075" y="5972175"/>
          <p14:tracePt t="20010" x="2590800" y="5705475"/>
          <p14:tracePt t="20027" x="2595563" y="5562600"/>
          <p14:tracePt t="20044" x="2557463" y="5424488"/>
          <p14:tracePt t="20061" x="2419350" y="5143500"/>
          <p14:tracePt t="20077" x="2314575" y="5029200"/>
          <p14:tracePt t="20093" x="2190750" y="4933950"/>
          <p14:tracePt t="20110" x="2081213" y="4876800"/>
          <p14:tracePt t="20127" x="1962150" y="4838700"/>
          <p14:tracePt t="20144" x="1914525" y="4829175"/>
          <p14:tracePt t="20160" x="1895475" y="4824413"/>
          <p14:tracePt t="20177" x="1885950" y="4824413"/>
          <p14:tracePt t="20194" x="1881188" y="4824413"/>
          <p14:tracePt t="20546" x="1852613" y="4738688"/>
          <p14:tracePt t="20553" x="1833563" y="4638675"/>
          <p14:tracePt t="20561" x="1814513" y="4533900"/>
          <p14:tracePt t="20593" x="1876425" y="4100513"/>
          <p14:tracePt t="20627" x="1990725" y="3924300"/>
          <p14:tracePt t="20644" x="2038350" y="3871913"/>
          <p14:tracePt t="20660" x="2085975" y="3838575"/>
          <p14:tracePt t="20677" x="2119313" y="3810000"/>
          <p14:tracePt t="20693" x="2128838" y="3805238"/>
          <p14:tracePt t="20710" x="2133600" y="3800475"/>
          <p14:tracePt t="20727" x="2138363" y="3790950"/>
          <p14:tracePt t="20788" x="2133600" y="3790950"/>
          <p14:tracePt t="20795" x="2124075" y="3790950"/>
          <p14:tracePt t="20802" x="2109788" y="3790950"/>
          <p14:tracePt t="20810" x="2090738" y="3790950"/>
          <p14:tracePt t="20827" x="2047875" y="3790950"/>
          <p14:tracePt t="20844" x="2019300" y="3790950"/>
          <p14:tracePt t="20860" x="1981200" y="3790950"/>
          <p14:tracePt t="20877" x="1933575" y="3776663"/>
          <p14:tracePt t="20893" x="1919288" y="3767138"/>
          <p14:tracePt t="20910" x="1905000" y="3767138"/>
          <p14:tracePt t="20927" x="1876425" y="3767138"/>
          <p14:tracePt t="20943" x="1862138" y="3771900"/>
          <p14:tracePt t="20960" x="1852613" y="3776663"/>
          <p14:tracePt t="20977" x="1838325" y="3781425"/>
          <p14:tracePt t="20993" x="1819275" y="3790950"/>
          <p14:tracePt t="21010" x="1804988" y="3805238"/>
          <p14:tracePt t="21027" x="1795463" y="3810000"/>
          <p14:tracePt t="21043" x="1790700" y="3814763"/>
          <p14:tracePt t="21060" x="1781175" y="3824288"/>
          <p14:tracePt t="21077" x="1776413" y="3833813"/>
          <p14:tracePt t="21110" x="1781175" y="3838575"/>
          <p14:tracePt t="21127" x="1819275" y="3852863"/>
          <p14:tracePt t="21143" x="1885950" y="3871913"/>
          <p14:tracePt t="21160" x="1966913" y="3890963"/>
          <p14:tracePt t="21177" x="2119313" y="3905250"/>
          <p14:tracePt t="21193" x="2252663" y="3905250"/>
          <p14:tracePt t="21210" x="2376488" y="3900488"/>
          <p14:tracePt t="21227" x="2466975" y="3890963"/>
          <p14:tracePt t="21243" x="2595563" y="3886200"/>
          <p14:tracePt t="21260" x="2652713" y="3886200"/>
          <p14:tracePt t="21277" x="2695575" y="3886200"/>
          <p14:tracePt t="21293" x="2752725" y="3886200"/>
          <p14:tracePt t="21310" x="2776538" y="3886200"/>
          <p14:tracePt t="21327" x="2795588" y="3886200"/>
          <p14:tracePt t="21343" x="2805113" y="3886200"/>
          <p14:tracePt t="21360" x="2824163" y="3886200"/>
          <p14:tracePt t="21377" x="2828925" y="3886200"/>
          <p14:tracePt t="21394" x="2833688" y="3886200"/>
          <p14:tracePt t="21410" x="2838450" y="3886200"/>
          <p14:tracePt t="21493" x="2843213" y="3886200"/>
          <p14:tracePt t="21588" x="2838450" y="3886200"/>
          <p14:tracePt t="21595" x="2814638" y="3886200"/>
          <p14:tracePt t="21603" x="2752725" y="3886200"/>
          <p14:tracePt t="21610" x="2667000" y="3886200"/>
          <p14:tracePt t="21627" x="2386013" y="3886200"/>
          <p14:tracePt t="21643" x="1990725" y="3905250"/>
          <p14:tracePt t="21660" x="1614488" y="3952875"/>
          <p14:tracePt t="21677" x="1433513" y="3990975"/>
          <p14:tracePt t="21694" x="1328738" y="4029075"/>
          <p14:tracePt t="21710" x="1252538" y="4062413"/>
          <p14:tracePt t="21727" x="1171575" y="4081463"/>
          <p14:tracePt t="21743" x="1143000" y="4086225"/>
          <p14:tracePt t="21760" x="1114425" y="4086225"/>
          <p14:tracePt t="21777" x="1085850" y="4081463"/>
          <p14:tracePt t="21793" x="1042988" y="4067175"/>
          <p14:tracePt t="21810" x="1009650" y="4062413"/>
          <p14:tracePt t="21827" x="976313" y="4057650"/>
          <p14:tracePt t="21844" x="928688" y="4038600"/>
          <p14:tracePt t="21860" x="900113" y="4019550"/>
          <p14:tracePt t="21877" x="862013" y="4010025"/>
          <p14:tracePt t="21894" x="842963" y="4005263"/>
          <p14:tracePt t="21910" x="819150" y="3990975"/>
          <p14:tracePt t="21927" x="809625" y="3986213"/>
          <p14:tracePt t="22044" x="804863" y="3986213"/>
          <p14:tracePt t="22050" x="795338" y="3995738"/>
          <p14:tracePt t="22060" x="776288" y="4005263"/>
          <p14:tracePt t="22077" x="733425" y="4033838"/>
          <p14:tracePt t="22094" x="619125" y="4076700"/>
          <p14:tracePt t="22110" x="557213" y="4090988"/>
          <p14:tracePt t="22127" x="519113" y="4090988"/>
          <p14:tracePt t="22143" x="490538" y="4086225"/>
          <p14:tracePt t="22160" x="461963" y="4043363"/>
          <p14:tracePt t="22177" x="442913" y="3990975"/>
          <p14:tracePt t="22193" x="442913" y="3890963"/>
          <p14:tracePt t="22211" x="452438" y="3748088"/>
          <p14:tracePt t="22227" x="471488" y="3709988"/>
          <p14:tracePt t="22243" x="490538" y="3686175"/>
          <p14:tracePt t="22260" x="533400" y="3662363"/>
          <p14:tracePt t="22277" x="623888" y="3648075"/>
          <p14:tracePt t="22293" x="671513" y="3662363"/>
          <p14:tracePt t="22310" x="719138" y="3681413"/>
          <p14:tracePt t="22327" x="747713" y="3700463"/>
          <p14:tracePt t="22343" x="785813" y="3743325"/>
          <p14:tracePt t="22360" x="809625" y="3771900"/>
          <p14:tracePt t="22377" x="819150" y="3800475"/>
          <p14:tracePt t="22393" x="838200" y="3824288"/>
          <p14:tracePt t="22410" x="847725" y="3848100"/>
          <p14:tracePt t="22427" x="847725" y="3862388"/>
          <p14:tracePt t="22443" x="847725" y="3876675"/>
          <p14:tracePt t="22460" x="842963" y="3895725"/>
          <p14:tracePt t="22477" x="823913" y="3914775"/>
          <p14:tracePt t="22494" x="800100" y="3938588"/>
          <p14:tracePt t="22510" x="757238" y="3957638"/>
          <p14:tracePt t="22527" x="709613" y="3967163"/>
          <p14:tracePt t="22544" x="690563" y="3971925"/>
          <p14:tracePt t="22560" x="671513" y="3971925"/>
          <p14:tracePt t="22577" x="666750" y="3971925"/>
          <p14:tracePt t="22593" x="657225" y="3971925"/>
          <p14:tracePt t="25234" x="657225" y="3967163"/>
          <p14:tracePt t="25241" x="657225" y="3957638"/>
          <p14:tracePt t="25248" x="666750" y="3948113"/>
          <p14:tracePt t="25260" x="671513" y="3933825"/>
          <p14:tracePt t="25277" x="733425" y="3886200"/>
          <p14:tracePt t="25293" x="766763" y="3857625"/>
          <p14:tracePt t="25326" x="828675" y="3833813"/>
          <p14:tracePt t="25360" x="852488" y="3824288"/>
          <p14:tracePt t="25410" x="847725" y="3829050"/>
          <p14:tracePt t="25416" x="838200" y="3833813"/>
          <p14:tracePt t="25426" x="819150" y="3848100"/>
          <p14:tracePt t="25443" x="757238" y="3881438"/>
          <p14:tracePt t="25460" x="661988" y="3924300"/>
          <p14:tracePt t="25476" x="623888" y="3943350"/>
          <p14:tracePt t="25493" x="604838" y="3952875"/>
          <p14:tracePt t="25510" x="595313" y="3952875"/>
          <p14:tracePt t="25527" x="590550" y="3952875"/>
          <p14:tracePt t="25578" x="600075" y="3943350"/>
          <p14:tracePt t="25585" x="623888" y="3943350"/>
          <p14:tracePt t="25593" x="647700" y="3938588"/>
          <p14:tracePt t="25610" x="728663" y="3938588"/>
          <p14:tracePt t="25626" x="833438" y="3943350"/>
          <p14:tracePt t="25643" x="942975" y="3952875"/>
          <p14:tracePt t="25660" x="1123950" y="3952875"/>
          <p14:tracePt t="25676" x="1247775" y="3948113"/>
          <p14:tracePt t="25693" x="1381125" y="3948113"/>
          <p14:tracePt t="25710" x="1595438" y="3967163"/>
          <p14:tracePt t="25726" x="1724025" y="3995738"/>
          <p14:tracePt t="25743" x="1847850" y="4010025"/>
          <p14:tracePt t="25760" x="1971675" y="4019550"/>
          <p14:tracePt t="25776" x="2128838" y="4029075"/>
          <p14:tracePt t="25793" x="2200275" y="4029075"/>
          <p14:tracePt t="25810" x="2262188" y="4024313"/>
          <p14:tracePt t="25826" x="2305050" y="4024313"/>
          <p14:tracePt t="25843" x="2371725" y="4024313"/>
          <p14:tracePt t="25860" x="2414588" y="4024313"/>
          <p14:tracePt t="25876" x="2447925" y="4024313"/>
          <p14:tracePt t="25893" x="2486025" y="4024313"/>
          <p14:tracePt t="25910" x="2509838" y="4024313"/>
          <p14:tracePt t="25926" x="2533650" y="4019550"/>
          <p14:tracePt t="25943" x="2552700" y="4014788"/>
          <p14:tracePt t="25945" x="2566988" y="4010025"/>
          <p14:tracePt t="25960" x="2586038" y="4005263"/>
          <p14:tracePt t="25976" x="2609850" y="3995738"/>
          <p14:tracePt t="25993" x="2638425" y="3986213"/>
          <p14:tracePt t="26010" x="2667000" y="3981450"/>
          <p14:tracePt t="26026" x="2714625" y="3962400"/>
          <p14:tracePt t="26043" x="2743200" y="3948113"/>
          <p14:tracePt t="26060" x="2781300" y="3938588"/>
          <p14:tracePt t="26077" x="2828925" y="3914775"/>
          <p14:tracePt t="26093" x="2852738" y="3905250"/>
          <p14:tracePt t="26110" x="2867025" y="3900488"/>
          <p14:tracePt t="26126" x="2881313" y="3890963"/>
          <p14:tracePt t="26143" x="2890838" y="3881438"/>
          <p14:tracePt t="26176" x="2890838" y="3876675"/>
          <p14:tracePt t="26193" x="2890838" y="3871913"/>
          <p14:tracePt t="26210" x="2876550" y="3852863"/>
          <p14:tracePt t="26226" x="2847975" y="3829050"/>
          <p14:tracePt t="26243" x="2800350" y="3786188"/>
          <p14:tracePt t="26260" x="2733675" y="3748088"/>
          <p14:tracePt t="26276" x="2671763" y="3719513"/>
          <p14:tracePt t="26293" x="2595563" y="3705225"/>
          <p14:tracePt t="26310" x="2514600" y="3690938"/>
          <p14:tracePt t="26326" x="2400300" y="3690938"/>
          <p14:tracePt t="26343" x="2333625" y="3690938"/>
          <p14:tracePt t="26360" x="2262188" y="3690938"/>
          <p14:tracePt t="26376" x="2181225" y="3690938"/>
          <p14:tracePt t="26393" x="2081213" y="3690938"/>
          <p14:tracePt t="26410" x="2024063" y="3690938"/>
          <p14:tracePt t="26426" x="1971675" y="3676650"/>
          <p14:tracePt t="26443" x="1900238" y="3667125"/>
          <p14:tracePt t="26460" x="1857375" y="3667125"/>
          <p14:tracePt t="26476" x="1804988" y="3681413"/>
          <p14:tracePt t="26493" x="1752600" y="3700463"/>
          <p14:tracePt t="26510" x="1681163" y="3738563"/>
          <p14:tracePt t="26527" x="1652588" y="3757613"/>
          <p14:tracePt t="26543" x="1628775" y="3776663"/>
          <p14:tracePt t="26560" x="1614488" y="3781425"/>
          <p14:tracePt t="26576" x="1600200" y="3800475"/>
          <p14:tracePt t="26593" x="1604963" y="3829050"/>
          <p14:tracePt t="26610" x="1624013" y="3857625"/>
          <p14:tracePt t="26627" x="1704975" y="3905250"/>
          <p14:tracePt t="26643" x="1790700" y="3938588"/>
          <p14:tracePt t="26660" x="1919288" y="3981450"/>
          <p14:tracePt t="26677" x="2076450" y="4014788"/>
          <p14:tracePt t="26693" x="2281238" y="4052888"/>
          <p14:tracePt t="26710" x="2395538" y="4057650"/>
          <p14:tracePt t="26726" x="2500313" y="4048125"/>
          <p14:tracePt t="26743" x="2605088" y="4033838"/>
          <p14:tracePt t="26760" x="2705100" y="3995738"/>
          <p14:tracePt t="26776" x="2762250" y="3967163"/>
          <p14:tracePt t="26793" x="2800350" y="3948113"/>
          <p14:tracePt t="26810" x="2824163" y="3929063"/>
          <p14:tracePt t="26826" x="2843213" y="3924300"/>
          <p14:tracePt t="26843" x="2847975" y="3919538"/>
          <p14:tracePt t="26860" x="2852738" y="3919538"/>
          <p14:tracePt t="26876" x="2852738" y="3914775"/>
          <p14:tracePt t="26893" x="2847975" y="3910013"/>
          <p14:tracePt t="26910" x="2795588" y="3890963"/>
          <p14:tracePt t="26926" x="2681288" y="3867150"/>
          <p14:tracePt t="26943" x="2495550" y="3824288"/>
          <p14:tracePt t="26960" x="2338388" y="3795713"/>
          <p14:tracePt t="26976" x="2200275" y="3781425"/>
          <p14:tracePt t="26993" x="2105025" y="3757613"/>
          <p14:tracePt t="27010" x="2043113" y="3743325"/>
          <p14:tracePt t="27026" x="2019300" y="3738563"/>
          <p14:tracePt t="27043" x="2009775" y="3733800"/>
          <p14:tracePt t="27060" x="2000250" y="3733800"/>
          <p14:tracePt t="27076" x="1990725" y="3733800"/>
          <p14:tracePt t="27093" x="1985963" y="3733800"/>
          <p14:tracePt t="27633" x="1976438" y="3733800"/>
          <p14:tracePt t="27640" x="1962150" y="3733800"/>
          <p14:tracePt t="27647" x="1943100" y="3733800"/>
          <p14:tracePt t="27660" x="1928813" y="3738563"/>
          <p14:tracePt t="27676" x="1881188" y="3752850"/>
          <p14:tracePt t="27693" x="1852613" y="3762375"/>
          <p14:tracePt t="27710" x="1824038" y="3776663"/>
          <p14:tracePt t="27743" x="1747838" y="3795713"/>
          <p14:tracePt t="27776" x="1685925" y="3824288"/>
          <p14:tracePt t="27793" x="1657350" y="3848100"/>
          <p14:tracePt t="27809" x="1643063" y="3857625"/>
          <p14:tracePt t="27826" x="1633538" y="3862388"/>
          <p14:tracePt t="27843" x="1628775" y="3867150"/>
          <p14:tracePt t="27859" x="1619250" y="3867150"/>
          <p14:tracePt t="27893" x="1614488" y="3871913"/>
          <p14:tracePt t="27919" x="1614488" y="3876675"/>
          <p14:tracePt t="27934" x="1614488" y="3881438"/>
          <p14:tracePt t="27943" x="1614488" y="3886200"/>
          <p14:tracePt t="27960" x="1624013" y="3895725"/>
          <p14:tracePt t="27977" x="1690688" y="3933825"/>
          <p14:tracePt t="27993" x="1752600" y="3952875"/>
          <p14:tracePt t="28010" x="1804988" y="3967163"/>
          <p14:tracePt t="28026" x="1857375" y="3971925"/>
          <p14:tracePt t="28043" x="1928813" y="3971925"/>
          <p14:tracePt t="28060" x="1981200" y="3971925"/>
          <p14:tracePt t="28076" x="2024063" y="3971925"/>
          <p14:tracePt t="28093" x="2066925" y="3971925"/>
          <p14:tracePt t="28109" x="2119313" y="3962400"/>
          <p14:tracePt t="28126" x="2157413" y="3952875"/>
          <p14:tracePt t="28143" x="2195513" y="3943350"/>
          <p14:tracePt t="28160" x="2257425" y="3929063"/>
          <p14:tracePt t="28176" x="2300288" y="3924300"/>
          <p14:tracePt t="28193" x="2343150" y="3919538"/>
          <p14:tracePt t="28210" x="2376488" y="3919538"/>
          <p14:tracePt t="28226" x="2438400" y="3919538"/>
          <p14:tracePt t="28243" x="2471738" y="3919538"/>
          <p14:tracePt t="28260" x="2500313" y="3919538"/>
          <p14:tracePt t="28276" x="2528888" y="3910013"/>
          <p14:tracePt t="28293" x="2586038" y="3900488"/>
          <p14:tracePt t="28310" x="2614613" y="3881438"/>
          <p14:tracePt t="28326" x="2657475" y="3862388"/>
          <p14:tracePt t="28343" x="2705100" y="3843338"/>
          <p14:tracePt t="28360" x="2752725" y="3819525"/>
          <p14:tracePt t="28376" x="2776538" y="3814763"/>
          <p14:tracePt t="28393" x="2786063" y="3810000"/>
          <p14:tracePt t="28410" x="2795588" y="3800475"/>
          <p14:tracePt t="28426" x="2800350" y="3800475"/>
          <p14:tracePt t="28459" x="2795588" y="3800475"/>
          <p14:tracePt t="28476" x="2714625" y="3767138"/>
          <p14:tracePt t="28493" x="2595563" y="3733800"/>
          <p14:tracePt t="28509" x="2405063" y="3705225"/>
          <p14:tracePt t="28526" x="2238375" y="3671888"/>
          <p14:tracePt t="28543" x="2066925" y="3662363"/>
          <p14:tracePt t="28560" x="1995488" y="3671888"/>
          <p14:tracePt t="28576" x="1938338" y="3690938"/>
          <p14:tracePt t="28593" x="1895475" y="3729038"/>
          <p14:tracePt t="28609" x="1881188" y="3752850"/>
          <p14:tracePt t="28626" x="1866900" y="3767138"/>
          <p14:tracePt t="28643" x="1857375" y="3776663"/>
          <p14:tracePt t="28659" x="1857375" y="3800475"/>
          <p14:tracePt t="28676" x="1857375" y="3824288"/>
          <p14:tracePt t="28693" x="1876425" y="3848100"/>
          <p14:tracePt t="28710" x="1905000" y="3871913"/>
          <p14:tracePt t="28726" x="1928813" y="3881438"/>
          <p14:tracePt t="28743" x="1957388" y="3886200"/>
          <p14:tracePt t="28760" x="2005013" y="3886200"/>
          <p14:tracePt t="28776" x="2081213" y="3886200"/>
          <p14:tracePt t="28793" x="2143125" y="3871913"/>
          <p14:tracePt t="28809" x="2185988" y="3871913"/>
          <p14:tracePt t="28826" x="2214563" y="3871913"/>
          <p14:tracePt t="28843" x="2238375" y="3871913"/>
          <p14:tracePt t="28859" x="2243138" y="3871913"/>
          <p14:tracePt t="28876" x="2247900" y="3871913"/>
          <p14:tracePt t="28893" x="2252663" y="3871913"/>
          <p14:tracePt t="29086" x="2205038" y="3752850"/>
          <p14:tracePt t="29092" x="2100263" y="3557588"/>
          <p14:tracePt t="29100" x="1981200" y="3257550"/>
          <p14:tracePt t="29109" x="1871663" y="3038475"/>
          <p14:tracePt t="29126" x="1643063" y="2543175"/>
          <p14:tracePt t="29143" x="1462088" y="2143125"/>
          <p14:tracePt t="29160" x="1390650" y="2009775"/>
          <p14:tracePt t="29176" x="1333500" y="1919288"/>
          <p14:tracePt t="29193" x="1309688" y="1876425"/>
          <p14:tracePt t="29210" x="1295400" y="1847850"/>
          <p14:tracePt t="29226" x="1290638" y="1838325"/>
          <p14:tracePt t="29243" x="1285875" y="1833563"/>
          <p14:tracePt t="29260" x="1281113" y="1828800"/>
          <p14:tracePt t="29276" x="1271588" y="1819275"/>
          <p14:tracePt t="29293" x="1266825" y="1809750"/>
          <p14:tracePt t="29310" x="1247775" y="1800225"/>
          <p14:tracePt t="29327" x="1219200" y="1790700"/>
          <p14:tracePt t="29343" x="1190625" y="1790700"/>
          <p14:tracePt t="29359" x="1152525" y="1781175"/>
          <p14:tracePt t="29376" x="1123950" y="1776413"/>
          <p14:tracePt t="29393" x="1066800" y="1766888"/>
          <p14:tracePt t="29409" x="1038225" y="1752600"/>
          <p14:tracePt t="29426" x="1004888" y="1747838"/>
          <p14:tracePt t="29443" x="957263" y="1728788"/>
          <p14:tracePt t="29444" x="938213" y="1719263"/>
          <p14:tracePt t="29460" x="895350" y="1700213"/>
          <p14:tracePt t="29476" x="857250" y="1685925"/>
          <p14:tracePt t="29493" x="819150" y="1666875"/>
          <p14:tracePt t="29510" x="785813" y="1633538"/>
          <p14:tracePt t="29526" x="762000" y="1619250"/>
          <p14:tracePt t="29543" x="738188" y="1600200"/>
          <p14:tracePt t="29560" x="714375" y="1590675"/>
          <p14:tracePt t="29576" x="695325" y="1566863"/>
          <p14:tracePt t="29593" x="676275" y="1552575"/>
          <p14:tracePt t="29609" x="661988" y="1547813"/>
          <p14:tracePt t="29626" x="652463" y="1543050"/>
          <p14:tracePt t="29643" x="628650" y="1533525"/>
          <p14:tracePt t="29659" x="604838" y="1519238"/>
          <p14:tracePt t="29676" x="581025" y="1514475"/>
          <p14:tracePt t="29693" x="557213" y="1504950"/>
          <p14:tracePt t="29709" x="542925" y="1495425"/>
          <p14:tracePt t="29726" x="523875" y="1485900"/>
          <p14:tracePt t="29743" x="514350" y="1481138"/>
          <p14:tracePt t="29759" x="504825" y="1471613"/>
          <p14:tracePt t="29776" x="500063" y="1462088"/>
          <p14:tracePt t="29793" x="495300" y="1462088"/>
          <p14:tracePt t="29862" x="495300" y="1457325"/>
          <p14:tracePt t="29877" x="495300" y="1452563"/>
          <p14:tracePt t="29892" x="495300" y="1447800"/>
          <p14:tracePt t="29900" x="504825" y="1438275"/>
          <p14:tracePt t="29909" x="509588" y="1438275"/>
          <p14:tracePt t="29926" x="538163" y="1428750"/>
          <p14:tracePt t="29943" x="600075" y="1414463"/>
          <p14:tracePt t="29959" x="642938" y="1409700"/>
          <p14:tracePt t="29976" x="685800" y="1404938"/>
          <p14:tracePt t="29994" x="738188" y="1390650"/>
          <p14:tracePt t="30010" x="828675" y="1385888"/>
          <p14:tracePt t="30026" x="900113" y="1376363"/>
          <p14:tracePt t="30043" x="990600" y="1371600"/>
          <p14:tracePt t="30060" x="1100138" y="1362075"/>
          <p14:tracePt t="30076" x="1181100" y="1347788"/>
          <p14:tracePt t="30093" x="1271588" y="1347788"/>
          <p14:tracePt t="30109" x="1371600" y="1338263"/>
          <p14:tracePt t="30126" x="1500188" y="1333500"/>
          <p14:tracePt t="30143" x="1581150" y="1333500"/>
          <p14:tracePt t="30159" x="1647825" y="1333500"/>
          <p14:tracePt t="30176" x="1738313" y="1333500"/>
          <p14:tracePt t="30193" x="1876425" y="1343025"/>
          <p14:tracePt t="30209" x="1938338" y="1347788"/>
          <p14:tracePt t="30226" x="1990725" y="1357313"/>
          <p14:tracePt t="30243" x="2057400" y="1366838"/>
          <p14:tracePt t="30259" x="2090738" y="1366838"/>
          <p14:tracePt t="30276" x="2138363" y="1381125"/>
          <p14:tracePt t="30293" x="2185988" y="1385888"/>
          <p14:tracePt t="30309" x="2257425" y="1404938"/>
          <p14:tracePt t="30326" x="2295525" y="1419225"/>
          <p14:tracePt t="30343" x="2328863" y="1423988"/>
          <p14:tracePt t="30359" x="2352675" y="1428750"/>
          <p14:tracePt t="30376" x="2386013" y="1428750"/>
          <p14:tracePt t="30393" x="2400300" y="1428750"/>
          <p14:tracePt t="30409" x="2414588" y="1428750"/>
          <p14:tracePt t="30426" x="2424113" y="1428750"/>
          <p14:tracePt t="30443" x="2433638" y="1428750"/>
          <p14:tracePt t="30459" x="2443163" y="1428750"/>
          <p14:tracePt t="30476" x="2447925" y="1428750"/>
          <p14:tracePt t="32342" x="2428875" y="1433513"/>
          <p14:tracePt t="32349" x="2405063" y="1443038"/>
          <p14:tracePt t="32359" x="2366963" y="1457325"/>
          <p14:tracePt t="32376" x="2314575" y="1471613"/>
          <p14:tracePt t="32394" x="2271713" y="1481138"/>
          <p14:tracePt t="32409" x="2262188" y="1485900"/>
          <p14:tracePt t="32443" x="2247900" y="1485900"/>
          <p14:tracePt t="32476" x="2238375" y="1466850"/>
          <p14:tracePt t="32492" x="2238375" y="1457325"/>
          <p14:tracePt t="32509" x="2238375" y="1447800"/>
          <p14:tracePt t="32526" x="2238375" y="1428750"/>
          <p14:tracePt t="32543" x="2233613" y="1409700"/>
          <p14:tracePt t="32559" x="2224088" y="1400175"/>
          <p14:tracePt t="32576" x="2214563" y="1381125"/>
          <p14:tracePt t="32593" x="2200275" y="1362075"/>
          <p14:tracePt t="32609" x="2181225" y="1338263"/>
          <p14:tracePt t="32626" x="2157413" y="1314450"/>
          <p14:tracePt t="32643" x="2109788" y="1276350"/>
          <p14:tracePt t="32659" x="2076450" y="1252538"/>
          <p14:tracePt t="32676" x="2052638" y="1228725"/>
          <p14:tracePt t="32692" x="2033588" y="1209675"/>
          <p14:tracePt t="32709" x="1995488" y="1185863"/>
          <p14:tracePt t="32726" x="1976438" y="1181100"/>
          <p14:tracePt t="32742" x="1952625" y="1171575"/>
          <p14:tracePt t="32759" x="1909763" y="1157288"/>
          <p14:tracePt t="32776" x="1876425" y="1157288"/>
          <p14:tracePt t="32792" x="1833563" y="1166813"/>
          <p14:tracePt t="32809" x="1747838" y="1181100"/>
          <p14:tracePt t="32826" x="1585913" y="1233488"/>
          <p14:tracePt t="32843" x="1466850" y="1271588"/>
          <p14:tracePt t="32859" x="1366838" y="1314450"/>
          <p14:tracePt t="32876" x="1271588" y="1362075"/>
          <p14:tracePt t="32893" x="1123950" y="1438275"/>
          <p14:tracePt t="32909" x="1042988" y="1509713"/>
          <p14:tracePt t="32926" x="962025" y="1581150"/>
          <p14:tracePt t="32943" x="838200" y="1757363"/>
          <p14:tracePt t="32959" x="733425" y="1976438"/>
          <p14:tracePt t="32976" x="652463" y="2214563"/>
          <p14:tracePt t="32993" x="576263" y="2667000"/>
          <p14:tracePt t="33009" x="561975" y="3448050"/>
          <p14:tracePt t="33026" x="585788" y="3848100"/>
          <p14:tracePt t="33043" x="628650" y="4357688"/>
          <p14:tracePt t="33059" x="671513" y="4700588"/>
          <p14:tracePt t="33076" x="742950" y="5110163"/>
          <p14:tracePt t="33092" x="795338" y="5281613"/>
          <p14:tracePt t="33109" x="885825" y="5519738"/>
          <p14:tracePt t="33126" x="990600" y="5700713"/>
          <p14:tracePt t="33143" x="1071563" y="5781675"/>
          <p14:tracePt t="33159" x="1195388" y="5853113"/>
          <p14:tracePt t="33176" x="1333500" y="5895975"/>
          <p14:tracePt t="33193" x="1566863" y="5900738"/>
          <p14:tracePt t="33209" x="1738313" y="5853113"/>
          <p14:tracePt t="33226" x="1933575" y="5791200"/>
          <p14:tracePt t="33242" x="2114550" y="5705475"/>
          <p14:tracePt t="33259" x="2371725" y="5557838"/>
          <p14:tracePt t="33276" x="2538413" y="5438775"/>
          <p14:tracePt t="33293" x="2676525" y="5305425"/>
          <p14:tracePt t="33310" x="2857500" y="5010150"/>
          <p14:tracePt t="33326" x="2962275" y="4748213"/>
          <p14:tracePt t="33343" x="3048000" y="4467225"/>
          <p14:tracePt t="33359" x="3067050" y="4157663"/>
          <p14:tracePt t="33376" x="3028950" y="3743325"/>
          <p14:tracePt t="33393" x="2933700" y="3405188"/>
          <p14:tracePt t="33409" x="2828925" y="3138488"/>
          <p14:tracePt t="33426" x="2719388" y="2952750"/>
          <p14:tracePt t="33442" x="2557463" y="2690813"/>
          <p14:tracePt t="33459" x="2486025" y="2609850"/>
          <p14:tracePt t="33476" x="2386013" y="2543175"/>
          <p14:tracePt t="33493" x="2195513" y="2457450"/>
          <p14:tracePt t="33509" x="2081213" y="2424113"/>
          <p14:tracePt t="33526" x="1985963" y="2409825"/>
          <p14:tracePt t="33542" x="1890713" y="2386013"/>
          <p14:tracePt t="33559" x="1771650" y="2352675"/>
          <p14:tracePt t="33576" x="1695450" y="2324100"/>
          <p14:tracePt t="33593" x="1628775" y="2295525"/>
          <p14:tracePt t="33609" x="1566863" y="2266950"/>
          <p14:tracePt t="33626" x="1462088" y="2214563"/>
          <p14:tracePt t="33643" x="1395413" y="2166938"/>
          <p14:tracePt t="33659" x="1328738" y="2138363"/>
          <p14:tracePt t="33676" x="1271588" y="2114550"/>
          <p14:tracePt t="33692" x="1190625" y="2076450"/>
          <p14:tracePt t="33709" x="1147763" y="2052638"/>
          <p14:tracePt t="33726" x="1100138" y="2038350"/>
          <p14:tracePt t="33742" x="1047750" y="2014538"/>
          <p14:tracePt t="33759" x="1023938" y="2000250"/>
          <p14:tracePt t="33776" x="1000125" y="1985963"/>
          <p14:tracePt t="33792" x="995363" y="1981200"/>
          <p14:tracePt t="33809" x="990600" y="1962150"/>
          <p14:tracePt t="33826" x="990600" y="1952625"/>
          <p14:tracePt t="33843" x="1000125" y="1928813"/>
          <p14:tracePt t="33860" x="1038225" y="1890713"/>
          <p14:tracePt t="33876" x="1085850" y="1857375"/>
          <p14:tracePt t="33892" x="1147763" y="1833563"/>
          <p14:tracePt t="33909" x="1209675" y="1819275"/>
          <p14:tracePt t="33926" x="1304925" y="1824038"/>
          <p14:tracePt t="33942" x="1347788" y="1828800"/>
          <p14:tracePt t="33959" x="1390650" y="1833563"/>
          <p14:tracePt t="33976" x="1438275" y="1847850"/>
          <p14:tracePt t="33992" x="1495425" y="1852613"/>
          <p14:tracePt t="34009" x="1538288" y="1852613"/>
          <p14:tracePt t="34026" x="1581150" y="1852613"/>
          <p14:tracePt t="34042" x="1619250" y="1838325"/>
          <p14:tracePt t="34059" x="1666875" y="1838325"/>
          <p14:tracePt t="34076" x="1685925" y="1833563"/>
          <p14:tracePt t="34092" x="1704975" y="1833563"/>
          <p14:tracePt t="34109" x="1719263" y="1833563"/>
          <p14:tracePt t="34126" x="1724025" y="1833563"/>
          <p14:tracePt t="34200" x="1728788" y="1833563"/>
          <p14:tracePt t="34426" x="1728788" y="2000250"/>
          <p14:tracePt t="34434" x="1728788" y="2157413"/>
          <p14:tracePt t="34442" x="1738313" y="2305050"/>
          <p14:tracePt t="34476" x="1752600" y="3005138"/>
          <p14:tracePt t="34509" x="1709738" y="3419475"/>
          <p14:tracePt t="34526" x="1700213" y="3533775"/>
          <p14:tracePt t="34542" x="1690688" y="3705225"/>
          <p14:tracePt t="34559" x="1695450" y="3786188"/>
          <p14:tracePt t="34576" x="1709738" y="3848100"/>
          <p14:tracePt t="34592" x="1714500" y="3881438"/>
          <p14:tracePt t="34609" x="1719263" y="3910013"/>
          <p14:tracePt t="34626" x="1724025" y="3924300"/>
          <p14:tracePt t="34642" x="1728788" y="3933825"/>
          <p14:tracePt t="34659" x="1728788" y="3952875"/>
          <p14:tracePt t="34676" x="1728788" y="3957638"/>
          <p14:tracePt t="34692" x="1728788" y="3962400"/>
          <p14:tracePt t="34709" x="1728788" y="3971925"/>
          <p14:tracePt t="34726" x="1728788" y="3981450"/>
          <p14:tracePt t="34742" x="1728788" y="4005263"/>
          <p14:tracePt t="34759" x="1728788" y="4024313"/>
          <p14:tracePt t="34776" x="1728788" y="4062413"/>
          <p14:tracePt t="34792" x="1728788" y="4081463"/>
          <p14:tracePt t="34809" x="1728788" y="4090988"/>
          <p14:tracePt t="34826" x="1728788" y="4100513"/>
          <p14:tracePt t="34925" x="1728788" y="4095750"/>
          <p14:tracePt t="34939" x="1728788" y="4086225"/>
          <p14:tracePt t="34954" x="1733550" y="4081463"/>
          <p14:tracePt t="34961" x="1738313" y="4076700"/>
          <p14:tracePt t="34977" x="1743075" y="4071938"/>
          <p14:tracePt t="34992" x="1752600" y="4067175"/>
          <p14:tracePt t="35009" x="1766888" y="4057650"/>
          <p14:tracePt t="35026" x="1785938" y="4057650"/>
          <p14:tracePt t="35042" x="1795463" y="4052888"/>
          <p14:tracePt t="35059" x="1814513" y="4048125"/>
          <p14:tracePt t="35076" x="1824038" y="4048125"/>
          <p14:tracePt t="35092" x="1833563" y="4048125"/>
          <p14:tracePt t="35109" x="1838325" y="4048125"/>
          <p14:tracePt t="35342" x="1871663" y="4048125"/>
          <p14:tracePt t="35349" x="1919288" y="4038600"/>
          <p14:tracePt t="35359" x="1966913" y="4029075"/>
          <p14:tracePt t="35376" x="2038350" y="4024313"/>
          <p14:tracePt t="35392" x="2119313" y="4014788"/>
          <p14:tracePt t="35409" x="2257425" y="4000500"/>
          <p14:tracePt t="35426" x="2338388" y="4000500"/>
          <p14:tracePt t="35442" x="2386013" y="4000500"/>
          <p14:tracePt t="35459" x="2438400" y="4000500"/>
          <p14:tracePt t="35476" x="2466975" y="4000500"/>
          <p14:tracePt t="35492" x="2490788" y="4000500"/>
          <p14:tracePt t="35509" x="2505075" y="4000500"/>
          <p14:tracePt t="35526" x="2524125" y="4000500"/>
          <p14:tracePt t="35542" x="2538413" y="3995738"/>
          <p14:tracePt t="35559" x="2547938" y="3995738"/>
          <p14:tracePt t="35576" x="2557463" y="3995738"/>
          <p14:tracePt t="35592" x="2566988" y="3995738"/>
          <p14:tracePt t="35609" x="2571750" y="3995738"/>
          <p14:tracePt t="35680" x="2576513" y="3995738"/>
          <p14:tracePt t="37074" x="2562225" y="3995738"/>
          <p14:tracePt t="37081" x="2528888" y="3995738"/>
          <p14:tracePt t="37093" x="2490788" y="4005263"/>
          <p14:tracePt t="37109" x="2433638" y="4005263"/>
          <p14:tracePt t="37126" x="2343150" y="4019550"/>
          <p14:tracePt t="37142" x="2295525" y="4024313"/>
          <p14:tracePt t="37159" x="2252663" y="4029075"/>
          <p14:tracePt t="37192" x="2162175" y="4029075"/>
          <p14:tracePt t="37225" x="2119313" y="4024313"/>
          <p14:tracePt t="37242" x="2085975" y="4014788"/>
          <p14:tracePt t="37259" x="2062163" y="4005263"/>
          <p14:tracePt t="37276" x="2043113" y="4005263"/>
          <p14:tracePt t="37292" x="2005013" y="4005263"/>
          <p14:tracePt t="37309" x="1957388" y="4005263"/>
          <p14:tracePt t="37326" x="1919288" y="4005263"/>
          <p14:tracePt t="37342" x="1890713" y="4005263"/>
          <p14:tracePt t="37359" x="1847850" y="4005263"/>
          <p14:tracePt t="37375" x="1828800" y="4005263"/>
          <p14:tracePt t="37392" x="1814513" y="4005263"/>
          <p14:tracePt t="37409" x="1809750" y="4005263"/>
          <p14:tracePt t="37426" x="1800225" y="4005263"/>
          <p14:tracePt t="37470" x="1800225" y="4000500"/>
          <p14:tracePt t="37485" x="1804988" y="4000500"/>
          <p14:tracePt t="37492" x="1814513" y="3995738"/>
          <p14:tracePt t="37509" x="1843088" y="3995738"/>
          <p14:tracePt t="37525" x="1885950" y="3995738"/>
          <p14:tracePt t="37542" x="1971675" y="3995738"/>
          <p14:tracePt t="37559" x="2028825" y="3995738"/>
          <p14:tracePt t="37576" x="2105025" y="3995738"/>
          <p14:tracePt t="37592" x="2176463" y="3995738"/>
          <p14:tracePt t="37609" x="2257425" y="3995738"/>
          <p14:tracePt t="37626" x="2319338" y="3995738"/>
          <p14:tracePt t="37642" x="2366963" y="3995738"/>
          <p14:tracePt t="37659" x="2419350" y="3990975"/>
          <p14:tracePt t="37675" x="2490788" y="3981450"/>
          <p14:tracePt t="37692" x="2533650" y="3981450"/>
          <p14:tracePt t="37709" x="2581275" y="3976688"/>
          <p14:tracePt t="37726" x="2624138" y="3971925"/>
          <p14:tracePt t="37742" x="2652713" y="3967163"/>
          <p14:tracePt t="37759" x="2686050" y="3957638"/>
          <p14:tracePt t="37775" x="2705100" y="3957638"/>
          <p14:tracePt t="37792" x="2719388" y="3957638"/>
          <p14:tracePt t="37809" x="2724150" y="3957638"/>
          <p14:tracePt t="37825" x="2733675" y="3957638"/>
          <p14:tracePt t="37859" x="2738438" y="3957638"/>
          <p14:tracePt t="38467" x="2657475" y="3976688"/>
          <p14:tracePt t="38474" x="2509838" y="4019550"/>
          <p14:tracePt t="38482" x="2352675" y="4062413"/>
          <p14:tracePt t="38492" x="2233613" y="4100513"/>
          <p14:tracePt t="38509" x="2009775" y="4157663"/>
          <p14:tracePt t="38542" x="1662113" y="4186238"/>
          <p14:tracePt t="38575" x="1538288" y="4171950"/>
          <p14:tracePt t="38592" x="1490663" y="4143375"/>
          <p14:tracePt t="38609" x="1466850" y="4129088"/>
          <p14:tracePt t="38625" x="1443038" y="4110038"/>
          <p14:tracePt t="38642" x="1419225" y="4100513"/>
          <p14:tracePt t="38659" x="1385888" y="4076700"/>
          <p14:tracePt t="38675" x="1362075" y="4057650"/>
          <p14:tracePt t="38692" x="1347788" y="4048125"/>
          <p14:tracePt t="38709" x="1333500" y="4043363"/>
          <p14:tracePt t="38725" x="1323975" y="4033838"/>
          <p14:tracePt t="38742" x="1319213" y="4029075"/>
          <p14:tracePt t="38759" x="1304925" y="4029075"/>
          <p14:tracePt t="38775" x="1257300" y="4029075"/>
          <p14:tracePt t="38792" x="1204913" y="4029075"/>
          <p14:tracePt t="38809" x="1138238" y="4038600"/>
          <p14:tracePt t="38825" x="1047750" y="4043363"/>
          <p14:tracePt t="38842" x="885825" y="4071938"/>
          <p14:tracePt t="38859" x="781050" y="4076700"/>
          <p14:tracePt t="38875" x="676275" y="4095750"/>
          <p14:tracePt t="38892" x="528638" y="4081463"/>
          <p14:tracePt t="38909" x="457200" y="4076700"/>
          <p14:tracePt t="38925" x="395288" y="4062413"/>
          <p14:tracePt t="38942" x="357188" y="4048125"/>
          <p14:tracePt t="38959" x="323850" y="4014788"/>
          <p14:tracePt t="38975" x="295275" y="3948113"/>
          <p14:tracePt t="38992" x="266700" y="3871913"/>
          <p14:tracePt t="39009" x="266700" y="3805238"/>
          <p14:tracePt t="39025" x="271463" y="3743325"/>
          <p14:tracePt t="39042" x="285750" y="3714750"/>
          <p14:tracePt t="39059" x="309563" y="3690938"/>
          <p14:tracePt t="39076" x="371475" y="3676650"/>
          <p14:tracePt t="39092" x="400050" y="3671888"/>
          <p14:tracePt t="39109" x="428625" y="3681413"/>
          <p14:tracePt t="39125" x="452438" y="3695700"/>
          <p14:tracePt t="39142" x="461963" y="3709988"/>
          <p14:tracePt t="39159" x="471488" y="3733800"/>
          <p14:tracePt t="39175" x="481013" y="3771900"/>
          <p14:tracePt t="39192" x="485775" y="3805238"/>
          <p14:tracePt t="39209" x="485775" y="3843338"/>
          <p14:tracePt t="39225" x="485775" y="3862388"/>
          <p14:tracePt t="39242" x="485775" y="3867150"/>
          <p14:tracePt t="39259" x="490538" y="3871913"/>
          <p14:tracePt t="39275" x="495300" y="3876675"/>
          <p14:tracePt t="39292" x="509588" y="3890963"/>
          <p14:tracePt t="39309" x="538163" y="3895725"/>
          <p14:tracePt t="39325" x="614363" y="3910013"/>
          <p14:tracePt t="39342" x="685800" y="3914775"/>
          <p14:tracePt t="39359" x="757238" y="3914775"/>
          <p14:tracePt t="39375" x="804863" y="3914775"/>
          <p14:tracePt t="39392" x="852488" y="3914775"/>
          <p14:tracePt t="39409" x="866775" y="3914775"/>
          <p14:tracePt t="39425" x="876300" y="3914775"/>
          <p14:tracePt t="39442" x="885825" y="3914775"/>
          <p14:tracePt t="39459" x="890588" y="3914775"/>
          <p14:tracePt t="39538" x="895350" y="3914775"/>
          <p14:tracePt t="39545" x="900113" y="3914775"/>
          <p14:tracePt t="39560" x="909638" y="3910013"/>
          <p14:tracePt t="39575" x="928688" y="3905250"/>
          <p14:tracePt t="39592" x="957263" y="3900488"/>
          <p14:tracePt t="39609" x="995363" y="3886200"/>
          <p14:tracePt t="39625" x="1042988" y="3881438"/>
          <p14:tracePt t="39642" x="1138238" y="3867150"/>
          <p14:tracePt t="39659" x="1209675" y="3857625"/>
          <p14:tracePt t="39675" x="1262063" y="3857625"/>
          <p14:tracePt t="39692" x="1319213" y="3857625"/>
          <p14:tracePt t="39709" x="1362075" y="3862388"/>
          <p14:tracePt t="39725" x="1414463" y="3867150"/>
          <p14:tracePt t="39742" x="1466850" y="3881438"/>
          <p14:tracePt t="39759" x="1557338" y="3881438"/>
          <p14:tracePt t="39775" x="1619250" y="3886200"/>
          <p14:tracePt t="39792" x="1676400" y="3895725"/>
          <p14:tracePt t="39809" x="1762125" y="3910013"/>
          <p14:tracePt t="39825" x="1876425" y="3924300"/>
          <p14:tracePt t="39842" x="1947863" y="3929063"/>
          <p14:tracePt t="39859" x="2009775" y="3938588"/>
          <p14:tracePt t="39875" x="2071688" y="3938588"/>
          <p14:tracePt t="39892" x="2119313" y="3952875"/>
          <p14:tracePt t="39909" x="2157413" y="3952875"/>
          <p14:tracePt t="39925" x="2190750" y="3952875"/>
          <p14:tracePt t="39942" x="2233613" y="3952875"/>
          <p14:tracePt t="39959" x="2247900" y="3952875"/>
          <p14:tracePt t="39975" x="2252663" y="3952875"/>
          <p14:tracePt t="39992" x="2257425" y="3952875"/>
          <p14:tracePt t="40009" x="2262188" y="3952875"/>
          <p14:tracePt t="40229" x="2257425" y="3957638"/>
          <p14:tracePt t="40236" x="2247900" y="3962400"/>
          <p14:tracePt t="40243" x="2228850" y="3962400"/>
          <p14:tracePt t="40259" x="2166938" y="3967163"/>
          <p14:tracePt t="40275" x="2100263" y="3967163"/>
          <p14:tracePt t="40292" x="2033588" y="3967163"/>
          <p14:tracePt t="40309" x="1962150" y="3967163"/>
          <p14:tracePt t="40325" x="1933575" y="3967163"/>
          <p14:tracePt t="40342" x="1914525" y="3967163"/>
          <p14:tracePt t="40359" x="1890713" y="3967163"/>
          <p14:tracePt t="40375" x="1857375" y="3957638"/>
          <p14:tracePt t="40392" x="1838325" y="3952875"/>
          <p14:tracePt t="40409" x="1814513" y="3948113"/>
          <p14:tracePt t="40425" x="1776413" y="3948113"/>
          <p14:tracePt t="40442" x="1747838" y="3948113"/>
          <p14:tracePt t="40459" x="1719263" y="3943350"/>
          <p14:tracePt t="40475" x="1690688" y="3929063"/>
          <p14:tracePt t="40493" x="1657350" y="3919538"/>
          <p14:tracePt t="40509" x="1643063" y="3914775"/>
          <p14:tracePt t="40525" x="1633538" y="3910013"/>
          <p14:tracePt t="40542" x="1624013" y="3900488"/>
          <p14:tracePt t="40559" x="1614488" y="3890963"/>
          <p14:tracePt t="40575" x="1609725" y="3886200"/>
          <p14:tracePt t="40592" x="1604963" y="3881438"/>
          <p14:tracePt t="40830" x="1619250" y="3881438"/>
          <p14:tracePt t="40837" x="1638300" y="3881438"/>
          <p14:tracePt t="40845" x="1647825" y="3881438"/>
          <p14:tracePt t="40859" x="1681163" y="3881438"/>
          <p14:tracePt t="40875" x="1719263" y="3890963"/>
          <p14:tracePt t="40892" x="1757363" y="3895725"/>
          <p14:tracePt t="40908" x="1800225" y="3905250"/>
          <p14:tracePt t="40925" x="1852613" y="3919538"/>
          <p14:tracePt t="40942" x="1881188" y="3924300"/>
          <p14:tracePt t="40959" x="1909763" y="3924300"/>
          <p14:tracePt t="40976" x="1957388" y="3933825"/>
          <p14:tracePt t="40992" x="2000250" y="3933825"/>
          <p14:tracePt t="41009" x="2043113" y="3933825"/>
          <p14:tracePt t="41025" x="2095500" y="3933825"/>
          <p14:tracePt t="41042" x="2152650" y="3933825"/>
          <p14:tracePt t="41059" x="2195513" y="3933825"/>
          <p14:tracePt t="41075" x="2238375" y="3933825"/>
          <p14:tracePt t="41092" x="2266950" y="3933825"/>
          <p14:tracePt t="41109" x="2305050" y="3933825"/>
          <p14:tracePt t="41125" x="2343150" y="3933825"/>
          <p14:tracePt t="41142" x="2362200" y="3933825"/>
          <p14:tracePt t="41159" x="2405063" y="3933825"/>
          <p14:tracePt t="41175" x="2433638" y="3933825"/>
          <p14:tracePt t="41192" x="2452688" y="3929063"/>
          <p14:tracePt t="41209" x="2476500" y="3929063"/>
          <p14:tracePt t="41225" x="2509838" y="3924300"/>
          <p14:tracePt t="41242" x="2528888" y="3924300"/>
          <p14:tracePt t="41259" x="2552700" y="3924300"/>
          <p14:tracePt t="41275" x="2571750" y="3919538"/>
          <p14:tracePt t="41292" x="2590800" y="3919538"/>
          <p14:tracePt t="41309" x="2614613" y="3919538"/>
          <p14:tracePt t="41325" x="2624138" y="3919538"/>
          <p14:tracePt t="41342" x="2638425" y="3919538"/>
          <p14:tracePt t="41358" x="2657475" y="3919538"/>
          <p14:tracePt t="41375" x="2671763" y="3919538"/>
          <p14:tracePt t="41392" x="2681288" y="3919538"/>
          <p14:tracePt t="41409" x="2705100" y="3919538"/>
          <p14:tracePt t="41425" x="2719388" y="3919538"/>
          <p14:tracePt t="41442" x="2728913" y="3919538"/>
          <p14:tracePt t="41459" x="2752725" y="3914775"/>
          <p14:tracePt t="41475" x="2776538" y="3905250"/>
          <p14:tracePt t="41492" x="2795588" y="3895725"/>
          <p14:tracePt t="41509" x="2809875" y="3890963"/>
          <p14:tracePt t="41525" x="2824163" y="3886200"/>
          <p14:tracePt t="41542" x="2843213" y="3876675"/>
          <p14:tracePt t="41558" x="2852738" y="3871913"/>
          <p14:tracePt t="41576" x="2862263" y="3862388"/>
          <p14:tracePt t="41592" x="2871788" y="3852863"/>
          <p14:tracePt t="41630" x="2871788" y="3848100"/>
          <p14:tracePt t="41642" x="2871788" y="3843338"/>
          <p14:tracePt t="41658" x="2871788" y="3833813"/>
          <p14:tracePt t="41675" x="2867025" y="3819525"/>
          <p14:tracePt t="41692" x="2847975" y="3800475"/>
          <p14:tracePt t="41708" x="2824163" y="3776663"/>
          <p14:tracePt t="41725" x="2786063" y="3743325"/>
          <p14:tracePt t="41742" x="2762250" y="3719513"/>
          <p14:tracePt t="41758" x="2738438" y="3700463"/>
          <p14:tracePt t="41775" x="2690813" y="3676650"/>
          <p14:tracePt t="41792" x="2647950" y="3667125"/>
          <p14:tracePt t="41808" x="2605088" y="3652838"/>
          <p14:tracePt t="41825" x="2566988" y="3638550"/>
          <p14:tracePt t="41842" x="2519363" y="3629025"/>
          <p14:tracePt t="41859" x="2495550" y="3624263"/>
          <p14:tracePt t="41875" x="2462213" y="3614738"/>
          <p14:tracePt t="41892" x="2433638" y="3605213"/>
          <p14:tracePt t="41909" x="2376488" y="3605213"/>
          <p14:tracePt t="41925" x="2328863" y="3614738"/>
          <p14:tracePt t="41942" x="2243138" y="3629025"/>
          <p14:tracePt t="41959" x="2090738" y="3676650"/>
          <p14:tracePt t="41975" x="2005013" y="3690938"/>
          <p14:tracePt t="41992" x="1933575" y="3705225"/>
          <p14:tracePt t="42008" x="1871663" y="3719513"/>
          <p14:tracePt t="42025" x="1776413" y="3733800"/>
          <p14:tracePt t="42042" x="1724025" y="3738563"/>
          <p14:tracePt t="42059" x="1676400" y="3748088"/>
          <p14:tracePt t="42075" x="1633538" y="3757613"/>
          <p14:tracePt t="42092" x="1585913" y="3762375"/>
          <p14:tracePt t="42109" x="1547813" y="3771900"/>
          <p14:tracePt t="42125" x="1495425" y="3776663"/>
          <p14:tracePt t="42142" x="1357313" y="3786188"/>
          <p14:tracePt t="42159" x="1238250" y="3786188"/>
          <p14:tracePt t="42175" x="1133475" y="3786188"/>
          <p14:tracePt t="42192" x="1057275" y="3786188"/>
          <p14:tracePt t="42209" x="957263" y="3800475"/>
          <p14:tracePt t="42225" x="923925" y="3800475"/>
          <p14:tracePt t="42242" x="909638" y="3800475"/>
          <p14:tracePt t="42258" x="900113" y="3800475"/>
          <p14:tracePt t="42275" x="895350" y="3800475"/>
          <p14:tracePt t="42320" x="904875" y="3800475"/>
          <p14:tracePt t="42326" x="914400" y="3805238"/>
          <p14:tracePt t="42342" x="952500" y="3810000"/>
          <p14:tracePt t="42358" x="1004888" y="3824288"/>
          <p14:tracePt t="42375" x="1095375" y="3848100"/>
          <p14:tracePt t="42392" x="1238250" y="3862388"/>
          <p14:tracePt t="42408" x="1285875" y="3876675"/>
          <p14:tracePt t="42425" x="1338263" y="3881438"/>
          <p14:tracePt t="42442" x="1366838" y="3886200"/>
          <p14:tracePt t="42443" x="1381125" y="3895725"/>
          <p14:tracePt t="42458" x="1395413" y="3900488"/>
          <p14:tracePt t="42475" x="1409700" y="3900488"/>
          <p14:tracePt t="42492" x="1419225" y="3900488"/>
          <p14:tracePt t="42509" x="1443038" y="3900488"/>
          <p14:tracePt t="42525" x="1471613" y="3900488"/>
          <p14:tracePt t="42542" x="1509713" y="3900488"/>
          <p14:tracePt t="42558" x="1557338" y="3905250"/>
          <p14:tracePt t="42575" x="1633538" y="3910013"/>
          <p14:tracePt t="42592" x="1695450" y="3924300"/>
          <p14:tracePt t="42608" x="1757363" y="3924300"/>
          <p14:tracePt t="42625" x="1833563" y="3933825"/>
          <p14:tracePt t="42642" x="1947863" y="3938588"/>
          <p14:tracePt t="42658" x="2028825" y="3938588"/>
          <p14:tracePt t="42675" x="2081213" y="3938588"/>
          <p14:tracePt t="42692" x="2114550" y="3938588"/>
          <p14:tracePt t="42708" x="2176463" y="3938588"/>
          <p14:tracePt t="42725" x="2219325" y="3933825"/>
          <p14:tracePt t="42742" x="2252663" y="3933825"/>
          <p14:tracePt t="42758" x="2295525" y="3933825"/>
          <p14:tracePt t="42775" x="2314575" y="3933825"/>
          <p14:tracePt t="42792" x="2328863" y="3933825"/>
          <p14:tracePt t="42808" x="2338388" y="3933825"/>
          <p14:tracePt t="42825" x="2347913" y="3933825"/>
          <p14:tracePt t="42842" x="2352675" y="3933825"/>
          <p14:tracePt t="42859" x="2362200" y="3933825"/>
          <p14:tracePt t="43559" x="2362200" y="3843338"/>
          <p14:tracePt t="43566" x="2362200" y="3638550"/>
          <p14:tracePt t="43575" x="2362200" y="3433763"/>
          <p14:tracePt t="43593" x="2324100" y="2857500"/>
          <p14:tracePt t="43608" x="2281238" y="2490788"/>
          <p14:tracePt t="43625" x="2195513" y="1933575"/>
          <p14:tracePt t="43642" x="2176463" y="1785938"/>
          <p14:tracePt t="43675" x="2162175" y="1533525"/>
          <p14:tracePt t="43708" x="2176463" y="1447800"/>
          <p14:tracePt t="43725" x="2181225" y="1419225"/>
          <p14:tracePt t="43742" x="2195513" y="1385888"/>
          <p14:tracePt t="43758" x="2205038" y="1362075"/>
          <p14:tracePt t="43775" x="2205038" y="1338263"/>
          <p14:tracePt t="43792" x="2205038" y="1319213"/>
          <p14:tracePt t="43808" x="2190750" y="1276350"/>
          <p14:tracePt t="43825" x="2157413" y="1228725"/>
          <p14:tracePt t="43842" x="2076450" y="1157288"/>
          <p14:tracePt t="43859" x="1881188" y="1023938"/>
          <p14:tracePt t="43875" x="1743075" y="962025"/>
          <p14:tracePt t="43892" x="1604963" y="928688"/>
          <p14:tracePt t="43908" x="1447800" y="928688"/>
          <p14:tracePt t="43925" x="1247775" y="1019175"/>
          <p14:tracePt t="43942" x="1123950" y="1138238"/>
          <p14:tracePt t="43958" x="919163" y="1395413"/>
          <p14:tracePt t="43975" x="709613" y="1790700"/>
          <p14:tracePt t="43992" x="504825" y="2438400"/>
          <p14:tracePt t="44009" x="423863" y="3028950"/>
          <p14:tracePt t="44025" x="395288" y="3514725"/>
          <p14:tracePt t="44042" x="457200" y="4329113"/>
          <p14:tracePt t="44058" x="571500" y="4886325"/>
          <p14:tracePt t="44076" x="661988" y="5124450"/>
          <p14:tracePt t="44092" x="828675" y="5529263"/>
          <p14:tracePt t="44109" x="1033463" y="5819775"/>
          <p14:tracePt t="44125" x="1209675" y="5981700"/>
          <p14:tracePt t="44142" x="1395413" y="6091238"/>
          <p14:tracePt t="44158" x="1595438" y="6148388"/>
          <p14:tracePt t="44175" x="1885950" y="6134100"/>
          <p14:tracePt t="44192" x="2033588" y="6100763"/>
          <p14:tracePt t="44208" x="2152650" y="6057900"/>
          <p14:tracePt t="44225" x="2357438" y="5943600"/>
          <p14:tracePt t="44242" x="2509838" y="5767388"/>
          <p14:tracePt t="44258" x="2705100" y="5486400"/>
          <p14:tracePt t="44275" x="2914650" y="5114925"/>
          <p14:tracePt t="44292" x="3200400" y="4510088"/>
          <p14:tracePt t="44309" x="3357563" y="4090988"/>
          <p14:tracePt t="44326" x="3467100" y="3581400"/>
          <p14:tracePt t="44342" x="3505200" y="3200400"/>
          <p14:tracePt t="44359" x="3500438" y="2633663"/>
          <p14:tracePt t="44375" x="3476625" y="2443163"/>
          <p14:tracePt t="44392" x="3409950" y="2214563"/>
          <p14:tracePt t="44408" x="3319463" y="2071688"/>
          <p14:tracePt t="44425" x="3162300" y="1914525"/>
          <p14:tracePt t="44442" x="3028950" y="1800225"/>
          <p14:tracePt t="44458" x="2852738" y="1685925"/>
          <p14:tracePt t="44475" x="2647950" y="1562100"/>
          <p14:tracePt t="44492" x="2581275" y="1528763"/>
          <p14:tracePt t="44508" x="2543175" y="1500188"/>
          <p14:tracePt t="44525" x="2519363" y="1490663"/>
          <p14:tracePt t="44541" x="2509838" y="1481138"/>
          <p14:tracePt t="44558" x="2500313" y="1481138"/>
          <p14:tracePt t="44850" x="2433638" y="1481138"/>
          <p14:tracePt t="44858" x="2319338" y="1495425"/>
          <p14:tracePt t="44865" x="2200275" y="1504950"/>
          <p14:tracePt t="44875" x="2090738" y="1514475"/>
          <p14:tracePt t="44892" x="1900238" y="1528763"/>
          <p14:tracePt t="44908" x="1652588" y="1528763"/>
          <p14:tracePt t="44941" x="1462088" y="1519238"/>
          <p14:tracePt t="44975" x="1323975" y="1490663"/>
          <p14:tracePt t="44992" x="1276350" y="1471613"/>
          <p14:tracePt t="45008" x="1223963" y="1452563"/>
          <p14:tracePt t="45025" x="1123950" y="1423988"/>
          <p14:tracePt t="45042" x="1066800" y="1419225"/>
          <p14:tracePt t="45058" x="1004888" y="1409700"/>
          <p14:tracePt t="45075" x="952500" y="1400175"/>
          <p14:tracePt t="45092" x="876300" y="1385888"/>
          <p14:tracePt t="45108" x="842963" y="1381125"/>
          <p14:tracePt t="45125" x="804863" y="1371600"/>
          <p14:tracePt t="45142" x="781050" y="1362075"/>
          <p14:tracePt t="45158" x="762000" y="1352550"/>
          <p14:tracePt t="45176" x="752475" y="1347788"/>
          <p14:tracePt t="45192" x="747713" y="1343025"/>
          <p14:tracePt t="45209" x="738188" y="1343025"/>
          <p14:tracePt t="45225" x="733425" y="1343025"/>
          <p14:tracePt t="45452" x="757238" y="1343025"/>
          <p14:tracePt t="45459" x="790575" y="1343025"/>
          <p14:tracePt t="45466" x="819150" y="1343025"/>
          <p14:tracePt t="45475" x="842963" y="1343025"/>
          <p14:tracePt t="45493" x="900113" y="1343025"/>
          <p14:tracePt t="45508" x="952500" y="1343025"/>
          <p14:tracePt t="45525" x="1009650" y="1343025"/>
          <p14:tracePt t="45542" x="1052513" y="1343025"/>
          <p14:tracePt t="45558" x="1090613" y="1352550"/>
          <p14:tracePt t="45575" x="1152525" y="1357313"/>
          <p14:tracePt t="45591" x="1195388" y="1362075"/>
          <p14:tracePt t="45608" x="1247775" y="1376363"/>
          <p14:tracePt t="45625" x="1290638" y="1381125"/>
          <p14:tracePt t="45642" x="1343025" y="1385888"/>
          <p14:tracePt t="45658" x="1376363" y="1385888"/>
          <p14:tracePt t="45675" x="1400175" y="1395413"/>
          <p14:tracePt t="45692" x="1423988" y="1400175"/>
          <p14:tracePt t="45708" x="1438275" y="1400175"/>
          <p14:tracePt t="45725" x="1443038" y="1400175"/>
          <p14:tracePt t="45741" x="1452563" y="1400175"/>
          <p14:tracePt t="45841" x="1457325" y="1400175"/>
          <p14:tracePt t="45848" x="1462088" y="1404938"/>
          <p14:tracePt t="45858" x="1471613" y="1409700"/>
          <p14:tracePt t="45875" x="1500188" y="1414463"/>
          <p14:tracePt t="45891" x="1585913" y="1433513"/>
          <p14:tracePt t="45908" x="1657350" y="1443038"/>
          <p14:tracePt t="45925" x="1728788" y="1452563"/>
          <p14:tracePt t="45942" x="1781175" y="1452563"/>
          <p14:tracePt t="45943" x="1804988" y="1452563"/>
          <p14:tracePt t="45959" x="1838325" y="1457325"/>
          <p14:tracePt t="45975" x="1876425" y="1457325"/>
          <p14:tracePt t="45992" x="1905000" y="1457325"/>
          <p14:tracePt t="46008" x="1928813" y="1457325"/>
          <p14:tracePt t="46025" x="1938338" y="1457325"/>
          <p14:tracePt t="46042" x="1947863" y="1457325"/>
          <p14:tracePt t="46058" x="1952625" y="1457325"/>
          <p14:tracePt t="46075" x="1957388" y="1457325"/>
          <p14:tracePt t="46397" x="1995488" y="1457325"/>
          <p14:tracePt t="46404" x="2033588" y="1452563"/>
          <p14:tracePt t="46412" x="2057400" y="1447800"/>
          <p14:tracePt t="46425" x="2076450" y="1447800"/>
          <p14:tracePt t="46441" x="2124075" y="1447800"/>
          <p14:tracePt t="46458" x="2133600" y="1447800"/>
          <p14:tracePt t="46475" x="2138363" y="1447800"/>
          <p14:tracePt t="46508" x="2147888" y="1447800"/>
          <p14:tracePt t="49340" x="2147888" y="1457325"/>
          <p14:tracePt t="49346" x="2147888" y="1476375"/>
          <p14:tracePt t="49358" x="2147888" y="1485900"/>
          <p14:tracePt t="49375" x="2147888" y="1514475"/>
          <p14:tracePt t="49391" x="2143125" y="1562100"/>
          <p14:tracePt t="49408" x="2143125" y="1604963"/>
          <p14:tracePt t="49441" x="2143125" y="1700213"/>
          <p14:tracePt t="49475" x="2133600" y="1804988"/>
          <p14:tracePt t="49491" x="2124075" y="1885950"/>
          <p14:tracePt t="49508" x="2109788" y="2000250"/>
          <p14:tracePt t="49525" x="2095500" y="2052638"/>
          <p14:tracePt t="49541" x="2095500" y="2109788"/>
          <p14:tracePt t="49558" x="2095500" y="2190750"/>
          <p14:tracePt t="49575" x="2095500" y="2357438"/>
          <p14:tracePt t="49591" x="2095500" y="2428875"/>
          <p14:tracePt t="49608" x="2095500" y="2471738"/>
          <p14:tracePt t="49625" x="2095500" y="2538413"/>
          <p14:tracePt t="49641" x="2095500" y="2595563"/>
          <p14:tracePt t="49658" x="2081213" y="2700338"/>
          <p14:tracePt t="49675" x="2062163" y="2814638"/>
          <p14:tracePt t="49691" x="2043113" y="2943225"/>
          <p14:tracePt t="49708" x="2028825" y="3014663"/>
          <p14:tracePt t="49724" x="2000250" y="3124200"/>
          <p14:tracePt t="49741" x="1985963" y="3214688"/>
          <p14:tracePt t="49758" x="1952625" y="3314700"/>
          <p14:tracePt t="49774" x="1933575" y="3352800"/>
          <p14:tracePt t="49791" x="1919288" y="3376613"/>
          <p14:tracePt t="50081" x="1905000" y="3414713"/>
          <p14:tracePt t="50088" x="1900238" y="3448050"/>
          <p14:tracePt t="50095" x="1885950" y="3476625"/>
          <p14:tracePt t="50108" x="1871663" y="3505200"/>
          <p14:tracePt t="50124" x="1838325" y="3567113"/>
          <p14:tracePt t="50141" x="1828800" y="3609975"/>
          <p14:tracePt t="50158" x="1809750" y="3648075"/>
          <p14:tracePt t="50175" x="1785938" y="3690938"/>
          <p14:tracePt t="50191" x="1781175" y="3700463"/>
          <p14:tracePt t="50208" x="1771650" y="3714750"/>
          <p14:tracePt t="50224" x="1762125" y="3729038"/>
          <p14:tracePt t="50241" x="1738313" y="3771900"/>
          <p14:tracePt t="50258" x="1719263" y="3795713"/>
          <p14:tracePt t="50275" x="1704975" y="3810000"/>
          <p14:tracePt t="50291" x="1700213" y="3819525"/>
          <p14:tracePt t="50308" x="1690688" y="3833813"/>
          <p14:tracePt t="50325" x="1685925" y="3843338"/>
          <p14:tracePt t="50341" x="1676400" y="3848100"/>
          <p14:tracePt t="50358" x="1671638" y="3852863"/>
          <p14:tracePt t="50374" x="1662113" y="3862388"/>
          <p14:tracePt t="50391" x="1657350" y="3871913"/>
          <p14:tracePt t="50408" x="1647825" y="3876675"/>
          <p14:tracePt t="50425" x="1638300" y="3886200"/>
          <p14:tracePt t="50441" x="1633538" y="3900488"/>
          <p14:tracePt t="50458" x="1628775" y="3910013"/>
          <p14:tracePt t="50475" x="1609725" y="3933825"/>
          <p14:tracePt t="50491" x="1595438" y="3971925"/>
          <p14:tracePt t="50508" x="1585913" y="4005263"/>
          <p14:tracePt t="50525" x="1576388" y="4024313"/>
          <p14:tracePt t="50541" x="1557338" y="4057650"/>
          <p14:tracePt t="50558" x="1533525" y="4095750"/>
          <p14:tracePt t="50574" x="1528763" y="4119563"/>
          <p14:tracePt t="50591" x="1519238" y="4133850"/>
          <p14:tracePt t="50608" x="1509713" y="4162425"/>
          <p14:tracePt t="50624" x="1500188" y="4171950"/>
          <p14:tracePt t="50641" x="1495425" y="4181475"/>
          <p14:tracePt t="50658" x="1490663" y="4191000"/>
          <p14:tracePt t="50674" x="1481138" y="4200525"/>
          <p14:tracePt t="50691" x="1471613" y="4210050"/>
          <p14:tracePt t="50708" x="1466850" y="4224338"/>
          <p14:tracePt t="50724" x="1462088" y="4233863"/>
          <p14:tracePt t="50741" x="1447800" y="4252913"/>
          <p14:tracePt t="50758" x="1433513" y="4267200"/>
          <p14:tracePt t="50774" x="1419225" y="4291013"/>
          <p14:tracePt t="50791" x="1395413" y="4324350"/>
          <p14:tracePt t="50808" x="1376363" y="4357688"/>
          <p14:tracePt t="50824" x="1362075" y="4391025"/>
          <p14:tracePt t="50841" x="1352550" y="4424363"/>
          <p14:tracePt t="50858" x="1343025" y="4462463"/>
          <p14:tracePt t="50874" x="1338263" y="4476750"/>
          <p14:tracePt t="50891" x="1328738" y="4491038"/>
          <p14:tracePt t="50908" x="1328738" y="4500563"/>
          <p14:tracePt t="50924" x="1328738" y="4510088"/>
          <p14:tracePt t="50969" x="1328738" y="4505325"/>
          <p14:tracePt t="50975" x="1333500" y="4491038"/>
          <p14:tracePt t="50991" x="1366838" y="4429125"/>
          <p14:tracePt t="51008" x="1404938" y="4352925"/>
          <p14:tracePt t="51024" x="1433513" y="4305300"/>
          <p14:tracePt t="51041" x="1466850" y="4248150"/>
          <p14:tracePt t="51058" x="1481138" y="4224338"/>
          <p14:tracePt t="51075" x="1485900" y="4210050"/>
          <p14:tracePt t="51091" x="1490663" y="4205288"/>
          <p14:tracePt t="51108" x="1495425" y="4195763"/>
          <p14:tracePt t="51125" x="1495425" y="4191000"/>
          <p14:tracePt t="51141" x="1495425" y="4181475"/>
          <p14:tracePt t="51202" x="1495425" y="4176713"/>
          <p14:tracePt t="51210" x="1495425" y="4171950"/>
          <p14:tracePt t="51224" x="1495425" y="4167188"/>
          <p14:tracePt t="51232" x="1495425" y="4162425"/>
          <p14:tracePt t="51241" x="1495425" y="4152900"/>
          <p14:tracePt t="51258" x="1495425" y="4129088"/>
          <p14:tracePt t="51275" x="1495425" y="4100513"/>
          <p14:tracePt t="51291" x="1495425" y="4048125"/>
          <p14:tracePt t="51308" x="1504950" y="4019550"/>
          <p14:tracePt t="51324" x="1514475" y="3995738"/>
          <p14:tracePt t="51341" x="1543050" y="3971925"/>
          <p14:tracePt t="51358" x="1571625" y="3957638"/>
          <p14:tracePt t="51374" x="1600200" y="3943350"/>
          <p14:tracePt t="51391" x="1647825" y="3938588"/>
          <p14:tracePt t="51408" x="1752600" y="3938588"/>
          <p14:tracePt t="51424" x="1800225" y="3952875"/>
          <p14:tracePt t="51441" x="1857375" y="3981450"/>
          <p14:tracePt t="51458" x="1881188" y="4005263"/>
          <p14:tracePt t="51474" x="1909763" y="4029075"/>
          <p14:tracePt t="51491" x="1914525" y="4038600"/>
          <p14:tracePt t="51508" x="1924050" y="4038600"/>
          <p14:tracePt t="51524" x="1928813" y="4057650"/>
          <p14:tracePt t="51541" x="1928813" y="4076700"/>
          <p14:tracePt t="51558" x="1928813" y="4090988"/>
          <p14:tracePt t="51575" x="1919288" y="4105275"/>
          <p14:tracePt t="51591" x="1909763" y="4129088"/>
          <p14:tracePt t="51608" x="1905000" y="4133850"/>
          <p14:tracePt t="51624" x="1905000" y="4138613"/>
          <p14:tracePt t="51641" x="1905000" y="4148138"/>
          <p14:tracePt t="51658" x="1909763" y="4152900"/>
          <p14:tracePt t="51674" x="1924050" y="4157663"/>
          <p14:tracePt t="51691" x="1957388" y="4162425"/>
          <p14:tracePt t="51708" x="2009775" y="4162425"/>
          <p14:tracePt t="51724" x="2052638" y="4162425"/>
          <p14:tracePt t="51741" x="2076450" y="4162425"/>
          <p14:tracePt t="51758" x="2095500" y="4162425"/>
          <p14:tracePt t="51774" x="2105025" y="4162425"/>
          <p14:tracePt t="52017" x="2128838" y="4162425"/>
          <p14:tracePt t="52025" x="2162175" y="4157663"/>
          <p14:tracePt t="52032" x="2200275" y="4152900"/>
          <p14:tracePt t="52041" x="2224088" y="4152900"/>
          <p14:tracePt t="52058" x="2262188" y="4138613"/>
          <p14:tracePt t="52074" x="2295525" y="4138613"/>
          <p14:tracePt t="52091" x="2328863" y="4138613"/>
          <p14:tracePt t="52108" x="2347913" y="4138613"/>
          <p14:tracePt t="52124" x="2371725" y="4138613"/>
          <p14:tracePt t="52141" x="2390775" y="4138613"/>
          <p14:tracePt t="52158" x="2405063" y="4138613"/>
          <p14:tracePt t="52174" x="2428875" y="4133850"/>
          <p14:tracePt t="52191" x="2447925" y="4129088"/>
          <p14:tracePt t="52208" x="2490788" y="4129088"/>
          <p14:tracePt t="52224" x="2514600" y="4129088"/>
          <p14:tracePt t="52241" x="2547938" y="4124325"/>
          <p14:tracePt t="52258" x="2576513" y="4124325"/>
          <p14:tracePt t="52274" x="2605088" y="4124325"/>
          <p14:tracePt t="52291" x="2624138" y="4124325"/>
          <p14:tracePt t="52308" x="2638425" y="4124325"/>
          <p14:tracePt t="52324" x="2657475" y="4124325"/>
          <p14:tracePt t="52341" x="2671763" y="4124325"/>
          <p14:tracePt t="52358" x="2681288" y="4124325"/>
          <p14:tracePt t="52374" x="2695575" y="4124325"/>
          <p14:tracePt t="52391" x="2709863" y="4124325"/>
          <p14:tracePt t="52408" x="2719388" y="4124325"/>
          <p14:tracePt t="52424" x="2728913" y="4124325"/>
          <p14:tracePt t="52442" x="2733675" y="4124325"/>
          <p14:tracePt t="52443" x="2738438" y="4124325"/>
          <p14:tracePt t="52458" x="2752725" y="4124325"/>
          <p14:tracePt t="52474" x="2762250" y="4124325"/>
          <p14:tracePt t="52491" x="2767013" y="4124325"/>
          <p14:tracePt t="52508" x="2776538" y="4124325"/>
          <p14:tracePt t="52524" x="2786063" y="4124325"/>
          <p14:tracePt t="52541" x="2790825" y="4129088"/>
          <p14:tracePt t="52558" x="2790825" y="4133850"/>
          <p14:tracePt t="52574" x="2790825" y="4152900"/>
          <p14:tracePt t="52591" x="2786063" y="4162425"/>
          <p14:tracePt t="52608" x="2767013" y="4200525"/>
          <p14:tracePt t="52624" x="2728913" y="4238625"/>
          <p14:tracePt t="52641" x="2652713" y="4329113"/>
          <p14:tracePt t="52658" x="2586038" y="4371975"/>
          <p14:tracePt t="52674" x="2528888" y="4400550"/>
          <p14:tracePt t="52691" x="2457450" y="4429125"/>
          <p14:tracePt t="52708" x="2419350" y="4438650"/>
          <p14:tracePt t="52724" x="2400300" y="4438650"/>
          <p14:tracePt t="52741" x="2376488" y="4438650"/>
          <p14:tracePt t="52758" x="2357438" y="4438650"/>
          <p14:tracePt t="52774" x="2347913" y="4438650"/>
          <p14:tracePt t="52791" x="2338388" y="4438650"/>
          <p14:tracePt t="52808" x="2328863" y="4438650"/>
          <p14:tracePt t="52824" x="2309813" y="4438650"/>
          <p14:tracePt t="52841" x="2290763" y="4433888"/>
          <p14:tracePt t="52858" x="2252663" y="4429125"/>
          <p14:tracePt t="52874" x="2219325" y="4429125"/>
          <p14:tracePt t="52891" x="2171700" y="4429125"/>
          <p14:tracePt t="52908" x="2147888" y="4424363"/>
          <p14:tracePt t="52924" x="2128838" y="4424363"/>
          <p14:tracePt t="52941" x="2119313" y="4424363"/>
          <p14:tracePt t="52957" x="2109788" y="4424363"/>
          <p14:tracePt t="52974" x="2105025" y="4424363"/>
          <p14:tracePt t="52991" x="2100263" y="4424363"/>
          <p14:tracePt t="53007" x="2100263" y="4419600"/>
          <p14:tracePt t="53041" x="2100263" y="4414838"/>
          <p14:tracePt t="53058" x="2100263" y="4405313"/>
          <p14:tracePt t="53074" x="2100263" y="4400550"/>
          <p14:tracePt t="53091" x="2100263" y="4395788"/>
          <p14:tracePt t="53108" x="2105025" y="4395788"/>
          <p14:tracePt t="53125" x="2105025" y="4391025"/>
          <p14:tracePt t="53360" x="2133600" y="4391025"/>
          <p14:tracePt t="53367" x="2171700" y="4381500"/>
          <p14:tracePt t="53375" x="2214563" y="4371975"/>
          <p14:tracePt t="53391" x="2286000" y="4367213"/>
          <p14:tracePt t="53408" x="2357438" y="4357688"/>
          <p14:tracePt t="53424" x="2409825" y="4348163"/>
          <p14:tracePt t="53441" x="2486025" y="4348163"/>
          <p14:tracePt t="53458" x="2533650" y="4348163"/>
          <p14:tracePt t="53474" x="2590800" y="4348163"/>
          <p14:tracePt t="53491" x="2667000" y="4348163"/>
          <p14:tracePt t="53508" x="2714625" y="4348163"/>
          <p14:tracePt t="53524" x="2752725" y="4348163"/>
          <p14:tracePt t="53541" x="2781300" y="4348163"/>
          <p14:tracePt t="53558" x="2828925" y="4348163"/>
          <p14:tracePt t="53574" x="2847975" y="4352925"/>
          <p14:tracePt t="53591" x="2871788" y="4352925"/>
          <p14:tracePt t="53608" x="2890838" y="4352925"/>
          <p14:tracePt t="53624" x="2914650" y="4352925"/>
          <p14:tracePt t="53641" x="2919413" y="4352925"/>
          <p14:tracePt t="53658" x="2924175" y="4352925"/>
          <p14:tracePt t="53674" x="2924175" y="4362450"/>
          <p14:tracePt t="53691" x="2924175" y="4367213"/>
          <p14:tracePt t="53707" x="2924175" y="4376738"/>
          <p14:tracePt t="53724" x="2905125" y="4391025"/>
          <p14:tracePt t="53741" x="2838450" y="4462463"/>
          <p14:tracePt t="53758" x="2733675" y="4538663"/>
          <p14:tracePt t="53774" x="2624138" y="4614863"/>
          <p14:tracePt t="53791" x="2538413" y="4662488"/>
          <p14:tracePt t="53808" x="2414588" y="4710113"/>
          <p14:tracePt t="53824" x="2343150" y="4724400"/>
          <p14:tracePt t="53841" x="2290763" y="4729163"/>
          <p14:tracePt t="53858" x="2252663" y="4738688"/>
          <p14:tracePt t="53874" x="2233613" y="4738688"/>
          <p14:tracePt t="53891" x="2228850" y="4738688"/>
          <p14:tracePt t="53924" x="2228850" y="4733925"/>
          <p14:tracePt t="53941" x="2252663" y="4733925"/>
          <p14:tracePt t="53957" x="2271713" y="4724400"/>
          <p14:tracePt t="53974" x="2309813" y="4724400"/>
          <p14:tracePt t="53991" x="2357438" y="4733925"/>
          <p14:tracePt t="54007" x="2386013" y="4738688"/>
          <p14:tracePt t="54024" x="2400300" y="4743450"/>
          <p14:tracePt t="54041" x="2419350" y="4743450"/>
          <p14:tracePt t="54057" x="2424113" y="4743450"/>
          <p14:tracePt t="54074" x="2428875" y="4743450"/>
          <p14:tracePt t="54108" x="2424113" y="4743450"/>
          <p14:tracePt t="54124" x="2395538" y="4733925"/>
          <p14:tracePt t="54141" x="2347913" y="4691063"/>
          <p14:tracePt t="54157" x="2276475" y="4648200"/>
          <p14:tracePt t="54174" x="2209800" y="4586288"/>
          <p14:tracePt t="54191" x="2185988" y="4552950"/>
          <p14:tracePt t="54208" x="2171700" y="4538663"/>
          <p14:tracePt t="54224" x="2157413" y="4524375"/>
          <p14:tracePt t="54241" x="2147888" y="4500563"/>
          <p14:tracePt t="54257" x="2147888" y="4491038"/>
          <p14:tracePt t="54274" x="2147888" y="4486275"/>
          <p14:tracePt t="54291" x="2147888" y="4481513"/>
          <p14:tracePt t="54357" x="2147888" y="4486275"/>
          <p14:tracePt t="54364" x="2147888" y="4491038"/>
          <p14:tracePt t="54374" x="2147888" y="4500563"/>
          <p14:tracePt t="54391" x="2147888" y="4538663"/>
          <p14:tracePt t="54408" x="2143125" y="4605338"/>
          <p14:tracePt t="54424" x="2128838" y="4643438"/>
          <p14:tracePt t="54441" x="2124075" y="4672013"/>
          <p14:tracePt t="54458" x="2119313" y="4686300"/>
          <p14:tracePt t="54474" x="2119313" y="4695825"/>
          <p14:tracePt t="54507" x="2119313" y="4691063"/>
          <p14:tracePt t="54524" x="2114550" y="4657725"/>
          <p14:tracePt t="54541" x="2095500" y="4576763"/>
          <p14:tracePt t="54557" x="2081213" y="4505325"/>
          <p14:tracePt t="54574" x="2057400" y="4410075"/>
          <p14:tracePt t="54591" x="2047875" y="4329113"/>
          <p14:tracePt t="54607" x="2038350" y="4281488"/>
          <p14:tracePt t="54624" x="2038350" y="4267200"/>
          <p14:tracePt t="54641" x="2038350" y="4262438"/>
          <p14:tracePt t="54657" x="2038350" y="4257675"/>
          <p14:tracePt t="54691" x="2028825" y="4276725"/>
          <p14:tracePt t="54707" x="2019300" y="4305300"/>
          <p14:tracePt t="54724" x="2009775" y="4381500"/>
          <p14:tracePt t="54741" x="2000250" y="4452938"/>
          <p14:tracePt t="54758" x="1985963" y="4538663"/>
          <p14:tracePt t="54774" x="1985963" y="4591050"/>
          <p14:tracePt t="54791" x="1985963" y="4624388"/>
          <p14:tracePt t="54807" x="1985963" y="4633913"/>
          <p14:tracePt t="54824" x="1985963" y="4638675"/>
          <p14:tracePt t="54841" x="1985963" y="4648200"/>
          <p14:tracePt t="54878" x="1985963" y="4652963"/>
          <p14:tracePt t="56075" x="2043113" y="4686300"/>
          <p14:tracePt t="56086" x="2128838" y="4738688"/>
          <p14:tracePt t="56095" x="2219325" y="4776788"/>
          <p14:tracePt t="56108" x="2357438" y="4819650"/>
          <p14:tracePt t="56124" x="2505075" y="4838700"/>
          <p14:tracePt t="56141" x="2705100" y="4833938"/>
          <p14:tracePt t="56174" x="2881313" y="4819650"/>
          <p14:tracePt t="56207" x="3033713" y="4833938"/>
          <p14:tracePt t="56224" x="3057525" y="4843463"/>
          <p14:tracePt t="56241" x="3076575" y="4862513"/>
          <p14:tracePt t="56257" x="3095625" y="4881563"/>
          <p14:tracePt t="56274" x="3109913" y="4900613"/>
          <p14:tracePt t="56291" x="3124200" y="4914900"/>
          <p14:tracePt t="56307" x="3148013" y="4938713"/>
          <p14:tracePt t="56324" x="3171825" y="4962525"/>
          <p14:tracePt t="56341" x="3190875" y="4972050"/>
          <p14:tracePt t="56357" x="3195638" y="4981575"/>
          <p14:tracePt t="56374" x="3205163" y="4991100"/>
          <p14:tracePt t="56391" x="3209925" y="4991100"/>
          <p14:tracePt t="56407" x="3214688" y="4995863"/>
          <p14:tracePt t="56424" x="3219450" y="5000625"/>
          <p14:tracePt t="56441" x="3233738" y="5010150"/>
          <p14:tracePt t="56458" x="3238500" y="5019675"/>
          <p14:tracePt t="56474" x="3248025" y="5024438"/>
          <p14:tracePt t="56491" x="3248025" y="5029200"/>
          <p14:tracePt t="56551" x="3243263" y="5033963"/>
          <p14:tracePt t="56559" x="3228975" y="5038725"/>
          <p14:tracePt t="56566" x="3205163" y="5053013"/>
          <p14:tracePt t="56574" x="3176588" y="5057775"/>
          <p14:tracePt t="56592" x="3105150" y="5081588"/>
          <p14:tracePt t="56607" x="3062288" y="5095875"/>
          <p14:tracePt t="56624" x="3014663" y="5110163"/>
          <p14:tracePt t="56641" x="2995613" y="5114925"/>
          <p14:tracePt t="56657" x="2990850" y="5114925"/>
          <p14:tracePt t="56674" x="2986088" y="5114925"/>
          <p14:tracePt t="56691" x="2986088" y="5124450"/>
          <p14:tracePt t="56707" x="2986088" y="5133975"/>
          <p14:tracePt t="56724" x="2986088" y="5148263"/>
          <p14:tracePt t="56741" x="2995613" y="5195888"/>
          <p14:tracePt t="56757" x="3000375" y="5233988"/>
          <p14:tracePt t="56774" x="3000375" y="5262563"/>
          <p14:tracePt t="56791" x="3000375" y="5295900"/>
          <p14:tracePt t="56807" x="3000375" y="5324475"/>
          <p14:tracePt t="56824" x="3000375" y="5338763"/>
          <p14:tracePt t="56841" x="3000375" y="5343525"/>
          <p14:tracePt t="56857" x="3000375" y="5348288"/>
          <p14:tracePt t="56874" x="3000375" y="5353050"/>
          <p14:tracePt t="56983" x="3005138" y="5353050"/>
          <p14:tracePt t="57006" x="3009900" y="5353050"/>
          <p14:tracePt t="57013" x="3014663" y="5348288"/>
          <p14:tracePt t="57024" x="3014663" y="5343525"/>
          <p14:tracePt t="57041" x="3028950" y="5338763"/>
          <p14:tracePt t="57057" x="3048000" y="5329238"/>
          <p14:tracePt t="57074" x="3062288" y="5319713"/>
          <p14:tracePt t="57091" x="3071813" y="5314950"/>
          <p14:tracePt t="57108" x="3081338" y="5305425"/>
          <p14:tracePt t="57124" x="3090863" y="5295900"/>
          <p14:tracePt t="57141" x="3109913" y="5291138"/>
          <p14:tracePt t="57157" x="3119438" y="5286375"/>
          <p14:tracePt t="57174" x="3133725" y="5276850"/>
          <p14:tracePt t="57191" x="3143250" y="5267325"/>
          <p14:tracePt t="57207" x="3148013" y="5262563"/>
          <p14:tracePt t="57224" x="3157538" y="5257800"/>
          <p14:tracePt t="57241" x="3171825" y="5253038"/>
          <p14:tracePt t="57257" x="3186113" y="5253038"/>
          <p14:tracePt t="57274" x="3200400" y="5248275"/>
          <p14:tracePt t="57291" x="3209925" y="5248275"/>
          <p14:tracePt t="57307" x="3228975" y="5248275"/>
          <p14:tracePt t="57324" x="3243263" y="5243513"/>
          <p14:tracePt t="57341" x="3257550" y="5238750"/>
          <p14:tracePt t="57357" x="3276600" y="5229225"/>
          <p14:tracePt t="57374" x="3286125" y="5224463"/>
          <p14:tracePt t="57390" x="3300413" y="5219700"/>
          <p14:tracePt t="57407" x="3319463" y="5205413"/>
          <p14:tracePt t="57424" x="3328988" y="5205413"/>
          <p14:tracePt t="57440" x="3333750" y="5205413"/>
          <p14:tracePt t="57505" x="3333750" y="5200650"/>
          <p14:tracePt t="57512" x="3333750" y="5195888"/>
          <p14:tracePt t="57527" x="3319463" y="5186363"/>
          <p14:tracePt t="57541" x="3295650" y="5162550"/>
          <p14:tracePt t="57557" x="3262313" y="5138738"/>
          <p14:tracePt t="57574" x="3186113" y="5100638"/>
          <p14:tracePt t="57591" x="3109913" y="5062538"/>
          <p14:tracePt t="57608" x="3009900" y="5033963"/>
          <p14:tracePt t="57624" x="2971800" y="5024438"/>
          <p14:tracePt t="57641" x="2952750" y="5014913"/>
          <p14:tracePt t="57657" x="2943225" y="5010150"/>
          <p14:tracePt t="57674" x="2933700" y="5010150"/>
          <p14:tracePt t="57710" x="2943225" y="5019675"/>
          <p14:tracePt t="57724" x="2986088" y="5029200"/>
          <p14:tracePt t="57741" x="3057525" y="5043488"/>
          <p14:tracePt t="57757" x="3143250" y="5067300"/>
          <p14:tracePt t="57774" x="3228975" y="5091113"/>
          <p14:tracePt t="57790" x="3328988" y="5133975"/>
          <p14:tracePt t="57807" x="3352800" y="5157788"/>
          <p14:tracePt t="57824" x="3376613" y="5181600"/>
          <p14:tracePt t="57840" x="3390900" y="5205413"/>
          <p14:tracePt t="57857" x="3400425" y="5257800"/>
          <p14:tracePt t="57874" x="3395663" y="5295900"/>
          <p14:tracePt t="57891" x="3381375" y="5334000"/>
          <p14:tracePt t="57907" x="3357563" y="5386388"/>
          <p14:tracePt t="57924" x="3348038" y="5410200"/>
          <p14:tracePt t="57941" x="3333750" y="5434013"/>
          <p14:tracePt t="57957" x="3324225" y="5443538"/>
          <p14:tracePt t="57974" x="3324225" y="5453063"/>
          <p14:tracePt t="57991" x="3324225" y="5462588"/>
          <p14:tracePt t="58393" x="3276600" y="5362575"/>
          <p14:tracePt t="58400" x="3181350" y="5148263"/>
          <p14:tracePt t="58407" x="3090863" y="5010150"/>
          <p14:tracePt t="58440" x="2752725" y="4471988"/>
          <p14:tracePt t="58474" x="2605088" y="4271963"/>
          <p14:tracePt t="58491" x="2566988" y="4233863"/>
          <p14:tracePt t="58507" x="2533650" y="4210050"/>
          <p14:tracePt t="58524" x="2500313" y="4186238"/>
          <p14:tracePt t="58540" x="2476500" y="4167188"/>
          <p14:tracePt t="58557" x="2466975" y="4152900"/>
          <p14:tracePt t="58574" x="2457450" y="4143375"/>
          <p14:tracePt t="58590" x="2438400" y="4124325"/>
          <p14:tracePt t="58607" x="2414588" y="4100513"/>
          <p14:tracePt t="58624" x="2386013" y="4062413"/>
          <p14:tracePt t="58640" x="2343150" y="4005263"/>
          <p14:tracePt t="58657" x="2290763" y="3938588"/>
          <p14:tracePt t="58674" x="2252663" y="3905250"/>
          <p14:tracePt t="58691" x="2205038" y="3857625"/>
          <p14:tracePt t="58707" x="2138363" y="3786188"/>
          <p14:tracePt t="58724" x="2085975" y="3738563"/>
          <p14:tracePt t="58740" x="2038350" y="3695700"/>
          <p14:tracePt t="58757" x="1995488" y="3648075"/>
          <p14:tracePt t="58774" x="1943100" y="3590925"/>
          <p14:tracePt t="58790" x="1914525" y="3557588"/>
          <p14:tracePt t="58807" x="1876425" y="3533775"/>
          <p14:tracePt t="58824" x="1833563" y="3509963"/>
          <p14:tracePt t="58841" x="1766888" y="3476625"/>
          <p14:tracePt t="58857" x="1738313" y="3457575"/>
          <p14:tracePt t="58874" x="1709738" y="3448050"/>
          <p14:tracePt t="58891" x="1681163" y="3438525"/>
          <p14:tracePt t="58907" x="1666875" y="3433763"/>
          <p14:tracePt t="58924" x="1643063" y="3419475"/>
          <p14:tracePt t="58941" x="1624013" y="3414713"/>
          <p14:tracePt t="58943" x="1619250" y="3409950"/>
          <p14:tracePt t="58957" x="1604963" y="3405188"/>
          <p14:tracePt t="58974" x="1595438" y="3400425"/>
          <p14:tracePt t="58990" x="1585913" y="3390900"/>
          <p14:tracePt t="59007" x="1581150" y="3390900"/>
          <p14:tracePt t="59024" x="1571625" y="3390900"/>
          <p14:tracePt t="59040" x="1566863" y="3390900"/>
          <p14:tracePt t="59229" x="1595438" y="3386138"/>
          <p14:tracePt t="59235" x="1643063" y="3376613"/>
          <p14:tracePt t="59243" x="1676400" y="3376613"/>
          <p14:tracePt t="59257" x="1752600" y="3362325"/>
          <p14:tracePt t="59274" x="1814513" y="3348038"/>
          <p14:tracePt t="59290" x="1862138" y="3343275"/>
          <p14:tracePt t="59307" x="1900238" y="3338513"/>
          <p14:tracePt t="59324" x="1924050" y="3338513"/>
          <p14:tracePt t="59340" x="1928813" y="3338513"/>
          <p14:tracePt t="59357" x="1938338" y="3338513"/>
          <p14:tracePt t="59374" x="1943100" y="3338513"/>
          <p14:tracePt t="59391" x="1947863" y="3338513"/>
          <p14:tracePt t="59427" x="1943100" y="3338513"/>
          <p14:tracePt t="59434" x="1928813" y="3338513"/>
          <p14:tracePt t="59441" x="1905000" y="3338513"/>
          <p14:tracePt t="59457" x="1819275" y="3362325"/>
          <p14:tracePt t="59474" x="1724025" y="3376613"/>
          <p14:tracePt t="59490" x="1628775" y="3400425"/>
          <p14:tracePt t="59507" x="1471613" y="3424238"/>
          <p14:tracePt t="59524" x="1376363" y="3443288"/>
          <p14:tracePt t="59540" x="1323975" y="3443288"/>
          <p14:tracePt t="59557" x="1276350" y="3443288"/>
          <p14:tracePt t="59574" x="1223963" y="3443288"/>
          <p14:tracePt t="59590" x="1185863" y="3443288"/>
          <p14:tracePt t="59608" x="1157288" y="3443288"/>
          <p14:tracePt t="59624" x="1104900" y="3433763"/>
          <p14:tracePt t="59640" x="1076325" y="3433763"/>
          <p14:tracePt t="59657" x="1047750" y="3429000"/>
          <p14:tracePt t="59674" x="1028700" y="3424238"/>
          <p14:tracePt t="59691" x="1014413" y="3424238"/>
          <p14:tracePt t="59707" x="1009650" y="3424238"/>
          <p14:tracePt t="59742" x="1009650" y="3419475"/>
          <p14:tracePt t="59757" x="1028700" y="3409950"/>
          <p14:tracePt t="59774" x="1071563" y="3400425"/>
          <p14:tracePt t="59790" x="1133475" y="3395663"/>
          <p14:tracePt t="59807" x="1290638" y="3376613"/>
          <p14:tracePt t="59824" x="1428750" y="3367088"/>
          <p14:tracePt t="59840" x="1538288" y="3367088"/>
          <p14:tracePt t="59857" x="1609725" y="3362325"/>
          <p14:tracePt t="59874" x="1714500" y="3352800"/>
          <p14:tracePt t="59890" x="1757363" y="3348038"/>
          <p14:tracePt t="59907" x="1795463" y="3343275"/>
          <p14:tracePt t="59924" x="1824038" y="3343275"/>
          <p14:tracePt t="59940" x="1838325" y="3343275"/>
          <p14:tracePt t="59957" x="1847850" y="3343275"/>
          <p14:tracePt t="59974" x="1852613" y="3343275"/>
          <p14:tracePt t="59991" x="1857375" y="3343275"/>
          <p14:tracePt t="60916" x="1871663" y="3352800"/>
          <p14:tracePt t="60923" x="1890713" y="3371850"/>
          <p14:tracePt t="60931" x="1924050" y="3414713"/>
          <p14:tracePt t="60940" x="1957388" y="3452813"/>
          <p14:tracePt t="60957" x="2024063" y="3543300"/>
          <p14:tracePt t="60974" x="2090738" y="3662363"/>
          <p14:tracePt t="61007" x="2152650" y="3752850"/>
          <p14:tracePt t="61041" x="2190750" y="3876675"/>
          <p14:tracePt t="61057" x="2205038" y="3919538"/>
          <p14:tracePt t="61074" x="2209800" y="3962400"/>
          <p14:tracePt t="61090" x="2209800" y="3986213"/>
          <p14:tracePt t="61107" x="2209800" y="4019550"/>
          <p14:tracePt t="61124" x="2205038" y="4033838"/>
          <p14:tracePt t="61140" x="2200275" y="4043363"/>
          <p14:tracePt t="61157" x="2181225" y="4052888"/>
          <p14:tracePt t="61174" x="2171700" y="4057650"/>
          <p14:tracePt t="61190" x="2157413" y="4062413"/>
          <p14:tracePt t="61207" x="2143125" y="4062413"/>
          <p14:tracePt t="61224" x="2119313" y="4062413"/>
          <p14:tracePt t="61240" x="2100263" y="4052888"/>
          <p14:tracePt t="61257" x="2076450" y="4029075"/>
          <p14:tracePt t="61274" x="2043113" y="3995738"/>
          <p14:tracePt t="61290" x="1995488" y="3948113"/>
          <p14:tracePt t="61307" x="1962150" y="3914775"/>
          <p14:tracePt t="61324" x="1933575" y="3895725"/>
          <p14:tracePt t="61340" x="1900238" y="3867150"/>
          <p14:tracePt t="61357" x="1890713" y="3857625"/>
          <p14:tracePt t="61374" x="1876425" y="3852863"/>
          <p14:tracePt t="61390" x="1866900" y="3843338"/>
          <p14:tracePt t="61407" x="1862138" y="3838575"/>
          <p14:tracePt t="61444" x="1866900" y="3838575"/>
          <p14:tracePt t="61457" x="1881188" y="3848100"/>
          <p14:tracePt t="61474" x="1947863" y="3919538"/>
          <p14:tracePt t="61490" x="2009775" y="3971925"/>
          <p14:tracePt t="61507" x="2100263" y="4038600"/>
          <p14:tracePt t="61524" x="2185988" y="4086225"/>
          <p14:tracePt t="61540" x="2305050" y="4114800"/>
          <p14:tracePt t="61557" x="2381250" y="4129088"/>
          <p14:tracePt t="61574" x="2447925" y="4138613"/>
          <p14:tracePt t="61590" x="2562225" y="4138613"/>
          <p14:tracePt t="61607" x="2643188" y="4133850"/>
          <p14:tracePt t="61624" x="2724150" y="4124325"/>
          <p14:tracePt t="61640" x="2781300" y="4119563"/>
          <p14:tracePt t="61657" x="2838450" y="4095750"/>
          <p14:tracePt t="61674" x="2876550" y="4081463"/>
          <p14:tracePt t="61691" x="2900363" y="4067175"/>
          <p14:tracePt t="61707" x="2914650" y="4057650"/>
          <p14:tracePt t="61723" x="2919413" y="4052888"/>
          <p14:tracePt t="61740" x="2928938" y="4043363"/>
          <p14:tracePt t="61757" x="2928938" y="4029075"/>
          <p14:tracePt t="61774" x="2919413" y="3986213"/>
          <p14:tracePt t="61790" x="2895600" y="3957638"/>
          <p14:tracePt t="61807" x="2843213" y="3924300"/>
          <p14:tracePt t="61824" x="2752725" y="3876675"/>
          <p14:tracePt t="61840" x="2619375" y="3819525"/>
          <p14:tracePt t="61857" x="2543175" y="3790950"/>
          <p14:tracePt t="61874" x="2471738" y="3776663"/>
          <p14:tracePt t="61891" x="2328863" y="3743325"/>
          <p14:tracePt t="61907" x="2257425" y="3729038"/>
          <p14:tracePt t="61924" x="2185988" y="3714750"/>
          <p14:tracePt t="61940" x="2124075" y="3700463"/>
          <p14:tracePt t="61957" x="2047875" y="3686175"/>
          <p14:tracePt t="61973" x="1995488" y="3681413"/>
          <p14:tracePt t="61990" x="1943100" y="3676650"/>
          <p14:tracePt t="62007" x="1909763" y="3667125"/>
          <p14:tracePt t="62023" x="1857375" y="3667125"/>
          <p14:tracePt t="62040" x="1833563" y="3667125"/>
          <p14:tracePt t="62057" x="1819275" y="3681413"/>
          <p14:tracePt t="62074" x="1804988" y="3700463"/>
          <p14:tracePt t="62090" x="1790700" y="3733800"/>
          <p14:tracePt t="62107" x="1790700" y="3757613"/>
          <p14:tracePt t="62123" x="1790700" y="3771900"/>
          <p14:tracePt t="62140" x="1809750" y="3800475"/>
          <p14:tracePt t="62157" x="1847850" y="3824288"/>
          <p14:tracePt t="62173" x="1905000" y="3852863"/>
          <p14:tracePt t="62190" x="1957388" y="3881438"/>
          <p14:tracePt t="62207" x="2028825" y="3905250"/>
          <p14:tracePt t="62223" x="2066925" y="3910013"/>
          <p14:tracePt t="62240" x="2100263" y="3919538"/>
          <p14:tracePt t="62257" x="2138363" y="3919538"/>
          <p14:tracePt t="62274" x="2181225" y="3914775"/>
          <p14:tracePt t="62290" x="2219325" y="3910013"/>
          <p14:tracePt t="62307" x="2262188" y="3895725"/>
          <p14:tracePt t="62324" x="2324100" y="3886200"/>
          <p14:tracePt t="62340" x="2366963" y="3886200"/>
          <p14:tracePt t="62357" x="2419350" y="3886200"/>
          <p14:tracePt t="62373" x="2476500" y="3886200"/>
          <p14:tracePt t="62390" x="2562225" y="3895725"/>
          <p14:tracePt t="62407" x="2614613" y="3895725"/>
          <p14:tracePt t="62424" x="2657475" y="3895725"/>
          <p14:tracePt t="62440" x="2690813" y="3895725"/>
          <p14:tracePt t="62441" x="2709863" y="3895725"/>
          <p14:tracePt t="62457" x="2728913" y="3895725"/>
          <p14:tracePt t="62473" x="2752725" y="3886200"/>
          <p14:tracePt t="62490" x="2767013" y="3876675"/>
          <p14:tracePt t="62507" x="2790825" y="3867150"/>
          <p14:tracePt t="62523" x="2795588" y="3857625"/>
          <p14:tracePt t="62540" x="2805113" y="3848100"/>
          <p14:tracePt t="62557" x="2805113" y="3833813"/>
          <p14:tracePt t="62574" x="2805113" y="3805238"/>
          <p14:tracePt t="62590" x="2795588" y="3776663"/>
          <p14:tracePt t="62607" x="2771775" y="3748088"/>
          <p14:tracePt t="62623" x="2733675" y="3724275"/>
          <p14:tracePt t="62640" x="2657475" y="3700463"/>
          <p14:tracePt t="62657" x="2595563" y="3705225"/>
          <p14:tracePt t="62673" x="2557463" y="3714750"/>
          <p14:tracePt t="62690" x="2533650" y="3729038"/>
          <p14:tracePt t="62707" x="2519363" y="3729038"/>
          <p14:tracePt t="62723" x="2514600" y="3729038"/>
          <p14:tracePt t="62740" x="2505075" y="3729038"/>
          <p14:tracePt t="63476" x="2447925" y="3548063"/>
          <p14:tracePt t="63483" x="2400300" y="3371850"/>
          <p14:tracePt t="63491" x="2357438" y="3252788"/>
          <p14:tracePt t="63507" x="2266950" y="2909888"/>
          <p14:tracePt t="63540" x="2081213" y="2400300"/>
          <p14:tracePt t="63574" x="1900238" y="2028825"/>
          <p14:tracePt t="63591" x="1866900" y="1981200"/>
          <p14:tracePt t="63607" x="1838325" y="1938338"/>
          <p14:tracePt t="63623" x="1824038" y="1928813"/>
          <p14:tracePt t="63640" x="1814513" y="1914525"/>
          <p14:tracePt t="63657" x="1809750" y="1905000"/>
          <p14:tracePt t="63673" x="1804988" y="1895475"/>
          <p14:tracePt t="63690" x="1804988" y="1890713"/>
          <p14:tracePt t="63707" x="1804988" y="1885950"/>
          <p14:tracePt t="63723" x="1804988" y="1881188"/>
          <p14:tracePt t="63740" x="1790700" y="1871663"/>
          <p14:tracePt t="63757" x="1771650" y="1852613"/>
          <p14:tracePt t="63774" x="1733550" y="1828800"/>
          <p14:tracePt t="63790" x="1681163" y="1776413"/>
          <p14:tracePt t="63807" x="1595438" y="1704975"/>
          <p14:tracePt t="63823" x="1557338" y="1666875"/>
          <p14:tracePt t="63841" x="1524000" y="1643063"/>
          <p14:tracePt t="63858" x="1485900" y="1624013"/>
          <p14:tracePt t="63873" x="1466850" y="1614488"/>
          <p14:tracePt t="63890" x="1452563" y="1609725"/>
          <p14:tracePt t="63907" x="1438275" y="1604963"/>
          <p14:tracePt t="63923" x="1419225" y="1604963"/>
          <p14:tracePt t="63940" x="1414463" y="1604963"/>
          <p14:tracePt t="63957" x="1409700" y="1604963"/>
          <p14:tracePt t="63973" x="1400175" y="1604963"/>
          <p14:tracePt t="64027" x="1400175" y="1600200"/>
          <p14:tracePt t="64034" x="1400175" y="1595438"/>
          <p14:tracePt t="64048" x="1404938" y="1595438"/>
          <p14:tracePt t="64057" x="1423988" y="1595438"/>
          <p14:tracePt t="64073" x="1481138" y="1595438"/>
          <p14:tracePt t="64090" x="1557338" y="1595438"/>
          <p14:tracePt t="64107" x="1671638" y="1595438"/>
          <p14:tracePt t="64123" x="1733550" y="1595438"/>
          <p14:tracePt t="64140" x="1776413" y="1585913"/>
          <p14:tracePt t="64157" x="1809750" y="1585913"/>
          <p14:tracePt t="64173" x="1843088" y="1581150"/>
          <p14:tracePt t="64190" x="1857375" y="1581150"/>
          <p14:tracePt t="64207" x="1866900" y="1581150"/>
          <p14:tracePt t="64224" x="1871663" y="1581150"/>
          <p14:tracePt t="64257" x="1876425" y="1581150"/>
          <p14:tracePt t="64276" x="1881188" y="1581150"/>
          <p14:tracePt t="64290" x="1900238" y="1671638"/>
          <p14:tracePt t="64307" x="1938338" y="1843088"/>
          <p14:tracePt t="64324" x="1981200" y="2181225"/>
          <p14:tracePt t="64340" x="2014538" y="2462213"/>
          <p14:tracePt t="64357" x="2043113" y="2900363"/>
          <p14:tracePt t="64374" x="2043113" y="3057525"/>
          <p14:tracePt t="64390" x="2043113" y="3148013"/>
          <p14:tracePt t="64407" x="2052638" y="3305175"/>
          <p14:tracePt t="64423" x="2062163" y="3395663"/>
          <p14:tracePt t="64440" x="2062163" y="3448050"/>
          <p14:tracePt t="64457" x="2062163" y="3476625"/>
          <p14:tracePt t="64473" x="2062163" y="3514725"/>
          <p14:tracePt t="64490" x="2062163" y="3533775"/>
          <p14:tracePt t="64507" x="2057400" y="3552825"/>
          <p14:tracePt t="64523" x="2052638" y="3562350"/>
          <p14:tracePt t="64540" x="2033588" y="3595688"/>
          <p14:tracePt t="64557" x="2009775" y="3619500"/>
          <p14:tracePt t="64573" x="1985963" y="3652838"/>
          <p14:tracePt t="64591" x="1952625" y="3695700"/>
          <p14:tracePt t="64607" x="1909763" y="3743325"/>
          <p14:tracePt t="64623" x="1881188" y="3767138"/>
          <p14:tracePt t="64640" x="1847850" y="3786188"/>
          <p14:tracePt t="64657" x="1809750" y="3790950"/>
          <p14:tracePt t="64673" x="1785938" y="3790950"/>
          <p14:tracePt t="64690" x="1776413" y="3790950"/>
          <p14:tracePt t="64707" x="1771650" y="3790950"/>
          <p14:tracePt t="64723" x="1766888" y="3790950"/>
          <p14:tracePt t="64740" x="1766888" y="3800475"/>
          <p14:tracePt t="64757" x="1776413" y="3814763"/>
          <p14:tracePt t="64774" x="1824038" y="3848100"/>
          <p14:tracePt t="64790" x="1909763" y="3895725"/>
          <p14:tracePt t="64807" x="2043113" y="3967163"/>
          <p14:tracePt t="64823" x="2171700" y="4019550"/>
          <p14:tracePt t="64840" x="2338388" y="4067175"/>
          <p14:tracePt t="64857" x="2428875" y="4086225"/>
          <p14:tracePt t="64873" x="2519363" y="4086225"/>
          <p14:tracePt t="64890" x="2590800" y="4081463"/>
          <p14:tracePt t="64907" x="2671763" y="4067175"/>
          <p14:tracePt t="64923" x="2714625" y="4048125"/>
          <p14:tracePt t="64940" x="2743200" y="4033838"/>
          <p14:tracePt t="64958" x="2781300" y="3995738"/>
          <p14:tracePt t="64973" x="2805113" y="3933825"/>
          <p14:tracePt t="64990" x="2819400" y="3871913"/>
          <p14:tracePt t="65007" x="2819400" y="3810000"/>
          <p14:tracePt t="65023" x="2795588" y="3748088"/>
          <p14:tracePt t="65040" x="2762250" y="3724275"/>
          <p14:tracePt t="65057" x="2700338" y="3709988"/>
          <p14:tracePt t="65073" x="2619375" y="3719513"/>
          <p14:tracePt t="65090" x="2528888" y="3810000"/>
          <p14:tracePt t="65107" x="2466975" y="3881438"/>
          <p14:tracePt t="65123" x="2419350" y="3938588"/>
          <p14:tracePt t="65140" x="2395538" y="3986213"/>
          <p14:tracePt t="65157" x="2386013" y="4019550"/>
          <p14:tracePt t="65340" x="2386013" y="4114800"/>
          <p14:tracePt t="65347" x="2405063" y="4195763"/>
          <p14:tracePt t="65357" x="2424113" y="4267200"/>
          <p14:tracePt t="65374" x="2462213" y="4371975"/>
          <p14:tracePt t="65390" x="2581275" y="4533900"/>
          <p14:tracePt t="65407" x="2690813" y="4681538"/>
          <p14:tracePt t="65423" x="2776538" y="4781550"/>
          <p14:tracePt t="65440" x="2867025" y="4867275"/>
          <p14:tracePt t="65442" x="2909888" y="4895850"/>
          <p14:tracePt t="65457" x="2981325" y="4957763"/>
          <p14:tracePt t="65473" x="3014663" y="4986338"/>
          <p14:tracePt t="65490" x="3033713" y="5005388"/>
          <p14:tracePt t="65507" x="3043238" y="5019675"/>
          <p14:tracePt t="65523" x="3052763" y="5029200"/>
          <p14:tracePt t="65540" x="3052763" y="5033963"/>
          <p14:tracePt t="65557" x="3052763" y="5038725"/>
          <p14:tracePt t="65573" x="3038475" y="5048250"/>
          <p14:tracePt t="65590" x="3014663" y="5062538"/>
          <p14:tracePt t="65607" x="2962275" y="5086350"/>
          <p14:tracePt t="65623" x="2900363" y="5105400"/>
          <p14:tracePt t="65640" x="2828925" y="5124450"/>
          <p14:tracePt t="65657" x="2809875" y="5124450"/>
          <p14:tracePt t="65673" x="2790825" y="5129213"/>
          <p14:tracePt t="65707" x="2781300" y="5129213"/>
          <p14:tracePt t="65740" x="2800350" y="5138738"/>
          <p14:tracePt t="65757" x="2890838" y="5176838"/>
          <p14:tracePt t="65773" x="3019425" y="5210175"/>
          <p14:tracePt t="65790" x="3148013" y="5243513"/>
          <p14:tracePt t="65807" x="3252788" y="5257800"/>
          <p14:tracePt t="65823" x="3357563" y="5272088"/>
          <p14:tracePt t="65840" x="3390900" y="5281613"/>
          <p14:tracePt t="65857" x="3414713" y="5281613"/>
          <p14:tracePt t="65873" x="3424238" y="5281613"/>
          <p14:tracePt t="65890" x="3424238" y="5286375"/>
          <p14:tracePt t="65907" x="3424238" y="5291138"/>
          <p14:tracePt t="65923" x="3419475" y="5295900"/>
          <p14:tracePt t="65940" x="3343275" y="5329238"/>
          <p14:tracePt t="65957" x="3228975" y="5353050"/>
          <p14:tracePt t="65973" x="3119438" y="5386388"/>
          <p14:tracePt t="65990" x="3048000" y="5405438"/>
          <p14:tracePt t="66007" x="3000375" y="5429250"/>
          <p14:tracePt t="66023" x="2990850" y="5434013"/>
          <p14:tracePt t="66040" x="2990850" y="5438775"/>
          <p14:tracePt t="66073" x="2995613" y="5434013"/>
          <p14:tracePt t="66090" x="3038475" y="5424488"/>
          <p14:tracePt t="66107" x="3105150" y="5395913"/>
          <p14:tracePt t="66124" x="3176588" y="5367338"/>
          <p14:tracePt t="66140" x="3205163" y="5362575"/>
          <p14:tracePt t="66157" x="3214688" y="5353050"/>
          <p14:tracePt t="66173" x="3224213" y="5353050"/>
          <p14:tracePt t="66888" x="3181350" y="5376863"/>
          <p14:tracePt t="66895" x="3109913" y="5410200"/>
          <p14:tracePt t="66907" x="3028950" y="5467350"/>
          <p14:tracePt t="66924" x="2790825" y="5600700"/>
          <p14:tracePt t="66940" x="2662238" y="5662613"/>
          <p14:tracePt t="66957" x="2528888" y="5724525"/>
          <p14:tracePt t="66973" x="2390775" y="5767388"/>
          <p14:tracePt t="67006" x="2152650" y="5829300"/>
          <p14:tracePt t="67040" x="2014538" y="5843588"/>
          <p14:tracePt t="67057" x="1938338" y="5853113"/>
          <p14:tracePt t="67073" x="1885950" y="5853113"/>
          <p14:tracePt t="67090" x="1852613" y="5853113"/>
          <p14:tracePt t="67107" x="1804988" y="5853113"/>
          <p14:tracePt t="67123" x="1785938" y="5853113"/>
          <p14:tracePt t="67140" x="1747838" y="5857875"/>
          <p14:tracePt t="67157" x="1724025" y="5862638"/>
          <p14:tracePt t="67173" x="1681163" y="5867400"/>
          <p14:tracePt t="67190" x="1643063" y="5872163"/>
          <p14:tracePt t="67207" x="1600200" y="5886450"/>
          <p14:tracePt t="67223" x="1528763" y="5886450"/>
          <p14:tracePt t="67240" x="1457325" y="5886450"/>
          <p14:tracePt t="67256" x="1404938" y="5886450"/>
          <p14:tracePt t="67273" x="1362075" y="5886450"/>
          <p14:tracePt t="67290" x="1314450" y="5886450"/>
          <p14:tracePt t="67307" x="1295400" y="5886450"/>
          <p14:tracePt t="67323" x="1271588" y="5886450"/>
          <p14:tracePt t="67340" x="1257300" y="5881688"/>
          <p14:tracePt t="67357" x="1238250" y="5881688"/>
          <p14:tracePt t="67373" x="1228725" y="5881688"/>
          <p14:tracePt t="67390" x="1223963" y="5881688"/>
          <p14:tracePt t="67407" x="1219200" y="5881688"/>
          <p14:tracePt t="67467" x="1223963" y="5881688"/>
          <p14:tracePt t="67474" x="1238250" y="5881688"/>
          <p14:tracePt t="67482" x="1266825" y="5881688"/>
          <p14:tracePt t="67490" x="1300163" y="5891213"/>
          <p14:tracePt t="67507" x="1395413" y="5905500"/>
          <p14:tracePt t="67523" x="1500188" y="5929313"/>
          <p14:tracePt t="67540" x="1647825" y="5943600"/>
          <p14:tracePt t="67557" x="1752600" y="5953125"/>
          <p14:tracePt t="67573" x="1852613" y="5953125"/>
          <p14:tracePt t="67590" x="1952625" y="5953125"/>
          <p14:tracePt t="67606" x="2066925" y="5953125"/>
          <p14:tracePt t="67623" x="2119313" y="5967413"/>
          <p14:tracePt t="67640" x="2162175" y="5967413"/>
          <p14:tracePt t="67656" x="2200275" y="5967413"/>
          <p14:tracePt t="67673" x="2224088" y="5967413"/>
          <p14:tracePt t="67690" x="2243138" y="5967413"/>
          <p14:tracePt t="67706" x="2271713" y="5967413"/>
          <p14:tracePt t="67723" x="2305050" y="5967413"/>
          <p14:tracePt t="67740" x="2319338" y="5967413"/>
          <p14:tracePt t="67756" x="2333625" y="5967413"/>
          <p14:tracePt t="67773" x="2343150" y="5967413"/>
          <p14:tracePt t="67790" x="2352675" y="5967413"/>
          <p14:tracePt t="67806" x="2357438" y="5967413"/>
          <p14:tracePt t="67878" x="2362200" y="5967413"/>
          <p14:tracePt t="68670" x="2338388" y="5872163"/>
          <p14:tracePt t="68677" x="2290763" y="5691188"/>
          <p14:tracePt t="68690" x="2228850" y="5381625"/>
          <p14:tracePt t="68706" x="2147888" y="4562475"/>
          <p14:tracePt t="68723" x="2119313" y="4052888"/>
          <p14:tracePt t="68740" x="2095500" y="3457575"/>
          <p14:tracePt t="68757" x="2095500" y="2862263"/>
          <p14:tracePt t="68790" x="2114550" y="2476500"/>
          <p14:tracePt t="68823" x="2114550" y="2243138"/>
          <p14:tracePt t="68840" x="2114550" y="2219325"/>
          <p14:tracePt t="68856" x="2114550" y="2205038"/>
          <p14:tracePt t="68873" x="2114550" y="2200275"/>
          <p14:tracePt t="68890" x="2114550" y="2190750"/>
          <p14:tracePt t="68907" x="2114550" y="2185988"/>
          <p14:tracePt t="68940" x="2109788" y="2176463"/>
          <p14:tracePt t="68941" x="2105025" y="2176463"/>
          <p14:tracePt t="68956" x="2090738" y="2176463"/>
          <p14:tracePt t="68973" x="2071688" y="2176463"/>
          <p14:tracePt t="68990" x="2047875" y="2176463"/>
          <p14:tracePt t="69007" x="2024063" y="2171700"/>
          <p14:tracePt t="69023" x="2014538" y="2166938"/>
          <p14:tracePt t="69040" x="1995488" y="2157413"/>
          <p14:tracePt t="69056" x="1990725" y="2152650"/>
          <p14:tracePt t="69073" x="1981200" y="2143125"/>
          <p14:tracePt t="69090" x="1976438" y="2138363"/>
          <p14:tracePt t="69107" x="1976438" y="2128838"/>
          <p14:tracePt t="69123" x="1976438" y="2114550"/>
          <p14:tracePt t="69140" x="1976438" y="2105025"/>
          <p14:tracePt t="69156" x="1976438" y="2100263"/>
          <p14:tracePt t="69173" x="1976438" y="2090738"/>
          <p14:tracePt t="69190" x="1962150" y="2066925"/>
          <p14:tracePt t="69206" x="1943100" y="2028825"/>
          <p14:tracePt t="69223" x="1909763" y="1976438"/>
          <p14:tracePt t="69240" x="1871663" y="1919288"/>
          <p14:tracePt t="69256" x="1828800" y="1866900"/>
          <p14:tracePt t="69273" x="1790700" y="1828800"/>
          <p14:tracePt t="69290" x="1733550" y="1795463"/>
          <p14:tracePt t="69306" x="1695450" y="1766888"/>
          <p14:tracePt t="69323" x="1638300" y="1738313"/>
          <p14:tracePt t="69340" x="1609725" y="1719263"/>
          <p14:tracePt t="69356" x="1585913" y="1709738"/>
          <p14:tracePt t="69374" x="1552575" y="1695450"/>
          <p14:tracePt t="69390" x="1543050" y="1690688"/>
          <p14:tracePt t="69406" x="1524000" y="1681163"/>
          <p14:tracePt t="69423" x="1500188" y="1676400"/>
          <p14:tracePt t="69440" x="1466850" y="1671638"/>
          <p14:tracePt t="69456" x="1433513" y="1671638"/>
          <p14:tracePt t="69473" x="1390650" y="1671638"/>
          <p14:tracePt t="69490" x="1338263" y="1671638"/>
          <p14:tracePt t="69506" x="1285875" y="1671638"/>
          <p14:tracePt t="69523" x="1257300" y="1671638"/>
          <p14:tracePt t="69540" x="1247775" y="1671638"/>
          <p14:tracePt t="69557" x="1238250" y="1671638"/>
          <p14:tracePt t="69573" x="1233488" y="1671638"/>
          <p14:tracePt t="69609" x="1243013" y="1671638"/>
          <p14:tracePt t="69623" x="1281113" y="1671638"/>
          <p14:tracePt t="69640" x="1338263" y="1671638"/>
          <p14:tracePt t="69656" x="1395413" y="1671638"/>
          <p14:tracePt t="69673" x="1457325" y="1671638"/>
          <p14:tracePt t="69690" x="1571625" y="1657350"/>
          <p14:tracePt t="69706" x="1619250" y="1647825"/>
          <p14:tracePt t="69723" x="1657350" y="1643063"/>
          <p14:tracePt t="69740" x="1676400" y="1643063"/>
          <p14:tracePt t="69756" x="1685925" y="1643063"/>
          <p14:tracePt t="69773" x="1690688" y="1643063"/>
          <p14:tracePt t="69790" x="1695450" y="1643063"/>
          <p14:tracePt t="69806" x="1704975" y="1643063"/>
          <p14:tracePt t="69823" x="1714500" y="1647825"/>
          <p14:tracePt t="69840" x="1728788" y="1662113"/>
          <p14:tracePt t="69856" x="1752600" y="1700213"/>
          <p14:tracePt t="69873" x="1814513" y="1833563"/>
          <p14:tracePt t="69890" x="1857375" y="1943100"/>
          <p14:tracePt t="69906" x="1876425" y="2014538"/>
          <p14:tracePt t="69923" x="1900238" y="2062163"/>
          <p14:tracePt t="69940" x="1905000" y="2085975"/>
          <p14:tracePt t="69956" x="1914525" y="2109788"/>
          <p14:tracePt t="69973" x="1924050" y="2128838"/>
          <p14:tracePt t="69990" x="1947863" y="2171700"/>
          <p14:tracePt t="70006" x="1957388" y="2200275"/>
          <p14:tracePt t="70023" x="1971675" y="2224088"/>
          <p14:tracePt t="70040" x="1976438" y="2238375"/>
          <p14:tracePt t="70056" x="1990725" y="2247900"/>
          <p14:tracePt t="70073" x="2009775" y="2252663"/>
          <p14:tracePt t="70089" x="2033588" y="2257425"/>
          <p14:tracePt t="70107" x="2066925" y="2271713"/>
          <p14:tracePt t="70123" x="2090738" y="2281238"/>
          <p14:tracePt t="70139" x="2100263" y="2290763"/>
          <p14:tracePt t="70156" x="2109788" y="2295525"/>
          <p14:tracePt t="70173" x="2119313" y="2295525"/>
          <p14:tracePt t="70190" x="2119313" y="2300288"/>
          <p14:tracePt t="70206" x="2119313" y="2309813"/>
          <p14:tracePt t="70223" x="2109788" y="2324100"/>
          <p14:tracePt t="70240" x="2052638" y="2357438"/>
          <p14:tracePt t="70256" x="1995488" y="2386013"/>
          <p14:tracePt t="70273" x="1962150" y="2395538"/>
          <p14:tracePt t="70290" x="1933575" y="2400300"/>
          <p14:tracePt t="70306" x="1914525" y="2400300"/>
          <p14:tracePt t="70323" x="1909763" y="2400300"/>
          <p14:tracePt t="70339" x="1905000" y="2400300"/>
          <p14:tracePt t="70379" x="1909763" y="2405063"/>
          <p14:tracePt t="70390" x="1924050" y="2405063"/>
          <p14:tracePt t="70406" x="1985963" y="2419350"/>
          <p14:tracePt t="70423" x="2157413" y="2443163"/>
          <p14:tracePt t="70439" x="2247900" y="2443163"/>
          <p14:tracePt t="70456" x="2295525" y="2443163"/>
          <p14:tracePt t="70473" x="2347913" y="2443163"/>
          <p14:tracePt t="70490" x="2371725" y="2443163"/>
          <p14:tracePt t="70506" x="2376488" y="2443163"/>
          <p14:tracePt t="70540" x="2362200" y="2443163"/>
          <p14:tracePt t="70556" x="2266950" y="2443163"/>
          <p14:tracePt t="70573" x="2090738" y="2424113"/>
          <p14:tracePt t="70589" x="1933575" y="2424113"/>
          <p14:tracePt t="70606" x="1724025" y="2414588"/>
          <p14:tracePt t="70623" x="1619250" y="2409825"/>
          <p14:tracePt t="70640" x="1547813" y="2386013"/>
          <p14:tracePt t="70656" x="1490663" y="2366963"/>
          <p14:tracePt t="70673" x="1452563" y="2343150"/>
          <p14:tracePt t="70689" x="1428750" y="2328863"/>
          <p14:tracePt t="70706" x="1404938" y="2314575"/>
          <p14:tracePt t="70723" x="1362075" y="2290763"/>
          <p14:tracePt t="70740" x="1319213" y="2271713"/>
          <p14:tracePt t="70756" x="1257300" y="2257425"/>
          <p14:tracePt t="70773" x="1176338" y="2247900"/>
          <p14:tracePt t="70790" x="1081088" y="2247900"/>
          <p14:tracePt t="70806" x="1033463" y="2247900"/>
          <p14:tracePt t="70823" x="981075" y="2247900"/>
          <p14:tracePt t="70840" x="938213" y="2262188"/>
          <p14:tracePt t="70856" x="900113" y="2271713"/>
          <p14:tracePt t="70873" x="885825" y="2271713"/>
          <p14:tracePt t="70889" x="876300" y="2271713"/>
          <p14:tracePt t="70906" x="866775" y="2271713"/>
          <p14:tracePt t="70943" x="866775" y="2276475"/>
          <p14:tracePt t="70956" x="871538" y="2281238"/>
          <p14:tracePt t="70973" x="938213" y="2319338"/>
          <p14:tracePt t="70989" x="1057275" y="2390775"/>
          <p14:tracePt t="71006" x="1219200" y="2443163"/>
          <p14:tracePt t="71023" x="1357313" y="2476500"/>
          <p14:tracePt t="71039" x="1571625" y="2495550"/>
          <p14:tracePt t="71056" x="1728788" y="2490788"/>
          <p14:tracePt t="71073" x="1843088" y="2481263"/>
          <p14:tracePt t="71090" x="1971675" y="2466975"/>
          <p14:tracePt t="71106" x="2047875" y="2466975"/>
          <p14:tracePt t="71123" x="2119313" y="2466975"/>
          <p14:tracePt t="71139" x="2171700" y="2457450"/>
          <p14:tracePt t="71156" x="2228850" y="2457450"/>
          <p14:tracePt t="71173" x="2257425" y="2457450"/>
          <p14:tracePt t="71189" x="2286000" y="2457450"/>
          <p14:tracePt t="71206" x="2324100" y="2457450"/>
          <p14:tracePt t="71223" x="2357438" y="2457450"/>
          <p14:tracePt t="71239" x="2376488" y="2462213"/>
          <p14:tracePt t="71256" x="2400300" y="2462213"/>
          <p14:tracePt t="71273" x="2414588" y="2462213"/>
          <p14:tracePt t="71289" x="2428875" y="2462213"/>
          <p14:tracePt t="71306" x="2438400" y="2462213"/>
          <p14:tracePt t="71323" x="2452688" y="2462213"/>
          <p14:tracePt t="71339" x="2462213" y="2462213"/>
          <p14:tracePt t="71356" x="2466975" y="2462213"/>
          <p14:tracePt t="71373" x="2476500" y="2462213"/>
          <p14:tracePt t="72711" x="2476500" y="2547938"/>
          <p14:tracePt t="72718" x="2457450" y="2624138"/>
          <p14:tracePt t="72726" x="2443163" y="2686050"/>
          <p14:tracePt t="72739" x="2424113" y="2733675"/>
          <p14:tracePt t="72756" x="2386013" y="2814638"/>
          <p14:tracePt t="72773" x="2357438" y="2852738"/>
          <p14:tracePt t="72806" x="2319338" y="2919413"/>
          <p14:tracePt t="72839" x="2309813" y="2938463"/>
          <p14:tracePt t="72856" x="2300288" y="2938463"/>
          <p14:tracePt t="72976" x="2300288" y="2943225"/>
          <p14:tracePt t="72983" x="2300288" y="2947988"/>
          <p14:tracePt t="72990" x="2300288" y="2957513"/>
          <p14:tracePt t="73006" x="2305050" y="2995613"/>
          <p14:tracePt t="73023" x="2314575" y="3048000"/>
          <p14:tracePt t="73040" x="2319338" y="3095625"/>
          <p14:tracePt t="73056" x="2333625" y="3243263"/>
          <p14:tracePt t="73073" x="2333625" y="3419475"/>
          <p14:tracePt t="73090" x="2333625" y="3562350"/>
          <p14:tracePt t="73106" x="2324100" y="3667125"/>
          <p14:tracePt t="73123" x="2295525" y="3819525"/>
          <p14:tracePt t="73140" x="2276475" y="3881438"/>
          <p14:tracePt t="73156" x="2262188" y="3929063"/>
          <p14:tracePt t="73173" x="2238375" y="3976688"/>
          <p14:tracePt t="73189" x="2228850" y="3990975"/>
          <p14:tracePt t="73206" x="2224088" y="4005263"/>
          <p14:tracePt t="73223" x="2214563" y="4010025"/>
          <p14:tracePt t="73239" x="2195513" y="4019550"/>
          <p14:tracePt t="73256" x="2171700" y="4033838"/>
          <p14:tracePt t="73273" x="2152650" y="4033838"/>
          <p14:tracePt t="73289" x="2124075" y="4033838"/>
          <p14:tracePt t="73306" x="2076450" y="4024313"/>
          <p14:tracePt t="73323" x="2043113" y="4024313"/>
          <p14:tracePt t="73339" x="2019300" y="4024313"/>
          <p14:tracePt t="73356" x="1985963" y="4019550"/>
          <p14:tracePt t="73373" x="1971675" y="4014788"/>
          <p14:tracePt t="73389" x="1957388" y="4005263"/>
          <p14:tracePt t="73406" x="1947863" y="4005263"/>
          <p14:tracePt t="73423" x="1938338" y="4005263"/>
          <p14:tracePt t="73439" x="1933575" y="4005263"/>
          <p14:tracePt t="73504" x="1938338" y="4005263"/>
          <p14:tracePt t="73512" x="1943100" y="4005263"/>
          <p14:tracePt t="73523" x="1952625" y="4005263"/>
          <p14:tracePt t="73539" x="1971675" y="4005263"/>
          <p14:tracePt t="73556" x="1995488" y="3995738"/>
          <p14:tracePt t="73573" x="2005013" y="3995738"/>
          <p14:tracePt t="73589" x="2014538" y="3995738"/>
          <p14:tracePt t="73606" x="2019300" y="3995738"/>
          <p14:tracePt t="73666" x="2019300" y="3990975"/>
          <p14:tracePt t="73673" x="2009775" y="3990975"/>
          <p14:tracePt t="73680" x="1995488" y="3981450"/>
          <p14:tracePt t="73689" x="1985963" y="3976688"/>
          <p14:tracePt t="73706" x="1947863" y="3948113"/>
          <p14:tracePt t="73723" x="1909763" y="3929063"/>
          <p14:tracePt t="73739" x="1862138" y="3919538"/>
          <p14:tracePt t="73756" x="1838325" y="3919538"/>
          <p14:tracePt t="73773" x="1819275" y="3919538"/>
          <p14:tracePt t="73789" x="1800225" y="3919538"/>
          <p14:tracePt t="73806" x="1795463" y="3919538"/>
          <p14:tracePt t="73823" x="1785938" y="3919538"/>
          <p14:tracePt t="73839" x="1781175" y="3919538"/>
          <p14:tracePt t="73856" x="1776413" y="3919538"/>
          <p14:tracePt t="73893" x="1781175" y="3919538"/>
          <p14:tracePt t="73900" x="1790700" y="3919538"/>
          <p14:tracePt t="73907" x="1809750" y="3924300"/>
          <p14:tracePt t="73923" x="1876425" y="3924300"/>
          <p14:tracePt t="73939" x="1966913" y="3924300"/>
          <p14:tracePt t="73956" x="2062163" y="3905250"/>
          <p14:tracePt t="73973" x="2190750" y="3881438"/>
          <p14:tracePt t="73989" x="2266950" y="3867150"/>
          <p14:tracePt t="74006" x="2343150" y="3867150"/>
          <p14:tracePt t="74023" x="2424113" y="3867150"/>
          <p14:tracePt t="74039" x="2547938" y="3867150"/>
          <p14:tracePt t="74056" x="2619375" y="3867150"/>
          <p14:tracePt t="74073" x="2662238" y="3867150"/>
          <p14:tracePt t="74089" x="2705100" y="3857625"/>
          <p14:tracePt t="74106" x="2757488" y="3838575"/>
          <p14:tracePt t="74123" x="2790825" y="3824288"/>
          <p14:tracePt t="74139" x="2809875" y="3819525"/>
          <p14:tracePt t="74156" x="2833688" y="3810000"/>
          <p14:tracePt t="74173" x="2843213" y="3805238"/>
          <p14:tracePt t="74189" x="2847975" y="3805238"/>
          <p14:tracePt t="74223" x="2847975" y="3795713"/>
          <p14:tracePt t="74240" x="2824163" y="3776663"/>
          <p14:tracePt t="74256" x="2781300" y="3752850"/>
          <p14:tracePt t="74275" x="2600325" y="3686175"/>
          <p14:tracePt t="74289" x="2452688" y="3652838"/>
          <p14:tracePt t="74306" x="2324100" y="3624263"/>
          <p14:tracePt t="74323" x="2219325" y="3609975"/>
          <p14:tracePt t="74340" x="2081213" y="3605213"/>
          <p14:tracePt t="74356" x="2019300" y="3619500"/>
          <p14:tracePt t="74373" x="1966913" y="3638550"/>
          <p14:tracePt t="74389" x="1928813" y="3657600"/>
          <p14:tracePt t="74406" x="1881188" y="3681413"/>
          <p14:tracePt t="74423" x="1843088" y="3700463"/>
          <p14:tracePt t="74439" x="1814513" y="3719513"/>
          <p14:tracePt t="74456" x="1785938" y="3733800"/>
          <p14:tracePt t="74473" x="1743075" y="3757613"/>
          <p14:tracePt t="74489" x="1733550" y="3767138"/>
          <p14:tracePt t="74506" x="1728788" y="3781425"/>
          <p14:tracePt t="74523" x="1724025" y="3790950"/>
          <p14:tracePt t="74539" x="1733550" y="3814763"/>
          <p14:tracePt t="74556" x="1771650" y="3838575"/>
          <p14:tracePt t="74573" x="1838325" y="3876675"/>
          <p14:tracePt t="74589" x="2005013" y="3933825"/>
          <p14:tracePt t="74606" x="2128838" y="3952875"/>
          <p14:tracePt t="74623" x="2243138" y="3948113"/>
          <p14:tracePt t="74639" x="2381250" y="3924300"/>
          <p14:tracePt t="74656" x="2547938" y="3871913"/>
          <p14:tracePt t="74673" x="2619375" y="3848100"/>
          <p14:tracePt t="74689" x="2657475" y="3829050"/>
          <p14:tracePt t="74706" x="2714625" y="3814763"/>
          <p14:tracePt t="74722" x="2733675" y="3805238"/>
          <p14:tracePt t="74739" x="2752725" y="3800475"/>
          <p14:tracePt t="74756" x="2762250" y="3800475"/>
          <p14:tracePt t="74773" x="2771775" y="3800475"/>
          <p14:tracePt t="75449" x="2738438" y="3886200"/>
          <p14:tracePt t="75455" x="2686050" y="4010025"/>
          <p14:tracePt t="75463" x="2628900" y="4119563"/>
          <p14:tracePt t="75473" x="2547938" y="4329113"/>
          <p14:tracePt t="75490" x="2366963" y="4733925"/>
          <p14:tracePt t="75507" x="2052638" y="5324475"/>
          <p14:tracePt t="75523" x="1938338" y="5514975"/>
          <p14:tracePt t="75556" x="1752600" y="5905500"/>
          <p14:tracePt t="75589" x="1647825" y="6067425"/>
          <p14:tracePt t="75606" x="1624013" y="6091238"/>
          <p14:tracePt t="75622" x="1609725" y="6105525"/>
          <p14:tracePt t="75639" x="1590675" y="6124575"/>
          <p14:tracePt t="75656" x="1571625" y="6134100"/>
          <p14:tracePt t="75672" x="1557338" y="6148388"/>
          <p14:tracePt t="75689" x="1524000" y="6162675"/>
          <p14:tracePt t="75706" x="1495425" y="6167438"/>
          <p14:tracePt t="75722" x="1471613" y="6176963"/>
          <p14:tracePt t="75739" x="1443038" y="6186488"/>
          <p14:tracePt t="75756" x="1409700" y="6200775"/>
          <p14:tracePt t="75772" x="1385888" y="6205538"/>
          <p14:tracePt t="75789" x="1362075" y="6215063"/>
          <p14:tracePt t="75806" x="1343025" y="6219825"/>
          <p14:tracePt t="75823" x="1309688" y="6234113"/>
          <p14:tracePt t="75839" x="1285875" y="6234113"/>
          <p14:tracePt t="75856" x="1262063" y="6224588"/>
          <p14:tracePt t="75873" x="1228725" y="6200775"/>
          <p14:tracePt t="75889" x="1204913" y="6191250"/>
          <p14:tracePt t="75906" x="1185863" y="6172200"/>
          <p14:tracePt t="75923" x="1162050" y="6157913"/>
          <p14:tracePt t="75939" x="1123950" y="6105525"/>
          <p14:tracePt t="75956" x="1095375" y="6043613"/>
          <p14:tracePt t="75972" x="1081088" y="6000750"/>
          <p14:tracePt t="75989" x="1071563" y="5967413"/>
          <p14:tracePt t="76006" x="1066800" y="5953125"/>
          <p14:tracePt t="76022" x="1066800" y="5948363"/>
          <p14:tracePt t="76039" x="1066800" y="5938838"/>
          <p14:tracePt t="76160" x="1066800" y="5934075"/>
          <p14:tracePt t="76181" x="1066800" y="5929313"/>
          <p14:tracePt t="76387" x="1100138" y="5934075"/>
          <p14:tracePt t="76394" x="1143000" y="5934075"/>
          <p14:tracePt t="76406" x="1190625" y="5938838"/>
          <p14:tracePt t="76423" x="1281113" y="5938838"/>
          <p14:tracePt t="76456" x="1457325" y="5948363"/>
          <p14:tracePt t="76489" x="1581150" y="5938838"/>
          <p14:tracePt t="76506" x="1633538" y="5934075"/>
          <p14:tracePt t="76523" x="1685925" y="5924550"/>
          <p14:tracePt t="76539" x="1733550" y="5915025"/>
          <p14:tracePt t="76556" x="1809750" y="5900738"/>
          <p14:tracePt t="76572" x="1862138" y="5895975"/>
          <p14:tracePt t="76589" x="1895475" y="5886450"/>
          <p14:tracePt t="76606" x="1943100" y="5876925"/>
          <p14:tracePt t="76623" x="2005013" y="5862638"/>
          <p14:tracePt t="76639" x="2038350" y="5862638"/>
          <p14:tracePt t="76656" x="2066925" y="5862638"/>
          <p14:tracePt t="76673" x="2100263" y="5862638"/>
          <p14:tracePt t="76689" x="2114550" y="5862638"/>
          <p14:tracePt t="76706" x="2128838" y="5862638"/>
          <p14:tracePt t="76722" x="2138363" y="5862638"/>
          <p14:tracePt t="76739" x="2157413" y="5862638"/>
          <p14:tracePt t="76756" x="2166938" y="5862638"/>
          <p14:tracePt t="76772" x="2176463" y="5862638"/>
          <p14:tracePt t="76789" x="2185988" y="5862638"/>
          <p14:tracePt t="76806" x="2195513" y="5862638"/>
          <p14:tracePt t="77554" x="2247900" y="5862638"/>
          <p14:tracePt t="77561" x="2295525" y="5857875"/>
          <p14:tracePt t="77572" x="2352675" y="5848350"/>
          <p14:tracePt t="77589" x="2500313" y="5838825"/>
          <p14:tracePt t="77606" x="2590800" y="5838825"/>
          <p14:tracePt t="77622" x="2671763" y="5843588"/>
          <p14:tracePt t="77656" x="2805113" y="5872163"/>
          <p14:tracePt t="77689" x="2881313" y="5881688"/>
          <p14:tracePt t="77706" x="2909888" y="5891213"/>
          <p14:tracePt t="77722" x="2957513" y="5891213"/>
          <p14:tracePt t="77739" x="2986088" y="5891213"/>
          <p14:tracePt t="77756" x="3019425" y="5891213"/>
          <p14:tracePt t="77772" x="3081338" y="5891213"/>
          <p14:tracePt t="77789" x="3124200" y="5900738"/>
          <p14:tracePt t="77806" x="3152775" y="5905500"/>
          <p14:tracePt t="77822" x="3176588" y="5915025"/>
          <p14:tracePt t="77839" x="3195638" y="5915025"/>
          <p14:tracePt t="77856" x="3205163" y="5915025"/>
          <p14:tracePt t="77872" x="3214688" y="5919788"/>
          <p14:tracePt t="77889" x="3228975" y="5929313"/>
          <p14:tracePt t="77906" x="3257550" y="5943600"/>
          <p14:tracePt t="77922" x="3276600" y="5953125"/>
          <p14:tracePt t="77939" x="3300413" y="5957888"/>
          <p14:tracePt t="77956" x="3328988" y="5972175"/>
          <p14:tracePt t="77972" x="3338513" y="5972175"/>
          <p14:tracePt t="77989" x="3343275" y="5972175"/>
          <p14:tracePt t="78220" x="3409950" y="5972175"/>
          <p14:tracePt t="78228" x="3509963" y="5972175"/>
          <p14:tracePt t="78239" x="3595688" y="5972175"/>
          <p14:tracePt t="78256" x="3776663" y="5972175"/>
          <p14:tracePt t="78272" x="4071938" y="5972175"/>
          <p14:tracePt t="78289" x="4238625" y="5972175"/>
          <p14:tracePt t="78306" x="4362450" y="5972175"/>
          <p14:tracePt t="78322" x="4533900" y="5986463"/>
          <p14:tracePt t="78339" x="4600575" y="5986463"/>
          <p14:tracePt t="78356" x="4652963" y="5986463"/>
          <p14:tracePt t="78372" x="4686300" y="5986463"/>
          <p14:tracePt t="78389" x="4719638" y="5981700"/>
          <p14:tracePt t="78406" x="4733925" y="5981700"/>
          <p14:tracePt t="78616" x="4819650" y="5981700"/>
          <p14:tracePt t="78624" x="4943475" y="5962650"/>
          <p14:tracePt t="78631" x="5081588" y="5962650"/>
          <p14:tracePt t="78639" x="5229225" y="5938838"/>
          <p14:tracePt t="78656" x="5481638" y="5910263"/>
          <p14:tracePt t="78672" x="5672138" y="5891213"/>
          <p14:tracePt t="78689" x="5848350" y="5881688"/>
          <p14:tracePt t="78706" x="6029325" y="5900738"/>
          <p14:tracePt t="78722" x="6105525" y="5924550"/>
          <p14:tracePt t="78739" x="6157913" y="5929313"/>
          <p14:tracePt t="78756" x="6191250" y="5943600"/>
          <p14:tracePt t="78772" x="6200775" y="5948363"/>
          <p14:tracePt t="78789" x="6205538" y="5948363"/>
          <p14:tracePt t="78991" x="6281738" y="5943600"/>
          <p14:tracePt t="78998" x="6400800" y="5934075"/>
          <p14:tracePt t="79006" x="6510338" y="5934075"/>
          <p14:tracePt t="79022" x="6681788" y="5915025"/>
          <p14:tracePt t="79039" x="6834188" y="5910263"/>
          <p14:tracePt t="79056" x="6981825" y="5910263"/>
          <p14:tracePt t="79072" x="7143750" y="5919788"/>
          <p14:tracePt t="79089" x="7215188" y="5938838"/>
          <p14:tracePt t="79105" x="7277100" y="5948363"/>
          <p14:tracePt t="79122" x="7343775" y="5957888"/>
          <p14:tracePt t="79139" x="7386638" y="5967413"/>
          <p14:tracePt t="79156" x="7439025" y="5976938"/>
          <p14:tracePt t="79172" x="7491413" y="5986463"/>
          <p14:tracePt t="79189" x="7553325" y="5991225"/>
          <p14:tracePt t="79205" x="7581900" y="5991225"/>
          <p14:tracePt t="79222" x="7600950" y="5991225"/>
          <p14:tracePt t="79239" x="7615238" y="5991225"/>
          <p14:tracePt t="79256" x="7648575" y="5991225"/>
          <p14:tracePt t="79272" x="7672388" y="6005513"/>
          <p14:tracePt t="79289" x="7700963" y="6010275"/>
          <p14:tracePt t="79306" x="7739063" y="6019800"/>
          <p14:tracePt t="79322" x="7762875" y="6019800"/>
          <p14:tracePt t="79339" x="7781925" y="6019800"/>
          <p14:tracePt t="79355" x="7796213" y="6019800"/>
          <p14:tracePt t="79372" x="7820025" y="6019800"/>
          <p14:tracePt t="79389" x="7834313" y="6019800"/>
          <p14:tracePt t="79405" x="7853363" y="6019800"/>
          <p14:tracePt t="79422" x="7867650" y="6019800"/>
          <p14:tracePt t="79439" x="7896225" y="6019800"/>
          <p14:tracePt t="79455" x="7910513" y="6019800"/>
          <p14:tracePt t="79472" x="7920038" y="6019800"/>
          <p14:tracePt t="79489" x="7934325" y="6019800"/>
          <p14:tracePt t="79505" x="7939088" y="6019800"/>
          <p14:tracePt t="79522" x="7948613" y="6019800"/>
          <p14:tracePt t="79539" x="7953375" y="6019800"/>
          <p14:tracePt t="79556" x="7962900" y="6019800"/>
          <p14:tracePt t="80238" x="7872413" y="6029325"/>
          <p14:tracePt t="80246" x="7681913" y="6043613"/>
          <p14:tracePt t="80256" x="7539038" y="6053138"/>
          <p14:tracePt t="80272" x="7210425" y="6072188"/>
          <p14:tracePt t="80289" x="6772275" y="6096000"/>
          <p14:tracePt t="80305" x="6491288" y="6115050"/>
          <p14:tracePt t="80322" x="6229350" y="6143625"/>
          <p14:tracePt t="80355" x="5824538" y="6186488"/>
          <p14:tracePt t="80389" x="5624513" y="6196013"/>
          <p14:tracePt t="80405" x="5534025" y="6196013"/>
          <p14:tracePt t="80422" x="5376863" y="6196013"/>
          <p14:tracePt t="80439" x="5272088" y="6196013"/>
          <p14:tracePt t="80455" x="5191125" y="6186488"/>
          <p14:tracePt t="80472" x="5053013" y="6176963"/>
          <p14:tracePt t="80489" x="4953000" y="6176963"/>
          <p14:tracePt t="80505" x="4852988" y="6176963"/>
          <p14:tracePt t="80522" x="4762500" y="6176963"/>
          <p14:tracePt t="80539" x="4657725" y="6181725"/>
          <p14:tracePt t="80555" x="4576763" y="6186488"/>
          <p14:tracePt t="80572" x="4462463" y="6186488"/>
          <p14:tracePt t="80590" x="4291013" y="6196013"/>
          <p14:tracePt t="80606" x="4200525" y="6205538"/>
          <p14:tracePt t="80622" x="4110038" y="6205538"/>
          <p14:tracePt t="80640" x="4038600" y="6210300"/>
          <p14:tracePt t="80657" x="3914775" y="6210300"/>
          <p14:tracePt t="80672" x="3833813" y="6210300"/>
          <p14:tracePt t="80689" x="3781425" y="6200775"/>
          <p14:tracePt t="80706" x="3733800" y="6196013"/>
          <p14:tracePt t="80722" x="3671888" y="6181725"/>
          <p14:tracePt t="80739" x="3629025" y="6172200"/>
          <p14:tracePt t="80755" x="3590925" y="6162675"/>
          <p14:tracePt t="80772" x="3562350" y="6157913"/>
          <p14:tracePt t="80789" x="3514725" y="6148388"/>
          <p14:tracePt t="80805" x="3490913" y="6134100"/>
          <p14:tracePt t="80822" x="3481388" y="6129338"/>
          <p14:tracePt t="80839" x="3471863" y="6119813"/>
          <p14:tracePt t="80855" x="3462338" y="6115050"/>
          <p14:tracePt t="80872" x="3457575" y="6110288"/>
          <p14:tracePt t="80889" x="3452813" y="6105525"/>
          <p14:tracePt t="80905" x="3452813" y="6096000"/>
          <p14:tracePt t="80939" x="3452813" y="6086475"/>
          <p14:tracePt t="80955" x="3457575" y="6081713"/>
          <p14:tracePt t="80972" x="3505200" y="6067425"/>
          <p14:tracePt t="80989" x="3543300" y="6053138"/>
          <p14:tracePt t="81005" x="3581400" y="6048375"/>
          <p14:tracePt t="81022" x="3676650" y="6024563"/>
          <p14:tracePt t="81039" x="3762375" y="6000750"/>
          <p14:tracePt t="81055" x="3867150" y="5986463"/>
          <p14:tracePt t="81072" x="3981450" y="5962650"/>
          <p14:tracePt t="81089" x="4152900" y="5929313"/>
          <p14:tracePt t="81106" x="4300538" y="5900738"/>
          <p14:tracePt t="81122" x="4448175" y="5895975"/>
          <p14:tracePt t="81139" x="4581525" y="5886450"/>
          <p14:tracePt t="81155" x="4795838" y="5867400"/>
          <p14:tracePt t="81172" x="4929188" y="5867400"/>
          <p14:tracePt t="81189" x="5043488" y="5867400"/>
          <p14:tracePt t="81205" x="5210175" y="5867400"/>
          <p14:tracePt t="81222" x="5334000" y="5857875"/>
          <p14:tracePt t="81239" x="5438775" y="5853113"/>
          <p14:tracePt t="81256" x="5538788" y="5853113"/>
          <p14:tracePt t="81272" x="5695950" y="5853113"/>
          <p14:tracePt t="81289" x="5795963" y="5853113"/>
          <p14:tracePt t="81305" x="5895975" y="5853113"/>
          <p14:tracePt t="81322" x="5976938" y="5853113"/>
          <p14:tracePt t="81339" x="6072188" y="5853113"/>
          <p14:tracePt t="81355" x="6138863" y="5853113"/>
          <p14:tracePt t="81372" x="6210300" y="5843588"/>
          <p14:tracePt t="81389" x="6348413" y="5834063"/>
          <p14:tracePt t="81406" x="6438900" y="5834063"/>
          <p14:tracePt t="81422" x="6486525" y="5838825"/>
          <p14:tracePt t="81439" x="6538913" y="5843588"/>
          <p14:tracePt t="81441" x="6557963" y="5848350"/>
          <p14:tracePt t="81456" x="6600825" y="5857875"/>
          <p14:tracePt t="81472" x="6629400" y="5867400"/>
          <p14:tracePt t="81489" x="6657975" y="5872163"/>
          <p14:tracePt t="81505" x="6686550" y="5881688"/>
          <p14:tracePt t="81522" x="6715125" y="5891213"/>
          <p14:tracePt t="81539" x="6729413" y="5900738"/>
          <p14:tracePt t="81556" x="6743700" y="5910263"/>
          <p14:tracePt t="81573" x="6753225" y="5919788"/>
          <p14:tracePt t="81589" x="6762750" y="5924550"/>
          <p14:tracePt t="81605" x="6767513" y="5929313"/>
          <p14:tracePt t="81622" x="6772275" y="5934075"/>
          <p14:tracePt t="81639" x="6781800" y="5943600"/>
          <p14:tracePt t="81656" x="6791325" y="5948363"/>
          <p14:tracePt t="81672" x="6796088" y="5948363"/>
          <p14:tracePt t="81689" x="6800850" y="5948363"/>
          <p14:tracePt t="82029" x="6629400" y="5976938"/>
          <p14:tracePt t="82035" x="6415088" y="6000750"/>
          <p14:tracePt t="82042" x="6134100" y="6043613"/>
          <p14:tracePt t="82055" x="5891213" y="6086475"/>
          <p14:tracePt t="82072" x="5200650" y="6176963"/>
          <p14:tracePt t="82089" x="4938713" y="6205538"/>
          <p14:tracePt t="82106" x="4681538" y="6215063"/>
          <p14:tracePt t="82139" x="4352925" y="6191250"/>
          <p14:tracePt t="82172" x="4257675" y="6124575"/>
          <p14:tracePt t="82189" x="4219575" y="6096000"/>
          <p14:tracePt t="82205" x="4200525" y="6076950"/>
          <p14:tracePt t="82222" x="4176713" y="6057900"/>
          <p14:tracePt t="82239" x="4138613" y="6048375"/>
          <p14:tracePt t="82255" x="4076700" y="6034088"/>
          <p14:tracePt t="82272" x="4033838" y="6034088"/>
          <p14:tracePt t="82289" x="3990975" y="6034088"/>
          <p14:tracePt t="82305" x="3938588" y="6043613"/>
          <p14:tracePt t="82322" x="3862388" y="6067425"/>
          <p14:tracePt t="82339" x="3810000" y="6091238"/>
          <p14:tracePt t="82355" x="3762375" y="6096000"/>
          <p14:tracePt t="82372" x="3709988" y="6096000"/>
          <p14:tracePt t="82389" x="3690938" y="6096000"/>
          <p14:tracePt t="82405" x="3667125" y="6091238"/>
          <p14:tracePt t="82422" x="3652838" y="6076950"/>
          <p14:tracePt t="82439" x="3643313" y="6076950"/>
          <p14:tracePt t="83129" x="3633788" y="6076950"/>
          <p14:tracePt t="83136" x="3619500" y="6076950"/>
          <p14:tracePt t="83143" x="3609975" y="6076950"/>
          <p14:tracePt t="83155" x="3586163" y="6076950"/>
          <p14:tracePt t="83172" x="3490913" y="6062663"/>
          <p14:tracePt t="83189" x="3371850" y="6015038"/>
          <p14:tracePt t="83222" x="2943225" y="5815013"/>
          <p14:tracePt t="83255" x="2271713" y="5400675"/>
          <p14:tracePt t="83272" x="2076450" y="5243513"/>
          <p14:tracePt t="83289" x="1804988" y="5076825"/>
          <p14:tracePt t="83305" x="1671638" y="4986338"/>
          <p14:tracePt t="83322" x="1581150" y="4905375"/>
          <p14:tracePt t="83339" x="1500188" y="4829175"/>
          <p14:tracePt t="83356" x="1433513" y="4762500"/>
          <p14:tracePt t="83372" x="1400175" y="4729163"/>
          <p14:tracePt t="83389" x="1385888" y="4714875"/>
          <p14:tracePt t="83405" x="1376363" y="4710113"/>
          <p14:tracePt t="83422" x="1376363" y="4705350"/>
          <p14:tracePt t="83642" x="1352550" y="4691063"/>
          <p14:tracePt t="83650" x="1333500" y="4681538"/>
          <p14:tracePt t="83656" x="1314450" y="4667250"/>
          <p14:tracePt t="83672" x="1285875" y="4643438"/>
          <p14:tracePt t="83689" x="1262063" y="4633913"/>
          <p14:tracePt t="83705" x="1238250" y="4614863"/>
          <p14:tracePt t="83722" x="1214438" y="4595813"/>
          <p14:tracePt t="83738" x="1200150" y="4576763"/>
          <p14:tracePt t="83755" x="1190625" y="4567238"/>
          <p14:tracePt t="83772" x="1176338" y="4548188"/>
          <p14:tracePt t="83788" x="1152525" y="4510088"/>
          <p14:tracePt t="83805" x="1138238" y="4491038"/>
          <p14:tracePt t="83822" x="1128713" y="4457700"/>
          <p14:tracePt t="83839" x="1114425" y="4429125"/>
          <p14:tracePt t="83855" x="1104900" y="4405313"/>
          <p14:tracePt t="83872" x="1100138" y="4395788"/>
          <p14:tracePt t="83889" x="1095375" y="4391025"/>
          <p14:tracePt t="83906" x="1090613" y="4381500"/>
          <p14:tracePt t="83922" x="1090613" y="4376738"/>
          <p14:tracePt t="83939" x="1085850" y="4371975"/>
          <p14:tracePt t="83955" x="1081088" y="4367213"/>
          <p14:tracePt t="83972" x="1071563" y="4357688"/>
          <p14:tracePt t="83989" x="1066800" y="4357688"/>
          <p14:tracePt t="84005" x="1057275" y="4357688"/>
          <p14:tracePt t="84022" x="1047750" y="4357688"/>
          <p14:tracePt t="84039" x="1038225" y="4357688"/>
          <p14:tracePt t="84055" x="1033463" y="4357688"/>
          <p14:tracePt t="84072" x="1028700" y="4357688"/>
          <p14:tracePt t="84089" x="1019175" y="4357688"/>
          <p14:tracePt t="84391" x="1019175" y="4367213"/>
          <p14:tracePt t="84397" x="1014413" y="4376738"/>
          <p14:tracePt t="84405" x="1014413" y="4381500"/>
          <p14:tracePt t="84422" x="1004888" y="4395788"/>
          <p14:tracePt t="84439" x="1000125" y="4419600"/>
          <p14:tracePt t="84456" x="990600" y="4438650"/>
          <p14:tracePt t="84472" x="981075" y="4462463"/>
          <p14:tracePt t="84488" x="971550" y="4476750"/>
          <p14:tracePt t="84505" x="971550" y="4491038"/>
          <p14:tracePt t="84522" x="971550" y="4500563"/>
          <p14:tracePt t="84538" x="971550" y="4505325"/>
          <p14:tracePt t="84555" x="971550" y="4510088"/>
          <p14:tracePt t="84572" x="971550" y="4514850"/>
          <p14:tracePt t="84588" x="971550" y="4519613"/>
          <p14:tracePt t="84698" x="971550" y="4524375"/>
          <p14:tracePt t="84705" x="966788" y="4529138"/>
          <p14:tracePt t="84713" x="962025" y="4529138"/>
          <p14:tracePt t="84722" x="962025" y="4533900"/>
          <p14:tracePt t="84738" x="962025" y="4538663"/>
          <p14:tracePt t="84755" x="962025" y="4548188"/>
          <p14:tracePt t="84788" x="962025" y="4552950"/>
          <p14:tracePt t="84805" x="962025" y="4557713"/>
          <p14:tracePt t="86341" x="962025" y="4562475"/>
          <p14:tracePt t="86349" x="966788" y="4567238"/>
          <p14:tracePt t="86357" x="976313" y="4572000"/>
          <p14:tracePt t="86372" x="981075" y="4576763"/>
          <p14:tracePt t="86388" x="985838" y="4586288"/>
          <p14:tracePt t="86405" x="995363" y="4591050"/>
          <p14:tracePt t="86438" x="1004888" y="4605338"/>
          <p14:tracePt t="86472" x="1014413" y="4633913"/>
          <p14:tracePt t="86488" x="1014413" y="4667250"/>
          <p14:tracePt t="86505" x="1014413" y="4691063"/>
          <p14:tracePt t="86522" x="1009650" y="4710113"/>
          <p14:tracePt t="86538" x="1000125" y="4729163"/>
          <p14:tracePt t="86555" x="990600" y="4748213"/>
          <p14:tracePt t="86572" x="985838" y="4752975"/>
          <p14:tracePt t="86588" x="981075" y="4757738"/>
          <p14:tracePt t="86605" x="976313" y="4767263"/>
          <p14:tracePt t="86642" x="971550" y="4767263"/>
          <p14:tracePt t="86656" x="966788" y="4767263"/>
          <p14:tracePt t="86672" x="962025" y="4772025"/>
          <p14:tracePt t="86688" x="957263" y="4776788"/>
          <p14:tracePt t="86705" x="942975" y="4786313"/>
          <p14:tracePt t="86722" x="933450" y="4791075"/>
          <p14:tracePt t="86738" x="914400" y="4795838"/>
          <p14:tracePt t="86755" x="904875" y="4795838"/>
          <p14:tracePt t="86772" x="900113" y="4795838"/>
          <p14:tracePt t="86788" x="895350" y="4795838"/>
          <p14:tracePt t="86822" x="890588" y="4795838"/>
          <p14:tracePt t="86838" x="885825" y="4805363"/>
          <p14:tracePt t="86855" x="871538" y="4814888"/>
          <p14:tracePt t="87654" x="871538" y="4810125"/>
          <p14:tracePt t="87662" x="876300" y="4800600"/>
          <p14:tracePt t="87671" x="876300" y="4795838"/>
          <p14:tracePt t="87688" x="885825" y="4791075"/>
          <p14:tracePt t="87705" x="900113" y="4772025"/>
          <p14:tracePt t="87722" x="909638" y="4767263"/>
          <p14:tracePt t="87738" x="914400" y="4762500"/>
          <p14:tracePt t="87772" x="938213" y="4743450"/>
          <p14:tracePt t="87805" x="952500" y="4729163"/>
          <p14:tracePt t="87821" x="957263" y="4724400"/>
          <p14:tracePt t="88924" x="966788" y="4700588"/>
          <p14:tracePt t="88932" x="971550" y="4686300"/>
          <p14:tracePt t="88939" x="981075" y="4676775"/>
          <p14:tracePt t="88955" x="990600" y="4652963"/>
          <p14:tracePt t="88972" x="1000125" y="4643438"/>
          <p14:tracePt t="88988" x="1009650" y="4629150"/>
          <p14:tracePt t="89005" x="1023938" y="4610100"/>
          <p14:tracePt t="89038" x="1033463" y="4591050"/>
          <p14:tracePt t="89071" x="1052513" y="4567238"/>
          <p14:tracePt t="89088" x="1062038" y="4548188"/>
          <p14:tracePt t="89105" x="1071563" y="4533900"/>
          <p14:tracePt t="89122" x="1095375" y="4505325"/>
          <p14:tracePt t="89138" x="1119188" y="4476750"/>
          <p14:tracePt t="89155" x="1138238" y="4443413"/>
          <p14:tracePt t="89171" x="1152525" y="4419600"/>
          <p14:tracePt t="89188" x="1176338" y="4386263"/>
          <p14:tracePt t="89205" x="1185863" y="4371975"/>
          <p14:tracePt t="89222" x="1200150" y="4357688"/>
          <p14:tracePt t="89238" x="1209675" y="4338638"/>
          <p14:tracePt t="89255" x="1219200" y="4319588"/>
          <p14:tracePt t="89272" x="1228725" y="4310063"/>
          <p14:tracePt t="89289" x="1247775" y="4300538"/>
          <p14:tracePt t="89305" x="1281113" y="4276725"/>
          <p14:tracePt t="89321" x="1319213" y="4271963"/>
          <p14:tracePt t="89338" x="1385888" y="4262438"/>
          <p14:tracePt t="89355" x="1466850" y="4262438"/>
          <p14:tracePt t="89372" x="1562100" y="4257675"/>
          <p14:tracePt t="89388" x="1619250" y="4248150"/>
          <p14:tracePt t="89405" x="1681163" y="4238625"/>
          <p14:tracePt t="89421" x="1738313" y="4214813"/>
          <p14:tracePt t="89438" x="1804988" y="4195763"/>
          <p14:tracePt t="89455" x="1833563" y="4191000"/>
          <p14:tracePt t="89472" x="1852613" y="4186238"/>
          <p14:tracePt t="89488" x="1866900" y="4186238"/>
          <p14:tracePt t="89505" x="1871663" y="4186238"/>
          <p14:tracePt t="89522" x="1876425" y="4186238"/>
          <p14:tracePt t="89636" x="1871663" y="4186238"/>
          <p14:tracePt t="89643" x="1857375" y="4191000"/>
          <p14:tracePt t="89655" x="1838325" y="4200525"/>
          <p14:tracePt t="89674" x="1709738" y="4243388"/>
          <p14:tracePt t="89688" x="1547813" y="4291013"/>
          <p14:tracePt t="89705" x="1423988" y="4305300"/>
          <p14:tracePt t="89721" x="1338263" y="4324350"/>
          <p14:tracePt t="89738" x="1262063" y="4324350"/>
          <p14:tracePt t="89755" x="1228725" y="4324350"/>
          <p14:tracePt t="89771" x="1190625" y="4314825"/>
          <p14:tracePt t="89788" x="1166813" y="4310063"/>
          <p14:tracePt t="89805" x="1128713" y="4295775"/>
          <p14:tracePt t="89821" x="1104900" y="4291013"/>
          <p14:tracePt t="89838" x="1081088" y="4281488"/>
          <p14:tracePt t="89855" x="1042988" y="4267200"/>
          <p14:tracePt t="89871" x="1019175" y="4267200"/>
          <p14:tracePt t="89888" x="1009650" y="4267200"/>
          <p14:tracePt t="89905" x="995363" y="4267200"/>
          <p14:tracePt t="89921" x="971550" y="4267200"/>
          <p14:tracePt t="89938" x="952500" y="4267200"/>
          <p14:tracePt t="89955" x="928688" y="4271963"/>
          <p14:tracePt t="89972" x="904875" y="4276725"/>
          <p14:tracePt t="89989" x="885825" y="4281488"/>
          <p14:tracePt t="90005" x="871538" y="4286250"/>
          <p14:tracePt t="90021" x="862013" y="4295775"/>
          <p14:tracePt t="90038" x="838200" y="4314825"/>
          <p14:tracePt t="90055" x="819150" y="4362450"/>
          <p14:tracePt t="90072" x="804863" y="4424363"/>
          <p14:tracePt t="90088" x="804863" y="4481513"/>
          <p14:tracePt t="90105" x="804863" y="4605338"/>
          <p14:tracePt t="90122" x="809625" y="4700588"/>
          <p14:tracePt t="90138" x="819150" y="4772025"/>
          <p14:tracePt t="90155" x="828675" y="4814888"/>
          <p14:tracePt t="90171" x="842963" y="4852988"/>
          <p14:tracePt t="90188" x="847725" y="4862513"/>
          <p14:tracePt t="90205" x="857250" y="4872038"/>
          <p14:tracePt t="90222" x="890588" y="4876800"/>
          <p14:tracePt t="90238" x="933450" y="4876800"/>
          <p14:tracePt t="90255" x="985838" y="4848225"/>
          <p14:tracePt t="90272" x="1042988" y="4805363"/>
          <p14:tracePt t="90288" x="1114425" y="4733925"/>
          <p14:tracePt t="90305" x="1152525" y="4695825"/>
          <p14:tracePt t="90321" x="1181100" y="4652963"/>
          <p14:tracePt t="90338" x="1190625" y="4619625"/>
          <p14:tracePt t="90355" x="1204913" y="4572000"/>
          <p14:tracePt t="90371" x="1195388" y="4524375"/>
          <p14:tracePt t="90388" x="1176338" y="4486275"/>
          <p14:tracePt t="90405" x="1133475" y="4443413"/>
          <p14:tracePt t="90421" x="1104900" y="4424363"/>
          <p14:tracePt t="90438" x="1081088" y="4414838"/>
          <p14:tracePt t="90455" x="1057275" y="4400550"/>
          <p14:tracePt t="90472" x="1042988" y="4400550"/>
          <p14:tracePt t="90488" x="1033463" y="4400550"/>
          <p14:tracePt t="90505" x="1028700" y="4400550"/>
          <p14:tracePt t="90521" x="1023938" y="4400550"/>
          <p14:tracePt t="90568" x="1019175" y="4400550"/>
          <p14:tracePt t="90641" x="1014413" y="4400550"/>
          <p14:tracePt t="90906" x="1019175" y="4400550"/>
          <p14:tracePt t="90912" x="1023938" y="4400550"/>
          <p14:tracePt t="90921" x="1028700" y="4400550"/>
          <p14:tracePt t="90938" x="1038225" y="4400550"/>
          <p14:tracePt t="90955" x="1042988" y="4400550"/>
          <p14:tracePt t="90971" x="1047750" y="4400550"/>
          <p14:tracePt t="91323" x="1047750" y="4395788"/>
          <p14:tracePt t="91330" x="1047750" y="4386263"/>
          <p14:tracePt t="91338" x="1047750" y="4376738"/>
          <p14:tracePt t="91355" x="1062038" y="4348163"/>
          <p14:tracePt t="91371" x="1081088" y="4314825"/>
          <p14:tracePt t="91388" x="1114425" y="4286250"/>
          <p14:tracePt t="91421" x="1181100" y="4257675"/>
          <p14:tracePt t="91455" x="1228725" y="4243388"/>
          <p14:tracePt t="91471" x="1243013" y="4243388"/>
          <p14:tracePt t="91488" x="1252538" y="4243388"/>
          <p14:tracePt t="91505" x="1262063" y="4243388"/>
          <p14:tracePt t="91523" x="1276350" y="4248150"/>
          <p14:tracePt t="91538" x="1295400" y="4248150"/>
          <p14:tracePt t="91555" x="1304925" y="4252913"/>
          <p14:tracePt t="91572" x="1333500" y="4262438"/>
          <p14:tracePt t="91588" x="1357313" y="4262438"/>
          <p14:tracePt t="91605" x="1371600" y="4267200"/>
          <p14:tracePt t="91622" x="1385888" y="4267200"/>
          <p14:tracePt t="91638" x="1395413" y="4271963"/>
          <p14:tracePt t="91655" x="1404938" y="4271963"/>
          <p14:tracePt t="91671" x="1409700" y="4271963"/>
          <p14:tracePt t="91688" x="1414463" y="4271963"/>
          <p14:tracePt t="91704" x="1414463" y="4281488"/>
          <p14:tracePt t="91721" x="1414463" y="4286250"/>
          <p14:tracePt t="91738" x="1404938" y="4291013"/>
          <p14:tracePt t="91755" x="1362075" y="4324350"/>
          <p14:tracePt t="91771" x="1319213" y="4348163"/>
          <p14:tracePt t="91788" x="1276350" y="4362450"/>
          <p14:tracePt t="91805" x="1238250" y="4362450"/>
          <p14:tracePt t="91821" x="1204913" y="4352925"/>
          <p14:tracePt t="91838" x="1190625" y="4343400"/>
          <p14:tracePt t="91854" x="1171575" y="4314825"/>
          <p14:tracePt t="91871" x="1152525" y="4286250"/>
          <p14:tracePt t="91888" x="1128713" y="4233863"/>
          <p14:tracePt t="91905" x="1123950" y="4205288"/>
          <p14:tracePt t="91921" x="1109663" y="4186238"/>
          <p14:tracePt t="91938" x="1109663" y="4167188"/>
          <p14:tracePt t="91940" x="1109663" y="4157663"/>
          <p14:tracePt t="91955" x="1109663" y="4148138"/>
          <p14:tracePt t="91971" x="1109663" y="4133850"/>
          <p14:tracePt t="91988" x="1109663" y="4129088"/>
          <p14:tracePt t="92005" x="1114425" y="4119563"/>
          <p14:tracePt t="92021" x="1128713" y="4119563"/>
          <p14:tracePt t="92038" x="1152525" y="4124325"/>
          <p14:tracePt t="92055" x="1181100" y="4138613"/>
          <p14:tracePt t="92071" x="1219200" y="4171950"/>
          <p14:tracePt t="92088" x="1228725" y="4181475"/>
          <p14:tracePt t="92105" x="1238250" y="4200525"/>
          <p14:tracePt t="92122" x="1247775" y="4214813"/>
          <p14:tracePt t="92138" x="1257300" y="4219575"/>
          <p14:tracePt t="92155" x="1257300" y="4224338"/>
          <p14:tracePt t="92171" x="1262063" y="4243388"/>
          <p14:tracePt t="92188" x="1262063" y="4276725"/>
          <p14:tracePt t="92205" x="1262063" y="4291013"/>
          <p14:tracePt t="92221" x="1262063" y="4305300"/>
          <p14:tracePt t="92238" x="1262063" y="4310063"/>
          <p14:tracePt t="92255" x="1262063" y="4319588"/>
          <p14:tracePt t="92336" x="1257300" y="4324350"/>
          <p14:tracePt t="92343" x="1252538" y="4324350"/>
          <p14:tracePt t="92355" x="1247775" y="4329113"/>
          <p14:tracePt t="92371" x="1223963" y="4333875"/>
          <p14:tracePt t="92388" x="1200150" y="4343400"/>
          <p14:tracePt t="92405" x="1176338" y="4357688"/>
          <p14:tracePt t="92421" x="1152525" y="4371975"/>
          <p14:tracePt t="92438" x="1128713" y="4386263"/>
          <p14:tracePt t="92455" x="1119188" y="4391025"/>
          <p14:tracePt t="92472" x="1114425" y="4391025"/>
          <p14:tracePt t="92488" x="1104900" y="4391025"/>
          <p14:tracePt t="92505" x="1100138" y="4391025"/>
          <p14:tracePt t="92538" x="1095375" y="4395788"/>
          <p14:tracePt t="92555" x="1066800" y="4405313"/>
          <p14:tracePt t="92571" x="1047750" y="4410075"/>
          <p14:tracePt t="92588" x="1023938" y="4414838"/>
          <p14:tracePt t="92605" x="1004888" y="4414838"/>
          <p14:tracePt t="92621" x="971550" y="4414838"/>
          <p14:tracePt t="92638" x="957263" y="4414838"/>
          <p14:tracePt t="92655" x="947738" y="4414838"/>
          <p14:tracePt t="92671" x="938213" y="4414838"/>
          <p14:tracePt t="92688" x="928688" y="4414838"/>
          <p14:tracePt t="92705" x="923925" y="4414838"/>
          <p14:tracePt t="92721" x="919163" y="4414838"/>
          <p14:tracePt t="92738" x="895350" y="4414838"/>
          <p14:tracePt t="92754" x="866775" y="4414838"/>
          <p14:tracePt t="92771" x="823913" y="4414838"/>
          <p14:tracePt t="92788" x="781050" y="4414838"/>
          <p14:tracePt t="92805" x="723900" y="4414838"/>
          <p14:tracePt t="92821" x="700088" y="4395788"/>
          <p14:tracePt t="92838" x="685800" y="4381500"/>
          <p14:tracePt t="92855" x="666750" y="4343400"/>
          <p14:tracePt t="92871" x="661988" y="4276725"/>
          <p14:tracePt t="92888" x="661988" y="4243388"/>
          <p14:tracePt t="92904" x="671513" y="4224338"/>
          <p14:tracePt t="92921" x="700088" y="4195763"/>
          <p14:tracePt t="92938" x="728663" y="4176713"/>
          <p14:tracePt t="92954" x="762000" y="4157663"/>
          <p14:tracePt t="92971" x="804863" y="4148138"/>
          <p14:tracePt t="92988" x="857250" y="4143375"/>
          <p14:tracePt t="93005" x="895350" y="4143375"/>
          <p14:tracePt t="93021" x="914400" y="4148138"/>
          <p14:tracePt t="93038" x="938213" y="4167188"/>
          <p14:tracePt t="93054" x="962025" y="4195763"/>
          <p14:tracePt t="93071" x="981075" y="4219575"/>
          <p14:tracePt t="93088" x="985838" y="4233863"/>
          <p14:tracePt t="93105" x="995363" y="4252913"/>
          <p14:tracePt t="93121" x="995363" y="4267200"/>
          <p14:tracePt t="93138" x="995363" y="4276725"/>
          <p14:tracePt t="93154" x="995363" y="4300538"/>
          <p14:tracePt t="93172" x="995363" y="4324350"/>
          <p14:tracePt t="93188" x="995363" y="4333875"/>
          <p14:tracePt t="93205" x="995363" y="4338638"/>
          <p14:tracePt t="93221" x="995363" y="4348163"/>
          <p14:tracePt t="93238" x="995363" y="4352925"/>
          <p14:tracePt t="93290" x="995363" y="4357688"/>
          <p14:tracePt t="93312" x="995363" y="4362450"/>
          <p14:tracePt t="93318" x="995363" y="4367213"/>
          <p14:tracePt t="95130" x="1000125" y="4367213"/>
          <p14:tracePt t="95138" x="1009650" y="4362450"/>
          <p14:tracePt t="95145" x="1023938" y="4357688"/>
          <p14:tracePt t="95154" x="1033463" y="4343400"/>
          <p14:tracePt t="95171" x="1047750" y="4338638"/>
          <p14:tracePt t="95188" x="1062038" y="4333875"/>
          <p14:tracePt t="95221" x="1100138" y="4314825"/>
          <p14:tracePt t="95256" x="1119188" y="4314825"/>
          <p14:tracePt t="95272" x="1123950" y="4314825"/>
          <p14:tracePt t="95288" x="1128713" y="4314825"/>
          <p14:tracePt t="95304" x="1133475" y="4314825"/>
          <p14:tracePt t="95541" x="1138238" y="4314825"/>
          <p14:tracePt t="95557" x="1143000" y="4314825"/>
          <p14:tracePt t="95564" x="1147763" y="4314825"/>
          <p14:tracePt t="95674" x="1143000" y="4314825"/>
          <p14:tracePt t="95681" x="1138238" y="4319588"/>
          <p14:tracePt t="95689" x="1128713" y="4329113"/>
          <p14:tracePt t="95704" x="1104900" y="4352925"/>
          <p14:tracePt t="95721" x="1081088" y="4362450"/>
          <p14:tracePt t="95738" x="1066800" y="4367213"/>
          <p14:tracePt t="95754" x="1057275" y="4376738"/>
          <p14:tracePt t="95771" x="1052513" y="4376738"/>
          <p14:tracePt t="95788" x="1047750" y="4376738"/>
          <p14:tracePt t="96386" x="1085850" y="4371975"/>
          <p14:tracePt t="96392" x="1147763" y="4362450"/>
          <p14:tracePt t="96405" x="1195388" y="4348163"/>
          <p14:tracePt t="96421" x="1300163" y="4324350"/>
          <p14:tracePt t="96438" x="1347788" y="4319588"/>
          <p14:tracePt t="96454" x="1381125" y="4319588"/>
          <p14:tracePt t="96471" x="1409700" y="4319588"/>
          <p14:tracePt t="96504" x="1452563" y="4319588"/>
          <p14:tracePt t="96537" x="1476375" y="4319588"/>
          <p14:tracePt t="96554" x="1490663" y="4319588"/>
          <p14:tracePt t="96571" x="1500188" y="4314825"/>
          <p14:tracePt t="96588" x="1509713" y="4314825"/>
          <p14:tracePt t="96604" x="1524000" y="4314825"/>
          <p14:tracePt t="96621" x="1528763" y="4314825"/>
          <p14:tracePt t="96638" x="1538288" y="4314825"/>
          <p14:tracePt t="97074" x="1533525" y="4314825"/>
          <p14:tracePt t="97081" x="1528763" y="4314825"/>
          <p14:tracePt t="97090" x="1524000" y="4319588"/>
          <p14:tracePt t="97104" x="1519238" y="4319588"/>
          <p14:tracePt t="97121" x="1514475" y="4319588"/>
          <p14:tracePt t="97138" x="1509713" y="4319588"/>
          <p14:tracePt t="97171" x="1504950" y="4319588"/>
          <p14:tracePt t="97207" x="1500188" y="4319588"/>
          <p14:tracePt t="97243" x="1495425" y="4319588"/>
          <p14:tracePt t="97250" x="1495425" y="4324350"/>
          <p14:tracePt t="97257" x="1485900" y="4324350"/>
          <p14:tracePt t="97271" x="1481138" y="4329113"/>
          <p14:tracePt t="97287" x="1438275" y="4338638"/>
          <p14:tracePt t="97304" x="1409700" y="4343400"/>
          <p14:tracePt t="97321" x="1376363" y="4357688"/>
          <p14:tracePt t="97337" x="1352550" y="4362450"/>
          <p14:tracePt t="97354" x="1333500" y="4367213"/>
          <p14:tracePt t="97371" x="1323975" y="4367213"/>
          <p14:tracePt t="97388" x="1319213" y="4367213"/>
          <p14:tracePt t="97404" x="1309688" y="4367213"/>
          <p14:tracePt t="97421" x="1276350" y="4376738"/>
          <p14:tracePt t="97438" x="1252538" y="4376738"/>
          <p14:tracePt t="97454" x="1233488" y="4381500"/>
          <p14:tracePt t="97471" x="1204913" y="4381500"/>
          <p14:tracePt t="97488" x="1185863" y="4381500"/>
          <p14:tracePt t="97504" x="1162050" y="4371975"/>
          <p14:tracePt t="97521" x="1152525" y="4367213"/>
          <p14:tracePt t="97537" x="1133475" y="4338638"/>
          <p14:tracePt t="97554" x="1114425" y="4319588"/>
          <p14:tracePt t="97571" x="1100138" y="4286250"/>
          <p14:tracePt t="97587" x="1095375" y="4229100"/>
          <p14:tracePt t="97604" x="1104900" y="4191000"/>
          <p14:tracePt t="97622" x="1109663" y="4167188"/>
          <p14:tracePt t="97638" x="1119188" y="4143375"/>
          <p14:tracePt t="97654" x="1133475" y="4124325"/>
          <p14:tracePt t="97671" x="1147763" y="4114800"/>
          <p14:tracePt t="97688" x="1157288" y="4105275"/>
          <p14:tracePt t="97704" x="1162050" y="4100513"/>
          <p14:tracePt t="97721" x="1176338" y="4090988"/>
          <p14:tracePt t="97737" x="1185863" y="4090988"/>
          <p14:tracePt t="97754" x="1200150" y="4090988"/>
          <p14:tracePt t="97771" x="1209675" y="4100513"/>
          <p14:tracePt t="97787" x="1219200" y="4110038"/>
          <p14:tracePt t="97804" x="1228725" y="4133850"/>
          <p14:tracePt t="97821" x="1238250" y="4143375"/>
          <p14:tracePt t="97837" x="1247775" y="4148138"/>
          <p14:tracePt t="97854" x="1247775" y="4152900"/>
          <p14:tracePt t="97871" x="1247775" y="4157663"/>
          <p14:tracePt t="97956" x="1247775" y="4162425"/>
          <p14:tracePt t="97962" x="1252538" y="4167188"/>
          <p14:tracePt t="97971" x="1257300" y="4181475"/>
          <p14:tracePt t="97988" x="1271588" y="4214813"/>
          <p14:tracePt t="98004" x="1290638" y="4267200"/>
          <p14:tracePt t="98021" x="1300163" y="4324350"/>
          <p14:tracePt t="98037" x="1309688" y="4357688"/>
          <p14:tracePt t="98054" x="1314450" y="4395788"/>
          <p14:tracePt t="98071" x="1314450" y="4443413"/>
          <p14:tracePt t="98087" x="1314450" y="4538663"/>
          <p14:tracePt t="98104" x="1314450" y="4586288"/>
          <p14:tracePt t="98121" x="1314450" y="4610100"/>
          <p14:tracePt t="98137" x="1314450" y="4629150"/>
          <p14:tracePt t="98154" x="1314450" y="4638675"/>
          <p14:tracePt t="98171" x="1314450" y="4643438"/>
          <p14:tracePt t="98187" x="1314450" y="4648200"/>
          <p14:tracePt t="98233" x="1309688" y="4648200"/>
          <p14:tracePt t="98241" x="1304925" y="4652963"/>
          <p14:tracePt t="98254" x="1304925" y="4657725"/>
          <p14:tracePt t="98271" x="1285875" y="4662488"/>
          <p14:tracePt t="98287" x="1262063" y="4662488"/>
          <p14:tracePt t="98304" x="1247775" y="4662488"/>
          <p14:tracePt t="98321" x="1233488" y="4662488"/>
          <p14:tracePt t="98337" x="1219200" y="4667250"/>
          <p14:tracePt t="98354" x="1209675" y="4672013"/>
          <p14:tracePt t="98371" x="1204913" y="4676775"/>
          <p14:tracePt t="98388" x="1195388" y="4695825"/>
          <p14:tracePt t="98404" x="1181100" y="4724400"/>
          <p14:tracePt t="98421" x="1176338" y="4776788"/>
          <p14:tracePt t="98437" x="1166813" y="4848225"/>
          <p14:tracePt t="98440" x="1166813" y="4872038"/>
          <p14:tracePt t="98454" x="1166813" y="4914900"/>
          <p14:tracePt t="98471" x="1176338" y="4938713"/>
          <p14:tracePt t="98487" x="1181100" y="4953000"/>
          <p14:tracePt t="98505" x="1195388" y="4967288"/>
          <p14:tracePt t="98521" x="1204913" y="4972050"/>
          <p14:tracePt t="98538" x="1228725" y="4972050"/>
          <p14:tracePt t="98554" x="1247775" y="4967288"/>
          <p14:tracePt t="98571" x="1271588" y="4943475"/>
          <p14:tracePt t="98587" x="1285875" y="4910138"/>
          <p14:tracePt t="98604" x="1304925" y="4876800"/>
          <p14:tracePt t="98621" x="1309688" y="4852988"/>
          <p14:tracePt t="98637" x="1319213" y="4824413"/>
          <p14:tracePt t="98654" x="1319213" y="4810125"/>
          <p14:tracePt t="98671" x="1319213" y="4800600"/>
          <p14:tracePt t="98688" x="1319213" y="4786313"/>
          <p14:tracePt t="98704" x="1309688" y="4772025"/>
          <p14:tracePt t="98721" x="1304925" y="4767263"/>
          <p14:tracePt t="98737" x="1295400" y="4752975"/>
          <p14:tracePt t="98754" x="1281113" y="4724400"/>
          <p14:tracePt t="98771" x="1281113" y="4691063"/>
          <p14:tracePt t="98787" x="1276350" y="4638675"/>
          <p14:tracePt t="98804" x="1271588" y="4591050"/>
          <p14:tracePt t="98821" x="1271588" y="4533900"/>
          <p14:tracePt t="98837" x="1271588" y="4505325"/>
          <p14:tracePt t="98854" x="1271588" y="4491038"/>
          <p14:tracePt t="98872" x="1271588" y="4476750"/>
          <p14:tracePt t="98887" x="1271588" y="4471988"/>
          <p14:tracePt t="98904" x="1271588" y="4467225"/>
          <p14:tracePt t="98921" x="1271588" y="4457700"/>
          <p14:tracePt t="99195" x="1290638" y="4438650"/>
          <p14:tracePt t="99202" x="1319213" y="4419600"/>
          <p14:tracePt t="99210" x="1347788" y="4395788"/>
          <p14:tracePt t="99221" x="1376363" y="4376738"/>
          <p14:tracePt t="99238" x="1438275" y="4343400"/>
          <p14:tracePt t="99254" x="1471613" y="4324350"/>
          <p14:tracePt t="99271" x="1500188" y="4314825"/>
          <p14:tracePt t="99287" x="1514475" y="4310063"/>
          <p14:tracePt t="99304" x="1528763" y="4305300"/>
          <p14:tracePt t="99321" x="1533525" y="4305300"/>
          <p14:tracePt t="99337" x="1543050" y="4305300"/>
          <p14:tracePt t="99650" x="1595438" y="4291013"/>
          <p14:tracePt t="99657" x="1676400" y="4262438"/>
          <p14:tracePt t="99671" x="1847850" y="4219575"/>
          <p14:tracePt t="99704" x="2157413" y="4167188"/>
          <p14:tracePt t="99737" x="2466975" y="4157663"/>
          <p14:tracePt t="99771" x="2633663" y="4143375"/>
          <p14:tracePt t="99787" x="2724150" y="4133850"/>
          <p14:tracePt t="99804" x="2852738" y="4119563"/>
          <p14:tracePt t="99821" x="2933700" y="4105275"/>
          <p14:tracePt t="99837" x="3005138" y="4105275"/>
          <p14:tracePt t="99854" x="3100388" y="4090988"/>
          <p14:tracePt t="99871" x="3148013" y="4090988"/>
          <p14:tracePt t="99887" x="3200400" y="4090988"/>
          <p14:tracePt t="99904" x="3248025" y="4090988"/>
          <p14:tracePt t="99921" x="3324225" y="4090988"/>
          <p14:tracePt t="99937" x="3376613" y="4090988"/>
          <p14:tracePt t="99954" x="3424238" y="4090988"/>
          <p14:tracePt t="99971" x="3486150" y="4100513"/>
          <p14:tracePt t="99987" x="3552825" y="4110038"/>
          <p14:tracePt t="100004" x="3600450" y="4124325"/>
          <p14:tracePt t="100021" x="3643313" y="4129088"/>
          <p14:tracePt t="100038" x="3690938" y="4148138"/>
          <p14:tracePt t="100054" x="3729038" y="4167188"/>
          <p14:tracePt t="100071" x="3748088" y="4186238"/>
          <p14:tracePt t="100087" x="3771900" y="4195763"/>
          <p14:tracePt t="100104" x="3795713" y="4219575"/>
          <p14:tracePt t="100121" x="3805238" y="4229100"/>
          <p14:tracePt t="100137" x="3814763" y="4238625"/>
          <p14:tracePt t="100154" x="3819525" y="4252913"/>
          <p14:tracePt t="100171" x="3824288" y="4276725"/>
          <p14:tracePt t="100187" x="3824288" y="4286250"/>
          <p14:tracePt t="100204" x="3824288" y="4305300"/>
          <p14:tracePt t="100221" x="3805238" y="4324350"/>
          <p14:tracePt t="100237" x="3776663" y="4348163"/>
          <p14:tracePt t="100254" x="3705225" y="4386263"/>
          <p14:tracePt t="100271" x="3605213" y="4414838"/>
          <p14:tracePt t="100288" x="3481388" y="4424363"/>
          <p14:tracePt t="100304" x="3409950" y="4424363"/>
          <p14:tracePt t="100321" x="3338513" y="4400550"/>
          <p14:tracePt t="100337" x="3248025" y="4362450"/>
          <p14:tracePt t="100354" x="3133725" y="4300538"/>
          <p14:tracePt t="100371" x="3057525" y="4267200"/>
          <p14:tracePt t="100387" x="2962275" y="4248150"/>
          <p14:tracePt t="100404" x="2781300" y="4229100"/>
          <p14:tracePt t="100421" x="2690813" y="4229100"/>
          <p14:tracePt t="100437" x="2600325" y="4233863"/>
          <p14:tracePt t="100454" x="2528888" y="4248150"/>
          <p14:tracePt t="100471" x="2400300" y="4262438"/>
          <p14:tracePt t="100488" x="2305050" y="4271963"/>
          <p14:tracePt t="100504" x="2224088" y="4276725"/>
          <p14:tracePt t="100521" x="2152650" y="4291013"/>
          <p14:tracePt t="100538" x="2057400" y="4291013"/>
          <p14:tracePt t="100554" x="2000250" y="4291013"/>
          <p14:tracePt t="100571" x="1943100" y="4300538"/>
          <p14:tracePt t="100587" x="1881188" y="4305300"/>
          <p14:tracePt t="100604" x="1819275" y="4319588"/>
          <p14:tracePt t="100621" x="1781175" y="4329113"/>
          <p14:tracePt t="100637" x="1743075" y="4343400"/>
          <p14:tracePt t="100654" x="1695450" y="4362450"/>
          <p14:tracePt t="100671" x="1681163" y="4367213"/>
          <p14:tracePt t="100687" x="1666875" y="4376738"/>
          <p14:tracePt t="100704" x="1662113" y="4376738"/>
          <p14:tracePt t="100720" x="1652588" y="4376738"/>
          <p14:tracePt t="100737" x="1647825" y="4376738"/>
          <p14:tracePt t="100754" x="1643063" y="4376738"/>
          <p14:tracePt t="100787" x="1638300" y="4376738"/>
          <p14:tracePt t="101125" x="1633538" y="4376738"/>
          <p14:tracePt t="101145" x="1628775" y="4376738"/>
          <p14:tracePt t="101153" x="1624013" y="4381500"/>
          <p14:tracePt t="101160" x="1614488" y="4386263"/>
          <p14:tracePt t="101171" x="1600200" y="4386263"/>
          <p14:tracePt t="101187" x="1566863" y="4391025"/>
          <p14:tracePt t="101204" x="1524000" y="4410075"/>
          <p14:tracePt t="101237" x="1485900" y="4419600"/>
          <p14:tracePt t="101270" x="1466850" y="4419600"/>
          <p14:tracePt t="101287" x="1462088" y="4419600"/>
          <p14:tracePt t="101304" x="1457325" y="4419600"/>
          <p14:tracePt t="101320" x="1447800" y="4419600"/>
          <p14:tracePt t="101373" x="1443038" y="4419600"/>
          <p14:tracePt t="101380" x="1438275" y="4419600"/>
          <p14:tracePt t="101395" x="1433513" y="4419600"/>
          <p14:tracePt t="101404" x="1428750" y="4419600"/>
          <p14:tracePt t="101420" x="1423988" y="4419600"/>
          <p14:tracePt t="101644" x="1419225" y="4405313"/>
          <p14:tracePt t="101652" x="1414463" y="4386263"/>
          <p14:tracePt t="101659" x="1404938" y="4367213"/>
          <p14:tracePt t="101670" x="1404938" y="4348163"/>
          <p14:tracePt t="101687" x="1409700" y="4319588"/>
          <p14:tracePt t="101704" x="1419225" y="4281488"/>
          <p14:tracePt t="101720" x="1438275" y="4262438"/>
          <p14:tracePt t="101737" x="1452563" y="4248150"/>
          <p14:tracePt t="101754" x="1485900" y="4238625"/>
          <p14:tracePt t="101770" x="1504950" y="4238625"/>
          <p14:tracePt t="101787" x="1528763" y="4238625"/>
          <p14:tracePt t="101804" x="1552575" y="4243388"/>
          <p14:tracePt t="101821" x="1571625" y="4252913"/>
          <p14:tracePt t="101837" x="1581150" y="4276725"/>
          <p14:tracePt t="101854" x="1585913" y="4291013"/>
          <p14:tracePt t="101870" x="1590675" y="4295775"/>
          <p14:tracePt t="101887" x="1590675" y="4305300"/>
          <p14:tracePt t="101904" x="1590675" y="4314825"/>
          <p14:tracePt t="101937" x="1600200" y="4324350"/>
          <p14:tracePt t="101954" x="1609725" y="4333875"/>
          <p14:tracePt t="101970" x="1614488" y="4338638"/>
          <p14:tracePt t="101987" x="1619250" y="4343400"/>
          <p14:tracePt t="102004" x="1628775" y="4343400"/>
          <p14:tracePt t="102363" x="1676400" y="4319588"/>
          <p14:tracePt t="102371" x="1738313" y="4295775"/>
          <p14:tracePt t="102378" x="1785938" y="4271963"/>
          <p14:tracePt t="102387" x="1843088" y="4252913"/>
          <p14:tracePt t="102404" x="1971675" y="4219575"/>
          <p14:tracePt t="102420" x="2119313" y="4186238"/>
          <p14:tracePt t="102454" x="2424113" y="4176713"/>
          <p14:tracePt t="102487" x="2705100" y="4191000"/>
          <p14:tracePt t="102504" x="2786063" y="4191000"/>
          <p14:tracePt t="102520" x="2843213" y="4191000"/>
          <p14:tracePt t="102537" x="2914650" y="4191000"/>
          <p14:tracePt t="102554" x="3005138" y="4191000"/>
          <p14:tracePt t="102570" x="3071813" y="4191000"/>
          <p14:tracePt t="102587" x="3133725" y="4191000"/>
          <p14:tracePt t="102604" x="3190875" y="4191000"/>
          <p14:tracePt t="102620" x="3257550" y="4191000"/>
          <p14:tracePt t="102637" x="3300413" y="4191000"/>
          <p14:tracePt t="102654" x="3352800" y="4186238"/>
          <p14:tracePt t="102670" x="3400425" y="4186238"/>
          <p14:tracePt t="102687" x="3476625" y="4181475"/>
          <p14:tracePt t="102704" x="3529013" y="4181475"/>
          <p14:tracePt t="102721" x="3576638" y="4181475"/>
          <p14:tracePt t="102737" x="3638550" y="4195763"/>
          <p14:tracePt t="102754" x="3681413" y="4200525"/>
          <p14:tracePt t="102770" x="3709988" y="4205288"/>
          <p14:tracePt t="102787" x="3733800" y="4219575"/>
          <p14:tracePt t="102804" x="3762375" y="4229100"/>
          <p14:tracePt t="102820" x="3767138" y="4229100"/>
          <p14:tracePt t="102837" x="3776663" y="4229100"/>
          <p14:tracePt t="102854" x="3781425" y="4229100"/>
          <p14:tracePt t="102870" x="3786188" y="4238625"/>
          <p14:tracePt t="102887" x="3786188" y="4248150"/>
          <p14:tracePt t="102904" x="3786188" y="4257675"/>
          <p14:tracePt t="102920" x="3776663" y="4276725"/>
          <p14:tracePt t="102937" x="3757613" y="4286250"/>
          <p14:tracePt t="102954" x="3733800" y="4310063"/>
          <p14:tracePt t="102970" x="3695700" y="4338638"/>
          <p14:tracePt t="102987" x="3619500" y="4362450"/>
          <p14:tracePt t="103004" x="3571875" y="4376738"/>
          <p14:tracePt t="103020" x="3538538" y="4376738"/>
          <p14:tracePt t="103037" x="3509963" y="4376738"/>
          <p14:tracePt t="103054" x="3467100" y="4371975"/>
          <p14:tracePt t="103070" x="3438525" y="4362450"/>
          <p14:tracePt t="103087" x="3405188" y="4357688"/>
          <p14:tracePt t="103104" x="3305175" y="4367213"/>
          <p14:tracePt t="103120" x="3238500" y="4367213"/>
          <p14:tracePt t="103137" x="3167063" y="4376738"/>
          <p14:tracePt t="103154" x="3109913" y="4376738"/>
          <p14:tracePt t="103170" x="3043238" y="4376738"/>
          <p14:tracePt t="103187" x="3014663" y="4376738"/>
          <p14:tracePt t="103205" x="2981325" y="4381500"/>
          <p14:tracePt t="103222" x="2928938" y="4391025"/>
          <p14:tracePt t="103237" x="2876550" y="4400550"/>
          <p14:tracePt t="103254" x="2819400" y="4405313"/>
          <p14:tracePt t="103272" x="2757488" y="4419600"/>
          <p14:tracePt t="103293" x="2681288" y="4419600"/>
          <p14:tracePt t="103313" x="2614613" y="4419600"/>
          <p14:tracePt t="103321" x="2595563" y="4419600"/>
          <p14:tracePt t="103337" x="2543175" y="4419600"/>
          <p14:tracePt t="103354" x="2471738" y="4419600"/>
          <p14:tracePt t="103370" x="2419350" y="4419600"/>
          <p14:tracePt t="103387" x="2376488" y="4419600"/>
          <p14:tracePt t="103404" x="2333625" y="4419600"/>
          <p14:tracePt t="103420" x="2286000" y="4433888"/>
          <p14:tracePt t="103437" x="2243138" y="4438650"/>
          <p14:tracePt t="103454" x="2200275" y="4443413"/>
          <p14:tracePt t="103471" x="2105025" y="4457700"/>
          <p14:tracePt t="103487" x="2052638" y="4462463"/>
          <p14:tracePt t="103504" x="2005013" y="4476750"/>
          <p14:tracePt t="103521" x="1966913" y="4481513"/>
          <p14:tracePt t="103537" x="1919288" y="4481513"/>
          <p14:tracePt t="103554" x="1900238" y="4481513"/>
          <p14:tracePt t="103570" x="1871663" y="4481513"/>
          <p14:tracePt t="103587" x="1843088" y="4476750"/>
          <p14:tracePt t="103604" x="1785938" y="4462463"/>
          <p14:tracePt t="103620" x="1743075" y="4452938"/>
          <p14:tracePt t="103637" x="1714500" y="4433888"/>
          <p14:tracePt t="103655" x="1662113" y="4410075"/>
          <p14:tracePt t="103670" x="1643063" y="4391025"/>
          <p14:tracePt t="103687" x="1624013" y="4381500"/>
          <p14:tracePt t="103704" x="1609725" y="4371975"/>
          <p14:tracePt t="103720" x="1600200" y="4357688"/>
          <p14:tracePt t="103737" x="1595438" y="4333875"/>
          <p14:tracePt t="103754" x="1595438" y="4305300"/>
          <p14:tracePt t="103770" x="1614488" y="4267200"/>
          <p14:tracePt t="103787" x="1685925" y="4191000"/>
          <p14:tracePt t="103804" x="1776413" y="4124325"/>
          <p14:tracePt t="103820" x="1895475" y="4062413"/>
          <p14:tracePt t="103837" x="2024063" y="4010025"/>
          <p14:tracePt t="103854" x="2209800" y="3976688"/>
          <p14:tracePt t="103870" x="2309813" y="3976688"/>
          <p14:tracePt t="103887" x="2414588" y="3990975"/>
          <p14:tracePt t="103904" x="2590800" y="4029075"/>
          <p14:tracePt t="103920" x="2686050" y="4052888"/>
          <p14:tracePt t="103937" x="2767013" y="4076700"/>
          <p14:tracePt t="103954" x="2833688" y="4100513"/>
          <p14:tracePt t="103970" x="2947988" y="4114800"/>
          <p14:tracePt t="103987" x="3033713" y="4129088"/>
          <p14:tracePt t="104004" x="3090863" y="4133850"/>
          <p14:tracePt t="104021" x="3167063" y="4148138"/>
          <p14:tracePt t="104037" x="3209925" y="4152900"/>
          <p14:tracePt t="104054" x="3257550" y="4167188"/>
          <p14:tracePt t="104070" x="3290888" y="4171950"/>
          <p14:tracePt t="104087" x="3352800" y="4191000"/>
          <p14:tracePt t="104104" x="3381375" y="4205288"/>
          <p14:tracePt t="104120" x="3405188" y="4210050"/>
          <p14:tracePt t="104137" x="3419475" y="4224338"/>
          <p14:tracePt t="104154" x="3433763" y="4243388"/>
          <p14:tracePt t="104170" x="3448050" y="4267200"/>
          <p14:tracePt t="104187" x="3452813" y="4295775"/>
          <p14:tracePt t="104204" x="3448050" y="4329113"/>
          <p14:tracePt t="104220" x="3414713" y="4376738"/>
          <p14:tracePt t="104237" x="3386138" y="4400550"/>
          <p14:tracePt t="104254" x="3348038" y="4419600"/>
          <p14:tracePt t="104271" x="3300413" y="4443413"/>
          <p14:tracePt t="104287" x="3262313" y="4443413"/>
          <p14:tracePt t="104304" x="3233738" y="4443413"/>
          <p14:tracePt t="104320" x="3190875" y="4433888"/>
          <p14:tracePt t="104337" x="3128963" y="4405313"/>
          <p14:tracePt t="104354" x="3090863" y="4376738"/>
          <p14:tracePt t="104370" x="3043238" y="4357688"/>
          <p14:tracePt t="104387" x="3000375" y="4348163"/>
          <p14:tracePt t="104404" x="2924175" y="4338638"/>
          <p14:tracePt t="104420" x="2867025" y="4343400"/>
          <p14:tracePt t="104437" x="2800350" y="4362450"/>
          <p14:tracePt t="104454" x="2714625" y="4381500"/>
          <p14:tracePt t="104470" x="2676525" y="4391025"/>
          <p14:tracePt t="104487" x="2647950" y="4395788"/>
          <p14:tracePt t="104504" x="2633663" y="4395788"/>
          <p14:tracePt t="104520" x="2624138" y="4395788"/>
          <p14:tracePt t="104537" x="2619375" y="4395788"/>
          <p14:tracePt t="105144" x="2614613" y="4395788"/>
          <p14:tracePt t="105152" x="2609850" y="4395788"/>
          <p14:tracePt t="105158" x="2600325" y="4395788"/>
          <p14:tracePt t="105173" x="2595563" y="4395788"/>
          <p14:tracePt t="105187" x="2590800" y="4395788"/>
          <p14:tracePt t="105204" x="2581275" y="4395788"/>
          <p14:tracePt t="105270" x="2566988" y="4395788"/>
          <p14:tracePt t="105287" x="2552700" y="4395788"/>
          <p14:tracePt t="105304" x="2543175" y="4395788"/>
          <p14:tracePt t="105320" x="2509838" y="4400550"/>
          <p14:tracePt t="105337" x="2486025" y="4405313"/>
          <p14:tracePt t="105354" x="2466975" y="4414838"/>
          <p14:tracePt t="105371" x="2433638" y="4419600"/>
          <p14:tracePt t="105387" x="2405063" y="4429125"/>
          <p14:tracePt t="105404" x="2376488" y="4438650"/>
          <p14:tracePt t="105420" x="2338388" y="4443413"/>
          <p14:tracePt t="105437" x="2290763" y="4448175"/>
          <p14:tracePt t="105454" x="2262188" y="4448175"/>
          <p14:tracePt t="105470" x="2243138" y="4448175"/>
          <p14:tracePt t="105487" x="2219325" y="4448175"/>
          <p14:tracePt t="105503" x="2171700" y="4448175"/>
          <p14:tracePt t="105520" x="2143125" y="4448175"/>
          <p14:tracePt t="105537" x="2109788" y="4448175"/>
          <p14:tracePt t="105554" x="2043113" y="4448175"/>
          <p14:tracePt t="105570" x="2005013" y="4448175"/>
          <p14:tracePt t="105587" x="1962150" y="4448175"/>
          <p14:tracePt t="105604" x="1919288" y="4448175"/>
          <p14:tracePt t="105620" x="1866900" y="4443413"/>
          <p14:tracePt t="105637" x="1838325" y="4433888"/>
          <p14:tracePt t="105653" x="1809750" y="4429125"/>
          <p14:tracePt t="105670" x="1785938" y="4424363"/>
          <p14:tracePt t="105687" x="1762125" y="4424363"/>
          <p14:tracePt t="105703" x="1757363" y="4424363"/>
          <p14:tracePt t="105720" x="1752600" y="4424363"/>
          <p14:tracePt t="105737" x="1743075" y="4424363"/>
          <p14:tracePt t="105973" x="1752600" y="4424363"/>
          <p14:tracePt t="105980" x="1776413" y="4424363"/>
          <p14:tracePt t="105987" x="1795463" y="4424363"/>
          <p14:tracePt t="106004" x="1838325" y="4424363"/>
          <p14:tracePt t="106020" x="1866900" y="4424363"/>
          <p14:tracePt t="106037" x="1895475" y="4424363"/>
          <p14:tracePt t="106053" x="1943100" y="4424363"/>
          <p14:tracePt t="106070" x="1962150" y="4424363"/>
          <p14:tracePt t="106087" x="1985963" y="4424363"/>
          <p14:tracePt t="106104" x="2019300" y="4419600"/>
          <p14:tracePt t="106120" x="2033588" y="4419600"/>
          <p14:tracePt t="106137" x="2052638" y="4410075"/>
          <p14:tracePt t="106153" x="2066925" y="4410075"/>
          <p14:tracePt t="106170" x="2100263" y="4410075"/>
          <p14:tracePt t="106187" x="2124075" y="4405313"/>
          <p14:tracePt t="106203" x="2152650" y="4405313"/>
          <p14:tracePt t="106220" x="2171700" y="4400550"/>
          <p14:tracePt t="106237" x="2205038" y="4400550"/>
          <p14:tracePt t="106254" x="2228850" y="4395788"/>
          <p14:tracePt t="106270" x="2243138" y="4395788"/>
          <p14:tracePt t="106287" x="2257425" y="4395788"/>
          <p14:tracePt t="106303" x="2276475" y="4395788"/>
          <p14:tracePt t="106320" x="2286000" y="4391025"/>
          <p14:tracePt t="106337" x="2300288" y="4391025"/>
          <p14:tracePt t="106354" x="2314575" y="4386263"/>
          <p14:tracePt t="106370" x="2324100" y="4386263"/>
          <p14:tracePt t="106387" x="2328863" y="4386263"/>
          <p14:tracePt t="106403" x="2333625" y="4386263"/>
          <p14:tracePt t="106420" x="2343150" y="4386263"/>
          <p14:tracePt t="107081" x="2305050" y="4386263"/>
          <p14:tracePt t="107089" x="2262188" y="4386263"/>
          <p14:tracePt t="107096" x="2224088" y="4386263"/>
          <p14:tracePt t="107103" x="2181225" y="4386263"/>
          <p14:tracePt t="107120" x="2128838" y="4386263"/>
          <p14:tracePt t="107137" x="2081213" y="4386263"/>
          <p14:tracePt t="107170" x="2005013" y="4386263"/>
          <p14:tracePt t="107203" x="1957388" y="4386263"/>
          <p14:tracePt t="107220" x="1909763" y="4386263"/>
          <p14:tracePt t="107237" x="1881188" y="4386263"/>
          <p14:tracePt t="107253" x="1852613" y="4386263"/>
          <p14:tracePt t="107270" x="1814513" y="4391025"/>
          <p14:tracePt t="107287" x="1781175" y="4405313"/>
          <p14:tracePt t="107304" x="1747838" y="4405313"/>
          <p14:tracePt t="107320" x="1719263" y="4405313"/>
          <p14:tracePt t="107337" x="1671638" y="4405313"/>
          <p14:tracePt t="107353" x="1652588" y="4405313"/>
          <p14:tracePt t="107370" x="1628775" y="4405313"/>
          <p14:tracePt t="107387" x="1595438" y="4405313"/>
          <p14:tracePt t="107403" x="1547813" y="4405313"/>
          <p14:tracePt t="107420" x="1514475" y="4405313"/>
          <p14:tracePt t="107437" x="1485900" y="4405313"/>
          <p14:tracePt t="107453" x="1457325" y="4405313"/>
          <p14:tracePt t="107470" x="1433513" y="4405313"/>
          <p14:tracePt t="107487" x="1423988" y="4405313"/>
          <p14:tracePt t="107503" x="1419225" y="4405313"/>
          <p14:tracePt t="107520" x="1409700" y="4405313"/>
          <p14:tracePt t="107537" x="1404938" y="4405313"/>
          <p14:tracePt t="107553" x="1395413" y="4405313"/>
          <p14:tracePt t="107570" x="1390650" y="4405313"/>
          <p14:tracePt t="107587" x="1385888" y="4405313"/>
          <p14:tracePt t="107603" x="1376363" y="4405313"/>
          <p14:tracePt t="107620" x="1352550" y="4405313"/>
          <p14:tracePt t="107637" x="1314450" y="4405313"/>
          <p14:tracePt t="107654" x="1252538" y="4414838"/>
          <p14:tracePt t="107670" x="1223963" y="4424363"/>
          <p14:tracePt t="107687" x="1190625" y="4424363"/>
          <p14:tracePt t="107703" x="1147763" y="4419600"/>
          <p14:tracePt t="107720" x="1128713" y="4414838"/>
          <p14:tracePt t="107737" x="1104900" y="4410075"/>
          <p14:tracePt t="107753" x="1090613" y="4400550"/>
          <p14:tracePt t="107770" x="1066800" y="4381500"/>
          <p14:tracePt t="107787" x="1057275" y="4357688"/>
          <p14:tracePt t="107803" x="1042988" y="4305300"/>
          <p14:tracePt t="107820" x="1042988" y="4262438"/>
          <p14:tracePt t="107837" x="1047750" y="4210050"/>
          <p14:tracePt t="107853" x="1052513" y="4186238"/>
          <p14:tracePt t="107870" x="1062038" y="4162425"/>
          <p14:tracePt t="107887" x="1071563" y="4143375"/>
          <p14:tracePt t="107903" x="1085850" y="4129088"/>
          <p14:tracePt t="107920" x="1104900" y="4119563"/>
          <p14:tracePt t="107937" x="1119188" y="4110038"/>
          <p14:tracePt t="107939" x="1123950" y="4110038"/>
          <p14:tracePt t="107953" x="1133475" y="4095750"/>
          <p14:tracePt t="107970" x="1143000" y="4095750"/>
          <p14:tracePt t="107987" x="1147763" y="4095750"/>
          <p14:tracePt t="108020" x="1152525" y="4095750"/>
          <p14:tracePt t="108042" x="1157288" y="4095750"/>
          <p14:tracePt t="108054" x="1162050" y="4100513"/>
          <p14:tracePt t="108070" x="1185863" y="4157663"/>
          <p14:tracePt t="108087" x="1223963" y="4233863"/>
          <p14:tracePt t="108103" x="1257300" y="4310063"/>
          <p14:tracePt t="108120" x="1285875" y="4367213"/>
          <p14:tracePt t="108137" x="1309688" y="4429125"/>
          <p14:tracePt t="108153" x="1328738" y="4481513"/>
          <p14:tracePt t="108170" x="1343025" y="4524375"/>
          <p14:tracePt t="108187" x="1357313" y="4591050"/>
          <p14:tracePt t="108203" x="1366838" y="4643438"/>
          <p14:tracePt t="108220" x="1376363" y="4667250"/>
          <p14:tracePt t="108238" x="1376363" y="4681538"/>
          <p14:tracePt t="108254" x="1376363" y="4691063"/>
          <p14:tracePt t="108270" x="1376363" y="4695825"/>
          <p14:tracePt t="108287" x="1376363" y="4705350"/>
          <p14:tracePt t="108303" x="1376363" y="4710113"/>
          <p14:tracePt t="108320" x="1376363" y="4719638"/>
          <p14:tracePt t="108337" x="1371600" y="4733925"/>
          <p14:tracePt t="108353" x="1352550" y="4743450"/>
          <p14:tracePt t="108370" x="1343025" y="4762500"/>
          <p14:tracePt t="108387" x="1323975" y="4786313"/>
          <p14:tracePt t="108403" x="1304925" y="4800600"/>
          <p14:tracePt t="108420" x="1300163" y="4805363"/>
          <p14:tracePt t="108437" x="1290638" y="4810125"/>
          <p14:tracePt t="108453" x="1281113" y="4810125"/>
          <p14:tracePt t="108470" x="1266825" y="4810125"/>
          <p14:tracePt t="108487" x="1252538" y="4805363"/>
          <p14:tracePt t="108504" x="1228725" y="4767263"/>
          <p14:tracePt t="108520" x="1214438" y="4705350"/>
          <p14:tracePt t="108537" x="1214438" y="4648200"/>
          <p14:tracePt t="108553" x="1214438" y="4619625"/>
          <p14:tracePt t="108570" x="1214438" y="4600575"/>
          <p14:tracePt t="108587" x="1214438" y="4595813"/>
          <p14:tracePt t="108603" x="1214438" y="4591050"/>
          <p14:tracePt t="108666" x="1219200" y="4595813"/>
          <p14:tracePt t="108672" x="1219200" y="4605338"/>
          <p14:tracePt t="108687" x="1233488" y="4629150"/>
          <p14:tracePt t="108703" x="1233488" y="4643438"/>
          <p14:tracePt t="108720" x="1233488" y="4657725"/>
          <p14:tracePt t="108737" x="1233488" y="4662488"/>
          <p14:tracePt t="108753" x="1233488" y="4672013"/>
          <p14:tracePt t="108770" x="1233488" y="4681538"/>
          <p14:tracePt t="108848" x="1233488" y="4686300"/>
          <p14:tracePt t="109128" x="1233488" y="4667250"/>
          <p14:tracePt t="109135" x="1223963" y="4633913"/>
          <p14:tracePt t="109142" x="1223963" y="4610100"/>
          <p14:tracePt t="109153" x="1219200" y="4581525"/>
          <p14:tracePt t="109170" x="1209675" y="4533900"/>
          <p14:tracePt t="109187" x="1204913" y="4486275"/>
          <p14:tracePt t="109203" x="1204913" y="4462463"/>
          <p14:tracePt t="109220" x="1204913" y="4443413"/>
          <p14:tracePt t="109237" x="1204913" y="4410075"/>
          <p14:tracePt t="109253" x="1204913" y="4391025"/>
          <p14:tracePt t="109270" x="1204913" y="4381500"/>
          <p14:tracePt t="109287" x="1204913" y="4371975"/>
          <p14:tracePt t="109303" x="1204913" y="4362450"/>
          <p14:tracePt t="109347" x="1204913" y="4357688"/>
          <p14:tracePt t="109750" x="1204913" y="4362450"/>
          <p14:tracePt t="109757" x="1204913" y="4371975"/>
          <p14:tracePt t="109770" x="1204913" y="4376738"/>
          <p14:tracePt t="109787" x="1204913" y="4395788"/>
          <p14:tracePt t="109803" x="1204913" y="4400550"/>
          <p14:tracePt t="109820" x="1204913" y="4405313"/>
          <p14:tracePt t="109853" x="1204913" y="4414838"/>
          <p14:tracePt t="109887" x="1204913" y="4429125"/>
          <p14:tracePt t="109903" x="1204913" y="4433888"/>
          <p14:tracePt t="109920" x="1204913" y="4443413"/>
          <p14:tracePt t="109936" x="1200150" y="4457700"/>
          <p14:tracePt t="109953" x="1195388" y="4471988"/>
          <p14:tracePt t="109970" x="1190625" y="4500563"/>
          <p14:tracePt t="109986" x="1190625" y="4514850"/>
          <p14:tracePt t="110003" x="1190625" y="4519613"/>
          <p14:tracePt t="110020" x="1190625" y="4529138"/>
          <p14:tracePt t="110036" x="1190625" y="4538663"/>
          <p14:tracePt t="110073" x="1190625" y="4543425"/>
          <p14:tracePt t="110086" x="1190625" y="4548188"/>
          <p14:tracePt t="110103" x="1190625" y="4562475"/>
          <p14:tracePt t="110120" x="1190625" y="4572000"/>
          <p14:tracePt t="110136" x="1190625" y="4576763"/>
          <p14:tracePt t="110153" x="1190625" y="4586288"/>
          <p14:tracePt t="110186" x="1190625" y="4600575"/>
          <p14:tracePt t="110203" x="1190625" y="4614863"/>
          <p14:tracePt t="110220" x="1190625" y="4633913"/>
          <p14:tracePt t="110236" x="1190625" y="4643438"/>
          <p14:tracePt t="110253" x="1190625" y="4652963"/>
          <p14:tracePt t="110270" x="1190625" y="4657725"/>
          <p14:tracePt t="110286" x="1190625" y="4662488"/>
          <p14:tracePt t="112458" x="1181100" y="4657725"/>
          <p14:tracePt t="112465" x="1166813" y="4638675"/>
          <p14:tracePt t="112473" x="1152525" y="4619625"/>
          <p14:tracePt t="112486" x="1143000" y="4595813"/>
          <p14:tracePt t="112520" x="1109663" y="4572000"/>
          <p14:tracePt t="112553" x="1081088" y="4533900"/>
          <p14:tracePt t="112570" x="1062038" y="4524375"/>
          <p14:tracePt t="112586" x="1047750" y="4514850"/>
          <p14:tracePt t="112603" x="1028700" y="4495800"/>
          <p14:tracePt t="112620" x="1014413" y="4476750"/>
          <p14:tracePt t="112636" x="1000125" y="4462463"/>
          <p14:tracePt t="112653" x="985838" y="4452938"/>
          <p14:tracePt t="112670" x="981075" y="4443413"/>
          <p14:tracePt t="112686" x="971550" y="4433888"/>
          <p14:tracePt t="112703" x="966788" y="4429125"/>
          <p14:tracePt t="112720" x="962025" y="4429125"/>
          <p14:tracePt t="112736" x="962025" y="4424363"/>
          <p14:tracePt t="113111" x="957263" y="4424363"/>
          <p14:tracePt t="113118" x="952500" y="4424363"/>
          <p14:tracePt t="113132" x="947738" y="4424363"/>
          <p14:tracePt t="113140" x="942975" y="4424363"/>
          <p14:tracePt t="113198" x="938213" y="4424363"/>
          <p14:tracePt t="113221" x="933450" y="4424363"/>
          <p14:tracePt t="113235" x="933450" y="4419600"/>
          <p14:tracePt t="113264" x="928688" y="4414838"/>
          <p14:tracePt t="113345" x="923925" y="4410075"/>
          <p14:tracePt t="113352" x="923925" y="4405313"/>
          <p14:tracePt t="113360" x="919163" y="4405313"/>
          <p14:tracePt t="113369" x="914400" y="4400550"/>
          <p14:tracePt t="113386" x="909638" y="4395788"/>
          <p14:tracePt t="113403" x="900113" y="4395788"/>
          <p14:tracePt t="115729" x="895350" y="4395788"/>
          <p14:tracePt t="115736" x="890588" y="4395788"/>
          <p14:tracePt t="115772" x="885825" y="4395788"/>
          <p14:tracePt t="115788" x="881063" y="4395788"/>
          <p14:tracePt t="115795" x="881063" y="4391025"/>
          <p14:tracePt t="115819" x="866775" y="4381500"/>
          <p14:tracePt t="115853" x="828675" y="4343400"/>
          <p14:tracePt t="115869" x="819150" y="4333875"/>
          <p14:tracePt t="115886" x="809625" y="4319588"/>
          <p14:tracePt t="115903" x="800100" y="4305300"/>
          <p14:tracePt t="115919" x="790575" y="4295775"/>
          <p14:tracePt t="115936" x="785813" y="4291013"/>
          <p14:tracePt t="115953" x="785813" y="4286250"/>
          <p14:tracePt t="115979" x="785813" y="4281488"/>
          <p14:tracePt t="116009" x="781050" y="4281488"/>
          <p14:tracePt t="116015" x="781050" y="4276725"/>
          <p14:tracePt t="116023" x="781050" y="4271963"/>
          <p14:tracePt t="116036" x="771525" y="4248150"/>
          <p14:tracePt t="116053" x="757238" y="4224338"/>
          <p14:tracePt t="116069" x="752475" y="4214813"/>
          <p14:tracePt t="116086" x="747713" y="4205288"/>
          <p14:tracePt t="116103" x="738188" y="4195763"/>
          <p14:tracePt t="116119" x="733425" y="4186238"/>
          <p14:tracePt t="116176" x="728663" y="4191000"/>
          <p14:tracePt t="116183" x="728663" y="4205288"/>
          <p14:tracePt t="116191" x="723900" y="4229100"/>
          <p14:tracePt t="116203" x="719138" y="4248150"/>
          <p14:tracePt t="116219" x="719138" y="4295775"/>
          <p14:tracePt t="116236" x="719138" y="4357688"/>
          <p14:tracePt t="116253" x="719138" y="4400550"/>
          <p14:tracePt t="116269" x="719138" y="4429125"/>
          <p14:tracePt t="116286" x="719138" y="4476750"/>
          <p14:tracePt t="116303" x="719138" y="4486275"/>
          <p14:tracePt t="116320" x="719138" y="4491038"/>
          <p14:tracePt t="116336" x="719138" y="4495800"/>
          <p14:tracePt t="116353" x="719138" y="4500563"/>
          <p14:tracePt t="116412" x="714375" y="4500563"/>
          <p14:tracePt t="116418" x="709613" y="4491038"/>
          <p14:tracePt t="116426" x="709613" y="4476750"/>
          <p14:tracePt t="116436" x="700088" y="4467225"/>
          <p14:tracePt t="116453" x="695325" y="4429125"/>
          <p14:tracePt t="116470" x="681038" y="4333875"/>
          <p14:tracePt t="116486" x="676275" y="4276725"/>
          <p14:tracePt t="116503" x="676275" y="4238625"/>
          <p14:tracePt t="116519" x="676275" y="4210050"/>
          <p14:tracePt t="116536" x="676275" y="4186238"/>
          <p14:tracePt t="116553" x="681038" y="4171950"/>
          <p14:tracePt t="116570" x="690563" y="4167188"/>
          <p14:tracePt t="116586" x="714375" y="4157663"/>
          <p14:tracePt t="116603" x="742950" y="4157663"/>
          <p14:tracePt t="116619" x="771525" y="4157663"/>
          <p14:tracePt t="116636" x="795338" y="4176713"/>
          <p14:tracePt t="116653" x="833438" y="4210050"/>
          <p14:tracePt t="116669" x="842963" y="4238625"/>
          <p14:tracePt t="116686" x="857250" y="4271963"/>
          <p14:tracePt t="116703" x="857250" y="4300538"/>
          <p14:tracePt t="116719" x="847725" y="4333875"/>
          <p14:tracePt t="116736" x="833438" y="4348163"/>
          <p14:tracePt t="116753" x="819150" y="4362450"/>
          <p14:tracePt t="116769" x="814388" y="4371975"/>
          <p14:tracePt t="116786" x="804863" y="4381500"/>
          <p14:tracePt t="116803" x="800100" y="4381500"/>
          <p14:tracePt t="117042" x="809625" y="4381500"/>
          <p14:tracePt t="117050" x="819150" y="4381500"/>
          <p14:tracePt t="117056" x="828675" y="4381500"/>
          <p14:tracePt t="117069" x="842963" y="4381500"/>
          <p14:tracePt t="117086" x="857250" y="4381500"/>
          <p14:tracePt t="117103" x="866775" y="4381500"/>
          <p14:tracePt t="117119" x="871538" y="4381500"/>
          <p14:tracePt t="117136" x="876300" y="4381500"/>
          <p14:tracePt t="117153" x="876300" y="4386263"/>
          <p14:tracePt t="117169" x="876300" y="4391025"/>
          <p14:tracePt t="117186" x="876300" y="4400550"/>
          <p14:tracePt t="117203" x="847725" y="4424363"/>
          <p14:tracePt t="117219" x="823913" y="4452938"/>
          <p14:tracePt t="117236" x="785813" y="4481513"/>
          <p14:tracePt t="117253" x="762000" y="4491038"/>
          <p14:tracePt t="117269" x="723900" y="4495800"/>
          <p14:tracePt t="117286" x="700088" y="4486275"/>
          <p14:tracePt t="117302" x="685800" y="4476750"/>
          <p14:tracePt t="117319" x="666750" y="4443413"/>
          <p14:tracePt t="117336" x="633413" y="4333875"/>
          <p14:tracePt t="117353" x="633413" y="4233863"/>
          <p14:tracePt t="117369" x="633413" y="4148138"/>
          <p14:tracePt t="117386" x="657225" y="4095750"/>
          <p14:tracePt t="117403" x="671513" y="4071938"/>
          <p14:tracePt t="117419" x="685800" y="4062413"/>
          <p14:tracePt t="117436" x="704850" y="4057650"/>
          <p14:tracePt t="117453" x="747713" y="4062413"/>
          <p14:tracePt t="117469" x="776288" y="4081463"/>
          <p14:tracePt t="117486" x="800100" y="4119563"/>
          <p14:tracePt t="117503" x="838200" y="4171950"/>
          <p14:tracePt t="117519" x="857250" y="4229100"/>
          <p14:tracePt t="117536" x="866775" y="4252913"/>
          <p14:tracePt t="117553" x="866775" y="4271963"/>
          <p14:tracePt t="117569" x="862013" y="4305300"/>
          <p14:tracePt t="117586" x="852488" y="4314825"/>
          <p14:tracePt t="117603" x="838200" y="4329113"/>
          <p14:tracePt t="117619" x="828675" y="4333875"/>
          <p14:tracePt t="117636" x="819150" y="4343400"/>
          <p14:tracePt t="117652" x="819150" y="4348163"/>
          <p14:tracePt t="117686" x="819150" y="4352925"/>
          <p14:tracePt t="118531" x="900113" y="4352925"/>
          <p14:tracePt t="118538" x="1066800" y="4352925"/>
          <p14:tracePt t="118553" x="1485900" y="4376738"/>
          <p14:tracePt t="118569" x="1962150" y="4429125"/>
          <p14:tracePt t="118586" x="2481263" y="4500563"/>
          <p14:tracePt t="118603" x="3024188" y="4572000"/>
          <p14:tracePt t="118620" x="3757613" y="4733925"/>
          <p14:tracePt t="118653" x="4252913" y="4857750"/>
          <p14:tracePt t="118686" x="4400550" y="4891088"/>
          <p14:tracePt t="118868" x="4486275" y="4891088"/>
          <p14:tracePt t="118875" x="4595813" y="4891088"/>
          <p14:tracePt t="118886" x="4714875" y="4891088"/>
          <p14:tracePt t="118903" x="4905375" y="4891088"/>
          <p14:tracePt t="118921" x="5214938" y="4924425"/>
          <p14:tracePt t="118937" x="5386388" y="4962525"/>
          <p14:tracePt t="118953" x="5505450" y="5005388"/>
          <p14:tracePt t="118969" x="5562600" y="5038725"/>
          <p14:tracePt t="118986" x="5610225" y="5072063"/>
          <p14:tracePt t="119002" x="5634038" y="5081588"/>
          <p14:tracePt t="119019" x="5638800" y="5086350"/>
          <p14:tracePt t="119037" x="5648325" y="5100638"/>
          <p14:tracePt t="119052" x="5653088" y="51054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Information Hiding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500063"/>
          </a:xfrm>
        </p:spPr>
        <p:txBody>
          <a:bodyPr/>
          <a:lstStyle/>
          <a:p>
            <a:r>
              <a:rPr lang="en-US" altLang="ko-KR" sz="2000"/>
              <a:t>Package is the default visibility. Package visibility will be discussed later.</a:t>
            </a:r>
          </a:p>
          <a:p>
            <a:endParaRPr lang="ko-KR" altLang="en-US" sz="2000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952500" y="1714500"/>
            <a:ext cx="8286750" cy="385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class Rectangle2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setLeftTop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y) {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x 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y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setRightBottom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y) {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x 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y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Rectangle2(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x1,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y1,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x2,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y2)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setLeftTop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(x1, y1) 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setRightBottom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(x2, y2)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getArea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 return 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-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* 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-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public class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RectangleTest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static void main(String[]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args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Rectangle2 r1 = new Rectangle2(0, 0, 50, 50) ;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r1.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setLeftTop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(10, 10) ; // OK</a:t>
            </a:r>
            <a:endParaRPr lang="en-US" altLang="ko-KR" sz="1600" i="1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23875" y="5643563"/>
            <a:ext cx="8915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Package visibility is very dangerous! </a:t>
            </a: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</a:rPr>
              <a:t>Be sure to specify “private” or “public”.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Don’t leave it blank.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93"/>
    </mc:Choice>
    <mc:Fallback xmlns="">
      <p:transition spd="slow" advTm="86393"/>
    </mc:Fallback>
  </mc:AlternateContent>
  <p:extLst>
    <p:ext uri="{3A86A75C-4F4B-4683-9AE1-C65F6400EC91}">
      <p14:laserTraceLst xmlns:p14="http://schemas.microsoft.com/office/powerpoint/2010/main">
        <p14:tracePtLst>
          <p14:tracePt t="794" x="5595938" y="4981575"/>
          <p14:tracePt t="801" x="5495925" y="4800600"/>
          <p14:tracePt t="808" x="5376863" y="4600575"/>
          <p14:tracePt t="817" x="5224463" y="4314825"/>
          <p14:tracePt t="831" x="4995863" y="3952875"/>
          <p14:tracePt t="848" x="4676775" y="3457575"/>
          <p14:tracePt t="881" x="4262438" y="2952750"/>
          <p14:tracePt t="914" x="4076700" y="2747963"/>
          <p14:tracePt t="931" x="4033838" y="2705100"/>
          <p14:tracePt t="947" x="4005263" y="2676525"/>
          <p14:tracePt t="964" x="4000500" y="2676525"/>
          <p14:tracePt t="1227" x="3943350" y="2638425"/>
          <p14:tracePt t="1234" x="3881438" y="2571750"/>
          <p14:tracePt t="1247" x="3819525" y="2500313"/>
          <p14:tracePt t="1264" x="3619500" y="2319338"/>
          <p14:tracePt t="1281" x="3509963" y="2214563"/>
          <p14:tracePt t="1298" x="3424238" y="2114550"/>
          <p14:tracePt t="1314" x="3367088" y="2043113"/>
          <p14:tracePt t="1331" x="3348038" y="2019300"/>
          <p14:tracePt t="1348" x="3343275" y="2009775"/>
          <p14:tracePt t="1365" x="3338513" y="2000250"/>
          <p14:tracePt t="1381" x="3333750" y="1990725"/>
          <p14:tracePt t="1397" x="3333750" y="1985963"/>
          <p14:tracePt t="1415" x="3333750" y="1981200"/>
          <p14:tracePt t="1431" x="3333750" y="1976438"/>
          <p14:tracePt t="1448" x="3328988" y="1976438"/>
          <p14:tracePt t="1464" x="3328988" y="1971675"/>
          <p14:tracePt t="1481" x="3324225" y="1962150"/>
          <p14:tracePt t="1498" x="3314700" y="1933575"/>
          <p14:tracePt t="1514" x="3314700" y="1900238"/>
          <p14:tracePt t="1532" x="3314700" y="1862138"/>
          <p14:tracePt t="1547" x="3314700" y="1809750"/>
          <p14:tracePt t="1564" x="3338513" y="1733550"/>
          <p14:tracePt t="1580" x="3352800" y="1695450"/>
          <p14:tracePt t="1597" x="3367088" y="1671638"/>
          <p14:tracePt t="1614" x="3371850" y="1652588"/>
          <p14:tracePt t="1630" x="3381375" y="1628775"/>
          <p14:tracePt t="1647" x="3386138" y="1624013"/>
          <p14:tracePt t="1664" x="3386138" y="1619250"/>
          <p14:tracePt t="1682" x="3386138" y="1609725"/>
          <p14:tracePt t="1795" x="3386138" y="1614488"/>
          <p14:tracePt t="1804" x="3386138" y="1619250"/>
          <p14:tracePt t="1814" x="3381375" y="1638300"/>
          <p14:tracePt t="1831" x="3367088" y="1657350"/>
          <p14:tracePt t="1847" x="3348038" y="1681163"/>
          <p14:tracePt t="1864" x="3333750" y="1704975"/>
          <p14:tracePt t="1880" x="3314700" y="1724025"/>
          <p14:tracePt t="1897" x="3300413" y="1738313"/>
          <p14:tracePt t="1914" x="3295650" y="1752600"/>
          <p14:tracePt t="1931" x="3271838" y="1771650"/>
          <p14:tracePt t="1947" x="3257550" y="1790700"/>
          <p14:tracePt t="1965" x="3238500" y="1819275"/>
          <p14:tracePt t="1981" x="3214688" y="1852613"/>
          <p14:tracePt t="1997" x="3176588" y="1900238"/>
          <p14:tracePt t="2014" x="3152775" y="1938338"/>
          <p14:tracePt t="2031" x="3128963" y="1962150"/>
          <p14:tracePt t="2048" x="3090863" y="2005013"/>
          <p14:tracePt t="2064" x="3067050" y="2028825"/>
          <p14:tracePt t="2081" x="3052763" y="2043113"/>
          <p14:tracePt t="2097" x="3028950" y="2062163"/>
          <p14:tracePt t="2114" x="2995613" y="2081213"/>
          <p14:tracePt t="2130" x="2971800" y="2100263"/>
          <p14:tracePt t="2147" x="2947988" y="2109788"/>
          <p14:tracePt t="2164" x="2919413" y="2119313"/>
          <p14:tracePt t="2180" x="2886075" y="2128838"/>
          <p14:tracePt t="2197" x="2862263" y="2133600"/>
          <p14:tracePt t="2214" x="2857500" y="2138363"/>
          <p14:tracePt t="2231" x="2852738" y="2138363"/>
          <p14:tracePt t="2247" x="2847975" y="2143125"/>
          <p14:tracePt t="2532" x="2790825" y="2138363"/>
          <p14:tracePt t="2540" x="2724150" y="2119313"/>
          <p14:tracePt t="2548" x="2643188" y="2090738"/>
          <p14:tracePt t="2564" x="2490788" y="2038350"/>
          <p14:tracePt t="2581" x="2395538" y="2005013"/>
          <p14:tracePt t="2597" x="2343150" y="1981200"/>
          <p14:tracePt t="2614" x="2262188" y="1952625"/>
          <p14:tracePt t="2630" x="2209800" y="1938338"/>
          <p14:tracePt t="2647" x="2157413" y="1928813"/>
          <p14:tracePt t="2664" x="2081213" y="1900238"/>
          <p14:tracePt t="2681" x="2028825" y="1895475"/>
          <p14:tracePt t="2697" x="1985963" y="1885950"/>
          <p14:tracePt t="2714" x="1933575" y="1876425"/>
          <p14:tracePt t="2731" x="1857375" y="1862138"/>
          <p14:tracePt t="2747" x="1804988" y="1847850"/>
          <p14:tracePt t="2764" x="1752600" y="1833563"/>
          <p14:tracePt t="2781" x="1700213" y="1814513"/>
          <p14:tracePt t="2797" x="1624013" y="1795463"/>
          <p14:tracePt t="2814" x="1571625" y="1781175"/>
          <p14:tracePt t="2830" x="1524000" y="1771650"/>
          <p14:tracePt t="2848" x="1443038" y="1743075"/>
          <p14:tracePt t="2864" x="1390650" y="1728788"/>
          <p14:tracePt t="2880" x="1338263" y="1719263"/>
          <p14:tracePt t="2897" x="1290638" y="1709738"/>
          <p14:tracePt t="2914" x="1243013" y="1700213"/>
          <p14:tracePt t="2931" x="1214438" y="1690688"/>
          <p14:tracePt t="2948" x="1190625" y="1681163"/>
          <p14:tracePt t="2964" x="1176338" y="1676400"/>
          <p14:tracePt t="2980" x="1166813" y="1666875"/>
          <p14:tracePt t="2997" x="1157288" y="1662113"/>
          <p14:tracePt t="3014" x="1152525" y="1662113"/>
          <p14:tracePt t="3031" x="1147763" y="1662113"/>
          <p14:tracePt t="3289" x="1152525" y="1671638"/>
          <p14:tracePt t="3295" x="1166813" y="1690688"/>
          <p14:tracePt t="3303" x="1171575" y="1704975"/>
          <p14:tracePt t="3314" x="1185863" y="1728788"/>
          <p14:tracePt t="3331" x="1204913" y="1804988"/>
          <p14:tracePt t="3332" x="1223963" y="1843088"/>
          <p14:tracePt t="3347" x="1238250" y="1924050"/>
          <p14:tracePt t="3364" x="1247775" y="1966913"/>
          <p14:tracePt t="3381" x="1247775" y="1995488"/>
          <p14:tracePt t="3398" x="1247775" y="2009775"/>
          <p14:tracePt t="3430" x="1247775" y="2019300"/>
          <p14:tracePt t="3447" x="1247775" y="2024063"/>
          <p14:tracePt t="3464" x="1247775" y="2028825"/>
          <p14:tracePt t="3481" x="1247775" y="2038350"/>
          <p14:tracePt t="3497" x="1247775" y="2043113"/>
          <p14:tracePt t="3531" x="1252538" y="2047875"/>
          <p14:tracePt t="3547" x="1262063" y="2047875"/>
          <p14:tracePt t="3564" x="1290638" y="2047875"/>
          <p14:tracePt t="3581" x="1362075" y="2047875"/>
          <p14:tracePt t="3597" x="1419225" y="2038350"/>
          <p14:tracePt t="3614" x="1471613" y="2019300"/>
          <p14:tracePt t="3630" x="1519238" y="2009775"/>
          <p14:tracePt t="3647" x="1576388" y="2000250"/>
          <p14:tracePt t="3664" x="1614488" y="2000250"/>
          <p14:tracePt t="3680" x="1643063" y="2000250"/>
          <p14:tracePt t="3697" x="1662113" y="2000250"/>
          <p14:tracePt t="3714" x="1685925" y="2000250"/>
          <p14:tracePt t="3730" x="1690688" y="2000250"/>
          <p14:tracePt t="3747" x="1695450" y="2000250"/>
          <p14:tracePt t="3970" x="1724025" y="1995488"/>
          <p14:tracePt t="3977" x="1757363" y="1990725"/>
          <p14:tracePt t="3985" x="1795463" y="1981200"/>
          <p14:tracePt t="3997" x="1843088" y="1971675"/>
          <p14:tracePt t="4014" x="1919288" y="1962150"/>
          <p14:tracePt t="4030" x="1966913" y="1962150"/>
          <p14:tracePt t="4047" x="2038350" y="1962150"/>
          <p14:tracePt t="4064" x="2085975" y="1962150"/>
          <p14:tracePt t="4080" x="2162175" y="1981200"/>
          <p14:tracePt t="4097" x="2214563" y="1985963"/>
          <p14:tracePt t="4114" x="2266950" y="1995488"/>
          <p14:tracePt t="4130" x="2314575" y="2005013"/>
          <p14:tracePt t="4147" x="2376488" y="2019300"/>
          <p14:tracePt t="4164" x="2428875" y="2024063"/>
          <p14:tracePt t="4181" x="2476500" y="2024063"/>
          <p14:tracePt t="4197" x="2538413" y="2024063"/>
          <p14:tracePt t="4214" x="2576513" y="2024063"/>
          <p14:tracePt t="4230" x="2609850" y="2024063"/>
          <p14:tracePt t="4247" x="2647950" y="2024063"/>
          <p14:tracePt t="4264" x="2681288" y="2019300"/>
          <p14:tracePt t="4280" x="2700338" y="2014538"/>
          <p14:tracePt t="4297" x="2709863" y="2014538"/>
          <p14:tracePt t="4314" x="2719388" y="2014538"/>
          <p14:tracePt t="4330" x="2728913" y="2014538"/>
          <p14:tracePt t="4347" x="2738438" y="2014538"/>
          <p14:tracePt t="4645" x="2738438" y="2019300"/>
          <p14:tracePt t="4652" x="2733675" y="2024063"/>
          <p14:tracePt t="4664" x="2733675" y="2028825"/>
          <p14:tracePt t="4680" x="2724150" y="2038350"/>
          <p14:tracePt t="4697" x="2724150" y="2047875"/>
          <p14:tracePt t="4714" x="2724150" y="2057400"/>
          <p14:tracePt t="4770" x="2724150" y="2062163"/>
          <p14:tracePt t="4806" x="2724150" y="2066925"/>
          <p14:tracePt t="4814" x="2719388" y="2071688"/>
          <p14:tracePt t="4821" x="2714625" y="2076450"/>
          <p14:tracePt t="4830" x="2714625" y="2085975"/>
          <p14:tracePt t="4847" x="2714625" y="2095500"/>
          <p14:tracePt t="4864" x="2714625" y="2109788"/>
          <p14:tracePt t="4880" x="2714625" y="2119313"/>
          <p14:tracePt t="4897" x="2714625" y="2124075"/>
          <p14:tracePt t="4914" x="2714625" y="2128838"/>
          <p14:tracePt t="4930" x="2705100" y="2162175"/>
          <p14:tracePt t="4947" x="2695575" y="2181225"/>
          <p14:tracePt t="4964" x="2681288" y="2219325"/>
          <p14:tracePt t="4980" x="2657475" y="2252663"/>
          <p14:tracePt t="4997" x="2614613" y="2300288"/>
          <p14:tracePt t="5014" x="2576513" y="2333625"/>
          <p14:tracePt t="5030" x="2528888" y="2371725"/>
          <p14:tracePt t="5047" x="2490788" y="2405063"/>
          <p14:tracePt t="5063" x="2424113" y="2438400"/>
          <p14:tracePt t="5080" x="2395538" y="2452688"/>
          <p14:tracePt t="5097" x="2366963" y="2471738"/>
          <p14:tracePt t="5114" x="2319338" y="2486025"/>
          <p14:tracePt t="5130" x="2295525" y="2495550"/>
          <p14:tracePt t="5147" x="2266950" y="2495550"/>
          <p14:tracePt t="5164" x="2238375" y="2495550"/>
          <p14:tracePt t="5180" x="2205038" y="2495550"/>
          <p14:tracePt t="5197" x="2181225" y="2490788"/>
          <p14:tracePt t="5214" x="2171700" y="2486025"/>
          <p14:tracePt t="5230" x="2157413" y="2481263"/>
          <p14:tracePt t="5247" x="2133600" y="2476500"/>
          <p14:tracePt t="5264" x="2119313" y="2476500"/>
          <p14:tracePt t="5280" x="2100263" y="2476500"/>
          <p14:tracePt t="5297" x="2085975" y="2466975"/>
          <p14:tracePt t="5314" x="2066925" y="2466975"/>
          <p14:tracePt t="5330" x="2052638" y="2466975"/>
          <p14:tracePt t="5347" x="2043113" y="2466975"/>
          <p14:tracePt t="5364" x="2033588" y="2466975"/>
          <p14:tracePt t="5380" x="2024063" y="2476500"/>
          <p14:tracePt t="5397" x="2014538" y="2481263"/>
          <p14:tracePt t="5414" x="2005013" y="2486025"/>
          <p14:tracePt t="5430" x="1985963" y="2505075"/>
          <p14:tracePt t="5447" x="1966913" y="2519363"/>
          <p14:tracePt t="5464" x="1952625" y="2538413"/>
          <p14:tracePt t="5480" x="1943100" y="2547938"/>
          <p14:tracePt t="5497" x="1928813" y="2557463"/>
          <p14:tracePt t="5513" x="1924050" y="2566988"/>
          <p14:tracePt t="5530" x="1919288" y="2566988"/>
          <p14:tracePt t="5547" x="1919288" y="2562225"/>
          <p14:tracePt t="5564" x="1919288" y="2528888"/>
          <p14:tracePt t="5580" x="1924050" y="2490788"/>
          <p14:tracePt t="5597" x="1938338" y="2462213"/>
          <p14:tracePt t="5614" x="1966913" y="2409825"/>
          <p14:tracePt t="5630" x="1990725" y="2381250"/>
          <p14:tracePt t="5647" x="2014538" y="2357438"/>
          <p14:tracePt t="5664" x="2052638" y="2324100"/>
          <p14:tracePt t="5680" x="2090738" y="2295525"/>
          <p14:tracePt t="5697" x="2105025" y="2281238"/>
          <p14:tracePt t="5713" x="2119313" y="2262188"/>
          <p14:tracePt t="5730" x="2143125" y="2243138"/>
          <p14:tracePt t="5747" x="2166938" y="2233613"/>
          <p14:tracePt t="5763" x="2176463" y="2214563"/>
          <p14:tracePt t="5780" x="2185988" y="2200275"/>
          <p14:tracePt t="5797" x="2195513" y="2181225"/>
          <p14:tracePt t="5814" x="2205038" y="2171700"/>
          <p14:tracePt t="5830" x="2205038" y="2157413"/>
          <p14:tracePt t="5847" x="2205038" y="2147888"/>
          <p14:tracePt t="5864" x="2200275" y="2138363"/>
          <p14:tracePt t="5880" x="2195513" y="2133600"/>
          <p14:tracePt t="5897" x="2195513" y="2128838"/>
          <p14:tracePt t="5914" x="2195513" y="2119313"/>
          <p14:tracePt t="5930" x="2195513" y="2109788"/>
          <p14:tracePt t="5947" x="2195513" y="2105025"/>
          <p14:tracePt t="5964" x="2214563" y="2100263"/>
          <p14:tracePt t="5980" x="2286000" y="2090738"/>
          <p14:tracePt t="5997" x="2386013" y="2090738"/>
          <p14:tracePt t="6014" x="2552700" y="2085975"/>
          <p14:tracePt t="6030" x="2700338" y="2085975"/>
          <p14:tracePt t="6047" x="2943225" y="2066925"/>
          <p14:tracePt t="6064" x="3105150" y="2047875"/>
          <p14:tracePt t="6080" x="3238500" y="2038350"/>
          <p14:tracePt t="6097" x="3376613" y="2024063"/>
          <p14:tracePt t="6114" x="3448050" y="2019300"/>
          <p14:tracePt t="6130" x="3519488" y="2005013"/>
          <p14:tracePt t="6147" x="3581400" y="1995488"/>
          <p14:tracePt t="6163" x="3648075" y="1990725"/>
          <p14:tracePt t="6180" x="3676650" y="1990725"/>
          <p14:tracePt t="6197" x="3695700" y="1990725"/>
          <p14:tracePt t="6213" x="3714750" y="1990725"/>
          <p14:tracePt t="6230" x="3724275" y="1990725"/>
          <p14:tracePt t="6247" x="3729038" y="1990725"/>
          <p14:tracePt t="6280" x="3714750" y="2019300"/>
          <p14:tracePt t="6297" x="3657600" y="2062163"/>
          <p14:tracePt t="6313" x="3538538" y="2147888"/>
          <p14:tracePt t="6330" x="3371850" y="2228850"/>
          <p14:tracePt t="6348" x="3119438" y="2338388"/>
          <p14:tracePt t="6369" x="2924175" y="2390775"/>
          <p14:tracePt t="6382" x="2867025" y="2390775"/>
          <p14:tracePt t="6399" x="2738438" y="2400300"/>
          <p14:tracePt t="6416" x="2686050" y="2395538"/>
          <p14:tracePt t="6430" x="2652713" y="2395538"/>
          <p14:tracePt t="6447" x="2633663" y="2395538"/>
          <p14:tracePt t="6465" x="2624138" y="2395538"/>
          <p14:tracePt t="6484" x="2614613" y="2395538"/>
          <p14:tracePt t="6548" x="2624138" y="2395538"/>
          <p14:tracePt t="6569" x="2667000" y="2395538"/>
          <p14:tracePt t="6580" x="2700338" y="2395538"/>
          <p14:tracePt t="6597" x="2862263" y="2400300"/>
          <p14:tracePt t="6614" x="2986088" y="2409825"/>
          <p14:tracePt t="6630" x="3105150" y="2409825"/>
          <p14:tracePt t="6647" x="3252788" y="2409825"/>
          <p14:tracePt t="6663" x="3333750" y="2409825"/>
          <p14:tracePt t="6680" x="3400425" y="2409825"/>
          <p14:tracePt t="6697" x="3462338" y="2409825"/>
          <p14:tracePt t="6715" x="3509963" y="2409825"/>
          <p14:tracePt t="6735" x="3538538" y="2409825"/>
          <p14:tracePt t="6747" x="3552825" y="2409825"/>
          <p14:tracePt t="6763" x="3562350" y="2405063"/>
          <p14:tracePt t="6780" x="3576638" y="2405063"/>
          <p14:tracePt t="6797" x="3581400" y="2405063"/>
          <p14:tracePt t="6813" x="3586163" y="2405063"/>
          <p14:tracePt t="6847" x="3576638" y="2395538"/>
          <p14:tracePt t="6863" x="3481388" y="2376488"/>
          <p14:tracePt t="6880" x="3300413" y="2338388"/>
          <p14:tracePt t="6898" x="2843213" y="2286000"/>
          <p14:tracePt t="6915" x="2600325" y="2276475"/>
          <p14:tracePt t="6930" x="2366963" y="2257425"/>
          <p14:tracePt t="6947" x="2219325" y="2247900"/>
          <p14:tracePt t="6964" x="2114550" y="2233613"/>
          <p14:tracePt t="6981" x="2062163" y="2228850"/>
          <p14:tracePt t="6997" x="2033588" y="2219325"/>
          <p14:tracePt t="7014" x="2000250" y="2205038"/>
          <p14:tracePt t="7031" x="1976438" y="2200275"/>
          <p14:tracePt t="7047" x="1957388" y="2195513"/>
          <p14:tracePt t="7064" x="1928813" y="2185988"/>
          <p14:tracePt t="7082" x="1895475" y="2176463"/>
          <p14:tracePt t="7098" x="1866900" y="2166938"/>
          <p14:tracePt t="7113" x="1843088" y="2157413"/>
          <p14:tracePt t="7130" x="1819275" y="2152650"/>
          <p14:tracePt t="7147" x="1800225" y="2143125"/>
          <p14:tracePt t="7163" x="1795463" y="2143125"/>
          <p14:tracePt t="7180" x="1785938" y="2143125"/>
          <p14:tracePt t="7197" x="1781175" y="2143125"/>
          <p14:tracePt t="7213" x="1776413" y="2143125"/>
          <p14:tracePt t="7230" x="1766888" y="2143125"/>
          <p14:tracePt t="7247" x="1757363" y="2143125"/>
          <p14:tracePt t="7264" x="1724025" y="2147888"/>
          <p14:tracePt t="7280" x="1681163" y="2162175"/>
          <p14:tracePt t="7297" x="1614488" y="2190750"/>
          <p14:tracePt t="7314" x="1552575" y="2214563"/>
          <p14:tracePt t="7330" x="1471613" y="2228850"/>
          <p14:tracePt t="7347" x="1433513" y="2228850"/>
          <p14:tracePt t="7364" x="1414463" y="2219325"/>
          <p14:tracePt t="7380" x="1404938" y="2205038"/>
          <p14:tracePt t="7397" x="1381125" y="2171700"/>
          <p14:tracePt t="7413" x="1381125" y="2133600"/>
          <p14:tracePt t="7430" x="1385888" y="2085975"/>
          <p14:tracePt t="7447" x="1423988" y="2033588"/>
          <p14:tracePt t="7464" x="1447800" y="2009775"/>
          <p14:tracePt t="7480" x="1485900" y="2009775"/>
          <p14:tracePt t="7497" x="1519238" y="2014538"/>
          <p14:tracePt t="7514" x="1566863" y="2038350"/>
          <p14:tracePt t="7530" x="1590675" y="2052638"/>
          <p14:tracePt t="7547" x="1600200" y="2071688"/>
          <p14:tracePt t="7563" x="1614488" y="2085975"/>
          <p14:tracePt t="7580" x="1624013" y="2119313"/>
          <p14:tracePt t="7597" x="1628775" y="2152650"/>
          <p14:tracePt t="7613" x="1628775" y="2195513"/>
          <p14:tracePt t="7630" x="1628775" y="2271713"/>
          <p14:tracePt t="7647" x="1614488" y="2324100"/>
          <p14:tracePt t="7664" x="1609725" y="2352675"/>
          <p14:tracePt t="7680" x="1604963" y="2376488"/>
          <p14:tracePt t="7697" x="1595438" y="2395538"/>
          <p14:tracePt t="7714" x="1585913" y="2400300"/>
          <p14:tracePt t="7730" x="1581150" y="2409825"/>
          <p14:tracePt t="7747" x="1576388" y="2414588"/>
          <p14:tracePt t="7763" x="1566863" y="2414588"/>
          <p14:tracePt t="7780" x="1557338" y="2414588"/>
          <p14:tracePt t="7822" x="1552575" y="2414588"/>
          <p14:tracePt t="7860" x="1547813" y="2414588"/>
          <p14:tracePt t="8351" x="1557338" y="2424113"/>
          <p14:tracePt t="8357" x="1576388" y="2438400"/>
          <p14:tracePt t="8366" x="1585913" y="2443163"/>
          <p14:tracePt t="8380" x="1624013" y="2462213"/>
          <p14:tracePt t="8397" x="1662113" y="2486025"/>
          <p14:tracePt t="8413" x="1695450" y="2509838"/>
          <p14:tracePt t="8447" x="1766888" y="2547938"/>
          <p14:tracePt t="8480" x="1785938" y="2562225"/>
          <p14:tracePt t="8497" x="1795463" y="2566988"/>
          <p14:tracePt t="8513" x="1800225" y="2566988"/>
          <p14:tracePt t="8864" x="1828800" y="2566988"/>
          <p14:tracePt t="8871" x="1876425" y="2557463"/>
          <p14:tracePt t="8880" x="1919288" y="2557463"/>
          <p14:tracePt t="8897" x="2014538" y="2543175"/>
          <p14:tracePt t="8914" x="2095500" y="2533650"/>
          <p14:tracePt t="8947" x="2252663" y="2514600"/>
          <p14:tracePt t="8980" x="2400300" y="2514600"/>
          <p14:tracePt t="8997" x="2452688" y="2514600"/>
          <p14:tracePt t="9013" x="2495550" y="2505075"/>
          <p14:tracePt t="9030" x="2533650" y="2500313"/>
          <p14:tracePt t="9047" x="2581275" y="2490788"/>
          <p14:tracePt t="9064" x="2609850" y="2476500"/>
          <p14:tracePt t="9080" x="2638425" y="2471738"/>
          <p14:tracePt t="9097" x="2662238" y="2466975"/>
          <p14:tracePt t="9113" x="2695575" y="2452688"/>
          <p14:tracePt t="9130" x="2714625" y="2443163"/>
          <p14:tracePt t="9147" x="2733675" y="2438400"/>
          <p14:tracePt t="9163" x="2752725" y="2428875"/>
          <p14:tracePt t="9180" x="2767013" y="2424113"/>
          <p14:tracePt t="9197" x="2771775" y="2424113"/>
          <p14:tracePt t="9213" x="2776538" y="2424113"/>
          <p14:tracePt t="9230" x="2786063" y="2424113"/>
          <p14:tracePt t="9247" x="2790825" y="2424113"/>
          <p14:tracePt t="9319" x="2781300" y="2433638"/>
          <p14:tracePt t="9326" x="2762250" y="2447925"/>
          <p14:tracePt t="9333" x="2743200" y="2466975"/>
          <p14:tracePt t="9347" x="2671763" y="2519363"/>
          <p14:tracePt t="9364" x="2571750" y="2576513"/>
          <p14:tracePt t="9380" x="2462213" y="2638425"/>
          <p14:tracePt t="9397" x="2366963" y="2676525"/>
          <p14:tracePt t="9414" x="2286000" y="2709863"/>
          <p14:tracePt t="9430" x="2262188" y="2724150"/>
          <p14:tracePt t="9447" x="2238375" y="2728913"/>
          <p14:tracePt t="9463" x="2219325" y="2738438"/>
          <p14:tracePt t="9480" x="2185988" y="2752725"/>
          <p14:tracePt t="9497" x="2162175" y="2762250"/>
          <p14:tracePt t="9513" x="2138363" y="2776538"/>
          <p14:tracePt t="9531" x="2095500" y="2809875"/>
          <p14:tracePt t="9547" x="2057400" y="2838450"/>
          <p14:tracePt t="9563" x="2014538" y="2862263"/>
          <p14:tracePt t="9580" x="1981200" y="2886075"/>
          <p14:tracePt t="9597" x="1943100" y="2914650"/>
          <p14:tracePt t="9613" x="1919288" y="2928938"/>
          <p14:tracePt t="9630" x="1895475" y="2938463"/>
          <p14:tracePt t="9647" x="1881188" y="2947988"/>
          <p14:tracePt t="9663" x="1866900" y="2957513"/>
          <p14:tracePt t="9680" x="1857375" y="2957513"/>
          <p14:tracePt t="9697" x="1852613" y="2957513"/>
          <p14:tracePt t="9713" x="1847850" y="2957513"/>
          <p14:tracePt t="9730" x="1843088" y="2957513"/>
          <p14:tracePt t="9824" x="1847850" y="2957513"/>
          <p14:tracePt t="9832" x="1857375" y="2957513"/>
          <p14:tracePt t="9840" x="1876425" y="2952750"/>
          <p14:tracePt t="9846" x="1890713" y="2947988"/>
          <p14:tracePt t="9863" x="1952625" y="2938463"/>
          <p14:tracePt t="9880" x="2014538" y="2919413"/>
          <p14:tracePt t="9897" x="2138363" y="2890838"/>
          <p14:tracePt t="9913" x="2233613" y="2867025"/>
          <p14:tracePt t="9930" x="2314575" y="2843213"/>
          <p14:tracePt t="9947" x="2409825" y="2828925"/>
          <p14:tracePt t="9963" x="2509838" y="2800350"/>
          <p14:tracePt t="9980" x="2552700" y="2790825"/>
          <p14:tracePt t="9997" x="2595563" y="2786063"/>
          <p14:tracePt t="10013" x="2638425" y="2771775"/>
          <p14:tracePt t="10030" x="2709863" y="2767013"/>
          <p14:tracePt t="10047" x="2757488" y="2767013"/>
          <p14:tracePt t="10063" x="2809875" y="2767013"/>
          <p14:tracePt t="10080" x="2867025" y="2767013"/>
          <p14:tracePt t="10097" x="2905125" y="2767013"/>
          <p14:tracePt t="10113" x="2924175" y="2767013"/>
          <p14:tracePt t="10130" x="2952750" y="2767013"/>
          <p14:tracePt t="10147" x="2986088" y="2767013"/>
          <p14:tracePt t="10163" x="3000375" y="2767013"/>
          <p14:tracePt t="10180" x="3014663" y="2767013"/>
          <p14:tracePt t="10197" x="3024188" y="2767013"/>
          <p14:tracePt t="10213" x="3033713" y="2767013"/>
          <p14:tracePt t="10230" x="3038475" y="2767013"/>
          <p14:tracePt t="10247" x="3043238" y="2767013"/>
          <p14:tracePt t="10705" x="2995613" y="2767013"/>
          <p14:tracePt t="10712" x="2919413" y="2767013"/>
          <p14:tracePt t="10719" x="2819400" y="2767013"/>
          <p14:tracePt t="10730" x="2709863" y="2757488"/>
          <p14:tracePt t="10747" x="2500313" y="2747963"/>
          <p14:tracePt t="10763" x="2252663" y="2733675"/>
          <p14:tracePt t="10797" x="1990725" y="2705100"/>
          <p14:tracePt t="10830" x="1862138" y="2705100"/>
          <p14:tracePt t="10847" x="1838325" y="2705100"/>
          <p14:tracePt t="10863" x="1824038" y="2705100"/>
          <p14:tracePt t="10880" x="1800225" y="2700338"/>
          <p14:tracePt t="10897" x="1781175" y="2690813"/>
          <p14:tracePt t="10913" x="1766888" y="2686050"/>
          <p14:tracePt t="10930" x="1747838" y="2681288"/>
          <p14:tracePt t="10947" x="1714500" y="2667000"/>
          <p14:tracePt t="10963" x="1690688" y="2657475"/>
          <p14:tracePt t="10980" x="1666875" y="2652713"/>
          <p14:tracePt t="10997" x="1638300" y="2633663"/>
          <p14:tracePt t="11013" x="1590675" y="2609850"/>
          <p14:tracePt t="11030" x="1552575" y="2595563"/>
          <p14:tracePt t="11046" x="1528763" y="2590800"/>
          <p14:tracePt t="11063" x="1495425" y="2581275"/>
          <p14:tracePt t="11080" x="1476375" y="2576513"/>
          <p14:tracePt t="11096" x="1457325" y="2562225"/>
          <p14:tracePt t="11113" x="1443038" y="2557463"/>
          <p14:tracePt t="11130" x="1423988" y="2552700"/>
          <p14:tracePt t="11146" x="1414463" y="2552700"/>
          <p14:tracePt t="11163" x="1404938" y="2543175"/>
          <p14:tracePt t="11180" x="1390650" y="2538413"/>
          <p14:tracePt t="11196" x="1366838" y="2533650"/>
          <p14:tracePt t="11213" x="1343025" y="2533650"/>
          <p14:tracePt t="11230" x="1314450" y="2533650"/>
          <p14:tracePt t="11247" x="1276350" y="2533650"/>
          <p14:tracePt t="11263" x="1266825" y="2533650"/>
          <p14:tracePt t="11280" x="1257300" y="2533650"/>
          <p14:tracePt t="11297" x="1247775" y="2533650"/>
          <p14:tracePt t="11313" x="1238250" y="2538413"/>
          <p14:tracePt t="11330" x="1233488" y="2552700"/>
          <p14:tracePt t="11346" x="1228725" y="2571750"/>
          <p14:tracePt t="11363" x="1219200" y="2581275"/>
          <p14:tracePt t="11380" x="1214438" y="2605088"/>
          <p14:tracePt t="11397" x="1214438" y="2609850"/>
          <p14:tracePt t="11413" x="1214438" y="2619375"/>
          <p14:tracePt t="11430" x="1214438" y="2628900"/>
          <p14:tracePt t="11446" x="1214438" y="2647950"/>
          <p14:tracePt t="11463" x="1228725" y="2671763"/>
          <p14:tracePt t="11480" x="1247775" y="2709863"/>
          <p14:tracePt t="11496" x="1285875" y="2747963"/>
          <p14:tracePt t="11513" x="1309688" y="2771775"/>
          <p14:tracePt t="11530" x="1328738" y="2790825"/>
          <p14:tracePt t="11546" x="1328738" y="2800350"/>
          <p14:tracePt t="11563" x="1338263" y="2809875"/>
          <p14:tracePt t="11580" x="1347788" y="2814638"/>
          <p14:tracePt t="11597" x="1362075" y="2819400"/>
          <p14:tracePt t="11614" x="1381125" y="2819400"/>
          <p14:tracePt t="11630" x="1395413" y="2814638"/>
          <p14:tracePt t="11646" x="1419225" y="2805113"/>
          <p14:tracePt t="11663" x="1433513" y="2781300"/>
          <p14:tracePt t="11680" x="1471613" y="2747963"/>
          <p14:tracePt t="11696" x="1481138" y="2724150"/>
          <p14:tracePt t="11713" x="1500188" y="2705100"/>
          <p14:tracePt t="11730" x="1514475" y="2690813"/>
          <p14:tracePt t="11747" x="1524000" y="2671763"/>
          <p14:tracePt t="11763" x="1528763" y="2657475"/>
          <p14:tracePt t="11780" x="1528763" y="2633663"/>
          <p14:tracePt t="11797" x="1528763" y="2581275"/>
          <p14:tracePt t="11813" x="1514475" y="2528888"/>
          <p14:tracePt t="11830" x="1509713" y="2495550"/>
          <p14:tracePt t="11847" x="1495425" y="2457450"/>
          <p14:tracePt t="11863" x="1481138" y="2433638"/>
          <p14:tracePt t="11880" x="1471613" y="2419350"/>
          <p14:tracePt t="11897" x="1462088" y="2414588"/>
          <p14:tracePt t="11913" x="1438275" y="2405063"/>
          <p14:tracePt t="11930" x="1404938" y="2405063"/>
          <p14:tracePt t="11946" x="1385888" y="2405063"/>
          <p14:tracePt t="11963" x="1362075" y="2414588"/>
          <p14:tracePt t="11980" x="1338263" y="2433638"/>
          <p14:tracePt t="11997" x="1300163" y="2466975"/>
          <p14:tracePt t="12013" x="1281113" y="2486025"/>
          <p14:tracePt t="12030" x="1266825" y="2500313"/>
          <p14:tracePt t="12046" x="1247775" y="2538413"/>
          <p14:tracePt t="12063" x="1233488" y="2557463"/>
          <p14:tracePt t="12080" x="1228725" y="2581275"/>
          <p14:tracePt t="12096" x="1223963" y="2605088"/>
          <p14:tracePt t="12113" x="1223963" y="2633663"/>
          <p14:tracePt t="12130" x="1223963" y="2657475"/>
          <p14:tracePt t="12147" x="1223963" y="2686050"/>
          <p14:tracePt t="12163" x="1228725" y="2714625"/>
          <p14:tracePt t="12180" x="1243013" y="2752725"/>
          <p14:tracePt t="12196" x="1262063" y="2776538"/>
          <p14:tracePt t="12213" x="1266825" y="2795588"/>
          <p14:tracePt t="12230" x="1281113" y="2814638"/>
          <p14:tracePt t="12246" x="1295400" y="2828925"/>
          <p14:tracePt t="12263" x="1319213" y="2843213"/>
          <p14:tracePt t="12280" x="1343025" y="2852738"/>
          <p14:tracePt t="12297" x="1381125" y="2862263"/>
          <p14:tracePt t="12313" x="1409700" y="2871788"/>
          <p14:tracePt t="12330" x="1423988" y="2871788"/>
          <p14:tracePt t="12346" x="1447800" y="2871788"/>
          <p14:tracePt t="12348" x="1452563" y="2871788"/>
          <p14:tracePt t="12363" x="1466850" y="2871788"/>
          <p14:tracePt t="12380" x="1481138" y="2867025"/>
          <p14:tracePt t="12396" x="1490663" y="2847975"/>
          <p14:tracePt t="12413" x="1514475" y="2814638"/>
          <p14:tracePt t="12430" x="1533525" y="2771775"/>
          <p14:tracePt t="12446" x="1538288" y="2733675"/>
          <p14:tracePt t="12463" x="1538288" y="2700338"/>
          <p14:tracePt t="12480" x="1538288" y="2652713"/>
          <p14:tracePt t="12496" x="1533525" y="2628900"/>
          <p14:tracePt t="12513" x="1519238" y="2595563"/>
          <p14:tracePt t="12530" x="1509713" y="2562225"/>
          <p14:tracePt t="12546" x="1490663" y="2538413"/>
          <p14:tracePt t="12563" x="1485900" y="2528888"/>
          <p14:tracePt t="12580" x="1471613" y="2514600"/>
          <p14:tracePt t="12597" x="1438275" y="2514600"/>
          <p14:tracePt t="12613" x="1423988" y="2514600"/>
          <p14:tracePt t="12630" x="1395413" y="2524125"/>
          <p14:tracePt t="12646" x="1366838" y="2533650"/>
          <p14:tracePt t="12663" x="1333500" y="2557463"/>
          <p14:tracePt t="12680" x="1304925" y="2595563"/>
          <p14:tracePt t="12696" x="1276350" y="2662238"/>
          <p14:tracePt t="12713" x="1262063" y="2724150"/>
          <p14:tracePt t="12730" x="1252538" y="2800350"/>
          <p14:tracePt t="12746" x="1252538" y="2828925"/>
          <p14:tracePt t="12763" x="1252538" y="2847975"/>
          <p14:tracePt t="12780" x="1266825" y="2871788"/>
          <p14:tracePt t="12796" x="1281113" y="2881313"/>
          <p14:tracePt t="12813" x="1314450" y="2900363"/>
          <p14:tracePt t="12830" x="1347788" y="2909888"/>
          <p14:tracePt t="12846" x="1404938" y="2914650"/>
          <p14:tracePt t="12863" x="1433513" y="2914650"/>
          <p14:tracePt t="12880" x="1485900" y="2895600"/>
          <p14:tracePt t="12896" x="1543050" y="2852738"/>
          <p14:tracePt t="12913" x="1628775" y="2786063"/>
          <p14:tracePt t="12930" x="1666875" y="2752725"/>
          <p14:tracePt t="12946" x="1690688" y="2724150"/>
          <p14:tracePt t="12963" x="1719263" y="2700338"/>
          <p14:tracePt t="12980" x="1724025" y="2690813"/>
          <p14:tracePt t="12996" x="1733550" y="2686050"/>
          <p14:tracePt t="13013" x="1733550" y="2681288"/>
          <p14:tracePt t="13030" x="1733550" y="2671763"/>
          <p14:tracePt t="13046" x="1728788" y="2662238"/>
          <p14:tracePt t="13063" x="1709738" y="2647950"/>
          <p14:tracePt t="13080" x="1685925" y="2624138"/>
          <p14:tracePt t="13096" x="1633538" y="2586038"/>
          <p14:tracePt t="13113" x="1600200" y="2566988"/>
          <p14:tracePt t="13130" x="1566863" y="2557463"/>
          <p14:tracePt t="13147" x="1533525" y="2543175"/>
          <p14:tracePt t="13163" x="1514475" y="2543175"/>
          <p14:tracePt t="13180" x="1490663" y="2543175"/>
          <p14:tracePt t="13196" x="1476375" y="2543175"/>
          <p14:tracePt t="13213" x="1452563" y="2562225"/>
          <p14:tracePt t="13230" x="1438275" y="2576513"/>
          <p14:tracePt t="13246" x="1428750" y="2586038"/>
          <p14:tracePt t="13263" x="1423988" y="2590800"/>
          <p14:tracePt t="13280" x="1414463" y="2600325"/>
          <p14:tracePt t="13296" x="1404938" y="2605088"/>
          <p14:tracePt t="13617" x="1409700" y="2605088"/>
          <p14:tracePt t="13624" x="1419225" y="2605088"/>
          <p14:tracePt t="13632" x="1433513" y="2605088"/>
          <p14:tracePt t="13646" x="1457325" y="2600325"/>
          <p14:tracePt t="13663" x="1476375" y="2590800"/>
          <p14:tracePt t="13680" x="1500188" y="2581275"/>
          <p14:tracePt t="13697" x="1533525" y="2571750"/>
          <p14:tracePt t="13729" x="1552575" y="2562225"/>
          <p14:tracePt t="13763" x="1562100" y="2562225"/>
          <p14:tracePt t="13800" x="1562100" y="2557463"/>
          <p14:tracePt t="13813" x="1562100" y="2552700"/>
          <p14:tracePt t="13830" x="1557338" y="2533650"/>
          <p14:tracePt t="13846" x="1543050" y="2519363"/>
          <p14:tracePt t="13863" x="1524000" y="2505075"/>
          <p14:tracePt t="13879" x="1495425" y="2486025"/>
          <p14:tracePt t="13896" x="1447800" y="2476500"/>
          <p14:tracePt t="13913" x="1419225" y="2476500"/>
          <p14:tracePt t="13930" x="1381125" y="2481263"/>
          <p14:tracePt t="13946" x="1347788" y="2500313"/>
          <p14:tracePt t="13963" x="1323975" y="2509838"/>
          <p14:tracePt t="13979" x="1300163" y="2514600"/>
          <p14:tracePt t="13996" x="1290638" y="2524125"/>
          <p14:tracePt t="14013" x="1271588" y="2538413"/>
          <p14:tracePt t="14030" x="1257300" y="2557463"/>
          <p14:tracePt t="14046" x="1252538" y="2581275"/>
          <p14:tracePt t="14063" x="1238250" y="2628900"/>
          <p14:tracePt t="14080" x="1238250" y="2705100"/>
          <p14:tracePt t="14096" x="1238250" y="2747963"/>
          <p14:tracePt t="14113" x="1247775" y="2786063"/>
          <p14:tracePt t="14130" x="1266825" y="2814638"/>
          <p14:tracePt t="14146" x="1290638" y="2828925"/>
          <p14:tracePt t="14163" x="1328738" y="2847975"/>
          <p14:tracePt t="14180" x="1357313" y="2862263"/>
          <p14:tracePt t="14196" x="1414463" y="2871788"/>
          <p14:tracePt t="14213" x="1447800" y="2871788"/>
          <p14:tracePt t="14230" x="1485900" y="2871788"/>
          <p14:tracePt t="14246" x="1514475" y="2867025"/>
          <p14:tracePt t="14263" x="1566863" y="2852738"/>
          <p14:tracePt t="14280" x="1604963" y="2843213"/>
          <p14:tracePt t="14296" x="1643063" y="2828925"/>
          <p14:tracePt t="14313" x="1690688" y="2790825"/>
          <p14:tracePt t="14329" x="1714500" y="2767013"/>
          <p14:tracePt t="14346" x="1724025" y="2747963"/>
          <p14:tracePt t="14363" x="1738313" y="2724150"/>
          <p14:tracePt t="14380" x="1743075" y="2705100"/>
          <p14:tracePt t="14396" x="1743075" y="2695575"/>
          <p14:tracePt t="14413" x="1738313" y="2681288"/>
          <p14:tracePt t="14430" x="1724025" y="2662238"/>
          <p14:tracePt t="14447" x="1671638" y="2619375"/>
          <p14:tracePt t="14469" x="1585913" y="2562225"/>
          <p14:tracePt t="14486" x="1547813" y="2533650"/>
          <p14:tracePt t="14496" x="1509713" y="2514600"/>
          <p14:tracePt t="14513" x="1490663" y="2509838"/>
          <p14:tracePt t="14529" x="1466850" y="2509838"/>
          <p14:tracePt t="14546" x="1452563" y="2509838"/>
          <p14:tracePt t="14563" x="1433513" y="2528888"/>
          <p14:tracePt t="14580" x="1419225" y="2543175"/>
          <p14:tracePt t="14597" x="1400175" y="2566988"/>
          <p14:tracePt t="14613" x="1381125" y="2590800"/>
          <p14:tracePt t="14630" x="1371600" y="2638425"/>
          <p14:tracePt t="14646" x="1357313" y="2671763"/>
          <p14:tracePt t="14663" x="1357313" y="2695575"/>
          <p14:tracePt t="14680" x="1357313" y="2714625"/>
          <p14:tracePt t="14697" x="1366838" y="2747963"/>
          <p14:tracePt t="14713" x="1376363" y="2771775"/>
          <p14:tracePt t="14730" x="1376363" y="2795588"/>
          <p14:tracePt t="14746" x="1385888" y="2814638"/>
          <p14:tracePt t="14763" x="1395413" y="2828925"/>
          <p14:tracePt t="14780" x="1400175" y="2838450"/>
          <p14:tracePt t="14796" x="1404938" y="2847975"/>
          <p14:tracePt t="14813" x="1409700" y="2857500"/>
          <p14:tracePt t="14830" x="1409700" y="2867025"/>
          <p14:tracePt t="14900" x="1409700" y="2871788"/>
          <p14:tracePt t="14922" x="1414463" y="2871788"/>
          <p14:tracePt t="14937" x="1419225" y="2871788"/>
          <p14:tracePt t="14944" x="1423988" y="2871788"/>
          <p14:tracePt t="14952" x="1428750" y="2871788"/>
          <p14:tracePt t="14963" x="1433513" y="2871788"/>
          <p14:tracePt t="14980" x="1466850" y="2871788"/>
          <p14:tracePt t="14996" x="1609725" y="2814638"/>
          <p14:tracePt t="15013" x="1757363" y="2705100"/>
          <p14:tracePt t="15030" x="1914525" y="2576513"/>
          <p14:tracePt t="15047" x="2209800" y="2338388"/>
          <p14:tracePt t="15063" x="2419350" y="2090738"/>
          <p14:tracePt t="15080" x="2586038" y="1952625"/>
          <p14:tracePt t="15097" x="2743200" y="1824038"/>
          <p14:tracePt t="15113" x="2886075" y="1704975"/>
          <p14:tracePt t="15130" x="2933700" y="1662113"/>
          <p14:tracePt t="15146" x="2967038" y="1638300"/>
          <p14:tracePt t="15163" x="2981325" y="1624013"/>
          <p14:tracePt t="15179" x="2995613" y="1609725"/>
          <p14:tracePt t="15196" x="3005138" y="1604963"/>
          <p14:tracePt t="15213" x="3024188" y="1595438"/>
          <p14:tracePt t="15230" x="3048000" y="1585913"/>
          <p14:tracePt t="15246" x="3071813" y="1581150"/>
          <p14:tracePt t="15263" x="3105150" y="1576388"/>
          <p14:tracePt t="15280" x="3152775" y="1562100"/>
          <p14:tracePt t="15296" x="3205163" y="1547813"/>
          <p14:tracePt t="15313" x="3233738" y="1543050"/>
          <p14:tracePt t="15329" x="3262313" y="1543050"/>
          <p14:tracePt t="15346" x="3290888" y="1543050"/>
          <p14:tracePt t="15363" x="3324225" y="1543050"/>
          <p14:tracePt t="15380" x="3348038" y="1557338"/>
          <p14:tracePt t="15397" x="3357563" y="1562100"/>
          <p14:tracePt t="15413" x="3371850" y="1566863"/>
          <p14:tracePt t="15430" x="3386138" y="1576388"/>
          <p14:tracePt t="15446" x="3390900" y="1581150"/>
          <p14:tracePt t="15463" x="3395663" y="1595438"/>
          <p14:tracePt t="15480" x="3395663" y="1628775"/>
          <p14:tracePt t="15496" x="3376613" y="1652588"/>
          <p14:tracePt t="15513" x="3319463" y="1695450"/>
          <p14:tracePt t="15530" x="3200400" y="1743075"/>
          <p14:tracePt t="15547" x="3067050" y="1776413"/>
          <p14:tracePt t="15563" x="3014663" y="1776413"/>
          <p14:tracePt t="15580" x="2976563" y="1762125"/>
          <p14:tracePt t="15596" x="2947988" y="1743075"/>
          <p14:tracePt t="15613" x="2909888" y="1624013"/>
          <p14:tracePt t="15629" x="2905125" y="1552575"/>
          <p14:tracePt t="15646" x="2909888" y="1509713"/>
          <p14:tracePt t="15663" x="2933700" y="1466850"/>
          <p14:tracePt t="15679" x="2967038" y="1447800"/>
          <p14:tracePt t="15696" x="2995613" y="1443038"/>
          <p14:tracePt t="15713" x="3009900" y="1438275"/>
          <p14:tracePt t="15729" x="3019425" y="1438275"/>
          <p14:tracePt t="15746" x="3019425" y="1443038"/>
          <p14:tracePt t="15763" x="3005138" y="1471613"/>
          <p14:tracePt t="15780" x="2952750" y="1538288"/>
          <p14:tracePt t="15796" x="2790825" y="1638300"/>
          <p14:tracePt t="15813" x="2695575" y="1681163"/>
          <p14:tracePt t="15830" x="2619375" y="1695450"/>
          <p14:tracePt t="15847" x="2557463" y="1704975"/>
          <p14:tracePt t="15863" x="2543175" y="1704975"/>
          <p14:tracePt t="15880" x="2528888" y="1704975"/>
          <p14:tracePt t="15896" x="2524125" y="1704975"/>
          <p14:tracePt t="15913" x="2505075" y="1704975"/>
          <p14:tracePt t="15930" x="2476500" y="1714500"/>
          <p14:tracePt t="15946" x="2405063" y="1719263"/>
          <p14:tracePt t="15963" x="2276475" y="1743075"/>
          <p14:tracePt t="15979" x="2076450" y="1771650"/>
          <p14:tracePt t="15996" x="1947863" y="1795463"/>
          <p14:tracePt t="16013" x="1843088" y="1804988"/>
          <p14:tracePt t="16030" x="1738313" y="1809750"/>
          <p14:tracePt t="16046" x="1704975" y="1809750"/>
          <p14:tracePt t="16063" x="1671638" y="1804988"/>
          <p14:tracePt t="16080" x="1657350" y="1785938"/>
          <p14:tracePt t="16096" x="1633538" y="1752600"/>
          <p14:tracePt t="16113" x="1619250" y="1733550"/>
          <p14:tracePt t="16129" x="1609725" y="1724025"/>
          <p14:tracePt t="16146" x="1604963" y="1719263"/>
          <p14:tracePt t="16163" x="1600200" y="1714500"/>
          <p14:tracePt t="16179" x="1600200" y="1704975"/>
          <p14:tracePt t="16213" x="1590675" y="1700213"/>
          <p14:tracePt t="16230" x="1581150" y="1700213"/>
          <p14:tracePt t="16246" x="1557338" y="1700213"/>
          <p14:tracePt t="16263" x="1495425" y="1700213"/>
          <p14:tracePt t="16280" x="1376363" y="1719263"/>
          <p14:tracePt t="16296" x="1295400" y="1728788"/>
          <p14:tracePt t="16313" x="1233488" y="1738313"/>
          <p14:tracePt t="16330" x="1166813" y="1733550"/>
          <p14:tracePt t="16346" x="1095375" y="1714500"/>
          <p14:tracePt t="16363" x="1062038" y="1690688"/>
          <p14:tracePt t="16380" x="1038225" y="1662113"/>
          <p14:tracePt t="16396" x="1014413" y="1595438"/>
          <p14:tracePt t="16413" x="1014413" y="1552575"/>
          <p14:tracePt t="16430" x="1023938" y="1509713"/>
          <p14:tracePt t="16446" x="1033463" y="1466850"/>
          <p14:tracePt t="16463" x="1066800" y="1423988"/>
          <p14:tracePt t="16479" x="1109663" y="1404938"/>
          <p14:tracePt t="16496" x="1162050" y="1390650"/>
          <p14:tracePt t="16513" x="1228725" y="1390650"/>
          <p14:tracePt t="16529" x="1347788" y="1409700"/>
          <p14:tracePt t="16547" x="1400175" y="1423988"/>
          <p14:tracePt t="16563" x="1438275" y="1438275"/>
          <p14:tracePt t="16580" x="1462088" y="1447800"/>
          <p14:tracePt t="16596" x="1471613" y="1452563"/>
          <p14:tracePt t="16613" x="1476375" y="1457325"/>
          <p14:tracePt t="16629" x="1485900" y="1466850"/>
          <p14:tracePt t="16646" x="1490663" y="1490663"/>
          <p14:tracePt t="16663" x="1490663" y="1509713"/>
          <p14:tracePt t="16679" x="1490663" y="1538288"/>
          <p14:tracePt t="16696" x="1471613" y="1571625"/>
          <p14:tracePt t="16713" x="1443038" y="1604963"/>
          <p14:tracePt t="16729" x="1419225" y="1624013"/>
          <p14:tracePt t="16746" x="1409700" y="1633538"/>
          <p14:tracePt t="16763" x="1400175" y="1638300"/>
          <p14:tracePt t="16780" x="1390650" y="1638300"/>
          <p14:tracePt t="16796" x="1381125" y="1638300"/>
          <p14:tracePt t="16813" x="1376363" y="1638300"/>
          <p14:tracePt t="16830" x="1366838" y="1638300"/>
          <p14:tracePt t="16846" x="1362075" y="1638300"/>
          <p14:tracePt t="16863" x="1352550" y="1628775"/>
          <p14:tracePt t="16880" x="1338263" y="1604963"/>
          <p14:tracePt t="16896" x="1314450" y="1571625"/>
          <p14:tracePt t="16913" x="1309688" y="1547813"/>
          <p14:tracePt t="16929" x="1304925" y="1533525"/>
          <p14:tracePt t="16946" x="1295400" y="1524000"/>
          <p14:tracePt t="16963" x="1285875" y="1514475"/>
          <p14:tracePt t="16979" x="1285875" y="1509713"/>
          <p14:tracePt t="16996" x="1285875" y="1500188"/>
          <p14:tracePt t="17013" x="1285875" y="1495425"/>
          <p14:tracePt t="17203" x="1385888" y="1495425"/>
          <p14:tracePt t="17211" x="1528763" y="1504950"/>
          <p14:tracePt t="17219" x="1643063" y="1514475"/>
          <p14:tracePt t="17229" x="1776413" y="1514475"/>
          <p14:tracePt t="17246" x="2057400" y="1514475"/>
          <p14:tracePt t="17263" x="2357438" y="1504950"/>
          <p14:tracePt t="17279" x="2524125" y="1504950"/>
          <p14:tracePt t="17296" x="2667000" y="1504950"/>
          <p14:tracePt t="17313" x="2757488" y="1504950"/>
          <p14:tracePt t="17330" x="2833688" y="1509713"/>
          <p14:tracePt t="17346" x="2886075" y="1519238"/>
          <p14:tracePt t="17363" x="2919413" y="1524000"/>
          <p14:tracePt t="17379" x="2981325" y="1533525"/>
          <p14:tracePt t="17396" x="3024188" y="1533525"/>
          <p14:tracePt t="17413" x="3067050" y="1533525"/>
          <p14:tracePt t="17429" x="3109913" y="1533525"/>
          <p14:tracePt t="17446" x="3171825" y="1533525"/>
          <p14:tracePt t="17463" x="3214688" y="1533525"/>
          <p14:tracePt t="17479" x="3248025" y="1543050"/>
          <p14:tracePt t="17496" x="3300413" y="1543050"/>
          <p14:tracePt t="17513" x="3376613" y="1547813"/>
          <p14:tracePt t="17529" x="3419475" y="1562100"/>
          <p14:tracePt t="17546" x="3462338" y="1562100"/>
          <p14:tracePt t="17563" x="3495675" y="1566863"/>
          <p14:tracePt t="17579" x="3514725" y="1566863"/>
          <p14:tracePt t="17596" x="3538538" y="1566863"/>
          <p14:tracePt t="17613" x="3548063" y="1566863"/>
          <p14:tracePt t="17629" x="3571875" y="1566863"/>
          <p14:tracePt t="17646" x="3586163" y="1566863"/>
          <p14:tracePt t="17663" x="3600450" y="1566863"/>
          <p14:tracePt t="17679" x="3609975" y="1566863"/>
          <p14:tracePt t="17696" x="3619500" y="1566863"/>
          <p14:tracePt t="17713" x="3624263" y="1566863"/>
          <p14:tracePt t="17729" x="3629025" y="1566863"/>
          <p14:tracePt t="19162" x="3567113" y="1566863"/>
          <p14:tracePt t="19169" x="3448050" y="1566863"/>
          <p14:tracePt t="19179" x="3324225" y="1566863"/>
          <p14:tracePt t="19196" x="3081338" y="1566863"/>
          <p14:tracePt t="19213" x="2638425" y="1552575"/>
          <p14:tracePt t="19229" x="2438400" y="1543050"/>
          <p14:tracePt t="19246" x="2252663" y="1543050"/>
          <p14:tracePt t="19280" x="1971675" y="1543050"/>
          <p14:tracePt t="19313" x="1890713" y="1533525"/>
          <p14:tracePt t="19329" x="1852613" y="1524000"/>
          <p14:tracePt t="19330" x="1843088" y="1519238"/>
          <p14:tracePt t="19346" x="1819275" y="1514475"/>
          <p14:tracePt t="19363" x="1809750" y="1514475"/>
          <p14:tracePt t="19379" x="1804988" y="1514475"/>
          <p14:tracePt t="19396" x="1795463" y="1514475"/>
          <p14:tracePt t="19413" x="1776413" y="1514475"/>
          <p14:tracePt t="19429" x="1747838" y="1519238"/>
          <p14:tracePt t="19446" x="1695450" y="1528763"/>
          <p14:tracePt t="19463" x="1585913" y="1557338"/>
          <p14:tracePt t="19479" x="1509713" y="1581150"/>
          <p14:tracePt t="19496" x="1395413" y="1614488"/>
          <p14:tracePt t="19513" x="1276350" y="1638300"/>
          <p14:tracePt t="19529" x="1128713" y="1662113"/>
          <p14:tracePt t="19546" x="1057275" y="1662113"/>
          <p14:tracePt t="19563" x="1014413" y="1652588"/>
          <p14:tracePt t="19579" x="976313" y="1643063"/>
          <p14:tracePt t="19596" x="947738" y="1585913"/>
          <p14:tracePt t="19612" x="938213" y="1514475"/>
          <p14:tracePt t="19629" x="947738" y="1452563"/>
          <p14:tracePt t="19646" x="981075" y="1381125"/>
          <p14:tracePt t="19662" x="1028700" y="1343025"/>
          <p14:tracePt t="19679" x="1119188" y="1300163"/>
          <p14:tracePt t="19696" x="1219200" y="1285875"/>
          <p14:tracePt t="19713" x="1357313" y="1281113"/>
          <p14:tracePt t="19729" x="1452563" y="1295400"/>
          <p14:tracePt t="19746" x="1547813" y="1319213"/>
          <p14:tracePt t="19763" x="1624013" y="1357313"/>
          <p14:tracePt t="19779" x="1709738" y="1409700"/>
          <p14:tracePt t="19796" x="1747838" y="1433513"/>
          <p14:tracePt t="19812" x="1785938" y="1457325"/>
          <p14:tracePt t="19829" x="1843088" y="1495425"/>
          <p14:tracePt t="19846" x="1895475" y="1528763"/>
          <p14:tracePt t="19863" x="1995488" y="1581150"/>
          <p14:tracePt t="19879" x="2109788" y="1604963"/>
          <p14:tracePt t="19896" x="2305050" y="1619250"/>
          <p14:tracePt t="19913" x="2500313" y="1614488"/>
          <p14:tracePt t="19930" x="2714625" y="1590675"/>
          <p14:tracePt t="19946" x="2895600" y="1543050"/>
          <p14:tracePt t="19963" x="3186113" y="1504950"/>
          <p14:tracePt t="19979" x="3324225" y="1471613"/>
          <p14:tracePt t="19996" x="3443288" y="1438275"/>
          <p14:tracePt t="20012" x="3595688" y="1404938"/>
          <p14:tracePt t="20029" x="3652838" y="1400175"/>
          <p14:tracePt t="20046" x="3695700" y="1395413"/>
          <p14:tracePt t="20062" x="3729038" y="1381125"/>
          <p14:tracePt t="20079" x="3748088" y="1381125"/>
          <p14:tracePt t="20096" x="3762375" y="1376363"/>
          <p14:tracePt t="20112" x="3776663" y="1376363"/>
          <p14:tracePt t="20129" x="3786188" y="1376363"/>
          <p14:tracePt t="20146" x="3805238" y="1376363"/>
          <p14:tracePt t="20162" x="3819525" y="1376363"/>
          <p14:tracePt t="20179" x="3833813" y="1376363"/>
          <p14:tracePt t="20196" x="3843338" y="1376363"/>
          <p14:tracePt t="20212" x="3848100" y="1376363"/>
          <p14:tracePt t="20229" x="3852863" y="1376363"/>
          <p14:tracePt t="20246" x="3862388" y="1376363"/>
          <p14:tracePt t="20263" x="3871913" y="1376363"/>
          <p14:tracePt t="20658" x="3810000" y="1404938"/>
          <p14:tracePt t="20666" x="3724275" y="1462088"/>
          <p14:tracePt t="20673" x="3609975" y="1509713"/>
          <p14:tracePt t="20682" x="3505200" y="1557338"/>
          <p14:tracePt t="20712" x="3209925" y="1709738"/>
          <p14:tracePt t="20746" x="2990850" y="1790700"/>
          <p14:tracePt t="20762" x="2952750" y="1800225"/>
          <p14:tracePt t="20779" x="2938463" y="1800225"/>
          <p14:tracePt t="20796" x="2928938" y="1800225"/>
          <p14:tracePt t="20812" x="2919413" y="1800225"/>
          <p14:tracePt t="20829" x="2914650" y="1800225"/>
          <p14:tracePt t="20846" x="2905125" y="1800225"/>
          <p14:tracePt t="20862" x="2900363" y="1800225"/>
          <p14:tracePt t="20879" x="2871788" y="1814513"/>
          <p14:tracePt t="20896" x="2847975" y="1824038"/>
          <p14:tracePt t="20912" x="2819400" y="1838325"/>
          <p14:tracePt t="20929" x="2771775" y="1862138"/>
          <p14:tracePt t="20946" x="2728913" y="1871663"/>
          <p14:tracePt t="20962" x="2690813" y="1890713"/>
          <p14:tracePt t="20979" x="2647950" y="1909763"/>
          <p14:tracePt t="20996" x="2600325" y="1933575"/>
          <p14:tracePt t="21012" x="2566988" y="1947863"/>
          <p14:tracePt t="21029" x="2524125" y="1966913"/>
          <p14:tracePt t="21046" x="2481263" y="1976438"/>
          <p14:tracePt t="21062" x="2400300" y="2005013"/>
          <p14:tracePt t="21079" x="2347913" y="2024063"/>
          <p14:tracePt t="21096" x="2276475" y="2038350"/>
          <p14:tracePt t="21113" x="2162175" y="2047875"/>
          <p14:tracePt t="21129" x="2076450" y="2038350"/>
          <p14:tracePt t="21146" x="2014538" y="2014538"/>
          <p14:tracePt t="21162" x="1952625" y="2000250"/>
          <p14:tracePt t="21179" x="1881188" y="1976438"/>
          <p14:tracePt t="21196" x="1843088" y="1957388"/>
          <p14:tracePt t="21212" x="1814513" y="1938338"/>
          <p14:tracePt t="21229" x="1781175" y="1928813"/>
          <p14:tracePt t="21246" x="1757363" y="1905000"/>
          <p14:tracePt t="21262" x="1747838" y="1895475"/>
          <p14:tracePt t="21279" x="1738313" y="1881188"/>
          <p14:tracePt t="21296" x="1738313" y="1862138"/>
          <p14:tracePt t="21312" x="1738313" y="1814513"/>
          <p14:tracePt t="21329" x="1757363" y="1776413"/>
          <p14:tracePt t="21346" x="1781175" y="1738313"/>
          <p14:tracePt t="21362" x="1819275" y="1695450"/>
          <p14:tracePt t="21379" x="1857375" y="1676400"/>
          <p14:tracePt t="21396" x="1909763" y="1647825"/>
          <p14:tracePt t="21412" x="2005013" y="1633538"/>
          <p14:tracePt t="21429" x="2143125" y="1628775"/>
          <p14:tracePt t="21446" x="2214563" y="1638300"/>
          <p14:tracePt t="21463" x="2276475" y="1657350"/>
          <p14:tracePt t="21479" x="2328863" y="1671638"/>
          <p14:tracePt t="21496" x="2395538" y="1695450"/>
          <p14:tracePt t="21512" x="2424113" y="1714500"/>
          <p14:tracePt t="21529" x="2447925" y="1738313"/>
          <p14:tracePt t="21546" x="2476500" y="1771650"/>
          <p14:tracePt t="21562" x="2495550" y="1790700"/>
          <p14:tracePt t="21579" x="2505075" y="1804988"/>
          <p14:tracePt t="21596" x="2514600" y="1814513"/>
          <p14:tracePt t="21612" x="2524125" y="1833563"/>
          <p14:tracePt t="21629" x="2528888" y="1843088"/>
          <p14:tracePt t="21646" x="2538413" y="1852613"/>
          <p14:tracePt t="21662" x="2543175" y="1871663"/>
          <p14:tracePt t="21679" x="2547938" y="1890713"/>
          <p14:tracePt t="21696" x="2547938" y="1895475"/>
          <p14:tracePt t="21712" x="2547938" y="1905000"/>
          <p14:tracePt t="21729" x="2547938" y="1914525"/>
          <p14:tracePt t="21766" x="2547938" y="1919288"/>
          <p14:tracePt t="26380" x="2547938" y="1971675"/>
          <p14:tracePt t="26387" x="2543175" y="2038350"/>
          <p14:tracePt t="26395" x="2533650" y="2105025"/>
          <p14:tracePt t="26412" x="2509838" y="2224088"/>
          <p14:tracePt t="26429" x="2476500" y="2319338"/>
          <p14:tracePt t="26446" x="2433638" y="2428875"/>
          <p14:tracePt t="26479" x="2381250" y="2524125"/>
          <p14:tracePt t="26512" x="2319338" y="2605088"/>
          <p14:tracePt t="26529" x="2295525" y="2628900"/>
          <p14:tracePt t="26545" x="2271713" y="2647950"/>
          <p14:tracePt t="26562" x="2247900" y="2657475"/>
          <p14:tracePt t="26579" x="2214563" y="2667000"/>
          <p14:tracePt t="26595" x="2195513" y="2667000"/>
          <p14:tracePt t="26612" x="2171700" y="2667000"/>
          <p14:tracePt t="26629" x="2143125" y="2662238"/>
          <p14:tracePt t="26645" x="2105025" y="2647950"/>
          <p14:tracePt t="26662" x="2081213" y="2647950"/>
          <p14:tracePt t="26679" x="2062163" y="2647950"/>
          <p14:tracePt t="26695" x="2024063" y="2662238"/>
          <p14:tracePt t="26712" x="2000250" y="2681288"/>
          <p14:tracePt t="26729" x="1981200" y="2690813"/>
          <p14:tracePt t="26745" x="1957388" y="2705100"/>
          <p14:tracePt t="26762" x="1924050" y="2719388"/>
          <p14:tracePt t="26779" x="1909763" y="2724150"/>
          <p14:tracePt t="26795" x="1900238" y="2733675"/>
          <p14:tracePt t="26812" x="1885950" y="2733675"/>
          <p14:tracePt t="26829" x="1871663" y="2733675"/>
          <p14:tracePt t="26845" x="1862138" y="2733675"/>
          <p14:tracePt t="26862" x="1852613" y="2728913"/>
          <p14:tracePt t="26879" x="1843088" y="2724150"/>
          <p14:tracePt t="26895" x="1838325" y="2724150"/>
          <p14:tracePt t="26912" x="1833563" y="2724150"/>
          <p14:tracePt t="26929" x="1833563" y="2719388"/>
          <p14:tracePt t="26945" x="1833563" y="2709863"/>
          <p14:tracePt t="26962" x="1833563" y="2700338"/>
          <p14:tracePt t="26979" x="1833563" y="2695575"/>
          <p14:tracePt t="26995" x="1843088" y="2686050"/>
          <p14:tracePt t="27012" x="1881188" y="2667000"/>
          <p14:tracePt t="27029" x="1924050" y="2638425"/>
          <p14:tracePt t="27045" x="2009775" y="2614613"/>
          <p14:tracePt t="27062" x="2195513" y="2581275"/>
          <p14:tracePt t="27079" x="2333625" y="2557463"/>
          <p14:tracePt t="27095" x="2457450" y="2533650"/>
          <p14:tracePt t="27112" x="2581275" y="2524125"/>
          <p14:tracePt t="27129" x="2762250" y="2514600"/>
          <p14:tracePt t="27145" x="2857500" y="2500313"/>
          <p14:tracePt t="27162" x="2933700" y="2500313"/>
          <p14:tracePt t="27179" x="3014663" y="2500313"/>
          <p14:tracePt t="27195" x="3119438" y="2500313"/>
          <p14:tracePt t="27212" x="3176588" y="2500313"/>
          <p14:tracePt t="27228" x="3219450" y="2500313"/>
          <p14:tracePt t="27245" x="3257550" y="2500313"/>
          <p14:tracePt t="27262" x="3276600" y="2500313"/>
          <p14:tracePt t="27278" x="3281363" y="2500313"/>
          <p14:tracePt t="27295" x="3286125" y="2500313"/>
          <p14:tracePt t="27329" x="3281363" y="2505075"/>
          <p14:tracePt t="27345" x="3252788" y="2528888"/>
          <p14:tracePt t="27362" x="3157538" y="2566988"/>
          <p14:tracePt t="27379" x="2905125" y="2638425"/>
          <p14:tracePt t="27395" x="2714625" y="2686050"/>
          <p14:tracePt t="27412" x="2562225" y="2738438"/>
          <p14:tracePt t="27429" x="2333625" y="2781300"/>
          <p14:tracePt t="27445" x="2224088" y="2790825"/>
          <p14:tracePt t="27462" x="2133600" y="2790825"/>
          <p14:tracePt t="27479" x="2081213" y="2790825"/>
          <p14:tracePt t="27497" x="2047875" y="2781300"/>
          <p14:tracePt t="27512" x="2033588" y="2781300"/>
          <p14:tracePt t="27528" x="2024063" y="2776538"/>
          <p14:tracePt t="27545" x="2019300" y="2776538"/>
          <p14:tracePt t="27562" x="2014538" y="2776538"/>
          <p14:tracePt t="27598" x="2019300" y="2771775"/>
          <p14:tracePt t="27613" x="2062163" y="2771775"/>
          <p14:tracePt t="27629" x="2171700" y="2767013"/>
          <p14:tracePt t="27645" x="2290763" y="2767013"/>
          <p14:tracePt t="27662" x="2438400" y="2767013"/>
          <p14:tracePt t="27679" x="2681288" y="2767013"/>
          <p14:tracePt t="27695" x="2814638" y="2767013"/>
          <p14:tracePt t="27712" x="2928938" y="2757488"/>
          <p14:tracePt t="27729" x="3028950" y="2757488"/>
          <p14:tracePt t="27745" x="3133725" y="2757488"/>
          <p14:tracePt t="27762" x="3171825" y="2757488"/>
          <p14:tracePt t="27779" x="3190875" y="2767013"/>
          <p14:tracePt t="27795" x="3200400" y="2771775"/>
          <p14:tracePt t="27812" x="3209925" y="2771775"/>
          <p14:tracePt t="27828" x="3214688" y="2771775"/>
          <p14:tracePt t="27848" x="3214688" y="2776538"/>
          <p14:tracePt t="32293" x="3181350" y="2752725"/>
          <p14:tracePt t="32300" x="3133725" y="2719388"/>
          <p14:tracePt t="32311" x="3081338" y="2686050"/>
          <p14:tracePt t="32328" x="2990850" y="2609850"/>
          <p14:tracePt t="32331" x="2928938" y="2547938"/>
          <p14:tracePt t="32345" x="2824163" y="2433638"/>
          <p14:tracePt t="32362" x="2719388" y="2347913"/>
          <p14:tracePt t="32395" x="2581275" y="2224088"/>
          <p14:tracePt t="32428" x="2433638" y="2090738"/>
          <p14:tracePt t="32445" x="2381250" y="2043113"/>
          <p14:tracePt t="32462" x="2314575" y="1985963"/>
          <p14:tracePt t="32478" x="2276475" y="1962150"/>
          <p14:tracePt t="32495" x="2243138" y="1943100"/>
          <p14:tracePt t="32512" x="2205038" y="1924050"/>
          <p14:tracePt t="32528" x="2157413" y="1914525"/>
          <p14:tracePt t="32545" x="2114550" y="1909763"/>
          <p14:tracePt t="32562" x="2071688" y="1909763"/>
          <p14:tracePt t="32578" x="2019300" y="1914525"/>
          <p14:tracePt t="32595" x="1943100" y="1924050"/>
          <p14:tracePt t="32612" x="1895475" y="1924050"/>
          <p14:tracePt t="32628" x="1857375" y="1924050"/>
          <p14:tracePt t="32645" x="1800225" y="1924050"/>
          <p14:tracePt t="32662" x="1776413" y="1924050"/>
          <p14:tracePt t="32678" x="1757363" y="1924050"/>
          <p14:tracePt t="32695" x="1747838" y="1924050"/>
          <p14:tracePt t="32711" x="1738313" y="1924050"/>
          <p14:tracePt t="32728" x="1733550" y="1924050"/>
          <p14:tracePt t="32745" x="1728788" y="1924050"/>
          <p14:tracePt t="32762" x="1724025" y="1924050"/>
          <p14:tracePt t="32822" x="1733550" y="1924050"/>
          <p14:tracePt t="32829" x="1738313" y="1924050"/>
          <p14:tracePt t="32837" x="1747838" y="1928813"/>
          <p14:tracePt t="32845" x="1766888" y="1928813"/>
          <p14:tracePt t="32862" x="1800225" y="1928813"/>
          <p14:tracePt t="32878" x="1852613" y="1928813"/>
          <p14:tracePt t="32895" x="1919288" y="1928813"/>
          <p14:tracePt t="32912" x="1947863" y="1928813"/>
          <p14:tracePt t="32928" x="1981200" y="1933575"/>
          <p14:tracePt t="32945" x="2009775" y="1938338"/>
          <p14:tracePt t="32962" x="2038350" y="1952625"/>
          <p14:tracePt t="32978" x="2052638" y="1962150"/>
          <p14:tracePt t="32995" x="2071688" y="1966913"/>
          <p14:tracePt t="33012" x="2090738" y="1971675"/>
          <p14:tracePt t="33028" x="2109788" y="1976438"/>
          <p14:tracePt t="33045" x="2138363" y="1981200"/>
          <p14:tracePt t="33062" x="2171700" y="1995488"/>
          <p14:tracePt t="33078" x="2219325" y="2000250"/>
          <p14:tracePt t="33095" x="2238375" y="2005013"/>
          <p14:tracePt t="33111" x="2262188" y="2005013"/>
          <p14:tracePt t="33128" x="2281238" y="2005013"/>
          <p14:tracePt t="33145" x="2314575" y="2005013"/>
          <p14:tracePt t="33161" x="2328863" y="2005013"/>
          <p14:tracePt t="33178" x="2338388" y="2005013"/>
          <p14:tracePt t="33195" x="2357438" y="2005013"/>
          <p14:tracePt t="33211" x="2371725" y="2005013"/>
          <p14:tracePt t="33228" x="2395538" y="2005013"/>
          <p14:tracePt t="33245" x="2414588" y="2000250"/>
          <p14:tracePt t="33261" x="2462213" y="1985963"/>
          <p14:tracePt t="33278" x="2495550" y="1976438"/>
          <p14:tracePt t="33295" x="2528888" y="1966913"/>
          <p14:tracePt t="33312" x="2552700" y="1962150"/>
          <p14:tracePt t="33328" x="2590800" y="1947863"/>
          <p14:tracePt t="33345" x="2614613" y="1928813"/>
          <p14:tracePt t="33362" x="2638425" y="1914525"/>
          <p14:tracePt t="33378" x="2652713" y="1905000"/>
          <p14:tracePt t="33395" x="2676525" y="1895475"/>
          <p14:tracePt t="33411" x="2686050" y="1885950"/>
          <p14:tracePt t="33428" x="2690813" y="1881188"/>
          <p14:tracePt t="33445" x="2695575" y="1871663"/>
          <p14:tracePt t="33461" x="2695575" y="1866900"/>
          <p14:tracePt t="33478" x="2695575" y="1857375"/>
          <p14:tracePt t="33495" x="2676525" y="1847850"/>
          <p14:tracePt t="33511" x="2614613" y="1819275"/>
          <p14:tracePt t="33528" x="2552700" y="1809750"/>
          <p14:tracePt t="33545" x="2490788" y="1790700"/>
          <p14:tracePt t="33561" x="2419350" y="1776413"/>
          <p14:tracePt t="33578" x="2324100" y="1762125"/>
          <p14:tracePt t="33595" x="2266950" y="1762125"/>
          <p14:tracePt t="33612" x="2209800" y="1762125"/>
          <p14:tracePt t="33628" x="2124075" y="1762125"/>
          <p14:tracePt t="33645" x="2081213" y="1762125"/>
          <p14:tracePt t="33661" x="2038350" y="1762125"/>
          <p14:tracePt t="33678" x="2005013" y="1762125"/>
          <p14:tracePt t="33695" x="1943100" y="1762125"/>
          <p14:tracePt t="33711" x="1905000" y="1762125"/>
          <p14:tracePt t="33728" x="1871663" y="1762125"/>
          <p14:tracePt t="33745" x="1838325" y="1762125"/>
          <p14:tracePt t="33761" x="1776413" y="1762125"/>
          <p14:tracePt t="33778" x="1738313" y="1766888"/>
          <p14:tracePt t="33795" x="1695450" y="1771650"/>
          <p14:tracePt t="33812" x="1647825" y="1785938"/>
          <p14:tracePt t="33828" x="1619250" y="1795463"/>
          <p14:tracePt t="33845" x="1595438" y="1795463"/>
          <p14:tracePt t="33861" x="1585913" y="1795463"/>
          <p14:tracePt t="33878" x="1571625" y="1795463"/>
          <p14:tracePt t="33895" x="1566863" y="1795463"/>
          <p14:tracePt t="33912" x="1557338" y="1795463"/>
          <p14:tracePt t="33989" x="1557338" y="1800225"/>
          <p14:tracePt t="33996" x="1557338" y="1804988"/>
          <p14:tracePt t="34011" x="1557338" y="1809750"/>
          <p14:tracePt t="34017" x="1562100" y="1814513"/>
          <p14:tracePt t="34028" x="1576388" y="1824038"/>
          <p14:tracePt t="34045" x="1604963" y="1838325"/>
          <p14:tracePt t="34061" x="1652588" y="1862138"/>
          <p14:tracePt t="34078" x="1681163" y="1871663"/>
          <p14:tracePt t="34095" x="1709738" y="1885950"/>
          <p14:tracePt t="34111" x="1743075" y="1895475"/>
          <p14:tracePt t="34128" x="1790700" y="1909763"/>
          <p14:tracePt t="34145" x="1819275" y="1914525"/>
          <p14:tracePt t="34161" x="1852613" y="1919288"/>
          <p14:tracePt t="34178" x="1909763" y="1933575"/>
          <p14:tracePt t="34195" x="1952625" y="1947863"/>
          <p14:tracePt t="34211" x="1995488" y="1952625"/>
          <p14:tracePt t="34228" x="2033588" y="1957388"/>
          <p14:tracePt t="34245" x="2095500" y="1971675"/>
          <p14:tracePt t="34261" x="2138363" y="1976438"/>
          <p14:tracePt t="34278" x="2171700" y="1981200"/>
          <p14:tracePt t="34295" x="2209800" y="1990725"/>
          <p14:tracePt t="34311" x="2257425" y="1985963"/>
          <p14:tracePt t="34328" x="2286000" y="1981200"/>
          <p14:tracePt t="34345" x="2314575" y="1976438"/>
          <p14:tracePt t="34362" x="2352675" y="1976438"/>
          <p14:tracePt t="34378" x="2376488" y="1976438"/>
          <p14:tracePt t="34395" x="2395538" y="1976438"/>
          <p14:tracePt t="34411" x="2409825" y="1976438"/>
          <p14:tracePt t="34428" x="2433638" y="1971675"/>
          <p14:tracePt t="34445" x="2447925" y="1966913"/>
          <p14:tracePt t="34461" x="2462213" y="1966913"/>
          <p14:tracePt t="34478" x="2471738" y="1966913"/>
          <p14:tracePt t="34495" x="2481263" y="1966913"/>
          <p14:tracePt t="34511" x="2486025" y="1966913"/>
          <p14:tracePt t="34528" x="2490788" y="1966913"/>
          <p14:tracePt t="34545" x="2495550" y="1966913"/>
          <p14:tracePt t="34561" x="2500313" y="1966913"/>
          <p14:tracePt t="34578" x="2505075" y="1966913"/>
          <p14:tracePt t="35376" x="2509838" y="2000250"/>
          <p14:tracePt t="35382" x="2519363" y="2043113"/>
          <p14:tracePt t="35395" x="2519363" y="2090738"/>
          <p14:tracePt t="35411" x="2524125" y="2228850"/>
          <p14:tracePt t="35428" x="2524125" y="2319338"/>
          <p14:tracePt t="35445" x="2509838" y="2381250"/>
          <p14:tracePt t="35478" x="2476500" y="2471738"/>
          <p14:tracePt t="35511" x="2447925" y="2519363"/>
          <p14:tracePt t="35528" x="2414588" y="2552700"/>
          <p14:tracePt t="35545" x="2390775" y="2576513"/>
          <p14:tracePt t="35561" x="2366963" y="2600325"/>
          <p14:tracePt t="35578" x="2343150" y="2619375"/>
          <p14:tracePt t="35595" x="2309813" y="2643188"/>
          <p14:tracePt t="35611" x="2286000" y="2662238"/>
          <p14:tracePt t="35628" x="2262188" y="2667000"/>
          <p14:tracePt t="35645" x="2247900" y="2676525"/>
          <p14:tracePt t="35661" x="2214563" y="2676525"/>
          <p14:tracePt t="35678" x="2195513" y="2676525"/>
          <p14:tracePt t="35695" x="2171700" y="2676525"/>
          <p14:tracePt t="35711" x="2133600" y="2676525"/>
          <p14:tracePt t="35728" x="2105025" y="2686050"/>
          <p14:tracePt t="35745" x="2066925" y="2695575"/>
          <p14:tracePt t="35761" x="2047875" y="2695575"/>
          <p14:tracePt t="35778" x="2014538" y="2695575"/>
          <p14:tracePt t="35795" x="2000250" y="2695575"/>
          <p14:tracePt t="35811" x="1995488" y="2695575"/>
          <p14:tracePt t="35828" x="1985963" y="2695575"/>
          <p14:tracePt t="35845" x="1976438" y="2695575"/>
          <p14:tracePt t="35861" x="1971675" y="2695575"/>
          <p14:tracePt t="35940" x="1976438" y="2695575"/>
          <p14:tracePt t="35947" x="1990725" y="2690813"/>
          <p14:tracePt t="35962" x="2033588" y="2681288"/>
          <p14:tracePt t="35978" x="2095500" y="2671763"/>
          <p14:tracePt t="35995" x="2190750" y="2652713"/>
          <p14:tracePt t="36011" x="2290763" y="2647950"/>
          <p14:tracePt t="36028" x="2476500" y="2619375"/>
          <p14:tracePt t="36045" x="2586038" y="2614613"/>
          <p14:tracePt t="36061" x="2681288" y="2605088"/>
          <p14:tracePt t="36078" x="2809875" y="2614613"/>
          <p14:tracePt t="36095" x="2876550" y="2624138"/>
          <p14:tracePt t="36111" x="2924175" y="2628900"/>
          <p14:tracePt t="36128" x="2952750" y="2633663"/>
          <p14:tracePt t="36145" x="2976563" y="2633663"/>
          <p14:tracePt t="36161" x="2981325" y="2633663"/>
          <p14:tracePt t="36178" x="2986088" y="2633663"/>
          <p14:tracePt t="36195" x="2990850" y="2633663"/>
          <p14:tracePt t="36211" x="2990850" y="2638425"/>
          <p14:tracePt t="36228" x="2990850" y="2652713"/>
          <p14:tracePt t="36245" x="2981325" y="2676525"/>
          <p14:tracePt t="36261" x="2914650" y="2724150"/>
          <p14:tracePt t="36278" x="2833688" y="2767013"/>
          <p14:tracePt t="36295" x="2757488" y="2800350"/>
          <p14:tracePt t="36311" x="2686050" y="2828925"/>
          <p14:tracePt t="36328" x="2571750" y="2857500"/>
          <p14:tracePt t="36345" x="2500313" y="2871788"/>
          <p14:tracePt t="36361" x="2428875" y="2881313"/>
          <p14:tracePt t="36378" x="2386013" y="2881313"/>
          <p14:tracePt t="36394" x="2333625" y="2881313"/>
          <p14:tracePt t="36411" x="2314575" y="2886075"/>
          <p14:tracePt t="36428" x="2305050" y="2886075"/>
          <p14:tracePt t="36444" x="2290763" y="2886075"/>
          <p14:tracePt t="36461" x="2266950" y="2886075"/>
          <p14:tracePt t="36478" x="2252663" y="2886075"/>
          <p14:tracePt t="36494" x="2243138" y="2886075"/>
          <p14:tracePt t="36511" x="2224088" y="2886075"/>
          <p14:tracePt t="36528" x="2209800" y="2886075"/>
          <p14:tracePt t="36545" x="2195513" y="2886075"/>
          <p14:tracePt t="36561" x="2176463" y="2886075"/>
          <p14:tracePt t="36578" x="2119313" y="2886075"/>
          <p14:tracePt t="36594" x="2076450" y="2886075"/>
          <p14:tracePt t="36611" x="2043113" y="2886075"/>
          <p14:tracePt t="36628" x="2014538" y="2876550"/>
          <p14:tracePt t="36644" x="1981200" y="2867025"/>
          <p14:tracePt t="36661" x="1962150" y="2847975"/>
          <p14:tracePt t="36678" x="1952625" y="2833688"/>
          <p14:tracePt t="36695" x="1943100" y="2819400"/>
          <p14:tracePt t="36711" x="1933575" y="2814638"/>
          <p14:tracePt t="36728" x="1933575" y="2805113"/>
          <p14:tracePt t="36744" x="1933575" y="2795588"/>
          <p14:tracePt t="36761" x="1962150" y="2767013"/>
          <p14:tracePt t="36778" x="2066925" y="2728913"/>
          <p14:tracePt t="36795" x="2214563" y="2695575"/>
          <p14:tracePt t="36811" x="2352675" y="2676525"/>
          <p14:tracePt t="36828" x="2576513" y="2667000"/>
          <p14:tracePt t="36844" x="2728913" y="2667000"/>
          <p14:tracePt t="36861" x="2843213" y="2667000"/>
          <p14:tracePt t="36878" x="2928938" y="2671763"/>
          <p14:tracePt t="36894" x="2967038" y="2676525"/>
          <p14:tracePt t="36911" x="2990850" y="2681288"/>
          <p14:tracePt t="36928" x="2995613" y="2686050"/>
          <p14:tracePt t="36944" x="2995613" y="2705100"/>
          <p14:tracePt t="36961" x="2981325" y="2728913"/>
          <p14:tracePt t="36978" x="2952750" y="2752725"/>
          <p14:tracePt t="36995" x="2905125" y="2786063"/>
          <p14:tracePt t="37011" x="2809875" y="2847975"/>
          <p14:tracePt t="37028" x="2752725" y="2871788"/>
          <p14:tracePt t="37044" x="2724150" y="2886075"/>
          <p14:tracePt t="37061" x="2705100" y="2895600"/>
          <p14:tracePt t="37078" x="2700338" y="2900363"/>
          <p14:tracePt t="37094" x="2690813" y="2900363"/>
          <p14:tracePt t="37165" x="2690813" y="2905125"/>
          <p14:tracePt t="38890" x="2700338" y="2800350"/>
          <p14:tracePt t="38896" x="2738438" y="2686050"/>
          <p14:tracePt t="38911" x="2862263" y="2390775"/>
          <p14:tracePt t="38945" x="3205163" y="1757363"/>
          <p14:tracePt t="38978" x="3552825" y="1247775"/>
          <p14:tracePt t="38995" x="3657600" y="1152525"/>
          <p14:tracePt t="39011" x="3748088" y="1085850"/>
          <p14:tracePt t="39028" x="3814763" y="1023938"/>
          <p14:tracePt t="39044" x="3838575" y="1004888"/>
          <p14:tracePt t="39061" x="3857625" y="990600"/>
          <p14:tracePt t="39078" x="3862388" y="985838"/>
          <p14:tracePt t="39094" x="3871913" y="976313"/>
          <p14:tracePt t="39111" x="3871913" y="966788"/>
          <p14:tracePt t="39128" x="3871913" y="962025"/>
          <p14:tracePt t="39144" x="3871913" y="947738"/>
          <p14:tracePt t="39161" x="3824288" y="919163"/>
          <p14:tracePt t="39178" x="3743325" y="881063"/>
          <p14:tracePt t="39194" x="3657600" y="838200"/>
          <p14:tracePt t="39211" x="3557588" y="795338"/>
          <p14:tracePt t="39228" x="3505200" y="781050"/>
          <p14:tracePt t="39244" x="3476625" y="771525"/>
          <p14:tracePt t="39261" x="3467100" y="771525"/>
          <p14:tracePt t="39278" x="3462338" y="771525"/>
          <p14:tracePt t="39294" x="3471863" y="762000"/>
          <p14:tracePt t="39311" x="3552825" y="747713"/>
          <p14:tracePt t="39328" x="3776663" y="709613"/>
          <p14:tracePt t="39329" x="3886200" y="700088"/>
          <p14:tracePt t="39344" x="4110038" y="690563"/>
          <p14:tracePt t="39361" x="4391025" y="671513"/>
          <p14:tracePt t="39378" x="4624388" y="671513"/>
          <p14:tracePt t="39395" x="4943475" y="695325"/>
          <p14:tracePt t="39411" x="5143500" y="709613"/>
          <p14:tracePt t="39428" x="5305425" y="738188"/>
          <p14:tracePt t="39444" x="5438775" y="757238"/>
          <p14:tracePt t="39461" x="5581650" y="804863"/>
          <p14:tracePt t="39478" x="5638800" y="823913"/>
          <p14:tracePt t="39494" x="5672138" y="842963"/>
          <p14:tracePt t="39511" x="5705475" y="852488"/>
          <p14:tracePt t="39528" x="5729288" y="862013"/>
          <p14:tracePt t="39544" x="5734050" y="871538"/>
          <p14:tracePt t="39561" x="5734050" y="895350"/>
          <p14:tracePt t="39578" x="5700713" y="957263"/>
          <p14:tracePt t="39594" x="5605463" y="1042988"/>
          <p14:tracePt t="39611" x="5414963" y="1190625"/>
          <p14:tracePt t="39628" x="5095875" y="1395413"/>
          <p14:tracePt t="39645" x="4491038" y="1700213"/>
          <p14:tracePt t="39662" x="4067175" y="1857375"/>
          <p14:tracePt t="39678" x="3752850" y="2000250"/>
          <p14:tracePt t="39695" x="3457575" y="2133600"/>
          <p14:tracePt t="39711" x="3186113" y="2276475"/>
          <p14:tracePt t="39728" x="3095625" y="2314575"/>
          <p14:tracePt t="39744" x="3043238" y="2343150"/>
          <p14:tracePt t="39761" x="3000375" y="2352675"/>
          <p14:tracePt t="39778" x="2976563" y="2366963"/>
          <p14:tracePt t="39794" x="2967038" y="2371725"/>
          <p14:tracePt t="39811" x="2952750" y="2376488"/>
          <p14:tracePt t="39827" x="2919413" y="2386013"/>
          <p14:tracePt t="39844" x="2900363" y="2400300"/>
          <p14:tracePt t="39861" x="2867025" y="2414588"/>
          <p14:tracePt t="39878" x="2828925" y="2443163"/>
          <p14:tracePt t="39894" x="2786063" y="2490788"/>
          <p14:tracePt t="39911" x="2757488" y="2524125"/>
          <p14:tracePt t="39928" x="2728913" y="2566988"/>
          <p14:tracePt t="39945" x="2690813" y="2633663"/>
          <p14:tracePt t="39961" x="2676525" y="2652713"/>
          <p14:tracePt t="39978" x="2657475" y="2676525"/>
          <p14:tracePt t="39994" x="2647950" y="2686050"/>
          <p14:tracePt t="40011" x="2624138" y="2709863"/>
          <p14:tracePt t="40028" x="2614613" y="2714625"/>
          <p14:tracePt t="40044" x="2600325" y="2719388"/>
          <p14:tracePt t="40061" x="2590800" y="2728913"/>
          <p14:tracePt t="40078" x="2571750" y="2738438"/>
          <p14:tracePt t="40111" x="2562225" y="2743200"/>
          <p14:tracePt t="40128" x="2552700" y="2743200"/>
          <p14:tracePt t="41729" x="2586038" y="2890838"/>
          <p14:tracePt t="41735" x="2647950" y="3076575"/>
          <p14:tracePt t="41744" x="2747963" y="3333750"/>
          <p14:tracePt t="41762" x="2952750" y="3952875"/>
          <p14:tracePt t="41782" x="3228975" y="4652963"/>
          <p14:tracePt t="41795" x="3390900" y="4938713"/>
          <p14:tracePt t="41811" x="3605213" y="5372100"/>
          <p14:tracePt t="41844" x="3943350" y="5934075"/>
          <p14:tracePt t="41878" x="4086225" y="6167438"/>
          <p14:tracePt t="41894" x="4119563" y="6224588"/>
          <p14:tracePt t="41911" x="4152900" y="6281738"/>
          <p14:tracePt t="41927" x="4171950" y="6319838"/>
          <p14:tracePt t="41944" x="4181475" y="6353175"/>
          <p14:tracePt t="41961" x="4195763" y="6386513"/>
          <p14:tracePt t="41978" x="4195763" y="6391275"/>
          <p14:tracePt t="42175" x="4352925" y="6391275"/>
          <p14:tracePt t="42183" x="4652963" y="6419850"/>
          <p14:tracePt t="42194" x="4843463" y="6429375"/>
          <p14:tracePt t="42211" x="5210175" y="6443663"/>
          <p14:tracePt t="42227" x="5595938" y="6448425"/>
          <p14:tracePt t="42244" x="5819775" y="6438900"/>
          <p14:tracePt t="42261" x="6010275" y="6419850"/>
          <p14:tracePt t="42278" x="6200775" y="6410325"/>
          <p14:tracePt t="42294" x="6291263" y="6410325"/>
          <p14:tracePt t="42311" x="6348413" y="6410325"/>
          <p14:tracePt t="42327" x="6391275" y="6410325"/>
          <p14:tracePt t="42344" x="6415088" y="6410325"/>
          <p14:tracePt t="42361" x="6424613" y="6410325"/>
          <p14:tracePt t="42377" x="6429375" y="6410325"/>
          <p14:tracePt t="42571" x="6515100" y="6391275"/>
          <p14:tracePt t="42579" x="6677025" y="6357938"/>
          <p14:tracePt t="42586" x="6872288" y="6324600"/>
          <p14:tracePt t="42594" x="7048500" y="6286500"/>
          <p14:tracePt t="42611" x="7396163" y="6229350"/>
          <p14:tracePt t="42627" x="7658100" y="6186488"/>
          <p14:tracePt t="42644" x="7905750" y="6162675"/>
          <p14:tracePt t="42661" x="8015288" y="6162675"/>
          <p14:tracePt t="42677" x="8086725" y="6162675"/>
          <p14:tracePt t="42694" x="8124825" y="6172200"/>
          <p14:tracePt t="42711" x="8162925" y="6181725"/>
          <p14:tracePt t="42727" x="8177213" y="6191250"/>
          <p14:tracePt t="42744" x="8186738" y="6196013"/>
          <p14:tracePt t="42761" x="8196263" y="6196013"/>
          <p14:tracePt t="42777" x="8205788" y="6196013"/>
          <p14:tracePt t="42794" x="8215313" y="6196013"/>
          <p14:tracePt t="42811" x="8224838" y="6186488"/>
          <p14:tracePt t="42827" x="8234363" y="6176963"/>
          <p14:tracePt t="42829" x="8248650" y="6172200"/>
          <p14:tracePt t="42844" x="8258175" y="6157913"/>
          <p14:tracePt t="42861" x="8277225" y="6134100"/>
          <p14:tracePt t="42877" x="8291513" y="6110288"/>
          <p14:tracePt t="42894" x="8315325" y="6081713"/>
          <p14:tracePt t="42911" x="8320088" y="6072188"/>
          <p14:tracePt t="42927" x="8324850" y="6067425"/>
          <p14:tracePt t="42944" x="8324850" y="6062663"/>
          <p14:tracePt t="42978" x="8315325" y="6062663"/>
          <p14:tracePt t="42995" x="8301038" y="6062663"/>
          <p14:tracePt t="43011" x="8243888" y="6067425"/>
          <p14:tracePt t="43027" x="8201025" y="6072188"/>
          <p14:tracePt t="43044" x="8153400" y="6076950"/>
          <p14:tracePt t="43061" x="8101013" y="6076950"/>
          <p14:tracePt t="43078" x="8039100" y="6076950"/>
          <p14:tracePt t="43094" x="7991475" y="6076950"/>
          <p14:tracePt t="43111" x="7934325" y="6076950"/>
          <p14:tracePt t="43127" x="7853363" y="6086475"/>
          <p14:tracePt t="43144" x="7739063" y="6086475"/>
          <p14:tracePt t="43161" x="7667625" y="6081713"/>
          <p14:tracePt t="43177" x="7615238" y="6072188"/>
          <p14:tracePt t="43194" x="7562850" y="6057900"/>
          <p14:tracePt t="43211" x="7500938" y="6024563"/>
          <p14:tracePt t="43227" x="7477125" y="6000750"/>
          <p14:tracePt t="43244" x="7453313" y="5967413"/>
          <p14:tracePt t="43261" x="7439025" y="5805488"/>
          <p14:tracePt t="43277" x="7467600" y="5691188"/>
          <p14:tracePt t="43295" x="7505700" y="5614988"/>
          <p14:tracePt t="43311" x="7558088" y="5543550"/>
          <p14:tracePt t="43327" x="7729538" y="5434013"/>
          <p14:tracePt t="43344" x="7848600" y="5400675"/>
          <p14:tracePt t="43361" x="7962900" y="5391150"/>
          <p14:tracePt t="43377" x="8072438" y="5395913"/>
          <p14:tracePt t="43394" x="8229600" y="5443538"/>
          <p14:tracePt t="43411" x="8305800" y="5472113"/>
          <p14:tracePt t="43427" x="8353425" y="5514975"/>
          <p14:tracePt t="43444" x="8405813" y="5591175"/>
          <p14:tracePt t="43461" x="8439150" y="5648325"/>
          <p14:tracePt t="43477" x="8462963" y="5691188"/>
          <p14:tracePt t="43494" x="8472488" y="5743575"/>
          <p14:tracePt t="43511" x="8486775" y="5791200"/>
          <p14:tracePt t="43527" x="8486775" y="5819775"/>
          <p14:tracePt t="43544" x="8486775" y="5843588"/>
          <p14:tracePt t="43561" x="8482013" y="5862638"/>
          <p14:tracePt t="43577" x="8443913" y="5905500"/>
          <p14:tracePt t="43594" x="8391525" y="5957888"/>
          <p14:tracePt t="43611" x="8315325" y="6005513"/>
          <p14:tracePt t="43627" x="8196263" y="6072188"/>
          <p14:tracePt t="43644" x="8124825" y="6096000"/>
          <p14:tracePt t="43661" x="8039100" y="6110288"/>
          <p14:tracePt t="43677" x="7958138" y="6119813"/>
          <p14:tracePt t="43694" x="7820025" y="6100763"/>
          <p14:tracePt t="43711" x="7762875" y="6057900"/>
          <p14:tracePt t="43727" x="7700963" y="6005513"/>
          <p14:tracePt t="43744" x="7672388" y="5967413"/>
          <p14:tracePt t="43761" x="7620000" y="5881688"/>
          <p14:tracePt t="43777" x="7605713" y="5800725"/>
          <p14:tracePt t="43794" x="7605713" y="5710238"/>
          <p14:tracePt t="43811" x="7629525" y="5619750"/>
          <p14:tracePt t="43827" x="7662863" y="5581650"/>
          <p14:tracePt t="43844" x="7748588" y="5543550"/>
          <p14:tracePt t="43861" x="7862888" y="5514975"/>
          <p14:tracePt t="43877" x="8001000" y="5510213"/>
          <p14:tracePt t="43894" x="8101013" y="5543550"/>
          <p14:tracePt t="43911" x="8210550" y="5605463"/>
          <p14:tracePt t="43927" x="8277225" y="5667375"/>
          <p14:tracePt t="43944" x="8367713" y="5748338"/>
          <p14:tracePt t="43961" x="8396288" y="5800725"/>
          <p14:tracePt t="43977" x="8415338" y="5848350"/>
          <p14:tracePt t="43994" x="8420100" y="5905500"/>
          <p14:tracePt t="44011" x="8401050" y="5957888"/>
          <p14:tracePt t="44027" x="8367713" y="5986463"/>
          <p14:tracePt t="44044" x="8320088" y="6038850"/>
          <p14:tracePt t="44061" x="8210550" y="6105525"/>
          <p14:tracePt t="44077" x="8139113" y="6124575"/>
          <p14:tracePt t="44094" x="8086725" y="6134100"/>
          <p14:tracePt t="44111" x="8053388" y="6134100"/>
          <p14:tracePt t="44127" x="8029575" y="6134100"/>
          <p14:tracePt t="44144" x="8020050" y="6134100"/>
          <p14:tracePt t="44161" x="8015288" y="6134100"/>
          <p14:tracePt t="44200" x="8010525" y="6134100"/>
          <p14:tracePt t="44222" x="8005763" y="6134100"/>
          <p14:tracePt t="44229" x="7996238" y="6134100"/>
          <p14:tracePt t="44244" x="7896225" y="6124575"/>
          <p14:tracePt t="44260" x="7429500" y="6067425"/>
          <p14:tracePt t="44277" x="6543675" y="6038850"/>
          <p14:tracePt t="44294" x="5605463" y="6096000"/>
          <p14:tracePt t="44311" x="4343400" y="6210300"/>
          <p14:tracePt t="44328" x="3700463" y="6215063"/>
          <p14:tracePt t="44344" x="3271838" y="6167438"/>
          <p14:tracePt t="44361" x="3038475" y="6086475"/>
          <p14:tracePt t="44377" x="2986088" y="6057900"/>
          <p14:tracePt t="44394" x="2962275" y="6034088"/>
          <p14:tracePt t="44589" x="2852738" y="6048375"/>
          <p14:tracePt t="44596" x="2705100" y="6067425"/>
          <p14:tracePt t="44603" x="2547938" y="6100763"/>
          <p14:tracePt t="44611" x="2447925" y="6119813"/>
          <p14:tracePt t="44627" x="2224088" y="6157913"/>
          <p14:tracePt t="44644" x="2024063" y="6196013"/>
          <p14:tracePt t="44661" x="1885950" y="6210300"/>
          <p14:tracePt t="44677" x="1781175" y="6224588"/>
          <p14:tracePt t="44694" x="1738313" y="6224588"/>
          <p14:tracePt t="44711" x="1700213" y="6224588"/>
          <p14:tracePt t="44728" x="1671638" y="6224588"/>
          <p14:tracePt t="44744" x="1652588" y="6224588"/>
          <p14:tracePt t="44760" x="1638300" y="6224588"/>
          <p14:tracePt t="44777" x="1628775" y="6224588"/>
          <p14:tracePt t="44794" x="1600200" y="6224588"/>
          <p14:tracePt t="44810" x="1576388" y="6224588"/>
          <p14:tracePt t="44827" x="1533525" y="6224588"/>
          <p14:tracePt t="44844" x="1490663" y="6238875"/>
          <p14:tracePt t="44860" x="1409700" y="6267450"/>
          <p14:tracePt t="44877" x="1323975" y="6296025"/>
          <p14:tracePt t="44894" x="1238250" y="6319838"/>
          <p14:tracePt t="44911" x="1157288" y="6334125"/>
          <p14:tracePt t="44927" x="1071563" y="6334125"/>
          <p14:tracePt t="44944" x="1038225" y="6319838"/>
          <p14:tracePt t="44960" x="1004888" y="6310313"/>
          <p14:tracePt t="44977" x="981075" y="6272213"/>
          <p14:tracePt t="44994" x="971550" y="6200775"/>
          <p14:tracePt t="45010" x="981075" y="6096000"/>
          <p14:tracePt t="45027" x="1009650" y="6024563"/>
          <p14:tracePt t="45044" x="1081088" y="5953125"/>
          <p14:tracePt t="45060" x="1157288" y="5915025"/>
          <p14:tracePt t="45077" x="1238250" y="5905500"/>
          <p14:tracePt t="45094" x="1300163" y="5924550"/>
          <p14:tracePt t="45111" x="1376363" y="5976938"/>
          <p14:tracePt t="45127" x="1419225" y="6029325"/>
          <p14:tracePt t="45144" x="1452563" y="6057900"/>
          <p14:tracePt t="45161" x="1476375" y="6091238"/>
          <p14:tracePt t="45177" x="1481138" y="6115050"/>
          <p14:tracePt t="45194" x="1481138" y="6124575"/>
          <p14:tracePt t="45211" x="1481138" y="6134100"/>
          <p14:tracePt t="45227" x="1481138" y="6143625"/>
          <p14:tracePt t="45244" x="1481138" y="6153150"/>
          <p14:tracePt t="45315" x="1481138" y="6157913"/>
          <p14:tracePt t="45880" x="1614488" y="6153150"/>
          <p14:tracePt t="45887" x="1866900" y="6143625"/>
          <p14:tracePt t="45896" x="2105025" y="6115050"/>
          <p14:tracePt t="45910" x="2700338" y="6086475"/>
          <p14:tracePt t="45944" x="4048125" y="5938838"/>
          <p14:tracePt t="45977" x="5495925" y="5781675"/>
          <p14:tracePt t="45995" x="5872163" y="5757863"/>
          <p14:tracePt t="46011" x="6157913" y="5762625"/>
          <p14:tracePt t="46027" x="6357938" y="5776913"/>
          <p14:tracePt t="46044" x="6410325" y="5786438"/>
          <p14:tracePt t="46060" x="6429375" y="5786438"/>
          <p14:tracePt t="46262" x="6505575" y="5791200"/>
          <p14:tracePt t="46269" x="6615113" y="5800725"/>
          <p14:tracePt t="46277" x="6734175" y="5810250"/>
          <p14:tracePt t="46294" x="6938963" y="5838825"/>
          <p14:tracePt t="46310" x="7115175" y="5857875"/>
          <p14:tracePt t="46327" x="7353300" y="5900738"/>
          <p14:tracePt t="46344" x="7481888" y="5934075"/>
          <p14:tracePt t="46360" x="7567613" y="5972175"/>
          <p14:tracePt t="46377" x="7634288" y="6000750"/>
          <p14:tracePt t="46394" x="7720013" y="6053138"/>
          <p14:tracePt t="46411" x="7753350" y="6072188"/>
          <p14:tracePt t="46427" x="7777163" y="6081713"/>
          <p14:tracePt t="46444" x="7800975" y="6091238"/>
          <p14:tracePt t="46460" x="7839075" y="6091238"/>
          <p14:tracePt t="46477" x="7862888" y="6091238"/>
          <p14:tracePt t="46494" x="7881938" y="6091238"/>
          <p14:tracePt t="46511" x="7910513" y="6091238"/>
          <p14:tracePt t="46527" x="7924800" y="6091238"/>
          <p14:tracePt t="46544" x="7929563" y="6091238"/>
          <p14:tracePt t="46560" x="7939088" y="6091238"/>
          <p14:tracePt t="46577" x="7948613" y="6091238"/>
          <p14:tracePt t="46594" x="7953375" y="6091238"/>
          <p14:tracePt t="46637" x="7958138" y="6091238"/>
          <p14:tracePt t="47334" x="7710488" y="6015038"/>
          <p14:tracePt t="47340" x="7300913" y="5886450"/>
          <p14:tracePt t="47348" x="6824663" y="5695950"/>
          <p14:tracePt t="47363" x="5895975" y="5248275"/>
          <p14:tracePt t="47378" x="5172075" y="4895850"/>
          <p14:tracePt t="47394" x="4633913" y="4552950"/>
          <p14:tracePt t="47411" x="4338638" y="4367213"/>
          <p14:tracePt t="47444" x="4167188" y="4252913"/>
          <p14:tracePt t="47642" x="3990975" y="4167188"/>
          <p14:tracePt t="47649" x="3724275" y="4019550"/>
          <p14:tracePt t="47660" x="3519488" y="3886200"/>
          <p14:tracePt t="47677" x="2681288" y="3286125"/>
          <p14:tracePt t="47694" x="2314575" y="2947988"/>
          <p14:tracePt t="47711" x="2028825" y="2647950"/>
          <p14:tracePt t="47727" x="1866900" y="2505075"/>
          <p14:tracePt t="47744" x="1752600" y="2381250"/>
          <p14:tracePt t="47761" x="1733550" y="2366963"/>
          <p14:tracePt t="47777" x="1728788" y="2357438"/>
          <p14:tracePt t="48031" x="1724025" y="2352675"/>
          <p14:tracePt t="48038" x="1719263" y="2347913"/>
          <p14:tracePt t="48053" x="1714500" y="2347913"/>
          <p14:tracePt t="48066" x="1709738" y="2347913"/>
          <p14:tracePt t="48103" x="1704975" y="2347913"/>
          <p14:tracePt t="48110" x="1700213" y="2343150"/>
          <p14:tracePt t="48117" x="1700213" y="2338388"/>
          <p14:tracePt t="48127" x="1690688" y="2338388"/>
          <p14:tracePt t="48144" x="1681163" y="2328863"/>
          <p14:tracePt t="48160" x="1671638" y="2324100"/>
          <p14:tracePt t="48177" x="1662113" y="2309813"/>
          <p14:tracePt t="48194" x="1652588" y="2290763"/>
          <p14:tracePt t="48210" x="1652588" y="2276475"/>
          <p14:tracePt t="48227" x="1695450" y="2247900"/>
          <p14:tracePt t="48244" x="1781175" y="2209800"/>
          <p14:tracePt t="48260" x="1900238" y="2176463"/>
          <p14:tracePt t="48277" x="1981200" y="2152650"/>
          <p14:tracePt t="48294" x="2081213" y="2124075"/>
          <p14:tracePt t="48310" x="2119313" y="2109788"/>
          <p14:tracePt t="48327" x="2143125" y="2105025"/>
          <p14:tracePt t="48344" x="2152650" y="2100263"/>
          <p14:tracePt t="48360" x="2162175" y="2100263"/>
          <p14:tracePt t="48377" x="2171700" y="2100263"/>
          <p14:tracePt t="48394" x="2176463" y="2100263"/>
          <p14:tracePt t="48411" x="2205038" y="2100263"/>
          <p14:tracePt t="48427" x="2257425" y="2100263"/>
          <p14:tracePt t="48444" x="2319338" y="2100263"/>
          <p14:tracePt t="48461" x="2366963" y="2100263"/>
          <p14:tracePt t="48477" x="2452688" y="2085975"/>
          <p14:tracePt t="48494" x="2514600" y="2081213"/>
          <p14:tracePt t="48510" x="2581275" y="2081213"/>
          <p14:tracePt t="48527" x="2633663" y="2081213"/>
          <p14:tracePt t="48544" x="2705100" y="2081213"/>
          <p14:tracePt t="48560" x="2743200" y="2081213"/>
          <p14:tracePt t="48577" x="2786063" y="2081213"/>
          <p14:tracePt t="48594" x="2828925" y="2081213"/>
          <p14:tracePt t="48611" x="2876550" y="2081213"/>
          <p14:tracePt t="48627" x="2890838" y="2081213"/>
          <p14:tracePt t="48644" x="2900363" y="2081213"/>
          <p14:tracePt t="48661" x="2905125" y="2081213"/>
          <p14:tracePt t="48895" x="2971800" y="2081213"/>
          <p14:tracePt t="48902" x="3062288" y="2081213"/>
          <p14:tracePt t="48910" x="3138488" y="2081213"/>
          <p14:tracePt t="48927" x="3262313" y="2081213"/>
          <p14:tracePt t="48944" x="3338513" y="2081213"/>
          <p14:tracePt t="48960" x="3400425" y="2081213"/>
          <p14:tracePt t="48977" x="3448050" y="2081213"/>
          <p14:tracePt t="48994" x="3462338" y="2081213"/>
          <p14:tracePt t="49010" x="3467100" y="2081213"/>
          <p14:tracePt t="49027" x="3476625" y="2081213"/>
          <p14:tracePt t="49065" x="3471863" y="2076450"/>
          <p14:tracePt t="49077" x="3457575" y="2076450"/>
          <p14:tracePt t="49094" x="3376613" y="2066925"/>
          <p14:tracePt t="49110" x="3286125" y="2047875"/>
          <p14:tracePt t="49127" x="3171825" y="2043113"/>
          <p14:tracePt t="49143" x="3067050" y="2043113"/>
          <p14:tracePt t="49160" x="2919413" y="2033588"/>
          <p14:tracePt t="49177" x="2809875" y="2033588"/>
          <p14:tracePt t="49194" x="2705100" y="2019300"/>
          <p14:tracePt t="49210" x="2600325" y="2009775"/>
          <p14:tracePt t="49227" x="2557463" y="2009775"/>
          <p14:tracePt t="49244" x="2528888" y="2009775"/>
          <p14:tracePt t="49260" x="2490788" y="2014538"/>
          <p14:tracePt t="49277" x="2443163" y="2024063"/>
          <p14:tracePt t="49294" x="2414588" y="2028825"/>
          <p14:tracePt t="49311" x="2386013" y="2043113"/>
          <p14:tracePt t="49327" x="2362200" y="2047875"/>
          <p14:tracePt t="49344" x="2338388" y="2062163"/>
          <p14:tracePt t="49360" x="2333625" y="2066925"/>
          <p14:tracePt t="49377" x="2324100" y="2066925"/>
          <p14:tracePt t="49394" x="2319338" y="2076450"/>
          <p14:tracePt t="49410" x="2319338" y="2090738"/>
          <p14:tracePt t="49427" x="2319338" y="2100263"/>
          <p14:tracePt t="49444" x="2319338" y="2114550"/>
          <p14:tracePt t="49460" x="2338388" y="2133600"/>
          <p14:tracePt t="49477" x="2347913" y="2147888"/>
          <p14:tracePt t="49494" x="2366963" y="2166938"/>
          <p14:tracePt t="49510" x="2381250" y="2171700"/>
          <p14:tracePt t="49527" x="2405063" y="2181225"/>
          <p14:tracePt t="49544" x="2428875" y="2195513"/>
          <p14:tracePt t="49560" x="2457450" y="2209800"/>
          <p14:tracePt t="49577" x="2505075" y="2233613"/>
          <p14:tracePt t="49594" x="2552700" y="2247900"/>
          <p14:tracePt t="49610" x="2595563" y="2262188"/>
          <p14:tracePt t="49627" x="2638425" y="2266950"/>
          <p14:tracePt t="49644" x="2700338" y="2281238"/>
          <p14:tracePt t="49660" x="2743200" y="2281238"/>
          <p14:tracePt t="49677" x="2776538" y="2286000"/>
          <p14:tracePt t="49694" x="2805113" y="2286000"/>
          <p14:tracePt t="49710" x="2895600" y="2286000"/>
          <p14:tracePt t="49727" x="2976563" y="2286000"/>
          <p14:tracePt t="49744" x="3048000" y="2286000"/>
          <p14:tracePt t="49760" x="3128963" y="2276475"/>
          <p14:tracePt t="49777" x="3276600" y="2266950"/>
          <p14:tracePt t="49794" x="3390900" y="2257425"/>
          <p14:tracePt t="49811" x="3505200" y="2233613"/>
          <p14:tracePt t="49827" x="3624263" y="2205038"/>
          <p14:tracePt t="49843" x="3662363" y="2185988"/>
          <p14:tracePt t="49860" x="3690938" y="2171700"/>
          <p14:tracePt t="49877" x="3709988" y="2166938"/>
          <p14:tracePt t="49894" x="3714750" y="2162175"/>
          <p14:tracePt t="49910" x="3714750" y="2157413"/>
          <p14:tracePt t="49927" x="3714750" y="2152650"/>
          <p14:tracePt t="49944" x="3652838" y="2124075"/>
          <p14:tracePt t="49960" x="3548063" y="2090738"/>
          <p14:tracePt t="49977" x="3433763" y="2066925"/>
          <p14:tracePt t="49994" x="3295650" y="2038350"/>
          <p14:tracePt t="50010" x="3081338" y="2014538"/>
          <p14:tracePt t="50027" x="2967038" y="2005013"/>
          <p14:tracePt t="50043" x="2886075" y="2005013"/>
          <p14:tracePt t="50060" x="2828925" y="2005013"/>
          <p14:tracePt t="50077" x="2743200" y="2038350"/>
          <p14:tracePt t="50094" x="2700338" y="2057400"/>
          <p14:tracePt t="50110" x="2676525" y="2076450"/>
          <p14:tracePt t="50127" x="2667000" y="2090738"/>
          <p14:tracePt t="50143" x="2643188" y="2133600"/>
          <p14:tracePt t="50160" x="2652713" y="2162175"/>
          <p14:tracePt t="50177" x="2676525" y="2200275"/>
          <p14:tracePt t="50194" x="2762250" y="2257425"/>
          <p14:tracePt t="50210" x="2838450" y="2295525"/>
          <p14:tracePt t="50227" x="2967038" y="2338388"/>
          <p14:tracePt t="50244" x="3090863" y="2362200"/>
          <p14:tracePt t="50260" x="3276600" y="2390775"/>
          <p14:tracePt t="50277" x="3390900" y="2395538"/>
          <p14:tracePt t="50293" x="3500438" y="2395538"/>
          <p14:tracePt t="50310" x="3595688" y="2395538"/>
          <p14:tracePt t="50327" x="3671888" y="2381250"/>
          <p14:tracePt t="50343" x="3705225" y="2366963"/>
          <p14:tracePt t="50361" x="3738563" y="2352675"/>
          <p14:tracePt t="50382" x="3771900" y="2338388"/>
          <p14:tracePt t="50394" x="3786188" y="2333625"/>
          <p14:tracePt t="50410" x="3800475" y="2324100"/>
          <p14:tracePt t="50427" x="3810000" y="2319338"/>
          <p14:tracePt t="50444" x="3819525" y="2309813"/>
          <p14:tracePt t="50460" x="3824288" y="2305050"/>
          <p14:tracePt t="50477" x="3833813" y="2300288"/>
          <p14:tracePt t="50686" x="3767138" y="2266950"/>
          <p14:tracePt t="50693" x="3690938" y="2238375"/>
          <p14:tracePt t="50700" x="3595688" y="2209800"/>
          <p14:tracePt t="50710" x="3509963" y="2200275"/>
          <p14:tracePt t="50727" x="3362325" y="2185988"/>
          <p14:tracePt t="50744" x="3233738" y="2176463"/>
          <p14:tracePt t="50760" x="3190875" y="2176463"/>
          <p14:tracePt t="50777" x="3171825" y="2176463"/>
          <p14:tracePt t="50794" x="3162300" y="2176463"/>
          <p14:tracePt t="50810" x="3152775" y="2176463"/>
          <p14:tracePt t="50827" x="3143250" y="2176463"/>
          <p14:tracePt t="50844" x="3138488" y="2176463"/>
          <p14:tracePt t="50860" x="3128963" y="2176463"/>
          <p14:tracePt t="50877" x="3076575" y="2181225"/>
          <p14:tracePt t="50893" x="2986088" y="2195513"/>
          <p14:tracePt t="50910" x="2890838" y="2214563"/>
          <p14:tracePt t="50927" x="2790825" y="2243138"/>
          <p14:tracePt t="50944" x="2747963" y="2252663"/>
          <p14:tracePt t="50960" x="2719388" y="2271713"/>
          <p14:tracePt t="50977" x="2709863" y="2281238"/>
          <p14:tracePt t="50993" x="2690813" y="2290763"/>
          <p14:tracePt t="51010" x="2686050" y="2300288"/>
          <p14:tracePt t="51043" x="2686050" y="2309813"/>
          <p14:tracePt t="51060" x="2733675" y="2333625"/>
          <p14:tracePt t="51077" x="2857500" y="2371725"/>
          <p14:tracePt t="51093" x="2995613" y="2386013"/>
          <p14:tracePt t="51110" x="3152775" y="2386013"/>
          <p14:tracePt t="51127" x="3233738" y="2386013"/>
          <p14:tracePt t="51143" x="3305175" y="2371725"/>
          <p14:tracePt t="51160" x="3362325" y="2347913"/>
          <p14:tracePt t="51177" x="3395663" y="2338388"/>
          <p14:tracePt t="51193" x="3395663" y="2328863"/>
          <p14:tracePt t="51210" x="3390900" y="2314575"/>
          <p14:tracePt t="51227" x="3324225" y="2262188"/>
          <p14:tracePt t="51243" x="3028950" y="2138363"/>
          <p14:tracePt t="51260" x="2781300" y="2081213"/>
          <p14:tracePt t="51277" x="2605088" y="2062163"/>
          <p14:tracePt t="51294" x="2381250" y="2062163"/>
          <p14:tracePt t="51310" x="2309813" y="2062163"/>
          <p14:tracePt t="51327" x="2276475" y="2071688"/>
          <p14:tracePt t="51344" x="2257425" y="2071688"/>
          <p14:tracePt t="51360" x="2247900" y="2071688"/>
          <p14:tracePt t="51377" x="2243138" y="2071688"/>
          <p14:tracePt t="51393" x="2233613" y="2071688"/>
          <p14:tracePt t="51410" x="2228850" y="2071688"/>
          <p14:tracePt t="51427" x="2219325" y="2071688"/>
          <p14:tracePt t="51444" x="2209800" y="2071688"/>
          <p14:tracePt t="51460" x="2195513" y="2071688"/>
          <p14:tracePt t="51477" x="2176463" y="2066925"/>
          <p14:tracePt t="51493" x="2128838" y="2052638"/>
          <p14:tracePt t="51510" x="2095500" y="2043113"/>
          <p14:tracePt t="51527" x="2066925" y="2028825"/>
          <p14:tracePt t="51544" x="2019300" y="2005013"/>
          <p14:tracePt t="51560" x="1976438" y="2000250"/>
          <p14:tracePt t="51577" x="1938338" y="1985963"/>
          <p14:tracePt t="51593" x="1895475" y="1981200"/>
          <p14:tracePt t="51610" x="1833563" y="1966913"/>
          <p14:tracePt t="51627" x="1804988" y="1966913"/>
          <p14:tracePt t="51644" x="1771650" y="1966913"/>
          <p14:tracePt t="51660" x="1728788" y="1966913"/>
          <p14:tracePt t="51677" x="1671638" y="1966913"/>
          <p14:tracePt t="51694" x="1638300" y="1976438"/>
          <p14:tracePt t="51710" x="1609725" y="1985963"/>
          <p14:tracePt t="51727" x="1576388" y="2000250"/>
          <p14:tracePt t="51744" x="1552575" y="2005013"/>
          <p14:tracePt t="51760" x="1528763" y="2009775"/>
          <p14:tracePt t="51777" x="1514475" y="2019300"/>
          <p14:tracePt t="51793" x="1495425" y="2028825"/>
          <p14:tracePt t="51810" x="1481138" y="2033588"/>
          <p14:tracePt t="51827" x="1476375" y="2038350"/>
          <p14:tracePt t="51843" x="1466850" y="2047875"/>
          <p14:tracePt t="51860" x="1457325" y="2047875"/>
          <p14:tracePt t="51877" x="1452563" y="2047875"/>
          <p14:tracePt t="51894" x="1447800" y="2052638"/>
          <p14:tracePt t="51910" x="1438275" y="2081213"/>
          <p14:tracePt t="51927" x="1423988" y="2100263"/>
          <p14:tracePt t="51943" x="1419225" y="2124075"/>
          <p14:tracePt t="51960" x="1419225" y="2143125"/>
          <p14:tracePt t="51977" x="1419225" y="2166938"/>
          <p14:tracePt t="51993" x="1419225" y="2181225"/>
          <p14:tracePt t="52010" x="1419225" y="2185988"/>
          <p14:tracePt t="52027" x="1419225" y="2190750"/>
          <p14:tracePt t="52043" x="1428750" y="2200275"/>
          <p14:tracePt t="52060" x="1433513" y="2214563"/>
          <p14:tracePt t="52077" x="1438275" y="2228850"/>
          <p14:tracePt t="52093" x="1457325" y="2247900"/>
          <p14:tracePt t="52110" x="1466850" y="2257425"/>
          <p14:tracePt t="52127" x="1490663" y="2271713"/>
          <p14:tracePt t="52143" x="1514475" y="2290763"/>
          <p14:tracePt t="52160" x="1547813" y="2305050"/>
          <p14:tracePt t="52177" x="1566863" y="2309813"/>
          <p14:tracePt t="52194" x="1585913" y="2314575"/>
          <p14:tracePt t="52210" x="1600200" y="2324100"/>
          <p14:tracePt t="52227" x="1624013" y="2324100"/>
          <p14:tracePt t="52243" x="1647825" y="2328863"/>
          <p14:tracePt t="52260" x="1666875" y="2333625"/>
          <p14:tracePt t="52277" x="1700213" y="2333625"/>
          <p14:tracePt t="52293" x="1724025" y="2333625"/>
          <p14:tracePt t="52310" x="1743075" y="2333625"/>
          <p14:tracePt t="52327" x="1766888" y="2333625"/>
          <p14:tracePt t="52343" x="1800225" y="2328863"/>
          <p14:tracePt t="52360" x="1819275" y="2314575"/>
          <p14:tracePt t="52377" x="1843088" y="2290763"/>
          <p14:tracePt t="52393" x="1871663" y="2257425"/>
          <p14:tracePt t="52410" x="1909763" y="2190750"/>
          <p14:tracePt t="52427" x="1919288" y="2152650"/>
          <p14:tracePt t="52443" x="1924050" y="2119313"/>
          <p14:tracePt t="52460" x="1919288" y="2085975"/>
          <p14:tracePt t="52476" x="1909763" y="2071688"/>
          <p14:tracePt t="52493" x="1890713" y="2047875"/>
          <p14:tracePt t="52510" x="1876425" y="2024063"/>
          <p14:tracePt t="52527" x="1838325" y="2000250"/>
          <p14:tracePt t="52543" x="1814513" y="1981200"/>
          <p14:tracePt t="52560" x="1790700" y="1966913"/>
          <p14:tracePt t="52577" x="1771650" y="1952625"/>
          <p14:tracePt t="52593" x="1738313" y="1943100"/>
          <p14:tracePt t="52610" x="1714500" y="1938338"/>
          <p14:tracePt t="52627" x="1690688" y="1938338"/>
          <p14:tracePt t="52643" x="1671638" y="1943100"/>
          <p14:tracePt t="52660" x="1638300" y="1962150"/>
          <p14:tracePt t="52677" x="1614488" y="1971675"/>
          <p14:tracePt t="52693" x="1604963" y="1981200"/>
          <p14:tracePt t="52710" x="1585913" y="2000250"/>
          <p14:tracePt t="52727" x="1566863" y="2009775"/>
          <p14:tracePt t="52743" x="1552575" y="2033588"/>
          <p14:tracePt t="52760" x="1547813" y="2057400"/>
          <p14:tracePt t="52777" x="1533525" y="2081213"/>
          <p14:tracePt t="52793" x="1528763" y="2105025"/>
          <p14:tracePt t="52810" x="1519238" y="2128838"/>
          <p14:tracePt t="52827" x="1519238" y="2147888"/>
          <p14:tracePt t="52843" x="1519238" y="2166938"/>
          <p14:tracePt t="52860" x="1519238" y="2181225"/>
          <p14:tracePt t="52877" x="1519238" y="2200275"/>
          <p14:tracePt t="52893" x="1519238" y="2209800"/>
          <p14:tracePt t="52910" x="1519238" y="2224088"/>
          <p14:tracePt t="52927" x="1524000" y="2233613"/>
          <p14:tracePt t="52943" x="1533525" y="2238375"/>
          <p14:tracePt t="52960" x="1543050" y="2247900"/>
          <p14:tracePt t="52977" x="1547813" y="2257425"/>
          <p14:tracePt t="52993" x="1552575" y="2262188"/>
          <p14:tracePt t="53010" x="1562100" y="2266950"/>
          <p14:tracePt t="53026" x="1562100" y="2271713"/>
          <p14:tracePt t="53788" x="1595438" y="2300288"/>
          <p14:tracePt t="53796" x="1643063" y="2343150"/>
          <p14:tracePt t="53810" x="1738313" y="2428875"/>
          <p14:tracePt t="53827" x="1814513" y="2490788"/>
          <p14:tracePt t="53843" x="1885950" y="2543175"/>
          <p14:tracePt t="53860" x="1943100" y="2595563"/>
          <p14:tracePt t="53863" x="1962150" y="2614613"/>
          <p14:tracePt t="53893" x="2057400" y="2686050"/>
          <p14:tracePt t="53926" x="2109788" y="2709863"/>
          <p14:tracePt t="53943" x="2128838" y="2719388"/>
          <p14:tracePt t="53960" x="2147888" y="2724150"/>
          <p14:tracePt t="53977" x="2162175" y="2724150"/>
          <p14:tracePt t="53994" x="2190750" y="2724150"/>
          <p14:tracePt t="54011" x="2209800" y="2724150"/>
          <p14:tracePt t="54027" x="2228850" y="2724150"/>
          <p14:tracePt t="54044" x="2252663" y="2724150"/>
          <p14:tracePt t="54060" x="2286000" y="2705100"/>
          <p14:tracePt t="54076" x="2309813" y="2690813"/>
          <p14:tracePt t="54093" x="2333625" y="2676525"/>
          <p14:tracePt t="54110" x="2352675" y="2662238"/>
          <p14:tracePt t="54126" x="2390775" y="2628900"/>
          <p14:tracePt t="54143" x="2405063" y="2614613"/>
          <p14:tracePt t="54160" x="2414588" y="2600325"/>
          <p14:tracePt t="54177" x="2424113" y="2590800"/>
          <p14:tracePt t="54193" x="2433638" y="2586038"/>
          <p14:tracePt t="54210" x="2438400" y="2581275"/>
          <p14:tracePt t="54227" x="2443163" y="2581275"/>
          <p14:tracePt t="54243" x="2471738" y="2628900"/>
          <p14:tracePt t="54260" x="2486025" y="2700338"/>
          <p14:tracePt t="54277" x="2500313" y="2786063"/>
          <p14:tracePt t="54293" x="2514600" y="2890838"/>
          <p14:tracePt t="54310" x="2538413" y="3062288"/>
          <p14:tracePt t="54326" x="2547938" y="3133725"/>
          <p14:tracePt t="54343" x="2562225" y="3205163"/>
          <p14:tracePt t="54360" x="2576513" y="3295650"/>
          <p14:tracePt t="54377" x="2605088" y="3500438"/>
          <p14:tracePt t="54393" x="2609850" y="3590925"/>
          <p14:tracePt t="54410" x="2624138" y="3667125"/>
          <p14:tracePt t="54427" x="2638425" y="3752850"/>
          <p14:tracePt t="54443" x="2647950" y="3829050"/>
          <p14:tracePt t="54460" x="2652713" y="3910013"/>
          <p14:tracePt t="54476" x="2662238" y="3962400"/>
          <p14:tracePt t="54493" x="2662238" y="4029075"/>
          <p14:tracePt t="54510" x="2662238" y="4057650"/>
          <p14:tracePt t="54527" x="2662238" y="4076700"/>
          <p14:tracePt t="54543" x="2662238" y="4100513"/>
          <p14:tracePt t="54560" x="2662238" y="4119563"/>
          <p14:tracePt t="54576" x="2662238" y="4133850"/>
          <p14:tracePt t="54593" x="2662238" y="4148138"/>
          <p14:tracePt t="54610" x="2662238" y="4157663"/>
          <p14:tracePt t="54627" x="2662238" y="4167188"/>
          <p14:tracePt t="54643" x="2662238" y="4171950"/>
          <p14:tracePt t="54692" x="2662238" y="4176713"/>
          <p14:tracePt t="55675" x="2657475" y="4138613"/>
          <p14:tracePt t="55682" x="2652713" y="4090988"/>
          <p14:tracePt t="55693" x="2633663" y="4043363"/>
          <p14:tracePt t="55710" x="2619375" y="3914775"/>
          <p14:tracePt t="55726" x="2605088" y="3776663"/>
          <p14:tracePt t="55743" x="2605088" y="3729038"/>
          <p14:tracePt t="55776" x="2605088" y="3633788"/>
          <p14:tracePt t="55810" x="2595563" y="3590925"/>
          <p14:tracePt t="55826" x="2595563" y="3562350"/>
          <p14:tracePt t="55843" x="2595563" y="3505200"/>
          <p14:tracePt t="55860" x="2595563" y="3471863"/>
          <p14:tracePt t="55877" x="2595563" y="3429000"/>
          <p14:tracePt t="55893" x="2590800" y="3400425"/>
          <p14:tracePt t="55910" x="2581275" y="3352800"/>
          <p14:tracePt t="55926" x="2566988" y="3314700"/>
          <p14:tracePt t="55943" x="2552700" y="3271838"/>
          <p14:tracePt t="55960" x="2505075" y="3076575"/>
          <p14:tracePt t="55977" x="2476500" y="2947988"/>
          <p14:tracePt t="55993" x="2443163" y="2828925"/>
          <p14:tracePt t="56010" x="2409825" y="2681288"/>
          <p14:tracePt t="56026" x="2366963" y="2509838"/>
          <p14:tracePt t="56043" x="2357438" y="2457450"/>
          <p14:tracePt t="56060" x="2333625" y="2409825"/>
          <p14:tracePt t="56076" x="2324100" y="2381250"/>
          <p14:tracePt t="56093" x="2314575" y="2347913"/>
          <p14:tracePt t="56110" x="2305050" y="2324100"/>
          <p14:tracePt t="56126" x="2295525" y="2295525"/>
          <p14:tracePt t="56143" x="2290763" y="2276475"/>
          <p14:tracePt t="56160" x="2290763" y="2266950"/>
          <p14:tracePt t="56176" x="2290763" y="2257425"/>
          <p14:tracePt t="56193" x="2290763" y="2252663"/>
          <p14:tracePt t="56210" x="2290763" y="2243138"/>
          <p14:tracePt t="56226" x="2290763" y="2238375"/>
          <p14:tracePt t="56243" x="2290763" y="2228850"/>
          <p14:tracePt t="56276" x="2276475" y="2219325"/>
          <p14:tracePt t="56293" x="2252663" y="2205038"/>
          <p14:tracePt t="56310" x="2224088" y="2200275"/>
          <p14:tracePt t="56327" x="2171700" y="2190750"/>
          <p14:tracePt t="56343" x="2147888" y="2181225"/>
          <p14:tracePt t="56360" x="2124075" y="2181225"/>
          <p14:tracePt t="56376" x="2119313" y="2181225"/>
          <p14:tracePt t="56393" x="2109788" y="2200275"/>
          <p14:tracePt t="56410" x="2105025" y="2247900"/>
          <p14:tracePt t="56426" x="2105025" y="2300288"/>
          <p14:tracePt t="56443" x="2114550" y="2424113"/>
          <p14:tracePt t="56460" x="2133600" y="2628900"/>
          <p14:tracePt t="56477" x="2147888" y="2719388"/>
          <p14:tracePt t="56493" x="2157413" y="2814638"/>
          <p14:tracePt t="56510" x="2162175" y="2914650"/>
          <p14:tracePt t="56526" x="2162175" y="3038475"/>
          <p14:tracePt t="56543" x="2162175" y="3081338"/>
          <p14:tracePt t="56560" x="2162175" y="3109913"/>
          <p14:tracePt t="56576" x="2162175" y="3124200"/>
          <p14:tracePt t="56593" x="2162175" y="3133725"/>
          <p14:tracePt t="56610" x="2162175" y="3138488"/>
          <p14:tracePt t="56626" x="2162175" y="3143250"/>
          <p14:tracePt t="56643" x="2171700" y="3152775"/>
          <p14:tracePt t="56660" x="2181225" y="3162300"/>
          <p14:tracePt t="56676" x="2195513" y="3167063"/>
          <p14:tracePt t="56694" x="2228850" y="3171825"/>
          <p14:tracePt t="56710" x="2252663" y="3171825"/>
          <p14:tracePt t="56726" x="2266950" y="3171825"/>
          <p14:tracePt t="56743" x="2281238" y="3171825"/>
          <p14:tracePt t="56760" x="2290763" y="3171825"/>
          <p14:tracePt t="56776" x="2295525" y="3171825"/>
          <p14:tracePt t="56841" x="2295525" y="3176588"/>
          <p14:tracePt t="56848" x="2295525" y="3181350"/>
          <p14:tracePt t="56860" x="2295525" y="3186113"/>
          <p14:tracePt t="56876" x="2281238" y="3228975"/>
          <p14:tracePt t="56893" x="2257425" y="3381375"/>
          <p14:tracePt t="56910" x="2252663" y="3476625"/>
          <p14:tracePt t="56926" x="2271713" y="3557588"/>
          <p14:tracePt t="56943" x="2319338" y="3743325"/>
          <p14:tracePt t="56960" x="2362200" y="3871913"/>
          <p14:tracePt t="56976" x="2405063" y="3957638"/>
          <p14:tracePt t="56993" x="2447925" y="4014788"/>
          <p14:tracePt t="57010" x="2500313" y="4090988"/>
          <p14:tracePt t="57026" x="2533650" y="4124325"/>
          <p14:tracePt t="57043" x="2581275" y="4157663"/>
          <p14:tracePt t="57060" x="2614613" y="4176713"/>
          <p14:tracePt t="57076" x="2676525" y="4191000"/>
          <p14:tracePt t="57093" x="2714625" y="4200525"/>
          <p14:tracePt t="57110" x="2747963" y="4200525"/>
          <p14:tracePt t="57126" x="2805113" y="4191000"/>
          <p14:tracePt t="57143" x="2857500" y="4171950"/>
          <p14:tracePt t="57160" x="2919413" y="4157663"/>
          <p14:tracePt t="57176" x="3005138" y="4129088"/>
          <p14:tracePt t="57193" x="3119438" y="4076700"/>
          <p14:tracePt t="57210" x="3195638" y="4029075"/>
          <p14:tracePt t="57226" x="3267075" y="3967163"/>
          <p14:tracePt t="57243" x="3328988" y="3905250"/>
          <p14:tracePt t="57260" x="3409950" y="3805238"/>
          <p14:tracePt t="57276" x="3443288" y="3757613"/>
          <p14:tracePt t="57293" x="3467100" y="3714750"/>
          <p14:tracePt t="57310" x="3481388" y="3652838"/>
          <p14:tracePt t="57326" x="3481388" y="3581400"/>
          <p14:tracePt t="57343" x="3443288" y="3514725"/>
          <p14:tracePt t="57360" x="3405188" y="3438525"/>
          <p14:tracePt t="57376" x="3333750" y="3352800"/>
          <p14:tracePt t="57393" x="3262313" y="3295650"/>
          <p14:tracePt t="57410" x="3195638" y="3252788"/>
          <p14:tracePt t="57426" x="3128963" y="3214688"/>
          <p14:tracePt t="57443" x="3048000" y="3181350"/>
          <p14:tracePt t="57460" x="2995613" y="3167063"/>
          <p14:tracePt t="57476" x="2952750" y="3162300"/>
          <p14:tracePt t="57493" x="2862263" y="3162300"/>
          <p14:tracePt t="57510" x="2809875" y="3162300"/>
          <p14:tracePt t="57526" x="2767013" y="3171825"/>
          <p14:tracePt t="57543" x="2724150" y="3181350"/>
          <p14:tracePt t="57560" x="2676525" y="3195638"/>
          <p14:tracePt t="57576" x="2652713" y="3205163"/>
          <p14:tracePt t="57593" x="2628900" y="3209925"/>
          <p14:tracePt t="57609" x="2619375" y="3219450"/>
          <p14:tracePt t="57626" x="2600325" y="3243263"/>
          <p14:tracePt t="57643" x="2581275" y="3286125"/>
          <p14:tracePt t="57660" x="2557463" y="3362325"/>
          <p14:tracePt t="57676" x="2557463" y="3438525"/>
          <p14:tracePt t="57693" x="2562225" y="3514725"/>
          <p14:tracePt t="57710" x="2566988" y="3552825"/>
          <p14:tracePt t="57726" x="2586038" y="3581400"/>
          <p14:tracePt t="57743" x="2605088" y="3638550"/>
          <p14:tracePt t="57760" x="2628900" y="3681413"/>
          <p14:tracePt t="57776" x="2652713" y="3729038"/>
          <p14:tracePt t="57793" x="2681288" y="3771900"/>
          <p14:tracePt t="57810" x="2719388" y="3829050"/>
          <p14:tracePt t="57826" x="2743200" y="3852863"/>
          <p14:tracePt t="57843" x="2767013" y="3871913"/>
          <p14:tracePt t="57860" x="2800350" y="3895725"/>
          <p14:tracePt t="57876" x="2838450" y="3905250"/>
          <p14:tracePt t="57893" x="2867025" y="3919538"/>
          <p14:tracePt t="57910" x="2900363" y="3924300"/>
          <p14:tracePt t="57926" x="2962275" y="3933825"/>
          <p14:tracePt t="57943" x="3014663" y="3929063"/>
          <p14:tracePt t="57960" x="3062288" y="3924300"/>
          <p14:tracePt t="57976" x="3114675" y="3905250"/>
          <p14:tracePt t="57993" x="3190875" y="3857625"/>
          <p14:tracePt t="58010" x="3233738" y="3810000"/>
          <p14:tracePt t="58026" x="3281363" y="3757613"/>
          <p14:tracePt t="58043" x="3314700" y="3719513"/>
          <p14:tracePt t="58060" x="3371850" y="3633788"/>
          <p14:tracePt t="58076" x="3390900" y="3581400"/>
          <p14:tracePt t="58093" x="3405188" y="3476625"/>
          <p14:tracePt t="58110" x="3405188" y="3328988"/>
          <p14:tracePt t="58126" x="3390900" y="3257550"/>
          <p14:tracePt t="58143" x="3357563" y="3181350"/>
          <p14:tracePt t="58159" x="3324225" y="3124200"/>
          <p14:tracePt t="58176" x="3276600" y="3057525"/>
          <p14:tracePt t="58193" x="3238500" y="3019425"/>
          <p14:tracePt t="58210" x="3186113" y="3000375"/>
          <p14:tracePt t="58227" x="3109913" y="2986088"/>
          <p14:tracePt t="58243" x="3048000" y="2986088"/>
          <p14:tracePt t="58260" x="2995613" y="3000375"/>
          <p14:tracePt t="58276" x="2952750" y="3019425"/>
          <p14:tracePt t="58293" x="2890838" y="3043238"/>
          <p14:tracePt t="58310" x="2852738" y="3062288"/>
          <p14:tracePt t="58326" x="2809875" y="3076575"/>
          <p14:tracePt t="58343" x="2776538" y="3100388"/>
          <p14:tracePt t="58359" x="2738438" y="3128963"/>
          <p14:tracePt t="58376" x="2705100" y="3162300"/>
          <p14:tracePt t="58393" x="2676525" y="3238500"/>
          <p14:tracePt t="58410" x="2657475" y="3338513"/>
          <p14:tracePt t="58426" x="2662238" y="3443288"/>
          <p14:tracePt t="58443" x="2676525" y="3519488"/>
          <p14:tracePt t="58459" x="2700338" y="3614738"/>
          <p14:tracePt t="58476" x="2738438" y="3767138"/>
          <p14:tracePt t="58493" x="2757488" y="3810000"/>
          <p14:tracePt t="58510" x="2786063" y="3848100"/>
          <p14:tracePt t="58526" x="2809875" y="3886200"/>
          <p14:tracePt t="58543" x="2843213" y="3924300"/>
          <p14:tracePt t="58560" x="2881313" y="3948113"/>
          <p14:tracePt t="58576" x="2919413" y="3957638"/>
          <p14:tracePt t="58593" x="2971800" y="3976688"/>
          <p14:tracePt t="58610" x="3048000" y="3990975"/>
          <p14:tracePt t="58626" x="3109913" y="4005263"/>
          <p14:tracePt t="58643" x="3157538" y="4005263"/>
          <p14:tracePt t="58660" x="3233738" y="3995738"/>
          <p14:tracePt t="58676" x="3281363" y="3986213"/>
          <p14:tracePt t="58693" x="3333750" y="3962400"/>
          <p14:tracePt t="58709" x="3371850" y="3938588"/>
          <p14:tracePt t="58726" x="3429000" y="3886200"/>
          <p14:tracePt t="58743" x="3462338" y="3829050"/>
          <p14:tracePt t="58760" x="3486150" y="3776663"/>
          <p14:tracePt t="58776" x="3500438" y="3705225"/>
          <p14:tracePt t="58793" x="3495675" y="3581400"/>
          <p14:tracePt t="58810" x="3452813" y="3452813"/>
          <p14:tracePt t="58826" x="3395663" y="3352800"/>
          <p14:tracePt t="58843" x="3319463" y="3243263"/>
          <p14:tracePt t="58859" x="3257550" y="3190875"/>
          <p14:tracePt t="58876" x="3171825" y="3143250"/>
          <p14:tracePt t="58893" x="3062288" y="3100388"/>
          <p14:tracePt t="58910" x="2938463" y="3095625"/>
          <p14:tracePt t="58926" x="2876550" y="3095625"/>
          <p14:tracePt t="58943" x="2819400" y="3095625"/>
          <p14:tracePt t="58960" x="2767013" y="3109913"/>
          <p14:tracePt t="58976" x="2719388" y="3119438"/>
          <p14:tracePt t="58993" x="2700338" y="3124200"/>
          <p14:tracePt t="59009" x="2686050" y="3128963"/>
          <p14:tracePt t="59026" x="2681288" y="3128963"/>
          <p14:tracePt t="59043" x="2671763" y="3128963"/>
          <p14:tracePt t="59060" x="2662238" y="3128963"/>
          <p14:tracePt t="59144" x="2657475" y="3128963"/>
          <p14:tracePt t="59151" x="2652713" y="3128963"/>
          <p14:tracePt t="59166" x="2647950" y="3128963"/>
          <p14:tracePt t="59176" x="2643188" y="3128963"/>
          <p14:tracePt t="59193" x="2628900" y="3119438"/>
          <p14:tracePt t="59210" x="2586038" y="3071813"/>
          <p14:tracePt t="59226" x="2538413" y="2981325"/>
          <p14:tracePt t="59243" x="2500313" y="2905125"/>
          <p14:tracePt t="59259" x="2476500" y="2843213"/>
          <p14:tracePt t="59276" x="2462213" y="2795588"/>
          <p14:tracePt t="59293" x="2462213" y="2771775"/>
          <p14:tracePt t="59309" x="2462213" y="2752725"/>
          <p14:tracePt t="59326" x="2466975" y="2743200"/>
          <p14:tracePt t="59343" x="2486025" y="2714625"/>
          <p14:tracePt t="59359" x="2519363" y="2690813"/>
          <p14:tracePt t="59376" x="2547938" y="2671763"/>
          <p14:tracePt t="59393" x="2576513" y="2662238"/>
          <p14:tracePt t="59409" x="2619375" y="2652713"/>
          <p14:tracePt t="59426" x="2633663" y="2652713"/>
          <p14:tracePt t="59443" x="2643188" y="2652713"/>
          <p14:tracePt t="59460" x="2652713" y="2652713"/>
          <p14:tracePt t="59497" x="2652713" y="2657475"/>
          <p14:tracePt t="59512" x="2647950" y="2667000"/>
          <p14:tracePt t="59526" x="2624138" y="2681288"/>
          <p14:tracePt t="59543" x="2566988" y="2724150"/>
          <p14:tracePt t="59560" x="2495550" y="2786063"/>
          <p14:tracePt t="59576" x="2390775" y="2867025"/>
          <p14:tracePt t="59593" x="2328863" y="2909888"/>
          <p14:tracePt t="59610" x="2266950" y="2938463"/>
          <p14:tracePt t="59626" x="2214563" y="2947988"/>
          <p14:tracePt t="59643" x="2157413" y="2943225"/>
          <p14:tracePt t="59659" x="2128838" y="2905125"/>
          <p14:tracePt t="59676" x="2085975" y="2857500"/>
          <p14:tracePt t="59693" x="2057400" y="2781300"/>
          <p14:tracePt t="59709" x="2024063" y="2595563"/>
          <p14:tracePt t="59726" x="2024063" y="2495550"/>
          <p14:tracePt t="59743" x="2033588" y="2433638"/>
          <p14:tracePt t="59760" x="2047875" y="2386013"/>
          <p14:tracePt t="59776" x="2066925" y="2362200"/>
          <p14:tracePt t="59793" x="2105025" y="2347913"/>
          <p14:tracePt t="59810" x="2138363" y="2338388"/>
          <p14:tracePt t="59826" x="2200275" y="2338388"/>
          <p14:tracePt t="59843" x="2238375" y="2352675"/>
          <p14:tracePt t="59860" x="2281238" y="2371725"/>
          <p14:tracePt t="59876" x="2328863" y="2409825"/>
          <p14:tracePt t="59893" x="2405063" y="2500313"/>
          <p14:tracePt t="59910" x="2438400" y="2557463"/>
          <p14:tracePt t="59926" x="2457450" y="2576513"/>
          <p14:tracePt t="59943" x="2466975" y="2600325"/>
          <p14:tracePt t="59959" x="2481263" y="2624138"/>
          <p14:tracePt t="59976" x="2481263" y="2638425"/>
          <p14:tracePt t="59993" x="2476500" y="2652713"/>
          <p14:tracePt t="60009" x="2462213" y="2662238"/>
          <p14:tracePt t="60026" x="2452688" y="2676525"/>
          <p14:tracePt t="60043" x="2433638" y="2695575"/>
          <p14:tracePt t="60059" x="2395538" y="2719388"/>
          <p14:tracePt t="60076" x="2324100" y="2757488"/>
          <p14:tracePt t="60093" x="2276475" y="2781300"/>
          <p14:tracePt t="60109" x="2224088" y="2786063"/>
          <p14:tracePt t="60126" x="2190750" y="2790825"/>
          <p14:tracePt t="60143" x="2133600" y="2786063"/>
          <p14:tracePt t="60159" x="2109788" y="2767013"/>
          <p14:tracePt t="60176" x="2095500" y="2757488"/>
          <p14:tracePt t="60193" x="2071688" y="2709863"/>
          <p14:tracePt t="60209" x="2057400" y="2638425"/>
          <p14:tracePt t="60226" x="2052638" y="2557463"/>
          <p14:tracePt t="60243" x="2062163" y="2495550"/>
          <p14:tracePt t="60260" x="2090738" y="2433638"/>
          <p14:tracePt t="60276" x="2114550" y="2409825"/>
          <p14:tracePt t="60293" x="2152650" y="2381250"/>
          <p14:tracePt t="60309" x="2195513" y="2371725"/>
          <p14:tracePt t="60326" x="2252663" y="2376488"/>
          <p14:tracePt t="60343" x="2290763" y="2409825"/>
          <p14:tracePt t="60359" x="2333625" y="2476500"/>
          <p14:tracePt t="60376" x="2376488" y="2562225"/>
          <p14:tracePt t="60393" x="2390775" y="2605088"/>
          <p14:tracePt t="60409" x="2395538" y="2647950"/>
          <p14:tracePt t="60426" x="2395538" y="2676525"/>
          <p14:tracePt t="60443" x="2390775" y="2733675"/>
          <p14:tracePt t="60459" x="2386013" y="2762250"/>
          <p14:tracePt t="60476" x="2371725" y="2776538"/>
          <p14:tracePt t="60493" x="2366963" y="2790825"/>
          <p14:tracePt t="60509" x="2357438" y="2814638"/>
          <p14:tracePt t="60526" x="2352675" y="2833688"/>
          <p14:tracePt t="60543" x="2343150" y="2852738"/>
          <p14:tracePt t="60560" x="2333625" y="2871788"/>
          <p14:tracePt t="60576" x="2328863" y="2881313"/>
          <p14:tracePt t="60593" x="2319338" y="2886075"/>
          <p14:tracePt t="60609" x="2305050" y="2895600"/>
          <p14:tracePt t="60626" x="2271713" y="2900363"/>
          <p14:tracePt t="60643" x="2247900" y="2900363"/>
          <p14:tracePt t="60659" x="2224088" y="2886075"/>
          <p14:tracePt t="60676" x="2200275" y="2871788"/>
          <p14:tracePt t="60693" x="2157413" y="2795588"/>
          <p14:tracePt t="60709" x="2133600" y="2743200"/>
          <p14:tracePt t="60726" x="2114550" y="2700338"/>
          <p14:tracePt t="60743" x="2114550" y="2581275"/>
          <p14:tracePt t="60759" x="2138363" y="2486025"/>
          <p14:tracePt t="60776" x="2171700" y="2428875"/>
          <p14:tracePt t="60793" x="2205038" y="2390775"/>
          <p14:tracePt t="60809" x="2252663" y="2352675"/>
          <p14:tracePt t="60826" x="2290763" y="2338388"/>
          <p14:tracePt t="60843" x="2319338" y="2333625"/>
          <p14:tracePt t="60859" x="2352675" y="2347913"/>
          <p14:tracePt t="60861" x="2376488" y="2362200"/>
          <p14:tracePt t="60876" x="2419350" y="2400300"/>
          <p14:tracePt t="60893" x="2457450" y="2447925"/>
          <p14:tracePt t="60909" x="2490788" y="2486025"/>
          <p14:tracePt t="60926" x="2514600" y="2524125"/>
          <p14:tracePt t="60943" x="2533650" y="2566988"/>
          <p14:tracePt t="60959" x="2538413" y="2595563"/>
          <p14:tracePt t="60976" x="2538413" y="2624138"/>
          <p14:tracePt t="60993" x="2538413" y="2662238"/>
          <p14:tracePt t="61009" x="2533650" y="2686050"/>
          <p14:tracePt t="61026" x="2524125" y="2700338"/>
          <p14:tracePt t="61043" x="2514600" y="2714625"/>
          <p14:tracePt t="61059" x="2505075" y="2728913"/>
          <p14:tracePt t="61076" x="2500313" y="2743200"/>
          <p14:tracePt t="61093" x="2495550" y="2752725"/>
          <p14:tracePt t="61110" x="2486025" y="2767013"/>
          <p14:tracePt t="61126" x="2476500" y="2771775"/>
          <p14:tracePt t="61143" x="2471738" y="2781300"/>
          <p14:tracePt t="61160" x="2466975" y="2786063"/>
          <p14:tracePt t="61176" x="2466975" y="2790825"/>
          <p14:tracePt t="62666" x="2452688" y="2790825"/>
          <p14:tracePt t="62673" x="2433638" y="2800350"/>
          <p14:tracePt t="62681" x="2409825" y="2805113"/>
          <p14:tracePt t="62693" x="2390775" y="2805113"/>
          <p14:tracePt t="62709" x="2338388" y="2809875"/>
          <p14:tracePt t="62726" x="2314575" y="2809875"/>
          <p14:tracePt t="62759" x="2271713" y="2800350"/>
          <p14:tracePt t="62792" x="2219325" y="2709863"/>
          <p14:tracePt t="62809" x="2200275" y="2657475"/>
          <p14:tracePt t="62826" x="2195513" y="2614613"/>
          <p14:tracePt t="62843" x="2195513" y="2557463"/>
          <p14:tracePt t="62859" x="2209800" y="2514600"/>
          <p14:tracePt t="62876" x="2233613" y="2476500"/>
          <p14:tracePt t="62893" x="2295525" y="2419350"/>
          <p14:tracePt t="62909" x="2347913" y="2400300"/>
          <p14:tracePt t="62926" x="2381250" y="2400300"/>
          <p14:tracePt t="62942" x="2414588" y="2409825"/>
          <p14:tracePt t="62959" x="2447925" y="2443163"/>
          <p14:tracePt t="62976" x="2466975" y="2462213"/>
          <p14:tracePt t="62993" x="2476500" y="2509838"/>
          <p14:tracePt t="63009" x="2490788" y="2552700"/>
          <p14:tracePt t="63026" x="2490788" y="2619375"/>
          <p14:tracePt t="63043" x="2490788" y="2657475"/>
          <p14:tracePt t="63059" x="2481263" y="2676525"/>
          <p14:tracePt t="63076" x="2481263" y="2700338"/>
          <p14:tracePt t="63093" x="2481263" y="2705100"/>
          <p14:tracePt t="63109" x="2481263" y="2709863"/>
          <p14:tracePt t="63126" x="2481263" y="2714625"/>
          <p14:tracePt t="63385" x="2457450" y="2657475"/>
          <p14:tracePt t="63392" x="2428875" y="2562225"/>
          <p14:tracePt t="63399" x="2405063" y="2505075"/>
          <p14:tracePt t="63409" x="2376488" y="2457450"/>
          <p14:tracePt t="63426" x="2347913" y="2381250"/>
          <p14:tracePt t="63443" x="2328863" y="2333625"/>
          <p14:tracePt t="63459" x="2305050" y="2262188"/>
          <p14:tracePt t="63476" x="2286000" y="2219325"/>
          <p14:tracePt t="63493" x="2266950" y="2181225"/>
          <p14:tracePt t="63509" x="2243138" y="2143125"/>
          <p14:tracePt t="63526" x="2224088" y="2119313"/>
          <p14:tracePt t="63543" x="2200275" y="2095500"/>
          <p14:tracePt t="63559" x="2162175" y="2076450"/>
          <p14:tracePt t="63576" x="2081213" y="2047875"/>
          <p14:tracePt t="63593" x="2024063" y="2043113"/>
          <p14:tracePt t="63609" x="1962150" y="2038350"/>
          <p14:tracePt t="63626" x="1905000" y="2038350"/>
          <p14:tracePt t="63642" x="1833563" y="2024063"/>
          <p14:tracePt t="63659" x="1790700" y="2019300"/>
          <p14:tracePt t="63676" x="1762125" y="2009775"/>
          <p14:tracePt t="63693" x="1714500" y="1995488"/>
          <p14:tracePt t="63709" x="1700213" y="1981200"/>
          <p14:tracePt t="63726" x="1681163" y="1976438"/>
          <p14:tracePt t="63742" x="1676400" y="1966913"/>
          <p14:tracePt t="63759" x="1676400" y="1962150"/>
          <p14:tracePt t="63776" x="1676400" y="1957388"/>
          <p14:tracePt t="63793" x="1700213" y="1947863"/>
          <p14:tracePt t="63809" x="1766888" y="1947863"/>
          <p14:tracePt t="63826" x="1938338" y="1947863"/>
          <p14:tracePt t="63842" x="2038350" y="1947863"/>
          <p14:tracePt t="63859" x="2162175" y="1947863"/>
          <p14:tracePt t="63861" x="2205038" y="1947863"/>
          <p14:tracePt t="63876" x="2319338" y="1933575"/>
          <p14:tracePt t="63893" x="2390775" y="1933575"/>
          <p14:tracePt t="63909" x="2438400" y="1933575"/>
          <p14:tracePt t="63926" x="2462213" y="1933575"/>
          <p14:tracePt t="63942" x="2481263" y="1933575"/>
          <p14:tracePt t="63959" x="2486025" y="1933575"/>
          <p14:tracePt t="63976" x="2490788" y="1933575"/>
          <p14:tracePt t="64574" x="2495550" y="1933575"/>
          <p14:tracePt t="64618" x="2500313" y="1933575"/>
          <p14:tracePt t="64728" x="2505075" y="1933575"/>
          <p14:tracePt t="64771" x="2509838" y="1933575"/>
          <p14:tracePt t="64787" x="2519363" y="1928813"/>
          <p14:tracePt t="64795" x="2524125" y="1924050"/>
          <p14:tracePt t="64826" x="2600325" y="1895475"/>
          <p14:tracePt t="64859" x="2767013" y="1824038"/>
          <p14:tracePt t="64876" x="2805113" y="1800225"/>
          <p14:tracePt t="64892" x="2819400" y="1781175"/>
          <p14:tracePt t="64909" x="2828925" y="1776413"/>
          <p14:tracePt t="64926" x="2838450" y="1766888"/>
          <p14:tracePt t="64942" x="2838450" y="1762125"/>
          <p14:tracePt t="64984" x="2843213" y="1762125"/>
          <p14:tracePt t="65616" x="2843213" y="1781175"/>
          <p14:tracePt t="65623" x="2843213" y="1800225"/>
          <p14:tracePt t="65630" x="2843213" y="1819275"/>
          <p14:tracePt t="65642" x="2843213" y="1833563"/>
          <p14:tracePt t="65659" x="2843213" y="1885950"/>
          <p14:tracePt t="65676" x="2852738" y="1933575"/>
          <p14:tracePt t="65709" x="2871788" y="2062163"/>
          <p14:tracePt t="65742" x="2871788" y="2176463"/>
          <p14:tracePt t="65759" x="2871788" y="2205038"/>
          <p14:tracePt t="65776" x="2871788" y="2252663"/>
          <p14:tracePt t="65792" x="2871788" y="2281238"/>
          <p14:tracePt t="65809" x="2876550" y="2314575"/>
          <p14:tracePt t="65826" x="2886075" y="2357438"/>
          <p14:tracePt t="65842" x="2886075" y="2419350"/>
          <p14:tracePt t="65859" x="2886075" y="2457450"/>
          <p14:tracePt t="65876" x="2886075" y="2486025"/>
          <p14:tracePt t="65892" x="2886075" y="2514600"/>
          <p14:tracePt t="65909" x="2886075" y="2543175"/>
          <p14:tracePt t="65926" x="2890838" y="2566988"/>
          <p14:tracePt t="65942" x="2890838" y="2586038"/>
          <p14:tracePt t="65960" x="2895600" y="2609850"/>
          <p14:tracePt t="65976" x="2895600" y="2619375"/>
          <p14:tracePt t="65992" x="2895600" y="2624138"/>
          <p14:tracePt t="66009" x="2895600" y="2628900"/>
          <p14:tracePt t="66026" x="2895600" y="2633663"/>
          <p14:tracePt t="66246" x="2886075" y="2619375"/>
          <p14:tracePt t="66253" x="2881313" y="2614613"/>
          <p14:tracePt t="66261" x="2876550" y="2609850"/>
          <p14:tracePt t="66276" x="2857500" y="2590800"/>
          <p14:tracePt t="66292" x="2833688" y="2566988"/>
          <p14:tracePt t="66309" x="2805113" y="2543175"/>
          <p14:tracePt t="66326" x="2767013" y="2514600"/>
          <p14:tracePt t="66342" x="2700338" y="2486025"/>
          <p14:tracePt t="66359" x="2667000" y="2466975"/>
          <p14:tracePt t="66376" x="2628900" y="2452688"/>
          <p14:tracePt t="66392" x="2590800" y="2443163"/>
          <p14:tracePt t="66409" x="2566988" y="2438400"/>
          <p14:tracePt t="66426" x="2543175" y="2438400"/>
          <p14:tracePt t="66442" x="2524125" y="2438400"/>
          <p14:tracePt t="66459" x="2500313" y="2438400"/>
          <p14:tracePt t="66476" x="2476500" y="2438400"/>
          <p14:tracePt t="66492" x="2462213" y="2438400"/>
          <p14:tracePt t="66509" x="2447925" y="2447925"/>
          <p14:tracePt t="66526" x="2409825" y="2476500"/>
          <p14:tracePt t="66542" x="2395538" y="2505075"/>
          <p14:tracePt t="66559" x="2376488" y="2552700"/>
          <p14:tracePt t="66576" x="2357438" y="2614613"/>
          <p14:tracePt t="66592" x="2347913" y="2647950"/>
          <p14:tracePt t="66609" x="2347913" y="2676525"/>
          <p14:tracePt t="66626" x="2357438" y="2700338"/>
          <p14:tracePt t="66642" x="2366963" y="2743200"/>
          <p14:tracePt t="66659" x="2381250" y="2762250"/>
          <p14:tracePt t="66676" x="2395538" y="2781300"/>
          <p14:tracePt t="66692" x="2414588" y="2805113"/>
          <p14:tracePt t="66709" x="2433638" y="2824163"/>
          <p14:tracePt t="66726" x="2443163" y="2833688"/>
          <p14:tracePt t="66742" x="2466975" y="2838450"/>
          <p14:tracePt t="66759" x="2500313" y="2852738"/>
          <p14:tracePt t="66776" x="2519363" y="2857500"/>
          <p14:tracePt t="66792" x="2557463" y="2852738"/>
          <p14:tracePt t="66809" x="2600325" y="2847975"/>
          <p14:tracePt t="66826" x="2686050" y="2824163"/>
          <p14:tracePt t="66842" x="2752725" y="2800350"/>
          <p14:tracePt t="66859" x="2805113" y="2781300"/>
          <p14:tracePt t="66876" x="2862263" y="2752725"/>
          <p14:tracePt t="66892" x="2914650" y="2719388"/>
          <p14:tracePt t="66909" x="2938463" y="2705100"/>
          <p14:tracePt t="66926" x="2947988" y="2695575"/>
          <p14:tracePt t="66942" x="2947988" y="2681288"/>
          <p14:tracePt t="66959" x="2943225" y="2662238"/>
          <p14:tracePt t="66976" x="2924175" y="2628900"/>
          <p14:tracePt t="66992" x="2876550" y="2586038"/>
          <p14:tracePt t="67009" x="2752725" y="2514600"/>
          <p14:tracePt t="67025" x="2686050" y="2495550"/>
          <p14:tracePt t="67042" x="2638425" y="2495550"/>
          <p14:tracePt t="67059" x="2600325" y="2495550"/>
          <p14:tracePt t="67075" x="2576513" y="2500313"/>
          <p14:tracePt t="67092" x="2562225" y="2500313"/>
          <p14:tracePt t="67109" x="2552700" y="2500313"/>
          <p14:tracePt t="67126" x="2547938" y="2500313"/>
          <p14:tracePt t="67192" x="2543175" y="2500313"/>
          <p14:tracePt t="67222" x="2538413" y="2500313"/>
          <p14:tracePt t="67501" x="2481263" y="2514600"/>
          <p14:tracePt t="67509" x="2390775" y="2543175"/>
          <p14:tracePt t="67526" x="2190750" y="2576513"/>
          <p14:tracePt t="67542" x="2043113" y="2605088"/>
          <p14:tracePt t="67559" x="1914525" y="2605088"/>
          <p14:tracePt t="67576" x="1866900" y="2605088"/>
          <p14:tracePt t="67609" x="1795463" y="2605088"/>
          <p14:tracePt t="67642" x="1714500" y="2595563"/>
          <p14:tracePt t="67659" x="1676400" y="2595563"/>
          <p14:tracePt t="67676" x="1624013" y="2595563"/>
          <p14:tracePt t="67692" x="1595438" y="2595563"/>
          <p14:tracePt t="67709" x="1566863" y="2595563"/>
          <p14:tracePt t="67726" x="1547813" y="2595563"/>
          <p14:tracePt t="67742" x="1519238" y="2595563"/>
          <p14:tracePt t="67759" x="1504950" y="2595563"/>
          <p14:tracePt t="67775" x="1490663" y="2586038"/>
          <p14:tracePt t="67792" x="1466850" y="2581275"/>
          <p14:tracePt t="67809" x="1433513" y="2566988"/>
          <p14:tracePt t="67825" x="1419225" y="2562225"/>
          <p14:tracePt t="67842" x="1395413" y="2547938"/>
          <p14:tracePt t="67860" x="1362075" y="2533650"/>
          <p14:tracePt t="67875" x="1338263" y="2524125"/>
          <p14:tracePt t="67892" x="1314450" y="2514600"/>
          <p14:tracePt t="67909" x="1295400" y="2505075"/>
          <p14:tracePt t="67926" x="1276350" y="2495550"/>
          <p14:tracePt t="67942" x="1266825" y="2486025"/>
          <p14:tracePt t="67959" x="1257300" y="2481263"/>
          <p14:tracePt t="67975" x="1247775" y="2481263"/>
          <p14:tracePt t="67992" x="1238250" y="2481263"/>
          <p14:tracePt t="68009" x="1228725" y="2481263"/>
          <p14:tracePt t="68026" x="1223963" y="2486025"/>
          <p14:tracePt t="68042" x="1209675" y="2514600"/>
          <p14:tracePt t="68059" x="1204913" y="2543175"/>
          <p14:tracePt t="68075" x="1190625" y="2605088"/>
          <p14:tracePt t="68092" x="1190625" y="2681288"/>
          <p14:tracePt t="68109" x="1195388" y="2767013"/>
          <p14:tracePt t="68125" x="1200150" y="2805113"/>
          <p14:tracePt t="68142" x="1209675" y="2819400"/>
          <p14:tracePt t="68159" x="1223963" y="2843213"/>
          <p14:tracePt t="68175" x="1243013" y="2862263"/>
          <p14:tracePt t="68192" x="1266825" y="2871788"/>
          <p14:tracePt t="68209" x="1285875" y="2886075"/>
          <p14:tracePt t="68225" x="1309688" y="2890838"/>
          <p14:tracePt t="68242" x="1347788" y="2895600"/>
          <p14:tracePt t="68259" x="1376363" y="2895600"/>
          <p14:tracePt t="68275" x="1414463" y="2895600"/>
          <p14:tracePt t="68292" x="1476375" y="2857500"/>
          <p14:tracePt t="68309" x="1519238" y="2809875"/>
          <p14:tracePt t="68325" x="1562100" y="2743200"/>
          <p14:tracePt t="68342" x="1590675" y="2686050"/>
          <p14:tracePt t="68359" x="1609725" y="2628900"/>
          <p14:tracePt t="68375" x="1609725" y="2600325"/>
          <p14:tracePt t="68392" x="1604963" y="2571750"/>
          <p14:tracePt t="68409" x="1590675" y="2543175"/>
          <p14:tracePt t="68425" x="1547813" y="2505075"/>
          <p14:tracePt t="68442" x="1509713" y="2481263"/>
          <p14:tracePt t="68459" x="1457325" y="2462213"/>
          <p14:tracePt t="68475" x="1400175" y="2457450"/>
          <p14:tracePt t="68492" x="1371600" y="2457450"/>
          <p14:tracePt t="68509" x="1347788" y="2462213"/>
          <p14:tracePt t="68525" x="1333500" y="2462213"/>
          <p14:tracePt t="68542" x="1323975" y="2462213"/>
          <p14:tracePt t="68559" x="1319213" y="2462213"/>
          <p14:tracePt t="68576" x="1314450" y="2462213"/>
          <p14:tracePt t="68592" x="1309688" y="2462213"/>
          <p14:tracePt t="68645" x="1304925" y="2462213"/>
          <p14:tracePt t="69452" x="1304925" y="2466975"/>
          <p14:tracePt t="69459" x="1300163" y="2466975"/>
          <p14:tracePt t="69466" x="1300163" y="2476500"/>
          <p14:tracePt t="69475" x="1295400" y="2481263"/>
          <p14:tracePt t="69492" x="1290638" y="2495550"/>
          <p14:tracePt t="69509" x="1290638" y="2505075"/>
          <p14:tracePt t="69525" x="1290638" y="2538413"/>
          <p14:tracePt t="69559" x="1290638" y="2576513"/>
          <p14:tracePt t="69592" x="1290638" y="2590800"/>
          <p14:tracePt t="69609" x="1290638" y="2595563"/>
          <p14:tracePt t="69625" x="1295400" y="2609850"/>
          <p14:tracePt t="69642" x="1304925" y="2628900"/>
          <p14:tracePt t="69659" x="1309688" y="2638425"/>
          <p14:tracePt t="69675" x="1319213" y="2647950"/>
          <p14:tracePt t="69692" x="1333500" y="2657475"/>
          <p14:tracePt t="69709" x="1366838" y="2681288"/>
          <p14:tracePt t="69725" x="1400175" y="2705100"/>
          <p14:tracePt t="69742" x="1447800" y="2738438"/>
          <p14:tracePt t="69759" x="1481138" y="2762250"/>
          <p14:tracePt t="69775" x="1538288" y="2790825"/>
          <p14:tracePt t="69792" x="1566863" y="2805113"/>
          <p14:tracePt t="69809" x="1595438" y="2814638"/>
          <p14:tracePt t="69825" x="1628775" y="2819400"/>
          <p14:tracePt t="69842" x="1652588" y="2819400"/>
          <p14:tracePt t="69859" x="1671638" y="2819400"/>
          <p14:tracePt t="69875" x="1695450" y="2805113"/>
          <p14:tracePt t="69892" x="1728788" y="2795588"/>
          <p14:tracePt t="69909" x="1762125" y="2776538"/>
          <p14:tracePt t="69925" x="1781175" y="2757488"/>
          <p14:tracePt t="69942" x="1804988" y="2743200"/>
          <p14:tracePt t="69959" x="1838325" y="2705100"/>
          <p14:tracePt t="69975" x="1852613" y="2681288"/>
          <p14:tracePt t="69992" x="1862138" y="2671763"/>
          <p14:tracePt t="70010" x="1871663" y="2657475"/>
          <p14:tracePt t="70027" x="1871663" y="2652713"/>
          <p14:tracePt t="70043" x="1871663" y="2643188"/>
          <p14:tracePt t="70059" x="1871663" y="2638425"/>
          <p14:tracePt t="70075" x="1871663" y="2628900"/>
          <p14:tracePt t="70092" x="1871663" y="2624138"/>
          <p14:tracePt t="70109" x="1862138" y="2614613"/>
          <p14:tracePt t="70125" x="1852613" y="2609850"/>
          <p14:tracePt t="70142" x="1833563" y="2600325"/>
          <p14:tracePt t="70159" x="1824038" y="2600325"/>
          <p14:tracePt t="70175" x="1814513" y="2600325"/>
          <p14:tracePt t="71139" x="1833563" y="2628900"/>
          <p14:tracePt t="71146" x="1881188" y="2700338"/>
          <p14:tracePt t="71159" x="1933575" y="2781300"/>
          <p14:tracePt t="71176" x="2114550" y="3057525"/>
          <p14:tracePt t="71192" x="2214563" y="3200400"/>
          <p14:tracePt t="71209" x="2314575" y="3386138"/>
          <p14:tracePt t="71242" x="2533650" y="3686175"/>
          <p14:tracePt t="71276" x="2690813" y="3919538"/>
          <p14:tracePt t="71292" x="2781300" y="4067175"/>
          <p14:tracePt t="71309" x="2838450" y="4157663"/>
          <p14:tracePt t="71325" x="2890838" y="4233863"/>
          <p14:tracePt t="71342" x="2919413" y="4300538"/>
          <p14:tracePt t="71359" x="2952750" y="4348163"/>
          <p14:tracePt t="71375" x="2957513" y="4357688"/>
          <p14:tracePt t="71392" x="2967038" y="4367213"/>
          <p14:tracePt t="71409" x="2967038" y="4371975"/>
          <p14:tracePt t="71425" x="2967038" y="4376738"/>
          <p14:tracePt t="71639" x="2919413" y="4376738"/>
          <p14:tracePt t="71645" x="2828925" y="4376738"/>
          <p14:tracePt t="71659" x="2743200" y="4376738"/>
          <p14:tracePt t="71675" x="2495550" y="4348163"/>
          <p14:tracePt t="71692" x="2347913" y="4319588"/>
          <p14:tracePt t="71709" x="2219325" y="4295775"/>
          <p14:tracePt t="71725" x="2114550" y="4281488"/>
          <p14:tracePt t="71742" x="2009775" y="4267200"/>
          <p14:tracePt t="71758" x="1938338" y="4267200"/>
          <p14:tracePt t="71775" x="1881188" y="4267200"/>
          <p14:tracePt t="71792" x="1776413" y="4267200"/>
          <p14:tracePt t="71809" x="1709738" y="4267200"/>
          <p14:tracePt t="71825" x="1647825" y="4252913"/>
          <p14:tracePt t="71842" x="1595438" y="4248150"/>
          <p14:tracePt t="71858" x="1519238" y="4224338"/>
          <p14:tracePt t="71875" x="1466850" y="4214813"/>
          <p14:tracePt t="71892" x="1423988" y="4191000"/>
          <p14:tracePt t="71909" x="1381125" y="4186238"/>
          <p14:tracePt t="71925" x="1319213" y="4176713"/>
          <p14:tracePt t="71942" x="1290638" y="4167188"/>
          <p14:tracePt t="71959" x="1262063" y="4167188"/>
          <p14:tracePt t="71976" x="1223963" y="4181475"/>
          <p14:tracePt t="71992" x="1200150" y="4205288"/>
          <p14:tracePt t="72008" x="1157288" y="4281488"/>
          <p14:tracePt t="72025" x="1128713" y="4333875"/>
          <p14:tracePt t="72042" x="1104900" y="4400550"/>
          <p14:tracePt t="72058" x="1085850" y="4443413"/>
          <p14:tracePt t="72075" x="1062038" y="4495800"/>
          <p14:tracePt t="72092" x="1047750" y="4572000"/>
          <p14:tracePt t="72108" x="1028700" y="4676775"/>
          <p14:tracePt t="72125" x="1028700" y="4748213"/>
          <p14:tracePt t="72142" x="1028700" y="4795838"/>
          <p14:tracePt t="72158" x="1038225" y="4881563"/>
          <p14:tracePt t="72175" x="1042988" y="4953000"/>
          <p14:tracePt t="72192" x="1057275" y="5014913"/>
          <p14:tracePt t="72208" x="1062038" y="5057775"/>
          <p14:tracePt t="72225" x="1095375" y="5119688"/>
          <p14:tracePt t="72242" x="1119188" y="5153025"/>
          <p14:tracePt t="72259" x="1176338" y="5186363"/>
          <p14:tracePt t="72275" x="1262063" y="5224463"/>
          <p14:tracePt t="72292" x="1371600" y="5248275"/>
          <p14:tracePt t="72308" x="1438275" y="5248275"/>
          <p14:tracePt t="72325" x="1490663" y="5243513"/>
          <p14:tracePt t="72342" x="1576388" y="5238750"/>
          <p14:tracePt t="72358" x="1609725" y="5238750"/>
          <p14:tracePt t="72375" x="1638300" y="5238750"/>
          <p14:tracePt t="72392" x="1647825" y="5238750"/>
          <p14:tracePt t="72409" x="1657350" y="5238750"/>
          <p14:tracePt t="72425" x="1666875" y="5238750"/>
          <p14:tracePt t="72475" x="1671638" y="5238750"/>
          <p14:tracePt t="72482" x="1676400" y="5238750"/>
          <p14:tracePt t="72703" x="1700213" y="5214938"/>
          <p14:tracePt t="72710" x="1743075" y="5191125"/>
          <p14:tracePt t="72716" x="1781175" y="5167313"/>
          <p14:tracePt t="72725" x="1809750" y="5133975"/>
          <p14:tracePt t="72742" x="1890713" y="5072063"/>
          <p14:tracePt t="72759" x="1962150" y="5010150"/>
          <p14:tracePt t="72775" x="2062163" y="4910138"/>
          <p14:tracePt t="72792" x="2124075" y="4848225"/>
          <p14:tracePt t="72809" x="2171700" y="4800600"/>
          <p14:tracePt t="72825" x="2209800" y="4767263"/>
          <p14:tracePt t="72842" x="2243138" y="4733925"/>
          <p14:tracePt t="72859" x="2266950" y="4719638"/>
          <p14:tracePt t="72875" x="2276475" y="4705350"/>
          <p14:tracePt t="72892" x="2300288" y="4686300"/>
          <p14:tracePt t="72908" x="2305050" y="4676775"/>
          <p14:tracePt t="72925" x="2309813" y="4667250"/>
          <p14:tracePt t="72942" x="2319338" y="4662488"/>
          <p14:tracePt t="72958" x="2319338" y="4652963"/>
          <p14:tracePt t="72975" x="2319338" y="4648200"/>
          <p14:tracePt t="72992" x="2319338" y="4638675"/>
          <p14:tracePt t="73009" x="2319338" y="4629150"/>
          <p14:tracePt t="73025" x="2300288" y="4591050"/>
          <p14:tracePt t="73042" x="2290763" y="4562475"/>
          <p14:tracePt t="73058" x="2262188" y="4529138"/>
          <p14:tracePt t="73075" x="2228850" y="4486275"/>
          <p14:tracePt t="73092" x="2209800" y="4462463"/>
          <p14:tracePt t="73108" x="2205038" y="4452938"/>
          <p14:tracePt t="73125" x="2195513" y="4443413"/>
          <p14:tracePt t="73142" x="2195513" y="4433888"/>
          <p14:tracePt t="73158" x="2195513" y="4429125"/>
          <p14:tracePt t="73175" x="2195513" y="4424363"/>
          <p14:tracePt t="73722" x="2214563" y="4424363"/>
          <p14:tracePt t="73730" x="2247900" y="4424363"/>
          <p14:tracePt t="73742" x="2281238" y="4424363"/>
          <p14:tracePt t="73758" x="2357438" y="4424363"/>
          <p14:tracePt t="73775" x="2405063" y="4424363"/>
          <p14:tracePt t="73792" x="2471738" y="4424363"/>
          <p14:tracePt t="73825" x="2638425" y="4424363"/>
          <p14:tracePt t="73858" x="2724150" y="4424363"/>
          <p14:tracePt t="73860" x="2733675" y="4424363"/>
          <p14:tracePt t="73876" x="2767013" y="4424363"/>
          <p14:tracePt t="73892" x="2790825" y="4424363"/>
          <p14:tracePt t="73908" x="2819400" y="4424363"/>
          <p14:tracePt t="73925" x="2847975" y="4424363"/>
          <p14:tracePt t="73942" x="2895600" y="4424363"/>
          <p14:tracePt t="73958" x="2924175" y="4419600"/>
          <p14:tracePt t="73975" x="2957513" y="4419600"/>
          <p14:tracePt t="73992" x="3000375" y="4414838"/>
          <p14:tracePt t="74008" x="3062288" y="4414838"/>
          <p14:tracePt t="74025" x="3100388" y="4410075"/>
          <p14:tracePt t="74042" x="3133725" y="4400550"/>
          <p14:tracePt t="74058" x="3195638" y="4400550"/>
          <p14:tracePt t="74075" x="3228975" y="4400550"/>
          <p14:tracePt t="74092" x="3271838" y="4405313"/>
          <p14:tracePt t="74108" x="3319463" y="4410075"/>
          <p14:tracePt t="74125" x="3362325" y="4410075"/>
          <p14:tracePt t="74142" x="3386138" y="4410075"/>
          <p14:tracePt t="74158" x="3400425" y="4410075"/>
          <p14:tracePt t="74175" x="3414713" y="4410075"/>
          <p14:tracePt t="74192" x="3424238" y="4410075"/>
          <p14:tracePt t="74208" x="3429000" y="4410075"/>
          <p14:tracePt t="74225" x="3433763" y="4410075"/>
          <p14:tracePt t="75174" x="3395663" y="4333875"/>
          <p14:tracePt t="75181" x="3314700" y="4181475"/>
          <p14:tracePt t="75192" x="3214688" y="3948113"/>
          <p14:tracePt t="75209" x="3014663" y="3595688"/>
          <p14:tracePt t="75226" x="2738438" y="3052763"/>
          <p14:tracePt t="75242" x="2647950" y="2895600"/>
          <p14:tracePt t="75275" x="2533650" y="2719388"/>
          <p14:tracePt t="75308" x="2419350" y="2581275"/>
          <p14:tracePt t="75325" x="2381250" y="2543175"/>
          <p14:tracePt t="75342" x="2347913" y="2505075"/>
          <p14:tracePt t="75358" x="2290763" y="2452688"/>
          <p14:tracePt t="75376" x="2252663" y="2414588"/>
          <p14:tracePt t="75392" x="2219325" y="2376488"/>
          <p14:tracePt t="75409" x="2157413" y="2305050"/>
          <p14:tracePt t="75425" x="2124075" y="2266950"/>
          <p14:tracePt t="75441" x="2100263" y="2238375"/>
          <p14:tracePt t="75458" x="2076450" y="2214563"/>
          <p14:tracePt t="75475" x="2043113" y="2181225"/>
          <p14:tracePt t="75492" x="2019300" y="2162175"/>
          <p14:tracePt t="75508" x="1995488" y="2138363"/>
          <p14:tracePt t="75525" x="1971675" y="2128838"/>
          <p14:tracePt t="75542" x="1943100" y="2105025"/>
          <p14:tracePt t="75558" x="1924050" y="2090738"/>
          <p14:tracePt t="75575" x="1900238" y="2085975"/>
          <p14:tracePt t="75592" x="1866900" y="2066925"/>
          <p14:tracePt t="75608" x="1843088" y="2057400"/>
          <p14:tracePt t="75625" x="1814513" y="2047875"/>
          <p14:tracePt t="75641" x="1790700" y="2033588"/>
          <p14:tracePt t="75658" x="1757363" y="2024063"/>
          <p14:tracePt t="75675" x="1743075" y="2009775"/>
          <p14:tracePt t="75691" x="1733550" y="2005013"/>
          <p14:tracePt t="75708" x="1728788" y="2000250"/>
          <p14:tracePt t="75725" x="1719263" y="2000250"/>
          <p14:tracePt t="75742" x="1709738" y="2000250"/>
          <p14:tracePt t="75799" x="1709738" y="1995488"/>
          <p14:tracePt t="75806" x="1709738" y="1990725"/>
          <p14:tracePt t="75820" x="1714500" y="1985963"/>
          <p14:tracePt t="75827" x="1724025" y="1981200"/>
          <p14:tracePt t="75842" x="1757363" y="1976438"/>
          <p14:tracePt t="75858" x="1814513" y="1957388"/>
          <p14:tracePt t="75875" x="1885950" y="1943100"/>
          <p14:tracePt t="75892" x="1943100" y="1933575"/>
          <p14:tracePt t="75908" x="2028825" y="1933575"/>
          <p14:tracePt t="75925" x="2081213" y="1933575"/>
          <p14:tracePt t="75941" x="2114550" y="1933575"/>
          <p14:tracePt t="75959" x="2162175" y="1933575"/>
          <p14:tracePt t="75975" x="2190750" y="1933575"/>
          <p14:tracePt t="75991" x="2224088" y="1928813"/>
          <p14:tracePt t="76008" x="2271713" y="1919288"/>
          <p14:tracePt t="76025" x="2328863" y="1919288"/>
          <p14:tracePt t="76042" x="2371725" y="1919288"/>
          <p14:tracePt t="76058" x="2400300" y="1919288"/>
          <p14:tracePt t="76075" x="2428875" y="1919288"/>
          <p14:tracePt t="76091" x="2462213" y="1919288"/>
          <p14:tracePt t="76108" x="2481263" y="1919288"/>
          <p14:tracePt t="76125" x="2490788" y="1919288"/>
          <p14:tracePt t="76142" x="2509838" y="1919288"/>
          <p14:tracePt t="76158" x="2519363" y="1919288"/>
          <p14:tracePt t="76175" x="2524125" y="1919288"/>
          <p14:tracePt t="76191" x="2528888" y="1919288"/>
          <p14:tracePt t="77067" x="2538413" y="1966913"/>
          <p14:tracePt t="77074" x="2547938" y="2052638"/>
          <p14:tracePt t="77081" x="2566988" y="2228850"/>
          <p14:tracePt t="77091" x="2595563" y="2443163"/>
          <p14:tracePt t="77108" x="2614613" y="2819400"/>
          <p14:tracePt t="77125" x="2662238" y="3309938"/>
          <p14:tracePt t="77158" x="2662238" y="3781425"/>
          <p14:tracePt t="77191" x="2662238" y="4029075"/>
          <p14:tracePt t="77208" x="2662238" y="4143375"/>
          <p14:tracePt t="77225" x="2671763" y="4233863"/>
          <p14:tracePt t="77241" x="2676525" y="4276725"/>
          <p14:tracePt t="77258" x="2676525" y="4314825"/>
          <p14:tracePt t="77275" x="2676525" y="4324350"/>
          <p14:tracePt t="77291" x="2676525" y="4333875"/>
          <p14:tracePt t="77308" x="2676525" y="4343400"/>
          <p14:tracePt t="77419" x="2671763" y="4333875"/>
          <p14:tracePt t="77426" x="2657475" y="4291013"/>
          <p14:tracePt t="77433" x="2638425" y="4219575"/>
          <p14:tracePt t="77441" x="2609850" y="4148138"/>
          <p14:tracePt t="77458" x="2557463" y="3976688"/>
          <p14:tracePt t="77475" x="2466975" y="3624263"/>
          <p14:tracePt t="77492" x="2343150" y="3128963"/>
          <p14:tracePt t="77508" x="2290763" y="2886075"/>
          <p14:tracePt t="77525" x="2243138" y="2657475"/>
          <p14:tracePt t="77541" x="2228850" y="2457450"/>
          <p14:tracePt t="77558" x="2219325" y="2319338"/>
          <p14:tracePt t="77575" x="2219325" y="2276475"/>
          <p14:tracePt t="77591" x="2214563" y="2243138"/>
          <p14:tracePt t="77608" x="2214563" y="2219325"/>
          <p14:tracePt t="77625" x="2200275" y="2185988"/>
          <p14:tracePt t="77641" x="2190750" y="2162175"/>
          <p14:tracePt t="77658" x="2185988" y="2143125"/>
          <p14:tracePt t="77675" x="2181225" y="2109788"/>
          <p14:tracePt t="77691" x="2171700" y="2071688"/>
          <p14:tracePt t="77708" x="2166938" y="2043113"/>
          <p14:tracePt t="77725" x="2152650" y="2014538"/>
          <p14:tracePt t="77741" x="2152650" y="1995488"/>
          <p14:tracePt t="77758" x="2152650" y="1985963"/>
          <p14:tracePt t="77775" x="2152650" y="1981200"/>
          <p14:tracePt t="77808" x="2157413" y="2014538"/>
          <p14:tracePt t="77825" x="2162175" y="2119313"/>
          <p14:tracePt t="77841" x="2205038" y="2405063"/>
          <p14:tracePt t="77858" x="2305050" y="2990850"/>
          <p14:tracePt t="77875" x="2357438" y="3319463"/>
          <p14:tracePt t="77892" x="2400300" y="3500438"/>
          <p14:tracePt t="77908" x="2438400" y="3690938"/>
          <p14:tracePt t="77925" x="2471738" y="3919538"/>
          <p14:tracePt t="77941" x="2490788" y="4010025"/>
          <p14:tracePt t="77958" x="2505075" y="4081463"/>
          <p14:tracePt t="77975" x="2509838" y="4133850"/>
          <p14:tracePt t="77991" x="2519363" y="4167188"/>
          <p14:tracePt t="78008" x="2528888" y="4181475"/>
          <p14:tracePt t="78025" x="2528888" y="4186238"/>
          <p14:tracePt t="78041" x="2528888" y="4195763"/>
          <p14:tracePt t="78058" x="2528888" y="4205288"/>
          <p14:tracePt t="78476" x="2528888" y="4200525"/>
          <p14:tracePt t="78483" x="2528888" y="4186238"/>
          <p14:tracePt t="78491" x="2528888" y="4162425"/>
          <p14:tracePt t="78508" x="2528888" y="3981450"/>
          <p14:tracePt t="78525" x="2514600" y="3752850"/>
          <p14:tracePt t="78542" x="2466975" y="3190875"/>
          <p14:tracePt t="78559" x="2447925" y="2976563"/>
          <p14:tracePt t="78592" x="2409825" y="2471738"/>
          <p14:tracePt t="78625" x="2405063" y="2166938"/>
          <p14:tracePt t="78641" x="2414588" y="2105025"/>
          <p14:tracePt t="78659" x="2424113" y="2057400"/>
          <p14:tracePt t="78675" x="2428875" y="2043113"/>
          <p14:tracePt t="78691" x="2438400" y="2028825"/>
          <p14:tracePt t="78708" x="2443163" y="2019300"/>
          <p14:tracePt t="78725" x="2452688" y="1995488"/>
          <p14:tracePt t="78741" x="2462213" y="1981200"/>
          <p14:tracePt t="78758" x="2471738" y="1966913"/>
          <p14:tracePt t="78775" x="2476500" y="1957388"/>
          <p14:tracePt t="78791" x="2476500" y="1933575"/>
          <p14:tracePt t="78808" x="2476500" y="1909763"/>
          <p14:tracePt t="78825" x="2462213" y="1876425"/>
          <p14:tracePt t="78842" x="2424113" y="1819275"/>
          <p14:tracePt t="78858" x="2376488" y="1776413"/>
          <p14:tracePt t="78875" x="2309813" y="1738313"/>
          <p14:tracePt t="78891" x="2214563" y="1700213"/>
          <p14:tracePt t="78908" x="2062163" y="1685925"/>
          <p14:tracePt t="78925" x="1962150" y="1685925"/>
          <p14:tracePt t="78941" x="1852613" y="1719263"/>
          <p14:tracePt t="78958" x="1752600" y="1785938"/>
          <p14:tracePt t="78975" x="1604963" y="1895475"/>
          <p14:tracePt t="78991" x="1509713" y="2000250"/>
          <p14:tracePt t="79008" x="1385888" y="2176463"/>
          <p14:tracePt t="79025" x="1262063" y="2390775"/>
          <p14:tracePt t="79041" x="1209675" y="2571750"/>
          <p14:tracePt t="79058" x="1162050" y="2776538"/>
          <p14:tracePt t="79075" x="1152525" y="2952750"/>
          <p14:tracePt t="79091" x="1152525" y="3319463"/>
          <p14:tracePt t="79108" x="1176338" y="3509963"/>
          <p14:tracePt t="79124" x="1233488" y="3862388"/>
          <p14:tracePt t="79141" x="1290638" y="4067175"/>
          <p14:tracePt t="79158" x="1428750" y="4614863"/>
          <p14:tracePt t="79175" x="1490663" y="4767263"/>
          <p14:tracePt t="79192" x="1576388" y="4948238"/>
          <p14:tracePt t="79208" x="1690688" y="5162550"/>
          <p14:tracePt t="79225" x="1752600" y="5243513"/>
          <p14:tracePt t="79241" x="1843088" y="5310188"/>
          <p14:tracePt t="79258" x="1943100" y="5348288"/>
          <p14:tracePt t="79275" x="2105025" y="5372100"/>
          <p14:tracePt t="79291" x="2228850" y="5367338"/>
          <p14:tracePt t="79308" x="2343150" y="5353050"/>
          <p14:tracePt t="79325" x="2466975" y="5329238"/>
          <p14:tracePt t="79341" x="2667000" y="5248275"/>
          <p14:tracePt t="79358" x="2828925" y="5167313"/>
          <p14:tracePt t="79375" x="2976563" y="5076825"/>
          <p14:tracePt t="79392" x="3190875" y="4905375"/>
          <p14:tracePt t="79408" x="3338513" y="4776788"/>
          <p14:tracePt t="79425" x="3467100" y="4610100"/>
          <p14:tracePt t="79442" x="3567113" y="4448175"/>
          <p14:tracePt t="79458" x="3709988" y="4133850"/>
          <p14:tracePt t="79475" x="3757613" y="3933825"/>
          <p14:tracePt t="79491" x="3786188" y="3681413"/>
          <p14:tracePt t="79508" x="3790950" y="3471863"/>
          <p14:tracePt t="79524" x="3752850" y="3214688"/>
          <p14:tracePt t="79542" x="3719513" y="3052763"/>
          <p14:tracePt t="79558" x="3676650" y="2933700"/>
          <p14:tracePt t="79575" x="3619500" y="2838450"/>
          <p14:tracePt t="79591" x="3500438" y="2686050"/>
          <p14:tracePt t="79608" x="3395663" y="2571750"/>
          <p14:tracePt t="79625" x="3309938" y="2476500"/>
          <p14:tracePt t="79642" x="3176588" y="2352675"/>
          <p14:tracePt t="79658" x="3076575" y="2276475"/>
          <p14:tracePt t="79675" x="2986088" y="2195513"/>
          <p14:tracePt t="79691" x="2890838" y="2109788"/>
          <p14:tracePt t="79708" x="2762250" y="1995488"/>
          <p14:tracePt t="79725" x="2681288" y="1933575"/>
          <p14:tracePt t="79741" x="2562225" y="1900238"/>
          <p14:tracePt t="79758" x="2447925" y="1871663"/>
          <p14:tracePt t="79775" x="2309813" y="1866900"/>
          <p14:tracePt t="79791" x="2238375" y="1876425"/>
          <p14:tracePt t="79808" x="2166938" y="1890713"/>
          <p14:tracePt t="79825" x="2100263" y="1890713"/>
          <p14:tracePt t="79841" x="2062163" y="1890713"/>
          <p14:tracePt t="79858" x="2047875" y="1890713"/>
          <p14:tracePt t="79875" x="2033588" y="1890713"/>
          <p14:tracePt t="79891" x="2024063" y="1890713"/>
          <p14:tracePt t="79908" x="2019300" y="1890713"/>
          <p14:tracePt t="79925" x="2014538" y="1890713"/>
          <p14:tracePt t="80457" x="2019300" y="1890713"/>
          <p14:tracePt t="80464" x="2028825" y="1885950"/>
          <p14:tracePt t="80475" x="2033588" y="1881188"/>
          <p14:tracePt t="80491" x="2043113" y="1876425"/>
          <p14:tracePt t="80508" x="2047875" y="1871663"/>
          <p14:tracePt t="80524" x="2043113" y="1871663"/>
          <p14:tracePt t="80541" x="2005013" y="1871663"/>
          <p14:tracePt t="80574" x="1700213" y="1890713"/>
          <p14:tracePt t="80608" x="1419225" y="1909763"/>
          <p14:tracePt t="80625" x="1304925" y="1909763"/>
          <p14:tracePt t="80641" x="1271588" y="1909763"/>
          <p14:tracePt t="80658" x="1247775" y="1900238"/>
          <p14:tracePt t="80675" x="1238250" y="1900238"/>
          <p14:tracePt t="80691" x="1233488" y="1895475"/>
          <p14:tracePt t="80708" x="1233488" y="1890713"/>
          <p14:tracePt t="80724" x="1247775" y="1881188"/>
          <p14:tracePt t="80741" x="1304925" y="1876425"/>
          <p14:tracePt t="80758" x="1490663" y="1857375"/>
          <p14:tracePt t="80775" x="1657350" y="1862138"/>
          <p14:tracePt t="80791" x="1857375" y="1890713"/>
          <p14:tracePt t="80808" x="2128838" y="1971675"/>
          <p14:tracePt t="80824" x="2262188" y="2033588"/>
          <p14:tracePt t="80841" x="2352675" y="2100263"/>
          <p14:tracePt t="80858" x="2409825" y="2147888"/>
          <p14:tracePt t="80860" x="2433638" y="2181225"/>
          <p14:tracePt t="80875" x="2471738" y="2257425"/>
          <p14:tracePt t="80891" x="2486025" y="2447925"/>
          <p14:tracePt t="80908" x="2486025" y="2667000"/>
          <p14:tracePt t="80925" x="2471738" y="3090863"/>
          <p14:tracePt t="80941" x="2452688" y="3290888"/>
          <p14:tracePt t="80958" x="2433638" y="3514725"/>
          <p14:tracePt t="80975" x="2433638" y="3714750"/>
          <p14:tracePt t="80991" x="2428875" y="3890963"/>
          <p14:tracePt t="81008" x="2433638" y="4038600"/>
          <p14:tracePt t="81025" x="2447925" y="4195763"/>
          <p14:tracePt t="81041" x="2471738" y="4281488"/>
          <p14:tracePt t="81058" x="2490788" y="4367213"/>
          <p14:tracePt t="81075" x="2500313" y="4419600"/>
          <p14:tracePt t="81091" x="2505075" y="4452938"/>
          <p14:tracePt t="81108" x="2519363" y="4491038"/>
          <p14:tracePt t="81124" x="2528888" y="4562475"/>
          <p14:tracePt t="81141" x="2528888" y="4600575"/>
          <p14:tracePt t="81158" x="2533650" y="4652963"/>
          <p14:tracePt t="81174" x="2543175" y="4719638"/>
          <p14:tracePt t="81191" x="2552700" y="4757738"/>
          <p14:tracePt t="81208" x="2552700" y="4786313"/>
          <p14:tracePt t="81225" x="2552700" y="4800600"/>
          <p14:tracePt t="81241" x="2552700" y="4810125"/>
          <p14:tracePt t="81258" x="2552700" y="4814888"/>
          <p14:tracePt t="81275" x="2552700" y="4824413"/>
          <p14:tracePt t="81609" x="2552700" y="4843463"/>
          <p14:tracePt t="81615" x="2562225" y="4852988"/>
          <p14:tracePt t="81624" x="2566988" y="4872038"/>
          <p14:tracePt t="81642" x="2576513" y="4900613"/>
          <p14:tracePt t="81658" x="2590800" y="4924425"/>
          <p14:tracePt t="81675" x="2614613" y="4967288"/>
          <p14:tracePt t="81691" x="2619375" y="4986338"/>
          <p14:tracePt t="81724" x="2633663" y="5005388"/>
          <p14:tracePt t="81758" x="2633663" y="5019675"/>
          <p14:tracePt t="81774" x="2633663" y="5024438"/>
          <p14:tracePt t="81842" x="2633663" y="5029200"/>
          <p14:tracePt t="81886" x="2633663" y="5038725"/>
          <p14:tracePt t="81894" x="2633663" y="5043488"/>
          <p14:tracePt t="81908" x="2633663" y="5062538"/>
          <p14:tracePt t="81924" x="2638425" y="5081588"/>
          <p14:tracePt t="81941" x="2638425" y="5105400"/>
          <p14:tracePt t="81958" x="2638425" y="5124450"/>
          <p14:tracePt t="81974" x="2638425" y="5143500"/>
          <p14:tracePt t="81991" x="2638425" y="5153025"/>
          <p14:tracePt t="82008" x="2638425" y="5157788"/>
          <p14:tracePt t="82024" x="2638425" y="5162550"/>
          <p14:tracePt t="82041" x="2638425" y="5167313"/>
          <p14:tracePt t="82058" x="2638425" y="5172075"/>
          <p14:tracePt t="82261" x="2624138" y="5172075"/>
          <p14:tracePt t="82268" x="2595563" y="5172075"/>
          <p14:tracePt t="82275" x="2571750" y="5167313"/>
          <p14:tracePt t="82291" x="2533650" y="5157788"/>
          <p14:tracePt t="82308" x="2481263" y="5148263"/>
          <p14:tracePt t="82324" x="2433638" y="5138738"/>
          <p14:tracePt t="82341" x="2371725" y="5129213"/>
          <p14:tracePt t="82358" x="2328863" y="5119688"/>
          <p14:tracePt t="82374" x="2290763" y="5119688"/>
          <p14:tracePt t="82391" x="2262188" y="5119688"/>
          <p14:tracePt t="82408" x="2224088" y="5119688"/>
          <p14:tracePt t="82424" x="2205038" y="5119688"/>
          <p14:tracePt t="82441" x="2181225" y="5119688"/>
          <p14:tracePt t="82459" x="2147888" y="5114925"/>
          <p14:tracePt t="82474" x="2128838" y="5110163"/>
          <p14:tracePt t="82491" x="2100263" y="5110163"/>
          <p14:tracePt t="82508" x="2076450" y="5110163"/>
          <p14:tracePt t="82524" x="2043113" y="5110163"/>
          <p14:tracePt t="82541" x="2024063" y="5110163"/>
          <p14:tracePt t="82558" x="2000250" y="5110163"/>
          <p14:tracePt t="82574" x="1981200" y="5110163"/>
          <p14:tracePt t="82591" x="1947863" y="5105400"/>
          <p14:tracePt t="82608" x="1933575" y="5105400"/>
          <p14:tracePt t="82624" x="1924050" y="5105400"/>
          <p14:tracePt t="82641" x="1909763" y="5105400"/>
          <p14:tracePt t="82658" x="1895475" y="5105400"/>
          <p14:tracePt t="82675" x="1885950" y="5105400"/>
          <p14:tracePt t="82691" x="1881188" y="5105400"/>
          <p14:tracePt t="82708" x="1871663" y="5105400"/>
          <p14:tracePt t="82724" x="1866900" y="5105400"/>
          <p14:tracePt t="82741" x="1862138" y="5105400"/>
          <p14:tracePt t="82944" x="1881188" y="5100638"/>
          <p14:tracePt t="82951" x="1914525" y="5091113"/>
          <p14:tracePt t="82958" x="1943100" y="5086350"/>
          <p14:tracePt t="82974" x="2009775" y="5086350"/>
          <p14:tracePt t="82991" x="2057400" y="5086350"/>
          <p14:tracePt t="83008" x="2109788" y="5086350"/>
          <p14:tracePt t="83024" x="2185988" y="5076825"/>
          <p14:tracePt t="83041" x="2219325" y="5072063"/>
          <p14:tracePt t="83058" x="2262188" y="5067300"/>
          <p14:tracePt t="83074" x="2319338" y="5067300"/>
          <p14:tracePt t="83091" x="2347913" y="5067300"/>
          <p14:tracePt t="83108" x="2381250" y="5067300"/>
          <p14:tracePt t="83124" x="2409825" y="5062538"/>
          <p14:tracePt t="83141" x="2457450" y="5048250"/>
          <p14:tracePt t="83158" x="2495550" y="5048250"/>
          <p14:tracePt t="83174" x="2528888" y="5048250"/>
          <p14:tracePt t="83191" x="2557463" y="5048250"/>
          <p14:tracePt t="83208" x="2605088" y="5048250"/>
          <p14:tracePt t="83224" x="2638425" y="5048250"/>
          <p14:tracePt t="83241" x="2662238" y="5048250"/>
          <p14:tracePt t="83258" x="2671763" y="5048250"/>
          <p14:tracePt t="83274" x="2690813" y="5048250"/>
          <p14:tracePt t="83291" x="2700338" y="5048250"/>
          <p14:tracePt t="83308" x="2709863" y="5048250"/>
          <p14:tracePt t="83324" x="2719388" y="5048250"/>
          <p14:tracePt t="84043" x="2667000" y="4943475"/>
          <p14:tracePt t="84051" x="2533650" y="4681538"/>
          <p14:tracePt t="84059" x="2424113" y="4462463"/>
          <p14:tracePt t="84074" x="2238375" y="4033838"/>
          <p14:tracePt t="84091" x="2014538" y="3557588"/>
          <p14:tracePt t="84108" x="1900238" y="3343275"/>
          <p14:tracePt t="84141" x="1719263" y="2995613"/>
          <p14:tracePt t="84175" x="1657350" y="2890838"/>
          <p14:tracePt t="84191" x="1638300" y="2867025"/>
          <p14:tracePt t="84207" x="1624013" y="2857500"/>
          <p14:tracePt t="84224" x="1609725" y="2833688"/>
          <p14:tracePt t="84241" x="1581150" y="2800350"/>
          <p14:tracePt t="84257" x="1562100" y="2771775"/>
          <p14:tracePt t="84274" x="1552575" y="2747963"/>
          <p14:tracePt t="84291" x="1533525" y="2724150"/>
          <p14:tracePt t="84308" x="1509713" y="2681288"/>
          <p14:tracePt t="84324" x="1500188" y="2652713"/>
          <p14:tracePt t="84341" x="1485900" y="2624138"/>
          <p14:tracePt t="84357" x="1481138" y="2586038"/>
          <p14:tracePt t="84359" x="1476375" y="2576513"/>
          <p14:tracePt t="84374" x="1476375" y="2552700"/>
          <p14:tracePt t="84391" x="1476375" y="2533650"/>
          <p14:tracePt t="84407" x="1476375" y="2514600"/>
          <p14:tracePt t="84424" x="1476375" y="2490788"/>
          <p14:tracePt t="84441" x="1466850" y="2481263"/>
          <p14:tracePt t="84457" x="1462088" y="2466975"/>
          <p14:tracePt t="84474" x="1452563" y="2452688"/>
          <p14:tracePt t="84491" x="1433513" y="2443163"/>
          <p14:tracePt t="84507" x="1409700" y="2443163"/>
          <p14:tracePt t="84524" x="1381125" y="2452688"/>
          <p14:tracePt t="84541" x="1343025" y="2466975"/>
          <p14:tracePt t="84557" x="1300163" y="2505075"/>
          <p14:tracePt t="84574" x="1271588" y="2538413"/>
          <p14:tracePt t="84591" x="1238250" y="2571750"/>
          <p14:tracePt t="84608" x="1214438" y="2595563"/>
          <p14:tracePt t="84624" x="1200150" y="2605088"/>
          <p14:tracePt t="84641" x="1195388" y="2614613"/>
          <p14:tracePt t="84657" x="1190625" y="2619375"/>
          <p14:tracePt t="84674" x="1181100" y="2619375"/>
          <p14:tracePt t="84707" x="1181100" y="2614613"/>
          <p14:tracePt t="84724" x="1181100" y="2600325"/>
          <p14:tracePt t="84741" x="1200150" y="2571750"/>
          <p14:tracePt t="84757" x="1228725" y="2547938"/>
          <p14:tracePt t="84774" x="1295400" y="2519363"/>
          <p14:tracePt t="84791" x="1433513" y="2514600"/>
          <p14:tracePt t="84807" x="1504950" y="2524125"/>
          <p14:tracePt t="84824" x="1552575" y="2547938"/>
          <p14:tracePt t="84841" x="1585913" y="2595563"/>
          <p14:tracePt t="84858" x="1619250" y="2705100"/>
          <p14:tracePt t="84874" x="1628775" y="2747963"/>
          <p14:tracePt t="84891" x="1619250" y="2781300"/>
          <p14:tracePt t="84907" x="1595438" y="2805113"/>
          <p14:tracePt t="84924" x="1543050" y="2828925"/>
          <p14:tracePt t="84941" x="1490663" y="2843213"/>
          <p14:tracePt t="84957" x="1447800" y="2843213"/>
          <p14:tracePt t="84974" x="1395413" y="2814638"/>
          <p14:tracePt t="84991" x="1366838" y="2728913"/>
          <p14:tracePt t="85007" x="1352550" y="2638425"/>
          <p14:tracePt t="85024" x="1352550" y="2576513"/>
          <p14:tracePt t="85041" x="1371600" y="2528888"/>
          <p14:tracePt t="85057" x="1395413" y="2509838"/>
          <p14:tracePt t="85074" x="1428750" y="2500313"/>
          <p14:tracePt t="85091" x="1471613" y="2500313"/>
          <p14:tracePt t="85107" x="1514475" y="2509838"/>
          <p14:tracePt t="85124" x="1538288" y="2528888"/>
          <p14:tracePt t="85141" x="1547813" y="2538413"/>
          <p14:tracePt t="85157" x="1552575" y="2547938"/>
          <p14:tracePt t="85174" x="1557338" y="2552700"/>
          <p14:tracePt t="85408" x="1557338" y="2633663"/>
          <p14:tracePt t="85415" x="1543050" y="2762250"/>
          <p14:tracePt t="85424" x="1524000" y="2890838"/>
          <p14:tracePt t="85441" x="1476375" y="3038475"/>
          <p14:tracePt t="85457" x="1414463" y="3167063"/>
          <p14:tracePt t="85474" x="1290638" y="3371850"/>
          <p14:tracePt t="85491" x="1219200" y="3471863"/>
          <p14:tracePt t="85508" x="1157288" y="3543300"/>
          <p14:tracePt t="85524" x="1066800" y="3600450"/>
          <p14:tracePt t="85541" x="947738" y="3681413"/>
          <p14:tracePt t="85557" x="890588" y="3714750"/>
          <p14:tracePt t="85574" x="833438" y="3752850"/>
          <p14:tracePt t="85591" x="781050" y="3786188"/>
          <p14:tracePt t="85607" x="747713" y="3805238"/>
          <p14:tracePt t="85624" x="733425" y="3810000"/>
          <p14:tracePt t="85641" x="719138" y="3819525"/>
          <p14:tracePt t="85657" x="695325" y="3857625"/>
          <p14:tracePt t="85674" x="661988" y="3895725"/>
          <p14:tracePt t="85691" x="633413" y="3933825"/>
          <p14:tracePt t="85707" x="595313" y="3962400"/>
          <p14:tracePt t="85724" x="561975" y="4000500"/>
          <p14:tracePt t="85741" x="552450" y="4010025"/>
          <p14:tracePt t="85757" x="547688" y="4014788"/>
          <p14:tracePt t="85774" x="538163" y="4024313"/>
          <p14:tracePt t="85807" x="538163" y="4029075"/>
          <p14:tracePt t="85824" x="538163" y="4033838"/>
          <p14:tracePt t="85841" x="538163" y="40386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Overloading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8915400" cy="92868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/>
              <a:t>Two or more methods (including constructors) with the same name can be allowed when they have different parameter types.</a:t>
            </a:r>
            <a:endParaRPr lang="ko-KR" alt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309563" y="2214563"/>
            <a:ext cx="9215437" cy="4032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class Rectangle3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private int leftTopX, leftTopY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private int rightBottomX, rightBottomY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Rectangle3(int x1, int y1, int x2, int y2)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leftTopX = x1 ; leftTopY = y1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rightBottomX = x2 ; rightBottomY = y2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void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moveBy(int deltaX, int deltaY)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leftTopX += deltaX ; leftTopY += deltaY ; rightBottomX += deltaX ; rightBottomY += deltaY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void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moveBy(int delta)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 { moveBy(delta, delta)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void print()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System.out.printf("(%6d,%6d), (%6d,%6d)%n", leftTopX, leftTopY, rightBottomX, rightBottomY)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 useBgFill="1"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5095875" y="2216150"/>
            <a:ext cx="4643438" cy="1570038"/>
          </a:xfrm>
          <a:prstGeom prst="rect">
            <a:avLst/>
          </a:prstGeom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Rectangle3 r1 = new Rectangle3(0, 0, 50, 50)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r1.print()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r1.moveBy(10, 20) ; r1.print()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r1.moveBy(10) ; r1.print() 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8"/>
    </mc:Choice>
    <mc:Fallback xmlns="">
      <p:transition spd="slow" advTm="59748"/>
    </mc:Fallback>
  </mc:AlternateContent>
  <p:extLst>
    <p:ext uri="{3A86A75C-4F4B-4683-9AE1-C65F6400EC91}">
      <p14:laserTraceLst xmlns:p14="http://schemas.microsoft.com/office/powerpoint/2010/main">
        <p14:tracePtLst>
          <p14:tracePt t="615" x="581025" y="3948113"/>
          <p14:tracePt t="622" x="671513" y="3757613"/>
          <p14:tracePt t="631" x="747713" y="3624263"/>
          <p14:tracePt t="648" x="871538" y="3438525"/>
          <p14:tracePt t="664" x="1062038" y="3152775"/>
          <p14:tracePt t="681" x="1233488" y="2924175"/>
          <p14:tracePt t="714" x="1581150" y="2628900"/>
          <p14:tracePt t="748" x="2109788" y="2209800"/>
          <p14:tracePt t="765" x="2343150" y="2043113"/>
          <p14:tracePt t="781" x="2586038" y="1843088"/>
          <p14:tracePt t="798" x="2919413" y="1595438"/>
          <p14:tracePt t="815" x="3076575" y="1466850"/>
          <p14:tracePt t="831" x="3214688" y="1338263"/>
          <p14:tracePt t="848" x="3324225" y="1243013"/>
          <p14:tracePt t="864" x="3419475" y="1185863"/>
          <p14:tracePt t="881" x="3443288" y="1166813"/>
          <p14:tracePt t="898" x="3452813" y="1162050"/>
          <p14:tracePt t="915" x="3457575" y="1157288"/>
          <p14:tracePt t="1128" x="3495675" y="1138238"/>
          <p14:tracePt t="1135" x="3557588" y="1109663"/>
          <p14:tracePt t="1148" x="3614738" y="1095375"/>
          <p14:tracePt t="1164" x="3733800" y="1071563"/>
          <p14:tracePt t="1181" x="3795713" y="1071563"/>
          <p14:tracePt t="1198" x="3829050" y="1071563"/>
          <p14:tracePt t="1214" x="3857625" y="1071563"/>
          <p14:tracePt t="1231" x="3890963" y="1085850"/>
          <p14:tracePt t="1248" x="3914775" y="1104900"/>
          <p14:tracePt t="1264" x="3938588" y="1109663"/>
          <p14:tracePt t="1282" x="3971925" y="1119188"/>
          <p14:tracePt t="1298" x="4005263" y="1123950"/>
          <p14:tracePt t="1314" x="4033838" y="1123950"/>
          <p14:tracePt t="1331" x="4062413" y="1123950"/>
          <p14:tracePt t="1348" x="4124325" y="1133475"/>
          <p14:tracePt t="1364" x="4162425" y="1133475"/>
          <p14:tracePt t="1381" x="4195763" y="1138238"/>
          <p14:tracePt t="1398" x="4238625" y="1143000"/>
          <p14:tracePt t="1414" x="4300538" y="1157288"/>
          <p14:tracePt t="1431" x="4352925" y="1157288"/>
          <p14:tracePt t="1448" x="4400550" y="1157288"/>
          <p14:tracePt t="1465" x="4467225" y="1157288"/>
          <p14:tracePt t="1481" x="4505325" y="1157288"/>
          <p14:tracePt t="1498" x="4524375" y="1157288"/>
          <p14:tracePt t="1514" x="4543425" y="1152525"/>
          <p14:tracePt t="1531" x="4562475" y="1152525"/>
          <p14:tracePt t="1547" x="4567238" y="1152525"/>
          <p14:tracePt t="1564" x="4576763" y="1152525"/>
          <p14:tracePt t="1581" x="4581525" y="1152525"/>
          <p14:tracePt t="1810" x="4619625" y="1138238"/>
          <p14:tracePt t="1817" x="4667250" y="1123950"/>
          <p14:tracePt t="1825" x="4714875" y="1104900"/>
          <p14:tracePt t="1832" x="4762500" y="1100138"/>
          <p14:tracePt t="1847" x="4833938" y="1076325"/>
          <p14:tracePt t="1864" x="4895850" y="1071563"/>
          <p14:tracePt t="1881" x="4948238" y="1057275"/>
          <p14:tracePt t="1898" x="5024438" y="1042988"/>
          <p14:tracePt t="1914" x="5067300" y="1038225"/>
          <p14:tracePt t="1931" x="5095875" y="1033463"/>
          <p14:tracePt t="1948" x="5124450" y="1033463"/>
          <p14:tracePt t="1964" x="5157788" y="1019175"/>
          <p14:tracePt t="1982" x="5167313" y="1014413"/>
          <p14:tracePt t="1998" x="5181600" y="1009650"/>
          <p14:tracePt t="2016" x="5191125" y="1009650"/>
          <p14:tracePt t="2031" x="5195888" y="1009650"/>
          <p14:tracePt t="2048" x="5205413" y="1009650"/>
          <p14:tracePt t="2064" x="5210175" y="1009650"/>
          <p14:tracePt t="6769" x="5205413" y="1009650"/>
          <p14:tracePt t="6776" x="5181600" y="1014413"/>
          <p14:tracePt t="6784" x="5153025" y="1019175"/>
          <p14:tracePt t="6798" x="5129213" y="1019175"/>
          <p14:tracePt t="6814" x="5014913" y="1047750"/>
          <p14:tracePt t="6830" x="4938713" y="1071563"/>
          <p14:tracePt t="6864" x="4829175" y="1095375"/>
          <p14:tracePt t="6897" x="4776788" y="1114425"/>
          <p14:tracePt t="6914" x="4767263" y="1114425"/>
          <p14:tracePt t="6930" x="4748213" y="1114425"/>
          <p14:tracePt t="6947" x="4729163" y="1114425"/>
          <p14:tracePt t="6964" x="4705350" y="1114425"/>
          <p14:tracePt t="6980" x="4676775" y="1119188"/>
          <p14:tracePt t="6997" x="4610100" y="1119188"/>
          <p14:tracePt t="7014" x="4562475" y="1123950"/>
          <p14:tracePt t="7030" x="4510088" y="1123950"/>
          <p14:tracePt t="7047" x="4448175" y="1123950"/>
          <p14:tracePt t="7064" x="4405313" y="1123950"/>
          <p14:tracePt t="7080" x="4362450" y="1123950"/>
          <p14:tracePt t="7097" x="4314825" y="1123950"/>
          <p14:tracePt t="7114" x="4238625" y="1123950"/>
          <p14:tracePt t="7130" x="4191000" y="1119188"/>
          <p14:tracePt t="7147" x="4148138" y="1119188"/>
          <p14:tracePt t="7164" x="4105275" y="1119188"/>
          <p14:tracePt t="7180" x="4043363" y="1119188"/>
          <p14:tracePt t="7197" x="3990975" y="1119188"/>
          <p14:tracePt t="7214" x="3957638" y="1119188"/>
          <p14:tracePt t="7231" x="3905250" y="1119188"/>
          <p14:tracePt t="7247" x="3867150" y="1119188"/>
          <p14:tracePt t="7264" x="3848100" y="1119188"/>
          <p14:tracePt t="7280" x="3838575" y="1119188"/>
          <p14:tracePt t="7297" x="3824288" y="1119188"/>
          <p14:tracePt t="7314" x="3819525" y="1119188"/>
          <p14:tracePt t="7620" x="3805238" y="1138238"/>
          <p14:tracePt t="7628" x="3786188" y="1166813"/>
          <p14:tracePt t="7635" x="3771900" y="1195388"/>
          <p14:tracePt t="7647" x="3757613" y="1204913"/>
          <p14:tracePt t="7664" x="3733800" y="1238250"/>
          <p14:tracePt t="7680" x="3719513" y="1262063"/>
          <p14:tracePt t="7697" x="3709988" y="1281113"/>
          <p14:tracePt t="7714" x="3695700" y="1295400"/>
          <p14:tracePt t="7730" x="3681413" y="1314450"/>
          <p14:tracePt t="7747" x="3667125" y="1338263"/>
          <p14:tracePt t="7764" x="3652838" y="1362075"/>
          <p14:tracePt t="7781" x="3633788" y="1381125"/>
          <p14:tracePt t="7797" x="3609975" y="1400175"/>
          <p14:tracePt t="7814" x="3586163" y="1423988"/>
          <p14:tracePt t="7831" x="3562350" y="1447800"/>
          <p14:tracePt t="7847" x="3476625" y="1519238"/>
          <p14:tracePt t="7864" x="3419475" y="1552575"/>
          <p14:tracePt t="7880" x="3371850" y="1585913"/>
          <p14:tracePt t="7897" x="3343275" y="1600200"/>
          <p14:tracePt t="7914" x="3309938" y="1619250"/>
          <p14:tracePt t="7930" x="3300413" y="1624013"/>
          <p14:tracePt t="7947" x="3295650" y="1624013"/>
          <p14:tracePt t="7964" x="3290888" y="1624013"/>
          <p14:tracePt t="8016" x="3300413" y="1624013"/>
          <p14:tracePt t="8023" x="3324225" y="1624013"/>
          <p14:tracePt t="8031" x="3367088" y="1624013"/>
          <p14:tracePt t="8047" x="3509963" y="1624013"/>
          <p14:tracePt t="8064" x="3686175" y="1624013"/>
          <p14:tracePt t="8081" x="3867150" y="1624013"/>
          <p14:tracePt t="8097" x="4162425" y="1638300"/>
          <p14:tracePt t="8114" x="4352925" y="1657350"/>
          <p14:tracePt t="8131" x="4552950" y="1666875"/>
          <p14:tracePt t="8147" x="4710113" y="1676400"/>
          <p14:tracePt t="8164" x="4876800" y="1676400"/>
          <p14:tracePt t="8180" x="4948238" y="1676400"/>
          <p14:tracePt t="8197" x="4991100" y="1676400"/>
          <p14:tracePt t="8214" x="5010150" y="1676400"/>
          <p14:tracePt t="8428" x="5072063" y="1676400"/>
          <p14:tracePt t="8435" x="5138738" y="1671638"/>
          <p14:tracePt t="8447" x="5186363" y="1666875"/>
          <p14:tracePt t="8464" x="5253038" y="1666875"/>
          <p14:tracePt t="8480" x="5276850" y="1666875"/>
          <p14:tracePt t="8497" x="5281613" y="1666875"/>
          <p14:tracePt t="8514" x="5286375" y="1666875"/>
          <p14:tracePt t="8530" x="5272088" y="1671638"/>
          <p14:tracePt t="8547" x="5114925" y="1714500"/>
          <p14:tracePt t="8564" x="4910138" y="1795463"/>
          <p14:tracePt t="8581" x="4433888" y="1957388"/>
          <p14:tracePt t="8597" x="4143375" y="2033588"/>
          <p14:tracePt t="8614" x="3838575" y="2085975"/>
          <p14:tracePt t="8631" x="3614738" y="2105025"/>
          <p14:tracePt t="8647" x="3243263" y="2109788"/>
          <p14:tracePt t="8664" x="3067050" y="2095500"/>
          <p14:tracePt t="8680" x="2914650" y="2047875"/>
          <p14:tracePt t="8697" x="2800350" y="2014538"/>
          <p14:tracePt t="8714" x="2647950" y="1985963"/>
          <p14:tracePt t="8730" x="2566988" y="1976438"/>
          <p14:tracePt t="8747" x="2509838" y="1976438"/>
          <p14:tracePt t="8764" x="2433638" y="1985963"/>
          <p14:tracePt t="8780" x="2390775" y="1990725"/>
          <p14:tracePt t="8797" x="2357438" y="1995488"/>
          <p14:tracePt t="8814" x="2338388" y="1995488"/>
          <p14:tracePt t="8830" x="2319338" y="1995488"/>
          <p14:tracePt t="9044" x="2257425" y="2009775"/>
          <p14:tracePt t="9051" x="2157413" y="2038350"/>
          <p14:tracePt t="9064" x="2066925" y="2057400"/>
          <p14:tracePt t="9080" x="1819275" y="2090738"/>
          <p14:tracePt t="9097" x="1690688" y="2100263"/>
          <p14:tracePt t="9114" x="1581150" y="2109788"/>
          <p14:tracePt t="9130" x="1490663" y="2109788"/>
          <p14:tracePt t="9147" x="1395413" y="2105025"/>
          <p14:tracePt t="9164" x="1357313" y="2100263"/>
          <p14:tracePt t="9180" x="1323975" y="2085975"/>
          <p14:tracePt t="9197" x="1285875" y="2052638"/>
          <p14:tracePt t="9214" x="1252538" y="1990725"/>
          <p14:tracePt t="9230" x="1219200" y="1905000"/>
          <p14:tracePt t="9247" x="1200150" y="1838325"/>
          <p14:tracePt t="9264" x="1195388" y="1785938"/>
          <p14:tracePt t="9280" x="1195388" y="1757363"/>
          <p14:tracePt t="9297" x="1204913" y="1733550"/>
          <p14:tracePt t="9314" x="1228725" y="1709738"/>
          <p14:tracePt t="9330" x="1309688" y="1690688"/>
          <p14:tracePt t="9347" x="1357313" y="1690688"/>
          <p14:tracePt t="9364" x="1395413" y="1690688"/>
          <p14:tracePt t="9380" x="1428750" y="1714500"/>
          <p14:tracePt t="9397" x="1447800" y="1747838"/>
          <p14:tracePt t="9414" x="1457325" y="1800225"/>
          <p14:tracePt t="9430" x="1457325" y="1852613"/>
          <p14:tracePt t="9447" x="1433513" y="1905000"/>
          <p14:tracePt t="9464" x="1419225" y="1928813"/>
          <p14:tracePt t="9481" x="1409700" y="1943100"/>
          <p14:tracePt t="9497" x="1404938" y="1947863"/>
          <p14:tracePt t="9514" x="1395413" y="1952625"/>
          <p14:tracePt t="9530" x="1395413" y="1957388"/>
          <p14:tracePt t="9587" x="1390650" y="1957388"/>
          <p14:tracePt t="9675" x="1385888" y="1957388"/>
          <p14:tracePt t="9682" x="1381125" y="1957388"/>
          <p14:tracePt t="9755" x="1381125" y="1962150"/>
          <p14:tracePt t="10151" x="1471613" y="1962150"/>
          <p14:tracePt t="10158" x="1609725" y="1943100"/>
          <p14:tracePt t="10166" x="1762125" y="1919288"/>
          <p14:tracePt t="10180" x="2133600" y="1847850"/>
          <p14:tracePt t="10197" x="2443163" y="1781175"/>
          <p14:tracePt t="10214" x="2886075" y="1690688"/>
          <p14:tracePt t="10247" x="3529013" y="1590675"/>
          <p14:tracePt t="10281" x="3738563" y="1562100"/>
          <p14:tracePt t="10298" x="3781425" y="1557338"/>
          <p14:tracePt t="10314" x="3795713" y="1557338"/>
          <p14:tracePt t="10330" x="3805238" y="1557338"/>
          <p14:tracePt t="10409" x="3810000" y="1557338"/>
          <p14:tracePt t="10419" x="3814763" y="1557338"/>
          <p14:tracePt t="10460" x="3819525" y="1557338"/>
          <p14:tracePt t="10483" x="3824288" y="1557338"/>
          <p14:tracePt t="10497" x="3829050" y="1557338"/>
          <p14:tracePt t="10504" x="3833813" y="1557338"/>
          <p14:tracePt t="10577" x="3814763" y="1557338"/>
          <p14:tracePt t="10584" x="3771900" y="1566863"/>
          <p14:tracePt t="10597" x="3695700" y="1576388"/>
          <p14:tracePt t="10614" x="3414713" y="1619250"/>
          <p14:tracePt t="10630" x="3214688" y="1628775"/>
          <p14:tracePt t="10647" x="3057525" y="1628775"/>
          <p14:tracePt t="10664" x="2976563" y="1624013"/>
          <p14:tracePt t="10680" x="2943225" y="1619250"/>
          <p14:tracePt t="10697" x="2938463" y="1614488"/>
          <p14:tracePt t="10713" x="2938463" y="1609725"/>
          <p14:tracePt t="10730" x="2957513" y="1562100"/>
          <p14:tracePt t="10747" x="3024188" y="1504950"/>
          <p14:tracePt t="10763" x="3095625" y="1443038"/>
          <p14:tracePt t="10780" x="3152775" y="1395413"/>
          <p14:tracePt t="10797" x="3224213" y="1371600"/>
          <p14:tracePt t="10814" x="3267075" y="1371600"/>
          <p14:tracePt t="10830" x="3305175" y="1385888"/>
          <p14:tracePt t="10847" x="3328988" y="1400175"/>
          <p14:tracePt t="10864" x="3357563" y="1428750"/>
          <p14:tracePt t="10880" x="3362325" y="1443038"/>
          <p14:tracePt t="10897" x="3371850" y="1447800"/>
          <p14:tracePt t="10914" x="3381375" y="1457325"/>
          <p14:tracePt t="10930" x="3386138" y="1481138"/>
          <p14:tracePt t="10947" x="3390900" y="1509713"/>
          <p14:tracePt t="10964" x="3395663" y="1547813"/>
          <p14:tracePt t="10965" x="3395663" y="1557338"/>
          <p14:tracePt t="10980" x="3395663" y="1585913"/>
          <p14:tracePt t="10997" x="3386138" y="1609725"/>
          <p14:tracePt t="11165" x="3548063" y="1595438"/>
          <p14:tracePt t="11172" x="3729038" y="1595438"/>
          <p14:tracePt t="11180" x="3910013" y="1595438"/>
          <p14:tracePt t="11197" x="4457700" y="1600200"/>
          <p14:tracePt t="11214" x="4829175" y="1614488"/>
          <p14:tracePt t="11230" x="5281613" y="1614488"/>
          <p14:tracePt t="11247" x="5481638" y="1624013"/>
          <p14:tracePt t="11264" x="5629275" y="1633538"/>
          <p14:tracePt t="11281" x="5734050" y="1647825"/>
          <p14:tracePt t="11297" x="5762625" y="1647825"/>
          <p14:tracePt t="11314" x="5776913" y="1647825"/>
          <p14:tracePt t="11330" x="5781675" y="1647825"/>
          <p14:tracePt t="11347" x="5786438" y="1647825"/>
          <p14:tracePt t="11583" x="5862638" y="1647825"/>
          <p14:tracePt t="11590" x="5962650" y="1643063"/>
          <p14:tracePt t="11597" x="6043613" y="1643063"/>
          <p14:tracePt t="11614" x="6210300" y="1643063"/>
          <p14:tracePt t="11630" x="6353175" y="1643063"/>
          <p14:tracePt t="11647" x="6477000" y="1643063"/>
          <p14:tracePt t="11663" x="6567488" y="1643063"/>
          <p14:tracePt t="11680" x="6605588" y="1643063"/>
          <p14:tracePt t="11697" x="6619875" y="1643063"/>
          <p14:tracePt t="11714" x="6634163" y="1643063"/>
          <p14:tracePt t="11730" x="6638925" y="1643063"/>
          <p14:tracePt t="11747" x="6643688" y="1643063"/>
          <p14:tracePt t="11809" x="6643688" y="1638300"/>
          <p14:tracePt t="11816" x="6638925" y="1633538"/>
          <p14:tracePt t="11830" x="6610350" y="1619250"/>
          <p14:tracePt t="11847" x="6443663" y="1562100"/>
          <p14:tracePt t="11863" x="6310313" y="1533525"/>
          <p14:tracePt t="11880" x="6181725" y="1509713"/>
          <p14:tracePt t="11897" x="6019800" y="1495425"/>
          <p14:tracePt t="11914" x="5938838" y="1485900"/>
          <p14:tracePt t="11930" x="5881688" y="1481138"/>
          <p14:tracePt t="11947" x="5838825" y="1466850"/>
          <p14:tracePt t="11963" x="5762625" y="1466850"/>
          <p14:tracePt t="11980" x="5719763" y="1466850"/>
          <p14:tracePt t="11997" x="5676900" y="1466850"/>
          <p14:tracePt t="12014" x="5638800" y="1476375"/>
          <p14:tracePt t="12030" x="5586413" y="1485900"/>
          <p14:tracePt t="12047" x="5557838" y="1490663"/>
          <p14:tracePt t="12063" x="5534025" y="1500188"/>
          <p14:tracePt t="12080" x="5500688" y="1509713"/>
          <p14:tracePt t="12097" x="5491163" y="1519238"/>
          <p14:tracePt t="12113" x="5481638" y="1519238"/>
          <p14:tracePt t="12130" x="5472113" y="1519238"/>
          <p14:tracePt t="12147" x="5462588" y="1519238"/>
          <p14:tracePt t="12205" x="5457825" y="1519238"/>
          <p14:tracePt t="12603" x="5348288" y="1533525"/>
          <p14:tracePt t="12609" x="5176838" y="1557338"/>
          <p14:tracePt t="12617" x="5048250" y="1576388"/>
          <p14:tracePt t="12632" x="4719638" y="1600200"/>
          <p14:tracePt t="12647" x="4448175" y="1619250"/>
          <p14:tracePt t="12663" x="4262438" y="1619250"/>
          <p14:tracePt t="12697" x="3862388" y="1619250"/>
          <p14:tracePt t="12730" x="3757613" y="1619250"/>
          <p14:tracePt t="12747" x="3729038" y="1619250"/>
          <p14:tracePt t="12763" x="3676650" y="1619250"/>
          <p14:tracePt t="12780" x="3633788" y="1619250"/>
          <p14:tracePt t="12797" x="3581400" y="1614488"/>
          <p14:tracePt t="12813" x="3524250" y="1614488"/>
          <p14:tracePt t="12830" x="3429000" y="1600200"/>
          <p14:tracePt t="12847" x="3357563" y="1585913"/>
          <p14:tracePt t="12863" x="3305175" y="1576388"/>
          <p14:tracePt t="12880" x="3228975" y="1552575"/>
          <p14:tracePt t="12897" x="3176588" y="1538288"/>
          <p14:tracePt t="12913" x="3124200" y="1519238"/>
          <p14:tracePt t="12930" x="3090863" y="1504950"/>
          <p14:tracePt t="12947" x="3071813" y="1500188"/>
          <p14:tracePt t="12963" x="3067050" y="1500188"/>
          <p14:tracePt t="13167" x="2986088" y="1538288"/>
          <p14:tracePt t="13175" x="2876550" y="1600200"/>
          <p14:tracePt t="13182" x="2776538" y="1643063"/>
          <p14:tracePt t="13197" x="2495550" y="1752600"/>
          <p14:tracePt t="13213" x="2290763" y="1819275"/>
          <p14:tracePt t="13230" x="2143125" y="1871663"/>
          <p14:tracePt t="13247" x="1976438" y="1919288"/>
          <p14:tracePt t="13280" x="1847850" y="1933575"/>
          <p14:tracePt t="13313" x="1747838" y="1933575"/>
          <p14:tracePt t="13330" x="1719263" y="1933575"/>
          <p14:tracePt t="13347" x="1690688" y="1933575"/>
          <p14:tracePt t="13363" x="1676400" y="1933575"/>
          <p14:tracePt t="13380" x="1657350" y="1933575"/>
          <p14:tracePt t="13397" x="1628775" y="1933575"/>
          <p14:tracePt t="13413" x="1600200" y="1947863"/>
          <p14:tracePt t="13430" x="1509713" y="1971675"/>
          <p14:tracePt t="13447" x="1443038" y="2000250"/>
          <p14:tracePt t="13463" x="1376363" y="2047875"/>
          <p14:tracePt t="13480" x="1300163" y="2085975"/>
          <p14:tracePt t="13497" x="1166813" y="2124075"/>
          <p14:tracePt t="13513" x="1095375" y="2138363"/>
          <p14:tracePt t="13530" x="1033463" y="2147888"/>
          <p14:tracePt t="13547" x="995363" y="2138363"/>
          <p14:tracePt t="13563" x="947738" y="2085975"/>
          <p14:tracePt t="13580" x="914400" y="1990725"/>
          <p14:tracePt t="13597" x="900113" y="1909763"/>
          <p14:tracePt t="13613" x="909638" y="1771650"/>
          <p14:tracePt t="13630" x="952500" y="1671638"/>
          <p14:tracePt t="13647" x="990600" y="1604963"/>
          <p14:tracePt t="13663" x="1028700" y="1576388"/>
          <p14:tracePt t="13680" x="1104900" y="1547813"/>
          <p14:tracePt t="13697" x="1157288" y="1547813"/>
          <p14:tracePt t="13713" x="1195388" y="1566863"/>
          <p14:tracePt t="13730" x="1223963" y="1590675"/>
          <p14:tracePt t="13747" x="1257300" y="1657350"/>
          <p14:tracePt t="13763" x="1266825" y="1690688"/>
          <p14:tracePt t="13780" x="1271588" y="1728788"/>
          <p14:tracePt t="13797" x="1271588" y="1776413"/>
          <p14:tracePt t="13813" x="1271588" y="1795463"/>
          <p14:tracePt t="13830" x="1271588" y="1800225"/>
          <p14:tracePt t="13847" x="1266825" y="1804988"/>
          <p14:tracePt t="13863" x="1252538" y="1833563"/>
          <p14:tracePt t="13880" x="1243013" y="1847850"/>
          <p14:tracePt t="13897" x="1223963" y="1871663"/>
          <p14:tracePt t="13913" x="1209675" y="1881188"/>
          <p14:tracePt t="13930" x="1200150" y="1890713"/>
          <p14:tracePt t="13946" x="1195388" y="1895475"/>
          <p14:tracePt t="13963" x="1190625" y="1895475"/>
          <p14:tracePt t="13980" x="1190625" y="1900238"/>
          <p14:tracePt t="14641" x="1247775" y="1914525"/>
          <p14:tracePt t="14649" x="1328738" y="1928813"/>
          <p14:tracePt t="14656" x="1395413" y="1938338"/>
          <p14:tracePt t="14664" x="1462088" y="1947863"/>
          <p14:tracePt t="14680" x="1600200" y="1981200"/>
          <p14:tracePt t="14697" x="1762125" y="2009775"/>
          <p14:tracePt t="14713" x="1900238" y="2043113"/>
          <p14:tracePt t="14746" x="2200275" y="2119313"/>
          <p14:tracePt t="14780" x="2376488" y="2171700"/>
          <p14:tracePt t="14796" x="2414588" y="2176463"/>
          <p14:tracePt t="14813" x="2443163" y="2185988"/>
          <p14:tracePt t="14830" x="2481263" y="2195513"/>
          <p14:tracePt t="14847" x="2528888" y="2205038"/>
          <p14:tracePt t="14863" x="2562225" y="2209800"/>
          <p14:tracePt t="14880" x="2614613" y="2209800"/>
          <p14:tracePt t="14896" x="2681288" y="2219325"/>
          <p14:tracePt t="14913" x="2786063" y="2224088"/>
          <p14:tracePt t="14930" x="2857500" y="2233613"/>
          <p14:tracePt t="14947" x="2952750" y="2247900"/>
          <p14:tracePt t="14963" x="3143250" y="2266950"/>
          <p14:tracePt t="14980" x="3257550" y="2266950"/>
          <p14:tracePt t="14996" x="3381375" y="2281238"/>
          <p14:tracePt t="15013" x="3505200" y="2281238"/>
          <p14:tracePt t="15030" x="3686175" y="2290763"/>
          <p14:tracePt t="15046" x="3776663" y="2290763"/>
          <p14:tracePt t="15063" x="3833813" y="2290763"/>
          <p14:tracePt t="15080" x="3867150" y="2290763"/>
          <p14:tracePt t="15096" x="3895725" y="2290763"/>
          <p14:tracePt t="15113" x="3900488" y="2290763"/>
          <p14:tracePt t="15316" x="3952875" y="2266950"/>
          <p14:tracePt t="15324" x="4024313" y="2243138"/>
          <p14:tracePt t="15331" x="4090988" y="2214563"/>
          <p14:tracePt t="15346" x="4200525" y="2185988"/>
          <p14:tracePt t="15363" x="4262438" y="2171700"/>
          <p14:tracePt t="15380" x="4314825" y="2157413"/>
          <p14:tracePt t="15397" x="4352925" y="2157413"/>
          <p14:tracePt t="15413" x="4367213" y="2157413"/>
          <p14:tracePt t="15430" x="4371975" y="2157413"/>
          <p14:tracePt t="15446" x="4376738" y="2157413"/>
          <p14:tracePt t="15463" x="4386263" y="2157413"/>
          <p14:tracePt t="15480" x="4395788" y="2157413"/>
          <p14:tracePt t="15496" x="4410075" y="2157413"/>
          <p14:tracePt t="15513" x="4438650" y="2157413"/>
          <p14:tracePt t="15530" x="4491038" y="2147888"/>
          <p14:tracePt t="15546" x="4533900" y="2147888"/>
          <p14:tracePt t="15563" x="4586288" y="2147888"/>
          <p14:tracePt t="15580" x="4638675" y="2147888"/>
          <p14:tracePt t="15596" x="4667250" y="2147888"/>
          <p14:tracePt t="15613" x="4705350" y="2147888"/>
          <p14:tracePt t="15630" x="4724400" y="2147888"/>
          <p14:tracePt t="15647" x="4757738" y="2147888"/>
          <p14:tracePt t="15663" x="4776788" y="2147888"/>
          <p14:tracePt t="15680" x="4791075" y="2147888"/>
          <p14:tracePt t="15697" x="4805363" y="2147888"/>
          <p14:tracePt t="15713" x="4833938" y="2147888"/>
          <p14:tracePt t="15730" x="4852988" y="2147888"/>
          <p14:tracePt t="15746" x="4876800" y="2147888"/>
          <p14:tracePt t="15763" x="4914900" y="2147888"/>
          <p14:tracePt t="15780" x="4938713" y="2152650"/>
          <p14:tracePt t="15796" x="4957763" y="2152650"/>
          <p14:tracePt t="15813" x="4981575" y="2157413"/>
          <p14:tracePt t="15830" x="5000625" y="2157413"/>
          <p14:tracePt t="15847" x="5010150" y="2157413"/>
          <p14:tracePt t="15863" x="5024438" y="2162175"/>
          <p14:tracePt t="15880" x="5038725" y="2162175"/>
          <p14:tracePt t="15897" x="5057775" y="2162175"/>
          <p14:tracePt t="15913" x="5062538" y="2162175"/>
          <p14:tracePt t="15930" x="5067300" y="2162175"/>
          <p14:tracePt t="15947" x="5076825" y="2162175"/>
          <p14:tracePt t="16160" x="5033963" y="2128838"/>
          <p14:tracePt t="16167" x="4972050" y="2081213"/>
          <p14:tracePt t="16180" x="4914900" y="2038350"/>
          <p14:tracePt t="16196" x="4748213" y="1919288"/>
          <p14:tracePt t="16213" x="4672013" y="1871663"/>
          <p14:tracePt t="16230" x="4614863" y="1838325"/>
          <p14:tracePt t="16246" x="4591050" y="1824038"/>
          <p14:tracePt t="16263" x="4572000" y="1814513"/>
          <p14:tracePt t="16280" x="4567238" y="1804988"/>
          <p14:tracePt t="16297" x="4562475" y="1804988"/>
          <p14:tracePt t="16313" x="4557713" y="1804988"/>
          <p14:tracePt t="16416" x="4567238" y="1804988"/>
          <p14:tracePt t="16424" x="4581525" y="1814513"/>
          <p14:tracePt t="16431" x="4605338" y="1824038"/>
          <p14:tracePt t="16446" x="4686300" y="1871663"/>
          <p14:tracePt t="16463" x="4767263" y="1943100"/>
          <p14:tracePt t="16480" x="4867275" y="2019300"/>
          <p14:tracePt t="16496" x="4991100" y="2100263"/>
          <p14:tracePt t="16514" x="5157788" y="2181225"/>
          <p14:tracePt t="16530" x="5257800" y="2233613"/>
          <p14:tracePt t="16546" x="5334000" y="2262188"/>
          <p14:tracePt t="16563" x="5429250" y="2290763"/>
          <p14:tracePt t="16580" x="5467350" y="2295525"/>
          <p14:tracePt t="16597" x="5481638" y="2300288"/>
          <p14:tracePt t="16613" x="5486400" y="2300288"/>
          <p14:tracePt t="16798" x="5600700" y="2276475"/>
          <p14:tracePt t="16805" x="5843588" y="2233613"/>
          <p14:tracePt t="16813" x="6105525" y="2195513"/>
          <p14:tracePt t="16830" x="6486525" y="2157413"/>
          <p14:tracePt t="16847" x="6819900" y="2124075"/>
          <p14:tracePt t="16863" x="7067550" y="2105025"/>
          <p14:tracePt t="16880" x="7334250" y="2066925"/>
          <p14:tracePt t="16896" x="7448550" y="2062163"/>
          <p14:tracePt t="16913" x="7496175" y="2062163"/>
          <p14:tracePt t="16930" x="7529513" y="2062163"/>
          <p14:tracePt t="16946" x="7539038" y="2062163"/>
          <p14:tracePt t="16963" x="7543800" y="2062163"/>
          <p14:tracePt t="16980" x="7548563" y="2062163"/>
          <p14:tracePt t="16996" x="7562850" y="2062163"/>
          <p14:tracePt t="17013" x="7577138" y="2062163"/>
          <p14:tracePt t="17030" x="7605713" y="2062163"/>
          <p14:tracePt t="17047" x="7648575" y="2062163"/>
          <p14:tracePt t="17063" x="7724775" y="2052638"/>
          <p14:tracePt t="17080" x="7781925" y="2052638"/>
          <p14:tracePt t="17096" x="7824788" y="2052638"/>
          <p14:tracePt t="17113" x="7872413" y="2052638"/>
          <p14:tracePt t="17130" x="7886700" y="2052638"/>
          <p14:tracePt t="17146" x="7891463" y="2052638"/>
          <p14:tracePt t="17163" x="7896225" y="2052638"/>
          <p14:tracePt t="17196" x="7896225" y="2057400"/>
          <p14:tracePt t="17213" x="7877175" y="2066925"/>
          <p14:tracePt t="17230" x="7843838" y="2071688"/>
          <p14:tracePt t="17246" x="7786688" y="2081213"/>
          <p14:tracePt t="17263" x="7739063" y="2095500"/>
          <p14:tracePt t="17280" x="7691438" y="2095500"/>
          <p14:tracePt t="17296" x="7615238" y="2095500"/>
          <p14:tracePt t="17313" x="7567613" y="2095500"/>
          <p14:tracePt t="17331" x="7515225" y="2095500"/>
          <p14:tracePt t="17346" x="7481888" y="2095500"/>
          <p14:tracePt t="17363" x="7443788" y="2076450"/>
          <p14:tracePt t="17380" x="7424738" y="2057400"/>
          <p14:tracePt t="17396" x="7391400" y="2019300"/>
          <p14:tracePt t="17413" x="7367588" y="1981200"/>
          <p14:tracePt t="17430" x="7334250" y="1919288"/>
          <p14:tracePt t="17446" x="7319963" y="1890713"/>
          <p14:tracePt t="17463" x="7315200" y="1862138"/>
          <p14:tracePt t="17480" x="7315200" y="1824038"/>
          <p14:tracePt t="17496" x="7348538" y="1762125"/>
          <p14:tracePt t="17513" x="7381875" y="1724025"/>
          <p14:tracePt t="17530" x="7434263" y="1685925"/>
          <p14:tracePt t="17547" x="7558088" y="1657350"/>
          <p14:tracePt t="17563" x="7624763" y="1662113"/>
          <p14:tracePt t="17580" x="7686675" y="1676400"/>
          <p14:tracePt t="17596" x="7729538" y="1685925"/>
          <p14:tracePt t="17613" x="7786688" y="1724025"/>
          <p14:tracePt t="17630" x="7810500" y="1743075"/>
          <p14:tracePt t="17646" x="7834313" y="1771650"/>
          <p14:tracePt t="17664" x="7853363" y="1828800"/>
          <p14:tracePt t="17680" x="7853363" y="1871663"/>
          <p14:tracePt t="17696" x="7853363" y="1914525"/>
          <p14:tracePt t="17713" x="7834313" y="1957388"/>
          <p14:tracePt t="17730" x="7796213" y="2000250"/>
          <p14:tracePt t="17746" x="7758113" y="2033588"/>
          <p14:tracePt t="17763" x="7681913" y="2071688"/>
          <p14:tracePt t="17780" x="7586663" y="2085975"/>
          <p14:tracePt t="17796" x="7448550" y="2090738"/>
          <p14:tracePt t="17813" x="7396163" y="2081213"/>
          <p14:tracePt t="17830" x="7358063" y="2047875"/>
          <p14:tracePt t="17846" x="7319963" y="1971675"/>
          <p14:tracePt t="17863" x="7291388" y="1862138"/>
          <p14:tracePt t="17880" x="7286625" y="1800225"/>
          <p14:tracePt t="17896" x="7291388" y="1738313"/>
          <p14:tracePt t="17913" x="7343775" y="1676400"/>
          <p14:tracePt t="17930" x="7410450" y="1638300"/>
          <p14:tracePt t="17946" x="7496175" y="1624013"/>
          <p14:tracePt t="17963" x="7567613" y="1624013"/>
          <p14:tracePt t="17965" x="7591425" y="1633538"/>
          <p14:tracePt t="17980" x="7634288" y="1643063"/>
          <p14:tracePt t="17996" x="7672388" y="1666875"/>
          <p14:tracePt t="18013" x="7705725" y="1704975"/>
          <p14:tracePt t="18030" x="7729538" y="1752600"/>
          <p14:tracePt t="18046" x="7753350" y="1809750"/>
          <p14:tracePt t="18063" x="7753350" y="1857375"/>
          <p14:tracePt t="18080" x="7753350" y="1895475"/>
          <p14:tracePt t="18097" x="7743825" y="1943100"/>
          <p14:tracePt t="18114" x="7724775" y="1962150"/>
          <p14:tracePt t="18130" x="7677150" y="1990725"/>
          <p14:tracePt t="18146" x="7591425" y="2019300"/>
          <p14:tracePt t="18163" x="7419975" y="2047875"/>
          <p14:tracePt t="18180" x="7329488" y="2043113"/>
          <p14:tracePt t="18197" x="7243763" y="2019300"/>
          <p14:tracePt t="18213" x="7186613" y="1966913"/>
          <p14:tracePt t="18230" x="7129463" y="1900238"/>
          <p14:tracePt t="18246" x="7119938" y="1866900"/>
          <p14:tracePt t="18263" x="7119938" y="1828800"/>
          <p14:tracePt t="18280" x="7153275" y="1781175"/>
          <p14:tracePt t="18296" x="7234238" y="1747838"/>
          <p14:tracePt t="18313" x="7339013" y="1733550"/>
          <p14:tracePt t="18330" x="7429500" y="1733550"/>
          <p14:tracePt t="18346" x="7510463" y="1757363"/>
          <p14:tracePt t="18363" x="7534275" y="1771650"/>
          <p14:tracePt t="18380" x="7543800" y="1790700"/>
          <p14:tracePt t="18396" x="7548563" y="1833563"/>
          <p14:tracePt t="18413" x="7529513" y="1900238"/>
          <p14:tracePt t="18430" x="7496175" y="1938338"/>
          <p14:tracePt t="18446" x="7467600" y="1966913"/>
          <p14:tracePt t="18463" x="7439025" y="1995488"/>
          <p14:tracePt t="18480" x="7424738" y="1995488"/>
          <p14:tracePt t="21442" x="7400925" y="1990725"/>
          <p14:tracePt t="21450" x="7367588" y="1985963"/>
          <p14:tracePt t="21457" x="7329488" y="1985963"/>
          <p14:tracePt t="21465" x="7296150" y="1985963"/>
          <p14:tracePt t="21479" x="7215188" y="1985963"/>
          <p14:tracePt t="21496" x="7143750" y="1995488"/>
          <p14:tracePt t="21513" x="7062788" y="1995488"/>
          <p14:tracePt t="21546" x="6915150" y="2033588"/>
          <p14:tracePt t="21579" x="6800850" y="2071688"/>
          <p14:tracePt t="21596" x="6700838" y="2081213"/>
          <p14:tracePt t="21613" x="6629400" y="2090738"/>
          <p14:tracePt t="21629" x="6562725" y="2090738"/>
          <p14:tracePt t="21646" x="6505575" y="2090738"/>
          <p14:tracePt t="21663" x="6410325" y="2081213"/>
          <p14:tracePt t="21679" x="6357938" y="2071688"/>
          <p14:tracePt t="21696" x="6305550" y="2057400"/>
          <p14:tracePt t="21713" x="6267450" y="2043113"/>
          <p14:tracePt t="21729" x="6219825" y="2033588"/>
          <p14:tracePt t="21746" x="6210300" y="2033588"/>
          <p14:tracePt t="21763" x="6200775" y="2033588"/>
          <p14:tracePt t="21780" x="6191250" y="2033588"/>
          <p14:tracePt t="21846" x="6200775" y="2033588"/>
          <p14:tracePt t="22095" x="6119813" y="2057400"/>
          <p14:tracePt t="22103" x="5986463" y="2109788"/>
          <p14:tracePt t="22113" x="5829300" y="2143125"/>
          <p14:tracePt t="22129" x="5486400" y="2190750"/>
          <p14:tracePt t="22146" x="5057775" y="2200275"/>
          <p14:tracePt t="22163" x="4781550" y="2195513"/>
          <p14:tracePt t="22196" x="4400550" y="2147888"/>
          <p14:tracePt t="22229" x="4029075" y="2090738"/>
          <p14:tracePt t="22246" x="3933825" y="2066925"/>
          <p14:tracePt t="22263" x="3848100" y="2047875"/>
          <p14:tracePt t="22279" x="3743325" y="2028825"/>
          <p14:tracePt t="22296" x="3681413" y="2014538"/>
          <p14:tracePt t="22313" x="3609975" y="2014538"/>
          <p14:tracePt t="22329" x="3533775" y="2024063"/>
          <p14:tracePt t="22346" x="3486150" y="2028825"/>
          <p14:tracePt t="22363" x="3433763" y="2033588"/>
          <p14:tracePt t="22379" x="3381375" y="2047875"/>
          <p14:tracePt t="22396" x="3314700" y="2052638"/>
          <p14:tracePt t="22413" x="3276600" y="2062163"/>
          <p14:tracePt t="22429" x="3233738" y="2062163"/>
          <p14:tracePt t="22446" x="3200400" y="2062163"/>
          <p14:tracePt t="22463" x="3152775" y="2062163"/>
          <p14:tracePt t="22479" x="3124200" y="2052638"/>
          <p14:tracePt t="22496" x="3081338" y="2052638"/>
          <p14:tracePt t="22513" x="3038475" y="2043113"/>
          <p14:tracePt t="22529" x="2976563" y="2028825"/>
          <p14:tracePt t="22546" x="2943225" y="2019300"/>
          <p14:tracePt t="22563" x="2924175" y="2009775"/>
          <p14:tracePt t="22579" x="2909888" y="2005013"/>
          <p14:tracePt t="23409" x="2867025" y="2033588"/>
          <p14:tracePt t="23416" x="2805113" y="2095500"/>
          <p14:tracePt t="23429" x="2733675" y="2171700"/>
          <p14:tracePt t="23446" x="2528888" y="2324100"/>
          <p14:tracePt t="23463" x="2386013" y="2414588"/>
          <p14:tracePt t="23479" x="2266950" y="2462213"/>
          <p14:tracePt t="23513" x="2081213" y="2547938"/>
          <p14:tracePt t="23546" x="2009775" y="2566988"/>
          <p14:tracePt t="23563" x="1985963" y="2566988"/>
          <p14:tracePt t="23579" x="1971675" y="2566988"/>
          <p14:tracePt t="23596" x="1962150" y="2566988"/>
          <p14:tracePt t="23613" x="1947863" y="2566988"/>
          <p14:tracePt t="23629" x="1928813" y="2557463"/>
          <p14:tracePt t="23646" x="1919288" y="2552700"/>
          <p14:tracePt t="23663" x="1905000" y="2543175"/>
          <p14:tracePt t="23679" x="1885950" y="2538413"/>
          <p14:tracePt t="23696" x="1828800" y="2519363"/>
          <p14:tracePt t="23712" x="1776413" y="2509838"/>
          <p14:tracePt t="23729" x="1728788" y="2505075"/>
          <p14:tracePt t="23746" x="1633538" y="2514600"/>
          <p14:tracePt t="23762" x="1552575" y="2524125"/>
          <p14:tracePt t="23779" x="1438275" y="2528888"/>
          <p14:tracePt t="23796" x="1314450" y="2547938"/>
          <p14:tracePt t="23812" x="1133475" y="2547938"/>
          <p14:tracePt t="23829" x="1019175" y="2547938"/>
          <p14:tracePt t="23846" x="938213" y="2543175"/>
          <p14:tracePt t="23864" x="862013" y="2533650"/>
          <p14:tracePt t="23879" x="833438" y="2519363"/>
          <p14:tracePt t="23896" x="809625" y="2500313"/>
          <p14:tracePt t="23913" x="795338" y="2481263"/>
          <p14:tracePt t="23930" x="781050" y="2395538"/>
          <p14:tracePt t="23946" x="809625" y="2295525"/>
          <p14:tracePt t="23964" x="866775" y="2219325"/>
          <p14:tracePt t="23979" x="971550" y="2114550"/>
          <p14:tracePt t="23996" x="1209675" y="1952625"/>
          <p14:tracePt t="24012" x="1400175" y="1885950"/>
          <p14:tracePt t="24029" x="1547813" y="1857375"/>
          <p14:tracePt t="24046" x="1704975" y="1871663"/>
          <p14:tracePt t="24063" x="1924050" y="1933575"/>
          <p14:tracePt t="24079" x="2033588" y="1976438"/>
          <p14:tracePt t="24096" x="2109788" y="2014538"/>
          <p14:tracePt t="24113" x="2176463" y="2052638"/>
          <p14:tracePt t="24129" x="2205038" y="2071688"/>
          <p14:tracePt t="24146" x="2228850" y="2095500"/>
          <p14:tracePt t="24162" x="2252663" y="2119313"/>
          <p14:tracePt t="24179" x="2286000" y="2181225"/>
          <p14:tracePt t="24196" x="2286000" y="2219325"/>
          <p14:tracePt t="24213" x="2286000" y="2252663"/>
          <p14:tracePt t="24229" x="2271713" y="2281238"/>
          <p14:tracePt t="24246" x="2219325" y="2333625"/>
          <p14:tracePt t="24263" x="2114550" y="2390775"/>
          <p14:tracePt t="24279" x="1966913" y="2443163"/>
          <p14:tracePt t="24298" x="1747838" y="2486025"/>
          <p14:tracePt t="24313" x="1614488" y="2486025"/>
          <p14:tracePt t="24329" x="1481138" y="2486025"/>
          <p14:tracePt t="24346" x="1376363" y="2466975"/>
          <p14:tracePt t="24363" x="1281113" y="2414588"/>
          <p14:tracePt t="24379" x="1223963" y="2324100"/>
          <p14:tracePt t="24396" x="1190625" y="2200275"/>
          <p14:tracePt t="24412" x="1185863" y="2071688"/>
          <p14:tracePt t="24429" x="1257300" y="1824038"/>
          <p14:tracePt t="24447" x="1333500" y="1709738"/>
          <p14:tracePt t="24462" x="1438275" y="1624013"/>
          <p14:tracePt t="24479" x="1624013" y="1547813"/>
          <p14:tracePt t="24496" x="1762125" y="1552575"/>
          <p14:tracePt t="24513" x="1890713" y="1624013"/>
          <p14:tracePt t="24529" x="2005013" y="1728788"/>
          <p14:tracePt t="24546" x="2105025" y="1866900"/>
          <p14:tracePt t="24562" x="2143125" y="1943100"/>
          <p14:tracePt t="24579" x="2162175" y="2057400"/>
          <p14:tracePt t="24596" x="2147888" y="2143125"/>
          <p14:tracePt t="24613" x="2114550" y="2224088"/>
          <p14:tracePt t="24629" x="2090738" y="2262188"/>
          <p14:tracePt t="24646" x="2066925" y="2286000"/>
          <p14:tracePt t="24663" x="2033588" y="2319338"/>
          <p14:tracePt t="24679" x="2009775" y="2333625"/>
          <p14:tracePt t="24696" x="2000250" y="2343150"/>
          <p14:tracePt t="24712" x="1985963" y="2352675"/>
          <p14:tracePt t="24729" x="1981200" y="2352675"/>
          <p14:tracePt t="24954" x="1981200" y="2471738"/>
          <p14:tracePt t="24967" x="1981200" y="2738438"/>
          <p14:tracePt t="24984" x="1981200" y="2886075"/>
          <p14:tracePt t="24996" x="1976438" y="3105150"/>
          <p14:tracePt t="25013" x="1976438" y="3262313"/>
          <p14:tracePt t="25030" x="1976438" y="3495675"/>
          <p14:tracePt t="25046" x="1976438" y="3705225"/>
          <p14:tracePt t="25079" x="2009775" y="3890963"/>
          <p14:tracePt t="25113" x="2033588" y="4038600"/>
          <p14:tracePt t="25129" x="2057400" y="4133850"/>
          <p14:tracePt t="25146" x="2081213" y="4186238"/>
          <p14:tracePt t="25162" x="2105025" y="4243388"/>
          <p14:tracePt t="25179" x="2114550" y="4271963"/>
          <p14:tracePt t="25196" x="2133600" y="4295775"/>
          <p14:tracePt t="25212" x="2152650" y="4314825"/>
          <p14:tracePt t="25229" x="2181225" y="4343400"/>
          <p14:tracePt t="25246" x="2209800" y="4367213"/>
          <p14:tracePt t="25262" x="2233613" y="4386263"/>
          <p14:tracePt t="25279" x="2266950" y="4410075"/>
          <p14:tracePt t="25296" x="2286000" y="4419600"/>
          <p14:tracePt t="25312" x="2300288" y="4429125"/>
          <p14:tracePt t="25329" x="2309813" y="4452938"/>
          <p14:tracePt t="25346" x="2333625" y="4486275"/>
          <p14:tracePt t="25362" x="2347913" y="4524375"/>
          <p14:tracePt t="25379" x="2357438" y="4548188"/>
          <p14:tracePt t="25396" x="2357438" y="4567238"/>
          <p14:tracePt t="25412" x="2352675" y="4600575"/>
          <p14:tracePt t="25429" x="2338388" y="4624388"/>
          <p14:tracePt t="25446" x="2300288" y="4648200"/>
          <p14:tracePt t="25462" x="2162175" y="4686300"/>
          <p14:tracePt t="25479" x="2071688" y="4695825"/>
          <p14:tracePt t="25496" x="1938338" y="4695825"/>
          <p14:tracePt t="25512" x="1819275" y="4667250"/>
          <p14:tracePt t="25529" x="1666875" y="4548188"/>
          <p14:tracePt t="25546" x="1581150" y="4433888"/>
          <p14:tracePt t="25563" x="1533525" y="4333875"/>
          <p14:tracePt t="25579" x="1509713" y="4229100"/>
          <p14:tracePt t="25596" x="1538288" y="4033838"/>
          <p14:tracePt t="25613" x="1590675" y="3967163"/>
          <p14:tracePt t="25629" x="1709738" y="3905250"/>
          <p14:tracePt t="25646" x="1871663" y="3871913"/>
          <p14:tracePt t="25663" x="1981200" y="3900488"/>
          <p14:tracePt t="25679" x="2071688" y="3967163"/>
          <p14:tracePt t="25696" x="2147888" y="4029075"/>
          <p14:tracePt t="25712" x="2243138" y="4152900"/>
          <p14:tracePt t="25729" x="2276475" y="4267200"/>
          <p14:tracePt t="25746" x="2276475" y="4400550"/>
          <p14:tracePt t="25762" x="2266950" y="4486275"/>
          <p14:tracePt t="25779" x="2228850" y="4548188"/>
          <p14:tracePt t="25796" x="2219325" y="4562475"/>
          <p14:tracePt t="25985" x="2219325" y="4624388"/>
          <p14:tracePt t="25992" x="2228850" y="4681538"/>
          <p14:tracePt t="25999" x="2238375" y="4729163"/>
          <p14:tracePt t="26013" x="2243138" y="4786313"/>
          <p14:tracePt t="26029" x="2257425" y="4833938"/>
          <p14:tracePt t="26046" x="2262188" y="4876800"/>
          <p14:tracePt t="26062" x="2276475" y="4938713"/>
          <p14:tracePt t="26079" x="2295525" y="5024438"/>
          <p14:tracePt t="26096" x="2300288" y="5062538"/>
          <p14:tracePt t="26112" x="2309813" y="5091113"/>
          <p14:tracePt t="26129" x="2314575" y="5110163"/>
          <p14:tracePt t="26146" x="2314575" y="5143500"/>
          <p14:tracePt t="26162" x="2314575" y="5162550"/>
          <p14:tracePt t="26179" x="2314575" y="5186363"/>
          <p14:tracePt t="26196" x="2309813" y="5219700"/>
          <p14:tracePt t="26212" x="2295525" y="5243513"/>
          <p14:tracePt t="26229" x="2276475" y="5267325"/>
          <p14:tracePt t="26246" x="2252663" y="5291138"/>
          <p14:tracePt t="26262" x="2205038" y="5324475"/>
          <p14:tracePt t="26279" x="2133600" y="5353050"/>
          <p14:tracePt t="26296" x="2071688" y="5367338"/>
          <p14:tracePt t="26312" x="2009775" y="5367338"/>
          <p14:tracePt t="26329" x="1933575" y="5348288"/>
          <p14:tracePt t="26346" x="1909763" y="5329238"/>
          <p14:tracePt t="26362" x="1890713" y="5314950"/>
          <p14:tracePt t="26379" x="1885950" y="5305425"/>
          <p14:tracePt t="26396" x="1895475" y="5276850"/>
          <p14:tracePt t="26413" x="1924050" y="5253038"/>
          <p14:tracePt t="26429" x="1985963" y="5233988"/>
          <p14:tracePt t="26446" x="2062163" y="5219700"/>
          <p14:tracePt t="26462" x="2085975" y="5219700"/>
          <p14:tracePt t="26479" x="2095500" y="5219700"/>
          <p14:tracePt t="26496" x="2105025" y="5219700"/>
          <p14:tracePt t="26529" x="2105025" y="5210175"/>
          <p14:tracePt t="26546" x="2105025" y="5176838"/>
          <p14:tracePt t="26562" x="2100263" y="5067300"/>
          <p14:tracePt t="26579" x="2076450" y="4905375"/>
          <p14:tracePt t="26596" x="2057400" y="4767263"/>
          <p14:tracePt t="26612" x="2043113" y="4633913"/>
          <p14:tracePt t="26629" x="2028825" y="4552950"/>
          <p14:tracePt t="26646" x="2024063" y="4533900"/>
          <p14:tracePt t="26662" x="2019300" y="4514850"/>
          <p14:tracePt t="26679" x="2009775" y="4500563"/>
          <p14:tracePt t="26696" x="1990725" y="4486275"/>
          <p14:tracePt t="26712" x="1966913" y="4476750"/>
          <p14:tracePt t="26729" x="1928813" y="4467225"/>
          <p14:tracePt t="26746" x="1909763" y="4462463"/>
          <p14:tracePt t="26762" x="1876425" y="4452938"/>
          <p14:tracePt t="26779" x="1866900" y="4443413"/>
          <p14:tracePt t="26796" x="1847850" y="4438650"/>
          <p14:tracePt t="26812" x="1833563" y="4429125"/>
          <p14:tracePt t="26829" x="1824038" y="4424363"/>
          <p14:tracePt t="26846" x="1819275" y="4424363"/>
          <p14:tracePt t="26908" x="1824038" y="4424363"/>
          <p14:tracePt t="26915" x="1833563" y="4424363"/>
          <p14:tracePt t="26929" x="1852613" y="4424363"/>
          <p14:tracePt t="26946" x="1985963" y="4424363"/>
          <p14:tracePt t="26962" x="2076450" y="4424363"/>
          <p14:tracePt t="26979" x="2166938" y="4424363"/>
          <p14:tracePt t="26996" x="2271713" y="4424363"/>
          <p14:tracePt t="27012" x="2314575" y="4414838"/>
          <p14:tracePt t="27029" x="2347913" y="4414838"/>
          <p14:tracePt t="27046" x="2376488" y="4414838"/>
          <p14:tracePt t="27062" x="2405063" y="4414838"/>
          <p14:tracePt t="27079" x="2409825" y="4424363"/>
          <p14:tracePt t="27096" x="2414588" y="4457700"/>
          <p14:tracePt t="27112" x="2414588" y="4510088"/>
          <p14:tracePt t="27129" x="2390775" y="4619625"/>
          <p14:tracePt t="27146" x="2357438" y="4714875"/>
          <p14:tracePt t="27162" x="2305050" y="4824413"/>
          <p14:tracePt t="27179" x="2228850" y="5010150"/>
          <p14:tracePt t="27196" x="2200275" y="5076825"/>
          <p14:tracePt t="27212" x="2181225" y="5114925"/>
          <p14:tracePt t="27229" x="2162175" y="5138738"/>
          <p14:tracePt t="27246" x="2138363" y="5162550"/>
          <p14:tracePt t="27262" x="2105025" y="5172075"/>
          <p14:tracePt t="27279" x="2085975" y="5186363"/>
          <p14:tracePt t="27296" x="2062163" y="5191125"/>
          <p14:tracePt t="27312" x="2038350" y="5195888"/>
          <p14:tracePt t="27329" x="2028825" y="5195888"/>
          <p14:tracePt t="27346" x="2024063" y="5195888"/>
          <p14:tracePt t="27362" x="2019300" y="5195888"/>
          <p14:tracePt t="27379" x="2009775" y="5195888"/>
          <p14:tracePt t="27606" x="2019300" y="5195888"/>
          <p14:tracePt t="27612" x="2028825" y="5195888"/>
          <p14:tracePt t="27620" x="2033588" y="5195888"/>
          <p14:tracePt t="27629" x="2038350" y="5195888"/>
          <p14:tracePt t="27645" x="2047875" y="5195888"/>
          <p14:tracePt t="27662" x="2052638" y="5195888"/>
          <p14:tracePt t="27679" x="2062163" y="5195888"/>
          <p14:tracePt t="28479" x="2062163" y="5148263"/>
          <p14:tracePt t="28486" x="2062163" y="5057775"/>
          <p14:tracePt t="28496" x="2071688" y="4948238"/>
          <p14:tracePt t="28513" x="2081213" y="4781550"/>
          <p14:tracePt t="28529" x="2095500" y="4619625"/>
          <p14:tracePt t="28562" x="2105025" y="4524375"/>
          <p14:tracePt t="28595" x="2105025" y="4491038"/>
          <p14:tracePt t="28612" x="2105025" y="4486275"/>
          <p14:tracePt t="28629" x="2095500" y="4476750"/>
          <p14:tracePt t="28646" x="2071688" y="4471988"/>
          <p14:tracePt t="28662" x="1990725" y="4471988"/>
          <p14:tracePt t="28679" x="1938338" y="4471988"/>
          <p14:tracePt t="28696" x="1895475" y="4481513"/>
          <p14:tracePt t="28712" x="1857375" y="4481513"/>
          <p14:tracePt t="28729" x="1843088" y="4481513"/>
          <p14:tracePt t="28745" x="1838325" y="4481513"/>
          <p14:tracePt t="28762" x="1833563" y="4481513"/>
          <p14:tracePt t="28779" x="1833563" y="4471988"/>
          <p14:tracePt t="28795" x="1838325" y="4433888"/>
          <p14:tracePt t="28812" x="1862138" y="4400550"/>
          <p14:tracePt t="28829" x="1919288" y="4367213"/>
          <p14:tracePt t="28845" x="2071688" y="4338638"/>
          <p14:tracePt t="28862" x="2143125" y="4338638"/>
          <p14:tracePt t="28879" x="2185988" y="4343400"/>
          <p14:tracePt t="28896" x="2209800" y="4367213"/>
          <p14:tracePt t="28912" x="2247900" y="4438650"/>
          <p14:tracePt t="28929" x="2257425" y="4491038"/>
          <p14:tracePt t="28946" x="2257425" y="4557713"/>
          <p14:tracePt t="28962" x="2233613" y="4752975"/>
          <p14:tracePt t="28979" x="2200275" y="4872038"/>
          <p14:tracePt t="28995" x="2171700" y="4948238"/>
          <p14:tracePt t="29012" x="2143125" y="5019675"/>
          <p14:tracePt t="29029" x="2114550" y="5133975"/>
          <p14:tracePt t="29045" x="2100263" y="5186363"/>
          <p14:tracePt t="29062" x="2085975" y="5205413"/>
          <p14:tracePt t="29079" x="2085975" y="5214938"/>
          <p14:tracePt t="29095" x="2085975" y="5224463"/>
          <p14:tracePt t="29112" x="2085975" y="5233988"/>
          <p14:tracePt t="29146" x="2085975" y="5238750"/>
          <p14:tracePt t="29432" x="2095500" y="5176838"/>
          <p14:tracePt t="29439" x="2133600" y="5072063"/>
          <p14:tracePt t="29448" x="2152650" y="4981575"/>
          <p14:tracePt t="29479" x="2224088" y="4791075"/>
          <p14:tracePt t="29512" x="2290763" y="4672013"/>
          <p14:tracePt t="29529" x="2324100" y="4624388"/>
          <p14:tracePt t="29545" x="2366963" y="4576763"/>
          <p14:tracePt t="29562" x="2390775" y="4538663"/>
          <p14:tracePt t="29579" x="2424113" y="4491038"/>
          <p14:tracePt t="29595" x="2438400" y="4467225"/>
          <p14:tracePt t="29612" x="2447925" y="4457700"/>
          <p14:tracePt t="29629" x="2462213" y="4433888"/>
          <p14:tracePt t="29645" x="2471738" y="4414838"/>
          <p14:tracePt t="29662" x="2481263" y="4405313"/>
          <p14:tracePt t="29679" x="2486025" y="4395788"/>
          <p14:tracePt t="29695" x="2495550" y="4386263"/>
          <p14:tracePt t="29712" x="2500313" y="4376738"/>
          <p14:tracePt t="29729" x="2505075" y="4371975"/>
          <p14:tracePt t="29745" x="2505075" y="4367213"/>
          <p14:tracePt t="29779" x="2509838" y="4367213"/>
          <p14:tracePt t="30231" x="2547938" y="4333875"/>
          <p14:tracePt t="30239" x="2609850" y="4291013"/>
          <p14:tracePt t="30247" x="2667000" y="4257675"/>
          <p14:tracePt t="30262" x="2800350" y="4186238"/>
          <p14:tracePt t="30279" x="2995613" y="4129088"/>
          <p14:tracePt t="30295" x="3186113" y="4105275"/>
          <p14:tracePt t="30329" x="3552825" y="4095750"/>
          <p14:tracePt t="30362" x="3833813" y="4100513"/>
          <p14:tracePt t="30379" x="4038600" y="4143375"/>
          <p14:tracePt t="30395" x="4167188" y="4176713"/>
          <p14:tracePt t="30412" x="4252913" y="4205288"/>
          <p14:tracePt t="30429" x="4362450" y="4243388"/>
          <p14:tracePt t="30445" x="4414838" y="4262438"/>
          <p14:tracePt t="30462" x="4462463" y="4276725"/>
          <p14:tracePt t="30479" x="4491038" y="4295775"/>
          <p14:tracePt t="30495" x="4524375" y="4310063"/>
          <p14:tracePt t="30512" x="4538663" y="4314825"/>
          <p14:tracePt t="30529" x="4543425" y="4319588"/>
          <p14:tracePt t="30545" x="4552950" y="4324350"/>
          <p14:tracePt t="30562" x="4562475" y="4324350"/>
          <p14:tracePt t="30606" x="4567238" y="4324350"/>
          <p14:tracePt t="30642" x="4567238" y="4329113"/>
          <p14:tracePt t="30686" x="4567238" y="4333875"/>
          <p14:tracePt t="30694" x="4567238" y="4338638"/>
          <p14:tracePt t="30701" x="4562475" y="4338638"/>
          <p14:tracePt t="30712" x="4548188" y="4352925"/>
          <p14:tracePt t="30729" x="4448175" y="4367213"/>
          <p14:tracePt t="30745" x="4114800" y="4386263"/>
          <p14:tracePt t="30762" x="3905250" y="4395788"/>
          <p14:tracePt t="30779" x="3695700" y="4405313"/>
          <p14:tracePt t="30795" x="3548063" y="4424363"/>
          <p14:tracePt t="30812" x="3438525" y="4433888"/>
          <p14:tracePt t="30829" x="3395663" y="4443413"/>
          <p14:tracePt t="30845" x="3367088" y="4448175"/>
          <p14:tracePt t="30862" x="3314700" y="4452938"/>
          <p14:tracePt t="30879" x="3276600" y="4452938"/>
          <p14:tracePt t="30895" x="3233738" y="4452938"/>
          <p14:tracePt t="30912" x="3200400" y="4452938"/>
          <p14:tracePt t="30929" x="3152775" y="4448175"/>
          <p14:tracePt t="30945" x="3128963" y="4443413"/>
          <p14:tracePt t="30962" x="3105150" y="4433888"/>
          <p14:tracePt t="30979" x="3090863" y="4433888"/>
          <p14:tracePt t="30995" x="3081338" y="4433888"/>
          <p14:tracePt t="31031" x="3081338" y="4429125"/>
          <p14:tracePt t="31045" x="3114675" y="4419600"/>
          <p14:tracePt t="31062" x="3219450" y="4400550"/>
          <p14:tracePt t="31079" x="3343275" y="4391025"/>
          <p14:tracePt t="31095" x="3476625" y="4391025"/>
          <p14:tracePt t="31112" x="3733800" y="4395788"/>
          <p14:tracePt t="31129" x="3900488" y="4395788"/>
          <p14:tracePt t="31145" x="4057650" y="4405313"/>
          <p14:tracePt t="31162" x="4191000" y="4405313"/>
          <p14:tracePt t="31179" x="4281488" y="4405313"/>
          <p14:tracePt t="31195" x="4319588" y="4405313"/>
          <p14:tracePt t="31212" x="4329113" y="4405313"/>
          <p14:tracePt t="31229" x="4338638" y="4405313"/>
          <p14:tracePt t="31245" x="4348163" y="4405313"/>
          <p14:tracePt t="31347" x="4348163" y="4410075"/>
          <p14:tracePt t="31354" x="4348163" y="4414838"/>
          <p14:tracePt t="31365" x="4343400" y="4424363"/>
          <p14:tracePt t="31381" x="4271963" y="4495800"/>
          <p14:tracePt t="31396" x="4090988" y="4638675"/>
          <p14:tracePt t="31412" x="3709988" y="4848225"/>
          <p14:tracePt t="31429" x="3490913" y="4967288"/>
          <p14:tracePt t="31446" x="3314700" y="5086350"/>
          <p14:tracePt t="31462" x="3157538" y="5186363"/>
          <p14:tracePt t="31464" x="3095625" y="5233988"/>
          <p14:tracePt t="31479" x="3009900" y="5281613"/>
          <p14:tracePt t="31495" x="2952750" y="5314950"/>
          <p14:tracePt t="31512" x="2914650" y="5329238"/>
          <p14:tracePt t="31529" x="2895600" y="5338763"/>
          <p14:tracePt t="31545" x="2871788" y="5348288"/>
          <p14:tracePt t="31562" x="2862263" y="5348288"/>
          <p14:tracePt t="31579" x="2847975" y="5357813"/>
          <p14:tracePt t="31596" x="2809875" y="5362575"/>
          <p14:tracePt t="31612" x="2757488" y="5372100"/>
          <p14:tracePt t="31629" x="2709863" y="5381625"/>
          <p14:tracePt t="31645" x="2671763" y="5391150"/>
          <p14:tracePt t="31662" x="2652713" y="5391150"/>
          <p14:tracePt t="31679" x="2647950" y="5391150"/>
          <p14:tracePt t="31713" x="2657475" y="5381625"/>
          <p14:tracePt t="31728" x="2709863" y="5353050"/>
          <p14:tracePt t="31745" x="2767013" y="5324475"/>
          <p14:tracePt t="31762" x="2819400" y="5305425"/>
          <p14:tracePt t="31778" x="2871788" y="5295900"/>
          <p14:tracePt t="31795" x="2928938" y="5295900"/>
          <p14:tracePt t="31812" x="2947988" y="5295900"/>
          <p14:tracePt t="31829" x="2957513" y="5295900"/>
          <p14:tracePt t="31845" x="2967038" y="5295900"/>
          <p14:tracePt t="31883" x="2971800" y="5295900"/>
          <p14:tracePt t="32169" x="2952750" y="5253038"/>
          <p14:tracePt t="32176" x="2938463" y="5172075"/>
          <p14:tracePt t="32183" x="2919413" y="5091113"/>
          <p14:tracePt t="32195" x="2900363" y="5024438"/>
          <p14:tracePt t="32212" x="2900363" y="4876800"/>
          <p14:tracePt t="32228" x="2900363" y="4786313"/>
          <p14:tracePt t="32245" x="2914650" y="4691063"/>
          <p14:tracePt t="32262" x="2914650" y="4633913"/>
          <p14:tracePt t="32280" x="2914650" y="4595813"/>
          <p14:tracePt t="32295" x="2914650" y="4586288"/>
          <p14:tracePt t="32312" x="2909888" y="4572000"/>
          <p14:tracePt t="32328" x="2895600" y="4552950"/>
          <p14:tracePt t="32345" x="2876550" y="4538663"/>
          <p14:tracePt t="32362" x="2867025" y="4533900"/>
          <p14:tracePt t="32379" x="2862263" y="4529138"/>
          <p14:tracePt t="32419" x="2867025" y="4529138"/>
          <p14:tracePt t="32429" x="2876550" y="4529138"/>
          <p14:tracePt t="32445" x="2924175" y="4548188"/>
          <p14:tracePt t="32462" x="3067050" y="4591050"/>
          <p14:tracePt t="32479" x="3181350" y="4614863"/>
          <p14:tracePt t="32495" x="3262313" y="4629150"/>
          <p14:tracePt t="32512" x="3305175" y="4633913"/>
          <p14:tracePt t="32529" x="3333750" y="4648200"/>
          <p14:tracePt t="32545" x="3338513" y="4657725"/>
          <p14:tracePt t="32562" x="3338513" y="4672013"/>
          <p14:tracePt t="32579" x="3305175" y="4729163"/>
          <p14:tracePt t="32595" x="3200400" y="4852988"/>
          <p14:tracePt t="32612" x="3090863" y="5019675"/>
          <p14:tracePt t="32629" x="3014663" y="5119688"/>
          <p14:tracePt t="32645" x="2957513" y="5205413"/>
          <p14:tracePt t="32662" x="2938463" y="5233988"/>
          <p14:tracePt t="32678" x="2933700" y="5243513"/>
          <p14:tracePt t="32695" x="2928938" y="5248275"/>
          <p14:tracePt t="32712" x="2919413" y="5253038"/>
          <p14:tracePt t="32828" x="2919413" y="5257800"/>
          <p14:tracePt t="32836" x="2919413" y="5262563"/>
          <p14:tracePt t="33548" x="2919413" y="5257800"/>
          <p14:tracePt t="33558" x="2914650" y="5248275"/>
          <p14:tracePt t="33570" x="2909888" y="5224463"/>
          <p14:tracePt t="33579" x="2900363" y="5214938"/>
          <p14:tracePt t="33595" x="2895600" y="5200650"/>
          <p14:tracePt t="33612" x="2886075" y="5181600"/>
          <p14:tracePt t="33645" x="2862263" y="5138738"/>
          <p14:tracePt t="33678" x="2852738" y="5114925"/>
          <p14:tracePt t="33695" x="2843213" y="5100638"/>
          <p14:tracePt t="33712" x="2843213" y="5095875"/>
          <p14:tracePt t="33728" x="2843213" y="5091113"/>
          <p14:tracePt t="34032" x="2833688" y="5043488"/>
          <p14:tracePt t="34040" x="2795588" y="4962525"/>
          <p14:tracePt t="34047" x="2776538" y="4872038"/>
          <p14:tracePt t="34062" x="2733675" y="4733925"/>
          <p14:tracePt t="34078" x="2709863" y="4638675"/>
          <p14:tracePt t="34095" x="2690813" y="4576763"/>
          <p14:tracePt t="34112" x="2676525" y="4491038"/>
          <p14:tracePt t="34128" x="2667000" y="4448175"/>
          <p14:tracePt t="34145" x="2667000" y="4429125"/>
          <p14:tracePt t="34162" x="2667000" y="4419600"/>
          <p14:tracePt t="34179" x="2667000" y="4410075"/>
          <p14:tracePt t="34195" x="2667000" y="4400550"/>
          <p14:tracePt t="34212" x="2667000" y="4395788"/>
          <p14:tracePt t="34229" x="2667000" y="4391025"/>
          <p14:tracePt t="34267" x="2667000" y="4386263"/>
          <p14:tracePt t="34278" x="2662238" y="4381500"/>
          <p14:tracePt t="34295" x="2638425" y="4371975"/>
          <p14:tracePt t="34312" x="2614613" y="4367213"/>
          <p14:tracePt t="34328" x="2600325" y="4362450"/>
          <p14:tracePt t="34345" x="2590800" y="4352925"/>
          <p14:tracePt t="34362" x="2586038" y="4343400"/>
          <p14:tracePt t="34378" x="2586038" y="4333875"/>
          <p14:tracePt t="34395" x="2590800" y="4314825"/>
          <p14:tracePt t="34412" x="2614613" y="4300538"/>
          <p14:tracePt t="34428" x="2757488" y="4229100"/>
          <p14:tracePt t="34445" x="2919413" y="4176713"/>
          <p14:tracePt t="34462" x="3057525" y="4138613"/>
          <p14:tracePt t="34480" x="3328988" y="4105275"/>
          <p14:tracePt t="34495" x="3505200" y="4095750"/>
          <p14:tracePt t="34512" x="3671888" y="4086225"/>
          <p14:tracePt t="34529" x="3843338" y="4071938"/>
          <p14:tracePt t="34545" x="4033838" y="4071938"/>
          <p14:tracePt t="34562" x="4105275" y="4081463"/>
          <p14:tracePt t="34578" x="4176713" y="4095750"/>
          <p14:tracePt t="34595" x="4229100" y="4105275"/>
          <p14:tracePt t="34612" x="4286250" y="4143375"/>
          <p14:tracePt t="34628" x="4314825" y="4167188"/>
          <p14:tracePt t="34645" x="4329113" y="4181475"/>
          <p14:tracePt t="34662" x="4343400" y="4195763"/>
          <p14:tracePt t="34678" x="4352925" y="4233863"/>
          <p14:tracePt t="34695" x="4352925" y="4248150"/>
          <p14:tracePt t="34712" x="4343400" y="4271963"/>
          <p14:tracePt t="34728" x="4310063" y="4314825"/>
          <p14:tracePt t="34745" x="4271963" y="4348163"/>
          <p14:tracePt t="34762" x="4181475" y="4386263"/>
          <p14:tracePt t="34778" x="4100513" y="4410075"/>
          <p14:tracePt t="34795" x="3962400" y="4410075"/>
          <p14:tracePt t="34812" x="3890963" y="4391025"/>
          <p14:tracePt t="34828" x="3833813" y="4357688"/>
          <p14:tracePt t="34845" x="3724275" y="4281488"/>
          <p14:tracePt t="34862" x="3667125" y="4243388"/>
          <p14:tracePt t="34878" x="3648075" y="4224338"/>
          <p14:tracePt t="34895" x="3629025" y="4224338"/>
          <p14:tracePt t="34912" x="3619500" y="4219575"/>
          <p14:tracePt t="34928" x="3614738" y="4219575"/>
          <p14:tracePt t="34945" x="3590925" y="4257675"/>
          <p14:tracePt t="34962" x="3543300" y="4338638"/>
          <p14:tracePt t="34978" x="3452813" y="4495800"/>
          <p14:tracePt t="34995" x="3352800" y="4662488"/>
          <p14:tracePt t="35012" x="3281363" y="4772025"/>
          <p14:tracePt t="35028" x="3233738" y="4829175"/>
          <p14:tracePt t="35045" x="3190875" y="4881563"/>
          <p14:tracePt t="35062" x="3171825" y="4895850"/>
          <p14:tracePt t="35078" x="3157538" y="4905375"/>
          <p14:tracePt t="35095" x="3148013" y="4914900"/>
          <p14:tracePt t="35112" x="3143250" y="4919663"/>
          <p14:tracePt t="35128" x="3138488" y="4924425"/>
          <p14:tracePt t="35145" x="3138488" y="4929188"/>
          <p14:tracePt t="35162" x="3133725" y="4943475"/>
          <p14:tracePt t="35178" x="3124200" y="4957763"/>
          <p14:tracePt t="35195" x="3105150" y="4986338"/>
          <p14:tracePt t="35212" x="3076575" y="5038725"/>
          <p14:tracePt t="35228" x="3014663" y="5148263"/>
          <p14:tracePt t="35245" x="2981325" y="5195888"/>
          <p14:tracePt t="35262" x="2957513" y="5224463"/>
          <p14:tracePt t="35278" x="2914650" y="5262563"/>
          <p14:tracePt t="35295" x="2862263" y="5286375"/>
          <p14:tracePt t="35312" x="2809875" y="5300663"/>
          <p14:tracePt t="35328" x="2757488" y="5314950"/>
          <p14:tracePt t="35345" x="2690813" y="5310188"/>
          <p14:tracePt t="35362" x="2652713" y="5295900"/>
          <p14:tracePt t="35378" x="2624138" y="5262563"/>
          <p14:tracePt t="35395" x="2595563" y="5195888"/>
          <p14:tracePt t="35412" x="2581275" y="5110163"/>
          <p14:tracePt t="35428" x="2590800" y="5067300"/>
          <p14:tracePt t="35445" x="2605088" y="5043488"/>
          <p14:tracePt t="35462" x="2662238" y="5005388"/>
          <p14:tracePt t="35478" x="2709863" y="4991100"/>
          <p14:tracePt t="35495" x="2743200" y="4986338"/>
          <p14:tracePt t="35512" x="2771775" y="4986338"/>
          <p14:tracePt t="35528" x="2809875" y="5024438"/>
          <p14:tracePt t="35545" x="2828925" y="5095875"/>
          <p14:tracePt t="35562" x="2843213" y="5148263"/>
          <p14:tracePt t="35578" x="2847975" y="5186363"/>
          <p14:tracePt t="35595" x="2847975" y="5219700"/>
          <p14:tracePt t="35612" x="2847975" y="5229225"/>
          <p14:tracePt t="35628" x="2847975" y="5233988"/>
          <p14:tracePt t="35645" x="2847975" y="5238750"/>
          <p14:tracePt t="36483" x="2800350" y="5205413"/>
          <p14:tracePt t="36490" x="2738438" y="5153025"/>
          <p14:tracePt t="36498" x="2671763" y="5081588"/>
          <p14:tracePt t="36512" x="2557463" y="4957763"/>
          <p14:tracePt t="36528" x="2462213" y="4852988"/>
          <p14:tracePt t="36545" x="2405063" y="4791075"/>
          <p14:tracePt t="36578" x="2319338" y="4724400"/>
          <p14:tracePt t="36611" x="2276475" y="4657725"/>
          <p14:tracePt t="36628" x="2252663" y="4595813"/>
          <p14:tracePt t="36645" x="2233613" y="4557713"/>
          <p14:tracePt t="36662" x="2214563" y="4529138"/>
          <p14:tracePt t="36678" x="2209800" y="4505325"/>
          <p14:tracePt t="36695" x="2200275" y="4467225"/>
          <p14:tracePt t="36711" x="2195513" y="4457700"/>
          <p14:tracePt t="36728" x="2195513" y="4448175"/>
          <p14:tracePt t="36745" x="2195513" y="4443413"/>
          <p14:tracePt t="36762" x="2195513" y="4433888"/>
          <p14:tracePt t="36778" x="2195513" y="4429125"/>
          <p14:tracePt t="36795" x="2195513" y="4419600"/>
          <p14:tracePt t="36812" x="2195513" y="4410075"/>
          <p14:tracePt t="36828" x="2195513" y="4405313"/>
          <p14:tracePt t="36862" x="2185988" y="4400550"/>
          <p14:tracePt t="36878" x="2176463" y="4400550"/>
          <p14:tracePt t="36895" x="2162175" y="4400550"/>
          <p14:tracePt t="36911" x="2138363" y="4400550"/>
          <p14:tracePt t="36928" x="2095500" y="4400550"/>
          <p14:tracePt t="36945" x="2005013" y="4414838"/>
          <p14:tracePt t="36962" x="1924050" y="4419600"/>
          <p14:tracePt t="36978" x="1862138" y="4429125"/>
          <p14:tracePt t="36995" x="1809750" y="4429125"/>
          <p14:tracePt t="37011" x="1762125" y="4414838"/>
          <p14:tracePt t="37028" x="1738313" y="4395788"/>
          <p14:tracePt t="37045" x="1728788" y="4352925"/>
          <p14:tracePt t="37062" x="1709738" y="4214813"/>
          <p14:tracePt t="37078" x="1709738" y="4167188"/>
          <p14:tracePt t="37095" x="1719263" y="4129088"/>
          <p14:tracePt t="37111" x="1743075" y="4100513"/>
          <p14:tracePt t="37128" x="1809750" y="4057650"/>
          <p14:tracePt t="37145" x="1881188" y="4043363"/>
          <p14:tracePt t="37162" x="1928813" y="4043363"/>
          <p14:tracePt t="37178" x="1985963" y="4062413"/>
          <p14:tracePt t="37195" x="2033588" y="4105275"/>
          <p14:tracePt t="37211" x="2062163" y="4157663"/>
          <p14:tracePt t="37228" x="2085975" y="4205288"/>
          <p14:tracePt t="37245" x="2100263" y="4243388"/>
          <p14:tracePt t="37261" x="2105025" y="4262438"/>
          <p14:tracePt t="37278" x="2105025" y="4271963"/>
          <p14:tracePt t="37295" x="2105025" y="4276725"/>
          <p14:tracePt t="37311" x="2105025" y="4281488"/>
          <p14:tracePt t="37656" x="2119313" y="4348163"/>
          <p14:tracePt t="37664" x="2133600" y="4429125"/>
          <p14:tracePt t="37670" x="2143125" y="4486275"/>
          <p14:tracePt t="37679" x="2152650" y="4533900"/>
          <p14:tracePt t="37695" x="2157413" y="4591050"/>
          <p14:tracePt t="37712" x="2166938" y="4662488"/>
          <p14:tracePt t="37729" x="2181225" y="4800600"/>
          <p14:tracePt t="37761" x="2209800" y="4948238"/>
          <p14:tracePt t="37795" x="2233613" y="5010150"/>
          <p14:tracePt t="37811" x="2233613" y="5019675"/>
          <p14:tracePt t="37828" x="2233613" y="5024438"/>
          <p14:tracePt t="37845" x="2238375" y="5033963"/>
          <p14:tracePt t="37861" x="2247900" y="5048250"/>
          <p14:tracePt t="37878" x="2252663" y="5062538"/>
          <p14:tracePt t="37895" x="2257425" y="5072063"/>
          <p14:tracePt t="37911" x="2257425" y="5095875"/>
          <p14:tracePt t="37928" x="2257425" y="5129213"/>
          <p14:tracePt t="37945" x="2252663" y="5162550"/>
          <p14:tracePt t="37961" x="2243138" y="5200650"/>
          <p14:tracePt t="37978" x="2228850" y="5248275"/>
          <p14:tracePt t="37995" x="2209800" y="5276850"/>
          <p14:tracePt t="38011" x="2195513" y="5300663"/>
          <p14:tracePt t="38028" x="2176463" y="5319713"/>
          <p14:tracePt t="38045" x="2133600" y="5343525"/>
          <p14:tracePt t="38061" x="2100263" y="5353050"/>
          <p14:tracePt t="38078" x="2062163" y="5357813"/>
          <p14:tracePt t="38095" x="2028825" y="5357813"/>
          <p14:tracePt t="38111" x="1990725" y="5324475"/>
          <p14:tracePt t="38128" x="1966913" y="5276850"/>
          <p14:tracePt t="38145" x="1938338" y="5210175"/>
          <p14:tracePt t="38161" x="1938338" y="5157788"/>
          <p14:tracePt t="38178" x="1943100" y="5129213"/>
          <p14:tracePt t="38195" x="1966913" y="5105400"/>
          <p14:tracePt t="38211" x="2005013" y="5081588"/>
          <p14:tracePt t="38228" x="2081213" y="5067300"/>
          <p14:tracePt t="38245" x="2128838" y="5067300"/>
          <p14:tracePt t="38261" x="2166938" y="5086350"/>
          <p14:tracePt t="38278" x="2209800" y="5133975"/>
          <p14:tracePt t="38295" x="2257425" y="5248275"/>
          <p14:tracePt t="38311" x="2262188" y="5286375"/>
          <p14:tracePt t="38328" x="2262188" y="5305425"/>
          <p14:tracePt t="38345" x="2257425" y="5324475"/>
          <p14:tracePt t="38361" x="2252663" y="5324475"/>
          <p14:tracePt t="38378" x="2243138" y="5324475"/>
          <p14:tracePt t="38395" x="2219325" y="5295900"/>
          <p14:tracePt t="38411" x="2152650" y="5129213"/>
          <p14:tracePt t="38428" x="2114550" y="4948238"/>
          <p14:tracePt t="38445" x="2085975" y="4743450"/>
          <p14:tracePt t="38461" x="2076450" y="4629150"/>
          <p14:tracePt t="38463" x="2071688" y="4591050"/>
          <p14:tracePt t="38478" x="2071688" y="4533900"/>
          <p14:tracePt t="38495" x="2071688" y="4481513"/>
          <p14:tracePt t="38511" x="2071688" y="4438650"/>
          <p14:tracePt t="38528" x="2071688" y="4400550"/>
          <p14:tracePt t="38545" x="2081213" y="4386263"/>
          <p14:tracePt t="38561" x="2085975" y="4371975"/>
          <p14:tracePt t="38578" x="2090738" y="4362450"/>
          <p14:tracePt t="38595" x="2095500" y="4352925"/>
          <p14:tracePt t="38611" x="2095500" y="4343400"/>
          <p14:tracePt t="38628" x="2095500" y="4338638"/>
          <p14:tracePt t="38645" x="2095500" y="4333875"/>
          <p14:tracePt t="38661" x="2095500" y="4324350"/>
          <p14:tracePt t="38678" x="2095500" y="4314825"/>
          <p14:tracePt t="38763" x="2100263" y="4324350"/>
          <p14:tracePt t="38771" x="2100263" y="4343400"/>
          <p14:tracePt t="38779" x="2109788" y="4376738"/>
          <p14:tracePt t="38795" x="2114550" y="4457700"/>
          <p14:tracePt t="38811" x="2133600" y="4572000"/>
          <p14:tracePt t="38828" x="2133600" y="4748213"/>
          <p14:tracePt t="38845" x="2147888" y="4886325"/>
          <p14:tracePt t="38862" x="2147888" y="4948238"/>
          <p14:tracePt t="38878" x="2147888" y="5014913"/>
          <p14:tracePt t="38895" x="2147888" y="5114925"/>
          <p14:tracePt t="38911" x="2147888" y="5219700"/>
          <p14:tracePt t="38928" x="2147888" y="5257800"/>
          <p14:tracePt t="38945" x="2147888" y="5272088"/>
          <p14:tracePt t="38961" x="2147888" y="5291138"/>
          <p14:tracePt t="38978" x="2147888" y="5295900"/>
          <p14:tracePt t="38995" x="2147888" y="5300663"/>
          <p14:tracePt t="39011" x="2147888" y="5310188"/>
          <p14:tracePt t="39108" x="2147888" y="5305425"/>
          <p14:tracePt t="39116" x="2147888" y="5281613"/>
          <p14:tracePt t="39128" x="2147888" y="5238750"/>
          <p14:tracePt t="39145" x="2128838" y="5053013"/>
          <p14:tracePt t="39161" x="2119313" y="4876800"/>
          <p14:tracePt t="39178" x="2105025" y="4710113"/>
          <p14:tracePt t="39195" x="2095500" y="4614863"/>
          <p14:tracePt t="39211" x="2085975" y="4510088"/>
          <p14:tracePt t="39228" x="2085975" y="4443413"/>
          <p14:tracePt t="39245" x="2085975" y="4381500"/>
          <p14:tracePt t="39261" x="2085975" y="4352925"/>
          <p14:tracePt t="39278" x="2085975" y="4333875"/>
          <p14:tracePt t="39295" x="2085975" y="4324350"/>
          <p14:tracePt t="39331" x="2085975" y="4338638"/>
          <p14:tracePt t="39345" x="2085975" y="4391025"/>
          <p14:tracePt t="39362" x="2085975" y="4476750"/>
          <p14:tracePt t="39378" x="2085975" y="4610100"/>
          <p14:tracePt t="39395" x="2085975" y="4767263"/>
          <p14:tracePt t="39411" x="2085975" y="4819650"/>
          <p14:tracePt t="39428" x="2085975" y="4862513"/>
          <p14:tracePt t="39445" x="2085975" y="4891088"/>
          <p14:tracePt t="39461" x="2085975" y="4914900"/>
          <p14:tracePt t="39478" x="2085975" y="4919663"/>
          <p14:tracePt t="39495" x="2085975" y="4929188"/>
          <p14:tracePt t="39511" x="2085975" y="4933950"/>
          <p14:tracePt t="39586" x="2085975" y="4938713"/>
          <p14:tracePt t="40950" x="2109788" y="4767263"/>
          <p14:tracePt t="40958" x="2181225" y="4495800"/>
          <p14:tracePt t="40965" x="2300288" y="4048125"/>
          <p14:tracePt t="40979" x="2528888" y="3409950"/>
          <p14:tracePt t="40995" x="2833688" y="2814638"/>
          <p14:tracePt t="41012" x="3190875" y="2171700"/>
          <p14:tracePt t="41045" x="3786188" y="1500188"/>
          <p14:tracePt t="41078" x="4110038" y="1243013"/>
          <p14:tracePt t="41095" x="4210050" y="1185863"/>
          <p14:tracePt t="41111" x="4286250" y="1143000"/>
          <p14:tracePt t="41128" x="4314825" y="1123950"/>
          <p14:tracePt t="41144" x="4333875" y="1119188"/>
          <p14:tracePt t="41161" x="4348163" y="1114425"/>
          <p14:tracePt t="41178" x="4362450" y="1104900"/>
          <p14:tracePt t="41194" x="4367213" y="1104900"/>
          <p14:tracePt t="41211" x="4371975" y="1104900"/>
          <p14:tracePt t="41228" x="4376738" y="1104900"/>
          <p14:tracePt t="41287" x="4376738" y="1100138"/>
          <p14:tracePt t="41294" x="4376738" y="1095375"/>
          <p14:tracePt t="41302" x="4376738" y="1090613"/>
          <p14:tracePt t="41311" x="4376738" y="1081088"/>
          <p14:tracePt t="41328" x="4362450" y="1042988"/>
          <p14:tracePt t="41345" x="4333875" y="995363"/>
          <p14:tracePt t="41361" x="4186238" y="900113"/>
          <p14:tracePt t="41378" x="4090988" y="847725"/>
          <p14:tracePt t="41395" x="4014788" y="819150"/>
          <p14:tracePt t="41412" x="3952875" y="795338"/>
          <p14:tracePt t="41428" x="3914775" y="781050"/>
          <p14:tracePt t="41445" x="3890963" y="776288"/>
          <p14:tracePt t="41461" x="3881438" y="771525"/>
          <p14:tracePt t="41478" x="3871913" y="771525"/>
          <p14:tracePt t="41699" x="3957638" y="757238"/>
          <p14:tracePt t="41705" x="4076700" y="747713"/>
          <p14:tracePt t="41713" x="4214813" y="738188"/>
          <p14:tracePt t="41728" x="4438650" y="728663"/>
          <p14:tracePt t="41745" x="4681538" y="728663"/>
          <p14:tracePt t="41761" x="4900613" y="733425"/>
          <p14:tracePt t="41794" x="5405438" y="785813"/>
          <p14:tracePt t="41828" x="5672138" y="804863"/>
          <p14:tracePt t="41845" x="5819775" y="804863"/>
          <p14:tracePt t="41861" x="5881688" y="804863"/>
          <p14:tracePt t="41878" x="5924550" y="795338"/>
          <p14:tracePt t="41895" x="5972175" y="781050"/>
          <p14:tracePt t="41911" x="6010275" y="762000"/>
          <p14:tracePt t="41928" x="6019800" y="752475"/>
          <p14:tracePt t="41945" x="6029325" y="733425"/>
          <p14:tracePt t="41961" x="6029325" y="704850"/>
          <p14:tracePt t="41963" x="6024563" y="690563"/>
          <p14:tracePt t="41978" x="5962650" y="638175"/>
          <p14:tracePt t="41995" x="5791200" y="538163"/>
          <p14:tracePt t="42011" x="5567363" y="438150"/>
          <p14:tracePt t="42028" x="5110163" y="304800"/>
          <p14:tracePt t="42045" x="4895850" y="266700"/>
          <p14:tracePt t="42061" x="4695825" y="247650"/>
          <p14:tracePt t="42078" x="4557713" y="252413"/>
          <p14:tracePt t="42095" x="4457700" y="290513"/>
          <p14:tracePt t="42111" x="4433888" y="304800"/>
          <p14:tracePt t="42128" x="4410075" y="328613"/>
          <p14:tracePt t="42144" x="4400550" y="352425"/>
          <p14:tracePt t="42161" x="4391025" y="371475"/>
          <p14:tracePt t="42178" x="4391025" y="376238"/>
          <p14:tracePt t="42194" x="4391025" y="385763"/>
          <p14:tracePt t="42211" x="4391025" y="390525"/>
          <p14:tracePt t="42498" x="4357688" y="633413"/>
          <p14:tracePt t="42506" x="4319588" y="876300"/>
          <p14:tracePt t="42514" x="4276725" y="1157288"/>
          <p14:tracePt t="42544" x="4062413" y="2095500"/>
          <p14:tracePt t="42578" x="3838575" y="2952750"/>
          <p14:tracePt t="42595" x="3786188" y="3109913"/>
          <p14:tracePt t="42611" x="3752850" y="3248025"/>
          <p14:tracePt t="42628" x="3719513" y="3367088"/>
          <p14:tracePt t="42644" x="3709988" y="3395663"/>
          <p14:tracePt t="42843" x="3709988" y="3414713"/>
          <p14:tracePt t="42851" x="3714750" y="3433763"/>
          <p14:tracePt t="42862" x="3719513" y="3452813"/>
          <p14:tracePt t="42878" x="3724275" y="3495675"/>
          <p14:tracePt t="42894" x="3752850" y="3557588"/>
          <p14:tracePt t="42911" x="3771900" y="3629025"/>
          <p14:tracePt t="42928" x="3790950" y="3681413"/>
          <p14:tracePt t="42945" x="3805238" y="3729038"/>
          <p14:tracePt t="42961" x="3819525" y="3767138"/>
          <p14:tracePt t="42978" x="3824288" y="3790950"/>
          <p14:tracePt t="42994" x="3833813" y="3814763"/>
          <p14:tracePt t="43011" x="3838575" y="3843338"/>
          <p14:tracePt t="43028" x="3838575" y="3867150"/>
          <p14:tracePt t="43044" x="3838575" y="3886200"/>
          <p14:tracePt t="43061" x="3838575" y="3905250"/>
          <p14:tracePt t="43078" x="3838575" y="3914775"/>
          <p14:tracePt t="44427" x="3776663" y="3914775"/>
          <p14:tracePt t="44434" x="3700463" y="3910013"/>
          <p14:tracePt t="44444" x="3619500" y="3900488"/>
          <p14:tracePt t="44461" x="3448050" y="3862388"/>
          <p14:tracePt t="44463" x="3348038" y="3838575"/>
          <p14:tracePt t="44478" x="3124200" y="3781425"/>
          <p14:tracePt t="44495" x="2938463" y="3714750"/>
          <p14:tracePt t="44528" x="2605088" y="3562350"/>
          <p14:tracePt t="44562" x="2376488" y="3486150"/>
          <p14:tracePt t="44578" x="2324100" y="3476625"/>
          <p14:tracePt t="44594" x="2271713" y="3467100"/>
          <p14:tracePt t="44611" x="2205038" y="3457575"/>
          <p14:tracePt t="44628" x="2152650" y="3457575"/>
          <p14:tracePt t="44644" x="2105025" y="3457575"/>
          <p14:tracePt t="44661" x="2066925" y="3457575"/>
          <p14:tracePt t="44678" x="2009775" y="3448050"/>
          <p14:tracePt t="44694" x="1971675" y="3443288"/>
          <p14:tracePt t="44711" x="1919288" y="3429000"/>
          <p14:tracePt t="44728" x="1824038" y="3409950"/>
          <p14:tracePt t="44744" x="1752600" y="3400425"/>
          <p14:tracePt t="44761" x="1681163" y="3386138"/>
          <p14:tracePt t="44777" x="1628775" y="3381375"/>
          <p14:tracePt t="44794" x="1562100" y="3367088"/>
          <p14:tracePt t="44811" x="1519238" y="3362325"/>
          <p14:tracePt t="44828" x="1481138" y="3357563"/>
          <p14:tracePt t="44844" x="1438275" y="3348038"/>
          <p14:tracePt t="44861" x="1385888" y="3348038"/>
          <p14:tracePt t="44878" x="1362075" y="3343275"/>
          <p14:tracePt t="44895" x="1343025" y="3343275"/>
          <p14:tracePt t="44911" x="1309688" y="3343275"/>
          <p14:tracePt t="44928" x="1300163" y="3343275"/>
          <p14:tracePt t="44944" x="1295400" y="3343275"/>
          <p14:tracePt t="44961" x="1290638" y="3343275"/>
          <p14:tracePt t="44963" x="1285875" y="3343275"/>
          <p14:tracePt t="44978" x="1281113" y="3343275"/>
          <p14:tracePt t="45088" x="1285875" y="3343275"/>
          <p14:tracePt t="45095" x="1295400" y="3343275"/>
          <p14:tracePt t="45103" x="1314450" y="3348038"/>
          <p14:tracePt t="45111" x="1333500" y="3348038"/>
          <p14:tracePt t="45127" x="1385888" y="3357563"/>
          <p14:tracePt t="45144" x="1457325" y="3371850"/>
          <p14:tracePt t="45161" x="1552575" y="3395663"/>
          <p14:tracePt t="45177" x="1624013" y="3400425"/>
          <p14:tracePt t="45195" x="1695450" y="3400425"/>
          <p14:tracePt t="45211" x="1743075" y="3400425"/>
          <p14:tracePt t="45227" x="1804988" y="3400425"/>
          <p14:tracePt t="45244" x="1838325" y="3400425"/>
          <p14:tracePt t="45261" x="1862138" y="3400425"/>
          <p14:tracePt t="45278" x="1881188" y="3409950"/>
          <p14:tracePt t="45294" x="1895475" y="3409950"/>
          <p14:tracePt t="45311" x="1900238" y="3409950"/>
          <p14:tracePt t="45328" x="1909763" y="3409950"/>
          <p14:tracePt t="45344" x="1914525" y="3409950"/>
          <p14:tracePt t="45425" x="1919288" y="3409950"/>
          <p14:tracePt t="45476" x="1924050" y="3409950"/>
          <p14:tracePt t="45483" x="1928813" y="3409950"/>
          <p14:tracePt t="45498" x="1933575" y="3409950"/>
          <p14:tracePt t="46085" x="1947863" y="3424238"/>
          <p14:tracePt t="46092" x="1966913" y="3433763"/>
          <p14:tracePt t="46100" x="1985963" y="3438525"/>
          <p14:tracePt t="46111" x="2005013" y="3448050"/>
          <p14:tracePt t="46127" x="2033588" y="3457575"/>
          <p14:tracePt t="46144" x="2076450" y="3462338"/>
          <p14:tracePt t="46161" x="2095500" y="3462338"/>
          <p14:tracePt t="46194" x="2114550" y="3462338"/>
          <p14:tracePt t="46227" x="2133600" y="3462338"/>
          <p14:tracePt t="47120" x="2138363" y="3462338"/>
          <p14:tracePt t="47127" x="2143125" y="3467100"/>
          <p14:tracePt t="47134" x="2143125" y="3471863"/>
          <p14:tracePt t="47144" x="2152650" y="3471863"/>
          <p14:tracePt t="47161" x="2166938" y="3481388"/>
          <p14:tracePt t="47178" x="2176463" y="3490913"/>
          <p14:tracePt t="47211" x="2190750" y="3495675"/>
          <p14:tracePt t="47244" x="2214563" y="3505200"/>
          <p14:tracePt t="47261" x="2224088" y="3505200"/>
          <p14:tracePt t="47277" x="2233613" y="3505200"/>
          <p14:tracePt t="47294" x="2243138" y="3505200"/>
          <p14:tracePt t="47312" x="2252663" y="3505200"/>
          <p14:tracePt t="47328" x="2262188" y="3505200"/>
          <p14:tracePt t="47370" x="2266950" y="3505200"/>
          <p14:tracePt t="47377" x="2271713" y="3509963"/>
          <p14:tracePt t="47394" x="2281238" y="3519488"/>
          <p14:tracePt t="47411" x="2290763" y="3519488"/>
          <p14:tracePt t="47428" x="2300288" y="3519488"/>
          <p14:tracePt t="47444" x="2305050" y="3519488"/>
          <p14:tracePt t="47461" x="2309813" y="3519488"/>
          <p14:tracePt t="47860" x="2319338" y="3509963"/>
          <p14:tracePt t="47868" x="2333625" y="3500438"/>
          <p14:tracePt t="47877" x="2343150" y="3481388"/>
          <p14:tracePt t="47894" x="2362200" y="3462338"/>
          <p14:tracePt t="47911" x="2371725" y="3448050"/>
          <p14:tracePt t="47927" x="2381250" y="3438525"/>
          <p14:tracePt t="47961" x="2386013" y="3429000"/>
          <p14:tracePt t="47994" x="2386013" y="3419475"/>
          <p14:tracePt t="48302" x="2424113" y="3386138"/>
          <p14:tracePt t="48309" x="2476500" y="3343275"/>
          <p14:tracePt t="48316" x="2547938" y="3309938"/>
          <p14:tracePt t="48327" x="2609850" y="3276600"/>
          <p14:tracePt t="48345" x="2752725" y="3209925"/>
          <p14:tracePt t="48361" x="2862263" y="3186113"/>
          <p14:tracePt t="48394" x="3105150" y="3176588"/>
          <p14:tracePt t="48427" x="3338513" y="3186113"/>
          <p14:tracePt t="48444" x="3419475" y="3195638"/>
          <p14:tracePt t="48461" x="3495675" y="3195638"/>
          <p14:tracePt t="48463" x="3543300" y="3200400"/>
          <p14:tracePt t="48477" x="3624263" y="3200400"/>
          <p14:tracePt t="48494" x="3695700" y="3209925"/>
          <p14:tracePt t="48511" x="3752850" y="3209925"/>
          <p14:tracePt t="48527" x="3814763" y="3224213"/>
          <p14:tracePt t="48544" x="3924300" y="3238500"/>
          <p14:tracePt t="48561" x="4014788" y="3243263"/>
          <p14:tracePt t="48577" x="4095750" y="3252788"/>
          <p14:tracePt t="48594" x="4214813" y="3267075"/>
          <p14:tracePt t="48611" x="4271963" y="3276600"/>
          <p14:tracePt t="48627" x="4343400" y="3290888"/>
          <p14:tracePt t="48644" x="4419600" y="3305175"/>
          <p14:tracePt t="48660" x="4505325" y="3324225"/>
          <p14:tracePt t="48677" x="4548188" y="3343275"/>
          <p14:tracePt t="48694" x="4586288" y="3357563"/>
          <p14:tracePt t="48711" x="4662488" y="3376613"/>
          <p14:tracePt t="48727" x="4700588" y="3386138"/>
          <p14:tracePt t="48744" x="4743450" y="3405188"/>
          <p14:tracePt t="48761" x="4772025" y="3419475"/>
          <p14:tracePt t="48777" x="4810125" y="3438525"/>
          <p14:tracePt t="48794" x="4824413" y="3448050"/>
          <p14:tracePt t="48811" x="4829175" y="3462338"/>
          <p14:tracePt t="48827" x="4833938" y="3471863"/>
          <p14:tracePt t="48844" x="4833938" y="3490913"/>
          <p14:tracePt t="48861" x="4819650" y="3505200"/>
          <p14:tracePt t="48878" x="4776788" y="3533775"/>
          <p14:tracePt t="48894" x="4724400" y="3552825"/>
          <p14:tracePt t="48911" x="4552950" y="3576638"/>
          <p14:tracePt t="48927" x="4443413" y="3576638"/>
          <p14:tracePt t="48944" x="4319588" y="3571875"/>
          <p14:tracePt t="48961" x="4143375" y="3538538"/>
          <p14:tracePt t="48977" x="4052888" y="3524250"/>
          <p14:tracePt t="48994" x="3962400" y="3524250"/>
          <p14:tracePt t="49011" x="3890963" y="3524250"/>
          <p14:tracePt t="49027" x="3805238" y="3524250"/>
          <p14:tracePt t="49044" x="3748088" y="3524250"/>
          <p14:tracePt t="49061" x="3671888" y="3524250"/>
          <p14:tracePt t="49077" x="3590925" y="3524250"/>
          <p14:tracePt t="49094" x="3486150" y="3533775"/>
          <p14:tracePt t="49111" x="3429000" y="3533775"/>
          <p14:tracePt t="49127" x="3357563" y="3538538"/>
          <p14:tracePt t="49144" x="3243263" y="3548063"/>
          <p14:tracePt t="49161" x="3171825" y="3548063"/>
          <p14:tracePt t="49177" x="3105150" y="3543300"/>
          <p14:tracePt t="49194" x="3052763" y="3538538"/>
          <p14:tracePt t="49211" x="2990850" y="3538538"/>
          <p14:tracePt t="49227" x="2957513" y="3538538"/>
          <p14:tracePt t="49244" x="2914650" y="3538538"/>
          <p14:tracePt t="49260" x="2871788" y="3538538"/>
          <p14:tracePt t="49277" x="2795588" y="3538538"/>
          <p14:tracePt t="49294" x="2747963" y="3538538"/>
          <p14:tracePt t="49310" x="2709863" y="3538538"/>
          <p14:tracePt t="49328" x="2662238" y="3538538"/>
          <p14:tracePt t="49344" x="2619375" y="3538538"/>
          <p14:tracePt t="49361" x="2576513" y="3538538"/>
          <p14:tracePt t="49377" x="2538413" y="3538538"/>
          <p14:tracePt t="49394" x="2481263" y="3524250"/>
          <p14:tracePt t="49410" x="2452688" y="3514725"/>
          <p14:tracePt t="49428" x="2428875" y="3514725"/>
          <p14:tracePt t="49444" x="2419350" y="3514725"/>
          <p14:tracePt t="49461" x="2400300" y="3505200"/>
          <p14:tracePt t="49477" x="2386013" y="3505200"/>
          <p14:tracePt t="49494" x="2376488" y="3505200"/>
          <p14:tracePt t="49511" x="2371725" y="3505200"/>
          <p14:tracePt t="49527" x="2362200" y="3505200"/>
          <p14:tracePt t="49544" x="2357438" y="3505200"/>
          <p14:tracePt t="50364" x="2319338" y="3505200"/>
          <p14:tracePt t="50371" x="2252663" y="3509963"/>
          <p14:tracePt t="50379" x="2195513" y="3514725"/>
          <p14:tracePt t="50394" x="2105025" y="3514725"/>
          <p14:tracePt t="50411" x="2033588" y="3524250"/>
          <p14:tracePt t="50428" x="1962150" y="3524250"/>
          <p14:tracePt t="50460" x="1876425" y="3524250"/>
          <p14:tracePt t="50494" x="1757363" y="3524250"/>
          <p14:tracePt t="50511" x="1714500" y="3524250"/>
          <p14:tracePt t="50527" x="1676400" y="3524250"/>
          <p14:tracePt t="50544" x="1643063" y="3524250"/>
          <p14:tracePt t="50561" x="1590675" y="3524250"/>
          <p14:tracePt t="50577" x="1562100" y="3524250"/>
          <p14:tracePt t="50594" x="1533525" y="3524250"/>
          <p14:tracePt t="50610" x="1509713" y="3524250"/>
          <p14:tracePt t="50627" x="1490663" y="3524250"/>
          <p14:tracePt t="50644" x="1485900" y="3524250"/>
          <p14:tracePt t="50661" x="1481138" y="3524250"/>
          <p14:tracePt t="50677" x="1476375" y="3524250"/>
          <p14:tracePt t="50722" x="1481138" y="3524250"/>
          <p14:tracePt t="50729" x="1490663" y="3524250"/>
          <p14:tracePt t="50744" x="1528763" y="3524250"/>
          <p14:tracePt t="50760" x="1600200" y="3509963"/>
          <p14:tracePt t="50777" x="1676400" y="3509963"/>
          <p14:tracePt t="50794" x="1757363" y="3509963"/>
          <p14:tracePt t="50810" x="1871663" y="3500438"/>
          <p14:tracePt t="50827" x="1943100" y="3495675"/>
          <p14:tracePt t="50845" x="2000250" y="3495675"/>
          <p14:tracePt t="50862" x="2057400" y="3495675"/>
          <p14:tracePt t="50878" x="2085975" y="3495675"/>
          <p14:tracePt t="50894" x="2095500" y="3495675"/>
          <p14:tracePt t="50910" x="2105025" y="3495675"/>
          <p14:tracePt t="50927" x="2114550" y="3495675"/>
          <p14:tracePt t="50944" x="2119313" y="3495675"/>
          <p14:tracePt t="52005" x="2090738" y="3529013"/>
          <p14:tracePt t="52013" x="2047875" y="3567113"/>
          <p14:tracePt t="52020" x="2014538" y="3609975"/>
          <p14:tracePt t="52028" x="1966913" y="3652838"/>
          <p14:tracePt t="52044" x="1881188" y="3743325"/>
          <p14:tracePt t="52060" x="1800225" y="3810000"/>
          <p14:tracePt t="52077" x="1733550" y="3871913"/>
          <p14:tracePt t="52110" x="1619250" y="3948113"/>
          <p14:tracePt t="52144" x="1552575" y="3990975"/>
          <p14:tracePt t="52160" x="1495425" y="4014788"/>
          <p14:tracePt t="52177" x="1466850" y="4029075"/>
          <p14:tracePt t="52194" x="1443038" y="4033838"/>
          <p14:tracePt t="52211" x="1419225" y="4033838"/>
          <p14:tracePt t="52227" x="1404938" y="4033838"/>
          <p14:tracePt t="52244" x="1390650" y="4033838"/>
          <p14:tracePt t="52260" x="1381125" y="4024313"/>
          <p14:tracePt t="52277" x="1352550" y="3967163"/>
          <p14:tracePt t="52294" x="1347788" y="3929063"/>
          <p14:tracePt t="52311" x="1343025" y="3914775"/>
          <p14:tracePt t="52327" x="1343025" y="3910013"/>
          <p14:tracePt t="52344" x="1343025" y="3905250"/>
          <p14:tracePt t="52360" x="1343025" y="3914775"/>
          <p14:tracePt t="52377" x="1343025" y="3952875"/>
          <p14:tracePt t="52395" x="1343025" y="4052888"/>
          <p14:tracePt t="52411" x="1343025" y="4152900"/>
          <p14:tracePt t="52427" x="1333500" y="4257675"/>
          <p14:tracePt t="52444" x="1333500" y="4329113"/>
          <p14:tracePt t="52460" x="1333500" y="4371975"/>
          <p14:tracePt t="52477" x="1333500" y="4391025"/>
          <p14:tracePt t="52494" x="1333500" y="4400550"/>
          <p14:tracePt t="52510" x="1333500" y="4405313"/>
          <p14:tracePt t="52549" x="1333500" y="4400550"/>
          <p14:tracePt t="52560" x="1328738" y="4371975"/>
          <p14:tracePt t="52577" x="1328738" y="4238625"/>
          <p14:tracePt t="52594" x="1333500" y="4157663"/>
          <p14:tracePt t="52610" x="1347788" y="4052888"/>
          <p14:tracePt t="52627" x="1376363" y="3976688"/>
          <p14:tracePt t="52644" x="1419225" y="3900488"/>
          <p14:tracePt t="52660" x="1433513" y="3881438"/>
          <p14:tracePt t="52677" x="1452563" y="3862388"/>
          <p14:tracePt t="52694" x="1466850" y="3857625"/>
          <p14:tracePt t="52710" x="1481138" y="3857625"/>
          <p14:tracePt t="52727" x="1485900" y="3876675"/>
          <p14:tracePt t="52744" x="1490663" y="3895725"/>
          <p14:tracePt t="52760" x="1490663" y="3929063"/>
          <p14:tracePt t="52777" x="1481138" y="3943350"/>
          <p14:tracePt t="52794" x="1466850" y="3962400"/>
          <p14:tracePt t="52810" x="1447800" y="3976688"/>
          <p14:tracePt t="52827" x="1428750" y="3986213"/>
          <p14:tracePt t="52844" x="1423988" y="3990975"/>
          <p14:tracePt t="52860" x="1419225" y="3995738"/>
          <p14:tracePt t="52909" x="1423988" y="3995738"/>
          <p14:tracePt t="52916" x="1428750" y="4000500"/>
          <p14:tracePt t="52927" x="1438275" y="4005263"/>
          <p14:tracePt t="52944" x="1495425" y="4019550"/>
          <p14:tracePt t="52960" x="1557338" y="4033838"/>
          <p14:tracePt t="52977" x="1638300" y="4048125"/>
          <p14:tracePt t="52994" x="1704975" y="4067175"/>
          <p14:tracePt t="53010" x="1766888" y="4086225"/>
          <p14:tracePt t="53027" x="1785938" y="4090988"/>
          <p14:tracePt t="53044" x="1804988" y="4090988"/>
          <p14:tracePt t="53060" x="1809750" y="4090988"/>
          <p14:tracePt t="53077" x="1819275" y="4090988"/>
          <p14:tracePt t="53094" x="1824038" y="4090988"/>
          <p14:tracePt t="53127" x="1828800" y="4090988"/>
          <p14:tracePt t="53151" x="1828800" y="4095750"/>
          <p14:tracePt t="53160" x="1833563" y="4095750"/>
          <p14:tracePt t="53177" x="1852613" y="4105275"/>
          <p14:tracePt t="53194" x="1871663" y="4114800"/>
          <p14:tracePt t="53210" x="1881188" y="4119563"/>
          <p14:tracePt t="53227" x="1890713" y="4119563"/>
          <p14:tracePt t="53244" x="1895475" y="4119563"/>
          <p14:tracePt t="53450" x="1933575" y="4114800"/>
          <p14:tracePt t="53458" x="1981200" y="4090988"/>
          <p14:tracePt t="53465" x="2033588" y="4062413"/>
          <p14:tracePt t="53477" x="2090738" y="4048125"/>
          <p14:tracePt t="53494" x="2219325" y="4005263"/>
          <p14:tracePt t="53510" x="2381250" y="3962400"/>
          <p14:tracePt t="53527" x="2457450" y="3938588"/>
          <p14:tracePt t="53543" x="2500313" y="3933825"/>
          <p14:tracePt t="53560" x="2533650" y="3924300"/>
          <p14:tracePt t="53577" x="2543175" y="3924300"/>
          <p14:tracePt t="53593" x="2547938" y="3924300"/>
          <p14:tracePt t="53610" x="2557463" y="3924300"/>
          <p14:tracePt t="53627" x="2566988" y="3924300"/>
          <p14:tracePt t="53643" x="2576513" y="3919538"/>
          <p14:tracePt t="53660" x="2590800" y="3914775"/>
          <p14:tracePt t="53677" x="2624138" y="3900488"/>
          <p14:tracePt t="53694" x="2686050" y="3886200"/>
          <p14:tracePt t="53710" x="2714625" y="3886200"/>
          <p14:tracePt t="53727" x="2738438" y="3886200"/>
          <p14:tracePt t="53744" x="2771775" y="3895725"/>
          <p14:tracePt t="53760" x="2795588" y="3914775"/>
          <p14:tracePt t="53777" x="2819400" y="3929063"/>
          <p14:tracePt t="53794" x="2833688" y="3952875"/>
          <p14:tracePt t="53810" x="2847975" y="3995738"/>
          <p14:tracePt t="53827" x="2852738" y="4010025"/>
          <p14:tracePt t="53844" x="2852738" y="4019550"/>
          <p14:tracePt t="53860" x="2852738" y="4024313"/>
          <p14:tracePt t="53877" x="2852738" y="4029075"/>
          <p14:tracePt t="53893" x="2862263" y="4029075"/>
          <p14:tracePt t="53910" x="2867025" y="4014788"/>
          <p14:tracePt t="53927" x="2886075" y="3981450"/>
          <p14:tracePt t="53943" x="2900363" y="3948113"/>
          <p14:tracePt t="53960" x="2905125" y="3905250"/>
          <p14:tracePt t="53977" x="2909888" y="3871913"/>
          <p14:tracePt t="53993" x="2924175" y="3829050"/>
          <p14:tracePt t="54010" x="2924175" y="3814763"/>
          <p14:tracePt t="54027" x="2924175" y="3805238"/>
          <p14:tracePt t="54043" x="2924175" y="3790950"/>
          <p14:tracePt t="54060" x="2924175" y="3771900"/>
          <p14:tracePt t="54077" x="2919413" y="3762375"/>
          <p14:tracePt t="54093" x="2895600" y="3752850"/>
          <p14:tracePt t="54110" x="2843213" y="3752850"/>
          <p14:tracePt t="54127" x="2795588" y="3757613"/>
          <p14:tracePt t="54143" x="2767013" y="3767138"/>
          <p14:tracePt t="54160" x="2747963" y="3771900"/>
          <p14:tracePt t="54177" x="2733675" y="3776663"/>
          <p14:tracePt t="54193" x="2724150" y="3776663"/>
          <p14:tracePt t="54210" x="2719388" y="3776663"/>
          <p14:tracePt t="54227" x="2714625" y="3776663"/>
          <p14:tracePt t="54243" x="2700338" y="3762375"/>
          <p14:tracePt t="54260" x="2690813" y="3733800"/>
          <p14:tracePt t="54277" x="2681288" y="3695700"/>
          <p14:tracePt t="54294" x="2657475" y="3648075"/>
          <p14:tracePt t="54310" x="2628900" y="3619500"/>
          <p14:tracePt t="54327" x="2605088" y="3586163"/>
          <p14:tracePt t="54343" x="2576513" y="3557588"/>
          <p14:tracePt t="54360" x="2538413" y="3519488"/>
          <p14:tracePt t="54377" x="2524125" y="3505200"/>
          <p14:tracePt t="54393" x="2519363" y="3500438"/>
          <p14:tracePt t="54410" x="2514600" y="3490913"/>
          <p14:tracePt t="54427" x="2509838" y="3481388"/>
          <p14:tracePt t="54443" x="2509838" y="3476625"/>
          <p14:tracePt t="54460" x="2509838" y="3471863"/>
          <p14:tracePt t="54477" x="2509838" y="3448050"/>
          <p14:tracePt t="54493" x="2524125" y="3429000"/>
          <p14:tracePt t="54510" x="2552700" y="3390900"/>
          <p14:tracePt t="54527" x="2595563" y="3357563"/>
          <p14:tracePt t="54544" x="2752725" y="3290888"/>
          <p14:tracePt t="54560" x="2857500" y="3267075"/>
          <p14:tracePt t="54577" x="2943225" y="3252788"/>
          <p14:tracePt t="54593" x="3014663" y="3243263"/>
          <p14:tracePt t="54610" x="3105150" y="3243263"/>
          <p14:tracePt t="54627" x="3152775" y="3257550"/>
          <p14:tracePt t="54643" x="3181350" y="3276600"/>
          <p14:tracePt t="54660" x="3209925" y="3300413"/>
          <p14:tracePt t="54677" x="3219450" y="3314700"/>
          <p14:tracePt t="54693" x="3224213" y="3324225"/>
          <p14:tracePt t="54710" x="3224213" y="3338513"/>
          <p14:tracePt t="54727" x="3209925" y="3362325"/>
          <p14:tracePt t="54743" x="3190875" y="3381375"/>
          <p14:tracePt t="54760" x="3152775" y="3405188"/>
          <p14:tracePt t="54777" x="3114675" y="3424238"/>
          <p14:tracePt t="54793" x="3067050" y="3443288"/>
          <p14:tracePt t="54810" x="3043238" y="3448050"/>
          <p14:tracePt t="54827" x="3033713" y="3448050"/>
          <p14:tracePt t="54844" x="3028950" y="3448050"/>
          <p14:tracePt t="54860" x="3028950" y="3457575"/>
          <p14:tracePt t="54877" x="3028950" y="3471863"/>
          <p14:tracePt t="54893" x="3028950" y="3514725"/>
          <p14:tracePt t="54910" x="3024188" y="3671888"/>
          <p14:tracePt t="54927" x="3000375" y="3757613"/>
          <p14:tracePt t="54943" x="2962275" y="3833813"/>
          <p14:tracePt t="54960" x="2895600" y="3914775"/>
          <p14:tracePt t="54961" x="2867025" y="3943350"/>
          <p14:tracePt t="54977" x="2824163" y="4000500"/>
          <p14:tracePt t="54993" x="2800350" y="4024313"/>
          <p14:tracePt t="55010" x="2786063" y="4033838"/>
          <p14:tracePt t="55027" x="2781300" y="4038600"/>
          <p14:tracePt t="55043" x="2771775" y="4043363"/>
          <p14:tracePt t="55060" x="2762250" y="4043363"/>
          <p14:tracePt t="55077" x="2757488" y="4043363"/>
          <p14:tracePt t="55093" x="2719388" y="4043363"/>
          <p14:tracePt t="55110" x="2628900" y="4052888"/>
          <p14:tracePt t="55127" x="2490788" y="4062413"/>
          <p14:tracePt t="55143" x="2366963" y="4086225"/>
          <p14:tracePt t="55160" x="2252663" y="4124325"/>
          <p14:tracePt t="55177" x="2214563" y="4148138"/>
          <p14:tracePt t="55193" x="2195513" y="4157663"/>
          <p14:tracePt t="55210" x="2185988" y="4162425"/>
          <p14:tracePt t="55227" x="2181225" y="4176713"/>
          <p14:tracePt t="55243" x="2200275" y="4186238"/>
          <p14:tracePt t="55260" x="2252663" y="4210050"/>
          <p14:tracePt t="55277" x="2414588" y="4238625"/>
          <p14:tracePt t="55293" x="2509838" y="4257675"/>
          <p14:tracePt t="55310" x="2628900" y="4257675"/>
          <p14:tracePt t="55327" x="2752725" y="4257675"/>
          <p14:tracePt t="55345" x="2924175" y="4252913"/>
          <p14:tracePt t="55360" x="2995613" y="4238625"/>
          <p14:tracePt t="55378" x="3057525" y="4219575"/>
          <p14:tracePt t="55394" x="3109913" y="4195763"/>
          <p14:tracePt t="55410" x="3124200" y="4181475"/>
          <p14:tracePt t="55427" x="3128963" y="4176713"/>
          <p14:tracePt t="55444" x="3133725" y="4171950"/>
          <p14:tracePt t="55460" x="3128963" y="4148138"/>
          <p14:tracePt t="55477" x="3095625" y="4124325"/>
          <p14:tracePt t="55493" x="3019425" y="4076700"/>
          <p14:tracePt t="55510" x="2924175" y="4048125"/>
          <p14:tracePt t="55527" x="2828925" y="4029075"/>
          <p14:tracePt t="55543" x="2805113" y="4029075"/>
          <p14:tracePt t="55560" x="2795588" y="4029075"/>
          <p14:tracePt t="55577" x="2786063" y="4029075"/>
          <p14:tracePt t="58557" x="2819400" y="4029075"/>
          <p14:tracePt t="58565" x="2862263" y="4029075"/>
          <p14:tracePt t="58576" x="2919413" y="4033838"/>
          <p14:tracePt t="58594" x="3067050" y="4048125"/>
          <p14:tracePt t="58610" x="3148013" y="4057650"/>
          <p14:tracePt t="58627" x="3224213" y="4071938"/>
          <p14:tracePt t="58660" x="3414713" y="4110038"/>
          <p14:tracePt t="58693" x="3548063" y="4129088"/>
          <p14:tracePt t="58710" x="3609975" y="4143375"/>
          <p14:tracePt t="58726" x="3643313" y="4148138"/>
          <p14:tracePt t="58743" x="3681413" y="4152900"/>
          <p14:tracePt t="58760" x="3705225" y="4162425"/>
          <p14:tracePt t="58777" x="3729038" y="4162425"/>
          <p14:tracePt t="58793" x="3738563" y="4162425"/>
          <p14:tracePt t="58810" x="3743325" y="4162425"/>
          <p14:tracePt t="58827" x="3752850" y="4162425"/>
          <p14:tracePt t="58843" x="3757613" y="4162425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900">
                <a:ea typeface="굴림" pitchFamily="50" charset="-127"/>
              </a:rPr>
              <a:t>Important methods:</a:t>
            </a:r>
            <a:br>
              <a:rPr lang="en-US" altLang="ko-KR" sz="2900">
                <a:ea typeface="굴림" pitchFamily="50" charset="-127"/>
              </a:rPr>
            </a:br>
            <a:r>
              <a:rPr lang="en-US" altLang="ko-KR" sz="2900">
                <a:ea typeface="굴림" pitchFamily="50" charset="-127"/>
              </a:rPr>
              <a:t>toString() and equals()</a:t>
            </a:r>
            <a:endParaRPr lang="ko-KR" altLang="en-US" sz="2900">
              <a:ea typeface="굴림" pitchFamily="50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416496" y="1264282"/>
            <a:ext cx="8928992" cy="50783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class Rectangle4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private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leftTopY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private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public Rectangle4(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x1,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y1,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x2,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y2)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= x1 ;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leftTopY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= y1 ;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= x2 ;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= y2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public </a:t>
            </a:r>
            <a:r>
              <a:rPr lang="en-US" altLang="ko-KR" sz="1800" b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boolean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equals(Object </a:t>
            </a:r>
            <a:r>
              <a:rPr lang="en-US" altLang="ko-KR" sz="1800" b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otherRectangle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	if ( ! (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otherRectangle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800" b="1" dirty="0" err="1">
                <a:latin typeface="Arial" panose="020B0604020202020204" pitchFamily="34" charset="0"/>
                <a:ea typeface="굴림" panose="020B0600000101010101" pitchFamily="50" charset="-127"/>
              </a:rPr>
              <a:t>instanceof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Rectangle4 )  ) return false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	Rectangle4 r = (Rectangle4)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otherRectangle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; // casting from Object to Rectangle4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	return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==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r.leftTopX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leftTopY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==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r.leftTopY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&amp;&amp;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==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r.rightBottomX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&amp;&amp;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==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r.rightBottomY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public String </a:t>
            </a:r>
            <a:r>
              <a:rPr lang="en-US" altLang="ko-KR" sz="1800" b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toString</a:t>
            </a:r>
            <a:r>
              <a:rPr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()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	return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String.format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("(%6d,%6d), (%6d,%6d)",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leftTopX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leftTopY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rightBottomX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rightBottomY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321"/>
    </mc:Choice>
    <mc:Fallback xmlns="">
      <p:transition spd="slow" advTm="227321"/>
    </mc:Fallback>
  </mc:AlternateContent>
  <p:extLst>
    <p:ext uri="{3A86A75C-4F4B-4683-9AE1-C65F6400EC91}">
      <p14:laserTraceLst xmlns:p14="http://schemas.microsoft.com/office/powerpoint/2010/main">
        <p14:tracePtLst>
          <p14:tracePt t="776" x="3771900" y="4057650"/>
          <p14:tracePt t="782" x="3800475" y="3943350"/>
          <p14:tracePt t="795" x="3829050" y="3843338"/>
          <p14:tracePt t="812" x="3914775" y="3348038"/>
          <p14:tracePt t="830" x="3967163" y="3105150"/>
          <p14:tracePt t="851" x="3995738" y="2757488"/>
          <p14:tracePt t="862" x="3995738" y="2643188"/>
          <p14:tracePt t="895" x="4010025" y="2519363"/>
          <p14:tracePt t="929" x="4052888" y="2338388"/>
          <p14:tracePt t="945" x="4067175" y="2276475"/>
          <p14:tracePt t="962" x="4086225" y="2224088"/>
          <p14:tracePt t="978" x="4114800" y="2157413"/>
          <p14:tracePt t="995" x="4176713" y="2043113"/>
          <p14:tracePt t="1012" x="4233863" y="1943100"/>
          <p14:tracePt t="1028" x="4281488" y="1876425"/>
          <p14:tracePt t="1045" x="4319588" y="1828800"/>
          <p14:tracePt t="1062" x="4357688" y="1776413"/>
          <p14:tracePt t="1078" x="4381500" y="1752600"/>
          <p14:tracePt t="1095" x="4405313" y="1728788"/>
          <p14:tracePt t="1112" x="4433888" y="1700213"/>
          <p14:tracePt t="1128" x="4448175" y="1690688"/>
          <p14:tracePt t="1145" x="4457700" y="1685925"/>
          <p14:tracePt t="1162" x="4462463" y="1676400"/>
          <p14:tracePt t="1178" x="4467225" y="1676400"/>
          <p14:tracePt t="1413" x="4491038" y="1666875"/>
          <p14:tracePt t="1421" x="4510088" y="1662113"/>
          <p14:tracePt t="1428" x="4529138" y="1652588"/>
          <p14:tracePt t="1445" x="4562475" y="1643063"/>
          <p14:tracePt t="1462" x="4581525" y="1643063"/>
          <p14:tracePt t="1479" x="4595813" y="1652588"/>
          <p14:tracePt t="1495" x="4600575" y="1671638"/>
          <p14:tracePt t="1511" x="4600575" y="1709738"/>
          <p14:tracePt t="1528" x="4586288" y="1747838"/>
          <p14:tracePt t="1545" x="4552950" y="1800225"/>
          <p14:tracePt t="1562" x="4529138" y="1824038"/>
          <p14:tracePt t="1578" x="4500563" y="1847850"/>
          <p14:tracePt t="1595" x="4462463" y="1876425"/>
          <p14:tracePt t="1612" x="4400550" y="1900238"/>
          <p14:tracePt t="1628" x="4362450" y="1919288"/>
          <p14:tracePt t="1645" x="4333875" y="1924050"/>
          <p14:tracePt t="1662" x="4314825" y="1933575"/>
          <p14:tracePt t="3952" x="4257675" y="1943100"/>
          <p14:tracePt t="3959" x="4167188" y="1952625"/>
          <p14:tracePt t="3966" x="4076700" y="1971675"/>
          <p14:tracePt t="3978" x="3967163" y="1981200"/>
          <p14:tracePt t="3995" x="3667125" y="1985963"/>
          <p14:tracePt t="4011" x="3490913" y="1985963"/>
          <p14:tracePt t="4028" x="3343275" y="1976438"/>
          <p14:tracePt t="4061" x="3162300" y="1952625"/>
          <p14:tracePt t="4095" x="3081338" y="1943100"/>
          <p14:tracePt t="4112" x="3043238" y="1924050"/>
          <p14:tracePt t="4128" x="2995613" y="1900238"/>
          <p14:tracePt t="4145" x="2967038" y="1885950"/>
          <p14:tracePt t="4161" x="2938463" y="1876425"/>
          <p14:tracePt t="4178" x="2890838" y="1862138"/>
          <p14:tracePt t="4195" x="2843213" y="1852613"/>
          <p14:tracePt t="4211" x="2800350" y="1843088"/>
          <p14:tracePt t="4228" x="2757488" y="1843088"/>
          <p14:tracePt t="4245" x="2667000" y="1843088"/>
          <p14:tracePt t="4262" x="2576513" y="1843088"/>
          <p14:tracePt t="4278" x="2452688" y="1843088"/>
          <p14:tracePt t="4295" x="2319338" y="1847850"/>
          <p14:tracePt t="4311" x="2052638" y="1852613"/>
          <p14:tracePt t="4328" x="1862138" y="1852613"/>
          <p14:tracePt t="4345" x="1704975" y="1833563"/>
          <p14:tracePt t="4362" x="1495425" y="1785938"/>
          <p14:tracePt t="4378" x="1409700" y="1752600"/>
          <p14:tracePt t="4395" x="1343025" y="1709738"/>
          <p14:tracePt t="4412" x="1285875" y="1671638"/>
          <p14:tracePt t="4428" x="1238250" y="1633538"/>
          <p14:tracePt t="4445" x="1204913" y="1595438"/>
          <p14:tracePt t="4462" x="1176338" y="1524000"/>
          <p14:tracePt t="4478" x="1171575" y="1414463"/>
          <p14:tracePt t="4495" x="1214438" y="1247775"/>
          <p14:tracePt t="4513" x="1300163" y="1143000"/>
          <p14:tracePt t="4528" x="1452563" y="1038225"/>
          <p14:tracePt t="4545" x="1585913" y="976313"/>
          <p14:tracePt t="4561" x="1790700" y="952500"/>
          <p14:tracePt t="4578" x="1914525" y="976313"/>
          <p14:tracePt t="4595" x="2000250" y="1009650"/>
          <p14:tracePt t="4612" x="2076450" y="1057275"/>
          <p14:tracePt t="4628" x="2114550" y="1143000"/>
          <p14:tracePt t="4645" x="2143125" y="1271588"/>
          <p14:tracePt t="4661" x="2143125" y="1347788"/>
          <p14:tracePt t="4678" x="2133600" y="1409700"/>
          <p14:tracePt t="4695" x="2124075" y="1438275"/>
          <p14:tracePt t="4711" x="2114550" y="1462088"/>
          <p14:tracePt t="4728" x="2105025" y="1471613"/>
          <p14:tracePt t="4745" x="2100263" y="1481138"/>
          <p14:tracePt t="4761" x="2100263" y="1490663"/>
          <p14:tracePt t="4778" x="2100263" y="1495425"/>
          <p14:tracePt t="4795" x="2100263" y="1500188"/>
          <p14:tracePt t="4811" x="2100263" y="1504950"/>
          <p14:tracePt t="5596" x="2152650" y="1495425"/>
          <p14:tracePt t="5603" x="2219325" y="1481138"/>
          <p14:tracePt t="5611" x="2300288" y="1462088"/>
          <p14:tracePt t="5628" x="2438400" y="1428750"/>
          <p14:tracePt t="5645" x="2566988" y="1390650"/>
          <p14:tracePt t="5661" x="2790825" y="1366838"/>
          <p14:tracePt t="5678" x="2924175" y="1366838"/>
          <p14:tracePt t="5711" x="3105150" y="1366838"/>
          <p14:tracePt t="5713" x="3143250" y="1371600"/>
          <p14:tracePt t="5745" x="3290888" y="1376363"/>
          <p14:tracePt t="5761" x="3357563" y="1376363"/>
          <p14:tracePt t="5778" x="3452813" y="1376363"/>
          <p14:tracePt t="5795" x="3519488" y="1376363"/>
          <p14:tracePt t="5811" x="3590925" y="1366838"/>
          <p14:tracePt t="5828" x="3671888" y="1366838"/>
          <p14:tracePt t="5845" x="3795713" y="1371600"/>
          <p14:tracePt t="5861" x="3867150" y="1376363"/>
          <p14:tracePt t="5878" x="3948113" y="1385888"/>
          <p14:tracePt t="5895" x="4033838" y="1409700"/>
          <p14:tracePt t="5911" x="4176713" y="1447800"/>
          <p14:tracePt t="5928" x="4271963" y="1495425"/>
          <p14:tracePt t="5945" x="4348163" y="1528763"/>
          <p14:tracePt t="5961" x="4443413" y="1571625"/>
          <p14:tracePt t="5978" x="4524375" y="1609725"/>
          <p14:tracePt t="5995" x="4605338" y="1652588"/>
          <p14:tracePt t="6011" x="4662488" y="1690688"/>
          <p14:tracePt t="6028" x="4719638" y="1757363"/>
          <p14:tracePt t="6045" x="4733925" y="1766888"/>
          <p14:tracePt t="10760" x="4710113" y="1738313"/>
          <p14:tracePt t="10767" x="4657725" y="1685925"/>
          <p14:tracePt t="10777" x="4614863" y="1624013"/>
          <p14:tracePt t="10811" x="4429125" y="1290638"/>
          <p14:tracePt t="10844" x="4381500" y="1204913"/>
          <p14:tracePt t="10861" x="4371975" y="1190625"/>
          <p14:tracePt t="10877" x="4362450" y="1176338"/>
          <p14:tracePt t="10894" x="4357688" y="1166813"/>
          <p14:tracePt t="10911" x="4348163" y="1162050"/>
          <p14:tracePt t="10928" x="4343400" y="1157288"/>
          <p14:tracePt t="10944" x="4343400" y="1147763"/>
          <p14:tracePt t="10961" x="4338638" y="1147763"/>
          <p14:tracePt t="10978" x="4329113" y="1147763"/>
          <p14:tracePt t="10994" x="4319588" y="1147763"/>
          <p14:tracePt t="11011" x="4314825" y="1147763"/>
          <p14:tracePt t="11027" x="4310063" y="1147763"/>
          <p14:tracePt t="11044" x="4300538" y="1147763"/>
          <p14:tracePt t="11061" x="4286250" y="1147763"/>
          <p14:tracePt t="11077" x="4271963" y="1147763"/>
          <p14:tracePt t="11094" x="4262438" y="1147763"/>
          <p14:tracePt t="11111" x="4252913" y="1152525"/>
          <p14:tracePt t="11127" x="4248150" y="1152525"/>
          <p14:tracePt t="11161" x="4281488" y="1152525"/>
          <p14:tracePt t="11178" x="4543425" y="1152525"/>
          <p14:tracePt t="11194" x="4776788" y="1147763"/>
          <p14:tracePt t="11211" x="4995863" y="1138238"/>
          <p14:tracePt t="11228" x="5205413" y="1119188"/>
          <p14:tracePt t="11244" x="5462588" y="1100138"/>
          <p14:tracePt t="11262" x="5619750" y="1100138"/>
          <p14:tracePt t="11279" x="5719763" y="1100138"/>
          <p14:tracePt t="11296" x="5819775" y="1109663"/>
          <p14:tracePt t="11312" x="5848350" y="1123950"/>
          <p14:tracePt t="11328" x="5862638" y="1123950"/>
          <p14:tracePt t="11345" x="5876925" y="1133475"/>
          <p14:tracePt t="11362" x="5900738" y="1143000"/>
          <p14:tracePt t="11378" x="5919788" y="1152525"/>
          <p14:tracePt t="11395" x="5943600" y="1171575"/>
          <p14:tracePt t="11411" x="5967413" y="1190625"/>
          <p14:tracePt t="11428" x="5986463" y="1200150"/>
          <p14:tracePt t="11444" x="5991225" y="1204913"/>
          <p14:tracePt t="11461" x="5995988" y="1204913"/>
          <p14:tracePt t="11494" x="5981700" y="1214438"/>
          <p14:tracePt t="11511" x="5891213" y="1219200"/>
          <p14:tracePt t="11527" x="5715000" y="1214438"/>
          <p14:tracePt t="11545" x="5453063" y="1181100"/>
          <p14:tracePt t="11561" x="5295900" y="1152525"/>
          <p14:tracePt t="11578" x="5214938" y="1138238"/>
          <p14:tracePt t="11594" x="5186363" y="1138238"/>
          <p14:tracePt t="11611" x="5172075" y="1138238"/>
          <p14:tracePt t="11627" x="5167313" y="1138238"/>
          <p14:tracePt t="11644" x="5157788" y="1138238"/>
          <p14:tracePt t="11661" x="5143500" y="1138238"/>
          <p14:tracePt t="11677" x="5067300" y="1138238"/>
          <p14:tracePt t="11694" x="4933950" y="1138238"/>
          <p14:tracePt t="11711" x="4757738" y="1152525"/>
          <p14:tracePt t="11728" x="4529138" y="1185863"/>
          <p14:tracePt t="11744" x="4405313" y="1204913"/>
          <p14:tracePt t="11761" x="4324350" y="1219200"/>
          <p14:tracePt t="11778" x="4300538" y="1219200"/>
          <p14:tracePt t="11794" x="4281488" y="1219200"/>
          <p14:tracePt t="11827" x="4286250" y="1214438"/>
          <p14:tracePt t="11844" x="4310063" y="1190625"/>
          <p14:tracePt t="11861" x="4357688" y="1166813"/>
          <p14:tracePt t="11877" x="4381500" y="1157288"/>
          <p14:tracePt t="11894" x="4395788" y="1147763"/>
          <p14:tracePt t="11911" x="4400550" y="1147763"/>
          <p14:tracePt t="11944" x="4395788" y="1152525"/>
          <p14:tracePt t="11961" x="4329113" y="1190625"/>
          <p14:tracePt t="11978" x="4114800" y="1323975"/>
          <p14:tracePt t="11994" x="3981450" y="1400175"/>
          <p14:tracePt t="12011" x="3833813" y="1457325"/>
          <p14:tracePt t="12027" x="3695700" y="1481138"/>
          <p14:tracePt t="12044" x="3557588" y="1471613"/>
          <p14:tracePt t="12061" x="3490913" y="1433513"/>
          <p14:tracePt t="12078" x="3438525" y="1366838"/>
          <p14:tracePt t="12094" x="3390900" y="1295400"/>
          <p14:tracePt t="12111" x="3343275" y="1152525"/>
          <p14:tracePt t="12127" x="3338513" y="1019175"/>
          <p14:tracePt t="12144" x="3362325" y="900113"/>
          <p14:tracePt t="12162" x="3424238" y="795338"/>
          <p14:tracePt t="12178" x="3505200" y="733425"/>
          <p14:tracePt t="12194" x="3614738" y="681038"/>
          <p14:tracePt t="12211" x="3719513" y="657225"/>
          <p14:tracePt t="12213" x="3762375" y="657225"/>
          <p14:tracePt t="12227" x="3857625" y="666750"/>
          <p14:tracePt t="12244" x="3933825" y="700088"/>
          <p14:tracePt t="12261" x="3990975" y="757238"/>
          <p14:tracePt t="12277" x="4057650" y="857250"/>
          <p14:tracePt t="12294" x="4076700" y="957263"/>
          <p14:tracePt t="12311" x="4067175" y="1009650"/>
          <p14:tracePt t="12328" x="4038600" y="1062038"/>
          <p14:tracePt t="12344" x="3962400" y="1162050"/>
          <p14:tracePt t="12361" x="3924300" y="1200150"/>
          <p14:tracePt t="12378" x="3900488" y="1219200"/>
          <p14:tracePt t="12394" x="3890963" y="1228725"/>
          <p14:tracePt t="12411" x="3881438" y="1238250"/>
          <p14:tracePt t="12427" x="3876675" y="1247775"/>
          <p14:tracePt t="12764" x="3876675" y="1262063"/>
          <p14:tracePt t="12770" x="3886200" y="1281113"/>
          <p14:tracePt t="12778" x="3890963" y="1295400"/>
          <p14:tracePt t="12794" x="3895725" y="1304925"/>
          <p14:tracePt t="12811" x="3905250" y="1314450"/>
          <p14:tracePt t="12827" x="3905250" y="1319213"/>
          <p14:tracePt t="12844" x="3905250" y="1323975"/>
          <p14:tracePt t="12861" x="3905250" y="1328738"/>
          <p14:tracePt t="12877" x="3905250" y="1333500"/>
          <p14:tracePt t="12894" x="3905250" y="1338263"/>
          <p14:tracePt t="12911" x="3900488" y="1352550"/>
          <p14:tracePt t="12927" x="3895725" y="1357313"/>
          <p14:tracePt t="12944" x="3890963" y="1362075"/>
          <p14:tracePt t="12961" x="3871913" y="1381125"/>
          <p14:tracePt t="12977" x="3862388" y="1390650"/>
          <p14:tracePt t="12994" x="3852863" y="1409700"/>
          <p14:tracePt t="13011" x="3848100" y="1423988"/>
          <p14:tracePt t="14862" x="3857625" y="1443038"/>
          <p14:tracePt t="14869" x="3867150" y="1462088"/>
          <p14:tracePt t="14877" x="3881438" y="1481138"/>
          <p14:tracePt t="14894" x="3890963" y="1509713"/>
          <p14:tracePt t="14911" x="3914775" y="1533525"/>
          <p14:tracePt t="14927" x="3957638" y="1557338"/>
          <p14:tracePt t="14960" x="4052888" y="1576388"/>
          <p14:tracePt t="14994" x="4171950" y="1557338"/>
          <p14:tracePt t="15010" x="4219575" y="1538288"/>
          <p14:tracePt t="15027" x="4252913" y="1519238"/>
          <p14:tracePt t="15044" x="4295775" y="1495425"/>
          <p14:tracePt t="15060" x="4324350" y="1476375"/>
          <p14:tracePt t="15077" x="4357688" y="1452563"/>
          <p14:tracePt t="15094" x="4386263" y="1428750"/>
          <p14:tracePt t="15111" x="4438650" y="1395413"/>
          <p14:tracePt t="15127" x="4481513" y="1371600"/>
          <p14:tracePt t="15144" x="4510088" y="1347788"/>
          <p14:tracePt t="15160" x="4548188" y="1323975"/>
          <p14:tracePt t="15177" x="4614863" y="1290638"/>
          <p14:tracePt t="15194" x="4648200" y="1271588"/>
          <p14:tracePt t="15211" x="4700588" y="1266825"/>
          <p14:tracePt t="15227" x="4752975" y="1262063"/>
          <p14:tracePt t="15244" x="4824413" y="1262063"/>
          <p14:tracePt t="15261" x="4876800" y="1252538"/>
          <p14:tracePt t="15277" x="4933950" y="1247775"/>
          <p14:tracePt t="15294" x="5053013" y="1233488"/>
          <p14:tracePt t="15310" x="5148263" y="1219200"/>
          <p14:tracePt t="15327" x="5253038" y="1200150"/>
          <p14:tracePt t="15344" x="5343525" y="1200150"/>
          <p14:tracePt t="15360" x="5486400" y="1200150"/>
          <p14:tracePt t="15377" x="5567363" y="1200150"/>
          <p14:tracePt t="15394" x="5638800" y="1200150"/>
          <p14:tracePt t="15411" x="5691188" y="1185863"/>
          <p14:tracePt t="15427" x="5743575" y="1185863"/>
          <p14:tracePt t="15444" x="5767388" y="1185863"/>
          <p14:tracePt t="15461" x="5776913" y="1185863"/>
          <p14:tracePt t="15477" x="5786438" y="1185863"/>
          <p14:tracePt t="15494" x="5795963" y="1185863"/>
          <p14:tracePt t="15527" x="5795963" y="1190625"/>
          <p14:tracePt t="15544" x="5748338" y="1228725"/>
          <p14:tracePt t="15561" x="5638800" y="1285875"/>
          <p14:tracePt t="15577" x="5500688" y="1357313"/>
          <p14:tracePt t="15594" x="5329238" y="1404938"/>
          <p14:tracePt t="15611" x="5100638" y="1428750"/>
          <p14:tracePt t="15627" x="5019675" y="1419225"/>
          <p14:tracePt t="15644" x="4972050" y="1390650"/>
          <p14:tracePt t="15661" x="4929188" y="1343025"/>
          <p14:tracePt t="15677" x="4919663" y="1319213"/>
          <p14:tracePt t="15694" x="4910138" y="1304925"/>
          <p14:tracePt t="15710" x="4905375" y="1295400"/>
          <p14:tracePt t="15727" x="4900613" y="1285875"/>
          <p14:tracePt t="15744" x="4862513" y="1285875"/>
          <p14:tracePt t="15760" x="4767263" y="1309688"/>
          <p14:tracePt t="15777" x="4638675" y="1371600"/>
          <p14:tracePt t="15794" x="4395788" y="1471613"/>
          <p14:tracePt t="15811" x="4257675" y="1514475"/>
          <p14:tracePt t="15828" x="4162425" y="1528763"/>
          <p14:tracePt t="15844" x="4110038" y="1528763"/>
          <p14:tracePt t="15861" x="4095750" y="1524000"/>
          <p14:tracePt t="15877" x="4095750" y="1490663"/>
          <p14:tracePt t="15894" x="4095750" y="1443038"/>
          <p14:tracePt t="15911" x="4124325" y="1404938"/>
          <p14:tracePt t="15927" x="4162425" y="1376363"/>
          <p14:tracePt t="15944" x="4186238" y="1362075"/>
          <p14:tracePt t="15960" x="4210050" y="1347788"/>
          <p14:tracePt t="15977" x="4219575" y="1338263"/>
          <p14:tracePt t="16010" x="4195763" y="1347788"/>
          <p14:tracePt t="16027" x="4052888" y="1371600"/>
          <p14:tracePt t="16044" x="3886200" y="1404938"/>
          <p14:tracePt t="16060" x="3714750" y="1423988"/>
          <p14:tracePt t="16077" x="3590925" y="1419225"/>
          <p14:tracePt t="16094" x="3452813" y="1390650"/>
          <p14:tracePt t="16111" x="3395663" y="1352550"/>
          <p14:tracePt t="16127" x="3367088" y="1309688"/>
          <p14:tracePt t="16144" x="3352800" y="1162050"/>
          <p14:tracePt t="16160" x="3405188" y="962025"/>
          <p14:tracePt t="16178" x="3471863" y="881063"/>
          <p14:tracePt t="16194" x="3590925" y="795338"/>
          <p14:tracePt t="16211" x="3767138" y="742950"/>
          <p14:tracePt t="16227" x="3838575" y="747713"/>
          <p14:tracePt t="16244" x="3895725" y="766763"/>
          <p14:tracePt t="16261" x="3933825" y="790575"/>
          <p14:tracePt t="16277" x="3962400" y="909638"/>
          <p14:tracePt t="16294" x="3957638" y="995363"/>
          <p14:tracePt t="16311" x="3938588" y="1057275"/>
          <p14:tracePt t="16327" x="3900488" y="1114425"/>
          <p14:tracePt t="16345" x="3838575" y="1181100"/>
          <p14:tracePt t="16361" x="3814763" y="1214438"/>
          <p14:tracePt t="16377" x="3800475" y="1228725"/>
          <p14:tracePt t="16394" x="3795713" y="1238250"/>
          <p14:tracePt t="17774" x="3771900" y="1247775"/>
          <p14:tracePt t="17781" x="3743325" y="1262063"/>
          <p14:tracePt t="17794" x="3714750" y="1276350"/>
          <p14:tracePt t="17827" x="3509963" y="1295400"/>
          <p14:tracePt t="17860" x="3314700" y="1262063"/>
          <p14:tracePt t="17877" x="3133725" y="1238250"/>
          <p14:tracePt t="17894" x="3019425" y="1228725"/>
          <p14:tracePt t="17910" x="2938463" y="1223963"/>
          <p14:tracePt t="17927" x="2881313" y="1214438"/>
          <p14:tracePt t="17944" x="2847975" y="1209675"/>
          <p14:tracePt t="17960" x="2833688" y="1209675"/>
          <p14:tracePt t="17977" x="2828925" y="1209675"/>
          <p14:tracePt t="17994" x="2819400" y="1209675"/>
          <p14:tracePt t="18010" x="2805113" y="1219200"/>
          <p14:tracePt t="18027" x="2771775" y="1323975"/>
          <p14:tracePt t="18044" x="2738438" y="1452563"/>
          <p14:tracePt t="18060" x="2681288" y="1838325"/>
          <p14:tracePt t="18077" x="2647950" y="2152650"/>
          <p14:tracePt t="18094" x="2619375" y="2662238"/>
          <p14:tracePt t="18110" x="2605088" y="3233738"/>
          <p14:tracePt t="18127" x="2605088" y="4024313"/>
          <p14:tracePt t="18144" x="2586038" y="4343400"/>
          <p14:tracePt t="18161" x="2586038" y="4567238"/>
          <p14:tracePt t="18177" x="2586038" y="4791075"/>
          <p14:tracePt t="18194" x="2586038" y="4843463"/>
          <p14:tracePt t="18210" x="2586038" y="4857750"/>
          <p14:tracePt t="18227" x="2586038" y="4862513"/>
          <p14:tracePt t="18434" x="2619375" y="4872038"/>
          <p14:tracePt t="18441" x="2657475" y="4891088"/>
          <p14:tracePt t="18449" x="2681288" y="4905375"/>
          <p14:tracePt t="18460" x="2709863" y="4914900"/>
          <p14:tracePt t="18477" x="2743200" y="4933950"/>
          <p14:tracePt t="18494" x="2767013" y="4943475"/>
          <p14:tracePt t="18510" x="2771775" y="4948238"/>
          <p14:tracePt t="18527" x="2776538" y="4948238"/>
          <p14:tracePt t="18544" x="2781300" y="4948238"/>
          <p14:tracePt t="18588" x="2771775" y="4943475"/>
          <p14:tracePt t="18595" x="2757488" y="4933950"/>
          <p14:tracePt t="18610" x="2719388" y="4910138"/>
          <p14:tracePt t="18627" x="2681288" y="4881563"/>
          <p14:tracePt t="18644" x="2633663" y="4872038"/>
          <p14:tracePt t="18660" x="2595563" y="4857750"/>
          <p14:tracePt t="18677" x="2533650" y="4843463"/>
          <p14:tracePt t="18694" x="2495550" y="4843463"/>
          <p14:tracePt t="18710" x="2466975" y="4843463"/>
          <p14:tracePt t="18727" x="2414588" y="4852988"/>
          <p14:tracePt t="18744" x="2371725" y="4862513"/>
          <p14:tracePt t="18760" x="2328863" y="4862513"/>
          <p14:tracePt t="18777" x="2300288" y="4876800"/>
          <p14:tracePt t="18794" x="2252663" y="4886325"/>
          <p14:tracePt t="18810" x="2228850" y="4895850"/>
          <p14:tracePt t="18827" x="2205038" y="4900613"/>
          <p14:tracePt t="18844" x="2190750" y="4910138"/>
          <p14:tracePt t="18860" x="2176463" y="4910138"/>
          <p14:tracePt t="18877" x="2171700" y="4910138"/>
          <p14:tracePt t="18894" x="2166938" y="4910138"/>
          <p14:tracePt t="18911" x="2157413" y="4919663"/>
          <p14:tracePt t="18927" x="2152650" y="4933950"/>
          <p14:tracePt t="18943" x="2143125" y="4962525"/>
          <p14:tracePt t="18960" x="2138363" y="4986338"/>
          <p14:tracePt t="18977" x="2128838" y="5024438"/>
          <p14:tracePt t="18994" x="2128838" y="5038725"/>
          <p14:tracePt t="19010" x="2128838" y="5048250"/>
          <p14:tracePt t="19027" x="2133600" y="5057775"/>
          <p14:tracePt t="19044" x="2143125" y="5072063"/>
          <p14:tracePt t="19060" x="2162175" y="5091113"/>
          <p14:tracePt t="19077" x="2185988" y="5100638"/>
          <p14:tracePt t="19094" x="2200275" y="5110163"/>
          <p14:tracePt t="19110" x="2219325" y="5119688"/>
          <p14:tracePt t="19127" x="2228850" y="5124450"/>
          <p14:tracePt t="19144" x="2238375" y="5133975"/>
          <p14:tracePt t="19160" x="2257425" y="5143500"/>
          <p14:tracePt t="19178" x="2276475" y="5153025"/>
          <p14:tracePt t="19194" x="2295525" y="5157788"/>
          <p14:tracePt t="19211" x="2319338" y="5162550"/>
          <p14:tracePt t="19215" x="2328863" y="5167313"/>
          <p14:tracePt t="19228" x="2352675" y="5176838"/>
          <p14:tracePt t="19244" x="2371725" y="5176838"/>
          <p14:tracePt t="19261" x="2395538" y="5181600"/>
          <p14:tracePt t="19277" x="2424113" y="5191125"/>
          <p14:tracePt t="19294" x="2486025" y="5200650"/>
          <p14:tracePt t="19310" x="2524125" y="5205413"/>
          <p14:tracePt t="19327" x="2566988" y="5214938"/>
          <p14:tracePt t="19344" x="2619375" y="5224463"/>
          <p14:tracePt t="19360" x="2647950" y="5224463"/>
          <p14:tracePt t="19377" x="2676525" y="5224463"/>
          <p14:tracePt t="19394" x="2705100" y="5224463"/>
          <p14:tracePt t="19410" x="2752725" y="5224463"/>
          <p14:tracePt t="19427" x="2795588" y="5224463"/>
          <p14:tracePt t="19444" x="2828925" y="5224463"/>
          <p14:tracePt t="19461" x="2881313" y="5224463"/>
          <p14:tracePt t="19477" x="2947988" y="5224463"/>
          <p14:tracePt t="19493" x="2990850" y="5224463"/>
          <p14:tracePt t="19510" x="3024188" y="5219700"/>
          <p14:tracePt t="19527" x="3086100" y="5219700"/>
          <p14:tracePt t="19544" x="3124200" y="5219700"/>
          <p14:tracePt t="19560" x="3157538" y="5219700"/>
          <p14:tracePt t="19577" x="3186113" y="5219700"/>
          <p14:tracePt t="19595" x="3228975" y="5210175"/>
          <p14:tracePt t="19610" x="3248025" y="5205413"/>
          <p14:tracePt t="19627" x="3271838" y="5200650"/>
          <p14:tracePt t="19644" x="3281363" y="5195888"/>
          <p14:tracePt t="19660" x="3300413" y="5191125"/>
          <p14:tracePt t="19677" x="3305175" y="5186363"/>
          <p14:tracePt t="19694" x="3309938" y="5176838"/>
          <p14:tracePt t="19711" x="3319463" y="5172075"/>
          <p14:tracePt t="19712" x="3319463" y="5167313"/>
          <p14:tracePt t="19727" x="3319463" y="5157788"/>
          <p14:tracePt t="19743" x="3314700" y="5133975"/>
          <p14:tracePt t="19760" x="3300413" y="5105400"/>
          <p14:tracePt t="19777" x="3262313" y="5048250"/>
          <p14:tracePt t="19794" x="3238500" y="5024438"/>
          <p14:tracePt t="19810" x="3205163" y="5000625"/>
          <p14:tracePt t="19827" x="3162300" y="4976813"/>
          <p14:tracePt t="19844" x="3100388" y="4938713"/>
          <p14:tracePt t="19860" x="3062288" y="4924425"/>
          <p14:tracePt t="19877" x="3024188" y="4905375"/>
          <p14:tracePt t="19894" x="2971800" y="4886325"/>
          <p14:tracePt t="19910" x="2928938" y="4872038"/>
          <p14:tracePt t="19927" x="2890838" y="4867275"/>
          <p14:tracePt t="19943" x="2852738" y="4862513"/>
          <p14:tracePt t="19960" x="2809875" y="4862513"/>
          <p14:tracePt t="19977" x="2767013" y="4862513"/>
          <p14:tracePt t="19993" x="2724150" y="4862513"/>
          <p14:tracePt t="20010" x="2671763" y="4862513"/>
          <p14:tracePt t="20027" x="2600325" y="4862513"/>
          <p14:tracePt t="20043" x="2547938" y="4862513"/>
          <p14:tracePt t="20060" x="2505075" y="4862513"/>
          <p14:tracePt t="20077" x="2452688" y="4862513"/>
          <p14:tracePt t="20093" x="2424113" y="4862513"/>
          <p14:tracePt t="20110" x="2400300" y="4862513"/>
          <p14:tracePt t="20127" x="2386013" y="4862513"/>
          <p14:tracePt t="20144" x="2366963" y="4862513"/>
          <p14:tracePt t="20160" x="2352675" y="4862513"/>
          <p14:tracePt t="20177" x="2338388" y="4867275"/>
          <p14:tracePt t="20193" x="2314575" y="4876800"/>
          <p14:tracePt t="20210" x="2290763" y="4895850"/>
          <p14:tracePt t="20227" x="2271713" y="4910138"/>
          <p14:tracePt t="20244" x="2247900" y="4933950"/>
          <p14:tracePt t="20261" x="2224088" y="4967288"/>
          <p14:tracePt t="20277" x="2214563" y="4991100"/>
          <p14:tracePt t="20294" x="2205038" y="5005388"/>
          <p14:tracePt t="20310" x="2200275" y="5019675"/>
          <p14:tracePt t="20327" x="2200275" y="5038725"/>
          <p14:tracePt t="20344" x="2200275" y="5062538"/>
          <p14:tracePt t="20360" x="2224088" y="5086350"/>
          <p14:tracePt t="20377" x="2262188" y="5119688"/>
          <p14:tracePt t="20393" x="2338388" y="5167313"/>
          <p14:tracePt t="20410" x="2405063" y="5195888"/>
          <p14:tracePt t="20427" x="2457450" y="5214938"/>
          <p14:tracePt t="20444" x="2509838" y="5229225"/>
          <p14:tracePt t="20460" x="2609850" y="5257800"/>
          <p14:tracePt t="20477" x="2657475" y="5262563"/>
          <p14:tracePt t="20494" x="2709863" y="5262563"/>
          <p14:tracePt t="20510" x="2776538" y="5262563"/>
          <p14:tracePt t="20527" x="2819400" y="5262563"/>
          <p14:tracePt t="20543" x="2862263" y="5262563"/>
          <p14:tracePt t="20560" x="2905125" y="5248275"/>
          <p14:tracePt t="20577" x="2990850" y="5233988"/>
          <p14:tracePt t="20594" x="3048000" y="5233988"/>
          <p14:tracePt t="20610" x="3100388" y="5233988"/>
          <p14:tracePt t="20627" x="3133725" y="5233988"/>
          <p14:tracePt t="20644" x="3195638" y="5233988"/>
          <p14:tracePt t="20660" x="3219450" y="5229225"/>
          <p14:tracePt t="20677" x="3233738" y="5229225"/>
          <p14:tracePt t="20694" x="3248025" y="5229225"/>
          <p14:tracePt t="20710" x="3257550" y="5229225"/>
          <p14:tracePt t="20731" x="3262313" y="5224463"/>
          <p14:tracePt t="20743" x="3262313" y="5219700"/>
          <p14:tracePt t="20760" x="3262313" y="5172075"/>
          <p14:tracePt t="20777" x="3243263" y="5119688"/>
          <p14:tracePt t="20794" x="3219450" y="5067300"/>
          <p14:tracePt t="20810" x="3195638" y="5019675"/>
          <p14:tracePt t="20827" x="3128963" y="4962525"/>
          <p14:tracePt t="20844" x="3048000" y="4914900"/>
          <p14:tracePt t="20860" x="2967038" y="4891088"/>
          <p14:tracePt t="20877" x="2867025" y="4872038"/>
          <p14:tracePt t="20893" x="2819400" y="4872038"/>
          <p14:tracePt t="20910" x="2767013" y="4876800"/>
          <p14:tracePt t="20927" x="2714625" y="4891088"/>
          <p14:tracePt t="20943" x="2643188" y="4919663"/>
          <p14:tracePt t="20960" x="2614613" y="4933950"/>
          <p14:tracePt t="20977" x="2595563" y="4943475"/>
          <p14:tracePt t="20993" x="2586038" y="4953000"/>
          <p14:tracePt t="21010" x="2576513" y="4953000"/>
          <p14:tracePt t="21043" x="2576513" y="4957763"/>
          <p14:tracePt t="21208" x="2528888" y="4795838"/>
          <p14:tracePt t="21215" x="2481263" y="4591050"/>
          <p14:tracePt t="21227" x="2428875" y="4367213"/>
          <p14:tracePt t="21244" x="2314575" y="3790950"/>
          <p14:tracePt t="21260" x="2109788" y="3090863"/>
          <p14:tracePt t="21277" x="2009775" y="2786063"/>
          <p14:tracePt t="21294" x="1914525" y="2447925"/>
          <p14:tracePt t="21311" x="1866900" y="2271713"/>
          <p14:tracePt t="21327" x="1857375" y="2228850"/>
          <p14:tracePt t="21344" x="1852613" y="2200275"/>
          <p14:tracePt t="21360" x="1852613" y="2171700"/>
          <p14:tracePt t="21377" x="1857375" y="2143125"/>
          <p14:tracePt t="21394" x="1862138" y="2128838"/>
          <p14:tracePt t="21410" x="1876425" y="2100263"/>
          <p14:tracePt t="21427" x="1885950" y="2071688"/>
          <p14:tracePt t="21443" x="1909763" y="2028825"/>
          <p14:tracePt t="21460" x="1924050" y="2005013"/>
          <p14:tracePt t="21477" x="1938338" y="1981200"/>
          <p14:tracePt t="21494" x="1966913" y="1947863"/>
          <p14:tracePt t="21510" x="1990725" y="1924050"/>
          <p14:tracePt t="21527" x="2014538" y="1900238"/>
          <p14:tracePt t="21543" x="2047875" y="1876425"/>
          <p14:tracePt t="21560" x="2090738" y="1847850"/>
          <p14:tracePt t="21577" x="2114550" y="1828800"/>
          <p14:tracePt t="21594" x="2128838" y="1819275"/>
          <p14:tracePt t="21610" x="2162175" y="1795463"/>
          <p14:tracePt t="21627" x="2185988" y="1771650"/>
          <p14:tracePt t="21643" x="2205038" y="1747838"/>
          <p14:tracePt t="21660" x="2228850" y="1724025"/>
          <p14:tracePt t="21677" x="2262188" y="1666875"/>
          <p14:tracePt t="21694" x="2281238" y="1638300"/>
          <p14:tracePt t="21710" x="2300288" y="1614488"/>
          <p14:tracePt t="21728" x="2309813" y="1590675"/>
          <p14:tracePt t="21744" x="2319338" y="1571625"/>
          <p14:tracePt t="21760" x="2324100" y="1562100"/>
          <p14:tracePt t="21777" x="2324100" y="1552575"/>
          <p14:tracePt t="21793" x="2324100" y="1538288"/>
          <p14:tracePt t="21810" x="2314575" y="1514475"/>
          <p14:tracePt t="21827" x="2300288" y="1481138"/>
          <p14:tracePt t="21843" x="2271713" y="1438275"/>
          <p14:tracePt t="21860" x="2200275" y="1328738"/>
          <p14:tracePt t="21877" x="2157413" y="1271588"/>
          <p14:tracePt t="21894" x="2095500" y="1209675"/>
          <p14:tracePt t="21910" x="1995488" y="1143000"/>
          <p14:tracePt t="21927" x="1871663" y="1081088"/>
          <p14:tracePt t="21943" x="1795463" y="1062038"/>
          <p14:tracePt t="21960" x="1724025" y="1042988"/>
          <p14:tracePt t="21977" x="1662113" y="1038225"/>
          <p14:tracePt t="21993" x="1538288" y="1038225"/>
          <p14:tracePt t="22010" x="1466850" y="1047750"/>
          <p14:tracePt t="22027" x="1395413" y="1062038"/>
          <p14:tracePt t="22043" x="1328738" y="1100138"/>
          <p14:tracePt t="22060" x="1290638" y="1123950"/>
          <p14:tracePt t="22077" x="1266825" y="1147763"/>
          <p14:tracePt t="22093" x="1238250" y="1185863"/>
          <p14:tracePt t="22110" x="1204913" y="1238250"/>
          <p14:tracePt t="22127" x="1195388" y="1257300"/>
          <p14:tracePt t="22143" x="1190625" y="1276350"/>
          <p14:tracePt t="22160" x="1185863" y="1290638"/>
          <p14:tracePt t="22177" x="1185863" y="1304925"/>
          <p14:tracePt t="22193" x="1185863" y="1309688"/>
          <p14:tracePt t="22210" x="1195388" y="1319213"/>
          <p14:tracePt t="22227" x="1247775" y="1338263"/>
          <p14:tracePt t="22243" x="1319213" y="1362075"/>
          <p14:tracePt t="22260" x="1414463" y="1376363"/>
          <p14:tracePt t="22277" x="1500188" y="1390650"/>
          <p14:tracePt t="22294" x="1595438" y="1404938"/>
          <p14:tracePt t="22310" x="1666875" y="1409700"/>
          <p14:tracePt t="22327" x="1733550" y="1409700"/>
          <p14:tracePt t="22343" x="1814513" y="1409700"/>
          <p14:tracePt t="22360" x="1919288" y="1400175"/>
          <p14:tracePt t="22377" x="1971675" y="1390650"/>
          <p14:tracePt t="22393" x="2019300" y="1362075"/>
          <p14:tracePt t="22410" x="2066925" y="1314450"/>
          <p14:tracePt t="22427" x="2133600" y="1214438"/>
          <p14:tracePt t="22443" x="2152650" y="1162050"/>
          <p14:tracePt t="22460" x="2157413" y="1128713"/>
          <p14:tracePt t="22477" x="2152650" y="1085850"/>
          <p14:tracePt t="22493" x="2138363" y="1076325"/>
          <p14:tracePt t="22510" x="2100263" y="1057275"/>
          <p14:tracePt t="22527" x="2047875" y="1047750"/>
          <p14:tracePt t="22543" x="1962150" y="1047750"/>
          <p14:tracePt t="22560" x="1928813" y="1052513"/>
          <p14:tracePt t="22577" x="1905000" y="1057275"/>
          <p14:tracePt t="22594" x="1890713" y="1062038"/>
          <p14:tracePt t="22610" x="1885950" y="1062038"/>
          <p14:tracePt t="22627" x="1876425" y="1062038"/>
          <p14:tracePt t="22660" x="1862138" y="1185863"/>
          <p14:tracePt t="22677" x="1866900" y="1447800"/>
          <p14:tracePt t="22693" x="1885950" y="2038350"/>
          <p14:tracePt t="22710" x="1914525" y="2838450"/>
          <p14:tracePt t="22712" x="1914525" y="3286125"/>
          <p14:tracePt t="22727" x="1928813" y="3971925"/>
          <p14:tracePt t="22744" x="1919288" y="4719638"/>
          <p14:tracePt t="22761" x="1876425" y="5272088"/>
          <p14:tracePt t="22778" x="1847850" y="5529263"/>
          <p14:tracePt t="22793" x="1838325" y="5610225"/>
          <p14:tracePt t="22810" x="1838325" y="5672138"/>
          <p14:tracePt t="22827" x="1838325" y="5700713"/>
          <p14:tracePt t="22843" x="1838325" y="5705475"/>
          <p14:tracePt t="23056" x="1847850" y="5657850"/>
          <p14:tracePt t="23064" x="1876425" y="5576888"/>
          <p14:tracePt t="23077" x="1895475" y="5476875"/>
          <p14:tracePt t="23094" x="1919288" y="5291138"/>
          <p14:tracePt t="23110" x="1919288" y="5210175"/>
          <p14:tracePt t="23127" x="1919288" y="5119688"/>
          <p14:tracePt t="23143" x="1919288" y="5072063"/>
          <p14:tracePt t="23160" x="1919288" y="5019675"/>
          <p14:tracePt t="23177" x="1919288" y="5005388"/>
          <p14:tracePt t="23193" x="1919288" y="4991100"/>
          <p14:tracePt t="23210" x="1919288" y="4981575"/>
          <p14:tracePt t="23227" x="1924050" y="4981575"/>
          <p14:tracePt t="23243" x="1938338" y="4981575"/>
          <p14:tracePt t="23260" x="1966913" y="5005388"/>
          <p14:tracePt t="23277" x="2024063" y="5038725"/>
          <p14:tracePt t="23293" x="2047875" y="5062538"/>
          <p14:tracePt t="23310" x="2057400" y="5081588"/>
          <p14:tracePt t="23327" x="2062163" y="5095875"/>
          <p14:tracePt t="23343" x="2062163" y="5114925"/>
          <p14:tracePt t="23360" x="2043113" y="5124450"/>
          <p14:tracePt t="23377" x="2005013" y="5138738"/>
          <p14:tracePt t="23394" x="1852613" y="5172075"/>
          <p14:tracePt t="23410" x="1704975" y="5186363"/>
          <p14:tracePt t="23427" x="1571625" y="5195888"/>
          <p14:tracePt t="23443" x="1500188" y="5195888"/>
          <p14:tracePt t="23460" x="1428750" y="5181600"/>
          <p14:tracePt t="23477" x="1409700" y="5162550"/>
          <p14:tracePt t="23493" x="1390650" y="5124450"/>
          <p14:tracePt t="23510" x="1371600" y="5033963"/>
          <p14:tracePt t="23527" x="1381125" y="4914900"/>
          <p14:tracePt t="23543" x="1404938" y="4867275"/>
          <p14:tracePt t="23560" x="1428750" y="4829175"/>
          <p14:tracePt t="23577" x="1504950" y="4776788"/>
          <p14:tracePt t="23593" x="1576388" y="4762500"/>
          <p14:tracePt t="23610" x="1643063" y="4762500"/>
          <p14:tracePt t="23627" x="1704975" y="4772025"/>
          <p14:tracePt t="23643" x="1781175" y="4810125"/>
          <p14:tracePt t="23660" x="1819275" y="4857750"/>
          <p14:tracePt t="23677" x="1871663" y="4924425"/>
          <p14:tracePt t="23693" x="1909763" y="4972050"/>
          <p14:tracePt t="23710" x="1933575" y="5019675"/>
          <p14:tracePt t="23726" x="1943100" y="5043488"/>
          <p14:tracePt t="23743" x="1947863" y="5057775"/>
          <p14:tracePt t="23760" x="1947863" y="5081588"/>
          <p14:tracePt t="23777" x="1947863" y="5095875"/>
          <p14:tracePt t="23793" x="1938338" y="5110163"/>
          <p14:tracePt t="23810" x="1928813" y="5119688"/>
          <p14:tracePt t="23827" x="1905000" y="5138738"/>
          <p14:tracePt t="23843" x="1895475" y="5148263"/>
          <p14:tracePt t="23860" x="1885950" y="5153025"/>
          <p14:tracePt t="23877" x="1881188" y="5157788"/>
          <p14:tracePt t="23893" x="1876425" y="5162550"/>
          <p14:tracePt t="23910" x="1876425" y="5167313"/>
          <p14:tracePt t="25698" x="1909763" y="5167313"/>
          <p14:tracePt t="25705" x="1947863" y="5162550"/>
          <p14:tracePt t="25713" x="1985963" y="5143500"/>
          <p14:tracePt t="25727" x="2057400" y="5129213"/>
          <p14:tracePt t="25743" x="2128838" y="5114925"/>
          <p14:tracePt t="25760" x="2181225" y="5110163"/>
          <p14:tracePt t="25793" x="2257425" y="5110163"/>
          <p14:tracePt t="25826" x="2281238" y="5110163"/>
          <p14:tracePt t="25843" x="2286000" y="5110163"/>
          <p14:tracePt t="25860" x="2295525" y="5110163"/>
          <p14:tracePt t="26461" x="2314575" y="5110163"/>
          <p14:tracePt t="26468" x="2343150" y="5105400"/>
          <p14:tracePt t="26476" x="2366963" y="5095875"/>
          <p14:tracePt t="26493" x="2419350" y="5091113"/>
          <p14:tracePt t="26510" x="2466975" y="5086350"/>
          <p14:tracePt t="26527" x="2528888" y="5086350"/>
          <p14:tracePt t="26543" x="2576513" y="5086350"/>
          <p14:tracePt t="26576" x="2681288" y="5091113"/>
          <p14:tracePt t="26610" x="2790825" y="5091113"/>
          <p14:tracePt t="26626" x="2838450" y="5100638"/>
          <p14:tracePt t="26643" x="2876550" y="5100638"/>
          <p14:tracePt t="26660" x="2938463" y="5100638"/>
          <p14:tracePt t="26676" x="2981325" y="5100638"/>
          <p14:tracePt t="26693" x="3019425" y="5100638"/>
          <p14:tracePt t="26710" x="3081338" y="5100638"/>
          <p14:tracePt t="26726" x="3133725" y="5105400"/>
          <p14:tracePt t="26743" x="3167063" y="5105400"/>
          <p14:tracePt t="26760" x="3205163" y="5119688"/>
          <p14:tracePt t="26777" x="3238500" y="5129213"/>
          <p14:tracePt t="26793" x="3252788" y="5129213"/>
          <p14:tracePt t="26810" x="3262313" y="5129213"/>
          <p14:tracePt t="26826" x="3267075" y="5129213"/>
          <p14:tracePt t="26843" x="3276600" y="5129213"/>
          <p14:tracePt t="26860" x="3286125" y="5129213"/>
          <p14:tracePt t="28627" x="3281363" y="5129213"/>
          <p14:tracePt t="28634" x="3271838" y="5129213"/>
          <p14:tracePt t="28643" x="3252788" y="5129213"/>
          <p14:tracePt t="28660" x="3209925" y="5129213"/>
          <p14:tracePt t="28677" x="3133725" y="5129213"/>
          <p14:tracePt t="28693" x="3067050" y="5124450"/>
          <p14:tracePt t="28710" x="3014663" y="5105400"/>
          <p14:tracePt t="28743" x="2847975" y="5000625"/>
          <p14:tracePt t="28776" x="2633663" y="4657725"/>
          <p14:tracePt t="28793" x="2552700" y="4462463"/>
          <p14:tracePt t="28810" x="2424113" y="4038600"/>
          <p14:tracePt t="28826" x="2376488" y="3848100"/>
          <p14:tracePt t="28843" x="2328863" y="3590925"/>
          <p14:tracePt t="28860" x="2295525" y="3386138"/>
          <p14:tracePt t="28876" x="2271713" y="3290888"/>
          <p14:tracePt t="28893" x="2247900" y="3186113"/>
          <p14:tracePt t="28909" x="2228850" y="3095625"/>
          <p14:tracePt t="28926" x="2200275" y="2986088"/>
          <p14:tracePt t="28943" x="2171700" y="2909888"/>
          <p14:tracePt t="28959" x="2128838" y="2738438"/>
          <p14:tracePt t="28976" x="2081213" y="2566988"/>
          <p14:tracePt t="28993" x="2014538" y="2419350"/>
          <p14:tracePt t="29009" x="1976438" y="2324100"/>
          <p14:tracePt t="29026" x="1952625" y="2247900"/>
          <p14:tracePt t="29043" x="1924050" y="2147888"/>
          <p14:tracePt t="29059" x="1914525" y="2105025"/>
          <p14:tracePt t="29076" x="1905000" y="2076450"/>
          <p14:tracePt t="29093" x="1900238" y="2062163"/>
          <p14:tracePt t="29110" x="1900238" y="2047875"/>
          <p14:tracePt t="29126" x="1900238" y="2043113"/>
          <p14:tracePt t="29143" x="1890713" y="2024063"/>
          <p14:tracePt t="29160" x="1881188" y="2009775"/>
          <p14:tracePt t="29177" x="1852613" y="1966913"/>
          <p14:tracePt t="29193" x="1828800" y="1914525"/>
          <p14:tracePt t="29210" x="1804988" y="1871663"/>
          <p14:tracePt t="29227" x="1766888" y="1800225"/>
          <p14:tracePt t="29243" x="1743075" y="1762125"/>
          <p14:tracePt t="29259" x="1709738" y="1719263"/>
          <p14:tracePt t="29276" x="1671638" y="1681163"/>
          <p14:tracePt t="29293" x="1614488" y="1638300"/>
          <p14:tracePt t="29310" x="1581150" y="1619250"/>
          <p14:tracePt t="29326" x="1552575" y="1600200"/>
          <p14:tracePt t="29343" x="1528763" y="1590675"/>
          <p14:tracePt t="29360" x="1495425" y="1581150"/>
          <p14:tracePt t="29376" x="1481138" y="1576388"/>
          <p14:tracePt t="29393" x="1457325" y="1562100"/>
          <p14:tracePt t="29410" x="1447800" y="1557338"/>
          <p14:tracePt t="29426" x="1428750" y="1552575"/>
          <p14:tracePt t="29443" x="1419225" y="1552575"/>
          <p14:tracePt t="29460" x="1414463" y="1552575"/>
          <p14:tracePt t="29476" x="1404938" y="1552575"/>
          <p14:tracePt t="29727" x="1419225" y="1552575"/>
          <p14:tracePt t="29734" x="1443038" y="1552575"/>
          <p14:tracePt t="29743" x="1466850" y="1552575"/>
          <p14:tracePt t="29760" x="1519238" y="1552575"/>
          <p14:tracePt t="29776" x="1566863" y="1557338"/>
          <p14:tracePt t="29793" x="1638300" y="1566863"/>
          <p14:tracePt t="29826" x="1709738" y="1571625"/>
          <p14:tracePt t="29859" x="1790700" y="1571625"/>
          <p14:tracePt t="29876" x="1819275" y="1571625"/>
          <p14:tracePt t="29893" x="1847850" y="1571625"/>
          <p14:tracePt t="29910" x="1900238" y="1571625"/>
          <p14:tracePt t="29926" x="1938338" y="1571625"/>
          <p14:tracePt t="29943" x="1962150" y="1571625"/>
          <p14:tracePt t="29959" x="1990725" y="1571625"/>
          <p14:tracePt t="29976" x="2033588" y="1571625"/>
          <p14:tracePt t="29993" x="2047875" y="1571625"/>
          <p14:tracePt t="30009" x="2062163" y="1571625"/>
          <p14:tracePt t="30026" x="2081213" y="1571625"/>
          <p14:tracePt t="30043" x="2090738" y="1571625"/>
          <p14:tracePt t="30059" x="2100263" y="1571625"/>
          <p14:tracePt t="30076" x="2109788" y="1571625"/>
          <p14:tracePt t="30093" x="2119313" y="1571625"/>
          <p14:tracePt t="30109" x="2124075" y="1571625"/>
          <p14:tracePt t="30126" x="2133600" y="1571625"/>
          <p14:tracePt t="30594" x="2095500" y="1571625"/>
          <p14:tracePt t="30602" x="2038350" y="1571625"/>
          <p14:tracePt t="30609" x="1990725" y="1571625"/>
          <p14:tracePt t="30626" x="1924050" y="1571625"/>
          <p14:tracePt t="30644" x="1862138" y="1566863"/>
          <p14:tracePt t="30660" x="1824038" y="1566863"/>
          <p14:tracePt t="30693" x="1781175" y="1557338"/>
          <p14:tracePt t="30726" x="1752600" y="1557338"/>
          <p14:tracePt t="30743" x="1747838" y="1557338"/>
          <p14:tracePt t="30759" x="1743075" y="1557338"/>
          <p14:tracePt t="30776" x="1738313" y="1557338"/>
          <p14:tracePt t="30820" x="1743075" y="1557338"/>
          <p14:tracePt t="30827" x="1752600" y="1557338"/>
          <p14:tracePt t="30834" x="1771650" y="1557338"/>
          <p14:tracePt t="30843" x="1790700" y="1557338"/>
          <p14:tracePt t="30859" x="1847850" y="1557338"/>
          <p14:tracePt t="30876" x="1928813" y="1557338"/>
          <p14:tracePt t="30893" x="2033588" y="1562100"/>
          <p14:tracePt t="30909" x="2081213" y="1562100"/>
          <p14:tracePt t="30926" x="2119313" y="1566863"/>
          <p14:tracePt t="30943" x="2152650" y="1576388"/>
          <p14:tracePt t="30959" x="2195513" y="1585913"/>
          <p14:tracePt t="30976" x="2214563" y="1585913"/>
          <p14:tracePt t="30993" x="2233613" y="1585913"/>
          <p14:tracePt t="31010" x="2243138" y="1585913"/>
          <p14:tracePt t="31043" x="2247900" y="1585913"/>
          <p14:tracePt t="31059" x="2252663" y="1585913"/>
          <p14:tracePt t="31121" x="2257425" y="1585913"/>
          <p14:tracePt t="31870" x="2271713" y="1585913"/>
          <p14:tracePt t="31877" x="2281238" y="1581150"/>
          <p14:tracePt t="31884" x="2295525" y="1566863"/>
          <p14:tracePt t="31893" x="2305050" y="1562100"/>
          <p14:tracePt t="31909" x="2333625" y="1552575"/>
          <p14:tracePt t="31926" x="2362200" y="1543050"/>
          <p14:tracePt t="31959" x="2433638" y="1519238"/>
          <p14:tracePt t="31993" x="2500313" y="1509713"/>
          <p14:tracePt t="32009" x="2524125" y="1509713"/>
          <p14:tracePt t="32026" x="2543175" y="1509713"/>
          <p14:tracePt t="32043" x="2566988" y="1509713"/>
          <p14:tracePt t="32059" x="2590800" y="1509713"/>
          <p14:tracePt t="32076" x="2605088" y="1504950"/>
          <p14:tracePt t="32093" x="2628900" y="1504950"/>
          <p14:tracePt t="32109" x="2638425" y="1504950"/>
          <p14:tracePt t="32126" x="2652713" y="1504950"/>
          <p14:tracePt t="32142" x="2657475" y="1504950"/>
          <p14:tracePt t="32159" x="2667000" y="1504950"/>
          <p14:tracePt t="32221" x="2667000" y="1509713"/>
          <p14:tracePt t="32229" x="2667000" y="1514475"/>
          <p14:tracePt t="32243" x="2662238" y="1519238"/>
          <p14:tracePt t="32259" x="2638425" y="1533525"/>
          <p14:tracePt t="32276" x="2600325" y="1562100"/>
          <p14:tracePt t="32293" x="2566988" y="1571625"/>
          <p14:tracePt t="32309" x="2500313" y="1590675"/>
          <p14:tracePt t="32326" x="2466975" y="1600200"/>
          <p14:tracePt t="32343" x="2443163" y="1600200"/>
          <p14:tracePt t="32360" x="2414588" y="1600200"/>
          <p14:tracePt t="32376" x="2390775" y="1600200"/>
          <p14:tracePt t="32393" x="2371725" y="1600200"/>
          <p14:tracePt t="32409" x="2347913" y="1590675"/>
          <p14:tracePt t="32426" x="2314575" y="1581150"/>
          <p14:tracePt t="32443" x="2290763" y="1557338"/>
          <p14:tracePt t="32459" x="2271713" y="1528763"/>
          <p14:tracePt t="32476" x="2252663" y="1481138"/>
          <p14:tracePt t="32493" x="2238375" y="1428750"/>
          <p14:tracePt t="32509" x="2238375" y="1385888"/>
          <p14:tracePt t="32526" x="2247900" y="1343025"/>
          <p14:tracePt t="32542" x="2262188" y="1295400"/>
          <p14:tracePt t="32559" x="2300288" y="1214438"/>
          <p14:tracePt t="32576" x="2328863" y="1176338"/>
          <p14:tracePt t="32592" x="2347913" y="1152525"/>
          <p14:tracePt t="32609" x="2400300" y="1123950"/>
          <p14:tracePt t="32626" x="2443163" y="1123950"/>
          <p14:tracePt t="32643" x="2486025" y="1123950"/>
          <p14:tracePt t="32659" x="2519363" y="1138238"/>
          <p14:tracePt t="32676" x="2586038" y="1166813"/>
          <p14:tracePt t="32693" x="2624138" y="1195388"/>
          <p14:tracePt t="32709" x="2647950" y="1214438"/>
          <p14:tracePt t="32726" x="2671763" y="1238250"/>
          <p14:tracePt t="32743" x="2690813" y="1276350"/>
          <p14:tracePt t="32759" x="2705100" y="1309688"/>
          <p14:tracePt t="32776" x="2709863" y="1343025"/>
          <p14:tracePt t="32793" x="2719388" y="1423988"/>
          <p14:tracePt t="32809" x="2714625" y="1466850"/>
          <p14:tracePt t="32826" x="2709863" y="1504950"/>
          <p14:tracePt t="32842" x="2690813" y="1543050"/>
          <p14:tracePt t="32859" x="2667000" y="1576388"/>
          <p14:tracePt t="32876" x="2652713" y="1585913"/>
          <p14:tracePt t="32893" x="2643188" y="1604963"/>
          <p14:tracePt t="32909" x="2619375" y="1619250"/>
          <p14:tracePt t="32926" x="2571750" y="1643063"/>
          <p14:tracePt t="32942" x="2543175" y="1652588"/>
          <p14:tracePt t="32959" x="2500313" y="1657350"/>
          <p14:tracePt t="32976" x="2452688" y="1657350"/>
          <p14:tracePt t="32992" x="2414588" y="1647825"/>
          <p14:tracePt t="33009" x="2381250" y="1628775"/>
          <p14:tracePt t="33026" x="2343150" y="1609725"/>
          <p14:tracePt t="33043" x="2300288" y="1576388"/>
          <p14:tracePt t="33059" x="2266950" y="1538288"/>
          <p14:tracePt t="33076" x="2247900" y="1485900"/>
          <p14:tracePt t="33092" x="2233613" y="1443038"/>
          <p14:tracePt t="33109" x="2228850" y="1381125"/>
          <p14:tracePt t="33126" x="2243138" y="1333500"/>
          <p14:tracePt t="33144" x="2262188" y="1290638"/>
          <p14:tracePt t="33159" x="2286000" y="1243013"/>
          <p14:tracePt t="33176" x="2347913" y="1185863"/>
          <p14:tracePt t="33192" x="2409825" y="1157288"/>
          <p14:tracePt t="33209" x="2490788" y="1157288"/>
          <p14:tracePt t="33226" x="2586038" y="1166813"/>
          <p14:tracePt t="33242" x="2633663" y="1185863"/>
          <p14:tracePt t="33259" x="2671763" y="1204913"/>
          <p14:tracePt t="33276" x="2700338" y="1228725"/>
          <p14:tracePt t="33292" x="2752725" y="1295400"/>
          <p14:tracePt t="33309" x="2790825" y="1371600"/>
          <p14:tracePt t="33326" x="2805113" y="1452563"/>
          <p14:tracePt t="33342" x="2819400" y="1500188"/>
          <p14:tracePt t="33359" x="2819400" y="1552575"/>
          <p14:tracePt t="33376" x="2819400" y="1576388"/>
          <p14:tracePt t="33393" x="2814638" y="1595438"/>
          <p14:tracePt t="33409" x="2795588" y="1624013"/>
          <p14:tracePt t="33426" x="2781300" y="1638300"/>
          <p14:tracePt t="33442" x="2757488" y="1662113"/>
          <p14:tracePt t="33459" x="2705100" y="1690688"/>
          <p14:tracePt t="33476" x="2614613" y="1709738"/>
          <p14:tracePt t="33492" x="2552700" y="1719263"/>
          <p14:tracePt t="33509" x="2505075" y="1714500"/>
          <p14:tracePt t="33526" x="2452688" y="1704975"/>
          <p14:tracePt t="33542" x="2371725" y="1666875"/>
          <p14:tracePt t="33559" x="2333625" y="1643063"/>
          <p14:tracePt t="33576" x="2309813" y="1619250"/>
          <p14:tracePt t="33592" x="2286000" y="1543050"/>
          <p14:tracePt t="33609" x="2286000" y="1471613"/>
          <p14:tracePt t="33626" x="2286000" y="1423988"/>
          <p14:tracePt t="33642" x="2290763" y="1376363"/>
          <p14:tracePt t="33659" x="2314575" y="1328738"/>
          <p14:tracePt t="33676" x="2338388" y="1304925"/>
          <p14:tracePt t="33693" x="2362200" y="1281113"/>
          <p14:tracePt t="33709" x="2400300" y="1271588"/>
          <p14:tracePt t="33711" x="2419350" y="1257300"/>
          <p14:tracePt t="33726" x="2462213" y="1257300"/>
          <p14:tracePt t="33742" x="2509838" y="1257300"/>
          <p14:tracePt t="33759" x="2562225" y="1271588"/>
          <p14:tracePt t="33776" x="2638425" y="1314450"/>
          <p14:tracePt t="33792" x="2676525" y="1338263"/>
          <p14:tracePt t="33809" x="2705100" y="1385888"/>
          <p14:tracePt t="33826" x="2728913" y="1428750"/>
          <p14:tracePt t="33842" x="2743200" y="1476375"/>
          <p14:tracePt t="33859" x="2743200" y="1500188"/>
          <p14:tracePt t="33876" x="2743200" y="1519238"/>
          <p14:tracePt t="33892" x="2743200" y="1528763"/>
          <p14:tracePt t="33909" x="2728913" y="1547813"/>
          <p14:tracePt t="33926" x="2700338" y="1566863"/>
          <p14:tracePt t="33942" x="2643188" y="1595438"/>
          <p14:tracePt t="33959" x="2547938" y="1614488"/>
          <p14:tracePt t="33976" x="2486025" y="1614488"/>
          <p14:tracePt t="33992" x="2438400" y="1614488"/>
          <p14:tracePt t="34009" x="2400300" y="1600200"/>
          <p14:tracePt t="34026" x="2343150" y="1571625"/>
          <p14:tracePt t="34042" x="2319338" y="1543050"/>
          <p14:tracePt t="34059" x="2300288" y="1476375"/>
          <p14:tracePt t="34076" x="2295525" y="1428750"/>
          <p14:tracePt t="34092" x="2305050" y="1357313"/>
          <p14:tracePt t="34110" x="2333625" y="1314450"/>
          <p14:tracePt t="34126" x="2357438" y="1276350"/>
          <p14:tracePt t="34143" x="2400300" y="1233488"/>
          <p14:tracePt t="34159" x="2443163" y="1219200"/>
          <p14:tracePt t="34176" x="2505075" y="1219200"/>
          <p14:tracePt t="34192" x="2576513" y="1238250"/>
          <p14:tracePt t="34209" x="2657475" y="1271588"/>
          <p14:tracePt t="34226" x="2705100" y="1295400"/>
          <p14:tracePt t="34242" x="2728913" y="1319213"/>
          <p14:tracePt t="34259" x="2752725" y="1343025"/>
          <p14:tracePt t="34276" x="2776538" y="1404938"/>
          <p14:tracePt t="34292" x="2790825" y="1452563"/>
          <p14:tracePt t="34309" x="2790825" y="1481138"/>
          <p14:tracePt t="34326" x="2781300" y="1509713"/>
          <p14:tracePt t="34342" x="2757488" y="1557338"/>
          <p14:tracePt t="34359" x="2728913" y="1576388"/>
          <p14:tracePt t="34376" x="2681288" y="1609725"/>
          <p14:tracePt t="34392" x="2590800" y="1643063"/>
          <p14:tracePt t="34409" x="2538413" y="1657350"/>
          <p14:tracePt t="34426" x="2495550" y="1657350"/>
          <p14:tracePt t="34442" x="2457450" y="1652588"/>
          <p14:tracePt t="34459" x="2409825" y="1628775"/>
          <p14:tracePt t="34476" x="2386013" y="1590675"/>
          <p14:tracePt t="34492" x="2362200" y="1495425"/>
          <p14:tracePt t="34509" x="2357438" y="1381125"/>
          <p14:tracePt t="34526" x="2376488" y="1314450"/>
          <p14:tracePt t="34543" x="2405063" y="1262063"/>
          <p14:tracePt t="34559" x="2447925" y="1214438"/>
          <p14:tracePt t="34576" x="2528888" y="1171575"/>
          <p14:tracePt t="34592" x="2600325" y="1171575"/>
          <p14:tracePt t="34609" x="2662238" y="1190625"/>
          <p14:tracePt t="34626" x="2709863" y="1223963"/>
          <p14:tracePt t="34642" x="2757488" y="1290638"/>
          <p14:tracePt t="34659" x="2776538" y="1376363"/>
          <p14:tracePt t="34676" x="2786063" y="1447800"/>
          <p14:tracePt t="34692" x="2786063" y="1500188"/>
          <p14:tracePt t="34709" x="2767013" y="1566863"/>
          <p14:tracePt t="34726" x="2747963" y="1604963"/>
          <p14:tracePt t="34742" x="2724150" y="1633538"/>
          <p14:tracePt t="34759" x="2686050" y="1657350"/>
          <p14:tracePt t="34776" x="2667000" y="1671638"/>
          <p14:tracePt t="34792" x="2643188" y="1676400"/>
          <p14:tracePt t="34809" x="2619375" y="1676400"/>
          <p14:tracePt t="34826" x="2586038" y="1662113"/>
          <p14:tracePt t="34842" x="2571750" y="1652588"/>
          <p14:tracePt t="34859" x="2552700" y="1638300"/>
          <p14:tracePt t="34876" x="2547938" y="1624013"/>
          <p14:tracePt t="34892" x="2543175" y="1581150"/>
          <p14:tracePt t="34909" x="2547938" y="1557338"/>
          <p14:tracePt t="34926" x="2562225" y="1547813"/>
          <p14:tracePt t="34942" x="2595563" y="1533525"/>
          <p14:tracePt t="34959" x="2614613" y="1533525"/>
          <p14:tracePt t="34976" x="2638425" y="1533525"/>
          <p14:tracePt t="34992" x="2647950" y="1533525"/>
          <p14:tracePt t="35009" x="2667000" y="1533525"/>
          <p14:tracePt t="35026" x="2671763" y="1538288"/>
          <p14:tracePt t="35042" x="2676525" y="1547813"/>
          <p14:tracePt t="35059" x="2686050" y="1547813"/>
          <p14:tracePt t="35076" x="2695575" y="1552575"/>
          <p14:tracePt t="37166" x="2690813" y="1557338"/>
          <p14:tracePt t="37174" x="2671763" y="1562100"/>
          <p14:tracePt t="37181" x="2652713" y="1576388"/>
          <p14:tracePt t="37192" x="2643188" y="1581150"/>
          <p14:tracePt t="37210" x="2586038" y="1595438"/>
          <p14:tracePt t="37226" x="2543175" y="1604963"/>
          <p14:tracePt t="37242" x="2514600" y="1609725"/>
          <p14:tracePt t="37275" x="2452688" y="1628775"/>
          <p14:tracePt t="37309" x="2428875" y="1628775"/>
          <p14:tracePt t="37326" x="2409825" y="1628775"/>
          <p14:tracePt t="37342" x="2395538" y="1628775"/>
          <p14:tracePt t="37359" x="2381250" y="1628775"/>
          <p14:tracePt t="37375" x="2371725" y="1628775"/>
          <p14:tracePt t="37392" x="2357438" y="1628775"/>
          <p14:tracePt t="37409" x="2324100" y="1628775"/>
          <p14:tracePt t="37426" x="2300288" y="1628775"/>
          <p14:tracePt t="37442" x="2266950" y="1614488"/>
          <p14:tracePt t="37460" x="2233613" y="1604963"/>
          <p14:tracePt t="37476" x="2219325" y="1600200"/>
          <p14:tracePt t="37492" x="2209800" y="1595438"/>
          <p14:tracePt t="37509" x="2200275" y="1585913"/>
          <p14:tracePt t="37526" x="2195513" y="1524000"/>
          <p14:tracePt t="37542" x="2205038" y="1428750"/>
          <p14:tracePt t="37560" x="2233613" y="1352550"/>
          <p14:tracePt t="37576" x="2266950" y="1309688"/>
          <p14:tracePt t="37592" x="2305050" y="1252538"/>
          <p14:tracePt t="37609" x="2343150" y="1219200"/>
          <p14:tracePt t="37625" x="2395538" y="1200150"/>
          <p14:tracePt t="37642" x="2457450" y="1185863"/>
          <p14:tracePt t="37659" x="2543175" y="1185863"/>
          <p14:tracePt t="37675" x="2605088" y="1195388"/>
          <p14:tracePt t="37692" x="2647950" y="1204913"/>
          <p14:tracePt t="37709" x="2705100" y="1228725"/>
          <p14:tracePt t="37725" x="2733675" y="1257300"/>
          <p14:tracePt t="37742" x="2757488" y="1285875"/>
          <p14:tracePt t="37759" x="2786063" y="1328738"/>
          <p14:tracePt t="37775" x="2800350" y="1381125"/>
          <p14:tracePt t="37792" x="2809875" y="1409700"/>
          <p14:tracePt t="37809" x="2809875" y="1428750"/>
          <p14:tracePt t="37826" x="2809875" y="1457325"/>
          <p14:tracePt t="37842" x="2795588" y="1490663"/>
          <p14:tracePt t="37859" x="2786063" y="1514475"/>
          <p14:tracePt t="37876" x="2762250" y="1538288"/>
          <p14:tracePt t="37892" x="2719388" y="1576388"/>
          <p14:tracePt t="37909" x="2686050" y="1590675"/>
          <p14:tracePt t="37925" x="2657475" y="1609725"/>
          <p14:tracePt t="37942" x="2614613" y="1614488"/>
          <p14:tracePt t="37959" x="2562225" y="1624013"/>
          <p14:tracePt t="37975" x="2519363" y="1624013"/>
          <p14:tracePt t="37992" x="2471738" y="1614488"/>
          <p14:tracePt t="38009" x="2395538" y="1600200"/>
          <p14:tracePt t="38025" x="2352675" y="1590675"/>
          <p14:tracePt t="38042" x="2309813" y="1581150"/>
          <p14:tracePt t="38059" x="2281238" y="1576388"/>
          <p14:tracePt t="38076" x="2247900" y="1552575"/>
          <p14:tracePt t="38092" x="2228850" y="1543050"/>
          <p14:tracePt t="38109" x="2219325" y="1528763"/>
          <p14:tracePt t="38126" x="2219325" y="1485900"/>
          <p14:tracePt t="38142" x="2228850" y="1381125"/>
          <p14:tracePt t="38159" x="2257425" y="1314450"/>
          <p14:tracePt t="38176" x="2290763" y="1285875"/>
          <p14:tracePt t="38192" x="2319338" y="1247775"/>
          <p14:tracePt t="38209" x="2386013" y="1209675"/>
          <p14:tracePt t="38225" x="2447925" y="1195388"/>
          <p14:tracePt t="38242" x="2528888" y="1195388"/>
          <p14:tracePt t="38259" x="2628900" y="1219200"/>
          <p14:tracePt t="38276" x="2676525" y="1243013"/>
          <p14:tracePt t="38292" x="2714625" y="1281113"/>
          <p14:tracePt t="38309" x="2743200" y="1319213"/>
          <p14:tracePt t="38325" x="2781300" y="1371600"/>
          <p14:tracePt t="38342" x="2795588" y="1400175"/>
          <p14:tracePt t="38359" x="2805113" y="1438275"/>
          <p14:tracePt t="38375" x="2805113" y="1457325"/>
          <p14:tracePt t="38392" x="2805113" y="1485900"/>
          <p14:tracePt t="38409" x="2805113" y="1504950"/>
          <p14:tracePt t="38425" x="2790825" y="1528763"/>
          <p14:tracePt t="38442" x="2762250" y="1557338"/>
          <p14:tracePt t="38459" x="2738438" y="1581150"/>
          <p14:tracePt t="38475" x="2695575" y="1604963"/>
          <p14:tracePt t="38492" x="2647950" y="1633538"/>
          <p14:tracePt t="38509" x="2576513" y="1638300"/>
          <p14:tracePt t="38525" x="2514600" y="1638300"/>
          <p14:tracePt t="38542" x="2457450" y="1628775"/>
          <p14:tracePt t="38559" x="2390775" y="1609725"/>
          <p14:tracePt t="38575" x="2324100" y="1581150"/>
          <p14:tracePt t="38592" x="2286000" y="1571625"/>
          <p14:tracePt t="38609" x="2262188" y="1552575"/>
          <p14:tracePt t="38626" x="2247900" y="1533525"/>
          <p14:tracePt t="38642" x="2243138" y="1519238"/>
          <p14:tracePt t="38659" x="2238375" y="1476375"/>
          <p14:tracePt t="38676" x="2243138" y="1414463"/>
          <p14:tracePt t="38692" x="2295525" y="1309688"/>
          <p14:tracePt t="38709" x="2338388" y="1262063"/>
          <p14:tracePt t="38726" x="2366963" y="1223963"/>
          <p14:tracePt t="38742" x="2414588" y="1200150"/>
          <p14:tracePt t="38759" x="2533650" y="1166813"/>
          <p14:tracePt t="38776" x="2614613" y="1162050"/>
          <p14:tracePt t="38792" x="2700338" y="1171575"/>
          <p14:tracePt t="38809" x="2762250" y="1200150"/>
          <p14:tracePt t="38825" x="2824163" y="1266825"/>
          <p14:tracePt t="38842" x="2867025" y="1323975"/>
          <p14:tracePt t="38859" x="2886075" y="1362075"/>
          <p14:tracePt t="38876" x="2905125" y="1423988"/>
          <p14:tracePt t="38892" x="2905125" y="1457325"/>
          <p14:tracePt t="38909" x="2905125" y="1495425"/>
          <p14:tracePt t="38925" x="2900363" y="1528763"/>
          <p14:tracePt t="38942" x="2867025" y="1595438"/>
          <p14:tracePt t="38959" x="2828925" y="1643063"/>
          <p14:tracePt t="38975" x="2795588" y="1676400"/>
          <p14:tracePt t="38992" x="2728913" y="1719263"/>
          <p14:tracePt t="39009" x="2628900" y="1747838"/>
          <p14:tracePt t="39025" x="2566988" y="1757363"/>
          <p14:tracePt t="39042" x="2486025" y="1747838"/>
          <p14:tracePt t="39059" x="2371725" y="1695450"/>
          <p14:tracePt t="39075" x="2305050" y="1657350"/>
          <p14:tracePt t="39092" x="2266950" y="1624013"/>
          <p14:tracePt t="39109" x="2243138" y="1600200"/>
          <p14:tracePt t="39125" x="2219325" y="1543050"/>
          <p14:tracePt t="39142" x="2224088" y="1462088"/>
          <p14:tracePt t="39159" x="2247900" y="1381125"/>
          <p14:tracePt t="39176" x="2286000" y="1295400"/>
          <p14:tracePt t="39192" x="2352675" y="1233488"/>
          <p14:tracePt t="39209" x="2419350" y="1204913"/>
          <p14:tracePt t="39225" x="2500313" y="1190625"/>
          <p14:tracePt t="39242" x="2652713" y="1223963"/>
          <p14:tracePt t="39259" x="2724150" y="1276350"/>
          <p14:tracePt t="39275" x="2771775" y="1328738"/>
          <p14:tracePt t="39292" x="2805113" y="1366838"/>
          <p14:tracePt t="39309" x="2833688" y="1428750"/>
          <p14:tracePt t="39325" x="2838450" y="1466850"/>
          <p14:tracePt t="39342" x="2838450" y="1500188"/>
          <p14:tracePt t="39359" x="2824163" y="1547813"/>
          <p14:tracePt t="39375" x="2786063" y="1609725"/>
          <p14:tracePt t="39392" x="2747963" y="1647825"/>
          <p14:tracePt t="39409" x="2709863" y="1685925"/>
          <p14:tracePt t="39425" x="2662238" y="1724025"/>
          <p14:tracePt t="39442" x="2595563" y="1747838"/>
          <p14:tracePt t="39459" x="2566988" y="1752600"/>
          <p14:tracePt t="39475" x="2538413" y="1757363"/>
          <p14:tracePt t="39492" x="2514600" y="1757363"/>
          <p14:tracePt t="39509" x="2495550" y="1752600"/>
          <p14:tracePt t="39526" x="2481263" y="1747838"/>
          <p14:tracePt t="39542" x="2471738" y="1738313"/>
          <p14:tracePt t="39559" x="2462213" y="1738313"/>
          <p14:tracePt t="44710" x="2481263" y="1833563"/>
          <p14:tracePt t="44717" x="2557463" y="2147888"/>
          <p14:tracePt t="44725" x="2614613" y="2433638"/>
          <p14:tracePt t="44742" x="2752725" y="2952750"/>
          <p14:tracePt t="44759" x="2819400" y="3281363"/>
          <p14:tracePt t="44775" x="2857500" y="3667125"/>
          <p14:tracePt t="44808" x="2886075" y="4057650"/>
          <p14:tracePt t="44842" x="2909888" y="4429125"/>
          <p14:tracePt t="44858" x="2909888" y="4467225"/>
          <p14:tracePt t="44876" x="2909888" y="4495800"/>
          <p14:tracePt t="44893" x="2909888" y="4505325"/>
          <p14:tracePt t="45127" x="2924175" y="4543425"/>
          <p14:tracePt t="45134" x="2933700" y="4591050"/>
          <p14:tracePt t="45142" x="2938463" y="4638675"/>
          <p14:tracePt t="45158" x="2938463" y="4691063"/>
          <p14:tracePt t="45175" x="2933700" y="4724400"/>
          <p14:tracePt t="45192" x="2928938" y="4752975"/>
          <p14:tracePt t="45208" x="2909888" y="4781550"/>
          <p14:tracePt t="45225" x="2900363" y="4791075"/>
          <p14:tracePt t="45242" x="2871788" y="4810125"/>
          <p14:tracePt t="45258" x="2833688" y="4814888"/>
          <p14:tracePt t="45275" x="2767013" y="4819650"/>
          <p14:tracePt t="45292" x="2719388" y="4819650"/>
          <p14:tracePt t="45309" x="2681288" y="4819650"/>
          <p14:tracePt t="45325" x="2619375" y="4810125"/>
          <p14:tracePt t="45342" x="2576513" y="4810125"/>
          <p14:tracePt t="45358" x="2533650" y="4805363"/>
          <p14:tracePt t="45375" x="2486025" y="4805363"/>
          <p14:tracePt t="45392" x="2428875" y="4805363"/>
          <p14:tracePt t="45408" x="2400300" y="4805363"/>
          <p14:tracePt t="45425" x="2381250" y="4814888"/>
          <p14:tracePt t="45442" x="2357438" y="4819650"/>
          <p14:tracePt t="45458" x="2328863" y="4833938"/>
          <p14:tracePt t="45475" x="2314575" y="4843463"/>
          <p14:tracePt t="45491" x="2305050" y="4881563"/>
          <p14:tracePt t="45509" x="2271713" y="5010150"/>
          <p14:tracePt t="45525" x="2271713" y="5076825"/>
          <p14:tracePt t="45542" x="2281238" y="5138738"/>
          <p14:tracePt t="45558" x="2309813" y="5186363"/>
          <p14:tracePt t="45575" x="2343150" y="5233988"/>
          <p14:tracePt t="45592" x="2400300" y="5286375"/>
          <p14:tracePt t="45608" x="2481263" y="5324475"/>
          <p14:tracePt t="45625" x="2576513" y="5357813"/>
          <p14:tracePt t="45642" x="2738438" y="5381625"/>
          <p14:tracePt t="45658" x="2828925" y="5376863"/>
          <p14:tracePt t="45675" x="2919413" y="5367338"/>
          <p14:tracePt t="45692" x="3043238" y="5329238"/>
          <p14:tracePt t="45708" x="3119438" y="5300663"/>
          <p14:tracePt t="45725" x="3171825" y="5272088"/>
          <p14:tracePt t="45742" x="3209925" y="5253038"/>
          <p14:tracePt t="45758" x="3248025" y="5229225"/>
          <p14:tracePt t="45775" x="3257550" y="5214938"/>
          <p14:tracePt t="45792" x="3257550" y="5195888"/>
          <p14:tracePt t="45808" x="3248025" y="5157788"/>
          <p14:tracePt t="45825" x="3205163" y="5081588"/>
          <p14:tracePt t="45842" x="3176588" y="5053013"/>
          <p14:tracePt t="45858" x="3162300" y="5029200"/>
          <p14:tracePt t="45875" x="3143250" y="5019675"/>
          <p14:tracePt t="45891" x="3138488" y="5010150"/>
          <p14:tracePt t="45908" x="3128963" y="5005388"/>
          <p14:tracePt t="45925" x="3128963" y="4991100"/>
          <p14:tracePt t="45942" x="3138488" y="4943475"/>
          <p14:tracePt t="45958" x="3171825" y="4814888"/>
          <p14:tracePt t="45975" x="3200400" y="4624388"/>
          <p14:tracePt t="45991" x="3209925" y="4457700"/>
          <p14:tracePt t="46008" x="3195638" y="4133850"/>
          <p14:tracePt t="46025" x="3157538" y="3995738"/>
          <p14:tracePt t="46041" x="3128963" y="3890963"/>
          <p14:tracePt t="46058" x="3095625" y="3781425"/>
          <p14:tracePt t="46075" x="3086100" y="3743325"/>
          <p14:tracePt t="46092" x="3081338" y="3729038"/>
          <p14:tracePt t="46108" x="3076575" y="3714750"/>
          <p14:tracePt t="46125" x="3076575" y="3681413"/>
          <p14:tracePt t="46142" x="3076575" y="3662363"/>
          <p14:tracePt t="46158" x="3076575" y="3638550"/>
          <p14:tracePt t="46175" x="3081338" y="3614738"/>
          <p14:tracePt t="46191" x="3095625" y="3590925"/>
          <p14:tracePt t="46208" x="3100388" y="3576638"/>
          <p14:tracePt t="46225" x="3105150" y="3567113"/>
          <p14:tracePt t="46242" x="3119438" y="3552825"/>
          <p14:tracePt t="46258" x="3124200" y="3548063"/>
          <p14:tracePt t="46275" x="3133725" y="3538538"/>
          <p14:tracePt t="46292" x="3138488" y="3533775"/>
          <p14:tracePt t="46308" x="3143250" y="3524250"/>
          <p14:tracePt t="46368" x="3138488" y="3524250"/>
          <p14:tracePt t="46375" x="3119438" y="3524250"/>
          <p14:tracePt t="46383" x="3095625" y="3524250"/>
          <p14:tracePt t="46391" x="3062288" y="3524250"/>
          <p14:tracePt t="46408" x="2924175" y="3543300"/>
          <p14:tracePt t="46425" x="2790825" y="3548063"/>
          <p14:tracePt t="46442" x="2624138" y="3557588"/>
          <p14:tracePt t="46458" x="2533650" y="3557588"/>
          <p14:tracePt t="46475" x="2447925" y="3548063"/>
          <p14:tracePt t="46492" x="2386013" y="3524250"/>
          <p14:tracePt t="46508" x="2362200" y="3476625"/>
          <p14:tracePt t="46525" x="2338388" y="3381375"/>
          <p14:tracePt t="46541" x="2338388" y="3314700"/>
          <p14:tracePt t="46558" x="2366963" y="3243263"/>
          <p14:tracePt t="46575" x="2409825" y="3209925"/>
          <p14:tracePt t="46592" x="2476500" y="3171825"/>
          <p14:tracePt t="46608" x="2571750" y="3157538"/>
          <p14:tracePt t="46625" x="2719388" y="3167063"/>
          <p14:tracePt t="46642" x="2805113" y="3205163"/>
          <p14:tracePt t="46658" x="2867025" y="3252788"/>
          <p14:tracePt t="46675" x="2938463" y="3338513"/>
          <p14:tracePt t="46691" x="2957513" y="3386138"/>
          <p14:tracePt t="46708" x="2971800" y="3414713"/>
          <p14:tracePt t="46725" x="2976563" y="3443288"/>
          <p14:tracePt t="46742" x="2971800" y="3476625"/>
          <p14:tracePt t="46758" x="2967038" y="3490913"/>
          <p14:tracePt t="46775" x="2962275" y="3500438"/>
          <p14:tracePt t="46791" x="2952750" y="3505200"/>
          <p14:tracePt t="46808" x="2952750" y="3514725"/>
          <p14:tracePt t="46844" x="2952750" y="3519488"/>
          <p14:tracePt t="46873" x="2952750" y="3524250"/>
          <p14:tracePt t="52519" x="2928938" y="3433763"/>
          <p14:tracePt t="52529" x="2900363" y="3328988"/>
          <p14:tracePt t="52541" x="2847975" y="3138488"/>
          <p14:tracePt t="52558" x="2767013" y="2905125"/>
          <p14:tracePt t="52575" x="2676525" y="2638425"/>
          <p14:tracePt t="52591" x="2619375" y="2519363"/>
          <p14:tracePt t="52624" x="2486025" y="2266950"/>
          <p14:tracePt t="52658" x="2386013" y="2124075"/>
          <p14:tracePt t="52674" x="2362200" y="2100263"/>
          <p14:tracePt t="52691" x="2338388" y="2076450"/>
          <p14:tracePt t="52708" x="2314575" y="2043113"/>
          <p14:tracePt t="52725" x="2300288" y="2019300"/>
          <p14:tracePt t="52741" x="2281238" y="1981200"/>
          <p14:tracePt t="52758" x="2266950" y="1928813"/>
          <p14:tracePt t="52774" x="2266950" y="1890713"/>
          <p14:tracePt t="52791" x="2266950" y="1857375"/>
          <p14:tracePt t="52808" x="2266950" y="1828800"/>
          <p14:tracePt t="52824" x="2266950" y="1800225"/>
          <p14:tracePt t="52841" x="2266950" y="1781175"/>
          <p14:tracePt t="52858" x="2266950" y="1762125"/>
          <p14:tracePt t="52874" x="2266950" y="1738313"/>
          <p14:tracePt t="52891" x="2257425" y="1704975"/>
          <p14:tracePt t="52908" x="2243138" y="1662113"/>
          <p14:tracePt t="52924" x="2238375" y="1600200"/>
          <p14:tracePt t="52941" x="2209800" y="1500188"/>
          <p14:tracePt t="52958" x="2190750" y="1457325"/>
          <p14:tracePt t="52974" x="2176463" y="1419225"/>
          <p14:tracePt t="52991" x="2166938" y="1395413"/>
          <p14:tracePt t="53008" x="2143125" y="1362075"/>
          <p14:tracePt t="53024" x="2124075" y="1338263"/>
          <p14:tracePt t="53041" x="2109788" y="1323975"/>
          <p14:tracePt t="53058" x="2085975" y="1300163"/>
          <p14:tracePt t="53074" x="2052638" y="1276350"/>
          <p14:tracePt t="53091" x="2014538" y="1257300"/>
          <p14:tracePt t="53108" x="1985963" y="1238250"/>
          <p14:tracePt t="53124" x="1924050" y="1228725"/>
          <p14:tracePt t="53141" x="1871663" y="1228725"/>
          <p14:tracePt t="53158" x="1824038" y="1228725"/>
          <p14:tracePt t="53174" x="1771650" y="1228725"/>
          <p14:tracePt t="53191" x="1695450" y="1238250"/>
          <p14:tracePt t="53208" x="1662113" y="1243013"/>
          <p14:tracePt t="53224" x="1609725" y="1247775"/>
          <p14:tracePt t="53241" x="1566863" y="1262063"/>
          <p14:tracePt t="53258" x="1500188" y="1271588"/>
          <p14:tracePt t="53274" x="1452563" y="1295400"/>
          <p14:tracePt t="53291" x="1409700" y="1314450"/>
          <p14:tracePt t="53308" x="1371600" y="1323975"/>
          <p14:tracePt t="53324" x="1333500" y="1338263"/>
          <p14:tracePt t="53341" x="1314450" y="1352550"/>
          <p14:tracePt t="53358" x="1290638" y="1371600"/>
          <p14:tracePt t="53374" x="1266825" y="1419225"/>
          <p14:tracePt t="53391" x="1257300" y="1457325"/>
          <p14:tracePt t="53408" x="1247775" y="1485900"/>
          <p14:tracePt t="53424" x="1247775" y="1514475"/>
          <p14:tracePt t="53441" x="1252538" y="1538288"/>
          <p14:tracePt t="53458" x="1262063" y="1557338"/>
          <p14:tracePt t="53475" x="1271588" y="1566863"/>
          <p14:tracePt t="53492" x="1328738" y="1585913"/>
          <p14:tracePt t="53508" x="1404938" y="1609725"/>
          <p14:tracePt t="53524" x="1476375" y="1624013"/>
          <p14:tracePt t="53541" x="1538288" y="1628775"/>
          <p14:tracePt t="53558" x="1633538" y="1638300"/>
          <p14:tracePt t="53574" x="1690688" y="1638300"/>
          <p14:tracePt t="53591" x="1757363" y="1638300"/>
          <p14:tracePt t="53608" x="1809750" y="1638300"/>
          <p14:tracePt t="53624" x="1881188" y="1638300"/>
          <p14:tracePt t="53641" x="1924050" y="1638300"/>
          <p14:tracePt t="53658" x="1962150" y="1638300"/>
          <p14:tracePt t="53674" x="1995488" y="1638300"/>
          <p14:tracePt t="53691" x="2052638" y="1628775"/>
          <p14:tracePt t="53708" x="2095500" y="1624013"/>
          <p14:tracePt t="53725" x="2133600" y="1614488"/>
          <p14:tracePt t="53742" x="2190750" y="1600200"/>
          <p14:tracePt t="53758" x="2228850" y="1585913"/>
          <p14:tracePt t="53774" x="2257425" y="1576388"/>
          <p14:tracePt t="53791" x="2281238" y="1562100"/>
          <p14:tracePt t="53808" x="2309813" y="1547813"/>
          <p14:tracePt t="53824" x="2314575" y="1543050"/>
          <p14:tracePt t="53841" x="2319338" y="1533525"/>
          <p14:tracePt t="53858" x="2319338" y="1524000"/>
          <p14:tracePt t="53874" x="2319338" y="1500188"/>
          <p14:tracePt t="53891" x="2305050" y="1476375"/>
          <p14:tracePt t="53907" x="2276475" y="1452563"/>
          <p14:tracePt t="53925" x="2190750" y="1404938"/>
          <p14:tracePt t="53941" x="2114550" y="1371600"/>
          <p14:tracePt t="53958" x="2057400" y="1347788"/>
          <p14:tracePt t="53974" x="2009775" y="1333500"/>
          <p14:tracePt t="53991" x="1909763" y="1304925"/>
          <p14:tracePt t="54008" x="1847850" y="1290638"/>
          <p14:tracePt t="54024" x="1795463" y="1276350"/>
          <p14:tracePt t="54041" x="1757363" y="1276350"/>
          <p14:tracePt t="54057" x="1700213" y="1276350"/>
          <p14:tracePt t="54074" x="1662113" y="1276350"/>
          <p14:tracePt t="54091" x="1619250" y="1281113"/>
          <p14:tracePt t="54108" x="1533525" y="1290638"/>
          <p14:tracePt t="54124" x="1485900" y="1300163"/>
          <p14:tracePt t="54141" x="1433513" y="1309688"/>
          <p14:tracePt t="54158" x="1395413" y="1319213"/>
          <p14:tracePt t="54174" x="1343025" y="1328738"/>
          <p14:tracePt t="54191" x="1314450" y="1338263"/>
          <p14:tracePt t="54207" x="1290638" y="1347788"/>
          <p14:tracePt t="54224" x="1276350" y="1357313"/>
          <p14:tracePt t="54241" x="1252538" y="1381125"/>
          <p14:tracePt t="54258" x="1238250" y="1404938"/>
          <p14:tracePt t="54274" x="1219200" y="1423988"/>
          <p14:tracePt t="54291" x="1200150" y="1462088"/>
          <p14:tracePt t="54308" x="1195388" y="1490663"/>
          <p14:tracePt t="54324" x="1195388" y="1519238"/>
          <p14:tracePt t="54341" x="1195388" y="1538288"/>
          <p14:tracePt t="54358" x="1204913" y="1566863"/>
          <p14:tracePt t="54374" x="1219200" y="1581150"/>
          <p14:tracePt t="54391" x="1247775" y="1600200"/>
          <p14:tracePt t="54408" x="1276350" y="1619250"/>
          <p14:tracePt t="54424" x="1338263" y="1643063"/>
          <p14:tracePt t="54441" x="1390650" y="1657350"/>
          <p14:tracePt t="54458" x="1433513" y="1662113"/>
          <p14:tracePt t="54474" x="1485900" y="1666875"/>
          <p14:tracePt t="54491" x="1562100" y="1676400"/>
          <p14:tracePt t="54508" x="1628775" y="1676400"/>
          <p14:tracePt t="54524" x="1709738" y="1676400"/>
          <p14:tracePt t="54541" x="1819275" y="1676400"/>
          <p14:tracePt t="54558" x="1871663" y="1671638"/>
          <p14:tracePt t="54574" x="1924050" y="1671638"/>
          <p14:tracePt t="54591" x="1962150" y="1671638"/>
          <p14:tracePt t="54608" x="2033588" y="1662113"/>
          <p14:tracePt t="54624" x="2076450" y="1662113"/>
          <p14:tracePt t="54641" x="2128838" y="1652588"/>
          <p14:tracePt t="54658" x="2171700" y="1647825"/>
          <p14:tracePt t="54674" x="2224088" y="1643063"/>
          <p14:tracePt t="54691" x="2252663" y="1633538"/>
          <p14:tracePt t="54708" x="2276475" y="1624013"/>
          <p14:tracePt t="54710" x="2286000" y="1624013"/>
          <p14:tracePt t="54724" x="2300288" y="1614488"/>
          <p14:tracePt t="54741" x="2309813" y="1609725"/>
          <p14:tracePt t="54758" x="2314575" y="1595438"/>
          <p14:tracePt t="54774" x="2324100" y="1566863"/>
          <p14:tracePt t="54791" x="2305050" y="1485900"/>
          <p14:tracePt t="54809" x="2271713" y="1428750"/>
          <p14:tracePt t="54824" x="2209800" y="1381125"/>
          <p14:tracePt t="54841" x="2133600" y="1314450"/>
          <p14:tracePt t="54858" x="2028825" y="1252538"/>
          <p14:tracePt t="54874" x="1952625" y="1223963"/>
          <p14:tracePt t="54891" x="1857375" y="1190625"/>
          <p14:tracePt t="54908" x="1771650" y="1185863"/>
          <p14:tracePt t="54924" x="1657350" y="1185863"/>
          <p14:tracePt t="54941" x="1600200" y="1195388"/>
          <p14:tracePt t="54957" x="1533525" y="1214438"/>
          <p14:tracePt t="54974" x="1438275" y="1243013"/>
          <p14:tracePt t="54991" x="1371600" y="1271588"/>
          <p14:tracePt t="55007" x="1304925" y="1300163"/>
          <p14:tracePt t="55024" x="1266825" y="1328738"/>
          <p14:tracePt t="55041" x="1247775" y="1343025"/>
          <p14:tracePt t="55057" x="1238250" y="1352550"/>
          <p14:tracePt t="55074" x="1228725" y="1366838"/>
          <p14:tracePt t="55091" x="1219200" y="1404938"/>
          <p14:tracePt t="55107" x="1228725" y="1452563"/>
          <p14:tracePt t="55124" x="1247775" y="1481138"/>
          <p14:tracePt t="55141" x="1271588" y="1504950"/>
          <p14:tracePt t="55157" x="1352550" y="1547813"/>
          <p14:tracePt t="55174" x="1447800" y="1562100"/>
          <p14:tracePt t="55191" x="1557338" y="1566863"/>
          <p14:tracePt t="55208" x="1671638" y="1566863"/>
          <p14:tracePt t="55209" x="1728788" y="1566863"/>
          <p14:tracePt t="55224" x="1804988" y="1566863"/>
          <p14:tracePt t="55241" x="1876425" y="1566863"/>
          <p14:tracePt t="55258" x="1919288" y="1566863"/>
          <p14:tracePt t="55275" x="1971675" y="1566863"/>
          <p14:tracePt t="55291" x="1995488" y="1562100"/>
          <p14:tracePt t="55307" x="2009775" y="1562100"/>
          <p14:tracePt t="55324" x="2014538" y="1562100"/>
          <p14:tracePt t="55341" x="2024063" y="1562100"/>
          <p14:tracePt t="55357" x="2028825" y="1562100"/>
          <p14:tracePt t="55374" x="2033588" y="1552575"/>
          <p14:tracePt t="55391" x="2038350" y="1547813"/>
          <p14:tracePt t="55408" x="2057400" y="1538288"/>
          <p14:tracePt t="55424" x="2071688" y="1528763"/>
          <p14:tracePt t="55441" x="2085975" y="1524000"/>
          <p14:tracePt t="55458" x="2095500" y="1514475"/>
          <p14:tracePt t="55474" x="2105025" y="1509713"/>
          <p14:tracePt t="55491" x="2109788" y="1509713"/>
          <p14:tracePt t="55508" x="2114550" y="1509713"/>
          <p14:tracePt t="55524" x="2119313" y="1509713"/>
          <p14:tracePt t="55541" x="2124075" y="1509713"/>
          <p14:tracePt t="55907" x="2181225" y="1647825"/>
          <p14:tracePt t="55914" x="2305050" y="1990725"/>
          <p14:tracePt t="55924" x="2433638" y="2400300"/>
          <p14:tracePt t="55941" x="2647950" y="3038475"/>
          <p14:tracePt t="55958" x="2838450" y="3800475"/>
          <p14:tracePt t="55991" x="3005138" y="4414838"/>
          <p14:tracePt t="56024" x="3090863" y="4895850"/>
          <p14:tracePt t="56041" x="3100388" y="5019675"/>
          <p14:tracePt t="56058" x="3109913" y="5100638"/>
          <p14:tracePt t="56074" x="3109913" y="5157788"/>
          <p14:tracePt t="56091" x="3109913" y="5176838"/>
          <p14:tracePt t="56108" x="3109913" y="5200650"/>
          <p14:tracePt t="56124" x="3109913" y="5219700"/>
          <p14:tracePt t="56141" x="3095625" y="5253038"/>
          <p14:tracePt t="56157" x="3090863" y="5276850"/>
          <p14:tracePt t="56174" x="3090863" y="5286375"/>
          <p14:tracePt t="56191" x="3090863" y="5295900"/>
          <p14:tracePt t="56207" x="3090863" y="5305425"/>
          <p14:tracePt t="56224" x="3090863" y="5314950"/>
          <p14:tracePt t="56241" x="3095625" y="5324475"/>
          <p14:tracePt t="56258" x="3105150" y="5343525"/>
          <p14:tracePt t="56274" x="3109913" y="5348288"/>
          <p14:tracePt t="56291" x="3109913" y="5353050"/>
          <p14:tracePt t="56325" x="3114675" y="5353050"/>
          <p14:tracePt t="56341" x="3119438" y="5338763"/>
          <p14:tracePt t="56357" x="3124200" y="5267325"/>
          <p14:tracePt t="56374" x="3114675" y="5153025"/>
          <p14:tracePt t="56392" x="3086100" y="5010150"/>
          <p14:tracePt t="56407" x="3048000" y="4933950"/>
          <p14:tracePt t="56424" x="3009900" y="4857750"/>
          <p14:tracePt t="56441" x="2928938" y="4748213"/>
          <p14:tracePt t="56457" x="2886075" y="4691063"/>
          <p14:tracePt t="56474" x="2847975" y="4657725"/>
          <p14:tracePt t="56491" x="2805113" y="4638675"/>
          <p14:tracePt t="56508" x="2733675" y="4633913"/>
          <p14:tracePt t="56524" x="2681288" y="4662488"/>
          <p14:tracePt t="56541" x="2624138" y="4695825"/>
          <p14:tracePt t="56557" x="2576513" y="4729163"/>
          <p14:tracePt t="56574" x="2533650" y="4772025"/>
          <p14:tracePt t="56591" x="2505075" y="4819650"/>
          <p14:tracePt t="56607" x="2481263" y="4957763"/>
          <p14:tracePt t="56624" x="2486025" y="5072063"/>
          <p14:tracePt t="56641" x="2505075" y="5167313"/>
          <p14:tracePt t="56658" x="2538413" y="5200650"/>
          <p14:tracePt t="56674" x="2590800" y="5233988"/>
          <p14:tracePt t="56691" x="2738438" y="5281613"/>
          <p14:tracePt t="56707" x="2828925" y="5300663"/>
          <p14:tracePt t="56724" x="2900363" y="5300663"/>
          <p14:tracePt t="56741" x="2957513" y="5295900"/>
          <p14:tracePt t="56757" x="3014663" y="5276850"/>
          <p14:tracePt t="56774" x="3038475" y="5267325"/>
          <p14:tracePt t="56791" x="3052763" y="5257800"/>
          <p14:tracePt t="56807" x="3062288" y="5253038"/>
          <p14:tracePt t="56824" x="3071813" y="5248275"/>
          <p14:tracePt t="56841" x="3076575" y="5243513"/>
          <p14:tracePt t="56857" x="3090863" y="5191125"/>
          <p14:tracePt t="56874" x="3124200" y="5019675"/>
          <p14:tracePt t="56891" x="3148013" y="4829175"/>
          <p14:tracePt t="56907" x="3167063" y="4562475"/>
          <p14:tracePt t="56924" x="3162300" y="4314825"/>
          <p14:tracePt t="56941" x="3138488" y="3986213"/>
          <p14:tracePt t="56957" x="3128963" y="3905250"/>
          <p14:tracePt t="56974" x="3114675" y="3848100"/>
          <p14:tracePt t="56991" x="3114675" y="3819525"/>
          <p14:tracePt t="57007" x="3114675" y="3795713"/>
          <p14:tracePt t="57024" x="3114675" y="3790950"/>
          <p14:tracePt t="57041" x="3114675" y="3781425"/>
          <p14:tracePt t="57057" x="3119438" y="3762375"/>
          <p14:tracePt t="57074" x="3128963" y="3748088"/>
          <p14:tracePt t="57091" x="3157538" y="3714750"/>
          <p14:tracePt t="57107" x="3181350" y="3676650"/>
          <p14:tracePt t="57124" x="3209925" y="3629025"/>
          <p14:tracePt t="57141" x="3214688" y="3619500"/>
          <p14:tracePt t="57157" x="3224213" y="3609975"/>
          <p14:tracePt t="57174" x="3228975" y="3605213"/>
          <p14:tracePt t="57191" x="3228975" y="3600450"/>
          <p14:tracePt t="57227" x="3219450" y="3600450"/>
          <p14:tracePt t="57234" x="3195638" y="3600450"/>
          <p14:tracePt t="57241" x="3171825" y="3600450"/>
          <p14:tracePt t="57257" x="3057525" y="3619500"/>
          <p14:tracePt t="57274" x="2924175" y="3643313"/>
          <p14:tracePt t="57291" x="2762250" y="3681413"/>
          <p14:tracePt t="57307" x="2581275" y="3686175"/>
          <p14:tracePt t="57324" x="2509838" y="3671888"/>
          <p14:tracePt t="57341" x="2466975" y="3638550"/>
          <p14:tracePt t="57357" x="2438400" y="3600450"/>
          <p14:tracePt t="57374" x="2400300" y="3476625"/>
          <p14:tracePt t="57391" x="2395538" y="3352800"/>
          <p14:tracePt t="57407" x="2414588" y="3228975"/>
          <p14:tracePt t="57425" x="2438400" y="3138488"/>
          <p14:tracePt t="57441" x="2466975" y="3100388"/>
          <p14:tracePt t="57457" x="2509838" y="3067050"/>
          <p14:tracePt t="57474" x="2595563" y="3043238"/>
          <p14:tracePt t="57491" x="2733675" y="3057525"/>
          <p14:tracePt t="57507" x="2814638" y="3109913"/>
          <p14:tracePt t="57524" x="2886075" y="3200400"/>
          <p14:tracePt t="57540" x="2943225" y="3281363"/>
          <p14:tracePt t="57557" x="2990850" y="3367088"/>
          <p14:tracePt t="57574" x="3005138" y="3400425"/>
          <p14:tracePt t="57591" x="3005138" y="3443288"/>
          <p14:tracePt t="57607" x="2990850" y="3495675"/>
          <p14:tracePt t="57624" x="2967038" y="3552825"/>
          <p14:tracePt t="57641" x="2952750" y="3567113"/>
          <p14:tracePt t="57657" x="2943225" y="3571875"/>
          <p14:tracePt t="57674" x="2933700" y="3581400"/>
          <p14:tracePt t="57690" x="2928938" y="3586163"/>
          <p14:tracePt t="58224" x="2947988" y="3586163"/>
          <p14:tracePt t="58232" x="2971800" y="3586163"/>
          <p14:tracePt t="58241" x="3000375" y="3581400"/>
          <p14:tracePt t="58257" x="3043238" y="3581400"/>
          <p14:tracePt t="58274" x="3086100" y="3581400"/>
          <p14:tracePt t="58291" x="3124200" y="3581400"/>
          <p14:tracePt t="58307" x="3138488" y="3581400"/>
          <p14:tracePt t="58340" x="3143250" y="3581400"/>
          <p14:tracePt t="58374" x="3128963" y="3581400"/>
          <p14:tracePt t="58391" x="3090863" y="3581400"/>
          <p14:tracePt t="58407" x="3009900" y="3581400"/>
          <p14:tracePt t="58424" x="2967038" y="3581400"/>
          <p14:tracePt t="58441" x="2938463" y="3581400"/>
          <p14:tracePt t="58457" x="2928938" y="3581400"/>
          <p14:tracePt t="58474" x="2924175" y="3581400"/>
          <p14:tracePt t="66677" x="2914650" y="3581400"/>
          <p14:tracePt t="66684" x="2895600" y="3571875"/>
          <p14:tracePt t="66692" x="2886075" y="3567113"/>
          <p14:tracePt t="66707" x="2862263" y="3562350"/>
          <p14:tracePt t="66723" x="2838450" y="3557588"/>
          <p14:tracePt t="66740" x="2819400" y="3543300"/>
          <p14:tracePt t="66757" x="2800350" y="3538538"/>
          <p14:tracePt t="66790" x="2762250" y="3538538"/>
          <p14:tracePt t="66823" x="2719388" y="3529013"/>
          <p14:tracePt t="66840" x="2690813" y="3529013"/>
          <p14:tracePt t="66857" x="2676525" y="3529013"/>
          <p14:tracePt t="66873" x="2667000" y="3524250"/>
          <p14:tracePt t="66890" x="2643188" y="3524250"/>
          <p14:tracePt t="66907" x="2628900" y="3519488"/>
          <p14:tracePt t="66923" x="2614613" y="3519488"/>
          <p14:tracePt t="66940" x="2595563" y="3514725"/>
          <p14:tracePt t="66956" x="2576513" y="3509963"/>
          <p14:tracePt t="66973" x="2571750" y="3509963"/>
          <p14:tracePt t="66990" x="2566988" y="3509963"/>
          <p14:tracePt t="67007" x="2557463" y="3509963"/>
          <p14:tracePt t="67023" x="2547938" y="3509963"/>
          <p14:tracePt t="67040" x="2543175" y="3509963"/>
          <p14:tracePt t="67057" x="2538413" y="3509963"/>
          <p14:tracePt t="67073" x="2528888" y="3509963"/>
          <p14:tracePt t="67324" x="2533650" y="3509963"/>
          <p14:tracePt t="67331" x="2538413" y="3509963"/>
          <p14:tracePt t="67346" x="2543175" y="3509963"/>
          <p14:tracePt t="67357" x="2547938" y="3509963"/>
          <p14:tracePt t="67373" x="2552700" y="3509963"/>
          <p14:tracePt t="67390" x="2557463" y="3509963"/>
          <p14:tracePt t="67406" x="2566988" y="3509963"/>
          <p14:tracePt t="67423" x="2571750" y="3514725"/>
          <p14:tracePt t="67440" x="2581275" y="3524250"/>
          <p14:tracePt t="67457" x="2586038" y="3529013"/>
          <p14:tracePt t="67473" x="2595563" y="3533775"/>
          <p14:tracePt t="67490" x="2600325" y="3533775"/>
          <p14:tracePt t="67507" x="2605088" y="3533775"/>
          <p14:tracePt t="67540" x="2614613" y="3533775"/>
          <p14:tracePt t="67557" x="2619375" y="3538538"/>
          <p14:tracePt t="67573" x="2624138" y="3538538"/>
          <p14:tracePt t="67632" x="2628900" y="3538538"/>
          <p14:tracePt t="80267" x="2628900" y="3557588"/>
          <p14:tracePt t="80274" x="2628900" y="3595688"/>
          <p14:tracePt t="80289" x="2619375" y="3719513"/>
          <p14:tracePt t="80306" x="2605088" y="3843338"/>
          <p14:tracePt t="80322" x="2586038" y="3938588"/>
          <p14:tracePt t="80339" x="2571750" y="4043363"/>
          <p14:tracePt t="80372" x="2524125" y="4295775"/>
          <p14:tracePt t="80406" x="2519363" y="4333875"/>
          <p14:tracePt t="80604" x="2528888" y="4386263"/>
          <p14:tracePt t="80612" x="2543175" y="4433888"/>
          <p14:tracePt t="80622" x="2557463" y="4471988"/>
          <p14:tracePt t="80639" x="2571750" y="4552950"/>
          <p14:tracePt t="80656" x="2605088" y="4729163"/>
          <p14:tracePt t="80672" x="2624138" y="4819650"/>
          <p14:tracePt t="80689" x="2624138" y="4872038"/>
          <p14:tracePt t="80705" x="2624138" y="4910138"/>
          <p14:tracePt t="80722" x="2624138" y="4953000"/>
          <p14:tracePt t="80739" x="2624138" y="4976813"/>
          <p14:tracePt t="80755" x="2619375" y="4995863"/>
          <p14:tracePt t="80772" x="2614613" y="5019675"/>
          <p14:tracePt t="80789" x="2605088" y="5048250"/>
          <p14:tracePt t="80805" x="2590800" y="5067300"/>
          <p14:tracePt t="80822" x="2571750" y="5086350"/>
          <p14:tracePt t="80839" x="2519363" y="5110163"/>
          <p14:tracePt t="80855" x="2471738" y="5110163"/>
          <p14:tracePt t="80872" x="2419350" y="5110163"/>
          <p14:tracePt t="80889" x="2386013" y="5110163"/>
          <p14:tracePt t="80906" x="2347913" y="5110163"/>
          <p14:tracePt t="80922" x="2333625" y="5110163"/>
          <p14:tracePt t="80939" x="2328863" y="5119688"/>
          <p14:tracePt t="80955" x="2324100" y="5129213"/>
          <p14:tracePt t="80972" x="2343150" y="5176838"/>
          <p14:tracePt t="80989" x="2405063" y="5224463"/>
          <p14:tracePt t="81005" x="2514600" y="5272088"/>
          <p14:tracePt t="81022" x="2681288" y="5314950"/>
          <p14:tracePt t="81039" x="2781300" y="5319713"/>
          <p14:tracePt t="81055" x="2886075" y="5319713"/>
          <p14:tracePt t="81072" x="2957513" y="5310188"/>
          <p14:tracePt t="81089" x="3005138" y="5291138"/>
          <p14:tracePt t="81105" x="3028950" y="5286375"/>
          <p14:tracePt t="81122" x="3033713" y="5286375"/>
          <p14:tracePt t="81155" x="3033713" y="5281613"/>
          <p14:tracePt t="81172" x="3009900" y="5267325"/>
          <p14:tracePt t="81189" x="2952750" y="5195888"/>
          <p14:tracePt t="81206" x="2800350" y="4976813"/>
          <p14:tracePt t="81222" x="2638425" y="4557713"/>
          <p14:tracePt t="81239" x="2524125" y="4110038"/>
          <p14:tracePt t="81256" x="2390775" y="3571875"/>
          <p14:tracePt t="81273" x="2228850" y="2819400"/>
          <p14:tracePt t="81289" x="2128838" y="2290763"/>
          <p14:tracePt t="81306" x="2085975" y="2095500"/>
          <p14:tracePt t="81322" x="2062163" y="2000250"/>
          <p14:tracePt t="81339" x="2047875" y="1952625"/>
          <p14:tracePt t="81355" x="2047875" y="1938338"/>
          <p14:tracePt t="81581" x="2047875" y="1895475"/>
          <p14:tracePt t="81588" x="2062163" y="1819275"/>
          <p14:tracePt t="81595" x="2071688" y="1738313"/>
          <p14:tracePt t="81605" x="2081213" y="1671638"/>
          <p14:tracePt t="81622" x="2095500" y="1585913"/>
          <p14:tracePt t="81639" x="2109788" y="1514475"/>
          <p14:tracePt t="81655" x="2119313" y="1485900"/>
          <p14:tracePt t="81672" x="2124075" y="1476375"/>
          <p14:tracePt t="81689" x="2128838" y="1466850"/>
          <p14:tracePt t="81705" x="2138363" y="1457325"/>
          <p14:tracePt t="81722" x="2147888" y="1447800"/>
          <p14:tracePt t="81739" x="2152650" y="1443038"/>
          <p14:tracePt t="81755" x="2157413" y="1438275"/>
          <p14:tracePt t="81772" x="2162175" y="1438275"/>
          <p14:tracePt t="81823" x="2157413" y="1438275"/>
          <p14:tracePt t="81830" x="2147888" y="1438275"/>
          <p14:tracePt t="81839" x="2128838" y="1443038"/>
          <p14:tracePt t="81855" x="2081213" y="1452563"/>
          <p14:tracePt t="81872" x="2009775" y="1457325"/>
          <p14:tracePt t="81889" x="1862138" y="1457325"/>
          <p14:tracePt t="81905" x="1771650" y="1447800"/>
          <p14:tracePt t="81922" x="1685925" y="1428750"/>
          <p14:tracePt t="81939" x="1633538" y="1419225"/>
          <p14:tracePt t="81955" x="1571625" y="1390650"/>
          <p14:tracePt t="81972" x="1547813" y="1385888"/>
          <p14:tracePt t="81989" x="1528763" y="1385888"/>
          <p14:tracePt t="82006" x="1500188" y="1385888"/>
          <p14:tracePt t="82022" x="1485900" y="1390650"/>
          <p14:tracePt t="82039" x="1471613" y="1400175"/>
          <p14:tracePt t="82055" x="1462088" y="1409700"/>
          <p14:tracePt t="82072" x="1438275" y="1438275"/>
          <p14:tracePt t="82089" x="1428750" y="1462088"/>
          <p14:tracePt t="82105" x="1428750" y="1481138"/>
          <p14:tracePt t="82122" x="1428750" y="1504950"/>
          <p14:tracePt t="82139" x="1447800" y="1552575"/>
          <p14:tracePt t="82155" x="1471613" y="1576388"/>
          <p14:tracePt t="82172" x="1509713" y="1600200"/>
          <p14:tracePt t="82190" x="1624013" y="1638300"/>
          <p14:tracePt t="82220" x="1828800" y="1671638"/>
          <p14:tracePt t="82238" x="1900238" y="1676400"/>
          <p14:tracePt t="82255" x="2019300" y="1676400"/>
          <p14:tracePt t="82272" x="2085975" y="1666875"/>
          <p14:tracePt t="82290" x="2143125" y="1647825"/>
          <p14:tracePt t="82310" x="2205038" y="1609725"/>
          <p14:tracePt t="82325" x="2228850" y="1585913"/>
          <p14:tracePt t="82339" x="2247900" y="1562100"/>
          <p14:tracePt t="82356" x="2252663" y="1538288"/>
          <p14:tracePt t="82372" x="2252663" y="1514475"/>
          <p14:tracePt t="82389" x="2247900" y="1500188"/>
          <p14:tracePt t="82405" x="2243138" y="1490663"/>
          <p14:tracePt t="82425" x="2233613" y="1485900"/>
          <p14:tracePt t="82441" x="2214563" y="1476375"/>
          <p14:tracePt t="82456" x="2209800" y="1476375"/>
          <p14:tracePt t="82472" x="2200275" y="1476375"/>
          <p14:tracePt t="82489" x="2195513" y="1476375"/>
          <p14:tracePt t="82505" x="2190750" y="1476375"/>
          <p14:tracePt t="82703" x="2166938" y="1485900"/>
          <p14:tracePt t="82710" x="2138363" y="1509713"/>
          <p14:tracePt t="82722" x="2119313" y="1528763"/>
          <p14:tracePt t="82738" x="2085975" y="1566863"/>
          <p14:tracePt t="82755" x="2062163" y="1614488"/>
          <p14:tracePt t="82772" x="2057400" y="1652588"/>
          <p14:tracePt t="82789" x="2076450" y="1747838"/>
          <p14:tracePt t="82806" x="2152650" y="1957388"/>
          <p14:tracePt t="82822" x="2214563" y="2066925"/>
          <p14:tracePt t="82839" x="2262188" y="2152650"/>
          <p14:tracePt t="82855" x="2314575" y="2214563"/>
          <p14:tracePt t="82872" x="2376488" y="2290763"/>
          <p14:tracePt t="82889" x="2433638" y="2333625"/>
          <p14:tracePt t="82906" x="2514600" y="2381250"/>
          <p14:tracePt t="82922" x="2581275" y="2419350"/>
          <p14:tracePt t="82939" x="2657475" y="2443163"/>
          <p14:tracePt t="82955" x="2709863" y="2452688"/>
          <p14:tracePt t="82972" x="2752725" y="2443163"/>
          <p14:tracePt t="82989" x="2824163" y="2405063"/>
          <p14:tracePt t="83005" x="2862263" y="2371725"/>
          <p14:tracePt t="83022" x="2895600" y="2333625"/>
          <p14:tracePt t="83039" x="2938463" y="2276475"/>
          <p14:tracePt t="83055" x="2990850" y="2162175"/>
          <p14:tracePt t="83072" x="3014663" y="2043113"/>
          <p14:tracePt t="83089" x="3014663" y="1943100"/>
          <p14:tracePt t="83105" x="3005138" y="1871663"/>
          <p14:tracePt t="83122" x="2962275" y="1757363"/>
          <p14:tracePt t="83139" x="2933700" y="1695450"/>
          <p14:tracePt t="83155" x="2909888" y="1652588"/>
          <p14:tracePt t="83172" x="2876550" y="1638300"/>
          <p14:tracePt t="83189" x="2809875" y="1624013"/>
          <p14:tracePt t="83205" x="2747963" y="1628775"/>
          <p14:tracePt t="83223" x="2667000" y="1647825"/>
          <p14:tracePt t="83241" x="2562225" y="1695450"/>
          <p14:tracePt t="83255" x="2509838" y="1719263"/>
          <p14:tracePt t="83272" x="2476500" y="1738313"/>
          <p14:tracePt t="83289" x="2452688" y="1762125"/>
          <p14:tracePt t="83306" x="2424113" y="1800225"/>
          <p14:tracePt t="83322" x="2405063" y="1819275"/>
          <p14:tracePt t="83339" x="2400300" y="1838325"/>
          <p14:tracePt t="83355" x="2390775" y="1847850"/>
          <p14:tracePt t="83372" x="2386013" y="1857375"/>
          <p14:tracePt t="83389" x="2386013" y="1862138"/>
          <p14:tracePt t="83405" x="2386013" y="1866900"/>
          <p14:tracePt t="83439" x="2381250" y="1871663"/>
          <p14:tracePt t="83525" x="2381250" y="1876425"/>
          <p14:tracePt t="83556" x="2381250" y="1881188"/>
          <p14:tracePt t="84282" x="2376488" y="1885950"/>
          <p14:tracePt t="84290" x="2371725" y="1895475"/>
          <p14:tracePt t="84296" x="2371725" y="1900238"/>
          <p14:tracePt t="84305" x="2371725" y="1909763"/>
          <p14:tracePt t="84322" x="2371725" y="1919288"/>
          <p14:tracePt t="84339" x="2366963" y="1933575"/>
          <p14:tracePt t="84372" x="2362200" y="1976438"/>
          <p14:tracePt t="84405" x="2362200" y="2047875"/>
          <p14:tracePt t="84422" x="2362200" y="2090738"/>
          <p14:tracePt t="84439" x="2366963" y="2128838"/>
          <p14:tracePt t="84455" x="2376488" y="2166938"/>
          <p14:tracePt t="84472" x="2386013" y="2200275"/>
          <p14:tracePt t="84489" x="2405063" y="2224088"/>
          <p14:tracePt t="84505" x="2414588" y="2238375"/>
          <p14:tracePt t="84522" x="2438400" y="2257425"/>
          <p14:tracePt t="84538" x="2471738" y="2276475"/>
          <p14:tracePt t="84555" x="2514600" y="2290763"/>
          <p14:tracePt t="84572" x="2566988" y="2305050"/>
          <p14:tracePt t="84589" x="2633663" y="2305050"/>
          <p14:tracePt t="84605" x="2676525" y="2300288"/>
          <p14:tracePt t="84622" x="2719388" y="2295525"/>
          <p14:tracePt t="84639" x="2771775" y="2276475"/>
          <p14:tracePt t="84655" x="2833688" y="2243138"/>
          <p14:tracePt t="84672" x="2871788" y="2205038"/>
          <p14:tracePt t="84689" x="2905125" y="2181225"/>
          <p14:tracePt t="84705" x="2928938" y="2143125"/>
          <p14:tracePt t="84707" x="2943225" y="2114550"/>
          <p14:tracePt t="84722" x="2962275" y="2071688"/>
          <p14:tracePt t="84738" x="2962275" y="2014538"/>
          <p14:tracePt t="84755" x="2952750" y="1971675"/>
          <p14:tracePt t="84772" x="2900363" y="1847850"/>
          <p14:tracePt t="84788" x="2843213" y="1766888"/>
          <p14:tracePt t="84805" x="2800350" y="1709738"/>
          <p14:tracePt t="84822" x="2743200" y="1666875"/>
          <p14:tracePt t="84839" x="2647950" y="1624013"/>
          <p14:tracePt t="84855" x="2605088" y="1604963"/>
          <p14:tracePt t="84872" x="2566988" y="1595438"/>
          <p14:tracePt t="84888" x="2533650" y="1595438"/>
          <p14:tracePt t="84905" x="2500313" y="1604963"/>
          <p14:tracePt t="84922" x="2476500" y="1614488"/>
          <p14:tracePt t="84938" x="2452688" y="1633538"/>
          <p14:tracePt t="84955" x="2424113" y="1652588"/>
          <p14:tracePt t="84972" x="2409825" y="1666875"/>
          <p14:tracePt t="84988" x="2405063" y="1671638"/>
          <p14:tracePt t="85005" x="2400300" y="1676400"/>
          <p14:tracePt t="85022" x="2390775" y="1676400"/>
          <p14:tracePt t="85319" x="2390775" y="1809750"/>
          <p14:tracePt t="85333" x="2428875" y="2362200"/>
          <p14:tracePt t="85343" x="2438400" y="2571750"/>
          <p14:tracePt t="85355" x="2490788" y="3024188"/>
          <p14:tracePt t="85372" x="2547938" y="3348038"/>
          <p14:tracePt t="85389" x="2600325" y="3776663"/>
          <p14:tracePt t="85405" x="2619375" y="3957638"/>
          <p14:tracePt t="85422" x="2638425" y="4143375"/>
          <p14:tracePt t="85439" x="2652713" y="4257675"/>
          <p14:tracePt t="85455" x="2652713" y="4333875"/>
          <p14:tracePt t="85472" x="2652713" y="4348163"/>
          <p14:tracePt t="85489" x="2652713" y="4352925"/>
          <p14:tracePt t="85705" x="2657475" y="4391025"/>
          <p14:tracePt t="85712" x="2667000" y="4438650"/>
          <p14:tracePt t="85722" x="2676525" y="4505325"/>
          <p14:tracePt t="85738" x="2671763" y="4652963"/>
          <p14:tracePt t="85756" x="2657475" y="4762500"/>
          <p14:tracePt t="85772" x="2638425" y="4814888"/>
          <p14:tracePt t="85789" x="2619375" y="4843463"/>
          <p14:tracePt t="85805" x="2609850" y="4867275"/>
          <p14:tracePt t="85822" x="2586038" y="4900613"/>
          <p14:tracePt t="85839" x="2566988" y="4919663"/>
          <p14:tracePt t="85856" x="2552700" y="4933950"/>
          <p14:tracePt t="85872" x="2528888" y="4957763"/>
          <p14:tracePt t="85888" x="2500313" y="4991100"/>
          <p14:tracePt t="85905" x="2481263" y="5010150"/>
          <p14:tracePt t="85922" x="2462213" y="5024438"/>
          <p14:tracePt t="85939" x="2424113" y="5048250"/>
          <p14:tracePt t="85955" x="2405063" y="5062538"/>
          <p14:tracePt t="85972" x="2366963" y="5072063"/>
          <p14:tracePt t="85988" x="2343150" y="5086350"/>
          <p14:tracePt t="86005" x="2300288" y="5100638"/>
          <p14:tracePt t="86022" x="2281238" y="5105400"/>
          <p14:tracePt t="86038" x="2262188" y="5119688"/>
          <p14:tracePt t="86055" x="2252663" y="5124450"/>
          <p14:tracePt t="86072" x="2243138" y="5124450"/>
          <p14:tracePt t="86089" x="2233613" y="5124450"/>
          <p14:tracePt t="86123" x="2233613" y="5129213"/>
          <p14:tracePt t="86138" x="2243138" y="5133975"/>
          <p14:tracePt t="86155" x="2271713" y="5153025"/>
          <p14:tracePt t="86172" x="2343150" y="5162550"/>
          <p14:tracePt t="86189" x="2471738" y="5195888"/>
          <p14:tracePt t="86205" x="2562225" y="5205413"/>
          <p14:tracePt t="86222" x="2652713" y="5205413"/>
          <p14:tracePt t="86238" x="2743200" y="5205413"/>
          <p14:tracePt t="86255" x="2828925" y="5205413"/>
          <p14:tracePt t="86272" x="2876550" y="5200650"/>
          <p14:tracePt t="86289" x="2919413" y="5200650"/>
          <p14:tracePt t="86305" x="2947988" y="5200650"/>
          <p14:tracePt t="86322" x="2981325" y="5191125"/>
          <p14:tracePt t="86338" x="3000375" y="5191125"/>
          <p14:tracePt t="86355" x="3009900" y="5186363"/>
          <p14:tracePt t="86372" x="3028950" y="5186363"/>
          <p14:tracePt t="86388" x="3043238" y="5186363"/>
          <p14:tracePt t="86405" x="3057525" y="5186363"/>
          <p14:tracePt t="86422" x="3067050" y="5186363"/>
          <p14:tracePt t="86438" x="3076575" y="5186363"/>
          <p14:tracePt t="86455" x="3081338" y="5186363"/>
          <p14:tracePt t="86472" x="3086100" y="5186363"/>
          <p14:tracePt t="87357" x="3095625" y="5067300"/>
          <p14:tracePt t="87369" x="3119438" y="4829175"/>
          <p14:tracePt t="87379" x="3200400" y="4024313"/>
          <p14:tracePt t="87391" x="3248025" y="3629025"/>
          <p14:tracePt t="87405" x="3295650" y="3200400"/>
          <p14:tracePt t="87422" x="3381375" y="2752725"/>
          <p14:tracePt t="87439" x="3424238" y="2605088"/>
          <p14:tracePt t="87472" x="3495675" y="2395538"/>
          <p14:tracePt t="87505" x="3529013" y="2247900"/>
          <p14:tracePt t="87522" x="3538538" y="2200275"/>
          <p14:tracePt t="87539" x="3548063" y="2124075"/>
          <p14:tracePt t="87555" x="3557588" y="2081213"/>
          <p14:tracePt t="87572" x="3571875" y="2019300"/>
          <p14:tracePt t="87588" x="3586163" y="1943100"/>
          <p14:tracePt t="87605" x="3605213" y="1838325"/>
          <p14:tracePt t="87622" x="3609975" y="1790700"/>
          <p14:tracePt t="87639" x="3624263" y="1757363"/>
          <p14:tracePt t="87655" x="3624263" y="1719263"/>
          <p14:tracePt t="87672" x="3624263" y="1671638"/>
          <p14:tracePt t="87688" x="3624263" y="1652588"/>
          <p14:tracePt t="87705" x="3624263" y="1628775"/>
          <p14:tracePt t="87722" x="3624263" y="1619250"/>
          <p14:tracePt t="87755" x="3633788" y="1619250"/>
          <p14:tracePt t="87772" x="3662363" y="1709738"/>
          <p14:tracePt t="87788" x="3743325" y="1990725"/>
          <p14:tracePt t="87805" x="3786188" y="2162175"/>
          <p14:tracePt t="87822" x="3824288" y="2324100"/>
          <p14:tracePt t="87838" x="3838575" y="2428875"/>
          <p14:tracePt t="87855" x="3862388" y="2509838"/>
          <p14:tracePt t="87872" x="3862388" y="2543175"/>
          <p14:tracePt t="87888" x="3862388" y="2562225"/>
          <p14:tracePt t="87907" x="3862388" y="2576513"/>
          <p14:tracePt t="87922" x="3852863" y="2576513"/>
          <p14:tracePt t="87938" x="3843338" y="2576513"/>
          <p14:tracePt t="87955" x="3810000" y="2552700"/>
          <p14:tracePt t="87972" x="3714750" y="2362200"/>
          <p14:tracePt t="87988" x="3671888" y="2224088"/>
          <p14:tracePt t="88005" x="3648075" y="2024063"/>
          <p14:tracePt t="88022" x="3648075" y="1866900"/>
          <p14:tracePt t="88038" x="3648075" y="1762125"/>
          <p14:tracePt t="88055" x="3652838" y="1719263"/>
          <p14:tracePt t="88072" x="3667125" y="1681163"/>
          <p14:tracePt t="88089" x="3686175" y="1652588"/>
          <p14:tracePt t="88105" x="3690938" y="1643063"/>
          <p14:tracePt t="88122" x="3700463" y="1638300"/>
          <p14:tracePt t="88138" x="3719513" y="1638300"/>
          <p14:tracePt t="88155" x="3752850" y="1647825"/>
          <p14:tracePt t="88172" x="3795713" y="1671638"/>
          <p14:tracePt t="88188" x="3833813" y="1695450"/>
          <p14:tracePt t="88205" x="3857625" y="1719263"/>
          <p14:tracePt t="88222" x="3886200" y="1743075"/>
          <p14:tracePt t="88238" x="3890963" y="1766888"/>
          <p14:tracePt t="88255" x="3890963" y="1785938"/>
          <p14:tracePt t="88272" x="3876675" y="1828800"/>
          <p14:tracePt t="88288" x="3857625" y="1847850"/>
          <p14:tracePt t="88305" x="3829050" y="1876425"/>
          <p14:tracePt t="88322" x="3790950" y="1890713"/>
          <p14:tracePt t="88338" x="3733800" y="1919288"/>
          <p14:tracePt t="88355" x="3719513" y="1924050"/>
          <p14:tracePt t="88372" x="3709988" y="1924050"/>
          <p14:tracePt t="88441" x="3714750" y="1924050"/>
          <p14:tracePt t="88448" x="3719513" y="1924050"/>
          <p14:tracePt t="88456" x="3724275" y="1924050"/>
          <p14:tracePt t="88472" x="3748088" y="1928813"/>
          <p14:tracePt t="88488" x="3767138" y="1928813"/>
          <p14:tracePt t="88505" x="3805238" y="1943100"/>
          <p14:tracePt t="88522" x="3852863" y="1952625"/>
          <p14:tracePt t="88538" x="3871913" y="1957388"/>
          <p14:tracePt t="88555" x="3895725" y="1966913"/>
          <p14:tracePt t="88571" x="3910013" y="1976438"/>
          <p14:tracePt t="88588" x="3933825" y="1976438"/>
          <p14:tracePt t="88605" x="3948113" y="1976438"/>
          <p14:tracePt t="88622" x="3957638" y="1976438"/>
          <p14:tracePt t="88638" x="3971925" y="1966913"/>
          <p14:tracePt t="88655" x="4014788" y="1924050"/>
          <p14:tracePt t="88672" x="4043363" y="1857375"/>
          <p14:tracePt t="88688" x="4062413" y="1795463"/>
          <p14:tracePt t="88705" x="4086225" y="1695450"/>
          <p14:tracePt t="88721" x="4090988" y="1624013"/>
          <p14:tracePt t="88738" x="4090988" y="1581150"/>
          <p14:tracePt t="88755" x="4090988" y="1557338"/>
          <p14:tracePt t="88772" x="4090988" y="1543050"/>
          <p14:tracePt t="88788" x="4081463" y="1538288"/>
          <p14:tracePt t="88805" x="4076700" y="1538288"/>
          <p14:tracePt t="88821" x="4062413" y="1538288"/>
          <p14:tracePt t="88838" x="4043363" y="1552575"/>
          <p14:tracePt t="88855" x="4033838" y="1581150"/>
          <p14:tracePt t="88871" x="4033838" y="1638300"/>
          <p14:tracePt t="88888" x="4033838" y="1743075"/>
          <p14:tracePt t="88905" x="4043363" y="1804988"/>
          <p14:tracePt t="88921" x="4052888" y="1843088"/>
          <p14:tracePt t="88938" x="4057650" y="1862138"/>
          <p14:tracePt t="88955" x="4067175" y="1885950"/>
          <p14:tracePt t="88972" x="4067175" y="1890713"/>
          <p14:tracePt t="88988" x="4067175" y="1895475"/>
          <p14:tracePt t="89005" x="4067175" y="1905000"/>
          <p14:tracePt t="89402" x="4067175" y="1909763"/>
          <p14:tracePt t="89425" x="4067175" y="1914525"/>
          <p14:tracePt t="89431" x="4062413" y="1919288"/>
          <p14:tracePt t="89455" x="3995738" y="1928813"/>
          <p14:tracePt t="89488" x="3833813" y="1947863"/>
          <p14:tracePt t="89505" x="3738563" y="1947863"/>
          <p14:tracePt t="89521" x="3719513" y="1947863"/>
          <p14:tracePt t="89538" x="3700463" y="1947863"/>
          <p14:tracePt t="89555" x="3695700" y="1947863"/>
          <p14:tracePt t="89593" x="3700463" y="1943100"/>
          <p14:tracePt t="89608" x="3709988" y="1933575"/>
          <p14:tracePt t="89622" x="3724275" y="1928813"/>
          <p14:tracePt t="89638" x="3771900" y="1928813"/>
          <p14:tracePt t="89655" x="3805238" y="1928813"/>
          <p14:tracePt t="89672" x="3829050" y="1928813"/>
          <p14:tracePt t="89688" x="3857625" y="1928813"/>
          <p14:tracePt t="89705" x="3867150" y="1928813"/>
          <p14:tracePt t="89721" x="3881438" y="1928813"/>
          <p14:tracePt t="89738" x="3900488" y="1928813"/>
          <p14:tracePt t="89755" x="3929063" y="1938338"/>
          <p14:tracePt t="89771" x="3952875" y="1938338"/>
          <p14:tracePt t="89788" x="3971925" y="1938338"/>
          <p14:tracePt t="89805" x="3995738" y="1938338"/>
          <p14:tracePt t="89821" x="4029075" y="1938338"/>
          <p14:tracePt t="89838" x="4048125" y="1938338"/>
          <p14:tracePt t="89855" x="4057650" y="1938338"/>
          <p14:tracePt t="89871" x="4067175" y="1938338"/>
          <p14:tracePt t="89888" x="4071938" y="1938338"/>
          <p14:tracePt t="89921" x="4071938" y="1943100"/>
          <p14:tracePt t="89938" x="4043363" y="1952625"/>
          <p14:tracePt t="89955" x="3933825" y="1957388"/>
          <p14:tracePt t="89971" x="3767138" y="1957388"/>
          <p14:tracePt t="89988" x="3567113" y="1957388"/>
          <p14:tracePt t="90005" x="3281363" y="1952625"/>
          <p14:tracePt t="90021" x="3124200" y="1947863"/>
          <p14:tracePt t="90038" x="2976563" y="1919288"/>
          <p14:tracePt t="90055" x="2828925" y="1905000"/>
          <p14:tracePt t="90071" x="2757488" y="1895475"/>
          <p14:tracePt t="90088" x="2705100" y="1885950"/>
          <p14:tracePt t="90105" x="2667000" y="1876425"/>
          <p14:tracePt t="90121" x="2614613" y="1857375"/>
          <p14:tracePt t="90138" x="2571750" y="1847850"/>
          <p14:tracePt t="90155" x="2533650" y="1824038"/>
          <p14:tracePt t="90171" x="2481263" y="1809750"/>
          <p14:tracePt t="90188" x="2400300" y="1776413"/>
          <p14:tracePt t="90205" x="2362200" y="1757363"/>
          <p14:tracePt t="90222" x="2319338" y="1743075"/>
          <p14:tracePt t="90239" x="2262188" y="1719263"/>
          <p14:tracePt t="90255" x="2228850" y="1700213"/>
          <p14:tracePt t="90272" x="2171700" y="1681163"/>
          <p14:tracePt t="90288" x="2124075" y="1666875"/>
          <p14:tracePt t="90305" x="2033588" y="1652588"/>
          <p14:tracePt t="90322" x="1966913" y="1638300"/>
          <p14:tracePt t="90338" x="1905000" y="1633538"/>
          <p14:tracePt t="90355" x="1847850" y="1633538"/>
          <p14:tracePt t="90371" x="1724025" y="1619250"/>
          <p14:tracePt t="90388" x="1643063" y="1609725"/>
          <p14:tracePt t="90405" x="1590675" y="1604963"/>
          <p14:tracePt t="90422" x="1528763" y="1600200"/>
          <p14:tracePt t="90438" x="1509713" y="1600200"/>
          <p14:tracePt t="90455" x="1495425" y="1600200"/>
          <p14:tracePt t="90472" x="1485900" y="1600200"/>
          <p14:tracePt t="90505" x="1485900" y="1590675"/>
          <p14:tracePt t="90521" x="1504950" y="1581150"/>
          <p14:tracePt t="90538" x="1552575" y="1576388"/>
          <p14:tracePt t="90555" x="1662113" y="1562100"/>
          <p14:tracePt t="90572" x="1743075" y="1557338"/>
          <p14:tracePt t="90588" x="1819275" y="1557338"/>
          <p14:tracePt t="90605" x="1900238" y="1557338"/>
          <p14:tracePt t="90621" x="2005013" y="1557338"/>
          <p14:tracePt t="90638" x="2047875" y="1557338"/>
          <p14:tracePt t="90655" x="2081213" y="1557338"/>
          <p14:tracePt t="90672" x="2119313" y="1547813"/>
          <p14:tracePt t="90688" x="2138363" y="1547813"/>
          <p14:tracePt t="90705" x="2152650" y="1547813"/>
          <p14:tracePt t="90721" x="2162175" y="1547813"/>
          <p14:tracePt t="90738" x="2171700" y="1538288"/>
          <p14:tracePt t="90755" x="2181225" y="1538288"/>
          <p14:tracePt t="90771" x="2185988" y="1538288"/>
          <p14:tracePt t="90788" x="2190750" y="1538288"/>
          <p14:tracePt t="90805" x="2195513" y="1538288"/>
          <p14:tracePt t="90878" x="2195513" y="1533525"/>
          <p14:tracePt t="90892" x="2195513" y="1528763"/>
          <p14:tracePt t="91009" x="2200275" y="1528763"/>
          <p14:tracePt t="91024" x="2205038" y="1528763"/>
          <p14:tracePt t="92317" x="2238375" y="1676400"/>
          <p14:tracePt t="92325" x="2276475" y="1852613"/>
          <p14:tracePt t="92338" x="2409825" y="2500313"/>
          <p14:tracePt t="92355" x="2566988" y="3043238"/>
          <p14:tracePt t="92372" x="2709863" y="3457575"/>
          <p14:tracePt t="92389" x="2943225" y="4167188"/>
          <p14:tracePt t="92422" x="3105150" y="4986338"/>
          <p14:tracePt t="92455" x="3128963" y="5486400"/>
          <p14:tracePt t="92472" x="3124200" y="5543550"/>
          <p14:tracePt t="92488" x="3119438" y="5557838"/>
          <p14:tracePt t="92705" x="3109913" y="5576888"/>
          <p14:tracePt t="92712" x="3105150" y="5591175"/>
          <p14:tracePt t="92721" x="3090863" y="5610225"/>
          <p14:tracePt t="92738" x="3067050" y="5634038"/>
          <p14:tracePt t="92755" x="3043238" y="5657850"/>
          <p14:tracePt t="92771" x="2990850" y="5686425"/>
          <p14:tracePt t="92788" x="2938463" y="5691188"/>
          <p14:tracePt t="92806" x="2895600" y="5695950"/>
          <p14:tracePt t="92822" x="2833688" y="5695950"/>
          <p14:tracePt t="92838" x="2786063" y="5681663"/>
          <p14:tracePt t="92855" x="2728913" y="5662613"/>
          <p14:tracePt t="92871" x="2686050" y="5634038"/>
          <p14:tracePt t="92888" x="2619375" y="5591175"/>
          <p14:tracePt t="92905" x="2581275" y="5567363"/>
          <p14:tracePt t="92921" x="2557463" y="5543550"/>
          <p14:tracePt t="92938" x="2519363" y="5519738"/>
          <p14:tracePt t="92954" x="2495550" y="5505450"/>
          <p14:tracePt t="92971" x="2471738" y="5500688"/>
          <p14:tracePt t="92988" x="2447925" y="5491163"/>
          <p14:tracePt t="93005" x="2409825" y="5472113"/>
          <p14:tracePt t="93021" x="2376488" y="5462588"/>
          <p14:tracePt t="93038" x="2347913" y="5443538"/>
          <p14:tracePt t="93055" x="2309813" y="5424488"/>
          <p14:tracePt t="93071" x="2271713" y="5405438"/>
          <p14:tracePt t="93088" x="2247900" y="5386388"/>
          <p14:tracePt t="93105" x="2224088" y="5376863"/>
          <p14:tracePt t="93121" x="2209800" y="5357813"/>
          <p14:tracePt t="93138" x="2200275" y="5348288"/>
          <p14:tracePt t="93155" x="2190750" y="5338763"/>
          <p14:tracePt t="93171" x="2190750" y="5324475"/>
          <p14:tracePt t="93188" x="2200275" y="5291138"/>
          <p14:tracePt t="93204" x="2224088" y="5267325"/>
          <p14:tracePt t="93221" x="2262188" y="5229225"/>
          <p14:tracePt t="93238" x="2309813" y="5195888"/>
          <p14:tracePt t="93255" x="2366963" y="5167313"/>
          <p14:tracePt t="93271" x="2395538" y="5157788"/>
          <p14:tracePt t="93288" x="2414588" y="5148263"/>
          <p14:tracePt t="93305" x="2433638" y="5148263"/>
          <p14:tracePt t="93321" x="2447925" y="5148263"/>
          <p14:tracePt t="93338" x="2452688" y="5148263"/>
          <p14:tracePt t="93355" x="2457450" y="5148263"/>
          <p14:tracePt t="93372" x="2457450" y="5153025"/>
          <p14:tracePt t="93388" x="2457450" y="5157788"/>
          <p14:tracePt t="93405" x="2457450" y="5167313"/>
          <p14:tracePt t="93422" x="2457450" y="5172075"/>
          <p14:tracePt t="93438" x="2433638" y="5181600"/>
          <p14:tracePt t="93455" x="2414588" y="5191125"/>
          <p14:tracePt t="93471" x="2386013" y="5200650"/>
          <p14:tracePt t="93488" x="2338388" y="5205413"/>
          <p14:tracePt t="93505" x="2300288" y="5205413"/>
          <p14:tracePt t="93521" x="2281238" y="5205413"/>
          <p14:tracePt t="93538" x="2276475" y="5205413"/>
          <p14:tracePt t="93555" x="2266950" y="5205413"/>
          <p14:tracePt t="93571" x="2262188" y="5205413"/>
          <p14:tracePt t="93588" x="2257425" y="5205413"/>
          <p14:tracePt t="93621" x="2252663" y="5205413"/>
          <p14:tracePt t="93666" x="2257425" y="5210175"/>
          <p14:tracePt t="93673" x="2266950" y="5210175"/>
          <p14:tracePt t="93680" x="2286000" y="5214938"/>
          <p14:tracePt t="93688" x="2305050" y="5224463"/>
          <p14:tracePt t="93705" x="2338388" y="5229225"/>
          <p14:tracePt t="93721" x="2390775" y="5229225"/>
          <p14:tracePt t="93738" x="2443163" y="5229225"/>
          <p14:tracePt t="93755" x="2490788" y="5229225"/>
          <p14:tracePt t="93771" x="2543175" y="5229225"/>
          <p14:tracePt t="93788" x="2586038" y="5229225"/>
          <p14:tracePt t="93804" x="2657475" y="5229225"/>
          <p14:tracePt t="93821" x="2700338" y="5229225"/>
          <p14:tracePt t="93838" x="2747963" y="5229225"/>
          <p14:tracePt t="93855" x="2790825" y="5214938"/>
          <p14:tracePt t="93871" x="2857500" y="5200650"/>
          <p14:tracePt t="93888" x="2909888" y="5195888"/>
          <p14:tracePt t="93904" x="2957513" y="5191125"/>
          <p14:tracePt t="93921" x="3033713" y="5176838"/>
          <p14:tracePt t="93938" x="3081338" y="5162550"/>
          <p14:tracePt t="93954" x="3109913" y="5157788"/>
          <p14:tracePt t="93971" x="3138488" y="5157788"/>
          <p14:tracePt t="93988" x="3167063" y="5157788"/>
          <p14:tracePt t="94004" x="3195638" y="5157788"/>
          <p14:tracePt t="94021" x="3224213" y="5157788"/>
          <p14:tracePt t="94038" x="3257550" y="5162550"/>
          <p14:tracePt t="94054" x="3281363" y="5172075"/>
          <p14:tracePt t="94071" x="3290888" y="5172075"/>
          <p14:tracePt t="94088" x="3300413" y="5172075"/>
          <p14:tracePt t="94104" x="3305175" y="5172075"/>
          <p14:tracePt t="94121" x="3309938" y="5172075"/>
          <p14:tracePt t="94157" x="3314700" y="5176838"/>
          <p14:tracePt t="95800" x="3309938" y="5172075"/>
          <p14:tracePt t="95815" x="3305175" y="5167313"/>
          <p14:tracePt t="95823" x="3300413" y="5167313"/>
          <p14:tracePt t="95838" x="3300413" y="5162550"/>
          <p14:tracePt t="95854" x="3290888" y="5157788"/>
          <p14:tracePt t="95871" x="3286125" y="5153025"/>
          <p14:tracePt t="95888" x="3276600" y="5153025"/>
          <p14:tracePt t="95921" x="3262313" y="5153025"/>
          <p14:tracePt t="95954" x="3252788" y="5153025"/>
          <p14:tracePt t="95971" x="3248025" y="5157788"/>
          <p14:tracePt t="95988" x="3243263" y="5167313"/>
          <p14:tracePt t="96004" x="3233738" y="5172075"/>
          <p14:tracePt t="96021" x="3224213" y="5176838"/>
          <p14:tracePt t="96038" x="3209925" y="5181600"/>
          <p14:tracePt t="96054" x="3200400" y="5181600"/>
          <p14:tracePt t="96071" x="3186113" y="5181600"/>
          <p14:tracePt t="96088" x="3181350" y="5181600"/>
          <p14:tracePt t="96104" x="3176588" y="5181600"/>
          <p14:tracePt t="96121" x="3167063" y="5181600"/>
          <p14:tracePt t="96154" x="3162300" y="5181600"/>
          <p14:tracePt t="96226" x="3157538" y="5181600"/>
          <p14:tracePt t="96431" x="3152775" y="5181600"/>
          <p14:tracePt t="96446" x="3148013" y="5181600"/>
          <p14:tracePt t="96453" x="3143250" y="5181600"/>
          <p14:tracePt t="96468" x="3138488" y="5181600"/>
          <p14:tracePt t="96475" x="3133725" y="5181600"/>
          <p14:tracePt t="96491" x="3128963" y="5181600"/>
          <p14:tracePt t="96521" x="3124200" y="5181600"/>
          <p14:tracePt t="96827" x="3119438" y="5186363"/>
          <p14:tracePt t="96834" x="3114675" y="5186363"/>
          <p14:tracePt t="96842" x="3105150" y="5191125"/>
          <p14:tracePt t="96854" x="3100388" y="5191125"/>
          <p14:tracePt t="96871" x="3081338" y="5191125"/>
          <p14:tracePt t="96888" x="3067050" y="5195888"/>
          <p14:tracePt t="96904" x="3057525" y="5195888"/>
          <p14:tracePt t="96921" x="3048000" y="5200650"/>
          <p14:tracePt t="96938" x="3024188" y="5205413"/>
          <p14:tracePt t="96954" x="3005138" y="5205413"/>
          <p14:tracePt t="96971" x="2986088" y="5205413"/>
          <p14:tracePt t="96988" x="2962275" y="5205413"/>
          <p14:tracePt t="97004" x="2909888" y="5205413"/>
          <p14:tracePt t="97021" x="2857500" y="5195888"/>
          <p14:tracePt t="97038" x="2800350" y="5191125"/>
          <p14:tracePt t="97054" x="2700338" y="5176838"/>
          <p14:tracePt t="97071" x="2628900" y="5153025"/>
          <p14:tracePt t="97088" x="2557463" y="5138738"/>
          <p14:tracePt t="97104" x="2495550" y="5124450"/>
          <p14:tracePt t="97121" x="2414588" y="5124450"/>
          <p14:tracePt t="97138" x="2371725" y="5124450"/>
          <p14:tracePt t="97154" x="2343150" y="5129213"/>
          <p14:tracePt t="97171" x="2314575" y="5133975"/>
          <p14:tracePt t="97188" x="2281238" y="5143500"/>
          <p14:tracePt t="97204" x="2257425" y="5157788"/>
          <p14:tracePt t="97221" x="2243138" y="5157788"/>
          <p14:tracePt t="97238" x="2233613" y="5157788"/>
          <p14:tracePt t="97254" x="2228850" y="5157788"/>
          <p14:tracePt t="97289" x="2233613" y="5157788"/>
          <p14:tracePt t="97304" x="2271713" y="5157788"/>
          <p14:tracePt t="97321" x="2338388" y="5162550"/>
          <p14:tracePt t="97337" x="2462213" y="5172075"/>
          <p14:tracePt t="97354" x="2576513" y="5181600"/>
          <p14:tracePt t="97371" x="2733675" y="5181600"/>
          <p14:tracePt t="97388" x="2814638" y="5181600"/>
          <p14:tracePt t="97404" x="2862263" y="5181600"/>
          <p14:tracePt t="97421" x="2895600" y="5181600"/>
          <p14:tracePt t="97437" x="2905125" y="5181600"/>
          <p14:tracePt t="97454" x="2909888" y="5181600"/>
          <p14:tracePt t="97471" x="2914650" y="5181600"/>
          <p14:tracePt t="97487" x="2924175" y="5181600"/>
          <p14:tracePt t="97531" x="2928938" y="5181600"/>
          <p14:tracePt t="97539" x="2933700" y="5181600"/>
          <p14:tracePt t="97759" x="2900363" y="5048250"/>
          <p14:tracePt t="97766" x="2833688" y="4819650"/>
          <p14:tracePt t="97774" x="2757488" y="4486275"/>
          <p14:tracePt t="97788" x="2633663" y="3948113"/>
          <p14:tracePt t="97821" x="2319338" y="2862263"/>
          <p14:tracePt t="97855" x="2195513" y="2362200"/>
          <p14:tracePt t="97871" x="2176463" y="2214563"/>
          <p14:tracePt t="97888" x="2162175" y="2143125"/>
          <p14:tracePt t="97904" x="2157413" y="2105025"/>
          <p14:tracePt t="97921" x="2147888" y="2076450"/>
          <p14:tracePt t="97937" x="2143125" y="2062163"/>
          <p14:tracePt t="97954" x="2138363" y="2047875"/>
          <p14:tracePt t="97971" x="2133600" y="2028825"/>
          <p14:tracePt t="97988" x="2124075" y="2014538"/>
          <p14:tracePt t="98004" x="2119313" y="1985963"/>
          <p14:tracePt t="98021" x="2119313" y="1938338"/>
          <p14:tracePt t="98038" x="2119313" y="1838325"/>
          <p14:tracePt t="98054" x="2119313" y="1795463"/>
          <p14:tracePt t="98071" x="2119313" y="1752600"/>
          <p14:tracePt t="98087" x="2114550" y="1728788"/>
          <p14:tracePt t="98104" x="2109788" y="1695450"/>
          <p14:tracePt t="98121" x="2105025" y="1681163"/>
          <p14:tracePt t="98138" x="2105025" y="1671638"/>
          <p14:tracePt t="98154" x="2100263" y="1666875"/>
          <p14:tracePt t="98171" x="2090738" y="1657350"/>
          <p14:tracePt t="98188" x="2071688" y="1643063"/>
          <p14:tracePt t="98204" x="2043113" y="1624013"/>
          <p14:tracePt t="98221" x="1962150" y="1595438"/>
          <p14:tracePt t="98238" x="1919288" y="1590675"/>
          <p14:tracePt t="98254" x="1876425" y="1585913"/>
          <p14:tracePt t="98271" x="1833563" y="1571625"/>
          <p14:tracePt t="98288" x="1757363" y="1571625"/>
          <p14:tracePt t="98304" x="1709738" y="1566863"/>
          <p14:tracePt t="98321" x="1666875" y="1557338"/>
          <p14:tracePt t="98338" x="1628775" y="1557338"/>
          <p14:tracePt t="98354" x="1590675" y="1557338"/>
          <p14:tracePt t="98371" x="1566863" y="1557338"/>
          <p14:tracePt t="98387" x="1547813" y="1557338"/>
          <p14:tracePt t="98404" x="1528763" y="1557338"/>
          <p14:tracePt t="98421" x="1519238" y="1557338"/>
          <p14:tracePt t="98438" x="1514475" y="1557338"/>
          <p14:tracePt t="98454" x="1509713" y="1557338"/>
          <p14:tracePt t="98523" x="1514475" y="1557338"/>
          <p14:tracePt t="98529" x="1524000" y="1557338"/>
          <p14:tracePt t="98538" x="1538288" y="1552575"/>
          <p14:tracePt t="98554" x="1585913" y="1547813"/>
          <p14:tracePt t="98571" x="1647825" y="1538288"/>
          <p14:tracePt t="98588" x="1733550" y="1533525"/>
          <p14:tracePt t="98604" x="1781175" y="1519238"/>
          <p14:tracePt t="98621" x="1824038" y="1519238"/>
          <p14:tracePt t="98637" x="1876425" y="1519238"/>
          <p14:tracePt t="98654" x="1938338" y="1528763"/>
          <p14:tracePt t="98671" x="1981200" y="1543050"/>
          <p14:tracePt t="98688" x="2014538" y="1547813"/>
          <p14:tracePt t="98704" x="2043113" y="1547813"/>
          <p14:tracePt t="98706" x="2057400" y="1547813"/>
          <p14:tracePt t="98721" x="2076450" y="1547813"/>
          <p14:tracePt t="98737" x="2090738" y="1547813"/>
          <p14:tracePt t="98754" x="2109788" y="1547813"/>
          <p14:tracePt t="98771" x="2128838" y="1547813"/>
          <p14:tracePt t="98787" x="2133600" y="1543050"/>
          <p14:tracePt t="98804" x="2138363" y="1543050"/>
          <p14:tracePt t="98821" x="2147888" y="1543050"/>
          <p14:tracePt t="98837" x="2152650" y="1543050"/>
          <p14:tracePt t="98919" x="2157413" y="1543050"/>
          <p14:tracePt t="98934" x="2166938" y="1543050"/>
          <p14:tracePt t="98941" x="2171700" y="1543050"/>
          <p14:tracePt t="98954" x="2185988" y="1547813"/>
          <p14:tracePt t="98971" x="2224088" y="1581150"/>
          <p14:tracePt t="98987" x="2281238" y="1624013"/>
          <p14:tracePt t="99004" x="2338388" y="1666875"/>
          <p14:tracePt t="99021" x="2409825" y="1738313"/>
          <p14:tracePt t="99037" x="2433638" y="1762125"/>
          <p14:tracePt t="99054" x="2447925" y="1781175"/>
          <p14:tracePt t="99071" x="2457450" y="1790700"/>
          <p14:tracePt t="99087" x="2466975" y="1790700"/>
          <p14:tracePt t="99104" x="2471738" y="1790700"/>
          <p14:tracePt t="99161" x="2476500" y="1790700"/>
          <p14:tracePt t="99168" x="2481263" y="1790700"/>
          <p14:tracePt t="99182" x="2486025" y="1790700"/>
          <p14:tracePt t="99190" x="2490788" y="1790700"/>
          <p14:tracePt t="99204" x="2500313" y="1790700"/>
          <p14:tracePt t="99221" x="2509838" y="1785938"/>
          <p14:tracePt t="99237" x="2514600" y="1785938"/>
          <p14:tracePt t="99254" x="2519363" y="1785938"/>
          <p14:tracePt t="99317" x="2514600" y="1785938"/>
          <p14:tracePt t="99334" x="2495550" y="1795463"/>
          <p14:tracePt t="99342" x="2466975" y="1800225"/>
          <p14:tracePt t="99354" x="2395538" y="1824038"/>
          <p14:tracePt t="99371" x="2300288" y="1833563"/>
          <p14:tracePt t="99388" x="2185988" y="1838325"/>
          <p14:tracePt t="99404" x="2124075" y="1824038"/>
          <p14:tracePt t="99421" x="2076450" y="1804988"/>
          <p14:tracePt t="99437" x="2038350" y="1781175"/>
          <p14:tracePt t="99454" x="2005013" y="1743075"/>
          <p14:tracePt t="99471" x="1985963" y="1704975"/>
          <p14:tracePt t="99487" x="1981200" y="1662113"/>
          <p14:tracePt t="99504" x="1981200" y="1619250"/>
          <p14:tracePt t="99521" x="2000250" y="1576388"/>
          <p14:tracePt t="99537" x="2009775" y="1562100"/>
          <p14:tracePt t="99554" x="2028825" y="1552575"/>
          <p14:tracePt t="99571" x="2062163" y="1552575"/>
          <p14:tracePt t="99588" x="2090738" y="1566863"/>
          <p14:tracePt t="99604" x="2124075" y="1590675"/>
          <p14:tracePt t="99621" x="2171700" y="1628775"/>
          <p14:tracePt t="99638" x="2276475" y="1771650"/>
          <p14:tracePt t="99654" x="2338388" y="1890713"/>
          <p14:tracePt t="99671" x="2371725" y="1947863"/>
          <p14:tracePt t="99687" x="2386013" y="1990725"/>
          <p14:tracePt t="99704" x="2400300" y="2033588"/>
          <p14:tracePt t="99721" x="2409825" y="2043113"/>
          <p14:tracePt t="99738" x="2419350" y="2062163"/>
          <p14:tracePt t="99754" x="2438400" y="2085975"/>
          <p14:tracePt t="99771" x="2443163" y="2095500"/>
          <p14:tracePt t="99787" x="2447925" y="2100263"/>
          <p14:tracePt t="99804" x="2447925" y="2105025"/>
          <p14:tracePt t="99821" x="2447925" y="2114550"/>
          <p14:tracePt t="99837" x="2447925" y="2124075"/>
          <p14:tracePt t="99854" x="2447925" y="2133600"/>
          <p14:tracePt t="99871" x="2443163" y="2152650"/>
          <p14:tracePt t="99887" x="2405063" y="2190750"/>
          <p14:tracePt t="99904" x="2386013" y="2209800"/>
          <p14:tracePt t="99921" x="2362200" y="2224088"/>
          <p14:tracePt t="99937" x="2324100" y="2224088"/>
          <p14:tracePt t="99954" x="2290763" y="2214563"/>
          <p14:tracePt t="99971" x="2266950" y="2190750"/>
          <p14:tracePt t="99987" x="2243138" y="2166938"/>
          <p14:tracePt t="100004" x="2219325" y="2114550"/>
          <p14:tracePt t="100021" x="2209800" y="2085975"/>
          <p14:tracePt t="100037" x="2209800" y="2052638"/>
          <p14:tracePt t="100054" x="2209800" y="2028825"/>
          <p14:tracePt t="100071" x="2209800" y="2000250"/>
          <p14:tracePt t="100087" x="2209800" y="1990725"/>
          <p14:tracePt t="100104" x="2209800" y="1981200"/>
          <p14:tracePt t="100121" x="2209800" y="1976438"/>
          <p14:tracePt t="100137" x="2209800" y="1966913"/>
          <p14:tracePt t="100154" x="2200275" y="1947863"/>
          <p14:tracePt t="100171" x="2195513" y="1928813"/>
          <p14:tracePt t="100188" x="2166938" y="1890713"/>
          <p14:tracePt t="100204" x="2128838" y="1866900"/>
          <p14:tracePt t="100221" x="2066925" y="1838325"/>
          <p14:tracePt t="100237" x="2014538" y="1819275"/>
          <p14:tracePt t="100254" x="1957388" y="1800225"/>
          <p14:tracePt t="100271" x="1943100" y="1795463"/>
          <p14:tracePt t="100288" x="1933575" y="1790700"/>
          <p14:tracePt t="100328" x="1938338" y="1790700"/>
          <p14:tracePt t="100337" x="1947863" y="1790700"/>
          <p14:tracePt t="100354" x="2014538" y="1790700"/>
          <p14:tracePt t="100371" x="2166938" y="1819275"/>
          <p14:tracePt t="100387" x="2314575" y="1838325"/>
          <p14:tracePt t="100404" x="2495550" y="1862138"/>
          <p14:tracePt t="100421" x="2619375" y="1871663"/>
          <p14:tracePt t="100437" x="2786063" y="1881188"/>
          <p14:tracePt t="100454" x="2900363" y="1881188"/>
          <p14:tracePt t="100471" x="2981325" y="1876425"/>
          <p14:tracePt t="100487" x="3038475" y="1876425"/>
          <p14:tracePt t="100504" x="3086100" y="1876425"/>
          <p14:tracePt t="100521" x="3109913" y="1876425"/>
          <p14:tracePt t="100537" x="3119438" y="1876425"/>
          <p14:tracePt t="100555" x="3128963" y="1876425"/>
          <p14:tracePt t="100571" x="3128963" y="1881188"/>
          <p14:tracePt t="100587" x="3128963" y="1905000"/>
          <p14:tracePt t="100604" x="3109913" y="1928813"/>
          <p14:tracePt t="100621" x="2986088" y="2024063"/>
          <p14:tracePt t="100637" x="2857500" y="2090738"/>
          <p14:tracePt t="100654" x="2714625" y="2143125"/>
          <p14:tracePt t="100671" x="2566988" y="2181225"/>
          <p14:tracePt t="100687" x="2414588" y="2214563"/>
          <p14:tracePt t="100704" x="2357438" y="2214563"/>
          <p14:tracePt t="100721" x="2314575" y="2214563"/>
          <p14:tracePt t="100737" x="2290763" y="2214563"/>
          <p14:tracePt t="100754" x="2266950" y="2214563"/>
          <p14:tracePt t="100771" x="2262188" y="2214563"/>
          <p14:tracePt t="100787" x="2252663" y="2214563"/>
          <p14:tracePt t="100834" x="2257425" y="2214563"/>
          <p14:tracePt t="100841" x="2276475" y="2214563"/>
          <p14:tracePt t="100854" x="2309813" y="2214563"/>
          <p14:tracePt t="100871" x="2476500" y="2214563"/>
          <p14:tracePt t="100887" x="2576513" y="2214563"/>
          <p14:tracePt t="100904" x="2676525" y="2214563"/>
          <p14:tracePt t="100921" x="2824163" y="2214563"/>
          <p14:tracePt t="100937" x="2914650" y="2219325"/>
          <p14:tracePt t="100954" x="2976563" y="2228850"/>
          <p14:tracePt t="100971" x="3019425" y="2228850"/>
          <p14:tracePt t="100987" x="3057525" y="2228850"/>
          <p14:tracePt t="101004" x="3081338" y="2228850"/>
          <p14:tracePt t="101021" x="3095625" y="2219325"/>
          <p14:tracePt t="101037" x="3105150" y="2214563"/>
          <p14:tracePt t="101054" x="3119438" y="2190750"/>
          <p14:tracePt t="101071" x="3128963" y="2128838"/>
          <p14:tracePt t="101087" x="3114675" y="2024063"/>
          <p14:tracePt t="101105" x="3052763" y="1900238"/>
          <p14:tracePt t="101121" x="2971800" y="1824038"/>
          <p14:tracePt t="101137" x="2871788" y="1747838"/>
          <p14:tracePt t="101154" x="2752725" y="1700213"/>
          <p14:tracePt t="101171" x="2590800" y="1695450"/>
          <p14:tracePt t="101187" x="2500313" y="1709738"/>
          <p14:tracePt t="101204" x="2424113" y="1738313"/>
          <p14:tracePt t="101221" x="2376488" y="1766888"/>
          <p14:tracePt t="101223" x="2357438" y="1776413"/>
          <p14:tracePt t="101237" x="2324100" y="1824038"/>
          <p14:tracePt t="101254" x="2305050" y="1852613"/>
          <p14:tracePt t="101271" x="2295525" y="1890713"/>
          <p14:tracePt t="101288" x="2281238" y="1938338"/>
          <p14:tracePt t="101304" x="2290763" y="1976438"/>
          <p14:tracePt t="101321" x="2314575" y="2005013"/>
          <p14:tracePt t="101337" x="2352675" y="2038350"/>
          <p14:tracePt t="101354" x="2457450" y="2095500"/>
          <p14:tracePt t="101371" x="2509838" y="2109788"/>
          <p14:tracePt t="101387" x="2590800" y="2124075"/>
          <p14:tracePt t="101404" x="2714625" y="2124075"/>
          <p14:tracePt t="101422" x="2886075" y="2114550"/>
          <p14:tracePt t="101438" x="2990850" y="2090738"/>
          <p14:tracePt t="101454" x="3062288" y="2066925"/>
          <p14:tracePt t="101471" x="3124200" y="2052638"/>
          <p14:tracePt t="101487" x="3171825" y="2028825"/>
          <p14:tracePt t="101504" x="3190875" y="2024063"/>
          <p14:tracePt t="101521" x="3195638" y="2019300"/>
          <p14:tracePt t="101538" x="3200400" y="2009775"/>
          <p14:tracePt t="101554" x="3200400" y="2000250"/>
          <p14:tracePt t="101570" x="3190875" y="1995488"/>
          <p14:tracePt t="101587" x="3181350" y="1990725"/>
          <p14:tracePt t="101604" x="3171825" y="1981200"/>
          <p14:tracePt t="101621" x="3167063" y="1981200"/>
          <p14:tracePt t="101685" x="3167063" y="1976438"/>
          <p14:tracePt t="101846" x="3181350" y="2224088"/>
          <p14:tracePt t="101854" x="3205163" y="2462213"/>
          <p14:tracePt t="101862" x="3252788" y="2857500"/>
          <p14:tracePt t="101871" x="3295650" y="3162300"/>
          <p14:tracePt t="101887" x="3352800" y="3700463"/>
          <p14:tracePt t="101904" x="3405188" y="4376738"/>
          <p14:tracePt t="101921" x="3414713" y="4714875"/>
          <p14:tracePt t="101938" x="3424238" y="4948238"/>
          <p14:tracePt t="101954" x="3424238" y="5200650"/>
          <p14:tracePt t="101971" x="3409950" y="5319713"/>
          <p14:tracePt t="101987" x="3400425" y="5343525"/>
          <p14:tracePt t="102206" x="3400425" y="5348288"/>
          <p14:tracePt t="102213" x="3400425" y="5353050"/>
          <p14:tracePt t="102221" x="3400425" y="5357813"/>
          <p14:tracePt t="102237" x="3390900" y="5362575"/>
          <p14:tracePt t="102255" x="3362325" y="5362575"/>
          <p14:tracePt t="102271" x="3300413" y="5362575"/>
          <p14:tracePt t="102287" x="3257550" y="5357813"/>
          <p14:tracePt t="102304" x="3228975" y="5348288"/>
          <p14:tracePt t="102321" x="3209925" y="5348288"/>
          <p14:tracePt t="102337" x="3195638" y="5348288"/>
          <p14:tracePt t="102354" x="3186113" y="5348288"/>
          <p14:tracePt t="102371" x="3181350" y="5348288"/>
          <p14:tracePt t="102387" x="3176588" y="5348288"/>
          <p14:tracePt t="102404" x="3167063" y="5348288"/>
          <p14:tracePt t="102421" x="3148013" y="5367338"/>
          <p14:tracePt t="102437" x="3119438" y="5391150"/>
          <p14:tracePt t="102454" x="3071813" y="5419725"/>
          <p14:tracePt t="102471" x="2976563" y="5481638"/>
          <p14:tracePt t="102487" x="2914650" y="5510213"/>
          <p14:tracePt t="102504" x="2838450" y="5548313"/>
          <p14:tracePt t="102521" x="2657475" y="5643563"/>
          <p14:tracePt t="102537" x="2547938" y="5676900"/>
          <p14:tracePt t="102554" x="2457450" y="5691188"/>
          <p14:tracePt t="102571" x="2386013" y="5681663"/>
          <p14:tracePt t="102587" x="2314575" y="5653088"/>
          <p14:tracePt t="102604" x="2281238" y="5643563"/>
          <p14:tracePt t="102621" x="2271713" y="5634038"/>
          <p14:tracePt t="102637" x="2262188" y="5634038"/>
          <p14:tracePt t="102683" x="2266950" y="5634038"/>
          <p14:tracePt t="102690" x="2286000" y="5634038"/>
          <p14:tracePt t="102704" x="2405063" y="5686425"/>
          <p14:tracePt t="102720" x="2624138" y="5772150"/>
          <p14:tracePt t="102737" x="2919413" y="5857875"/>
          <p14:tracePt t="102754" x="3195638" y="5910263"/>
          <p14:tracePt t="102770" x="3529013" y="5938838"/>
          <p14:tracePt t="102787" x="3709988" y="5948363"/>
          <p14:tracePt t="102804" x="3810000" y="5948363"/>
          <p14:tracePt t="102821" x="3852863" y="5948363"/>
          <p14:tracePt t="102837" x="3886200" y="5948363"/>
          <p14:tracePt t="102854" x="3890963" y="5948363"/>
          <p14:tracePt t="102871" x="3895725" y="5948363"/>
          <p14:tracePt t="102887" x="3900488" y="5948363"/>
          <p14:tracePt t="102904" x="3905250" y="5943600"/>
          <p14:tracePt t="102921" x="3900488" y="5881688"/>
          <p14:tracePt t="102937" x="3881438" y="5810250"/>
          <p14:tracePt t="102954" x="3838575" y="5715000"/>
          <p14:tracePt t="102970" x="3824288" y="5681663"/>
          <p14:tracePt t="102987" x="3814763" y="5662613"/>
          <p14:tracePt t="103004" x="3810000" y="5653088"/>
          <p14:tracePt t="103020" x="3781425" y="5634038"/>
          <p14:tracePt t="103037" x="3729038" y="5614988"/>
          <p14:tracePt t="103054" x="3667125" y="5605463"/>
          <p14:tracePt t="103071" x="3571875" y="5591175"/>
          <p14:tracePt t="103087" x="3505200" y="5591175"/>
          <p14:tracePt t="103104" x="3443288" y="5586413"/>
          <p14:tracePt t="103120" x="3386138" y="5576888"/>
          <p14:tracePt t="103137" x="3319463" y="5553075"/>
          <p14:tracePt t="103154" x="3290888" y="5534025"/>
          <p14:tracePt t="103170" x="3262313" y="5519738"/>
          <p14:tracePt t="103187" x="3233738" y="5505450"/>
          <p14:tracePt t="103204" x="3195638" y="5481638"/>
          <p14:tracePt t="103221" x="3181350" y="5472113"/>
          <p14:tracePt t="103237" x="3167063" y="5467350"/>
          <p14:tracePt t="103255" x="3157538" y="5457825"/>
          <p14:tracePt t="103270" x="3152775" y="5453063"/>
          <p14:tracePt t="103287" x="3148013" y="5448300"/>
          <p14:tracePt t="103329" x="3148013" y="5443538"/>
          <p14:tracePt t="103343" x="3148013" y="5438775"/>
          <p14:tracePt t="103354" x="3148013" y="5434013"/>
          <p14:tracePt t="103370" x="3162300" y="5434013"/>
          <p14:tracePt t="103387" x="3224213" y="5434013"/>
          <p14:tracePt t="103404" x="3290888" y="5434013"/>
          <p14:tracePt t="103420" x="3381375" y="5434013"/>
          <p14:tracePt t="103438" x="3500438" y="5443538"/>
          <p14:tracePt t="103454" x="3571875" y="5457825"/>
          <p14:tracePt t="103470" x="3662363" y="5457825"/>
          <p14:tracePt t="103487" x="3743325" y="5467350"/>
          <p14:tracePt t="103504" x="3867150" y="5472113"/>
          <p14:tracePt t="103520" x="3910013" y="5472113"/>
          <p14:tracePt t="103537" x="3948113" y="5472113"/>
          <p14:tracePt t="103554" x="3976688" y="5472113"/>
          <p14:tracePt t="103570" x="4010025" y="5472113"/>
          <p14:tracePt t="103587" x="4029075" y="5472113"/>
          <p14:tracePt t="103604" x="4038600" y="5472113"/>
          <p14:tracePt t="103620" x="4052888" y="5472113"/>
          <p14:tracePt t="103637" x="4067175" y="5472113"/>
          <p14:tracePt t="103654" x="4076700" y="5472113"/>
          <p14:tracePt t="103849" x="4148138" y="5472113"/>
          <p14:tracePt t="103856" x="4233863" y="5467350"/>
          <p14:tracePt t="103870" x="4414838" y="5457825"/>
          <p14:tracePt t="103888" x="4538663" y="5453063"/>
          <p14:tracePt t="103904" x="4638675" y="5453063"/>
          <p14:tracePt t="103920" x="4710113" y="5453063"/>
          <p14:tracePt t="103937" x="4786313" y="5467350"/>
          <p14:tracePt t="103954" x="4819650" y="5467350"/>
          <p14:tracePt t="103970" x="4852988" y="5476875"/>
          <p14:tracePt t="103987" x="4876800" y="5476875"/>
          <p14:tracePt t="104004" x="4924425" y="5491163"/>
          <p14:tracePt t="104020" x="4962525" y="5491163"/>
          <p14:tracePt t="104037" x="5005388" y="5491163"/>
          <p14:tracePt t="104054" x="5057775" y="5491163"/>
          <p14:tracePt t="104070" x="5086350" y="5491163"/>
          <p14:tracePt t="104087" x="5124450" y="5491163"/>
          <p14:tracePt t="104104" x="5153025" y="5491163"/>
          <p14:tracePt t="104120" x="5181600" y="5491163"/>
          <p14:tracePt t="104137" x="5205413" y="5491163"/>
          <p14:tracePt t="104154" x="5224463" y="5491163"/>
          <p14:tracePt t="104170" x="5233988" y="5486400"/>
          <p14:tracePt t="104187" x="5257800" y="5472113"/>
          <p14:tracePt t="104204" x="5272088" y="5472113"/>
          <p14:tracePt t="104220" x="5286375" y="5472113"/>
          <p14:tracePt t="104237" x="5305425" y="5467350"/>
          <p14:tracePt t="104254" x="5314950" y="5462588"/>
          <p14:tracePt t="104270" x="5324475" y="5462588"/>
          <p14:tracePt t="104287" x="5334000" y="5453063"/>
          <p14:tracePt t="104304" x="5357813" y="5448300"/>
          <p14:tracePt t="104320" x="5367338" y="5443538"/>
          <p14:tracePt t="104337" x="5376863" y="5443538"/>
          <p14:tracePt t="104354" x="5381625" y="5438775"/>
          <p14:tracePt t="104370" x="5391150" y="5438775"/>
          <p14:tracePt t="104387" x="5395913" y="5438775"/>
          <p14:tracePt t="104612" x="5400675" y="5438775"/>
          <p14:tracePt t="104626" x="5405438" y="5434013"/>
          <p14:tracePt t="104634" x="5410200" y="5429250"/>
          <p14:tracePt t="104648" x="5414963" y="5424488"/>
          <p14:tracePt t="104656" x="5419725" y="5424488"/>
          <p14:tracePt t="104671" x="5424488" y="5424488"/>
          <p14:tracePt t="104687" x="5424488" y="5419725"/>
          <p14:tracePt t="104704" x="5424488" y="5414963"/>
          <p14:tracePt t="104720" x="5424488" y="5410200"/>
          <p14:tracePt t="104737" x="5424488" y="5395913"/>
          <p14:tracePt t="104754" x="5400675" y="5381625"/>
          <p14:tracePt t="104770" x="5367338" y="5343525"/>
          <p14:tracePt t="104787" x="5319713" y="5300663"/>
          <p14:tracePt t="104804" x="5191125" y="5214938"/>
          <p14:tracePt t="104820" x="5114925" y="5172075"/>
          <p14:tracePt t="104837" x="5048250" y="5143500"/>
          <p14:tracePt t="104854" x="4976813" y="5105400"/>
          <p14:tracePt t="104870" x="4938713" y="5086350"/>
          <p14:tracePt t="104887" x="4900613" y="5067300"/>
          <p14:tracePt t="104904" x="4852988" y="5057775"/>
          <p14:tracePt t="104920" x="4719638" y="5033963"/>
          <p14:tracePt t="104937" x="4610100" y="5024438"/>
          <p14:tracePt t="104954" x="4505325" y="5024438"/>
          <p14:tracePt t="104970" x="4386263" y="5024438"/>
          <p14:tracePt t="104987" x="4171950" y="5029200"/>
          <p14:tracePt t="105004" x="4038600" y="5038725"/>
          <p14:tracePt t="105020" x="3924300" y="5043488"/>
          <p14:tracePt t="105037" x="3743325" y="5043488"/>
          <p14:tracePt t="105054" x="3619500" y="5053013"/>
          <p14:tracePt t="105070" x="3519488" y="5053013"/>
          <p14:tracePt t="105087" x="3429000" y="5053013"/>
          <p14:tracePt t="105103" x="3324225" y="5062538"/>
          <p14:tracePt t="105120" x="3271838" y="5067300"/>
          <p14:tracePt t="105137" x="3224213" y="5081588"/>
          <p14:tracePt t="105154" x="3186113" y="5091113"/>
          <p14:tracePt t="105170" x="3138488" y="5114925"/>
          <p14:tracePt t="105187" x="3114675" y="5129213"/>
          <p14:tracePt t="105204" x="3095625" y="5138738"/>
          <p14:tracePt t="105220" x="3081338" y="5148263"/>
          <p14:tracePt t="105237" x="3071813" y="5153025"/>
          <p14:tracePt t="105254" x="3067050" y="5153025"/>
          <p14:tracePt t="105270" x="3062288" y="5153025"/>
          <p14:tracePt t="105287" x="3052763" y="5153025"/>
          <p14:tracePt t="105360" x="3052763" y="5157788"/>
          <p14:tracePt t="105367" x="3052763" y="5162550"/>
          <p14:tracePt t="105558" x="2986088" y="5191125"/>
          <p14:tracePt t="105565" x="2890838" y="5219700"/>
          <p14:tracePt t="105573" x="2800350" y="5248275"/>
          <p14:tracePt t="105587" x="2628900" y="5291138"/>
          <p14:tracePt t="105604" x="2524125" y="5314950"/>
          <p14:tracePt t="105620" x="2471738" y="5319713"/>
          <p14:tracePt t="105654" x="2419350" y="5319713"/>
          <p14:tracePt t="105687" x="2409825" y="5319713"/>
          <p14:tracePt t="105704" x="2395538" y="5319713"/>
          <p14:tracePt t="105720" x="2366963" y="5324475"/>
          <p14:tracePt t="105737" x="2347913" y="5334000"/>
          <p14:tracePt t="105753" x="2324100" y="5334000"/>
          <p14:tracePt t="105770" x="2300288" y="5334000"/>
          <p14:tracePt t="105787" x="2290763" y="5334000"/>
          <p14:tracePt t="105804" x="2286000" y="5334000"/>
          <p14:tracePt t="105820" x="2281238" y="5334000"/>
          <p14:tracePt t="105837" x="2271713" y="5334000"/>
          <p14:tracePt t="105854" x="2257425" y="5334000"/>
          <p14:tracePt t="105870" x="2243138" y="5334000"/>
          <p14:tracePt t="105887" x="2224088" y="5334000"/>
          <p14:tracePt t="105903" x="2200275" y="5338763"/>
          <p14:tracePt t="105920" x="2190750" y="5338763"/>
          <p14:tracePt t="105937" x="2181225" y="5338763"/>
          <p14:tracePt t="105954" x="2171700" y="5338763"/>
          <p14:tracePt t="105970" x="2166938" y="5338763"/>
          <p14:tracePt t="105987" x="2157413" y="5343525"/>
          <p14:tracePt t="106004" x="2143125" y="5348288"/>
          <p14:tracePt t="106020" x="2109788" y="5357813"/>
          <p14:tracePt t="106037" x="2081213" y="5376863"/>
          <p14:tracePt t="106053" x="2047875" y="5395913"/>
          <p14:tracePt t="106070" x="2014538" y="5400675"/>
          <p14:tracePt t="106087" x="1957388" y="5419725"/>
          <p14:tracePt t="106103" x="1900238" y="5424488"/>
          <p14:tracePt t="106120" x="1838325" y="5434013"/>
          <p14:tracePt t="106137" x="1776413" y="5429250"/>
          <p14:tracePt t="106153" x="1700213" y="5410200"/>
          <p14:tracePt t="106170" x="1662113" y="5391150"/>
          <p14:tracePt t="106187" x="1638300" y="5372100"/>
          <p14:tracePt t="106205" x="1604963" y="5324475"/>
          <p14:tracePt t="106229" x="1600200" y="5186363"/>
          <p14:tracePt t="106243" x="1638300" y="5110163"/>
          <p14:tracePt t="106277" x="1819275" y="5024438"/>
          <p14:tracePt t="106287" x="1933575" y="5043488"/>
          <p14:tracePt t="106304" x="2014538" y="5091113"/>
          <p14:tracePt t="106324" x="2085975" y="5162550"/>
          <p14:tracePt t="106337" x="2109788" y="5200650"/>
          <p14:tracePt t="106354" x="2119313" y="5229225"/>
          <p14:tracePt t="106371" x="2119313" y="5257800"/>
          <p14:tracePt t="106387" x="2109788" y="5291138"/>
          <p14:tracePt t="106403" x="2105025" y="5310188"/>
          <p14:tracePt t="106421" x="2095500" y="5324475"/>
          <p14:tracePt t="106447" x="2076450" y="5338763"/>
          <p14:tracePt t="106461" x="2066925" y="5338763"/>
          <p14:tracePt t="106487" x="2057400" y="5338763"/>
          <p14:tracePt t="106520" x="2057400" y="5348288"/>
          <p14:tracePt t="106754" x="2028825" y="5381625"/>
          <p14:tracePt t="106762" x="2000250" y="5410200"/>
          <p14:tracePt t="106770" x="1962150" y="5443538"/>
          <p14:tracePt t="106787" x="1890713" y="5495925"/>
          <p14:tracePt t="106804" x="1790700" y="5553075"/>
          <p14:tracePt t="106820" x="1657350" y="5619750"/>
          <p14:tracePt t="106837" x="1547813" y="5643563"/>
          <p14:tracePt t="106854" x="1423988" y="5657850"/>
          <p14:tracePt t="106870" x="1300163" y="5667375"/>
          <p14:tracePt t="106887" x="1162050" y="5657850"/>
          <p14:tracePt t="106903" x="1071563" y="5610225"/>
          <p14:tracePt t="106920" x="990600" y="5524500"/>
          <p14:tracePt t="106937" x="895350" y="5414963"/>
          <p14:tracePt t="106953" x="871538" y="5386388"/>
          <p14:tracePt t="106970" x="847725" y="5362575"/>
          <p14:tracePt t="106987" x="838200" y="5357813"/>
          <p14:tracePt t="107003" x="828675" y="5348288"/>
          <p14:tracePt t="107020" x="823913" y="5343525"/>
          <p14:tracePt t="108097" x="885825" y="5248275"/>
          <p14:tracePt t="108105" x="1004888" y="5100638"/>
          <p14:tracePt t="108112" x="1176338" y="4872038"/>
          <p14:tracePt t="108120" x="1347788" y="4662488"/>
          <p14:tracePt t="108137" x="1528763" y="4457700"/>
          <p14:tracePt t="108154" x="1795463" y="4200525"/>
          <p14:tracePt t="108187" x="2371725" y="3743325"/>
          <p14:tracePt t="108220" x="2566988" y="3643313"/>
          <p14:tracePt t="108222" x="2590800" y="3638550"/>
          <p14:tracePt t="108237" x="2628900" y="3624263"/>
          <p14:tracePt t="108254" x="2657475" y="3614738"/>
          <p14:tracePt t="108270" x="2681288" y="3605213"/>
          <p14:tracePt t="108287" x="2705100" y="3600450"/>
          <p14:tracePt t="108303" x="2728913" y="3590925"/>
          <p14:tracePt t="108320" x="2743200" y="3581400"/>
          <p14:tracePt t="108337" x="2762250" y="3576638"/>
          <p14:tracePt t="108353" x="2786063" y="3567113"/>
          <p14:tracePt t="108370" x="2800350" y="3562350"/>
          <p14:tracePt t="108387" x="2809875" y="3552825"/>
          <p14:tracePt t="108403" x="2828925" y="3548063"/>
          <p14:tracePt t="108420" x="2847975" y="3533775"/>
          <p14:tracePt t="108437" x="2867025" y="3509963"/>
          <p14:tracePt t="108454" x="2900363" y="3486150"/>
          <p14:tracePt t="108470" x="2928938" y="3462338"/>
          <p14:tracePt t="108487" x="2971800" y="3438525"/>
          <p14:tracePt t="108504" x="2995613" y="3424238"/>
          <p14:tracePt t="108520" x="3009900" y="3424238"/>
          <p14:tracePt t="108537" x="3024188" y="3424238"/>
          <p14:tracePt t="108553" x="3033713" y="3424238"/>
          <p14:tracePt t="108570" x="3038475" y="3433763"/>
          <p14:tracePt t="108587" x="3038475" y="3448050"/>
          <p14:tracePt t="108603" x="3038475" y="3467100"/>
          <p14:tracePt t="108620" x="3024188" y="3481388"/>
          <p14:tracePt t="108637" x="3000375" y="3495675"/>
          <p14:tracePt t="108653" x="2952750" y="3514725"/>
          <p14:tracePt t="108670" x="2857500" y="3543300"/>
          <p14:tracePt t="108687" x="2752725" y="3557588"/>
          <p14:tracePt t="108704" x="2647950" y="3557588"/>
          <p14:tracePt t="108720" x="2519363" y="3533775"/>
          <p14:tracePt t="108737" x="2471738" y="3500438"/>
          <p14:tracePt t="108754" x="2428875" y="3433763"/>
          <p14:tracePt t="108770" x="2400300" y="3367088"/>
          <p14:tracePt t="108787" x="2400300" y="3290888"/>
          <p14:tracePt t="108803" x="2419350" y="3248025"/>
          <p14:tracePt t="108821" x="2462213" y="3200400"/>
          <p14:tracePt t="108838" x="2566988" y="3138488"/>
          <p14:tracePt t="108853" x="2628900" y="3124200"/>
          <p14:tracePt t="108870" x="2695575" y="3124200"/>
          <p14:tracePt t="108887" x="2781300" y="3138488"/>
          <p14:tracePt t="108904" x="2871788" y="3181350"/>
          <p14:tracePt t="108920" x="2919413" y="3209925"/>
          <p14:tracePt t="108937" x="2957513" y="3243263"/>
          <p14:tracePt t="108953" x="2990850" y="3276600"/>
          <p14:tracePt t="108970" x="3033713" y="3343275"/>
          <p14:tracePt t="108987" x="3043238" y="3381375"/>
          <p14:tracePt t="109003" x="3048000" y="3409950"/>
          <p14:tracePt t="109020" x="3048000" y="3429000"/>
          <p14:tracePt t="109037" x="3043238" y="3457575"/>
          <p14:tracePt t="109053" x="3033713" y="3481388"/>
          <p14:tracePt t="109070" x="3028950" y="3490913"/>
          <p14:tracePt t="109087" x="3019425" y="3500438"/>
          <p14:tracePt t="109104" x="3014663" y="3509963"/>
          <p14:tracePt t="109120" x="3009900" y="3509963"/>
          <p14:tracePt t="109176" x="3005138" y="3509963"/>
          <p14:tracePt t="109536" x="2976563" y="3509963"/>
          <p14:tracePt t="109543" x="2928938" y="3509963"/>
          <p14:tracePt t="109553" x="2871788" y="3509963"/>
          <p14:tracePt t="109570" x="2738438" y="3509963"/>
          <p14:tracePt t="109587" x="2538413" y="3514725"/>
          <p14:tracePt t="109620" x="2333625" y="3524250"/>
          <p14:tracePt t="109653" x="2138363" y="3524250"/>
          <p14:tracePt t="109670" x="2071688" y="3533775"/>
          <p14:tracePt t="109687" x="2009775" y="3533775"/>
          <p14:tracePt t="109703" x="1909763" y="3533775"/>
          <p14:tracePt t="109720" x="1828800" y="3538538"/>
          <p14:tracePt t="109737" x="1757363" y="3538538"/>
          <p14:tracePt t="109753" x="1676400" y="3548063"/>
          <p14:tracePt t="109770" x="1571625" y="3552825"/>
          <p14:tracePt t="109787" x="1514475" y="3562350"/>
          <p14:tracePt t="109803" x="1452563" y="3562350"/>
          <p14:tracePt t="109820" x="1409700" y="3562350"/>
          <p14:tracePt t="109837" x="1371600" y="3562350"/>
          <p14:tracePt t="109853" x="1357313" y="3562350"/>
          <p14:tracePt t="109870" x="1352550" y="3562350"/>
          <p14:tracePt t="109887" x="1343025" y="3562350"/>
          <p14:tracePt t="109903" x="1338263" y="3562350"/>
          <p14:tracePt t="109937" x="1333500" y="3562350"/>
          <p14:tracePt t="109953" x="1328738" y="3562350"/>
          <p14:tracePt t="110019" x="1333500" y="3557588"/>
          <p14:tracePt t="110026" x="1343025" y="3552825"/>
          <p14:tracePt t="110037" x="1357313" y="3538538"/>
          <p14:tracePt t="110053" x="1390650" y="3529013"/>
          <p14:tracePt t="110070" x="1466850" y="3514725"/>
          <p14:tracePt t="110087" x="1547813" y="3514725"/>
          <p14:tracePt t="110103" x="1619250" y="3514725"/>
          <p14:tracePt t="110120" x="1685925" y="3514725"/>
          <p14:tracePt t="110137" x="1771650" y="3514725"/>
          <p14:tracePt t="110153" x="1819275" y="3514725"/>
          <p14:tracePt t="110170" x="1871663" y="3514725"/>
          <p14:tracePt t="110187" x="1919288" y="3505200"/>
          <p14:tracePt t="110203" x="1995488" y="3486150"/>
          <p14:tracePt t="110220" x="2057400" y="3471863"/>
          <p14:tracePt t="110236" x="2114550" y="3452813"/>
          <p14:tracePt t="110253" x="2190750" y="3443288"/>
          <p14:tracePt t="110270" x="2233613" y="3433763"/>
          <p14:tracePt t="110287" x="2262188" y="3433763"/>
          <p14:tracePt t="110303" x="2281238" y="3433763"/>
          <p14:tracePt t="110320" x="2309813" y="3433763"/>
          <p14:tracePt t="110337" x="2324100" y="3429000"/>
          <p14:tracePt t="110354" x="2333625" y="3429000"/>
          <p14:tracePt t="110370" x="2338388" y="3424238"/>
          <p14:tracePt t="110387" x="2343150" y="3419475"/>
          <p14:tracePt t="110403" x="2343150" y="3414713"/>
          <p14:tracePt t="110420" x="2343150" y="3409950"/>
          <p14:tracePt t="110437" x="2343150" y="3386138"/>
          <p14:tracePt t="110453" x="2328863" y="3348038"/>
          <p14:tracePt t="110470" x="2305050" y="3319463"/>
          <p14:tracePt t="110487" x="2257425" y="3276600"/>
          <p14:tracePt t="110503" x="2128838" y="3205163"/>
          <p14:tracePt t="110520" x="2043113" y="3176588"/>
          <p14:tracePt t="110537" x="1957388" y="3152775"/>
          <p14:tracePt t="110553" x="1895475" y="3138488"/>
          <p14:tracePt t="110570" x="1809750" y="3124200"/>
          <p14:tracePt t="110587" x="1762125" y="3124200"/>
          <p14:tracePt t="110603" x="1724025" y="3133725"/>
          <p14:tracePt t="110620" x="1666875" y="3143250"/>
          <p14:tracePt t="110637" x="1647825" y="3152775"/>
          <p14:tracePt t="110653" x="1624013" y="3171825"/>
          <p14:tracePt t="110670" x="1609725" y="3181350"/>
          <p14:tracePt t="110687" x="1585913" y="3233738"/>
          <p14:tracePt t="110703" x="1566863" y="3267075"/>
          <p14:tracePt t="110720" x="1557338" y="3305175"/>
          <p14:tracePt t="110736" x="1552575" y="3333750"/>
          <p14:tracePt t="110753" x="1552575" y="3362325"/>
          <p14:tracePt t="110770" x="1552575" y="3376613"/>
          <p14:tracePt t="110787" x="1562100" y="3390900"/>
          <p14:tracePt t="110803" x="1581150" y="3400425"/>
          <p14:tracePt t="110820" x="1619250" y="3424238"/>
          <p14:tracePt t="110837" x="1657350" y="3433763"/>
          <p14:tracePt t="110853" x="1695450" y="3448050"/>
          <p14:tracePt t="110870" x="1747838" y="3457575"/>
          <p14:tracePt t="110887" x="1781175" y="3457575"/>
          <p14:tracePt t="110903" x="1824038" y="3457575"/>
          <p14:tracePt t="110920" x="1852613" y="3457575"/>
          <p14:tracePt t="110936" x="1900238" y="3452813"/>
          <p14:tracePt t="110953" x="1933575" y="3438525"/>
          <p14:tracePt t="110970" x="1952625" y="3433763"/>
          <p14:tracePt t="110986" x="1971675" y="3429000"/>
          <p14:tracePt t="111003" x="1995488" y="3419475"/>
          <p14:tracePt t="111020" x="2019300" y="3409950"/>
          <p14:tracePt t="111036" x="2047875" y="3409950"/>
          <p14:tracePt t="111053" x="2100263" y="3409950"/>
          <p14:tracePt t="111070" x="2152650" y="3409950"/>
          <p14:tracePt t="111086" x="2209800" y="3409950"/>
          <p14:tracePt t="111103" x="2286000" y="3409950"/>
          <p14:tracePt t="111120" x="2400300" y="3409950"/>
          <p14:tracePt t="111137" x="2471738" y="3409950"/>
          <p14:tracePt t="111153" x="2519363" y="3400425"/>
          <p14:tracePt t="111170" x="2566988" y="3395663"/>
          <p14:tracePt t="111187" x="2624138" y="3381375"/>
          <p14:tracePt t="111203" x="2652713" y="3381375"/>
          <p14:tracePt t="111221" x="2671763" y="3381375"/>
          <p14:tracePt t="111239" x="2690813" y="3381375"/>
          <p14:tracePt t="111253" x="2700338" y="3381375"/>
          <p14:tracePt t="111270" x="2705100" y="3381375"/>
          <p14:tracePt t="111286" x="2714625" y="3381375"/>
          <p14:tracePt t="111303" x="2724150" y="3381375"/>
          <p14:tracePt t="111320" x="2728913" y="3381375"/>
          <p14:tracePt t="111337" x="2733675" y="3381375"/>
          <p14:tracePt t="111353" x="2743200" y="3386138"/>
          <p14:tracePt t="111370" x="2752725" y="3386138"/>
          <p14:tracePt t="111387" x="2757488" y="3386138"/>
          <p14:tracePt t="111403" x="2762250" y="3386138"/>
          <p14:tracePt t="112007" x="2805113" y="3386138"/>
          <p14:tracePt t="112014" x="2862263" y="3376613"/>
          <p14:tracePt t="112022" x="2928938" y="3376613"/>
          <p14:tracePt t="112037" x="3024188" y="3362325"/>
          <p14:tracePt t="112053" x="3105150" y="3362325"/>
          <p14:tracePt t="112070" x="3152775" y="3371850"/>
          <p14:tracePt t="112103" x="3209925" y="3381375"/>
          <p14:tracePt t="112136" x="3228975" y="3395663"/>
          <p14:tracePt t="112153" x="3238500" y="3405188"/>
          <p14:tracePt t="112170" x="3243263" y="3409950"/>
          <p14:tracePt t="112187" x="3248025" y="3414713"/>
          <p14:tracePt t="112242" x="3252788" y="3414713"/>
          <p14:tracePt t="112257" x="3267075" y="3414713"/>
          <p14:tracePt t="112264" x="3276600" y="3409950"/>
          <p14:tracePt t="112271" x="3286125" y="3405188"/>
          <p14:tracePt t="112286" x="3362325" y="3357563"/>
          <p14:tracePt t="112303" x="3552825" y="3262313"/>
          <p14:tracePt t="112320" x="3786188" y="3143250"/>
          <p14:tracePt t="112337" x="4276725" y="2914650"/>
          <p14:tracePt t="112353" x="4538663" y="2819400"/>
          <p14:tracePt t="112370" x="4795838" y="2781300"/>
          <p14:tracePt t="112386" x="5005388" y="2762250"/>
          <p14:tracePt t="112403" x="5286375" y="2805113"/>
          <p14:tracePt t="112420" x="5424488" y="2857500"/>
          <p14:tracePt t="112436" x="5514975" y="2909888"/>
          <p14:tracePt t="112453" x="5586413" y="2971800"/>
          <p14:tracePt t="112470" x="5672138" y="3143250"/>
          <p14:tracePt t="112486" x="5686425" y="3233738"/>
          <p14:tracePt t="112503" x="5676900" y="3362325"/>
          <p14:tracePt t="112520" x="5605463" y="3514725"/>
          <p14:tracePt t="112536" x="5400675" y="3724275"/>
          <p14:tracePt t="112553" x="5205413" y="3876675"/>
          <p14:tracePt t="112570" x="4929188" y="4010025"/>
          <p14:tracePt t="112586" x="4681538" y="4071938"/>
          <p14:tracePt t="112603" x="4548188" y="4071938"/>
          <p14:tracePt t="112620" x="4429125" y="4019550"/>
          <p14:tracePt t="112636" x="4324350" y="3943350"/>
          <p14:tracePt t="112653" x="4224338" y="3843338"/>
          <p14:tracePt t="112670" x="4181475" y="3786188"/>
          <p14:tracePt t="112686" x="4148138" y="3748088"/>
          <p14:tracePt t="112703" x="4124325" y="3724275"/>
          <p14:tracePt t="112720" x="4076700" y="3686175"/>
          <p14:tracePt t="112736" x="4038600" y="3662363"/>
          <p14:tracePt t="112753" x="4010025" y="3638550"/>
          <p14:tracePt t="112770" x="3967163" y="3600450"/>
          <p14:tracePt t="112786" x="3943350" y="3576638"/>
          <p14:tracePt t="112803" x="3929063" y="3552825"/>
          <p14:tracePt t="112820" x="3919538" y="3533775"/>
          <p14:tracePt t="112836" x="3910013" y="3519488"/>
          <p14:tracePt t="112853" x="3910013" y="3500438"/>
          <p14:tracePt t="112870" x="3910013" y="3495675"/>
          <p14:tracePt t="112886" x="3910013" y="3486150"/>
          <p14:tracePt t="112920" x="3900488" y="3486150"/>
          <p14:tracePt t="112936" x="3881438" y="3486150"/>
          <p14:tracePt t="112953" x="3800475" y="3500438"/>
          <p14:tracePt t="112970" x="3714750" y="3533775"/>
          <p14:tracePt t="112986" x="3600450" y="3567113"/>
          <p14:tracePt t="113003" x="3495675" y="3581400"/>
          <p14:tracePt t="113020" x="3376613" y="3590925"/>
          <p14:tracePt t="113036" x="3324225" y="3576638"/>
          <p14:tracePt t="113053" x="3295650" y="3557588"/>
          <p14:tracePt t="113070" x="3271838" y="3533775"/>
          <p14:tracePt t="113086" x="3243263" y="3486150"/>
          <p14:tracePt t="113103" x="3243263" y="3419475"/>
          <p14:tracePt t="113120" x="3252788" y="3348038"/>
          <p14:tracePt t="113136" x="3286125" y="3262313"/>
          <p14:tracePt t="113153" x="3328988" y="3228975"/>
          <p14:tracePt t="113170" x="3405188" y="3214688"/>
          <p14:tracePt t="113186" x="3486150" y="3219450"/>
          <p14:tracePt t="113203" x="3576638" y="3262313"/>
          <p14:tracePt t="113220" x="3614738" y="3286125"/>
          <p14:tracePt t="113236" x="3638550" y="3309938"/>
          <p14:tracePt t="113253" x="3662363" y="3333750"/>
          <p14:tracePt t="113270" x="3686175" y="3390900"/>
          <p14:tracePt t="113286" x="3686175" y="3433763"/>
          <p14:tracePt t="113303" x="3676650" y="3505200"/>
          <p14:tracePt t="113320" x="3619500" y="3600450"/>
          <p14:tracePt t="113336" x="3557588" y="3652838"/>
          <p14:tracePt t="113353" x="3490913" y="3686175"/>
          <p14:tracePt t="113370" x="3438525" y="3700463"/>
          <p14:tracePt t="113386" x="3390900" y="3690938"/>
          <p14:tracePt t="113403" x="3357563" y="3643313"/>
          <p14:tracePt t="113420" x="3324225" y="3548063"/>
          <p14:tracePt t="113436" x="3309938" y="3443288"/>
          <p14:tracePt t="113453" x="3314700" y="3209925"/>
          <p14:tracePt t="113470" x="3338513" y="3114675"/>
          <p14:tracePt t="113486" x="3357563" y="3071813"/>
          <p14:tracePt t="113503" x="3400425" y="3028950"/>
          <p14:tracePt t="113520" x="3443288" y="3009900"/>
          <p14:tracePt t="113536" x="3495675" y="3005138"/>
          <p14:tracePt t="113553" x="3538538" y="3009900"/>
          <p14:tracePt t="113570" x="3595688" y="3071813"/>
          <p14:tracePt t="113586" x="3633788" y="3138488"/>
          <p14:tracePt t="113603" x="3662363" y="3190875"/>
          <p14:tracePt t="113620" x="3667125" y="3243263"/>
          <p14:tracePt t="113636" x="3667125" y="3290888"/>
          <p14:tracePt t="113653" x="3667125" y="3324225"/>
          <p14:tracePt t="113670" x="3643313" y="3362325"/>
          <p14:tracePt t="113686" x="3595688" y="3395663"/>
          <p14:tracePt t="113703" x="3471863" y="3462338"/>
          <p14:tracePt t="113720" x="3386138" y="3481388"/>
          <p14:tracePt t="113736" x="3333750" y="3481388"/>
          <p14:tracePt t="113753" x="3286125" y="3462338"/>
          <p14:tracePt t="113770" x="3262313" y="3433763"/>
          <p14:tracePt t="113786" x="3248025" y="3390900"/>
          <p14:tracePt t="113803" x="3248025" y="3309938"/>
          <p14:tracePt t="113819" x="3290888" y="3167063"/>
          <p14:tracePt t="113836" x="3343275" y="3114675"/>
          <p14:tracePt t="113853" x="3429000" y="3076575"/>
          <p14:tracePt t="113870" x="3509963" y="3067050"/>
          <p14:tracePt t="113886" x="3590925" y="3105150"/>
          <p14:tracePt t="113903" x="3629025" y="3143250"/>
          <p14:tracePt t="113920" x="3652838" y="3181350"/>
          <p14:tracePt t="113936" x="3667125" y="3257550"/>
          <p14:tracePt t="113953" x="3667125" y="3309938"/>
          <p14:tracePt t="113970" x="3657600" y="3357563"/>
          <p14:tracePt t="113986" x="3633788" y="3390900"/>
          <p14:tracePt t="114003" x="3576638" y="3429000"/>
          <p14:tracePt t="114020" x="3533775" y="3438525"/>
          <p14:tracePt t="114037" x="3495675" y="3438525"/>
          <p14:tracePt t="114053" x="3476625" y="3433763"/>
          <p14:tracePt t="114070" x="3452813" y="3419475"/>
          <p14:tracePt t="114086" x="3448050" y="3395663"/>
          <p14:tracePt t="114103" x="3448050" y="3371850"/>
          <p14:tracePt t="114120" x="3476625" y="3338513"/>
          <p14:tracePt t="114136" x="3524250" y="3314700"/>
          <p14:tracePt t="114153" x="3576638" y="3300413"/>
          <p14:tracePt t="114170" x="3624263" y="3300413"/>
          <p14:tracePt t="114186" x="3667125" y="3319463"/>
          <p14:tracePt t="114203" x="3681413" y="3338513"/>
          <p14:tracePt t="114220" x="3695700" y="3390900"/>
          <p14:tracePt t="114236" x="3695700" y="3448050"/>
          <p14:tracePt t="114253" x="3681413" y="3519488"/>
          <p14:tracePt t="114270" x="3662363" y="3548063"/>
          <p14:tracePt t="114286" x="3652838" y="3567113"/>
          <p14:tracePt t="114303" x="3643313" y="3581400"/>
          <p14:tracePt t="114320" x="3638550" y="3590925"/>
          <p14:tracePt t="114336" x="3633788" y="3590925"/>
          <p14:tracePt t="114353" x="3633788" y="3595688"/>
          <p14:tracePt t="115706" x="3614738" y="3590925"/>
          <p14:tracePt t="115713" x="3590925" y="3567113"/>
          <p14:tracePt t="115721" x="3548063" y="3538538"/>
          <p14:tracePt t="115737" x="3433763" y="3419475"/>
          <p14:tracePt t="115753" x="3338513" y="3309938"/>
          <p14:tracePt t="115770" x="3276600" y="3228975"/>
          <p14:tracePt t="115786" x="3238500" y="3186113"/>
          <p14:tracePt t="115819" x="3224213" y="3167063"/>
          <p14:tracePt t="115853" x="3219450" y="3152775"/>
          <p14:tracePt t="116079" x="3171825" y="3119438"/>
          <p14:tracePt t="116086" x="3133725" y="3076575"/>
          <p14:tracePt t="116094" x="3090863" y="3033713"/>
          <p14:tracePt t="116103" x="3052763" y="3005138"/>
          <p14:tracePt t="116119" x="3014663" y="2962275"/>
          <p14:tracePt t="116136" x="2995613" y="2933700"/>
          <p14:tracePt t="116153" x="2976563" y="2914650"/>
          <p14:tracePt t="116170" x="2971800" y="2905125"/>
          <p14:tracePt t="116186" x="2967038" y="2895600"/>
          <p14:tracePt t="116203" x="2967038" y="2890838"/>
          <p14:tracePt t="116219" x="2967038" y="2881313"/>
          <p14:tracePt t="116236" x="2967038" y="2876550"/>
          <p14:tracePt t="116271" x="2971800" y="2876550"/>
          <p14:tracePt t="116278" x="2976563" y="2876550"/>
          <p14:tracePt t="116292" x="2981325" y="2876550"/>
          <p14:tracePt t="116303" x="2986088" y="2876550"/>
          <p14:tracePt t="116319" x="3000375" y="2905125"/>
          <p14:tracePt t="116336" x="3009900" y="2967038"/>
          <p14:tracePt t="116353" x="3014663" y="3000375"/>
          <p14:tracePt t="116369" x="3014663" y="3028950"/>
          <p14:tracePt t="116386" x="3014663" y="3048000"/>
          <p14:tracePt t="116403" x="3014663" y="3071813"/>
          <p14:tracePt t="116419" x="3014663" y="3086100"/>
          <p14:tracePt t="116436" x="3009900" y="3109913"/>
          <p14:tracePt t="116453" x="2990850" y="3157538"/>
          <p14:tracePt t="116470" x="2981325" y="3186113"/>
          <p14:tracePt t="116486" x="2962275" y="3224213"/>
          <p14:tracePt t="116503" x="2943225" y="3252788"/>
          <p14:tracePt t="116519" x="2928938" y="3300413"/>
          <p14:tracePt t="116536" x="2919413" y="3328988"/>
          <p14:tracePt t="116553" x="2909888" y="3352800"/>
          <p14:tracePt t="116570" x="2895600" y="3367088"/>
          <p14:tracePt t="116586" x="2876550" y="3390900"/>
          <p14:tracePt t="116603" x="2867025" y="3405188"/>
          <p14:tracePt t="116619" x="2857500" y="3414713"/>
          <p14:tracePt t="116636" x="2833688" y="3424238"/>
          <p14:tracePt t="116653" x="2809875" y="3433763"/>
          <p14:tracePt t="116670" x="2771775" y="3452813"/>
          <p14:tracePt t="116686" x="2728913" y="3467100"/>
          <p14:tracePt t="116703" x="2652713" y="3481388"/>
          <p14:tracePt t="116719" x="2609850" y="3486150"/>
          <p14:tracePt t="116737" x="2581275" y="3490913"/>
          <p14:tracePt t="116753" x="2543175" y="3490913"/>
          <p14:tracePt t="116769" x="2519363" y="3490913"/>
          <p14:tracePt t="116786" x="2509838" y="3490913"/>
          <p14:tracePt t="116803" x="2505075" y="3490913"/>
          <p14:tracePt t="116819" x="2495550" y="3490913"/>
          <p14:tracePt t="116880" x="2500313" y="3495675"/>
          <p14:tracePt t="116886" x="2509838" y="3495675"/>
          <p14:tracePt t="116894" x="2538413" y="3505200"/>
          <p14:tracePt t="116903" x="2562225" y="3509963"/>
          <p14:tracePt t="116920" x="2633663" y="3519488"/>
          <p14:tracePt t="116936" x="2705100" y="3524250"/>
          <p14:tracePt t="116953" x="2790825" y="3538538"/>
          <p14:tracePt t="116969" x="2833688" y="3543300"/>
          <p14:tracePt t="116986" x="2862263" y="3543300"/>
          <p14:tracePt t="117003" x="2900363" y="3552825"/>
          <p14:tracePt t="117019" x="2909888" y="3552825"/>
          <p14:tracePt t="117036" x="2924175" y="3552825"/>
          <p14:tracePt t="117053" x="2938463" y="3552825"/>
          <p14:tracePt t="117069" x="2971800" y="3557588"/>
          <p14:tracePt t="117086" x="2995613" y="3562350"/>
          <p14:tracePt t="117103" x="3014663" y="3562350"/>
          <p14:tracePt t="117119" x="3024188" y="3562350"/>
          <p14:tracePt t="117136" x="3038475" y="3562350"/>
          <p14:tracePt t="117153" x="3043238" y="3562350"/>
          <p14:tracePt t="117169" x="3052763" y="3562350"/>
          <p14:tracePt t="117187" x="3062288" y="3562350"/>
          <p14:tracePt t="117203" x="3067050" y="3562350"/>
          <p14:tracePt t="119895" x="3062288" y="3562350"/>
          <p14:tracePt t="119906" x="3052763" y="3567113"/>
          <p14:tracePt t="119919" x="3028950" y="3571875"/>
          <p14:tracePt t="119936" x="3009900" y="3571875"/>
          <p14:tracePt t="119953" x="2962275" y="3586163"/>
          <p14:tracePt t="119969" x="2924175" y="3586163"/>
          <p14:tracePt t="119986" x="2890838" y="3590925"/>
          <p14:tracePt t="120019" x="2828925" y="3590925"/>
          <p14:tracePt t="120052" x="2781300" y="3590925"/>
          <p14:tracePt t="120069" x="2747963" y="3590925"/>
          <p14:tracePt t="120086" x="2724150" y="3590925"/>
          <p14:tracePt t="120102" x="2705100" y="3590925"/>
          <p14:tracePt t="120119" x="2681288" y="3590925"/>
          <p14:tracePt t="120136" x="2657475" y="3590925"/>
          <p14:tracePt t="120152" x="2638425" y="3590925"/>
          <p14:tracePt t="120169" x="2614613" y="3590925"/>
          <p14:tracePt t="120186" x="2600325" y="3590925"/>
          <p14:tracePt t="120203" x="2581275" y="3590925"/>
          <p14:tracePt t="120219" x="2566988" y="3590925"/>
          <p14:tracePt t="120236" x="2552700" y="3590925"/>
          <p14:tracePt t="120253" x="2543175" y="3590925"/>
          <p14:tracePt t="120269" x="2519363" y="3590925"/>
          <p14:tracePt t="120286" x="2505075" y="3590925"/>
          <p14:tracePt t="120302" x="2490788" y="3590925"/>
          <p14:tracePt t="120319" x="2476500" y="3590925"/>
          <p14:tracePt t="120336" x="2471738" y="3590925"/>
          <p14:tracePt t="120352" x="2462213" y="3590925"/>
          <p14:tracePt t="120369" x="2457450" y="3590925"/>
          <p14:tracePt t="120430" x="2452688" y="3590925"/>
          <p14:tracePt t="120921" x="2462213" y="3590925"/>
          <p14:tracePt t="120928" x="2466975" y="3590925"/>
          <p14:tracePt t="120937" x="2481263" y="3586163"/>
          <p14:tracePt t="120952" x="2495550" y="3586163"/>
          <p14:tracePt t="120969" x="2514600" y="3586163"/>
          <p14:tracePt t="121002" x="2552700" y="3586163"/>
          <p14:tracePt t="121036" x="2576513" y="3586163"/>
          <p14:tracePt t="121053" x="2595563" y="3586163"/>
          <p14:tracePt t="121069" x="2609850" y="3586163"/>
          <p14:tracePt t="121086" x="2624138" y="3586163"/>
          <p14:tracePt t="121102" x="2638425" y="3586163"/>
          <p14:tracePt t="121119" x="2662238" y="3586163"/>
          <p14:tracePt t="121136" x="2686050" y="3586163"/>
          <p14:tracePt t="121152" x="2709863" y="3576638"/>
          <p14:tracePt t="121169" x="2728913" y="3567113"/>
          <p14:tracePt t="121186" x="2776538" y="3557588"/>
          <p14:tracePt t="121202" x="2800350" y="3557588"/>
          <p14:tracePt t="121219" x="2819400" y="3557588"/>
          <p14:tracePt t="121236" x="2852738" y="3557588"/>
          <p14:tracePt t="121252" x="2862263" y="3557588"/>
          <p14:tracePt t="121269" x="2876550" y="3557588"/>
          <p14:tracePt t="121286" x="2890838" y="3557588"/>
          <p14:tracePt t="121302" x="2905125" y="3557588"/>
          <p14:tracePt t="121319" x="2919413" y="3557588"/>
          <p14:tracePt t="121336" x="2924175" y="3557588"/>
          <p14:tracePt t="121352" x="2933700" y="3557588"/>
          <p14:tracePt t="121369" x="2947988" y="3557588"/>
          <p14:tracePt t="121386" x="2957513" y="3552825"/>
          <p14:tracePt t="121403" x="2967038" y="3552825"/>
          <p14:tracePt t="121419" x="2976563" y="3552825"/>
          <p14:tracePt t="121436" x="2986088" y="3552825"/>
          <p14:tracePt t="121452" x="2990850" y="3552825"/>
          <p14:tracePt t="121469" x="2995613" y="3552825"/>
          <p14:tracePt t="121515" x="3000375" y="3552825"/>
          <p14:tracePt t="122301" x="3024188" y="3548063"/>
          <p14:tracePt t="122308" x="3062288" y="3538538"/>
          <p14:tracePt t="122319" x="3095625" y="3538538"/>
          <p14:tracePt t="122336" x="3148013" y="3529013"/>
          <p14:tracePt t="122353" x="3219450" y="3519488"/>
          <p14:tracePt t="122369" x="3257550" y="3519488"/>
          <p14:tracePt t="122402" x="3295650" y="3519488"/>
          <p14:tracePt t="122436" x="3314700" y="3519488"/>
          <p14:tracePt t="122452" x="3319463" y="3519488"/>
          <p14:tracePt t="122682" x="3319463" y="3505200"/>
          <p14:tracePt t="122689" x="3309938" y="3490913"/>
          <p14:tracePt t="122702" x="3309938" y="3481388"/>
          <p14:tracePt t="122719" x="3309938" y="3462338"/>
          <p14:tracePt t="122736" x="3309938" y="3457575"/>
          <p14:tracePt t="122752" x="3309938" y="3452813"/>
          <p14:tracePt t="122769" x="3305175" y="3443288"/>
          <p14:tracePt t="122786" x="3305175" y="3429000"/>
          <p14:tracePt t="122802" x="3305175" y="3414713"/>
          <p14:tracePt t="122819" x="3305175" y="3405188"/>
          <p14:tracePt t="122836" x="3328988" y="3362325"/>
          <p14:tracePt t="122852" x="3371850" y="3319463"/>
          <p14:tracePt t="122870" x="3419475" y="3238500"/>
          <p14:tracePt t="122886" x="3476625" y="3181350"/>
          <p14:tracePt t="122902" x="3629025" y="3062288"/>
          <p14:tracePt t="122919" x="3752850" y="2990850"/>
          <p14:tracePt t="122936" x="3871913" y="2943225"/>
          <p14:tracePt t="122952" x="4000500" y="2895600"/>
          <p14:tracePt t="122969" x="4238625" y="2852738"/>
          <p14:tracePt t="122986" x="4362450" y="2838450"/>
          <p14:tracePt t="123002" x="4495800" y="2828925"/>
          <p14:tracePt t="123019" x="4724400" y="2800350"/>
          <p14:tracePt t="123036" x="4848225" y="2800350"/>
          <p14:tracePt t="123052" x="4957763" y="2800350"/>
          <p14:tracePt t="123069" x="5081588" y="2814638"/>
          <p14:tracePt t="123086" x="5262563" y="2881313"/>
          <p14:tracePt t="123102" x="5353050" y="2947988"/>
          <p14:tracePt t="123119" x="5410200" y="3009900"/>
          <p14:tracePt t="123136" x="5476875" y="3100388"/>
          <p14:tracePt t="123152" x="5562600" y="3257550"/>
          <p14:tracePt t="123169" x="5576888" y="3348038"/>
          <p14:tracePt t="123186" x="5567363" y="3433763"/>
          <p14:tracePt t="123203" x="5505450" y="3548063"/>
          <p14:tracePt t="123219" x="5381625" y="3652838"/>
          <p14:tracePt t="123236" x="5195888" y="3776663"/>
          <p14:tracePt t="123252" x="5000625" y="3867150"/>
          <p14:tracePt t="123269" x="4695825" y="3924300"/>
          <p14:tracePt t="123286" x="4529138" y="3919538"/>
          <p14:tracePt t="123302" x="4391025" y="3905250"/>
          <p14:tracePt t="123319" x="4276725" y="3871913"/>
          <p14:tracePt t="123336" x="4157663" y="3800475"/>
          <p14:tracePt t="123352" x="4105275" y="3748088"/>
          <p14:tracePt t="123369" x="4062413" y="3690938"/>
          <p14:tracePt t="123386" x="4024313" y="3619500"/>
          <p14:tracePt t="123402" x="4010025" y="3586163"/>
          <p14:tracePt t="123419" x="4000500" y="3557588"/>
          <p14:tracePt t="123436" x="3990975" y="3543300"/>
          <p14:tracePt t="123452" x="3986213" y="3524250"/>
          <p14:tracePt t="123469" x="3986213" y="3519488"/>
          <p14:tracePt t="123486" x="3986213" y="3514725"/>
          <p14:tracePt t="123502" x="3986213" y="3509963"/>
          <p14:tracePt t="123535" x="3981450" y="3509963"/>
          <p14:tracePt t="123552" x="3971925" y="3509963"/>
          <p14:tracePt t="123569" x="3924300" y="3509963"/>
          <p14:tracePt t="123586" x="3852863" y="3524250"/>
          <p14:tracePt t="123602" x="3776663" y="3548063"/>
          <p14:tracePt t="123619" x="3695700" y="3567113"/>
          <p14:tracePt t="123636" x="3543300" y="3586163"/>
          <p14:tracePt t="123652" x="3452813" y="3581400"/>
          <p14:tracePt t="123669" x="3381375" y="3567113"/>
          <p14:tracePt t="123686" x="3333750" y="3548063"/>
          <p14:tracePt t="123702" x="3300413" y="3505200"/>
          <p14:tracePt t="123719" x="3281363" y="3409950"/>
          <p14:tracePt t="123736" x="3295650" y="3305175"/>
          <p14:tracePt t="123753" x="3352800" y="3224213"/>
          <p14:tracePt t="123769" x="3429000" y="3181350"/>
          <p14:tracePt t="123786" x="3519488" y="3176588"/>
          <p14:tracePt t="123802" x="3619500" y="3219450"/>
          <p14:tracePt t="123819" x="3719513" y="3314700"/>
          <p14:tracePt t="123836" x="3762375" y="3371850"/>
          <p14:tracePt t="123852" x="3790950" y="3424238"/>
          <p14:tracePt t="123869" x="3800475" y="3462338"/>
          <p14:tracePt t="123885" x="3800475" y="3495675"/>
          <p14:tracePt t="123902" x="3800475" y="3509963"/>
          <p14:tracePt t="123919" x="3800475" y="3519488"/>
          <p14:tracePt t="123936" x="3800475" y="3529013"/>
          <p14:tracePt t="123952" x="3800475" y="3533775"/>
          <p14:tracePt t="124347" x="3719513" y="3467100"/>
          <p14:tracePt t="124355" x="3600450" y="3367088"/>
          <p14:tracePt t="124362" x="3500438" y="3290888"/>
          <p14:tracePt t="124370" x="3400425" y="3209925"/>
          <p14:tracePt t="124402" x="3014663" y="2824163"/>
          <p14:tracePt t="124436" x="2738438" y="2514600"/>
          <p14:tracePt t="124453" x="2671763" y="2414588"/>
          <p14:tracePt t="124469" x="2647950" y="2371725"/>
          <p14:tracePt t="124486" x="2633663" y="2357438"/>
          <p14:tracePt t="124502" x="2633663" y="2347913"/>
          <p14:tracePt t="124519" x="2638425" y="2343150"/>
          <p14:tracePt t="124536" x="2667000" y="2347913"/>
          <p14:tracePt t="124553" x="2776538" y="2424113"/>
          <p14:tracePt t="124569" x="2900363" y="2514600"/>
          <p14:tracePt t="124586" x="3024188" y="2628900"/>
          <p14:tracePt t="124602" x="3148013" y="2795588"/>
          <p14:tracePt t="124619" x="3271838" y="2938463"/>
          <p14:tracePt t="124636" x="3338513" y="3009900"/>
          <p14:tracePt t="124652" x="3376613" y="3057525"/>
          <p14:tracePt t="124669" x="3395663" y="3090863"/>
          <p14:tracePt t="124685" x="3409950" y="3109913"/>
          <p14:tracePt t="124702" x="3414713" y="3119438"/>
          <p14:tracePt t="124719" x="3419475" y="3124200"/>
          <p14:tracePt t="124736" x="3419475" y="3133725"/>
          <p14:tracePt t="124752" x="3429000" y="3138488"/>
          <p14:tracePt t="124769" x="3433763" y="3152775"/>
          <p14:tracePt t="124785" x="3438525" y="3157538"/>
          <p14:tracePt t="124802" x="3448050" y="3167063"/>
          <p14:tracePt t="124819" x="3448050" y="3176588"/>
          <p14:tracePt t="124852" x="3448050" y="3181350"/>
          <p14:tracePt t="124891" x="3448050" y="3186113"/>
          <p14:tracePt t="124905" x="3448050" y="3190875"/>
          <p14:tracePt t="124912" x="3448050" y="3195638"/>
          <p14:tracePt t="124927" x="3448050" y="3205163"/>
          <p14:tracePt t="124942" x="3448050" y="3209925"/>
          <p14:tracePt t="124952" x="3443288" y="3214688"/>
          <p14:tracePt t="124969" x="3438525" y="3219450"/>
          <p14:tracePt t="124985" x="3429000" y="3228975"/>
          <p14:tracePt t="125002" x="3424238" y="3228975"/>
          <p14:tracePt t="125089" x="3424238" y="3219450"/>
          <p14:tracePt t="125096" x="3424238" y="3214688"/>
          <p14:tracePt t="125103" x="3424238" y="3200400"/>
          <p14:tracePt t="125119" x="3424238" y="3171825"/>
          <p14:tracePt t="125136" x="3424238" y="3148013"/>
          <p14:tracePt t="125152" x="3424238" y="3128963"/>
          <p14:tracePt t="125169" x="3438525" y="3090863"/>
          <p14:tracePt t="125185" x="3443288" y="3071813"/>
          <p14:tracePt t="125202" x="3452813" y="3043238"/>
          <p14:tracePt t="125219" x="3462338" y="3005138"/>
          <p14:tracePt t="125235" x="3467100" y="2943225"/>
          <p14:tracePt t="125252" x="3467100" y="2909888"/>
          <p14:tracePt t="125269" x="3467100" y="2886075"/>
          <p14:tracePt t="125285" x="3467100" y="2867025"/>
          <p14:tracePt t="125302" x="3462338" y="2838450"/>
          <p14:tracePt t="125319" x="3457575" y="2828925"/>
          <p14:tracePt t="125335" x="3452813" y="2819400"/>
          <p14:tracePt t="125352" x="3443288" y="2809875"/>
          <p14:tracePt t="125369" x="3443288" y="2805113"/>
          <p14:tracePt t="125385" x="3443288" y="2800350"/>
          <p14:tracePt t="125427" x="3443288" y="2819400"/>
          <p14:tracePt t="125435" x="3452813" y="2843213"/>
          <p14:tracePt t="125452" x="3471863" y="2905125"/>
          <p14:tracePt t="125469" x="3509963" y="2971800"/>
          <p14:tracePt t="125485" x="3557588" y="3057525"/>
          <p14:tracePt t="125502" x="3586163" y="3105150"/>
          <p14:tracePt t="125519" x="3609975" y="3167063"/>
          <p14:tracePt t="125536" x="3638550" y="3248025"/>
          <p14:tracePt t="125552" x="3643313" y="3276600"/>
          <p14:tracePt t="125569" x="3657600" y="3300413"/>
          <p14:tracePt t="125585" x="3657600" y="3314700"/>
          <p14:tracePt t="125602" x="3657600" y="3328988"/>
          <p14:tracePt t="125619" x="3652838" y="3338513"/>
          <p14:tracePt t="125635" x="3648075" y="3343275"/>
          <p14:tracePt t="125652" x="3633788" y="3348038"/>
          <p14:tracePt t="125669" x="3571875" y="3362325"/>
          <p14:tracePt t="125685" x="3519488" y="3362325"/>
          <p14:tracePt t="125702" x="3476625" y="3352800"/>
          <p14:tracePt t="125719" x="3429000" y="3319463"/>
          <p14:tracePt t="125735" x="3395663" y="3281363"/>
          <p14:tracePt t="125752" x="3376613" y="3243263"/>
          <p14:tracePt t="125769" x="3367088" y="3219450"/>
          <p14:tracePt t="125785" x="3362325" y="3190875"/>
          <p14:tracePt t="125802" x="3362325" y="3181350"/>
          <p14:tracePt t="125819" x="3367088" y="3176588"/>
          <p14:tracePt t="125835" x="3386138" y="3176588"/>
          <p14:tracePt t="125852" x="3457575" y="3238500"/>
          <p14:tracePt t="125869" x="3500438" y="3295650"/>
          <p14:tracePt t="125886" x="3543300" y="3333750"/>
          <p14:tracePt t="125902" x="3576638" y="3371850"/>
          <p14:tracePt t="125919" x="3595688" y="3386138"/>
          <p14:tracePt t="125935" x="3600450" y="3390900"/>
          <p14:tracePt t="125952" x="3609975" y="3395663"/>
          <p14:tracePt t="125969" x="3619500" y="3405188"/>
          <p14:tracePt t="125985" x="3624263" y="3405188"/>
          <p14:tracePt t="126002" x="3633788" y="3400425"/>
          <p14:tracePt t="126019" x="3667125" y="3348038"/>
          <p14:tracePt t="126035" x="3709988" y="3224213"/>
          <p14:tracePt t="126052" x="3738563" y="3171825"/>
          <p14:tracePt t="126069" x="3752850" y="3133725"/>
          <p14:tracePt t="126086" x="3762375" y="3114675"/>
          <p14:tracePt t="126102" x="3771900" y="3105150"/>
          <p14:tracePt t="126119" x="3771900" y="3095625"/>
          <p14:tracePt t="126135" x="3771900" y="3090863"/>
          <p14:tracePt t="126152" x="3771900" y="3086100"/>
          <p14:tracePt t="126256" x="3771900" y="3081338"/>
          <p14:tracePt t="126600" x="3771900" y="3090863"/>
          <p14:tracePt t="126608" x="3776663" y="3109913"/>
          <p14:tracePt t="126619" x="3781425" y="3119438"/>
          <p14:tracePt t="126635" x="3781425" y="3157538"/>
          <p14:tracePt t="126652" x="3776663" y="3205163"/>
          <p14:tracePt t="126669" x="3771900" y="3233738"/>
          <p14:tracePt t="126685" x="3762375" y="3252788"/>
          <p14:tracePt t="126719" x="3743325" y="3281363"/>
          <p14:tracePt t="126752" x="3743325" y="3286125"/>
          <p14:tracePt t="126769" x="3743325" y="3290888"/>
          <p14:tracePt t="126785" x="3748088" y="3295650"/>
          <p14:tracePt t="126802" x="3762375" y="3309938"/>
          <p14:tracePt t="126819" x="3771900" y="3324225"/>
          <p14:tracePt t="126835" x="3795713" y="3352800"/>
          <p14:tracePt t="126852" x="3805238" y="3367088"/>
          <p14:tracePt t="126869" x="3814763" y="3376613"/>
          <p14:tracePt t="126885" x="3824288" y="3395663"/>
          <p14:tracePt t="126902" x="3824288" y="3405188"/>
          <p14:tracePt t="126919" x="3824288" y="3414713"/>
          <p14:tracePt t="126935" x="3819525" y="3429000"/>
          <p14:tracePt t="126952" x="3810000" y="3443288"/>
          <p14:tracePt t="126969" x="3800475" y="3452813"/>
          <p14:tracePt t="126985" x="3786188" y="3467100"/>
          <p14:tracePt t="127002" x="3776663" y="3481388"/>
          <p14:tracePt t="127019" x="3743325" y="3495675"/>
          <p14:tracePt t="127035" x="3729038" y="3500438"/>
          <p14:tracePt t="127052" x="3719513" y="3505200"/>
          <p14:tracePt t="127069" x="3700463" y="3514725"/>
          <p14:tracePt t="127085" x="3695700" y="3524250"/>
          <p14:tracePt t="127102" x="3686175" y="3524250"/>
          <p14:tracePt t="127135" x="3681413" y="3524250"/>
          <p14:tracePt t="127158" x="3676650" y="3524250"/>
          <p14:tracePt t="127180" x="3676650" y="3529013"/>
          <p14:tracePt t="127480" x="3638550" y="3481388"/>
          <p14:tracePt t="127488" x="3567113" y="3371850"/>
          <p14:tracePt t="127495" x="3500438" y="3276600"/>
          <p14:tracePt t="127504" x="3448050" y="3205163"/>
          <p14:tracePt t="127519" x="3338513" y="3028950"/>
          <p14:tracePt t="127535" x="3205163" y="2800350"/>
          <p14:tracePt t="127569" x="2986088" y="2390775"/>
          <p14:tracePt t="127602" x="2867025" y="2128838"/>
          <p14:tracePt t="127619" x="2814638" y="2033588"/>
          <p14:tracePt t="127635" x="2795588" y="1995488"/>
          <p14:tracePt t="127652" x="2786063" y="1976438"/>
          <p14:tracePt t="127669" x="2776538" y="1966913"/>
          <p14:tracePt t="127685" x="2776538" y="1947863"/>
          <p14:tracePt t="127943" x="2724150" y="1909763"/>
          <p14:tracePt t="127950" x="2652713" y="1866900"/>
          <p14:tracePt t="127957" x="2590800" y="1814513"/>
          <p14:tracePt t="127969" x="2528888" y="1762125"/>
          <p14:tracePt t="127985" x="2433638" y="1657350"/>
          <p14:tracePt t="128002" x="2305050" y="1504950"/>
          <p14:tracePt t="128018" x="2252663" y="1414463"/>
          <p14:tracePt t="128035" x="2209800" y="1319213"/>
          <p14:tracePt t="128052" x="2185988" y="1123950"/>
          <p14:tracePt t="128068" x="2195513" y="1028700"/>
          <p14:tracePt t="128085" x="2224088" y="966788"/>
          <p14:tracePt t="128102" x="2243138" y="928688"/>
          <p14:tracePt t="128118" x="2347913" y="876300"/>
          <p14:tracePt t="128135" x="2462213" y="862013"/>
          <p14:tracePt t="128152" x="2552700" y="862013"/>
          <p14:tracePt t="128168" x="2614613" y="885825"/>
          <p14:tracePt t="128185" x="2676525" y="938213"/>
          <p14:tracePt t="128202" x="2700338" y="976313"/>
          <p14:tracePt t="128218" x="2724150" y="1004888"/>
          <p14:tracePt t="128235" x="2733675" y="1047750"/>
          <p14:tracePt t="128252" x="2733675" y="1071563"/>
          <p14:tracePt t="128268" x="2733675" y="1104900"/>
          <p14:tracePt t="128285" x="2728913" y="1123950"/>
          <p14:tracePt t="128302" x="2719388" y="1152525"/>
          <p14:tracePt t="128318" x="2709863" y="1166813"/>
          <p14:tracePt t="128335" x="2709863" y="1171575"/>
          <p14:tracePt t="128352" x="2709863" y="1181100"/>
          <p14:tracePt t="128368" x="2709863" y="1185863"/>
          <p14:tracePt t="128385" x="2709863" y="1190625"/>
          <p14:tracePt t="128801" x="2733675" y="1409700"/>
          <p14:tracePt t="128808" x="2771775" y="1624013"/>
          <p14:tracePt t="128818" x="2790825" y="1738313"/>
          <p14:tracePt t="128835" x="2833688" y="2085975"/>
          <p14:tracePt t="128852" x="2852738" y="2333625"/>
          <p14:tracePt t="128868" x="2862263" y="2457450"/>
          <p14:tracePt t="128885" x="2857500" y="2605088"/>
          <p14:tracePt t="128918" x="2843213" y="2824163"/>
          <p14:tracePt t="128952" x="2838450" y="2905125"/>
          <p14:tracePt t="128968" x="2838450" y="2933700"/>
          <p14:tracePt t="128985" x="2828925" y="2971800"/>
          <p14:tracePt t="129002" x="2828925" y="3014663"/>
          <p14:tracePt t="129018" x="2828925" y="3057525"/>
          <p14:tracePt t="129035" x="2828925" y="3105150"/>
          <p14:tracePt t="129052" x="2824163" y="3124200"/>
          <p14:tracePt t="129068" x="2819400" y="3138488"/>
          <p14:tracePt t="129085" x="2809875" y="3148013"/>
          <p14:tracePt t="129102" x="2800350" y="3167063"/>
          <p14:tracePt t="129118" x="2786063" y="3186113"/>
          <p14:tracePt t="129135" x="2767013" y="3209925"/>
          <p14:tracePt t="129152" x="2728913" y="3248025"/>
          <p14:tracePt t="129168" x="2657475" y="3333750"/>
          <p14:tracePt t="129185" x="2605088" y="3376613"/>
          <p14:tracePt t="129202" x="2576513" y="3409950"/>
          <p14:tracePt t="129218" x="2524125" y="3452813"/>
          <p14:tracePt t="129235" x="2505075" y="3462338"/>
          <p14:tracePt t="129252" x="2481263" y="3471863"/>
          <p14:tracePt t="129268" x="2466975" y="3471863"/>
          <p14:tracePt t="129285" x="2452688" y="3471863"/>
          <p14:tracePt t="129302" x="2447925" y="3471863"/>
          <p14:tracePt t="129318" x="2443163" y="3471863"/>
          <p14:tracePt t="129366" x="2443163" y="3476625"/>
          <p14:tracePt t="129373" x="2443163" y="3481388"/>
          <p14:tracePt t="129385" x="2447925" y="3490913"/>
          <p14:tracePt t="129402" x="2524125" y="3524250"/>
          <p14:tracePt t="129418" x="2605088" y="3538538"/>
          <p14:tracePt t="129435" x="2676525" y="3552825"/>
          <p14:tracePt t="129452" x="2747963" y="3567113"/>
          <p14:tracePt t="129469" x="2809875" y="3581400"/>
          <p14:tracePt t="129485" x="2833688" y="3581400"/>
          <p14:tracePt t="129502" x="2862263" y="3581400"/>
          <p14:tracePt t="129518" x="2881313" y="3586163"/>
          <p14:tracePt t="129535" x="2905125" y="3586163"/>
          <p14:tracePt t="129552" x="2914650" y="3586163"/>
          <p14:tracePt t="129568" x="2919413" y="3586163"/>
          <p14:tracePt t="129585" x="2933700" y="3586163"/>
          <p14:tracePt t="129602" x="2947988" y="3586163"/>
          <p14:tracePt t="129618" x="2957513" y="3586163"/>
          <p14:tracePt t="129635" x="2976563" y="3586163"/>
          <p14:tracePt t="129652" x="3009900" y="3586163"/>
          <p14:tracePt t="129668" x="3028950" y="3586163"/>
          <p14:tracePt t="129685" x="3038475" y="3586163"/>
          <p14:tracePt t="129702" x="3043238" y="3586163"/>
          <p14:tracePt t="129718" x="3052763" y="3586163"/>
          <p14:tracePt t="129735" x="3057525" y="3586163"/>
          <p14:tracePt t="130549" x="3067050" y="3586163"/>
          <p14:tracePt t="130558" x="3086100" y="3576638"/>
          <p14:tracePt t="130569" x="3119438" y="3562350"/>
          <p14:tracePt t="130585" x="3152775" y="3543300"/>
          <p14:tracePt t="130602" x="3181350" y="3533775"/>
          <p14:tracePt t="130619" x="3205163" y="3529013"/>
          <p14:tracePt t="130652" x="3228975" y="3519488"/>
          <p14:tracePt t="130685" x="3233738" y="3519488"/>
          <p14:tracePt t="130731" x="3233738" y="3514725"/>
          <p14:tracePt t="130739" x="3238500" y="3509963"/>
          <p14:tracePt t="130752" x="3243263" y="3490913"/>
          <p14:tracePt t="130768" x="3267075" y="3438525"/>
          <p14:tracePt t="130785" x="3314700" y="3338513"/>
          <p14:tracePt t="130802" x="3371850" y="3248025"/>
          <p14:tracePt t="130819" x="3576638" y="3090863"/>
          <p14:tracePt t="130835" x="3752850" y="2986088"/>
          <p14:tracePt t="130852" x="3971925" y="2890838"/>
          <p14:tracePt t="130868" x="4200525" y="2833688"/>
          <p14:tracePt t="130885" x="4529138" y="2814638"/>
          <p14:tracePt t="130902" x="4752975" y="2819400"/>
          <p14:tracePt t="130919" x="4953000" y="2838450"/>
          <p14:tracePt t="130935" x="5229225" y="2857500"/>
          <p14:tracePt t="130952" x="5357813" y="2852738"/>
          <p14:tracePt t="130968" x="5457825" y="2862263"/>
          <p14:tracePt t="130985" x="5519738" y="2876550"/>
          <p14:tracePt t="131002" x="5562600" y="2909888"/>
          <p14:tracePt t="131018" x="5591175" y="2952750"/>
          <p14:tracePt t="131035" x="5576888" y="3033713"/>
          <p14:tracePt t="131052" x="5529263" y="3133725"/>
          <p14:tracePt t="131068" x="5348288" y="3343275"/>
          <p14:tracePt t="131085" x="5095875" y="3524250"/>
          <p14:tracePt t="131102" x="4748213" y="3714750"/>
          <p14:tracePt t="131119" x="4291013" y="3876675"/>
          <p14:tracePt t="131135" x="4071938" y="3905250"/>
          <p14:tracePt t="131153" x="3910013" y="3881438"/>
          <p14:tracePt t="131168" x="3814763" y="3843338"/>
          <p14:tracePt t="131186" x="3729038" y="3786188"/>
          <p14:tracePt t="131202" x="3705225" y="3762375"/>
          <p14:tracePt t="131218" x="3686175" y="3743325"/>
          <p14:tracePt t="131236" x="3671888" y="3729038"/>
          <p14:tracePt t="131253" x="3657600" y="3709988"/>
          <p14:tracePt t="131268" x="3638550" y="3690938"/>
          <p14:tracePt t="131285" x="3609975" y="3686175"/>
          <p14:tracePt t="131303" x="3557588" y="3676650"/>
          <p14:tracePt t="131319" x="3529013" y="3667125"/>
          <p14:tracePt t="131335" x="3514725" y="3667125"/>
          <p14:tracePt t="131352" x="3505200" y="3662363"/>
          <p14:tracePt t="131368" x="3505200" y="3648075"/>
          <p14:tracePt t="131385" x="3524250" y="3619500"/>
          <p14:tracePt t="131402" x="3571875" y="3567113"/>
          <p14:tracePt t="131418" x="3638550" y="3524250"/>
          <p14:tracePt t="131435" x="3719513" y="3490913"/>
          <p14:tracePt t="131452" x="3757613" y="3471863"/>
          <p14:tracePt t="131469" x="3776663" y="3467100"/>
          <p14:tracePt t="131485" x="3795713" y="3457575"/>
          <p14:tracePt t="131502" x="3805238" y="3457575"/>
          <p14:tracePt t="131546" x="3795713" y="3467100"/>
          <p14:tracePt t="131553" x="3776663" y="3467100"/>
          <p14:tracePt t="131568" x="3695700" y="3486150"/>
          <p14:tracePt t="131585" x="3581400" y="3505200"/>
          <p14:tracePt t="131602" x="3476625" y="3505200"/>
          <p14:tracePt t="131618" x="3395663" y="3481388"/>
          <p14:tracePt t="131635" x="3367088" y="3457575"/>
          <p14:tracePt t="131652" x="3348038" y="3433763"/>
          <p14:tracePt t="131668" x="3338513" y="3381375"/>
          <p14:tracePt t="131685" x="3381375" y="3238500"/>
          <p14:tracePt t="131703" x="3443288" y="3157538"/>
          <p14:tracePt t="131718" x="3543300" y="3090863"/>
          <p14:tracePt t="131735" x="3671888" y="3076575"/>
          <p14:tracePt t="131752" x="3748088" y="3109913"/>
          <p14:tracePt t="131768" x="3805238" y="3148013"/>
          <p14:tracePt t="131785" x="3833813" y="3171825"/>
          <p14:tracePt t="131802" x="3867150" y="3209925"/>
          <p14:tracePt t="131818" x="3876675" y="3243263"/>
          <p14:tracePt t="131835" x="3876675" y="3276600"/>
          <p14:tracePt t="131852" x="3876675" y="3314700"/>
          <p14:tracePt t="131868" x="3857625" y="3362325"/>
          <p14:tracePt t="131885" x="3833813" y="3386138"/>
          <p14:tracePt t="131902" x="3795713" y="3419475"/>
          <p14:tracePt t="131919" x="3705225" y="3452813"/>
          <p14:tracePt t="131935" x="3614738" y="3457575"/>
          <p14:tracePt t="131952" x="3533775" y="3457575"/>
          <p14:tracePt t="131968" x="3467100" y="3433763"/>
          <p14:tracePt t="131985" x="3409950" y="3395663"/>
          <p14:tracePt t="132001" x="3390900" y="3381375"/>
          <p14:tracePt t="132018" x="3367088" y="3362325"/>
          <p14:tracePt t="132035" x="3352800" y="3338513"/>
          <p14:tracePt t="132052" x="3328988" y="3267075"/>
          <p14:tracePt t="132068" x="3338513" y="3152775"/>
          <p14:tracePt t="132085" x="3371850" y="3057525"/>
          <p14:tracePt t="132102" x="3433763" y="2995613"/>
          <p14:tracePt t="132118" x="3600450" y="2938463"/>
          <p14:tracePt t="132135" x="3695700" y="2957513"/>
          <p14:tracePt t="132152" x="3771900" y="3005138"/>
          <p14:tracePt t="132168" x="3843338" y="3076575"/>
          <p14:tracePt t="132185" x="3871913" y="3124200"/>
          <p14:tracePt t="132201" x="3871913" y="3162300"/>
          <p14:tracePt t="132218" x="3871913" y="3224213"/>
          <p14:tracePt t="132220" x="3857625" y="3271838"/>
          <p14:tracePt t="132235" x="3819525" y="3357563"/>
          <p14:tracePt t="132252" x="3767138" y="3414713"/>
          <p14:tracePt t="132268" x="3709988" y="3467100"/>
          <p14:tracePt t="132285" x="3633788" y="3500438"/>
          <p14:tracePt t="132302" x="3514725" y="3509963"/>
          <p14:tracePt t="132318" x="3476625" y="3495675"/>
          <p14:tracePt t="132336" x="3443288" y="3462338"/>
          <p14:tracePt t="132352" x="3414713" y="3419475"/>
          <p14:tracePt t="132368" x="3414713" y="3400425"/>
          <p14:tracePt t="132385" x="3414713" y="3386138"/>
          <p14:tracePt t="132401" x="3414713" y="3367088"/>
          <p14:tracePt t="132419" x="3429000" y="3348038"/>
          <p14:tracePt t="132435" x="3443288" y="3343275"/>
          <p14:tracePt t="132452" x="3452813" y="3333750"/>
          <p14:tracePt t="132468" x="3457575" y="3328988"/>
          <p14:tracePt t="132485" x="3467100" y="3324225"/>
          <p14:tracePt t="132522" x="3467100" y="3328988"/>
          <p14:tracePt t="132535" x="3481388" y="3352800"/>
          <p14:tracePt t="132552" x="3481388" y="3362325"/>
          <p14:tracePt t="133152" x="3486150" y="3376613"/>
          <p14:tracePt t="133159" x="3490913" y="3386138"/>
          <p14:tracePt t="133168" x="3505200" y="3400425"/>
          <p14:tracePt t="133185" x="3514725" y="3419475"/>
          <p14:tracePt t="133202" x="3524250" y="3443288"/>
          <p14:tracePt t="133218" x="3538538" y="3476625"/>
          <p14:tracePt t="133252" x="3538538" y="3519488"/>
          <p14:tracePt t="133285" x="3519488" y="3562350"/>
          <p14:tracePt t="133302" x="3514725" y="3576638"/>
          <p14:tracePt t="133318" x="3509963" y="3581400"/>
          <p14:tracePt t="133335" x="3500438" y="3590925"/>
          <p14:tracePt t="133351" x="3490913" y="3605213"/>
          <p14:tracePt t="133368" x="3490913" y="3619500"/>
          <p14:tracePt t="133385" x="3481388" y="3629025"/>
          <p14:tracePt t="133401" x="3476625" y="3638550"/>
          <p14:tracePt t="135059" x="3476625" y="3633788"/>
          <p14:tracePt t="135067" x="3476625" y="3624263"/>
          <p14:tracePt t="135074" x="3481388" y="3619500"/>
          <p14:tracePt t="135085" x="3481388" y="3614738"/>
          <p14:tracePt t="135101" x="3490913" y="3600450"/>
          <p14:tracePt t="135118" x="3500438" y="3586163"/>
          <p14:tracePt t="135151" x="3500438" y="3571875"/>
          <p14:tracePt t="135185" x="3500438" y="3557588"/>
          <p14:tracePt t="135201" x="3490913" y="3548063"/>
          <p14:tracePt t="135218" x="3471863" y="3529013"/>
          <p14:tracePt t="135235" x="3424238" y="3509963"/>
          <p14:tracePt t="135251" x="3390900" y="3500438"/>
          <p14:tracePt t="135268" x="3371850" y="3495675"/>
          <p14:tracePt t="135285" x="3362325" y="3490913"/>
          <p14:tracePt t="135301" x="3352800" y="3486150"/>
          <p14:tracePt t="135318" x="3352800" y="3481388"/>
          <p14:tracePt t="135335" x="3352800" y="3476625"/>
          <p14:tracePt t="135351" x="3371850" y="3467100"/>
          <p14:tracePt t="135368" x="3443288" y="3471863"/>
          <p14:tracePt t="135385" x="3495675" y="3486150"/>
          <p14:tracePt t="135401" x="3543300" y="3500438"/>
          <p14:tracePt t="135418" x="3619500" y="3509963"/>
          <p14:tracePt t="135435" x="3681413" y="3524250"/>
          <p14:tracePt t="135451" x="3733800" y="3524250"/>
          <p14:tracePt t="135468" x="3781425" y="3524250"/>
          <p14:tracePt t="135485" x="3833813" y="3524250"/>
          <p14:tracePt t="135501" x="3867150" y="3514725"/>
          <p14:tracePt t="135518" x="3886200" y="3495675"/>
          <p14:tracePt t="135535" x="3905250" y="3476625"/>
          <p14:tracePt t="135551" x="3938588" y="3443288"/>
          <p14:tracePt t="135568" x="3957638" y="3419475"/>
          <p14:tracePt t="135585" x="3967163" y="3395663"/>
          <p14:tracePt t="135602" x="3976688" y="3376613"/>
          <p14:tracePt t="135618" x="3976688" y="3362325"/>
          <p14:tracePt t="135635" x="3976688" y="3348038"/>
          <p14:tracePt t="135651" x="3962400" y="3333750"/>
          <p14:tracePt t="135668" x="3895725" y="3281363"/>
          <p14:tracePt t="135685" x="3819525" y="3248025"/>
          <p14:tracePt t="135701" x="3733800" y="3219450"/>
          <p14:tracePt t="135718" x="3662363" y="3190875"/>
          <p14:tracePt t="135720" x="3614738" y="3181350"/>
          <p14:tracePt t="135735" x="3529013" y="3157538"/>
          <p14:tracePt t="135751" x="3443288" y="3133725"/>
          <p14:tracePt t="135768" x="3390900" y="3128963"/>
          <p14:tracePt t="135785" x="3357563" y="3128963"/>
          <p14:tracePt t="135801" x="3328988" y="3138488"/>
          <p14:tracePt t="135818" x="3314700" y="3152775"/>
          <p14:tracePt t="135835" x="3300413" y="3176588"/>
          <p14:tracePt t="135851" x="3276600" y="3209925"/>
          <p14:tracePt t="135868" x="3262313" y="3228975"/>
          <p14:tracePt t="135885" x="3243263" y="3243263"/>
          <p14:tracePt t="135901" x="3233738" y="3262313"/>
          <p14:tracePt t="135918" x="3224213" y="3276600"/>
          <p14:tracePt t="135935" x="3214688" y="3286125"/>
          <p14:tracePt t="135951" x="3214688" y="3290888"/>
          <p14:tracePt t="135968" x="3214688" y="3295650"/>
          <p14:tracePt t="135984" x="3214688" y="3314700"/>
          <p14:tracePt t="136001" x="3214688" y="3324225"/>
          <p14:tracePt t="136018" x="3224213" y="3333750"/>
          <p14:tracePt t="136035" x="3252788" y="3362325"/>
          <p14:tracePt t="136051" x="3290888" y="3386138"/>
          <p14:tracePt t="136068" x="3343275" y="3409950"/>
          <p14:tracePt t="136085" x="3390900" y="3419475"/>
          <p14:tracePt t="136101" x="3429000" y="3419475"/>
          <p14:tracePt t="136118" x="3462338" y="3419475"/>
          <p14:tracePt t="136135" x="3490913" y="3429000"/>
          <p14:tracePt t="136152" x="3529013" y="3433763"/>
          <p14:tracePt t="136168" x="3590925" y="3433763"/>
          <p14:tracePt t="136185" x="3619500" y="3424238"/>
          <p14:tracePt t="136201" x="3648075" y="3419475"/>
          <p14:tracePt t="136218" x="3681413" y="3405188"/>
          <p14:tracePt t="136235" x="3705225" y="3386138"/>
          <p14:tracePt t="136251" x="3719513" y="3371850"/>
          <p14:tracePt t="136268" x="3738563" y="3348038"/>
          <p14:tracePt t="136285" x="3762375" y="3305175"/>
          <p14:tracePt t="136301" x="3767138" y="3267075"/>
          <p14:tracePt t="136318" x="3771900" y="3224213"/>
          <p14:tracePt t="136335" x="3767138" y="3162300"/>
          <p14:tracePt t="136351" x="3729038" y="3071813"/>
          <p14:tracePt t="136368" x="3705225" y="3043238"/>
          <p14:tracePt t="136384" x="3676650" y="3019425"/>
          <p14:tracePt t="136401" x="3619500" y="3005138"/>
          <p14:tracePt t="136418" x="3590925" y="3009900"/>
          <p14:tracePt t="136434" x="3562350" y="3033713"/>
          <p14:tracePt t="136451" x="3514725" y="3062288"/>
          <p14:tracePt t="136468" x="3467100" y="3114675"/>
          <p14:tracePt t="136485" x="3433763" y="3138488"/>
          <p14:tracePt t="136501" x="3409950" y="3162300"/>
          <p14:tracePt t="136518" x="3400425" y="3190875"/>
          <p14:tracePt t="136534" x="3386138" y="3238500"/>
          <p14:tracePt t="136551" x="3386138" y="3267075"/>
          <p14:tracePt t="136568" x="3386138" y="3305175"/>
          <p14:tracePt t="136585" x="3405188" y="3357563"/>
          <p14:tracePt t="136601" x="3424238" y="3381375"/>
          <p14:tracePt t="136618" x="3443288" y="3400425"/>
          <p14:tracePt t="136634" x="3452813" y="3414713"/>
          <p14:tracePt t="136651" x="3476625" y="3438525"/>
          <p14:tracePt t="136668" x="3500438" y="3452813"/>
          <p14:tracePt t="136684" x="3529013" y="3467100"/>
          <p14:tracePt t="136701" x="3552825" y="3471863"/>
          <p14:tracePt t="136718" x="3586163" y="3471863"/>
          <p14:tracePt t="136734" x="3605213" y="3471863"/>
          <p14:tracePt t="136751" x="3629025" y="3471863"/>
          <p14:tracePt t="136768" x="3657600" y="3471863"/>
          <p14:tracePt t="136784" x="3667125" y="3471863"/>
          <p14:tracePt t="136801" x="3686175" y="3471863"/>
          <p14:tracePt t="136818" x="3690938" y="3471863"/>
          <p14:tracePt t="136834" x="3700463" y="3471863"/>
          <p14:tracePt t="136851" x="3709988" y="3471863"/>
          <p14:tracePt t="136930" x="3714750" y="3471863"/>
          <p14:tracePt t="136944" x="3719513" y="3471863"/>
          <p14:tracePt t="137377" x="3690938" y="3452813"/>
          <p14:tracePt t="137385" x="3629025" y="3405188"/>
          <p14:tracePt t="137392" x="3557588" y="3352800"/>
          <p14:tracePt t="137401" x="3457575" y="3262313"/>
          <p14:tracePt t="137418" x="3271838" y="3095625"/>
          <p14:tracePt t="137434" x="3095625" y="2957513"/>
          <p14:tracePt t="137451" x="2805113" y="2733675"/>
          <p14:tracePt t="137485" x="2590800" y="2528888"/>
          <p14:tracePt t="137518" x="2428875" y="2376488"/>
          <p14:tracePt t="137534" x="2357438" y="2309813"/>
          <p14:tracePt t="137551" x="2286000" y="2238375"/>
          <p14:tracePt t="137568" x="2171700" y="2128838"/>
          <p14:tracePt t="137584" x="2090738" y="2062163"/>
          <p14:tracePt t="137601" x="2024063" y="2009775"/>
          <p14:tracePt t="137618" x="1947863" y="1971675"/>
          <p14:tracePt t="137634" x="1843088" y="1919288"/>
          <p14:tracePt t="137651" x="1766888" y="1895475"/>
          <p14:tracePt t="137668" x="1714500" y="1876425"/>
          <p14:tracePt t="137684" x="1662113" y="1857375"/>
          <p14:tracePt t="137701" x="1590675" y="1814513"/>
          <p14:tracePt t="137718" x="1533525" y="1781175"/>
          <p14:tracePt t="137734" x="1485900" y="1747838"/>
          <p14:tracePt t="137751" x="1438275" y="1704975"/>
          <p14:tracePt t="137768" x="1400175" y="1681163"/>
          <p14:tracePt t="137784" x="1376363" y="1657350"/>
          <p14:tracePt t="137801" x="1352550" y="1633538"/>
          <p14:tracePt t="137818" x="1328738" y="1609725"/>
          <p14:tracePt t="137834" x="1319213" y="1600200"/>
          <p14:tracePt t="137851" x="1314450" y="1595438"/>
          <p14:tracePt t="137868" x="1309688" y="1585913"/>
          <p14:tracePt t="137884" x="1300163" y="1581150"/>
          <p14:tracePt t="137901" x="1300163" y="1576388"/>
          <p14:tracePt t="137934" x="1300163" y="1566863"/>
          <p14:tracePt t="137951" x="1323975" y="1557338"/>
          <p14:tracePt t="137968" x="1385888" y="1543050"/>
          <p14:tracePt t="137984" x="1452563" y="1524000"/>
          <p14:tracePt t="138001" x="1581150" y="1509713"/>
          <p14:tracePt t="138018" x="1671638" y="1500188"/>
          <p14:tracePt t="138034" x="1781175" y="1500188"/>
          <p14:tracePt t="138051" x="1862138" y="1504950"/>
          <p14:tracePt t="138068" x="1947863" y="1509713"/>
          <p14:tracePt t="138084" x="1985963" y="1509713"/>
          <p14:tracePt t="138101" x="2014538" y="1509713"/>
          <p14:tracePt t="138118" x="2047875" y="1509713"/>
          <p14:tracePt t="138134" x="2062163" y="1509713"/>
          <p14:tracePt t="138151" x="2066925" y="1509713"/>
          <p14:tracePt t="138168" x="2076450" y="1509713"/>
          <p14:tracePt t="138186" x="2085975" y="1509713"/>
          <p14:tracePt t="138595" x="2119313" y="1562100"/>
          <p14:tracePt t="138603" x="2171700" y="1638300"/>
          <p14:tracePt t="138610" x="2233613" y="1757363"/>
          <p14:tracePt t="138618" x="2295525" y="1885950"/>
          <p14:tracePt t="138651" x="2533650" y="2185988"/>
          <p14:tracePt t="138684" x="2909888" y="2581275"/>
          <p14:tracePt t="138701" x="3057525" y="2709863"/>
          <p14:tracePt t="138718" x="3181350" y="2828925"/>
          <p14:tracePt t="138735" x="3305175" y="2943225"/>
          <p14:tracePt t="138751" x="3357563" y="2990850"/>
          <p14:tracePt t="138768" x="3386138" y="3014663"/>
          <p14:tracePt t="138784" x="3405188" y="3038475"/>
          <p14:tracePt t="138801" x="3419475" y="3048000"/>
          <p14:tracePt t="138818" x="3424238" y="3048000"/>
          <p14:tracePt t="139014" x="3457575" y="3095625"/>
          <p14:tracePt t="139021" x="3505200" y="3167063"/>
          <p14:tracePt t="139034" x="3538538" y="3219450"/>
          <p14:tracePt t="139051" x="3581400" y="3309938"/>
          <p14:tracePt t="139068" x="3590925" y="3338513"/>
          <p14:tracePt t="139084" x="3600450" y="3371850"/>
          <p14:tracePt t="139101" x="3600450" y="3390900"/>
          <p14:tracePt t="139118" x="3600450" y="3400425"/>
          <p14:tracePt t="139134" x="3590925" y="3405188"/>
          <p14:tracePt t="139151" x="3586163" y="3409950"/>
          <p14:tracePt t="139168" x="3571875" y="3409950"/>
          <p14:tracePt t="139184" x="3562350" y="3400425"/>
          <p14:tracePt t="139201" x="3552825" y="3371850"/>
          <p14:tracePt t="139218" x="3548063" y="3319463"/>
          <p14:tracePt t="139220" x="3548063" y="3295650"/>
          <p14:tracePt t="139234" x="3571875" y="3243263"/>
          <p14:tracePt t="139252" x="3609975" y="3205163"/>
          <p14:tracePt t="139268" x="3667125" y="3152775"/>
          <p14:tracePt t="139284" x="3771900" y="3086100"/>
          <p14:tracePt t="139301" x="3976688" y="3014663"/>
          <p14:tracePt t="139318" x="4114800" y="2990850"/>
          <p14:tracePt t="139334" x="4229100" y="2981325"/>
          <p14:tracePt t="139351" x="4376738" y="2986088"/>
          <p14:tracePt t="139368" x="4457700" y="2990850"/>
          <p14:tracePt t="139384" x="4510088" y="3000375"/>
          <p14:tracePt t="139401" x="4562475" y="3009900"/>
          <p14:tracePt t="139418" x="4614863" y="3024188"/>
          <p14:tracePt t="139434" x="4652963" y="3033713"/>
          <p14:tracePt t="139451" x="4681538" y="3052763"/>
          <p14:tracePt t="139468" x="4710113" y="3081338"/>
          <p14:tracePt t="139484" x="4729163" y="3114675"/>
          <p14:tracePt t="139501" x="4733925" y="3157538"/>
          <p14:tracePt t="139518" x="4733925" y="3209925"/>
          <p14:tracePt t="139534" x="4719638" y="3314700"/>
          <p14:tracePt t="139551" x="4695825" y="3390900"/>
          <p14:tracePt t="139568" x="4667250" y="3452813"/>
          <p14:tracePt t="139584" x="4638675" y="3519488"/>
          <p14:tracePt t="139601" x="4591050" y="3586163"/>
          <p14:tracePt t="139618" x="4552950" y="3624263"/>
          <p14:tracePt t="139634" x="4491038" y="3652838"/>
          <p14:tracePt t="139651" x="4424363" y="3681413"/>
          <p14:tracePt t="139668" x="4310063" y="3681413"/>
          <p14:tracePt t="139684" x="4214813" y="3652838"/>
          <p14:tracePt t="139701" x="4124325" y="3605213"/>
          <p14:tracePt t="139719" x="4019550" y="3529013"/>
          <p14:tracePt t="139738" x="3967163" y="3467100"/>
          <p14:tracePt t="139751" x="3929063" y="3381375"/>
          <p14:tracePt t="139768" x="3900488" y="3267075"/>
          <p14:tracePt t="139784" x="3919538" y="3138488"/>
          <p14:tracePt t="139801" x="3957638" y="3071813"/>
          <p14:tracePt t="139818" x="4014788" y="3028950"/>
          <p14:tracePt t="139834" x="4095750" y="2981325"/>
          <p14:tracePt t="139851" x="4224338" y="2957513"/>
          <p14:tracePt t="139868" x="4305300" y="2967038"/>
          <p14:tracePt t="139884" x="4371975" y="2995613"/>
          <p14:tracePt t="139901" x="4438650" y="3057525"/>
          <p14:tracePt t="139918" x="4481513" y="3157538"/>
          <p14:tracePt t="139934" x="4505325" y="3252788"/>
          <p14:tracePt t="139951" x="4505325" y="3343275"/>
          <p14:tracePt t="139968" x="4486275" y="3448050"/>
          <p14:tracePt t="139984" x="4457700" y="3524250"/>
          <p14:tracePt t="140001" x="4419600" y="3590925"/>
          <p14:tracePt t="140018" x="4362450" y="3648075"/>
          <p14:tracePt t="140034" x="4281488" y="3686175"/>
          <p14:tracePt t="140051" x="4191000" y="3695700"/>
          <p14:tracePt t="140068" x="4086225" y="3676650"/>
          <p14:tracePt t="140084" x="3948113" y="3586163"/>
          <p14:tracePt t="140101" x="3876675" y="3505200"/>
          <p14:tracePt t="140118" x="3814763" y="3386138"/>
          <p14:tracePt t="140134" x="3781425" y="3233738"/>
          <p14:tracePt t="140151" x="3771900" y="3095625"/>
          <p14:tracePt t="140167" x="3795713" y="3043238"/>
          <p14:tracePt t="140185" x="3838575" y="2986088"/>
          <p14:tracePt t="140203" x="3995738" y="2909888"/>
          <p14:tracePt t="140218" x="4119563" y="2895600"/>
          <p14:tracePt t="140235" x="4233863" y="2905125"/>
          <p14:tracePt t="140251" x="4343400" y="2947988"/>
          <p14:tracePt t="140269" x="4471988" y="3033713"/>
          <p14:tracePt t="140290" x="4548188" y="3143250"/>
          <p14:tracePt t="140301" x="4562475" y="3181350"/>
          <p14:tracePt t="140318" x="4581525" y="3252788"/>
          <p14:tracePt t="140334" x="4562475" y="3362325"/>
          <p14:tracePt t="140351" x="4524375" y="3419475"/>
          <p14:tracePt t="140368" x="4462463" y="3500438"/>
          <p14:tracePt t="140384" x="4391025" y="3571875"/>
          <p14:tracePt t="140401" x="4210050" y="3648075"/>
          <p14:tracePt t="140418" x="4076700" y="3648075"/>
          <p14:tracePt t="140434" x="3981450" y="3619500"/>
          <p14:tracePt t="140451" x="3890963" y="3548063"/>
          <p14:tracePt t="140468" x="3848100" y="3476625"/>
          <p14:tracePt t="140484" x="3814763" y="3390900"/>
          <p14:tracePt t="140501" x="3810000" y="3290888"/>
          <p14:tracePt t="140518" x="3857625" y="3143250"/>
          <p14:tracePt t="140535" x="3900488" y="3095625"/>
          <p14:tracePt t="140551" x="3981450" y="3048000"/>
          <p14:tracePt t="140568" x="4062413" y="3024188"/>
          <p14:tracePt t="140584" x="4171950" y="3033713"/>
          <p14:tracePt t="140601" x="4224338" y="3062288"/>
          <p14:tracePt t="140618" x="4267200" y="3109913"/>
          <p14:tracePt t="140634" x="4338638" y="3181350"/>
          <p14:tracePt t="140651" x="4362450" y="3233738"/>
          <p14:tracePt t="140668" x="4391025" y="3281363"/>
          <p14:tracePt t="140684" x="4400550" y="3319463"/>
          <p14:tracePt t="140701" x="4400550" y="3371850"/>
          <p14:tracePt t="140718" x="4400550" y="3405188"/>
          <p14:tracePt t="140734" x="4386263" y="3443288"/>
          <p14:tracePt t="140751" x="4367213" y="3486150"/>
          <p14:tracePt t="140768" x="4310063" y="3548063"/>
          <p14:tracePt t="140784" x="4233863" y="3595688"/>
          <p14:tracePt t="140801" x="4124325" y="3633788"/>
          <p14:tracePt t="140818" x="3986213" y="3652838"/>
          <p14:tracePt t="140834" x="3933825" y="3643313"/>
          <p14:tracePt t="140851" x="3895725" y="3609975"/>
          <p14:tracePt t="140868" x="3862388" y="3533775"/>
          <p14:tracePt t="140884" x="3833813" y="3371850"/>
          <p14:tracePt t="140901" x="3843338" y="3281363"/>
          <p14:tracePt t="140918" x="3886200" y="3162300"/>
          <p14:tracePt t="140934" x="3938588" y="3090863"/>
          <p14:tracePt t="140951" x="4048125" y="3014663"/>
          <p14:tracePt t="140967" x="4119563" y="3000375"/>
          <p14:tracePt t="140984" x="4167188" y="3000375"/>
          <p14:tracePt t="141001" x="4205288" y="3009900"/>
          <p14:tracePt t="141017" x="4248150" y="3043238"/>
          <p14:tracePt t="141034" x="4271963" y="3090863"/>
          <p14:tracePt t="141051" x="4286250" y="3171825"/>
          <p14:tracePt t="141068" x="4276725" y="3333750"/>
          <p14:tracePt t="141084" x="4252913" y="3448050"/>
          <p14:tracePt t="141101" x="4210050" y="3533775"/>
          <p14:tracePt t="141117" x="4176713" y="3590925"/>
          <p14:tracePt t="141134" x="4110038" y="3643313"/>
          <p14:tracePt t="141151" x="4024313" y="3676650"/>
          <p14:tracePt t="141168" x="3943350" y="3676650"/>
          <p14:tracePt t="141184" x="3862388" y="3667125"/>
          <p14:tracePt t="141201" x="3743325" y="3576638"/>
          <p14:tracePt t="141217" x="3657600" y="3476625"/>
          <p14:tracePt t="141234" x="3590925" y="3386138"/>
          <p14:tracePt t="141251" x="3562350" y="3267075"/>
          <p14:tracePt t="141268" x="3571875" y="3181350"/>
          <p14:tracePt t="141284" x="3605213" y="3086100"/>
          <p14:tracePt t="141301" x="3638550" y="3038475"/>
          <p14:tracePt t="141318" x="3752850" y="2971800"/>
          <p14:tracePt t="141334" x="3867150" y="2952750"/>
          <p14:tracePt t="141351" x="3986213" y="2967038"/>
          <p14:tracePt t="141368" x="4071938" y="2995613"/>
          <p14:tracePt t="141384" x="4167188" y="3057525"/>
          <p14:tracePt t="141401" x="4205288" y="3086100"/>
          <p14:tracePt t="141417" x="4229100" y="3124200"/>
          <p14:tracePt t="141434" x="4262438" y="3195638"/>
          <p14:tracePt t="141451" x="4267200" y="3248025"/>
          <p14:tracePt t="141467" x="4257675" y="3309938"/>
          <p14:tracePt t="141484" x="4229100" y="3376613"/>
          <p14:tracePt t="141501" x="4181475" y="3452813"/>
          <p14:tracePt t="141518" x="4114800" y="3495675"/>
          <p14:tracePt t="141534" x="4019550" y="3533775"/>
          <p14:tracePt t="141551" x="3924300" y="3543300"/>
          <p14:tracePt t="141567" x="3829050" y="3529013"/>
          <p14:tracePt t="141584" x="3771900" y="3490913"/>
          <p14:tracePt t="141601" x="3724275" y="3414713"/>
          <p14:tracePt t="141618" x="3686175" y="3290888"/>
          <p14:tracePt t="141634" x="3690938" y="3167063"/>
          <p14:tracePt t="141651" x="3733800" y="3009900"/>
          <p14:tracePt t="141668" x="3776663" y="2909888"/>
          <p14:tracePt t="141684" x="3852863" y="2838450"/>
          <p14:tracePt t="141701" x="3938588" y="2814638"/>
          <p14:tracePt t="141718" x="4010025" y="2809875"/>
          <p14:tracePt t="141734" x="4052888" y="2828925"/>
          <p14:tracePt t="141751" x="4105275" y="2890838"/>
          <p14:tracePt t="141768" x="4143375" y="2967038"/>
          <p14:tracePt t="141784" x="4157663" y="3048000"/>
          <p14:tracePt t="141801" x="4162425" y="3157538"/>
          <p14:tracePt t="141817" x="4148138" y="3248025"/>
          <p14:tracePt t="141834" x="4129088" y="3314700"/>
          <p14:tracePt t="141851" x="4100513" y="3357563"/>
          <p14:tracePt t="141868" x="4067175" y="3400425"/>
          <p14:tracePt t="141884" x="4043363" y="3419475"/>
          <p14:tracePt t="141901" x="4024313" y="3429000"/>
          <p14:tracePt t="141918" x="4019550" y="3438525"/>
          <p14:tracePt t="141934" x="4010025" y="3438525"/>
          <p14:tracePt t="142396" x="3933825" y="3424238"/>
          <p14:tracePt t="142404" x="3833813" y="3386138"/>
          <p14:tracePt t="142411" x="3681413" y="3333750"/>
          <p14:tracePt t="142420" x="3509963" y="3248025"/>
          <p14:tracePt t="142434" x="3186113" y="3028950"/>
          <p14:tracePt t="142451" x="2867025" y="2719388"/>
          <p14:tracePt t="142468" x="2514600" y="2295525"/>
          <p14:tracePt t="142501" x="2295525" y="1909763"/>
          <p14:tracePt t="142535" x="2243138" y="1814513"/>
          <p14:tracePt t="142551" x="2238375" y="1795463"/>
          <p14:tracePt t="142567" x="2233613" y="1776413"/>
          <p14:tracePt t="142584" x="2224088" y="1762125"/>
          <p14:tracePt t="142601" x="2209800" y="1728788"/>
          <p14:tracePt t="142617" x="2195513" y="1700213"/>
          <p14:tracePt t="142634" x="2171700" y="1647825"/>
          <p14:tracePt t="142651" x="2157413" y="1585913"/>
          <p14:tracePt t="142668" x="2147888" y="1490663"/>
          <p14:tracePt t="142684" x="2128838" y="1395413"/>
          <p14:tracePt t="142701" x="2105025" y="1290638"/>
          <p14:tracePt t="142717" x="2085975" y="1214438"/>
          <p14:tracePt t="142719" x="2076450" y="1190625"/>
          <p14:tracePt t="142734" x="2052638" y="1143000"/>
          <p14:tracePt t="142751" x="2028825" y="1114425"/>
          <p14:tracePt t="142767" x="1990725" y="1090613"/>
          <p14:tracePt t="142784" x="1928813" y="1057275"/>
          <p14:tracePt t="142801" x="1895475" y="1052513"/>
          <p14:tracePt t="142817" x="1862138" y="1057275"/>
          <p14:tracePt t="142834" x="1804988" y="1147763"/>
          <p14:tracePt t="142851" x="1719263" y="1347788"/>
          <p14:tracePt t="142867" x="1685925" y="1471613"/>
          <p14:tracePt t="142884" x="1666875" y="1662113"/>
          <p14:tracePt t="142901" x="1671638" y="1809750"/>
          <p14:tracePt t="142917" x="1724025" y="1995488"/>
          <p14:tracePt t="142934" x="1776413" y="2157413"/>
          <p14:tracePt t="142951" x="1824038" y="2266950"/>
          <p14:tracePt t="142968" x="1881188" y="2352675"/>
          <p14:tracePt t="142984" x="1928813" y="2386013"/>
          <p14:tracePt t="143001" x="1985963" y="2409825"/>
          <p14:tracePt t="143017" x="2047875" y="2424113"/>
          <p14:tracePt t="143034" x="2133600" y="2400300"/>
          <p14:tracePt t="143051" x="2214563" y="2338388"/>
          <p14:tracePt t="143067" x="2309813" y="2243138"/>
          <p14:tracePt t="143084" x="2371725" y="2152650"/>
          <p14:tracePt t="143101" x="2438400" y="2028825"/>
          <p14:tracePt t="143117" x="2452688" y="1933575"/>
          <p14:tracePt t="143134" x="2443163" y="1852613"/>
          <p14:tracePt t="143151" x="2395538" y="1776413"/>
          <p14:tracePt t="143167" x="2347913" y="1752600"/>
          <p14:tracePt t="143184" x="2276475" y="1738313"/>
          <p14:tracePt t="143201" x="2195513" y="1738313"/>
          <p14:tracePt t="143218" x="2124075" y="1771650"/>
          <p14:tracePt t="143234" x="2095500" y="1800225"/>
          <p14:tracePt t="143251" x="2071688" y="1857375"/>
          <p14:tracePt t="143267" x="2076450" y="1957388"/>
          <p14:tracePt t="143284" x="2190750" y="2290763"/>
          <p14:tracePt t="143301" x="2333625" y="2509838"/>
          <p14:tracePt t="143318" x="2538413" y="2824163"/>
          <p14:tracePt t="143335" x="2705100" y="3052763"/>
          <p14:tracePt t="143351" x="2776538" y="3133725"/>
          <p14:tracePt t="143367" x="2809875" y="3181350"/>
          <p14:tracePt t="143384" x="2833688" y="3205163"/>
          <p14:tracePt t="143401" x="2847975" y="3219450"/>
          <p14:tracePt t="143417" x="2857500" y="3228975"/>
          <p14:tracePt t="143434" x="2871788" y="3233738"/>
          <p14:tracePt t="143451" x="2881313" y="3243263"/>
          <p14:tracePt t="143467" x="2924175" y="3267075"/>
          <p14:tracePt t="143484" x="2952750" y="3286125"/>
          <p14:tracePt t="143501" x="2990850" y="3295650"/>
          <p14:tracePt t="143517" x="3028950" y="3324225"/>
          <p14:tracePt t="143534" x="3090863" y="3362325"/>
          <p14:tracePt t="143551" x="3124200" y="3376613"/>
          <p14:tracePt t="143567" x="3152775" y="3395663"/>
          <p14:tracePt t="143584" x="3167063" y="3405188"/>
          <p14:tracePt t="143601" x="3171825" y="3409950"/>
          <p14:tracePt t="143617" x="3181350" y="3414713"/>
          <p14:tracePt t="143634" x="3186113" y="3419475"/>
          <p14:tracePt t="143651" x="3200400" y="3433763"/>
          <p14:tracePt t="143667" x="3224213" y="3452813"/>
          <p14:tracePt t="143684" x="3248025" y="3467100"/>
          <p14:tracePt t="143701" x="3257550" y="3471863"/>
          <p14:tracePt t="143718" x="3281363" y="3476625"/>
          <p14:tracePt t="144267" x="3276600" y="3481388"/>
          <p14:tracePt t="144274" x="3248025" y="3490913"/>
          <p14:tracePt t="144284" x="3224213" y="3495675"/>
          <p14:tracePt t="144301" x="3152775" y="3519488"/>
          <p14:tracePt t="144318" x="3038475" y="3548063"/>
          <p14:tracePt t="144334" x="2995613" y="3562350"/>
          <p14:tracePt t="144351" x="2967038" y="3562350"/>
          <p14:tracePt t="144384" x="2943225" y="3562350"/>
          <p14:tracePt t="144434" x="2943225" y="3557588"/>
          <p14:tracePt t="144479" x="2938463" y="3557588"/>
          <p14:tracePt t="144487" x="2933700" y="3557588"/>
          <p14:tracePt t="144502" x="2924175" y="3557588"/>
          <p14:tracePt t="144517" x="2900363" y="3557588"/>
          <p14:tracePt t="144534" x="2857500" y="3562350"/>
          <p14:tracePt t="144551" x="2800350" y="3576638"/>
          <p14:tracePt t="144567" x="2676525" y="3624263"/>
          <p14:tracePt t="144584" x="2590800" y="3638550"/>
          <p14:tracePt t="144600" x="2514600" y="3638550"/>
          <p14:tracePt t="144617" x="2419350" y="3629025"/>
          <p14:tracePt t="144634" x="2324100" y="3567113"/>
          <p14:tracePt t="144651" x="2286000" y="3529013"/>
          <p14:tracePt t="144667" x="2247900" y="3471863"/>
          <p14:tracePt t="144684" x="2233613" y="3376613"/>
          <p14:tracePt t="144701" x="2271713" y="3205163"/>
          <p14:tracePt t="144718" x="2324100" y="3143250"/>
          <p14:tracePt t="144734" x="2390775" y="3095625"/>
          <p14:tracePt t="144751" x="2562225" y="3095625"/>
          <p14:tracePt t="144767" x="2724150" y="3176588"/>
          <p14:tracePt t="144784" x="2828925" y="3243263"/>
          <p14:tracePt t="144801" x="2886075" y="3305175"/>
          <p14:tracePt t="144817" x="2924175" y="3367088"/>
          <p14:tracePt t="144834" x="2928938" y="3409950"/>
          <p14:tracePt t="144850" x="2914650" y="3448050"/>
          <p14:tracePt t="144867" x="2876550" y="3481388"/>
          <p14:tracePt t="144884" x="2762250" y="3533775"/>
          <p14:tracePt t="144901" x="2676525" y="3548063"/>
          <p14:tracePt t="144917" x="2595563" y="3548063"/>
          <p14:tracePt t="144934" x="2500313" y="3533775"/>
          <p14:tracePt t="144951" x="2447925" y="3529013"/>
          <p14:tracePt t="144967" x="2419350" y="3519488"/>
          <p14:tracePt t="144984" x="2390775" y="3509963"/>
          <p14:tracePt t="145001" x="2371725" y="3500438"/>
          <p14:tracePt t="145017" x="2362200" y="3500438"/>
          <p14:tracePt t="145034" x="2357438" y="3500438"/>
          <p14:tracePt t="145051" x="2352675" y="3500438"/>
          <p14:tracePt t="145067" x="2343150" y="3500438"/>
          <p14:tracePt t="145084" x="2338388" y="3500438"/>
          <p14:tracePt t="145101" x="2328863" y="3500438"/>
          <p14:tracePt t="145117" x="2281238" y="3490913"/>
          <p14:tracePt t="145134" x="2224088" y="3490913"/>
          <p14:tracePt t="145150" x="2147888" y="3500438"/>
          <p14:tracePt t="145167" x="2057400" y="3514725"/>
          <p14:tracePt t="145184" x="1914525" y="3552825"/>
          <p14:tracePt t="145201" x="1828800" y="3576638"/>
          <p14:tracePt t="145217" x="1757363" y="3586163"/>
          <p14:tracePt t="145234" x="1690688" y="3581400"/>
          <p14:tracePt t="145250" x="1624013" y="3557588"/>
          <p14:tracePt t="145267" x="1595438" y="3524250"/>
          <p14:tracePt t="145284" x="1571625" y="3486150"/>
          <p14:tracePt t="145301" x="1557338" y="3338513"/>
          <p14:tracePt t="145317" x="1590675" y="3233738"/>
          <p14:tracePt t="145335" x="1638300" y="3152775"/>
          <p14:tracePt t="145350" x="1695450" y="3109913"/>
          <p14:tracePt t="145367" x="1824038" y="3100388"/>
          <p14:tracePt t="145384" x="1933575" y="3148013"/>
          <p14:tracePt t="145400" x="2024063" y="3205163"/>
          <p14:tracePt t="145417" x="2071688" y="3248025"/>
          <p14:tracePt t="145434" x="2109788" y="3286125"/>
          <p14:tracePt t="145450" x="2114550" y="3305175"/>
          <p14:tracePt t="145467" x="2114550" y="3328988"/>
          <p14:tracePt t="145484" x="2105025" y="3367088"/>
          <p14:tracePt t="145500" x="2100263" y="3386138"/>
          <p14:tracePt t="145517" x="2090738" y="3400425"/>
          <p14:tracePt t="145534" x="2085975" y="3405188"/>
          <p14:tracePt t="145550" x="2085975" y="3419475"/>
          <p14:tracePt t="147438" x="2143125" y="3429000"/>
          <p14:tracePt t="147445" x="2219325" y="3438525"/>
          <p14:tracePt t="147453" x="2300288" y="3452813"/>
          <p14:tracePt t="147467" x="2447925" y="3481388"/>
          <p14:tracePt t="147484" x="2576513" y="3505200"/>
          <p14:tracePt t="147500" x="2700338" y="3524250"/>
          <p14:tracePt t="147517" x="2862263" y="3562350"/>
          <p14:tracePt t="147550" x="2990850" y="3605213"/>
          <p14:tracePt t="147584" x="3076575" y="3619500"/>
          <p14:tracePt t="147600" x="3105150" y="3619500"/>
          <p14:tracePt t="147617" x="3148013" y="3619500"/>
          <p14:tracePt t="147635" x="3224213" y="3629025"/>
          <p14:tracePt t="147651" x="3271838" y="3629025"/>
          <p14:tracePt t="147667" x="3324225" y="3629025"/>
          <p14:tracePt t="147684" x="3362325" y="3629025"/>
          <p14:tracePt t="147700" x="3419475" y="3629025"/>
          <p14:tracePt t="147717" x="3448050" y="3624263"/>
          <p14:tracePt t="147735" x="3476625" y="3619500"/>
          <p14:tracePt t="147750" x="3500438" y="3609975"/>
          <p14:tracePt t="147767" x="3533775" y="3595688"/>
          <p14:tracePt t="147784" x="3557588" y="3581400"/>
          <p14:tracePt t="147800" x="3576638" y="3576638"/>
          <p14:tracePt t="147817" x="3605213" y="3571875"/>
          <p14:tracePt t="147834" x="3652838" y="3571875"/>
          <p14:tracePt t="147850" x="3676650" y="3571875"/>
          <p14:tracePt t="147867" x="3690938" y="3571875"/>
          <p14:tracePt t="147884" x="3709988" y="3571875"/>
          <p14:tracePt t="147900" x="3719513" y="3571875"/>
          <p14:tracePt t="147917" x="3729038" y="3571875"/>
          <p14:tracePt t="147934" x="3733800" y="3571875"/>
          <p14:tracePt t="147950" x="3743325" y="3571875"/>
          <p14:tracePt t="148038" x="3748088" y="3571875"/>
          <p14:tracePt t="148053" x="3757613" y="3567113"/>
          <p14:tracePt t="148060" x="3762375" y="3562350"/>
          <p14:tracePt t="148067" x="3767138" y="3562350"/>
          <p14:tracePt t="148084" x="3790950" y="3552825"/>
          <p14:tracePt t="148101" x="3819525" y="3543300"/>
          <p14:tracePt t="148117" x="3848100" y="3538538"/>
          <p14:tracePt t="148134" x="3881438" y="3529013"/>
          <p14:tracePt t="148150" x="3890963" y="3519488"/>
          <p14:tracePt t="148167" x="3900488" y="3514725"/>
          <p14:tracePt t="148184" x="3910013" y="3514725"/>
          <p14:tracePt t="148200" x="3919538" y="3514725"/>
          <p14:tracePt t="149777" x="3919538" y="3519488"/>
          <p14:tracePt t="149786" x="3914775" y="3519488"/>
          <p14:tracePt t="149792" x="3910013" y="3524250"/>
          <p14:tracePt t="149817" x="3895725" y="3533775"/>
          <p14:tracePt t="149850" x="3767138" y="3586163"/>
          <p14:tracePt t="149867" x="3638550" y="3605213"/>
          <p14:tracePt t="149884" x="3514725" y="3629025"/>
          <p14:tracePt t="149900" x="3390900" y="3638550"/>
          <p14:tracePt t="149917" x="3219450" y="3638550"/>
          <p14:tracePt t="149933" x="3128963" y="3638550"/>
          <p14:tracePt t="149950" x="3081338" y="3638550"/>
          <p14:tracePt t="149967" x="3019425" y="3638550"/>
          <p14:tracePt t="149983" x="3000375" y="3638550"/>
          <p14:tracePt t="150000" x="2976563" y="3629025"/>
          <p14:tracePt t="150017" x="2962275" y="3624263"/>
          <p14:tracePt t="150033" x="2928938" y="3614738"/>
          <p14:tracePt t="150050" x="2905125" y="3595688"/>
          <p14:tracePt t="150067" x="2881313" y="3586163"/>
          <p14:tracePt t="150083" x="2867025" y="3576638"/>
          <p14:tracePt t="150101" x="2847975" y="3567113"/>
          <p14:tracePt t="150117" x="2828925" y="3562350"/>
          <p14:tracePt t="150134" x="2814638" y="3562350"/>
          <p14:tracePt t="150150" x="2795588" y="3562350"/>
          <p14:tracePt t="150167" x="2747963" y="3567113"/>
          <p14:tracePt t="150184" x="2709863" y="3581400"/>
          <p14:tracePt t="150200" x="2667000" y="3581400"/>
          <p14:tracePt t="150217" x="2605088" y="3586163"/>
          <p14:tracePt t="150233" x="2562225" y="3586163"/>
          <p14:tracePt t="150250" x="2524125" y="3567113"/>
          <p14:tracePt t="150267" x="2490788" y="3548063"/>
          <p14:tracePt t="150283" x="2447925" y="3495675"/>
          <p14:tracePt t="150300" x="2428875" y="3471863"/>
          <p14:tracePt t="150317" x="2424113" y="3462338"/>
          <p14:tracePt t="150333" x="2424113" y="3452813"/>
          <p14:tracePt t="150350" x="2452688" y="3443288"/>
          <p14:tracePt t="150367" x="2514600" y="3443288"/>
          <p14:tracePt t="150384" x="2609850" y="3467100"/>
          <p14:tracePt t="150400" x="2795588" y="3519488"/>
          <p14:tracePt t="150417" x="2909888" y="3533775"/>
          <p14:tracePt t="150434" x="3062288" y="3533775"/>
          <p14:tracePt t="150450" x="3243263" y="3533775"/>
          <p14:tracePt t="150467" x="3429000" y="3533775"/>
          <p14:tracePt t="150483" x="3486150" y="3533775"/>
          <p14:tracePt t="150500" x="3514725" y="3533775"/>
          <p14:tracePt t="150517" x="3533775" y="3524250"/>
          <p14:tracePt t="150533" x="3543300" y="3524250"/>
          <p14:tracePt t="150550" x="3552825" y="3524250"/>
          <p14:tracePt t="150567" x="3557588" y="3524250"/>
          <p14:tracePt t="150584" x="3567113" y="3524250"/>
          <p14:tracePt t="150600" x="3581400" y="3519488"/>
          <p14:tracePt t="150617" x="3590925" y="3514725"/>
          <p14:tracePt t="150633" x="3614738" y="3505200"/>
          <p14:tracePt t="150650" x="3633788" y="3495675"/>
          <p14:tracePt t="150667" x="3648075" y="3495675"/>
          <p14:tracePt t="150684" x="3652838" y="3495675"/>
          <p14:tracePt t="150700" x="3662363" y="3495675"/>
          <p14:tracePt t="150900" x="3714750" y="3438525"/>
          <p14:tracePt t="150907" x="3776663" y="3376613"/>
          <p14:tracePt t="150917" x="3857625" y="3314700"/>
          <p14:tracePt t="150934" x="4086225" y="3205163"/>
          <p14:tracePt t="150951" x="4357688" y="3128963"/>
          <p14:tracePt t="150967" x="4529138" y="3105150"/>
          <p14:tracePt t="151000" x="4843463" y="3124200"/>
          <p14:tracePt t="151033" x="5143500" y="3281363"/>
          <p14:tracePt t="151050" x="5224463" y="3333750"/>
          <p14:tracePt t="151067" x="5262563" y="3371850"/>
          <p14:tracePt t="151083" x="5300663" y="3424238"/>
          <p14:tracePt t="151100" x="5310188" y="3457575"/>
          <p14:tracePt t="151117" x="5310188" y="3500438"/>
          <p14:tracePt t="151134" x="5286375" y="3581400"/>
          <p14:tracePt t="151150" x="5272088" y="3609975"/>
          <p14:tracePt t="151167" x="5257800" y="3633788"/>
          <p14:tracePt t="151184" x="5253038" y="3643313"/>
          <p14:tracePt t="151200" x="5243513" y="3652838"/>
          <p14:tracePt t="151266" x="5243513" y="3657600"/>
          <p14:tracePt t="151281" x="5243513" y="3662363"/>
          <p14:tracePt t="151377" x="5238750" y="3662363"/>
          <p14:tracePt t="151384" x="5233988" y="3662363"/>
          <p14:tracePt t="151392" x="5224463" y="3662363"/>
          <p14:tracePt t="151400" x="5214938" y="3657600"/>
          <p14:tracePt t="151417" x="5162550" y="3633788"/>
          <p14:tracePt t="151433" x="5053013" y="3576638"/>
          <p14:tracePt t="151450" x="4700588" y="3414713"/>
          <p14:tracePt t="151467" x="4257675" y="3167063"/>
          <p14:tracePt t="151484" x="3786188" y="2886075"/>
          <p14:tracePt t="151501" x="3171825" y="2547938"/>
          <p14:tracePt t="151517" x="2943225" y="2343150"/>
          <p14:tracePt t="151534" x="2800350" y="2205038"/>
          <p14:tracePt t="151550" x="2705100" y="2105025"/>
          <p14:tracePt t="151567" x="2652713" y="2019300"/>
          <p14:tracePt t="151583" x="2647950" y="2009775"/>
          <p14:tracePt t="151788" x="2605088" y="1985963"/>
          <p14:tracePt t="151795" x="2552700" y="1952625"/>
          <p14:tracePt t="151802" x="2505075" y="1919288"/>
          <p14:tracePt t="151817" x="2424113" y="1847850"/>
          <p14:tracePt t="151833" x="2362200" y="1785938"/>
          <p14:tracePt t="151850" x="2324100" y="1738313"/>
          <p14:tracePt t="151867" x="2286000" y="1704975"/>
          <p14:tracePt t="151883" x="2257425" y="1676400"/>
          <p14:tracePt t="151900" x="2247900" y="1662113"/>
          <p14:tracePt t="151917" x="2243138" y="1657350"/>
          <p14:tracePt t="151934" x="2233613" y="1647825"/>
          <p14:tracePt t="151950" x="2228850" y="1638300"/>
          <p14:tracePt t="151967" x="2224088" y="1633538"/>
          <p14:tracePt t="151983" x="2214563" y="1628775"/>
          <p14:tracePt t="152000" x="2171700" y="1619250"/>
          <p14:tracePt t="152017" x="2114550" y="1604963"/>
          <p14:tracePt t="152033" x="2024063" y="1590675"/>
          <p14:tracePt t="152050" x="1909763" y="1571625"/>
          <p14:tracePt t="152067" x="1695450" y="1538288"/>
          <p14:tracePt t="152083" x="1576388" y="1504950"/>
          <p14:tracePt t="152100" x="1500188" y="1476375"/>
          <p14:tracePt t="152117" x="1423988" y="1419225"/>
          <p14:tracePt t="152133" x="1390650" y="1371600"/>
          <p14:tracePt t="152150" x="1366838" y="1328738"/>
          <p14:tracePt t="152167" x="1366838" y="1290638"/>
          <p14:tracePt t="152184" x="1376363" y="1185863"/>
          <p14:tracePt t="152200" x="1404938" y="1123950"/>
          <p14:tracePt t="152217" x="1438275" y="1085850"/>
          <p14:tracePt t="152233" x="1504950" y="1038225"/>
          <p14:tracePt t="152250" x="1657350" y="1033463"/>
          <p14:tracePt t="152267" x="1766888" y="1109663"/>
          <p14:tracePt t="152283" x="1952625" y="1238250"/>
          <p14:tracePt t="152300" x="2347913" y="1600200"/>
          <p14:tracePt t="152317" x="2657475" y="1847850"/>
          <p14:tracePt t="152334" x="3000375" y="2090738"/>
          <p14:tracePt t="152350" x="3190875" y="2281238"/>
          <p14:tracePt t="152367" x="3457575" y="2528888"/>
          <p14:tracePt t="152384" x="3609975" y="2686050"/>
          <p14:tracePt t="152401" x="3705225" y="2819400"/>
          <p14:tracePt t="152417" x="3762375" y="2900363"/>
          <p14:tracePt t="152433" x="3805238" y="2962275"/>
          <p14:tracePt t="152450" x="3819525" y="2995613"/>
          <p14:tracePt t="152467" x="3838575" y="3028950"/>
          <p14:tracePt t="152483" x="3843338" y="3052763"/>
          <p14:tracePt t="152500" x="3852863" y="3086100"/>
          <p14:tracePt t="152517" x="3862388" y="3095625"/>
          <p14:tracePt t="152533" x="3867150" y="3105150"/>
          <p14:tracePt t="152550" x="3871913" y="3114675"/>
          <p14:tracePt t="152567" x="3871913" y="3124200"/>
          <p14:tracePt t="152600" x="3876675" y="3133725"/>
          <p14:tracePt t="152617" x="3890963" y="3167063"/>
          <p14:tracePt t="152633" x="3895725" y="3190875"/>
          <p14:tracePt t="152650" x="3895725" y="3209925"/>
          <p14:tracePt t="152666" x="3890963" y="3219450"/>
          <p14:tracePt t="152683" x="3848100" y="3243263"/>
          <p14:tracePt t="152700" x="3781425" y="3257550"/>
          <p14:tracePt t="152717" x="3676650" y="3257550"/>
          <p14:tracePt t="152733" x="3562350" y="3257550"/>
          <p14:tracePt t="152750" x="3514725" y="3257550"/>
          <p14:tracePt t="152767" x="3490913" y="3262313"/>
          <p14:tracePt t="152783" x="3476625" y="3267075"/>
          <p14:tracePt t="152800" x="3462338" y="3281363"/>
          <p14:tracePt t="152816" x="3452813" y="3300413"/>
          <p14:tracePt t="152833" x="3448050" y="3328988"/>
          <p14:tracePt t="152850" x="3448050" y="3357563"/>
          <p14:tracePt t="152867" x="3452813" y="3419475"/>
          <p14:tracePt t="152883" x="3462338" y="3452813"/>
          <p14:tracePt t="152900" x="3481388" y="3476625"/>
          <p14:tracePt t="152917" x="3500438" y="3495675"/>
          <p14:tracePt t="152933" x="3538538" y="3524250"/>
          <p14:tracePt t="152950" x="3590925" y="3543300"/>
          <p14:tracePt t="152967" x="3652838" y="3562350"/>
          <p14:tracePt t="152983" x="3743325" y="3581400"/>
          <p14:tracePt t="153000" x="3814763" y="3590925"/>
          <p14:tracePt t="153017" x="3871913" y="3590925"/>
          <p14:tracePt t="153033" x="3924300" y="3576638"/>
          <p14:tracePt t="153050" x="3981450" y="3552825"/>
          <p14:tracePt t="153067" x="4005263" y="3533775"/>
          <p14:tracePt t="153083" x="4024313" y="3524250"/>
          <p14:tracePt t="153100" x="4048125" y="3486150"/>
          <p14:tracePt t="153117" x="4062413" y="3462338"/>
          <p14:tracePt t="153133" x="4067175" y="3433763"/>
          <p14:tracePt t="153150" x="4067175" y="3400425"/>
          <p14:tracePt t="153166" x="4067175" y="3352800"/>
          <p14:tracePt t="153183" x="4048125" y="3324225"/>
          <p14:tracePt t="153200" x="4019550" y="3267075"/>
          <p14:tracePt t="153217" x="3990975" y="3228975"/>
          <p14:tracePt t="153218" x="3976688" y="3209925"/>
          <p14:tracePt t="153233" x="3952875" y="3190875"/>
          <p14:tracePt t="153250" x="3929063" y="3171825"/>
          <p14:tracePt t="153267" x="3905250" y="3152775"/>
          <p14:tracePt t="153283" x="3871913" y="3133725"/>
          <p14:tracePt t="153300" x="3848100" y="3124200"/>
          <p14:tracePt t="153317" x="3829050" y="3119438"/>
          <p14:tracePt t="153333" x="3805238" y="3114675"/>
          <p14:tracePt t="153350" x="3771900" y="3114675"/>
          <p14:tracePt t="153366" x="3752850" y="3114675"/>
          <p14:tracePt t="153383" x="3729038" y="3114675"/>
          <p14:tracePt t="153400" x="3719513" y="3114675"/>
          <p14:tracePt t="153416" x="3700463" y="3119438"/>
          <p14:tracePt t="153433" x="3686175" y="3128963"/>
          <p14:tracePt t="153450" x="3671888" y="3143250"/>
          <p14:tracePt t="153467" x="3638550" y="3200400"/>
          <p14:tracePt t="153483" x="3619500" y="3238500"/>
          <p14:tracePt t="153500" x="3609975" y="3276600"/>
          <p14:tracePt t="153517" x="3605213" y="3319463"/>
          <p14:tracePt t="153533" x="3605213" y="3386138"/>
          <p14:tracePt t="153550" x="3605213" y="3433763"/>
          <p14:tracePt t="153566" x="3619500" y="3505200"/>
          <p14:tracePt t="153583" x="3624263" y="3543300"/>
          <p14:tracePt t="153600" x="3638550" y="3590925"/>
          <p14:tracePt t="153616" x="3643313" y="3605213"/>
          <p14:tracePt t="153633" x="3652838" y="3619500"/>
          <p14:tracePt t="153650" x="3662363" y="3629025"/>
          <p14:tracePt t="153666" x="3686175" y="3638550"/>
          <p14:tracePt t="153683" x="3709988" y="3638550"/>
          <p14:tracePt t="153700" x="3729038" y="3638550"/>
          <p14:tracePt t="153717" x="3776663" y="3638550"/>
          <p14:tracePt t="153733" x="3805238" y="3629025"/>
          <p14:tracePt t="153750" x="3852863" y="3609975"/>
          <p14:tracePt t="153766" x="3895725" y="3595688"/>
          <p14:tracePt t="153783" x="3943350" y="3567113"/>
          <p14:tracePt t="153800" x="3967163" y="3548063"/>
          <p14:tracePt t="153817" x="3981450" y="3538538"/>
          <p14:tracePt t="153833" x="3990975" y="3524250"/>
          <p14:tracePt t="153850" x="3995738" y="3490913"/>
          <p14:tracePt t="153866" x="3990975" y="3443288"/>
          <p14:tracePt t="153883" x="3967163" y="3390900"/>
          <p14:tracePt t="153900" x="3914775" y="3305175"/>
          <p14:tracePt t="153916" x="3876675" y="3257550"/>
          <p14:tracePt t="153933" x="3848100" y="3233738"/>
          <p14:tracePt t="153950" x="3819525" y="3214688"/>
          <p14:tracePt t="153966" x="3786188" y="3200400"/>
          <p14:tracePt t="153983" x="3762375" y="3200400"/>
          <p14:tracePt t="154000" x="3752850" y="3200400"/>
          <p14:tracePt t="154017" x="3748088" y="3200400"/>
          <p14:tracePt t="154033" x="3738563" y="3200400"/>
          <p14:tracePt t="154098" x="3733800" y="3200400"/>
          <p14:tracePt t="155030" x="3757613" y="3200400"/>
          <p14:tracePt t="155037" x="3795713" y="3205163"/>
          <p14:tracePt t="155050" x="3838575" y="3205163"/>
          <p14:tracePt t="155067" x="3948113" y="3219450"/>
          <p14:tracePt t="155083" x="4010025" y="3238500"/>
          <p14:tracePt t="155100" x="4048125" y="3248025"/>
          <p14:tracePt t="155133" x="4090988" y="3262313"/>
          <p14:tracePt t="155167" x="4105275" y="3262313"/>
          <p14:tracePt t="155183" x="4110038" y="3267075"/>
          <p14:tracePt t="155200" x="4129088" y="3271838"/>
          <p14:tracePt t="155216" x="4143375" y="3271838"/>
          <p14:tracePt t="155233" x="4157663" y="3271838"/>
          <p14:tracePt t="155250" x="4176713" y="3271838"/>
          <p14:tracePt t="155267" x="4200525" y="3271838"/>
          <p14:tracePt t="155283" x="4229100" y="3262313"/>
          <p14:tracePt t="155300" x="4267200" y="3262313"/>
          <p14:tracePt t="155316" x="4319588" y="3248025"/>
          <p14:tracePt t="155333" x="4357688" y="3243263"/>
          <p14:tracePt t="155350" x="4376738" y="3238500"/>
          <p14:tracePt t="155366" x="4400550" y="3238500"/>
          <p14:tracePt t="155383" x="4424363" y="3233738"/>
          <p14:tracePt t="155400" x="4438650" y="3233738"/>
          <p14:tracePt t="155417" x="4448175" y="3228975"/>
          <p14:tracePt t="155433" x="4457700" y="3228975"/>
          <p14:tracePt t="155450" x="4467225" y="3228975"/>
          <p14:tracePt t="156064" x="4467225" y="3224213"/>
          <p14:tracePt t="156072" x="4467225" y="3219450"/>
          <p14:tracePt t="156088" x="4467225" y="3214688"/>
          <p14:tracePt t="156100" x="4467225" y="3209925"/>
          <p14:tracePt t="156168" x="4467225" y="3205163"/>
          <p14:tracePt t="156198" x="4467225" y="3200400"/>
          <p14:tracePt t="156321" x="4462463" y="3200400"/>
          <p14:tracePt t="156402" x="4462463" y="3195638"/>
          <p14:tracePt t="156410" x="4462463" y="3190875"/>
          <p14:tracePt t="156417" x="4462463" y="3186113"/>
          <p14:tracePt t="156433" x="4471988" y="3171825"/>
          <p14:tracePt t="156450" x="4476750" y="3143250"/>
          <p14:tracePt t="156466" x="4481513" y="3109913"/>
          <p14:tracePt t="156483" x="4491038" y="3076575"/>
          <p14:tracePt t="156500" x="4500563" y="3067050"/>
          <p14:tracePt t="156516" x="4500563" y="3057525"/>
          <p14:tracePt t="156533" x="4500563" y="3048000"/>
          <p14:tracePt t="156550" x="4500563" y="3038475"/>
          <p14:tracePt t="156566" x="4500563" y="3033713"/>
          <p14:tracePt t="156792" x="4495800" y="3033713"/>
          <p14:tracePt t="156798" x="4486275" y="3038475"/>
          <p14:tracePt t="156806" x="4467225" y="3043238"/>
          <p14:tracePt t="156816" x="4443413" y="3048000"/>
          <p14:tracePt t="156833" x="4367213" y="3086100"/>
          <p14:tracePt t="156850" x="4252913" y="3133725"/>
          <p14:tracePt t="156866" x="4186238" y="3162300"/>
          <p14:tracePt t="156883" x="4110038" y="3190875"/>
          <p14:tracePt t="156900" x="4048125" y="3219450"/>
          <p14:tracePt t="156916" x="3957638" y="3257550"/>
          <p14:tracePt t="156933" x="3910013" y="3276600"/>
          <p14:tracePt t="156950" x="3876675" y="3286125"/>
          <p14:tracePt t="156967" x="3824288" y="3309938"/>
          <p14:tracePt t="156983" x="3810000" y="3328988"/>
          <p14:tracePt t="157000" x="3795713" y="3333750"/>
          <p14:tracePt t="157016" x="3790950" y="3343275"/>
          <p14:tracePt t="157033" x="3781425" y="3343275"/>
          <p14:tracePt t="157050" x="3776663" y="3343275"/>
          <p14:tracePt t="157254" x="3776663" y="3328988"/>
          <p14:tracePt t="157261" x="3781425" y="3319463"/>
          <p14:tracePt t="157269" x="3786188" y="3314700"/>
          <p14:tracePt t="157283" x="3790950" y="3305175"/>
          <p14:tracePt t="157300" x="3790950" y="3295650"/>
          <p14:tracePt t="157356" x="3786188" y="3295650"/>
          <p14:tracePt t="157363" x="3781425" y="3300413"/>
          <p14:tracePt t="157371" x="3776663" y="3305175"/>
          <p14:tracePt t="157383" x="3767138" y="3309938"/>
          <p14:tracePt t="157400" x="3729038" y="3343275"/>
          <p14:tracePt t="157416" x="3705225" y="3367088"/>
          <p14:tracePt t="157433" x="3695700" y="3386138"/>
          <p14:tracePt t="157450" x="3681413" y="3400425"/>
          <p14:tracePt t="157466" x="3667125" y="3414713"/>
          <p14:tracePt t="157483" x="3662363" y="3419475"/>
          <p14:tracePt t="157500" x="3657600" y="3424238"/>
          <p14:tracePt t="157516" x="3657600" y="3429000"/>
          <p14:tracePt t="157550" x="3657600" y="3438525"/>
          <p14:tracePt t="160218" x="3609975" y="3457575"/>
          <p14:tracePt t="160226" x="3552825" y="3486150"/>
          <p14:tracePt t="160234" x="3481388" y="3509963"/>
          <p14:tracePt t="160250" x="3343275" y="3552825"/>
          <p14:tracePt t="160266" x="3205163" y="3571875"/>
          <p14:tracePt t="160283" x="3000375" y="3605213"/>
          <p14:tracePt t="160316" x="2795588" y="3624263"/>
          <p14:tracePt t="160350" x="2519363" y="3652838"/>
          <p14:tracePt t="160366" x="2428875" y="3662363"/>
          <p14:tracePt t="160383" x="2347913" y="3671888"/>
          <p14:tracePt t="160399" x="2290763" y="3671888"/>
          <p14:tracePt t="160416" x="2195513" y="3671888"/>
          <p14:tracePt t="160433" x="2128838" y="3671888"/>
          <p14:tracePt t="160449" x="2076450" y="3671888"/>
          <p14:tracePt t="160466" x="2028825" y="3671888"/>
          <p14:tracePt t="160483" x="1933575" y="3681413"/>
          <p14:tracePt t="160499" x="1871663" y="3695700"/>
          <p14:tracePt t="160516" x="1800225" y="3719513"/>
          <p14:tracePt t="160533" x="1676400" y="3748088"/>
          <p14:tracePt t="160549" x="1581150" y="3771900"/>
          <p14:tracePt t="160566" x="1509713" y="3786188"/>
          <p14:tracePt t="160583" x="1438275" y="3800475"/>
          <p14:tracePt t="160599" x="1343025" y="3824288"/>
          <p14:tracePt t="160616" x="1266825" y="3838575"/>
          <p14:tracePt t="160633" x="1209675" y="3843338"/>
          <p14:tracePt t="160649" x="1123950" y="3857625"/>
          <p14:tracePt t="160666" x="1052513" y="3857625"/>
          <p14:tracePt t="160683" x="1009650" y="3857625"/>
          <p14:tracePt t="160699" x="971550" y="3857625"/>
          <p14:tracePt t="160716" x="947738" y="3857625"/>
          <p14:tracePt t="160733" x="938213" y="3857625"/>
          <p14:tracePt t="160766" x="938213" y="3852863"/>
          <p14:tracePt t="160783" x="952500" y="3838575"/>
          <p14:tracePt t="160799" x="1047750" y="3814763"/>
          <p14:tracePt t="160816" x="1223963" y="3795713"/>
          <p14:tracePt t="160833" x="1423988" y="3795713"/>
          <p14:tracePt t="160849" x="1771650" y="3810000"/>
          <p14:tracePt t="160866" x="1971675" y="3829050"/>
          <p14:tracePt t="160883" x="2181225" y="3838575"/>
          <p14:tracePt t="160899" x="2424113" y="3838575"/>
          <p14:tracePt t="160916" x="2562225" y="3833813"/>
          <p14:tracePt t="160933" x="2681288" y="3833813"/>
          <p14:tracePt t="160949" x="2795588" y="3824288"/>
          <p14:tracePt t="160966" x="2900363" y="3819525"/>
          <p14:tracePt t="160983" x="2962275" y="3819525"/>
          <p14:tracePt t="160999" x="3009900" y="3819525"/>
          <p14:tracePt t="161016" x="3062288" y="3819525"/>
          <p14:tracePt t="161033" x="3119438" y="3819525"/>
          <p14:tracePt t="161049" x="3148013" y="3819525"/>
          <p14:tracePt t="161066" x="3167063" y="3819525"/>
          <p14:tracePt t="161083" x="3181350" y="3819525"/>
          <p14:tracePt t="161099" x="3186113" y="3819525"/>
          <p14:tracePt t="161142" x="3176588" y="3814763"/>
          <p14:tracePt t="161150" x="3162300" y="3810000"/>
          <p14:tracePt t="161166" x="3086100" y="3762375"/>
          <p14:tracePt t="161183" x="2943225" y="3700463"/>
          <p14:tracePt t="161199" x="2795588" y="3638550"/>
          <p14:tracePt t="161216" x="2671763" y="3590925"/>
          <p14:tracePt t="161233" x="2633663" y="3576638"/>
          <p14:tracePt t="161249" x="2624138" y="3571875"/>
          <p14:tracePt t="161266" x="2609850" y="3571875"/>
          <p14:tracePt t="161283" x="2605088" y="3571875"/>
          <p14:tracePt t="161299" x="2595563" y="3571875"/>
          <p14:tracePt t="161340" x="2590800" y="3571875"/>
          <p14:tracePt t="161349" x="2586038" y="3571875"/>
          <p14:tracePt t="161366" x="2581275" y="3571875"/>
          <p14:tracePt t="161383" x="2571750" y="3571875"/>
          <p14:tracePt t="161399" x="2543175" y="3581400"/>
          <p14:tracePt t="161416" x="2514600" y="3586163"/>
          <p14:tracePt t="161433" x="2471738" y="3605213"/>
          <p14:tracePt t="161449" x="2409825" y="3624263"/>
          <p14:tracePt t="161466" x="2371725" y="3629025"/>
          <p14:tracePt t="161483" x="2324100" y="3633788"/>
          <p14:tracePt t="161499" x="2271713" y="3643313"/>
          <p14:tracePt t="161516" x="2195513" y="3643313"/>
          <p14:tracePt t="161533" x="2147888" y="3643313"/>
          <p14:tracePt t="161549" x="2100263" y="3643313"/>
          <p14:tracePt t="161566" x="2057400" y="3643313"/>
          <p14:tracePt t="161583" x="1995488" y="3648075"/>
          <p14:tracePt t="161599" x="1957388" y="3652838"/>
          <p14:tracePt t="161616" x="1924050" y="3662363"/>
          <p14:tracePt t="161633" x="1885950" y="3662363"/>
          <p14:tracePt t="161649" x="1852613" y="3671888"/>
          <p14:tracePt t="161666" x="1843088" y="3681413"/>
          <p14:tracePt t="161683" x="1833563" y="3681413"/>
          <p14:tracePt t="161699" x="1824038" y="3681413"/>
          <p14:tracePt t="161751" x="1828800" y="3686175"/>
          <p14:tracePt t="161758" x="1847850" y="3695700"/>
          <p14:tracePt t="161766" x="1871663" y="3719513"/>
          <p14:tracePt t="161783" x="1962150" y="3767138"/>
          <p14:tracePt t="161799" x="2066925" y="3805238"/>
          <p14:tracePt t="161816" x="2205038" y="3862388"/>
          <p14:tracePt t="161833" x="2271713" y="3871913"/>
          <p14:tracePt t="161849" x="2324100" y="3881438"/>
          <p14:tracePt t="161866" x="2366963" y="3881438"/>
          <p14:tracePt t="161883" x="2414588" y="3876675"/>
          <p14:tracePt t="161899" x="2452688" y="3876675"/>
          <p14:tracePt t="161916" x="2471738" y="3871913"/>
          <p14:tracePt t="161933" x="2495550" y="3862388"/>
          <p14:tracePt t="161949" x="2528888" y="3857625"/>
          <p14:tracePt t="161966" x="2547938" y="3852863"/>
          <p14:tracePt t="161983" x="2566988" y="3848100"/>
          <p14:tracePt t="161999" x="2581275" y="3838575"/>
          <p14:tracePt t="162016" x="2614613" y="3824288"/>
          <p14:tracePt t="162033" x="2638425" y="3819525"/>
          <p14:tracePt t="162049" x="2652713" y="3814763"/>
          <p14:tracePt t="162066" x="2686050" y="3790950"/>
          <p14:tracePt t="162083" x="2709863" y="3767138"/>
          <p14:tracePt t="162099" x="2724150" y="3757613"/>
          <p14:tracePt t="162116" x="2743200" y="3743325"/>
          <p14:tracePt t="162133" x="2757488" y="3729038"/>
          <p14:tracePt t="162149" x="2767013" y="3719513"/>
          <p14:tracePt t="162182" x="2767013" y="3709988"/>
          <p14:tracePt t="162199" x="2767013" y="3700463"/>
          <p14:tracePt t="162216" x="2762250" y="3686175"/>
          <p14:tracePt t="162232" x="2747963" y="3676650"/>
          <p14:tracePt t="162249" x="2690813" y="3652838"/>
          <p14:tracePt t="162266" x="2643188" y="3629025"/>
          <p14:tracePt t="162282" x="2590800" y="3614738"/>
          <p14:tracePt t="162299" x="2543175" y="3600450"/>
          <p14:tracePt t="162316" x="2471738" y="3600450"/>
          <p14:tracePt t="162332" x="2443163" y="3600450"/>
          <p14:tracePt t="162349" x="2424113" y="3600450"/>
          <p14:tracePt t="162366" x="2409825" y="3609975"/>
          <p14:tracePt t="162382" x="2386013" y="3614738"/>
          <p14:tracePt t="162399" x="2376488" y="3619500"/>
          <p14:tracePt t="162416" x="2371725" y="3624263"/>
          <p14:tracePt t="162433" x="2366963" y="3629025"/>
          <p14:tracePt t="162466" x="2390775" y="3629025"/>
          <p14:tracePt t="162483" x="2486025" y="3614738"/>
          <p14:tracePt t="162500" x="2762250" y="3614738"/>
          <p14:tracePt t="162516" x="2962275" y="3629025"/>
          <p14:tracePt t="162532" x="3138488" y="3629025"/>
          <p14:tracePt t="162550" x="3328988" y="3624263"/>
          <p14:tracePt t="162566" x="3581400" y="3614738"/>
          <p14:tracePt t="162582" x="3729038" y="3605213"/>
          <p14:tracePt t="162599" x="3871913" y="3600450"/>
          <p14:tracePt t="162616" x="4057650" y="3581400"/>
          <p14:tracePt t="162632" x="4129088" y="3562350"/>
          <p14:tracePt t="162649" x="4181475" y="3538538"/>
          <p14:tracePt t="162666" x="4219575" y="3529013"/>
          <p14:tracePt t="162683" x="4267200" y="3505200"/>
          <p14:tracePt t="162699" x="4300538" y="3490913"/>
          <p14:tracePt t="162716" x="4319588" y="3481388"/>
          <p14:tracePt t="162733" x="4333875" y="3476625"/>
          <p14:tracePt t="162749" x="4348163" y="3467100"/>
          <p14:tracePt t="162766" x="4352925" y="3462338"/>
          <p14:tracePt t="162783" x="4362450" y="3457575"/>
          <p14:tracePt t="162844" x="4362450" y="3452813"/>
          <p14:tracePt t="162859" x="4357688" y="3448050"/>
          <p14:tracePt t="162866" x="4348163" y="3443288"/>
          <p14:tracePt t="162873" x="4338638" y="3443288"/>
          <p14:tracePt t="162882" x="4319588" y="3443288"/>
          <p14:tracePt t="162899" x="4262438" y="3443288"/>
          <p14:tracePt t="162916" x="4129088" y="3452813"/>
          <p14:tracePt t="162933" x="3814763" y="3519488"/>
          <p14:tracePt t="162949" x="3576638" y="3567113"/>
          <p14:tracePt t="162966" x="3362325" y="3624263"/>
          <p14:tracePt t="162983" x="3190875" y="3667125"/>
          <p14:tracePt t="162999" x="2971800" y="3729038"/>
          <p14:tracePt t="163016" x="2876550" y="3743325"/>
          <p14:tracePt t="163033" x="2824163" y="3743325"/>
          <p14:tracePt t="163049" x="2790825" y="3743325"/>
          <p14:tracePt t="163066" x="2776538" y="3738563"/>
          <p14:tracePt t="163082" x="2771775" y="3729038"/>
          <p14:tracePt t="163099" x="2762250" y="3724275"/>
          <p14:tracePt t="163116" x="2762250" y="3714750"/>
          <p14:tracePt t="163226" x="2762250" y="3709988"/>
          <p14:tracePt t="163535" x="2833688" y="3705225"/>
          <p14:tracePt t="163542" x="2933700" y="3695700"/>
          <p14:tracePt t="163550" x="3033713" y="3695700"/>
          <p14:tracePt t="163583" x="3452813" y="3695700"/>
          <p14:tracePt t="163616" x="3938588" y="3705225"/>
          <p14:tracePt t="163633" x="4076700" y="3724275"/>
          <p14:tracePt t="163649" x="4171950" y="3738563"/>
          <p14:tracePt t="163666" x="4248150" y="3752850"/>
          <p14:tracePt t="163682" x="4286250" y="3752850"/>
          <p14:tracePt t="163699" x="4305300" y="3752850"/>
          <p14:tracePt t="163716" x="4314825" y="3752850"/>
          <p14:tracePt t="163717" x="4324350" y="3752850"/>
          <p14:tracePt t="163734" x="4348163" y="3752850"/>
          <p14:tracePt t="163749" x="4376738" y="3748088"/>
          <p14:tracePt t="163766" x="4405313" y="3733800"/>
          <p14:tracePt t="163782" x="4443413" y="3729038"/>
          <p14:tracePt t="163799" x="4467225" y="3724275"/>
          <p14:tracePt t="163816" x="4486275" y="3724275"/>
          <p14:tracePt t="163833" x="4495800" y="3724275"/>
          <p14:tracePt t="163849" x="4519613" y="3709988"/>
          <p14:tracePt t="163866" x="4538663" y="3709988"/>
          <p14:tracePt t="163883" x="4567238" y="3709988"/>
          <p14:tracePt t="163899" x="4595813" y="3709988"/>
          <p14:tracePt t="163916" x="4633913" y="3709988"/>
          <p14:tracePt t="163932" x="4652963" y="3709988"/>
          <p14:tracePt t="163949" x="4667250" y="3709988"/>
          <p14:tracePt t="163966" x="4672013" y="3709988"/>
          <p14:tracePt t="163982" x="4681538" y="3709988"/>
          <p14:tracePt t="163999" x="4686300" y="3709988"/>
          <p14:tracePt t="164032" x="4691063" y="3705225"/>
          <p14:tracePt t="164232" x="4743450" y="3705225"/>
          <p14:tracePt t="164239" x="4810125" y="3705225"/>
          <p14:tracePt t="164250" x="4886325" y="3705225"/>
          <p14:tracePt t="164266" x="5010150" y="3705225"/>
          <p14:tracePt t="164282" x="5124450" y="3705225"/>
          <p14:tracePt t="164299" x="5186363" y="3714750"/>
          <p14:tracePt t="164316" x="5229225" y="3714750"/>
          <p14:tracePt t="164333" x="5257800" y="3714750"/>
          <p14:tracePt t="164349" x="5281613" y="3714750"/>
          <p14:tracePt t="164366" x="5286375" y="3714750"/>
          <p14:tracePt t="164383" x="5291138" y="3714750"/>
          <p14:tracePt t="164399" x="5300663" y="3714750"/>
          <p14:tracePt t="164613" x="5224463" y="3714750"/>
          <p14:tracePt t="164621" x="5110163" y="3724275"/>
          <p14:tracePt t="164632" x="4991100" y="3724275"/>
          <p14:tracePt t="164649" x="4700588" y="3752850"/>
          <p14:tracePt t="164666" x="4595813" y="3776663"/>
          <p14:tracePt t="164682" x="4533900" y="3790950"/>
          <p14:tracePt t="164699" x="4495800" y="3800475"/>
          <p14:tracePt t="164716" x="4471988" y="3810000"/>
          <p14:tracePt t="164732" x="4452938" y="3810000"/>
          <p14:tracePt t="164749" x="4438650" y="3810000"/>
          <p14:tracePt t="164766" x="4419600" y="3800475"/>
          <p14:tracePt t="164782" x="4395788" y="3795713"/>
          <p14:tracePt t="164799" x="4376738" y="3790950"/>
          <p14:tracePt t="164816" x="4338638" y="3786188"/>
          <p14:tracePt t="164833" x="4291013" y="3781425"/>
          <p14:tracePt t="164849" x="4271963" y="3771900"/>
          <p14:tracePt t="164866" x="4248150" y="3767138"/>
          <p14:tracePt t="164882" x="4229100" y="3767138"/>
          <p14:tracePt t="164899" x="4195763" y="3767138"/>
          <p14:tracePt t="164916" x="4162425" y="3767138"/>
          <p14:tracePt t="164932" x="4133850" y="3767138"/>
          <p14:tracePt t="164949" x="4086225" y="3762375"/>
          <p14:tracePt t="164966" x="4062413" y="3762375"/>
          <p14:tracePt t="164982" x="4052888" y="3762375"/>
          <p14:tracePt t="164999" x="4038600" y="3762375"/>
          <p14:tracePt t="165016" x="4019550" y="3752850"/>
          <p14:tracePt t="165032" x="4005263" y="3752850"/>
          <p14:tracePt t="165049" x="3986213" y="3743325"/>
          <p14:tracePt t="165066" x="3976688" y="3743325"/>
          <p14:tracePt t="165082" x="3967163" y="3743325"/>
          <p14:tracePt t="165099" x="3962400" y="3743325"/>
          <p14:tracePt t="165116" x="3957638" y="3743325"/>
          <p14:tracePt t="165501" x="3905250" y="3743325"/>
          <p14:tracePt t="165508" x="3819525" y="3743325"/>
          <p14:tracePt t="165516" x="3709988" y="3743325"/>
          <p14:tracePt t="165532" x="3533775" y="3743325"/>
          <p14:tracePt t="165549" x="3376613" y="3743325"/>
          <p14:tracePt t="165566" x="3109913" y="3743325"/>
          <p14:tracePt t="165582" x="2967038" y="3743325"/>
          <p14:tracePt t="165616" x="2771775" y="3748088"/>
          <p14:tracePt t="165649" x="2624138" y="3748088"/>
          <p14:tracePt t="165666" x="2590800" y="3748088"/>
          <p14:tracePt t="165682" x="2566988" y="3748088"/>
          <p14:tracePt t="165699" x="2547938" y="3738563"/>
          <p14:tracePt t="165716" x="2538413" y="3738563"/>
          <p14:tracePt t="165732" x="2533650" y="3738563"/>
          <p14:tracePt t="165749" x="2524125" y="3738563"/>
          <p14:tracePt t="166389" x="2586038" y="3738563"/>
          <p14:tracePt t="166396" x="2676525" y="3738563"/>
          <p14:tracePt t="166403" x="2743200" y="3738563"/>
          <p14:tracePt t="166416" x="2809875" y="3738563"/>
          <p14:tracePt t="166432" x="2957513" y="3738563"/>
          <p14:tracePt t="166449" x="3048000" y="3738563"/>
          <p14:tracePt t="166482" x="3162300" y="3729038"/>
          <p14:tracePt t="166515" x="3214688" y="3729038"/>
          <p14:tracePt t="166532" x="3224213" y="3729038"/>
          <p14:tracePt t="166549" x="3233738" y="3729038"/>
          <p14:tracePt t="166566" x="3243263" y="3729038"/>
          <p14:tracePt t="166582" x="3248025" y="3729038"/>
          <p14:tracePt t="166599" x="3252788" y="3729038"/>
          <p14:tracePt t="166615" x="3262313" y="3729038"/>
          <p14:tracePt t="166632" x="3271838" y="3729038"/>
          <p14:tracePt t="166835" x="3324225" y="3724275"/>
          <p14:tracePt t="166843" x="3395663" y="3714750"/>
          <p14:tracePt t="166850" x="3462338" y="3714750"/>
          <p14:tracePt t="166866" x="3571875" y="3714750"/>
          <p14:tracePt t="166882" x="3671888" y="3714750"/>
          <p14:tracePt t="166899" x="3752850" y="3714750"/>
          <p14:tracePt t="166916" x="3824288" y="3724275"/>
          <p14:tracePt t="166932" x="3852863" y="3724275"/>
          <p14:tracePt t="166949" x="3886200" y="3724275"/>
          <p14:tracePt t="166965" x="3914775" y="3724275"/>
          <p14:tracePt t="166982" x="3962400" y="3724275"/>
          <p14:tracePt t="166999" x="3990975" y="3724275"/>
          <p14:tracePt t="167015" x="4019550" y="3733800"/>
          <p14:tracePt t="167032" x="4043363" y="3738563"/>
          <p14:tracePt t="167049" x="4071938" y="3738563"/>
          <p14:tracePt t="167065" x="4095750" y="3738563"/>
          <p14:tracePt t="167082" x="4110038" y="3738563"/>
          <p14:tracePt t="167099" x="4119563" y="3743325"/>
          <p14:tracePt t="167115" x="4129088" y="3743325"/>
          <p14:tracePt t="167132" x="4133850" y="3743325"/>
          <p14:tracePt t="168414" x="4095750" y="3743325"/>
          <p14:tracePt t="168421" x="4029075" y="3743325"/>
          <p14:tracePt t="168432" x="3948113" y="3743325"/>
          <p14:tracePt t="168449" x="3795713" y="3743325"/>
          <p14:tracePt t="168465" x="3652838" y="3733800"/>
          <p14:tracePt t="168482" x="3586163" y="3733800"/>
          <p14:tracePt t="168515" x="3424238" y="3733800"/>
          <p14:tracePt t="168549" x="3305175" y="3743325"/>
          <p14:tracePt t="168565" x="3252788" y="3743325"/>
          <p14:tracePt t="168582" x="3186113" y="3748088"/>
          <p14:tracePt t="168599" x="3133725" y="3757613"/>
          <p14:tracePt t="168615" x="3076575" y="3757613"/>
          <p14:tracePt t="168632" x="3009900" y="3757613"/>
          <p14:tracePt t="168649" x="2933700" y="3757613"/>
          <p14:tracePt t="168665" x="2890838" y="3757613"/>
          <p14:tracePt t="168682" x="2847975" y="3757613"/>
          <p14:tracePt t="168699" x="2795588" y="3757613"/>
          <p14:tracePt t="168715" x="2752725" y="3757613"/>
          <p14:tracePt t="168732" x="2719388" y="3757613"/>
          <p14:tracePt t="168749" x="2686050" y="3748088"/>
          <p14:tracePt t="168765" x="2647950" y="3748088"/>
          <p14:tracePt t="168782" x="2628900" y="3748088"/>
          <p14:tracePt t="168799" x="2605088" y="3743325"/>
          <p14:tracePt t="168815" x="2590800" y="3738563"/>
          <p14:tracePt t="168832" x="2571750" y="3729038"/>
          <p14:tracePt t="168849" x="2547938" y="3724275"/>
          <p14:tracePt t="168865" x="2528888" y="3724275"/>
          <p14:tracePt t="168882" x="2495550" y="3724275"/>
          <p14:tracePt t="168899" x="2466975" y="3724275"/>
          <p14:tracePt t="168915" x="2438400" y="3724275"/>
          <p14:tracePt t="168932" x="2409825" y="3724275"/>
          <p14:tracePt t="168949" x="2347913" y="3738563"/>
          <p14:tracePt t="168965" x="2286000" y="3752850"/>
          <p14:tracePt t="168982" x="2214563" y="3767138"/>
          <p14:tracePt t="168999" x="2119313" y="3790950"/>
          <p14:tracePt t="169015" x="1981200" y="3814763"/>
          <p14:tracePt t="169032" x="1866900" y="3829050"/>
          <p14:tracePt t="169049" x="1762125" y="3829050"/>
          <p14:tracePt t="169066" x="1638300" y="3829050"/>
          <p14:tracePt t="169082" x="1581150" y="3829050"/>
          <p14:tracePt t="169099" x="1528763" y="3829050"/>
          <p14:tracePt t="169115" x="1485900" y="3833813"/>
          <p14:tracePt t="169132" x="1443038" y="3833813"/>
          <p14:tracePt t="169149" x="1433513" y="3833813"/>
          <p14:tracePt t="169165" x="1423988" y="3833813"/>
          <p14:tracePt t="169199" x="1457325" y="3829050"/>
          <p14:tracePt t="169215" x="1604963" y="3810000"/>
          <p14:tracePt t="169232" x="1824038" y="3805238"/>
          <p14:tracePt t="169249" x="2238375" y="3781425"/>
          <p14:tracePt t="169265" x="2514600" y="3762375"/>
          <p14:tracePt t="169282" x="2747963" y="3743325"/>
          <p14:tracePt t="169299" x="2995613" y="3743325"/>
          <p14:tracePt t="169315" x="3262313" y="3757613"/>
          <p14:tracePt t="169332" x="3419475" y="3776663"/>
          <p14:tracePt t="169349" x="3533775" y="3790950"/>
          <p14:tracePt t="169365" x="3614738" y="3800475"/>
          <p14:tracePt t="169382" x="3752850" y="3814763"/>
          <p14:tracePt t="169399" x="3867150" y="3824288"/>
          <p14:tracePt t="169415" x="3957638" y="3824288"/>
          <p14:tracePt t="169432" x="4048125" y="3819525"/>
          <p14:tracePt t="169449" x="4162425" y="3810000"/>
          <p14:tracePt t="169465" x="4257675" y="3795713"/>
          <p14:tracePt t="169482" x="4348163" y="3795713"/>
          <p14:tracePt t="169499" x="4467225" y="3781425"/>
          <p14:tracePt t="169515" x="4538663" y="3776663"/>
          <p14:tracePt t="169532" x="4586288" y="3767138"/>
          <p14:tracePt t="169549" x="4638675" y="3757613"/>
          <p14:tracePt t="169565" x="4714875" y="3748088"/>
          <p14:tracePt t="169582" x="4767263" y="3743325"/>
          <p14:tracePt t="169599" x="4810125" y="3738563"/>
          <p14:tracePt t="169615" x="4857750" y="3738563"/>
          <p14:tracePt t="169632" x="4919663" y="3738563"/>
          <p14:tracePt t="169649" x="4953000" y="3738563"/>
          <p14:tracePt t="169665" x="4986338" y="3724275"/>
          <p14:tracePt t="169682" x="5043488" y="3719513"/>
          <p14:tracePt t="169699" x="5095875" y="3719513"/>
          <p14:tracePt t="169715" x="5138738" y="3733800"/>
          <p14:tracePt t="169732" x="5181600" y="3738563"/>
          <p14:tracePt t="169749" x="5229225" y="3743325"/>
          <p14:tracePt t="169765" x="5257800" y="3743325"/>
          <p14:tracePt t="169782" x="5281613" y="3743325"/>
          <p14:tracePt t="169798" x="5295900" y="3743325"/>
          <p14:tracePt t="169815" x="5314950" y="3743325"/>
          <p14:tracePt t="169832" x="5324475" y="3743325"/>
          <p14:tracePt t="169849" x="5329238" y="3743325"/>
          <p14:tracePt t="169865" x="5334000" y="3743325"/>
          <p14:tracePt t="170049" x="5291138" y="3724275"/>
          <p14:tracePt t="170057" x="5253038" y="3700463"/>
          <p14:tracePt t="170065" x="5214938" y="3676650"/>
          <p14:tracePt t="170082" x="5157788" y="3633788"/>
          <p14:tracePt t="170099" x="5133975" y="3609975"/>
          <p14:tracePt t="170115" x="5105400" y="3586163"/>
          <p14:tracePt t="170132" x="5095875" y="3576638"/>
          <p14:tracePt t="170149" x="5091113" y="3571875"/>
          <p14:tracePt t="170165" x="5081588" y="3567113"/>
          <p14:tracePt t="170182" x="5076825" y="3557588"/>
          <p14:tracePt t="170199" x="5076825" y="3548063"/>
          <p14:tracePt t="170769" x="5029200" y="3543300"/>
          <p14:tracePt t="170776" x="4962525" y="3533775"/>
          <p14:tracePt t="170785" x="4914900" y="3533775"/>
          <p14:tracePt t="170815" x="4791075" y="3519488"/>
          <p14:tracePt t="170849" x="4714875" y="3495675"/>
          <p14:tracePt t="170865" x="4705350" y="3490913"/>
          <p14:tracePt t="170882" x="4700588" y="3486150"/>
          <p14:tracePt t="170899" x="4691063" y="3486150"/>
          <p14:tracePt t="170915" x="4681538" y="3486150"/>
          <p14:tracePt t="170932" x="4672013" y="3476625"/>
          <p14:tracePt t="170949" x="4652963" y="3471863"/>
          <p14:tracePt t="170965" x="4624388" y="3467100"/>
          <p14:tracePt t="170982" x="4572000" y="3443288"/>
          <p14:tracePt t="170998" x="4533900" y="3433763"/>
          <p14:tracePt t="171015" x="4495800" y="3429000"/>
          <p14:tracePt t="171032" x="4452938" y="3424238"/>
          <p14:tracePt t="171048" x="4429125" y="3424238"/>
          <p14:tracePt t="171065" x="4414838" y="3424238"/>
          <p14:tracePt t="171082" x="4405313" y="3424238"/>
          <p14:tracePt t="171099" x="4395788" y="3424238"/>
          <p14:tracePt t="171115" x="4391025" y="3424238"/>
          <p14:tracePt t="171133" x="4386263" y="3424238"/>
          <p14:tracePt t="171149" x="4376738" y="3424238"/>
          <p14:tracePt t="171165" x="4338638" y="3419475"/>
          <p14:tracePt t="171182" x="4295775" y="3405188"/>
          <p14:tracePt t="171199" x="4224338" y="3395663"/>
          <p14:tracePt t="171215" x="4143375" y="3371850"/>
          <p14:tracePt t="171232" x="4100513" y="3352800"/>
          <p14:tracePt t="171249" x="4071938" y="3338513"/>
          <p14:tracePt t="171265" x="4048125" y="3324225"/>
          <p14:tracePt t="171282" x="4024313" y="3290888"/>
          <p14:tracePt t="171298" x="4005263" y="3224213"/>
          <p14:tracePt t="171315" x="3995738" y="3143250"/>
          <p14:tracePt t="171332" x="4005263" y="3081338"/>
          <p14:tracePt t="171348" x="4038600" y="3028950"/>
          <p14:tracePt t="171365" x="4090988" y="2990850"/>
          <p14:tracePt t="171382" x="4176713" y="2962275"/>
          <p14:tracePt t="171398" x="4248150" y="2952750"/>
          <p14:tracePt t="171415" x="4348163" y="2971800"/>
          <p14:tracePt t="171432" x="4405313" y="2995613"/>
          <p14:tracePt t="171449" x="4433888" y="3038475"/>
          <p14:tracePt t="171465" x="4481513" y="3109913"/>
          <p14:tracePt t="171482" x="4495800" y="3157538"/>
          <p14:tracePt t="171499" x="4510088" y="3190875"/>
          <p14:tracePt t="171515" x="4510088" y="3228975"/>
          <p14:tracePt t="171532" x="4510088" y="3276600"/>
          <p14:tracePt t="171548" x="4505325" y="3295650"/>
          <p14:tracePt t="171565" x="4486275" y="3338513"/>
          <p14:tracePt t="171582" x="4462463" y="3376613"/>
          <p14:tracePt t="171598" x="4433888" y="3414713"/>
          <p14:tracePt t="171615" x="4419600" y="3429000"/>
          <p14:tracePt t="171632" x="4395788" y="3438525"/>
          <p14:tracePt t="171649" x="4362450" y="3448050"/>
          <p14:tracePt t="171665" x="4343400" y="3443288"/>
          <p14:tracePt t="171682" x="4319588" y="3419475"/>
          <p14:tracePt t="171698" x="4295775" y="3395663"/>
          <p14:tracePt t="171715" x="4267200" y="3333750"/>
          <p14:tracePt t="171732" x="4267200" y="3300413"/>
          <p14:tracePt t="171749" x="4276725" y="3267075"/>
          <p14:tracePt t="171765" x="4281488" y="3252788"/>
          <p14:tracePt t="171782" x="4295775" y="3243263"/>
          <p14:tracePt t="171799" x="4310063" y="3238500"/>
          <p14:tracePt t="171815" x="4314825" y="3238500"/>
          <p14:tracePt t="171832" x="4324350" y="3238500"/>
          <p14:tracePt t="171849" x="4333875" y="3238500"/>
          <p14:tracePt t="171865" x="4338638" y="3238500"/>
          <p14:tracePt t="171882" x="4338638" y="3248025"/>
          <p14:tracePt t="171898" x="4338638" y="3257550"/>
          <p14:tracePt t="172273" x="4252913" y="3224213"/>
          <p14:tracePt t="172281" x="4076700" y="3124200"/>
          <p14:tracePt t="172288" x="3890963" y="2995613"/>
          <p14:tracePt t="172299" x="3619500" y="2814638"/>
          <p14:tracePt t="172315" x="2995613" y="2438400"/>
          <p14:tracePt t="172332" x="2295525" y="1871663"/>
          <p14:tracePt t="172349" x="1990725" y="1638300"/>
          <p14:tracePt t="172382" x="1666875" y="1338263"/>
          <p14:tracePt t="172415" x="1500188" y="1190625"/>
          <p14:tracePt t="172432" x="1462088" y="1166813"/>
          <p14:tracePt t="172448" x="1419225" y="1143000"/>
          <p14:tracePt t="172465" x="1404938" y="1138238"/>
          <p14:tracePt t="172482" x="1390650" y="1133475"/>
          <p14:tracePt t="172498" x="1376363" y="1123950"/>
          <p14:tracePt t="172515" x="1357313" y="1109663"/>
          <p14:tracePt t="172532" x="1338263" y="1104900"/>
          <p14:tracePt t="172549" x="1323975" y="1100138"/>
          <p14:tracePt t="172565" x="1314450" y="1090613"/>
          <p14:tracePt t="172582" x="1304925" y="1090613"/>
          <p14:tracePt t="172625" x="1309688" y="1090613"/>
          <p14:tracePt t="172633" x="1328738" y="1100138"/>
          <p14:tracePt t="172648" x="1395413" y="1133475"/>
          <p14:tracePt t="172665" x="1514475" y="1195388"/>
          <p14:tracePt t="172682" x="1666875" y="1285875"/>
          <p14:tracePt t="172698" x="1895475" y="1438275"/>
          <p14:tracePt t="172715" x="2047875" y="1538288"/>
          <p14:tracePt t="172732" x="2200275" y="1619250"/>
          <p14:tracePt t="172749" x="2300288" y="1666875"/>
          <p14:tracePt t="172765" x="2376488" y="1724025"/>
          <p14:tracePt t="172782" x="2400300" y="1762125"/>
          <p14:tracePt t="172799" x="2424113" y="1785938"/>
          <p14:tracePt t="172816" x="2438400" y="1814513"/>
          <p14:tracePt t="172832" x="2443163" y="1819275"/>
          <p14:tracePt t="172848" x="2447925" y="1828800"/>
          <p14:tracePt t="172904" x="2443163" y="1824038"/>
          <p14:tracePt t="172911" x="2428875" y="1804988"/>
          <p14:tracePt t="172918" x="2400300" y="1781175"/>
          <p14:tracePt t="172932" x="2371725" y="1762125"/>
          <p14:tracePt t="172948" x="2219325" y="1662113"/>
          <p14:tracePt t="172965" x="2138363" y="1595438"/>
          <p14:tracePt t="172982" x="2081213" y="1547813"/>
          <p14:tracePt t="172998" x="2028825" y="1476375"/>
          <p14:tracePt t="173015" x="1995488" y="1452563"/>
          <p14:tracePt t="173032" x="1981200" y="1428750"/>
          <p14:tracePt t="173048" x="1966913" y="1414463"/>
          <p14:tracePt t="173065" x="1957388" y="1400175"/>
          <p14:tracePt t="173082" x="1947863" y="1395413"/>
          <p14:tracePt t="173098" x="1947863" y="1390650"/>
          <p14:tracePt t="173115" x="1947863" y="1385888"/>
          <p14:tracePt t="173153" x="1966913" y="1395413"/>
          <p14:tracePt t="173165" x="2005013" y="1443038"/>
          <p14:tracePt t="173182" x="2276475" y="1643063"/>
          <p14:tracePt t="173198" x="2481263" y="1814513"/>
          <p14:tracePt t="173216" x="2809875" y="2052638"/>
          <p14:tracePt t="173232" x="3014663" y="2190750"/>
          <p14:tracePt t="173249" x="3262313" y="2352675"/>
          <p14:tracePt t="173265" x="3429000" y="2495550"/>
          <p14:tracePt t="173282" x="3562350" y="2600325"/>
          <p14:tracePt t="173298" x="3657600" y="2695575"/>
          <p14:tracePt t="173315" x="3776663" y="2800350"/>
          <p14:tracePt t="173332" x="3829050" y="2847975"/>
          <p14:tracePt t="173348" x="3867150" y="2886075"/>
          <p14:tracePt t="173365" x="3914775" y="2933700"/>
          <p14:tracePt t="173382" x="3952875" y="2947988"/>
          <p14:tracePt t="173398" x="3976688" y="2962275"/>
          <p14:tracePt t="173415" x="4000500" y="2971800"/>
          <p14:tracePt t="173432" x="4033838" y="2986088"/>
          <p14:tracePt t="173448" x="4052888" y="2990850"/>
          <p14:tracePt t="173465" x="4076700" y="2995613"/>
          <p14:tracePt t="173482" x="4100513" y="3005138"/>
          <p14:tracePt t="173498" x="4129088" y="3005138"/>
          <p14:tracePt t="173515" x="4138613" y="3009900"/>
          <p14:tracePt t="173532" x="4162425" y="3024188"/>
          <p14:tracePt t="173548" x="4186238" y="3048000"/>
          <p14:tracePt t="173565" x="4233863" y="3090863"/>
          <p14:tracePt t="173582" x="4257675" y="3114675"/>
          <p14:tracePt t="173598" x="4276725" y="3138488"/>
          <p14:tracePt t="173615" x="4291013" y="3152775"/>
          <p14:tracePt t="173632" x="4300538" y="3162300"/>
          <p14:tracePt t="173648" x="4319588" y="3176588"/>
          <p14:tracePt t="173665" x="4329113" y="3186113"/>
          <p14:tracePt t="173682" x="4343400" y="3195638"/>
          <p14:tracePt t="173698" x="4348163" y="3205163"/>
          <p14:tracePt t="173715" x="4352925" y="3209925"/>
          <p14:tracePt t="173732" x="4352925" y="3214688"/>
          <p14:tracePt t="173755" x="4352925" y="3219450"/>
          <p14:tracePt t="174423" x="4357688" y="3224213"/>
          <p14:tracePt t="174430" x="4362450" y="3233738"/>
          <p14:tracePt t="174438" x="4362450" y="3238500"/>
          <p14:tracePt t="174448" x="4367213" y="3252788"/>
          <p14:tracePt t="174465" x="4371975" y="3262313"/>
          <p14:tracePt t="174482" x="4371975" y="3271838"/>
          <p14:tracePt t="174498" x="4371975" y="3276600"/>
          <p14:tracePt t="174532" x="4386263" y="3290888"/>
          <p14:tracePt t="174565" x="4419600" y="3319463"/>
          <p14:tracePt t="174582" x="4433888" y="3333750"/>
          <p14:tracePt t="174599" x="4448175" y="3343275"/>
          <p14:tracePt t="174615" x="4462463" y="3357563"/>
          <p14:tracePt t="174632" x="4476750" y="3386138"/>
          <p14:tracePt t="174648" x="4495800" y="3424238"/>
          <p14:tracePt t="174665" x="4510088" y="3481388"/>
          <p14:tracePt t="174682" x="4514850" y="3495675"/>
          <p14:tracePt t="174699" x="4524375" y="3505200"/>
          <p14:tracePt t="174715" x="4524375" y="3514725"/>
          <p14:tracePt t="174732" x="4524375" y="3524250"/>
          <p14:tracePt t="175164" x="4448175" y="3538538"/>
          <p14:tracePt t="175172" x="4333875" y="3576638"/>
          <p14:tracePt t="175182" x="4176713" y="3624263"/>
          <p14:tracePt t="175198" x="3867150" y="3686175"/>
          <p14:tracePt t="175215" x="3543300" y="3705225"/>
          <p14:tracePt t="175232" x="3400425" y="3705225"/>
          <p14:tracePt t="175248" x="3305175" y="3681413"/>
          <p14:tracePt t="175281" x="3195638" y="3643313"/>
          <p14:tracePt t="175315" x="3148013" y="3605213"/>
          <p14:tracePt t="175332" x="3100388" y="3590925"/>
          <p14:tracePt t="175349" x="3043238" y="3567113"/>
          <p14:tracePt t="175365" x="2986088" y="3552825"/>
          <p14:tracePt t="175382" x="2933700" y="3548063"/>
          <p14:tracePt t="175398" x="2871788" y="3529013"/>
          <p14:tracePt t="175415" x="2843213" y="3519488"/>
          <p14:tracePt t="175432" x="2805113" y="3505200"/>
          <p14:tracePt t="175448" x="2776538" y="3486150"/>
          <p14:tracePt t="175465" x="2743200" y="3457575"/>
          <p14:tracePt t="175482" x="2724150" y="3433763"/>
          <p14:tracePt t="175498" x="2705100" y="3409950"/>
          <p14:tracePt t="175515" x="2700338" y="3400425"/>
          <p14:tracePt t="175531" x="2690813" y="3386138"/>
          <p14:tracePt t="175548" x="2690813" y="3381375"/>
          <p14:tracePt t="175565" x="2690813" y="3376613"/>
          <p14:tracePt t="176478" x="2867025" y="3409950"/>
          <p14:tracePt t="176485" x="3124200" y="3438525"/>
          <p14:tracePt t="176499" x="3576638" y="3490913"/>
          <p14:tracePt t="176515" x="4043363" y="3529013"/>
          <p14:tracePt t="176532" x="4433888" y="3543300"/>
          <p14:tracePt t="176548" x="4752975" y="3543300"/>
          <p14:tracePt t="176565" x="5095875" y="3562350"/>
          <p14:tracePt t="176598" x="5372100" y="3609975"/>
          <p14:tracePt t="176631" x="5495925" y="3652838"/>
          <p14:tracePt t="176648" x="5500688" y="3662363"/>
          <p14:tracePt t="176665" x="5500688" y="3667125"/>
          <p14:tracePt t="176844" x="5576888" y="3676650"/>
          <p14:tracePt t="176851" x="5676900" y="3676650"/>
          <p14:tracePt t="176865" x="5753100" y="3676650"/>
          <p14:tracePt t="176881" x="5962650" y="3676650"/>
          <p14:tracePt t="176898" x="6053138" y="3676650"/>
          <p14:tracePt t="176915" x="6105525" y="3676650"/>
          <p14:tracePt t="176932" x="6143625" y="3676650"/>
          <p14:tracePt t="176948" x="6157913" y="3681413"/>
          <p14:tracePt t="176965" x="6162675" y="3681413"/>
          <p14:tracePt t="176981" x="6167438" y="3681413"/>
          <p14:tracePt t="176998" x="6172200" y="3681413"/>
          <p14:tracePt t="177015" x="6176963" y="3681413"/>
          <p14:tracePt t="177306" x="6224588" y="3676650"/>
          <p14:tracePt t="177314" x="6281738" y="3667125"/>
          <p14:tracePt t="177321" x="6324600" y="3667125"/>
          <p14:tracePt t="177331" x="6381750" y="3662363"/>
          <p14:tracePt t="177348" x="6462713" y="3652838"/>
          <p14:tracePt t="177365" x="6562725" y="3638550"/>
          <p14:tracePt t="177381" x="6610350" y="3638550"/>
          <p14:tracePt t="177415" x="6710363" y="3638550"/>
          <p14:tracePt t="177448" x="6834188" y="3638550"/>
          <p14:tracePt t="177465" x="6872288" y="3638550"/>
          <p14:tracePt t="177481" x="6891338" y="3638550"/>
          <p14:tracePt t="177498" x="6938963" y="3638550"/>
          <p14:tracePt t="177515" x="6962775" y="3638550"/>
          <p14:tracePt t="177531" x="6981825" y="3638550"/>
          <p14:tracePt t="177548" x="6996113" y="3638550"/>
          <p14:tracePt t="177565" x="7000875" y="3638550"/>
          <p14:tracePt t="177581" x="7010400" y="3638550"/>
          <p14:tracePt t="177598" x="7015163" y="3638550"/>
          <p14:tracePt t="177710" x="7010400" y="3638550"/>
          <p14:tracePt t="177717" x="6996113" y="3643313"/>
          <p14:tracePt t="177724" x="6967538" y="3657600"/>
          <p14:tracePt t="177732" x="6910388" y="3676650"/>
          <p14:tracePt t="177748" x="6748463" y="3709988"/>
          <p14:tracePt t="177765" x="6600825" y="3743325"/>
          <p14:tracePt t="177781" x="6472238" y="3771900"/>
          <p14:tracePt t="177798" x="6348413" y="3781425"/>
          <p14:tracePt t="177815" x="6296025" y="3781425"/>
          <p14:tracePt t="177831" x="6276975" y="3776663"/>
          <p14:tracePt t="177848" x="6253163" y="3771900"/>
          <p14:tracePt t="177865" x="6238875" y="3762375"/>
          <p14:tracePt t="177881" x="6234113" y="3757613"/>
          <p14:tracePt t="177898" x="6224588" y="3757613"/>
          <p14:tracePt t="177915" x="6205538" y="3757613"/>
          <p14:tracePt t="177931" x="6196013" y="3757613"/>
          <p14:tracePt t="177948" x="6186488" y="3757613"/>
          <p14:tracePt t="177965" x="6181725" y="3757613"/>
          <p14:tracePt t="177981" x="6172200" y="3757613"/>
          <p14:tracePt t="177998" x="6167438" y="3757613"/>
          <p14:tracePt t="178643" x="6091238" y="3767138"/>
          <p14:tracePt t="178650" x="5953125" y="3776663"/>
          <p14:tracePt t="178656" x="5762625" y="3790950"/>
          <p14:tracePt t="178665" x="5605463" y="3790950"/>
          <p14:tracePt t="178681" x="5272088" y="3771900"/>
          <p14:tracePt t="178698" x="4943475" y="3748088"/>
          <p14:tracePt t="178732" x="4429125" y="3676650"/>
          <p14:tracePt t="178765" x="4219575" y="3648075"/>
          <p14:tracePt t="178782" x="4110038" y="3619500"/>
          <p14:tracePt t="178798" x="4067175" y="3605213"/>
          <p14:tracePt t="178815" x="4019550" y="3595688"/>
          <p14:tracePt t="178831" x="3990975" y="3590925"/>
          <p14:tracePt t="178848" x="3938588" y="3590925"/>
          <p14:tracePt t="178865" x="3905250" y="3590925"/>
          <p14:tracePt t="178881" x="3876675" y="3590925"/>
          <p14:tracePt t="178898" x="3829050" y="3590925"/>
          <p14:tracePt t="178914" x="3800475" y="3590925"/>
          <p14:tracePt t="178931" x="3771900" y="3590925"/>
          <p14:tracePt t="178948" x="3733800" y="3590925"/>
          <p14:tracePt t="178964" x="3676650" y="3590925"/>
          <p14:tracePt t="178981" x="3633788" y="3581400"/>
          <p14:tracePt t="178998" x="3595688" y="3571875"/>
          <p14:tracePt t="179015" x="3567113" y="3571875"/>
          <p14:tracePt t="179031" x="3519488" y="3571875"/>
          <p14:tracePt t="179048" x="3490913" y="3571875"/>
          <p14:tracePt t="179065" x="3471863" y="3576638"/>
          <p14:tracePt t="179082" x="3429000" y="3581400"/>
          <p14:tracePt t="179098" x="3400425" y="3590925"/>
          <p14:tracePt t="179115" x="3381375" y="3590925"/>
          <p14:tracePt t="179131" x="3357563" y="3595688"/>
          <p14:tracePt t="179148" x="3328988" y="3600450"/>
          <p14:tracePt t="179165" x="3314700" y="3605213"/>
          <p14:tracePt t="179181" x="3305175" y="3609975"/>
          <p14:tracePt t="179198" x="3290888" y="3614738"/>
          <p14:tracePt t="179215" x="3276600" y="3619500"/>
          <p14:tracePt t="179231" x="3271838" y="3619500"/>
          <p14:tracePt t="179248" x="3267075" y="3619500"/>
          <p14:tracePt t="179265" x="3257550" y="3619500"/>
          <p14:tracePt t="179281" x="3252788" y="3619500"/>
          <p14:tracePt t="180058" x="3300413" y="3619500"/>
          <p14:tracePt t="180066" x="3367088" y="3614738"/>
          <p14:tracePt t="180072" x="3438525" y="3609975"/>
          <p14:tracePt t="180081" x="3514725" y="3609975"/>
          <p14:tracePt t="180098" x="3662363" y="3590925"/>
          <p14:tracePt t="180115" x="3810000" y="3562350"/>
          <p14:tracePt t="180149" x="4138613" y="3519488"/>
          <p14:tracePt t="180183" x="4324350" y="3495675"/>
          <p14:tracePt t="180198" x="4386263" y="3486150"/>
          <p14:tracePt t="180215" x="4414838" y="3481388"/>
          <p14:tracePt t="180231" x="4443413" y="3467100"/>
          <p14:tracePt t="180248" x="4491038" y="3457575"/>
          <p14:tracePt t="180265" x="4519613" y="3448050"/>
          <p14:tracePt t="180281" x="4562475" y="3443288"/>
          <p14:tracePt t="180298" x="4595813" y="3433763"/>
          <p14:tracePt t="180315" x="4633913" y="3433763"/>
          <p14:tracePt t="180331" x="4648200" y="3433763"/>
          <p14:tracePt t="180348" x="4657725" y="3433763"/>
          <p14:tracePt t="180365" x="4667250" y="3433763"/>
          <p14:tracePt t="180381" x="4676775" y="3433763"/>
          <p14:tracePt t="180398" x="4686300" y="3433763"/>
          <p14:tracePt t="180415" x="4700588" y="3433763"/>
          <p14:tracePt t="180431" x="4714875" y="3433763"/>
          <p14:tracePt t="180448" x="4729163" y="3433763"/>
          <p14:tracePt t="180465" x="4738688" y="3433763"/>
          <p14:tracePt t="180481" x="4743450" y="3433763"/>
          <p14:tracePt t="180498" x="4752975" y="3433763"/>
          <p14:tracePt t="180515" x="4757738" y="3433763"/>
          <p14:tracePt t="180531" x="4767263" y="3433763"/>
          <p14:tracePt t="180548" x="4772025" y="3433763"/>
          <p14:tracePt t="180565" x="4781550" y="3433763"/>
          <p14:tracePt t="180822" x="4752975" y="3424238"/>
          <p14:tracePt t="180829" x="4705350" y="3424238"/>
          <p14:tracePt t="180838" x="4672013" y="3419475"/>
          <p14:tracePt t="180848" x="4633913" y="3419475"/>
          <p14:tracePt t="180865" x="4572000" y="3424238"/>
          <p14:tracePt t="180881" x="4543425" y="3438525"/>
          <p14:tracePt t="180914" x="4491038" y="3467100"/>
          <p14:tracePt t="180948" x="4391025" y="3509963"/>
          <p14:tracePt t="180964" x="4338638" y="3529013"/>
          <p14:tracePt t="180981" x="4262438" y="3543300"/>
          <p14:tracePt t="180998" x="4124325" y="3576638"/>
          <p14:tracePt t="181014" x="4000500" y="3586163"/>
          <p14:tracePt t="181031" x="3838575" y="3562350"/>
          <p14:tracePt t="181048" x="3557588" y="3405188"/>
          <p14:tracePt t="181065" x="3381375" y="3228975"/>
          <p14:tracePt t="181081" x="3195638" y="3028950"/>
          <p14:tracePt t="181098" x="3000375" y="2771775"/>
          <p14:tracePt t="181115" x="2881313" y="2586038"/>
          <p14:tracePt t="181131" x="2862263" y="2547938"/>
          <p14:tracePt t="181148" x="2857500" y="2533650"/>
          <p14:tracePt t="181346" x="2790825" y="2500313"/>
          <p14:tracePt t="181359" x="2652713" y="2419350"/>
          <p14:tracePt t="181370" x="2600325" y="2376488"/>
          <p14:tracePt t="181381" x="2495550" y="2281238"/>
          <p14:tracePt t="181398" x="2409825" y="2171700"/>
          <p14:tracePt t="181414" x="2338388" y="2090738"/>
          <p14:tracePt t="181431" x="2276475" y="2024063"/>
          <p14:tracePt t="181448" x="2252663" y="1990725"/>
          <p14:tracePt t="181464" x="2228850" y="1966913"/>
          <p14:tracePt t="181481" x="2195513" y="1933575"/>
          <p14:tracePt t="181498" x="2171700" y="1900238"/>
          <p14:tracePt t="181515" x="2138363" y="1871663"/>
          <p14:tracePt t="181531" x="2105025" y="1838325"/>
          <p14:tracePt t="181548" x="2043113" y="1795463"/>
          <p14:tracePt t="181564" x="2005013" y="1766888"/>
          <p14:tracePt t="181581" x="1971675" y="1752600"/>
          <p14:tracePt t="181598" x="1952625" y="1738313"/>
          <p14:tracePt t="181614" x="1924050" y="1728788"/>
          <p14:tracePt t="181631" x="1919288" y="1724025"/>
          <p14:tracePt t="181648" x="1909763" y="1724025"/>
          <p14:tracePt t="181664" x="1905000" y="1724025"/>
          <p14:tracePt t="181698" x="1905000" y="1719263"/>
          <p14:tracePt t="181715" x="1924050" y="1719263"/>
          <p14:tracePt t="181719" x="1943100" y="1719263"/>
          <p14:tracePt t="181733" x="2005013" y="1724025"/>
          <p14:tracePt t="181749" x="2105025" y="1728788"/>
          <p14:tracePt t="181765" x="2238375" y="1738313"/>
          <p14:tracePt t="181781" x="2376488" y="1747838"/>
          <p14:tracePt t="181798" x="2557463" y="1757363"/>
          <p14:tracePt t="181814" x="2690813" y="1757363"/>
          <p14:tracePt t="181831" x="2824163" y="1757363"/>
          <p14:tracePt t="181848" x="2938463" y="1757363"/>
          <p14:tracePt t="181864" x="2971800" y="1762125"/>
          <p14:tracePt t="181881" x="3009900" y="1762125"/>
          <p14:tracePt t="181898" x="3043238" y="1762125"/>
          <p14:tracePt t="181914" x="3076575" y="1762125"/>
          <p14:tracePt t="181931" x="3090863" y="1762125"/>
          <p14:tracePt t="181948" x="3105150" y="1762125"/>
          <p14:tracePt t="181964" x="3114675" y="1762125"/>
          <p14:tracePt t="181981" x="3133725" y="1762125"/>
          <p14:tracePt t="181998" x="3143250" y="1762125"/>
          <p14:tracePt t="182014" x="3148013" y="1762125"/>
          <p14:tracePt t="182031" x="3157538" y="1762125"/>
          <p14:tracePt t="182048" x="3162300" y="1762125"/>
          <p14:tracePt t="182081" x="3171825" y="1762125"/>
          <p14:tracePt t="182098" x="3181350" y="1762125"/>
          <p14:tracePt t="182115" x="3186113" y="1762125"/>
          <p14:tracePt t="182132" x="3190875" y="1762125"/>
          <p14:tracePt t="182466" x="3195638" y="1762125"/>
          <p14:tracePt t="182480" x="3200400" y="1762125"/>
          <p14:tracePt t="182487" x="3205163" y="1757363"/>
          <p14:tracePt t="182502" x="3209925" y="1757363"/>
          <p14:tracePt t="182516" x="3214688" y="1757363"/>
          <p14:tracePt t="182531" x="3224213" y="1752600"/>
          <p14:tracePt t="182565" x="3233738" y="1747838"/>
          <p14:tracePt t="182598" x="3252788" y="1743075"/>
          <p14:tracePt t="182614" x="3267075" y="1743075"/>
          <p14:tracePt t="182631" x="3276600" y="1743075"/>
          <p14:tracePt t="182648" x="3286125" y="1738313"/>
          <p14:tracePt t="182664" x="3300413" y="1738313"/>
          <p14:tracePt t="182681" x="3309938" y="1733550"/>
          <p14:tracePt t="182698" x="3324225" y="1733550"/>
          <p14:tracePt t="182714" x="3343275" y="1733550"/>
          <p14:tracePt t="182731" x="3348038" y="1733550"/>
          <p14:tracePt t="182748" x="3357563" y="1733550"/>
          <p14:tracePt t="182764" x="3362325" y="1733550"/>
          <p14:tracePt t="182781" x="3371850" y="1733550"/>
          <p14:tracePt t="182798" x="3381375" y="1733550"/>
          <p14:tracePt t="182831" x="3386138" y="1733550"/>
          <p14:tracePt t="182868" x="3390900" y="1733550"/>
          <p14:tracePt t="182963" x="3395663" y="1733550"/>
          <p14:tracePt t="182971" x="3400425" y="1733550"/>
          <p14:tracePt t="182985" x="3405188" y="1733550"/>
          <p14:tracePt t="182998" x="3409950" y="1733550"/>
          <p14:tracePt t="183014" x="3419475" y="1733550"/>
          <p14:tracePt t="183031" x="3424238" y="1733550"/>
          <p14:tracePt t="183047" x="3429000" y="1733550"/>
          <p14:tracePt t="183064" x="3438525" y="1733550"/>
          <p14:tracePt t="183316" x="3443288" y="1733550"/>
          <p14:tracePt t="183332" x="3448050" y="1733550"/>
          <p14:tracePt t="184108" x="3381375" y="1743075"/>
          <p14:tracePt t="184116" x="3290888" y="1762125"/>
          <p14:tracePt t="184123" x="3205163" y="1766888"/>
          <p14:tracePt t="184131" x="3133725" y="1785938"/>
          <p14:tracePt t="184148" x="2976563" y="1819275"/>
          <p14:tracePt t="184164" x="2805113" y="1847850"/>
          <p14:tracePt t="184198" x="2586038" y="1866900"/>
          <p14:tracePt t="184231" x="2552700" y="1866900"/>
          <p14:tracePt t="184262" x="2552700" y="1862138"/>
          <p14:tracePt t="184270" x="2562225" y="1852613"/>
          <p14:tracePt t="184281" x="2586038" y="1843088"/>
          <p14:tracePt t="184298" x="2662238" y="1809750"/>
          <p14:tracePt t="184314" x="2824163" y="1785938"/>
          <p14:tracePt t="184331" x="2957513" y="1790700"/>
          <p14:tracePt t="184347" x="3105150" y="1809750"/>
          <p14:tracePt t="184365" x="3276600" y="1824038"/>
          <p14:tracePt t="184381" x="3348038" y="1833563"/>
          <p14:tracePt t="184398" x="3390900" y="1833563"/>
          <p14:tracePt t="184414" x="3424238" y="1833563"/>
          <p14:tracePt t="184431" x="3457575" y="1833563"/>
          <p14:tracePt t="184448" x="3467100" y="1833563"/>
          <p14:tracePt t="184464" x="3471863" y="1833563"/>
          <p14:tracePt t="184481" x="3481388" y="1833563"/>
          <p14:tracePt t="184497" x="3486150" y="1833563"/>
          <p14:tracePt t="184563" x="3486150" y="1838325"/>
          <p14:tracePt t="184578" x="3476625" y="1847850"/>
          <p14:tracePt t="184585" x="3462338" y="1857375"/>
          <p14:tracePt t="184598" x="3419475" y="1871663"/>
          <p14:tracePt t="184614" x="3176588" y="1962150"/>
          <p14:tracePt t="184631" x="3005138" y="2028825"/>
          <p14:tracePt t="184647" x="2824163" y="2090738"/>
          <p14:tracePt t="184664" x="2647950" y="2152650"/>
          <p14:tracePt t="184681" x="2486025" y="2205038"/>
          <p14:tracePt t="184697" x="2424113" y="2209800"/>
          <p14:tracePt t="184714" x="2381250" y="2214563"/>
          <p14:tracePt t="184731" x="2343150" y="2214563"/>
          <p14:tracePt t="184747" x="2305050" y="2209800"/>
          <p14:tracePt t="184764" x="2281238" y="2205038"/>
          <p14:tracePt t="184781" x="2266950" y="2200275"/>
          <p14:tracePt t="184797" x="2243138" y="2200275"/>
          <p14:tracePt t="184814" x="2238375" y="2200275"/>
          <p14:tracePt t="184831" x="2233613" y="2200275"/>
          <p14:tracePt t="184847" x="2224088" y="2200275"/>
          <p14:tracePt t="184864" x="2219325" y="2200275"/>
          <p14:tracePt t="185348" x="2247900" y="2200275"/>
          <p14:tracePt t="185355" x="2295525" y="2200275"/>
          <p14:tracePt t="185364" x="2338388" y="2200275"/>
          <p14:tracePt t="185381" x="2409825" y="2200275"/>
          <p14:tracePt t="185397" x="2457450" y="2200275"/>
          <p14:tracePt t="185414" x="2528888" y="2200275"/>
          <p14:tracePt t="185431" x="2576513" y="2200275"/>
          <p14:tracePt t="185464" x="2695575" y="2200275"/>
          <p14:tracePt t="185497" x="2876550" y="2200275"/>
          <p14:tracePt t="185514" x="2952750" y="2200275"/>
          <p14:tracePt t="185531" x="3119438" y="2200275"/>
          <p14:tracePt t="185547" x="3233738" y="2219325"/>
          <p14:tracePt t="185564" x="3309938" y="2224088"/>
          <p14:tracePt t="185581" x="3400425" y="2247900"/>
          <p14:tracePt t="185597" x="3538538" y="2271713"/>
          <p14:tracePt t="185614" x="3633788" y="2286000"/>
          <p14:tracePt t="185631" x="3681413" y="2286000"/>
          <p14:tracePt t="185647" x="3733800" y="2295525"/>
          <p14:tracePt t="185664" x="3776663" y="2295525"/>
          <p14:tracePt t="185681" x="3814763" y="2295525"/>
          <p14:tracePt t="185697" x="3848100" y="2295525"/>
          <p14:tracePt t="185714" x="3895725" y="2295525"/>
          <p14:tracePt t="185731" x="3924300" y="2295525"/>
          <p14:tracePt t="185747" x="3938588" y="2295525"/>
          <p14:tracePt t="185764" x="3948113" y="2295525"/>
          <p14:tracePt t="185781" x="3957638" y="2295525"/>
          <p14:tracePt t="186663" x="3957638" y="2300288"/>
          <p14:tracePt t="186670" x="3957638" y="2305050"/>
          <p14:tracePt t="186681" x="3962400" y="2314575"/>
          <p14:tracePt t="186700" x="3971925" y="2362200"/>
          <p14:tracePt t="186714" x="3971925" y="2409825"/>
          <p14:tracePt t="186731" x="3971925" y="2486025"/>
          <p14:tracePt t="186764" x="3971925" y="2619375"/>
          <p14:tracePt t="186797" x="3976688" y="2700338"/>
          <p14:tracePt t="186814" x="3976688" y="2733675"/>
          <p14:tracePt t="186831" x="3976688" y="2828925"/>
          <p14:tracePt t="186847" x="3976688" y="2871788"/>
          <p14:tracePt t="186864" x="3976688" y="2914650"/>
          <p14:tracePt t="186881" x="3976688" y="2957513"/>
          <p14:tracePt t="186897" x="3976688" y="3014663"/>
          <p14:tracePt t="186914" x="3981450" y="3062288"/>
          <p14:tracePt t="186931" x="3981450" y="3109913"/>
          <p14:tracePt t="186947" x="3995738" y="3224213"/>
          <p14:tracePt t="186964" x="4005263" y="3276600"/>
          <p14:tracePt t="186981" x="4010025" y="3324225"/>
          <p14:tracePt t="186997" x="4014788" y="3362325"/>
          <p14:tracePt t="187014" x="4024313" y="3424238"/>
          <p14:tracePt t="187031" x="4033838" y="3467100"/>
          <p14:tracePt t="187047" x="4038600" y="3514725"/>
          <p14:tracePt t="187065" x="4052888" y="3586163"/>
          <p14:tracePt t="187081" x="4057650" y="3609975"/>
          <p14:tracePt t="187097" x="4067175" y="3629025"/>
          <p14:tracePt t="187114" x="4071938" y="3638550"/>
          <p14:tracePt t="187131" x="4076700" y="3657600"/>
          <p14:tracePt t="187147" x="4081463" y="3662363"/>
          <p14:tracePt t="187164" x="4090988" y="3671888"/>
          <p14:tracePt t="187181" x="4095750" y="3676650"/>
          <p14:tracePt t="187197" x="4110038" y="3686175"/>
          <p14:tracePt t="187214" x="4129088" y="3695700"/>
          <p14:tracePt t="187231" x="4167188" y="3700463"/>
          <p14:tracePt t="187247" x="4214813" y="3700463"/>
          <p14:tracePt t="187264" x="4286250" y="3700463"/>
          <p14:tracePt t="187281" x="4333875" y="3686175"/>
          <p14:tracePt t="187297" x="4381500" y="3676650"/>
          <p14:tracePt t="187314" x="4429125" y="3667125"/>
          <p14:tracePt t="187331" x="4448175" y="3662363"/>
          <p14:tracePt t="187347" x="4467225" y="3657600"/>
          <p14:tracePt t="187364" x="4471988" y="3652838"/>
          <p14:tracePt t="187381" x="4481513" y="3652838"/>
          <p14:tracePt t="187397" x="4491038" y="3652838"/>
          <p14:tracePt t="187520" x="4491038" y="3648075"/>
          <p14:tracePt t="187536" x="4491038" y="3643313"/>
          <p14:tracePt t="187754" x="4533900" y="3629025"/>
          <p14:tracePt t="187762" x="4586288" y="3595688"/>
          <p14:tracePt t="187769" x="4624388" y="3581400"/>
          <p14:tracePt t="187781" x="4672013" y="3562350"/>
          <p14:tracePt t="187814" x="4829175" y="3538538"/>
          <p14:tracePt t="187847" x="4938713" y="3529013"/>
          <p14:tracePt t="187864" x="4981575" y="3529013"/>
          <p14:tracePt t="187880" x="5033963" y="3529013"/>
          <p14:tracePt t="187897" x="5057775" y="3524250"/>
          <p14:tracePt t="187914" x="5081588" y="3519488"/>
          <p14:tracePt t="187931" x="5105400" y="3505200"/>
          <p14:tracePt t="187947" x="5119688" y="3500438"/>
          <p14:tracePt t="187964" x="5143500" y="3490913"/>
          <p14:tracePt t="187981" x="5162550" y="3481388"/>
          <p14:tracePt t="187997" x="5181600" y="3471863"/>
          <p14:tracePt t="188014" x="5186363" y="3467100"/>
          <p14:tracePt t="188031" x="5195888" y="3462338"/>
          <p14:tracePt t="188086" x="5191125" y="3462338"/>
          <p14:tracePt t="188092" x="5186363" y="3462338"/>
          <p14:tracePt t="188099" x="5167313" y="3467100"/>
          <p14:tracePt t="188114" x="5095875" y="3490913"/>
          <p14:tracePt t="188131" x="4957763" y="3533775"/>
          <p14:tracePt t="188147" x="4829175" y="3557588"/>
          <p14:tracePt t="188164" x="4724400" y="3581400"/>
          <p14:tracePt t="188181" x="4567238" y="3581400"/>
          <p14:tracePt t="188197" x="4491038" y="3557588"/>
          <p14:tracePt t="188214" x="4438650" y="3529013"/>
          <p14:tracePt t="188231" x="4400550" y="3509963"/>
          <p14:tracePt t="188247" x="4362450" y="3462338"/>
          <p14:tracePt t="188264" x="4352925" y="3424238"/>
          <p14:tracePt t="188280" x="4343400" y="3376613"/>
          <p14:tracePt t="188297" x="4357688" y="3305175"/>
          <p14:tracePt t="188315" x="4371975" y="3276600"/>
          <p14:tracePt t="188331" x="4405313" y="3252788"/>
          <p14:tracePt t="188347" x="4462463" y="3224213"/>
          <p14:tracePt t="188364" x="4524375" y="3224213"/>
          <p14:tracePt t="188381" x="4567238" y="3238500"/>
          <p14:tracePt t="188397" x="4610100" y="3262313"/>
          <p14:tracePt t="188414" x="4657725" y="3286125"/>
          <p14:tracePt t="188431" x="4700588" y="3309938"/>
          <p14:tracePt t="188447" x="4710113" y="3324225"/>
          <p14:tracePt t="188464" x="4724400" y="3338513"/>
          <p14:tracePt t="188482" x="4733925" y="3362325"/>
          <p14:tracePt t="188497" x="4733925" y="3381375"/>
          <p14:tracePt t="188514" x="4733925" y="3405188"/>
          <p14:tracePt t="188531" x="4724400" y="3424238"/>
          <p14:tracePt t="188547" x="4714875" y="3448050"/>
          <p14:tracePt t="188564" x="4710113" y="3457575"/>
          <p14:tracePt t="188581" x="4705350" y="3462338"/>
          <p14:tracePt t="188856" x="4633913" y="3471863"/>
          <p14:tracePt t="188863" x="4543425" y="3481388"/>
          <p14:tracePt t="188871" x="4452938" y="3500438"/>
          <p14:tracePt t="188881" x="4343400" y="3509963"/>
          <p14:tracePt t="188914" x="3995738" y="3524250"/>
          <p14:tracePt t="188947" x="3900488" y="3509963"/>
          <p14:tracePt t="188964" x="3881438" y="3500438"/>
          <p14:tracePt t="188980" x="3867150" y="3490913"/>
          <p14:tracePt t="188997" x="3862388" y="3490913"/>
          <p14:tracePt t="189014" x="3857625" y="3490913"/>
          <p14:tracePt t="189031" x="3852863" y="3490913"/>
          <p14:tracePt t="189064" x="3848100" y="3490913"/>
          <p14:tracePt t="189098" x="3843338" y="3486150"/>
          <p14:tracePt t="189106" x="3838575" y="3486150"/>
          <p14:tracePt t="189114" x="3829050" y="3486150"/>
          <p14:tracePt t="189131" x="3810000" y="3481388"/>
          <p14:tracePt t="189147" x="3757613" y="3481388"/>
          <p14:tracePt t="189164" x="3671888" y="3490913"/>
          <p14:tracePt t="189181" x="3614738" y="3490913"/>
          <p14:tracePt t="189197" x="3562350" y="3500438"/>
          <p14:tracePt t="189215" x="3467100" y="3514725"/>
          <p14:tracePt t="189232" x="3419475" y="3514725"/>
          <p14:tracePt t="189247" x="3367088" y="3514725"/>
          <p14:tracePt t="189264" x="3324225" y="3514725"/>
          <p14:tracePt t="189281" x="3281363" y="3495675"/>
          <p14:tracePt t="189297" x="3262313" y="3486150"/>
          <p14:tracePt t="189314" x="3233738" y="3429000"/>
          <p14:tracePt t="189330" x="3205163" y="3343275"/>
          <p14:tracePt t="189347" x="3181350" y="3248025"/>
          <p14:tracePt t="189364" x="3181350" y="3205163"/>
          <p14:tracePt t="189381" x="3181350" y="3162300"/>
          <p14:tracePt t="189397" x="3209925" y="3105150"/>
          <p14:tracePt t="189414" x="3257550" y="3043238"/>
          <p14:tracePt t="189430" x="3300413" y="3009900"/>
          <p14:tracePt t="189447" x="3386138" y="2976563"/>
          <p14:tracePt t="189464" x="3495675" y="2971800"/>
          <p14:tracePt t="189480" x="3576638" y="2995613"/>
          <p14:tracePt t="189497" x="3662363" y="3024188"/>
          <p14:tracePt t="189514" x="3719513" y="3062288"/>
          <p14:tracePt t="189531" x="3786188" y="3100388"/>
          <p14:tracePt t="189547" x="3810000" y="3124200"/>
          <p14:tracePt t="189564" x="3833813" y="3148013"/>
          <p14:tracePt t="189581" x="3843338" y="3171825"/>
          <p14:tracePt t="189597" x="3857625" y="3219450"/>
          <p14:tracePt t="189614" x="3857625" y="3252788"/>
          <p14:tracePt t="189631" x="3857625" y="3295650"/>
          <p14:tracePt t="189647" x="3848100" y="3343275"/>
          <p14:tracePt t="189664" x="3838575" y="3367088"/>
          <p14:tracePt t="189681" x="3833813" y="3381375"/>
          <p14:tracePt t="189697" x="3829050" y="3390900"/>
          <p14:tracePt t="189714" x="3814763" y="3400425"/>
          <p14:tracePt t="189730" x="3805238" y="3409950"/>
          <p14:tracePt t="189747" x="3795713" y="3414713"/>
          <p14:tracePt t="189764" x="3790950" y="3419475"/>
          <p14:tracePt t="189780" x="3781425" y="3424238"/>
          <p14:tracePt t="189797" x="3771900" y="3424238"/>
          <p14:tracePt t="190309" x="3729038" y="3462338"/>
          <p14:tracePt t="190316" x="3657600" y="3538538"/>
          <p14:tracePt t="190323" x="3562350" y="3614738"/>
          <p14:tracePt t="190330" x="3467100" y="3671888"/>
          <p14:tracePt t="190347" x="3309938" y="3781425"/>
          <p14:tracePt t="190364" x="3209925" y="3848100"/>
          <p14:tracePt t="190380" x="3167063" y="3871913"/>
          <p14:tracePt t="190414" x="3119438" y="3895725"/>
          <p14:tracePt t="190447" x="3100388" y="3900488"/>
          <p14:tracePt t="190464" x="3090863" y="3905250"/>
          <p14:tracePt t="190480" x="3076575" y="3914775"/>
          <p14:tracePt t="190497" x="3048000" y="3924300"/>
          <p14:tracePt t="190514" x="2990850" y="3952875"/>
          <p14:tracePt t="190530" x="2962275" y="3957638"/>
          <p14:tracePt t="190547" x="2933700" y="3962400"/>
          <p14:tracePt t="190564" x="2909888" y="3967163"/>
          <p14:tracePt t="190580" x="2876550" y="3981450"/>
          <p14:tracePt t="190597" x="2857500" y="3986213"/>
          <p14:tracePt t="190614" x="2828925" y="3990975"/>
          <p14:tracePt t="190631" x="2795588" y="3990975"/>
          <p14:tracePt t="190647" x="2771775" y="3990975"/>
          <p14:tracePt t="190664" x="2757488" y="3995738"/>
          <p14:tracePt t="190680" x="2743200" y="3995738"/>
          <p14:tracePt t="190697" x="2733675" y="3995738"/>
          <p14:tracePt t="190714" x="2728913" y="3995738"/>
          <p14:tracePt t="190948" x="2690813" y="3995738"/>
          <p14:tracePt t="190958" x="2624138" y="4005263"/>
          <p14:tracePt t="190968" x="2490788" y="4014788"/>
          <p14:tracePt t="190980" x="2424113" y="4014788"/>
          <p14:tracePt t="190997" x="2286000" y="4014788"/>
          <p14:tracePt t="191014" x="2233613" y="4014788"/>
          <p14:tracePt t="191030" x="2190750" y="4014788"/>
          <p14:tracePt t="191047" x="2162175" y="4014788"/>
          <p14:tracePt t="191064" x="2109788" y="4014788"/>
          <p14:tracePt t="191080" x="2066925" y="4014788"/>
          <p14:tracePt t="191097" x="2028825" y="4014788"/>
          <p14:tracePt t="191114" x="1985963" y="4014788"/>
          <p14:tracePt t="191130" x="1933575" y="4014788"/>
          <p14:tracePt t="191147" x="1919288" y="4014788"/>
          <p14:tracePt t="191164" x="1909763" y="4014788"/>
          <p14:tracePt t="191181" x="1900238" y="4014788"/>
          <p14:tracePt t="191214" x="1900238" y="4010025"/>
          <p14:tracePt t="191230" x="1919288" y="4005263"/>
          <p14:tracePt t="191247" x="1990725" y="4000500"/>
          <p14:tracePt t="191264" x="2066925" y="3990975"/>
          <p14:tracePt t="191280" x="2181225" y="3990975"/>
          <p14:tracePt t="191297" x="2295525" y="3990975"/>
          <p14:tracePt t="191314" x="2452688" y="3990975"/>
          <p14:tracePt t="191330" x="2519363" y="3990975"/>
          <p14:tracePt t="191347" x="2586038" y="3990975"/>
          <p14:tracePt t="191364" x="2667000" y="3990975"/>
          <p14:tracePt t="191380" x="2790825" y="3990975"/>
          <p14:tracePt t="191397" x="2862263" y="3990975"/>
          <p14:tracePt t="191414" x="2909888" y="3990975"/>
          <p14:tracePt t="191431" x="2957513" y="3981450"/>
          <p14:tracePt t="191447" x="2981325" y="3981450"/>
          <p14:tracePt t="191464" x="2990850" y="3981450"/>
          <p14:tracePt t="191480" x="3005138" y="3981450"/>
          <p14:tracePt t="191497" x="3014663" y="3981450"/>
          <p14:tracePt t="191514" x="3019425" y="3981450"/>
          <p14:tracePt t="191530" x="3028950" y="3981450"/>
          <p14:tracePt t="191564" x="3033713" y="3981450"/>
          <p14:tracePt t="191580" x="3038475" y="3981450"/>
          <p14:tracePt t="191597" x="3048000" y="3981450"/>
          <p14:tracePt t="191614" x="3057525" y="3981450"/>
          <p14:tracePt t="191630" x="3062288" y="3981450"/>
          <p14:tracePt t="191647" x="3071813" y="3981450"/>
          <p14:tracePt t="191664" x="3076575" y="3981450"/>
          <p14:tracePt t="191680" x="3086100" y="3981450"/>
          <p14:tracePt t="191878" x="3081338" y="3981450"/>
          <p14:tracePt t="191885" x="3076575" y="3981450"/>
          <p14:tracePt t="191897" x="3071813" y="3981450"/>
          <p14:tracePt t="191914" x="3048000" y="3981450"/>
          <p14:tracePt t="191930" x="2986088" y="3986213"/>
          <p14:tracePt t="191947" x="2943225" y="3990975"/>
          <p14:tracePt t="191963" x="2895600" y="3990975"/>
          <p14:tracePt t="191980" x="2819400" y="4000500"/>
          <p14:tracePt t="191997" x="2781300" y="4005263"/>
          <p14:tracePt t="192014" x="2752725" y="4005263"/>
          <p14:tracePt t="192030" x="2724150" y="4005263"/>
          <p14:tracePt t="192047" x="2700338" y="4005263"/>
          <p14:tracePt t="192064" x="2690813" y="4005263"/>
          <p14:tracePt t="192080" x="2676525" y="4005263"/>
          <p14:tracePt t="192097" x="2662238" y="4005263"/>
          <p14:tracePt t="192113" x="2628900" y="4000500"/>
          <p14:tracePt t="192130" x="2590800" y="4000500"/>
          <p14:tracePt t="192147" x="2533650" y="4000500"/>
          <p14:tracePt t="192164" x="2428875" y="4000500"/>
          <p14:tracePt t="192181" x="2371725" y="4000500"/>
          <p14:tracePt t="192198" x="2324100" y="4000500"/>
          <p14:tracePt t="192214" x="2266950" y="4000500"/>
          <p14:tracePt t="192230" x="2190750" y="4000500"/>
          <p14:tracePt t="192247" x="2138363" y="4000500"/>
          <p14:tracePt t="192264" x="2105025" y="4000500"/>
          <p14:tracePt t="192280" x="2062163" y="4000500"/>
          <p14:tracePt t="192297" x="2014538" y="4000500"/>
          <p14:tracePt t="192314" x="1985963" y="4000500"/>
          <p14:tracePt t="192330" x="1943100" y="4000500"/>
          <p14:tracePt t="192347" x="1900238" y="4000500"/>
          <p14:tracePt t="192364" x="1847850" y="4000500"/>
          <p14:tracePt t="192380" x="1795463" y="4000500"/>
          <p14:tracePt t="192397" x="1762125" y="4000500"/>
          <p14:tracePt t="192414" x="1714500" y="4000500"/>
          <p14:tracePt t="192430" x="1681163" y="4000500"/>
          <p14:tracePt t="192447" x="1652588" y="4000500"/>
          <p14:tracePt t="192463" x="1624013" y="4000500"/>
          <p14:tracePt t="192480" x="1576388" y="4000500"/>
          <p14:tracePt t="192497" x="1547813" y="4000500"/>
          <p14:tracePt t="192513" x="1519238" y="3986213"/>
          <p14:tracePt t="192530" x="1481138" y="3986213"/>
          <p14:tracePt t="192547" x="1438275" y="3986213"/>
          <p14:tracePt t="192563" x="1409700" y="3986213"/>
          <p14:tracePt t="192580" x="1381125" y="3986213"/>
          <p14:tracePt t="192597" x="1347788" y="3976688"/>
          <p14:tracePt t="192613" x="1338263" y="3971925"/>
          <p14:tracePt t="192630" x="1319213" y="3962400"/>
          <p14:tracePt t="192647" x="1314450" y="3962400"/>
          <p14:tracePt t="192664" x="1304925" y="3962400"/>
          <p14:tracePt t="192680" x="1295400" y="3962400"/>
          <p14:tracePt t="192697" x="1290638" y="3962400"/>
          <p14:tracePt t="193536" x="1347788" y="3962400"/>
          <p14:tracePt t="193544" x="1423988" y="3962400"/>
          <p14:tracePt t="193551" x="1514475" y="3962400"/>
          <p14:tracePt t="193564" x="1581150" y="3962400"/>
          <p14:tracePt t="193581" x="1804988" y="3962400"/>
          <p14:tracePt t="193597" x="1952625" y="3943350"/>
          <p14:tracePt t="193630" x="2205038" y="3890963"/>
          <p14:tracePt t="193663" x="2419350" y="3829050"/>
          <p14:tracePt t="193680" x="2457450" y="3819525"/>
          <p14:tracePt t="193697" x="2481263" y="3805238"/>
          <p14:tracePt t="193713" x="2500313" y="3805238"/>
          <p14:tracePt t="193730" x="2509838" y="3805238"/>
          <p14:tracePt t="193747" x="2514600" y="3805238"/>
          <p14:tracePt t="193763" x="2519363" y="3805238"/>
          <p14:tracePt t="193801" x="2524125" y="3805238"/>
          <p14:tracePt t="193888" x="2519363" y="3805238"/>
          <p14:tracePt t="193896" x="2505075" y="3805238"/>
          <p14:tracePt t="193903" x="2476500" y="3810000"/>
          <p14:tracePt t="193913" x="2443163" y="3814763"/>
          <p14:tracePt t="193930" x="2324100" y="3833813"/>
          <p14:tracePt t="193947" x="2090738" y="3848100"/>
          <p14:tracePt t="193963" x="1933575" y="3848100"/>
          <p14:tracePt t="193980" x="1800225" y="3867150"/>
          <p14:tracePt t="193997" x="1657350" y="3867150"/>
          <p14:tracePt t="194013" x="1500188" y="3867150"/>
          <p14:tracePt t="194030" x="1419225" y="3867150"/>
          <p14:tracePt t="194047" x="1357313" y="3857625"/>
          <p14:tracePt t="194063" x="1319213" y="3852863"/>
          <p14:tracePt t="194080" x="1295400" y="3843338"/>
          <p14:tracePt t="194097" x="1276350" y="3843338"/>
          <p14:tracePt t="194113" x="1271588" y="3843338"/>
          <p14:tracePt t="194130" x="1262063" y="3843338"/>
          <p14:tracePt t="194248" x="1266825" y="3848100"/>
          <p14:tracePt t="194255" x="1285875" y="3857625"/>
          <p14:tracePt t="194263" x="1309688" y="3881438"/>
          <p14:tracePt t="194280" x="1423988" y="3948113"/>
          <p14:tracePt t="194297" x="1533525" y="4014788"/>
          <p14:tracePt t="194315" x="1662113" y="4114800"/>
          <p14:tracePt t="194330" x="1724025" y="4167188"/>
          <p14:tracePt t="194347" x="1762125" y="4195763"/>
          <p14:tracePt t="194364" x="1800225" y="4233863"/>
          <p14:tracePt t="194380" x="1862138" y="4281488"/>
          <p14:tracePt t="194397" x="1900238" y="4305300"/>
          <p14:tracePt t="194414" x="1947863" y="4329113"/>
          <p14:tracePt t="194430" x="1976438" y="4343400"/>
          <p14:tracePt t="194447" x="2014538" y="4352925"/>
          <p14:tracePt t="194463" x="2038350" y="4352925"/>
          <p14:tracePt t="194480" x="2066925" y="4348163"/>
          <p14:tracePt t="194497" x="2124075" y="4333875"/>
          <p14:tracePt t="194513" x="2157413" y="4324350"/>
          <p14:tracePt t="194530" x="2190750" y="4310063"/>
          <p14:tracePt t="194547" x="2209800" y="4300538"/>
          <p14:tracePt t="194564" x="2238375" y="4281488"/>
          <p14:tracePt t="194580" x="2257425" y="4252913"/>
          <p14:tracePt t="194597" x="2276475" y="4224338"/>
          <p14:tracePt t="194613" x="2286000" y="4186238"/>
          <p14:tracePt t="194630" x="2290763" y="4138613"/>
          <p14:tracePt t="194647" x="2290763" y="4110038"/>
          <p14:tracePt t="194664" x="2286000" y="4090988"/>
          <p14:tracePt t="194680" x="2262188" y="4071938"/>
          <p14:tracePt t="194697" x="2219325" y="4043363"/>
          <p14:tracePt t="194714" x="2190750" y="4033838"/>
          <p14:tracePt t="194730" x="2147888" y="4024313"/>
          <p14:tracePt t="194747" x="2095500" y="4024313"/>
          <p14:tracePt t="194763" x="2043113" y="4029075"/>
          <p14:tracePt t="194780" x="2005013" y="4048125"/>
          <p14:tracePt t="194797" x="1962150" y="4067175"/>
          <p14:tracePt t="194813" x="1900238" y="4138613"/>
          <p14:tracePt t="194830" x="1852613" y="4238625"/>
          <p14:tracePt t="194847" x="1828800" y="4310063"/>
          <p14:tracePt t="194863" x="1814513" y="4362450"/>
          <p14:tracePt t="194880" x="1809750" y="4429125"/>
          <p14:tracePt t="194897" x="1809750" y="4467225"/>
          <p14:tracePt t="194913" x="1814513" y="4500563"/>
          <p14:tracePt t="194930" x="1838325" y="4538663"/>
          <p14:tracePt t="194947" x="1871663" y="4562475"/>
          <p14:tracePt t="194963" x="1924050" y="4581525"/>
          <p14:tracePt t="194980" x="1976438" y="4595813"/>
          <p14:tracePt t="194997" x="2047875" y="4591050"/>
          <p14:tracePt t="195013" x="2109788" y="4586288"/>
          <p14:tracePt t="195030" x="2147888" y="4567238"/>
          <p14:tracePt t="195047" x="2190750" y="4552950"/>
          <p14:tracePt t="195063" x="2233613" y="4529138"/>
          <p14:tracePt t="195080" x="2257425" y="4514850"/>
          <p14:tracePt t="195097" x="2276475" y="4495800"/>
          <p14:tracePt t="195114" x="2319338" y="4414838"/>
          <p14:tracePt t="195130" x="2333625" y="4319588"/>
          <p14:tracePt t="195147" x="2333625" y="4238625"/>
          <p14:tracePt t="195164" x="2328863" y="4176713"/>
          <p14:tracePt t="195180" x="2300288" y="4129088"/>
          <p14:tracePt t="195197" x="2281238" y="4110038"/>
          <p14:tracePt t="195213" x="2257425" y="4100513"/>
          <p14:tracePt t="195230" x="2219325" y="4100513"/>
          <p14:tracePt t="195247" x="2185988" y="4119563"/>
          <p14:tracePt t="195263" x="2147888" y="4157663"/>
          <p14:tracePt t="195280" x="2124075" y="4195763"/>
          <p14:tracePt t="195297" x="2109788" y="4233863"/>
          <p14:tracePt t="195313" x="2100263" y="4267200"/>
          <p14:tracePt t="195330" x="2090738" y="4276725"/>
          <p14:tracePt t="195347" x="2090738" y="4286250"/>
          <p14:tracePt t="195364" x="2090738" y="4291013"/>
          <p14:tracePt t="195380" x="2090738" y="4295775"/>
          <p14:tracePt t="195607" x="2162175" y="4276725"/>
          <p14:tracePt t="195614" x="2262188" y="4248150"/>
          <p14:tracePt t="195621" x="2366963" y="4233863"/>
          <p14:tracePt t="195630" x="2466975" y="4224338"/>
          <p14:tracePt t="195647" x="2600325" y="4214813"/>
          <p14:tracePt t="195663" x="2714625" y="4195763"/>
          <p14:tracePt t="195680" x="2838450" y="4195763"/>
          <p14:tracePt t="195697" x="2890838" y="4200525"/>
          <p14:tracePt t="195713" x="2924175" y="4205288"/>
          <p14:tracePt t="195715" x="2952750" y="4210050"/>
          <p14:tracePt t="195730" x="2981325" y="4219575"/>
          <p14:tracePt t="195747" x="3009900" y="4229100"/>
          <p14:tracePt t="195763" x="3033713" y="4229100"/>
          <p14:tracePt t="195780" x="3048000" y="4229100"/>
          <p14:tracePt t="195797" x="3071813" y="4229100"/>
          <p14:tracePt t="195813" x="3081338" y="4229100"/>
          <p14:tracePt t="195830" x="3090863" y="4229100"/>
          <p14:tracePt t="195847" x="3095625" y="4229100"/>
          <p14:tracePt t="195863" x="3100388" y="4229100"/>
          <p14:tracePt t="195880" x="3105150" y="4229100"/>
          <p14:tracePt t="195897" x="3109913" y="4229100"/>
          <p14:tracePt t="195914" x="3124200" y="4229100"/>
          <p14:tracePt t="195930" x="3138488" y="4229100"/>
          <p14:tracePt t="195947" x="3148013" y="4229100"/>
          <p14:tracePt t="195963" x="3152775" y="4229100"/>
          <p14:tracePt t="195980" x="3157538" y="4229100"/>
          <p14:tracePt t="196016" x="3157538" y="4233863"/>
          <p14:tracePt t="196030" x="3157538" y="4238625"/>
          <p14:tracePt t="196047" x="3114675" y="4262438"/>
          <p14:tracePt t="196063" x="3038475" y="4305300"/>
          <p14:tracePt t="196080" x="2943225" y="4338638"/>
          <p14:tracePt t="196097" x="2824163" y="4352925"/>
          <p14:tracePt t="196113" x="2781300" y="4352925"/>
          <p14:tracePt t="196130" x="2757488" y="4352925"/>
          <p14:tracePt t="196147" x="2743200" y="4343400"/>
          <p14:tracePt t="196164" x="2724150" y="4324350"/>
          <p14:tracePt t="196180" x="2709863" y="4300538"/>
          <p14:tracePt t="196197" x="2705100" y="4286250"/>
          <p14:tracePt t="196213" x="2700338" y="4262438"/>
          <p14:tracePt t="196215" x="2700338" y="4252913"/>
          <p14:tracePt t="196230" x="2700338" y="4229100"/>
          <p14:tracePt t="196247" x="2705100" y="4210050"/>
          <p14:tracePt t="196263" x="2724150" y="4171950"/>
          <p14:tracePt t="196280" x="2771775" y="4100513"/>
          <p14:tracePt t="196296" x="2805113" y="4062413"/>
          <p14:tracePt t="196313" x="2871788" y="4024313"/>
          <p14:tracePt t="196330" x="2952750" y="4000500"/>
          <p14:tracePt t="196347" x="3062288" y="4010025"/>
          <p14:tracePt t="196363" x="3114675" y="4038600"/>
          <p14:tracePt t="196380" x="3152775" y="4062413"/>
          <p14:tracePt t="196397" x="3190875" y="4086225"/>
          <p14:tracePt t="196413" x="3228975" y="4129088"/>
          <p14:tracePt t="196430" x="3243263" y="4167188"/>
          <p14:tracePt t="196447" x="3257550" y="4205288"/>
          <p14:tracePt t="196463" x="3262313" y="4252913"/>
          <p14:tracePt t="196480" x="3262313" y="4300538"/>
          <p14:tracePt t="196497" x="3252788" y="4338638"/>
          <p14:tracePt t="196513" x="3233738" y="4362450"/>
          <p14:tracePt t="196530" x="3209925" y="4395788"/>
          <p14:tracePt t="196547" x="3171825" y="4410075"/>
          <p14:tracePt t="196563" x="3128963" y="4419600"/>
          <p14:tracePt t="196580" x="3071813" y="4429125"/>
          <p14:tracePt t="196597" x="3005138" y="4400550"/>
          <p14:tracePt t="196613" x="2967038" y="4362450"/>
          <p14:tracePt t="196630" x="2933700" y="4324350"/>
          <p14:tracePt t="196647" x="2909888" y="4286250"/>
          <p14:tracePt t="196663" x="2895600" y="4224338"/>
          <p14:tracePt t="196680" x="2905125" y="4162425"/>
          <p14:tracePt t="196697" x="2947988" y="4076700"/>
          <p14:tracePt t="196714" x="3009900" y="3986213"/>
          <p14:tracePt t="196731" x="3062288" y="3943350"/>
          <p14:tracePt t="196747" x="3124200" y="3914775"/>
          <p14:tracePt t="196763" x="3186113" y="3900488"/>
          <p14:tracePt t="196780" x="3276600" y="3924300"/>
          <p14:tracePt t="196797" x="3324225" y="3948113"/>
          <p14:tracePt t="196814" x="3367088" y="3976688"/>
          <p14:tracePt t="196830" x="3395663" y="4000500"/>
          <p14:tracePt t="196846" x="3424238" y="4024313"/>
          <p14:tracePt t="196863" x="3443288" y="4043363"/>
          <p14:tracePt t="196880" x="3452813" y="4067175"/>
          <p14:tracePt t="196897" x="3467100" y="4114800"/>
          <p14:tracePt t="196913" x="3467100" y="4148138"/>
          <p14:tracePt t="196930" x="3457575" y="4200525"/>
          <p14:tracePt t="196947" x="3438525" y="4233863"/>
          <p14:tracePt t="196963" x="3414713" y="4271963"/>
          <p14:tracePt t="196980" x="3400425" y="4291013"/>
          <p14:tracePt t="196997" x="3376613" y="4310063"/>
          <p14:tracePt t="197013" x="3338513" y="4314825"/>
          <p14:tracePt t="197030" x="3305175" y="4305300"/>
          <p14:tracePt t="197046" x="3281363" y="4291013"/>
          <p14:tracePt t="197063" x="3257550" y="4267200"/>
          <p14:tracePt t="197080" x="3224213" y="4224338"/>
          <p14:tracePt t="197097" x="3209925" y="4195763"/>
          <p14:tracePt t="197113" x="3200400" y="4171950"/>
          <p14:tracePt t="197130" x="3195638" y="4162425"/>
          <p14:tracePt t="197146" x="3195638" y="4143375"/>
          <p14:tracePt t="197163" x="3195638" y="4133850"/>
          <p14:tracePt t="197180" x="3205163" y="4129088"/>
          <p14:tracePt t="197197" x="3224213" y="4129088"/>
          <p14:tracePt t="197213" x="3257550" y="4129088"/>
          <p14:tracePt t="197230" x="3267075" y="4129088"/>
          <p14:tracePt t="197247" x="3281363" y="4129088"/>
          <p14:tracePt t="197263" x="3295650" y="4129088"/>
          <p14:tracePt t="197280" x="3300413" y="4129088"/>
          <p14:tracePt t="197297" x="3305175" y="4129088"/>
          <p14:tracePt t="197313" x="3314700" y="4129088"/>
          <p14:tracePt t="197330" x="3324225" y="4129088"/>
          <p14:tracePt t="197346" x="3333750" y="4129088"/>
          <p14:tracePt t="197363" x="3343275" y="4133850"/>
          <p14:tracePt t="197380" x="3367088" y="4138613"/>
          <p14:tracePt t="197397" x="3400425" y="4148138"/>
          <p14:tracePt t="197413" x="3419475" y="4162425"/>
          <p14:tracePt t="197430" x="3429000" y="4162425"/>
          <p14:tracePt t="197447" x="3438525" y="4162425"/>
          <p14:tracePt t="197463" x="3448050" y="4162425"/>
          <p14:tracePt t="197480" x="3452813" y="4162425"/>
          <p14:tracePt t="197513" x="3452813" y="4171950"/>
          <p14:tracePt t="197530" x="3429000" y="4195763"/>
          <p14:tracePt t="197547" x="3333750" y="4238625"/>
          <p14:tracePt t="197563" x="3214688" y="4281488"/>
          <p14:tracePt t="197580" x="2967038" y="4343400"/>
          <p14:tracePt t="197597" x="2795588" y="4362450"/>
          <p14:tracePt t="197613" x="2676525" y="4362450"/>
          <p14:tracePt t="197630" x="2566988" y="4352925"/>
          <p14:tracePt t="197646" x="2524125" y="4333875"/>
          <p14:tracePt t="197663" x="2495550" y="4329113"/>
          <p14:tracePt t="197680" x="2476500" y="4319588"/>
          <p14:tracePt t="197697" x="2471738" y="4319588"/>
          <p14:tracePt t="197730" x="2471738" y="4310063"/>
          <p14:tracePt t="197747" x="2490788" y="4305300"/>
          <p14:tracePt t="197763" x="2605088" y="4295775"/>
          <p14:tracePt t="197780" x="2771775" y="4300538"/>
          <p14:tracePt t="197797" x="2909888" y="4319588"/>
          <p14:tracePt t="197814" x="3067050" y="4343400"/>
          <p14:tracePt t="197830" x="3300413" y="4362450"/>
          <p14:tracePt t="197846" x="3429000" y="4348163"/>
          <p14:tracePt t="197863" x="3543300" y="4343400"/>
          <p14:tracePt t="197880" x="3681413" y="4329113"/>
          <p14:tracePt t="197896" x="3748088" y="4329113"/>
          <p14:tracePt t="197913" x="3786188" y="4333875"/>
          <p14:tracePt t="197930" x="3800475" y="4343400"/>
          <p14:tracePt t="197948" x="3810000" y="4352925"/>
          <p14:tracePt t="197963" x="3810000" y="4367213"/>
          <p14:tracePt t="197980" x="3800475" y="4386263"/>
          <p14:tracePt t="197996" x="3762375" y="4414838"/>
          <p14:tracePt t="198013" x="3624263" y="4476750"/>
          <p14:tracePt t="198030" x="3476625" y="4510088"/>
          <p14:tracePt t="198046" x="3309938" y="4529138"/>
          <p14:tracePt t="198063" x="3148013" y="4533900"/>
          <p14:tracePt t="198080" x="3095625" y="4543425"/>
          <p14:tracePt t="198097" x="3067050" y="4543425"/>
          <p14:tracePt t="198113" x="3057525" y="4543425"/>
          <p14:tracePt t="198151" x="3062288" y="4543425"/>
          <p14:tracePt t="198163" x="3076575" y="4543425"/>
          <p14:tracePt t="198180" x="3133725" y="4543425"/>
          <p14:tracePt t="198196" x="3290888" y="4543425"/>
          <p14:tracePt t="198213" x="3390900" y="4543425"/>
          <p14:tracePt t="198230" x="3457575" y="4543425"/>
          <p14:tracePt t="198247" x="3552825" y="4543425"/>
          <p14:tracePt t="198263" x="3590925" y="4538663"/>
          <p14:tracePt t="198280" x="3614738" y="4533900"/>
          <p14:tracePt t="198296" x="3624263" y="4533900"/>
          <p14:tracePt t="198313" x="3633788" y="4533900"/>
          <p14:tracePt t="198330" x="3643313" y="4533900"/>
          <p14:tracePt t="198394" x="3624263" y="4533900"/>
          <p14:tracePt t="198401" x="3600450" y="4533900"/>
          <p14:tracePt t="198413" x="3567113" y="4538663"/>
          <p14:tracePt t="198430" x="3333750" y="4543425"/>
          <p14:tracePt t="198446" x="3143250" y="4533900"/>
          <p14:tracePt t="198463" x="2986088" y="4514850"/>
          <p14:tracePt t="198480" x="2824163" y="4476750"/>
          <p14:tracePt t="198497" x="2681288" y="4429125"/>
          <p14:tracePt t="198513" x="2628900" y="4410075"/>
          <p14:tracePt t="198530" x="2595563" y="4391025"/>
          <p14:tracePt t="198546" x="2576513" y="4376738"/>
          <p14:tracePt t="198563" x="2533650" y="4352925"/>
          <p14:tracePt t="198580" x="2505075" y="4338638"/>
          <p14:tracePt t="198596" x="2466975" y="4329113"/>
          <p14:tracePt t="198614" x="2405063" y="4314825"/>
          <p14:tracePt t="198630" x="2376488" y="4310063"/>
          <p14:tracePt t="198646" x="2362200" y="4310063"/>
          <p14:tracePt t="198663" x="2357438" y="4310063"/>
          <p14:tracePt t="198680" x="2357438" y="4305300"/>
          <p14:tracePt t="198696" x="2371725" y="4295775"/>
          <p14:tracePt t="198713" x="2457450" y="4281488"/>
          <p14:tracePt t="198730" x="2662238" y="4243388"/>
          <p14:tracePt t="198747" x="3019425" y="4205288"/>
          <p14:tracePt t="198763" x="3295650" y="4195763"/>
          <p14:tracePt t="198780" x="3538538" y="4186238"/>
          <p14:tracePt t="198797" x="3924300" y="4176713"/>
          <p14:tracePt t="198813" x="4110038" y="4181475"/>
          <p14:tracePt t="198830" x="4257675" y="4195763"/>
          <p14:tracePt t="198847" x="4362450" y="4219575"/>
          <p14:tracePt t="198863" x="4429125" y="4238625"/>
          <p14:tracePt t="198880" x="4443413" y="4243388"/>
          <p14:tracePt t="198897" x="4448175" y="4257675"/>
          <p14:tracePt t="198913" x="4448175" y="4281488"/>
          <p14:tracePt t="198930" x="4400550" y="4333875"/>
          <p14:tracePt t="198946" x="4291013" y="4381500"/>
          <p14:tracePt t="198963" x="4095750" y="4438650"/>
          <p14:tracePt t="198980" x="3895725" y="4462463"/>
          <p14:tracePt t="198996" x="3605213" y="4491038"/>
          <p14:tracePt t="199013" x="3471863" y="4500563"/>
          <p14:tracePt t="199030" x="3400425" y="4514850"/>
          <p14:tracePt t="199046" x="3357563" y="4514850"/>
          <p14:tracePt t="199063" x="3348038" y="4514850"/>
          <p14:tracePt t="199099" x="3352800" y="4514850"/>
          <p14:tracePt t="199113" x="3400425" y="4514850"/>
          <p14:tracePt t="199130" x="3481388" y="4514850"/>
          <p14:tracePt t="199147" x="3595688" y="4514850"/>
          <p14:tracePt t="199163" x="3738563" y="4514850"/>
          <p14:tracePt t="199180" x="3948113" y="4514850"/>
          <p14:tracePt t="199196" x="4062413" y="4514850"/>
          <p14:tracePt t="199213" x="4186238" y="4514850"/>
          <p14:tracePt t="199230" x="4352925" y="4524375"/>
          <p14:tracePt t="199246" x="4448175" y="4529138"/>
          <p14:tracePt t="199263" x="4514850" y="4529138"/>
          <p14:tracePt t="199280" x="4557713" y="4538663"/>
          <p14:tracePt t="199296" x="4591050" y="4538663"/>
          <p14:tracePt t="199313" x="4600575" y="4538663"/>
          <p14:tracePt t="199525" x="4652963" y="4538663"/>
          <p14:tracePt t="199532" x="4733925" y="4538663"/>
          <p14:tracePt t="199539" x="4810125" y="4533900"/>
          <p14:tracePt t="199546" x="4876800" y="4524375"/>
          <p14:tracePt t="199563" x="4991100" y="4514850"/>
          <p14:tracePt t="199580" x="5062538" y="4510088"/>
          <p14:tracePt t="199597" x="5114925" y="4495800"/>
          <p14:tracePt t="199613" x="5133975" y="4495800"/>
          <p14:tracePt t="199630" x="5143500" y="4495800"/>
          <p14:tracePt t="199646" x="5148263" y="4495800"/>
          <p14:tracePt t="199663" x="5153025" y="4495800"/>
          <p14:tracePt t="199680" x="5157788" y="4495800"/>
          <p14:tracePt t="199715" x="5162550" y="4495800"/>
          <p14:tracePt t="201519" x="5114925" y="4495800"/>
          <p14:tracePt t="201527" x="5048250" y="4495800"/>
          <p14:tracePt t="201534" x="4957763" y="4495800"/>
          <p14:tracePt t="201546" x="4881563" y="4495800"/>
          <p14:tracePt t="201563" x="4710113" y="4471988"/>
          <p14:tracePt t="201580" x="4610100" y="4424363"/>
          <p14:tracePt t="201613" x="4481513" y="4314825"/>
          <p14:tracePt t="201646" x="4429125" y="4176713"/>
          <p14:tracePt t="201663" x="4438650" y="4114800"/>
          <p14:tracePt t="201679" x="4457700" y="4076700"/>
          <p14:tracePt t="201696" x="4491038" y="4033838"/>
          <p14:tracePt t="201713" x="4505325" y="4019550"/>
          <p14:tracePt t="202348" x="4567238" y="4038600"/>
          <p14:tracePt t="202356" x="4648200" y="4062413"/>
          <p14:tracePt t="202366" x="4729163" y="4090988"/>
          <p14:tracePt t="202382" x="4895850" y="4133850"/>
          <p14:tracePt t="202396" x="5024438" y="4171950"/>
          <p14:tracePt t="202413" x="5162550" y="4205288"/>
          <p14:tracePt t="202430" x="5362575" y="4262438"/>
          <p14:tracePt t="202463" x="5543550" y="4329113"/>
          <p14:tracePt t="202496" x="5762625" y="4405313"/>
          <p14:tracePt t="202513" x="5824538" y="4419600"/>
          <p14:tracePt t="202530" x="5853113" y="4429125"/>
          <p14:tracePt t="202546" x="5881688" y="4429125"/>
          <p14:tracePt t="202563" x="5891213" y="4429125"/>
          <p14:tracePt t="202580" x="5895975" y="4429125"/>
          <p14:tracePt t="203567" x="5819775" y="4457700"/>
          <p14:tracePt t="203574" x="5710238" y="4471988"/>
          <p14:tracePt t="203582" x="5557838" y="4486275"/>
          <p14:tracePt t="203596" x="5133975" y="4400550"/>
          <p14:tracePt t="203613" x="4514850" y="4171950"/>
          <p14:tracePt t="203630" x="4043363" y="3976688"/>
          <p14:tracePt t="203647" x="3414713" y="3567113"/>
          <p14:tracePt t="203680" x="3057525" y="3376613"/>
          <p14:tracePt t="203713" x="2895600" y="3333750"/>
          <p14:tracePt t="203729" x="2876550" y="3328988"/>
          <p14:tracePt t="203746" x="2862263" y="3328988"/>
          <p14:tracePt t="203763" x="2852738" y="3328988"/>
          <p14:tracePt t="203779" x="2843213" y="3328988"/>
          <p14:tracePt t="203813" x="2843213" y="3324225"/>
          <p14:tracePt t="203830" x="2843213" y="3319463"/>
          <p14:tracePt t="203883" x="2838450" y="3314700"/>
          <p14:tracePt t="203890" x="2833688" y="3314700"/>
          <p14:tracePt t="203897" x="2833688" y="3309938"/>
          <p14:tracePt t="203913" x="2819400" y="3305175"/>
          <p14:tracePt t="203929" x="2800350" y="3290888"/>
          <p14:tracePt t="203946" x="2790825" y="3290888"/>
          <p14:tracePt t="203963" x="2781300" y="3286125"/>
          <p14:tracePt t="204043" x="2786063" y="3286125"/>
          <p14:tracePt t="204051" x="2795588" y="3286125"/>
          <p14:tracePt t="204063" x="2809875" y="3295650"/>
          <p14:tracePt t="204079" x="2847975" y="3309938"/>
          <p14:tracePt t="204096" x="2881313" y="3324225"/>
          <p14:tracePt t="204113" x="2900363" y="3333750"/>
          <p14:tracePt t="204129" x="2919413" y="3338513"/>
          <p14:tracePt t="204146" x="2933700" y="3348038"/>
          <p14:tracePt t="204163" x="2938463" y="3352800"/>
          <p14:tracePt t="204179" x="2943225" y="3352800"/>
          <p14:tracePt t="204213" x="2947988" y="3352800"/>
          <p14:tracePt t="204235" x="2952750" y="3352800"/>
          <p14:tracePt t="204307" x="2947988" y="3348038"/>
          <p14:tracePt t="204315" x="2943225" y="3338513"/>
          <p14:tracePt t="204322" x="2928938" y="3328988"/>
          <p14:tracePt t="204330" x="2919413" y="3314700"/>
          <p14:tracePt t="204346" x="2881313" y="3290888"/>
          <p14:tracePt t="204363" x="2833688" y="3257550"/>
          <p14:tracePt t="204379" x="2795588" y="3233738"/>
          <p14:tracePt t="204396" x="2728913" y="3219450"/>
          <p14:tracePt t="204413" x="2681288" y="3219450"/>
          <p14:tracePt t="204429" x="2638425" y="3233738"/>
          <p14:tracePt t="204447" x="2586038" y="3257550"/>
          <p14:tracePt t="204463" x="2562225" y="3276600"/>
          <p14:tracePt t="204479" x="2552700" y="3281363"/>
          <p14:tracePt t="204497" x="2538413" y="3290888"/>
          <p14:tracePt t="204513" x="2519363" y="3309938"/>
          <p14:tracePt t="204529" x="2514600" y="3319463"/>
          <p14:tracePt t="204546" x="2509838" y="3328988"/>
          <p14:tracePt t="204563" x="2509838" y="3338513"/>
          <p14:tracePt t="204579" x="2509838" y="3362325"/>
          <p14:tracePt t="204596" x="2519363" y="3371850"/>
          <p14:tracePt t="204613" x="2543175" y="3386138"/>
          <p14:tracePt t="204629" x="2581275" y="3400425"/>
          <p14:tracePt t="204646" x="2643188" y="3409950"/>
          <p14:tracePt t="204663" x="2690813" y="3414713"/>
          <p14:tracePt t="204679" x="2752725" y="3429000"/>
          <p14:tracePt t="204696" x="2847975" y="3443288"/>
          <p14:tracePt t="204713" x="2900363" y="3443288"/>
          <p14:tracePt t="204729" x="2933700" y="3443288"/>
          <p14:tracePt t="204746" x="2962275" y="3429000"/>
          <p14:tracePt t="204763" x="2990850" y="3424238"/>
          <p14:tracePt t="204779" x="3000375" y="3414713"/>
          <p14:tracePt t="204796" x="3014663" y="3409950"/>
          <p14:tracePt t="204812" x="3024188" y="3405188"/>
          <p14:tracePt t="204829" x="3033713" y="3395663"/>
          <p14:tracePt t="204846" x="3043238" y="3386138"/>
          <p14:tracePt t="204862" x="3043238" y="3381375"/>
          <p14:tracePt t="204880" x="3043238" y="3376613"/>
          <p14:tracePt t="204913" x="3043238" y="3367088"/>
          <p14:tracePt t="204929" x="3038475" y="3362325"/>
          <p14:tracePt t="204946" x="2981325" y="3338513"/>
          <p14:tracePt t="204963" x="2886075" y="3314700"/>
          <p14:tracePt t="204979" x="2805113" y="3314700"/>
          <p14:tracePt t="204996" x="2728913" y="3314700"/>
          <p14:tracePt t="205013" x="2628900" y="3324225"/>
          <p14:tracePt t="205029" x="2576513" y="3338513"/>
          <p14:tracePt t="205046" x="2543175" y="3357563"/>
          <p14:tracePt t="205063" x="2505075" y="3381375"/>
          <p14:tracePt t="205079" x="2495550" y="3395663"/>
          <p14:tracePt t="205096" x="2481263" y="3409950"/>
          <p14:tracePt t="205113" x="2476500" y="3419475"/>
          <p14:tracePt t="205129" x="2466975" y="3429000"/>
          <p14:tracePt t="205146" x="2457450" y="3433763"/>
          <p14:tracePt t="205163" x="2457450" y="3438525"/>
          <p14:tracePt t="205181" x="2457450" y="3443288"/>
          <p14:tracePt t="205196" x="2457450" y="3448050"/>
          <p14:tracePt t="205213" x="2457450" y="3452813"/>
          <p14:tracePt t="209150" x="2486025" y="3452813"/>
          <p14:tracePt t="209157" x="2519363" y="3462338"/>
          <p14:tracePt t="209165" x="2557463" y="3462338"/>
          <p14:tracePt t="209179" x="2614613" y="3467100"/>
          <p14:tracePt t="209196" x="2667000" y="3467100"/>
          <p14:tracePt t="209212" x="2700338" y="3481388"/>
          <p14:tracePt t="209229" x="2738438" y="3486150"/>
          <p14:tracePt t="209262" x="2824163" y="3505200"/>
          <p14:tracePt t="209295" x="2881313" y="3505200"/>
          <p14:tracePt t="209312" x="2919413" y="3505200"/>
          <p14:tracePt t="209329" x="2938463" y="3505200"/>
          <p14:tracePt t="209346" x="2962275" y="3505200"/>
          <p14:tracePt t="209362" x="2990850" y="3505200"/>
          <p14:tracePt t="209379" x="3014663" y="3505200"/>
          <p14:tracePt t="209396" x="3028950" y="3505200"/>
          <p14:tracePt t="209412" x="3038475" y="3505200"/>
          <p14:tracePt t="209429" x="3048000" y="3505200"/>
          <p14:tracePt t="209446" x="3057525" y="3505200"/>
          <p14:tracePt t="209462" x="3062288" y="3505200"/>
          <p14:tracePt t="209479" x="3067050" y="3505200"/>
          <p14:tracePt t="209496" x="3081338" y="3509963"/>
          <p14:tracePt t="209512" x="3090863" y="3509963"/>
          <p14:tracePt t="209529" x="3095625" y="3514725"/>
          <p14:tracePt t="209546" x="3105150" y="3514725"/>
          <p14:tracePt t="209562" x="3114675" y="3514725"/>
          <p14:tracePt t="209579" x="3119438" y="3514725"/>
          <p14:tracePt t="209595" x="3124200" y="3514725"/>
          <p14:tracePt t="209634" x="3128963" y="3514725"/>
          <p14:tracePt t="209656" x="3133725" y="3514725"/>
          <p14:tracePt t="216421" x="3143250" y="3457575"/>
          <p14:tracePt t="216429" x="3152775" y="3286125"/>
          <p14:tracePt t="216436" x="3162300" y="3143250"/>
          <p14:tracePt t="216445" x="3162300" y="3043238"/>
          <p14:tracePt t="216462" x="3157538" y="2852738"/>
          <p14:tracePt t="216478" x="3138488" y="2695575"/>
          <p14:tracePt t="216495" x="3124200" y="2576513"/>
          <p14:tracePt t="216528" x="3105150" y="2519363"/>
          <p14:tracePt t="216562" x="3090863" y="2471738"/>
          <p14:tracePt t="216578" x="3081338" y="2457450"/>
          <p14:tracePt t="216595" x="3076575" y="2447925"/>
          <p14:tracePt t="216612" x="3057525" y="2414588"/>
          <p14:tracePt t="216628" x="3048000" y="2390775"/>
          <p14:tracePt t="216645" x="3024188" y="2357438"/>
          <p14:tracePt t="216662" x="3005138" y="2314575"/>
          <p14:tracePt t="216678" x="2971800" y="2257425"/>
          <p14:tracePt t="216695" x="2938463" y="2219325"/>
          <p14:tracePt t="216712" x="2909888" y="2185988"/>
          <p14:tracePt t="216729" x="2857500" y="2143125"/>
          <p14:tracePt t="216745" x="2819400" y="2119313"/>
          <p14:tracePt t="216762" x="2781300" y="2095500"/>
          <p14:tracePt t="216778" x="2714625" y="2057400"/>
          <p14:tracePt t="216795" x="2590800" y="2000250"/>
          <p14:tracePt t="216812" x="2514600" y="1971675"/>
          <p14:tracePt t="216828" x="2452688" y="1952625"/>
          <p14:tracePt t="216845" x="2409825" y="1933575"/>
          <p14:tracePt t="216862" x="2347913" y="1905000"/>
          <p14:tracePt t="216878" x="2300288" y="1895475"/>
          <p14:tracePt t="216895" x="2271713" y="1881188"/>
          <p14:tracePt t="216912" x="2243138" y="1881188"/>
          <p14:tracePt t="216928" x="2219325" y="1881188"/>
          <p14:tracePt t="216945" x="2205038" y="1881188"/>
          <p14:tracePt t="216962" x="2195513" y="1881188"/>
          <p14:tracePt t="216978" x="2176463" y="1885950"/>
          <p14:tracePt t="216995" x="2157413" y="1885950"/>
          <p14:tracePt t="217012" x="2147888" y="1885950"/>
          <p14:tracePt t="217028" x="2143125" y="1885950"/>
          <p14:tracePt t="217045" x="2133600" y="1885950"/>
          <p14:tracePt t="217062" x="2128838" y="1885950"/>
          <p14:tracePt t="217280" x="2195513" y="1881188"/>
          <p14:tracePt t="217287" x="2286000" y="1862138"/>
          <p14:tracePt t="217295" x="2366963" y="1843088"/>
          <p14:tracePt t="217312" x="2466975" y="1828800"/>
          <p14:tracePt t="217328" x="2543175" y="1814513"/>
          <p14:tracePt t="217345" x="2628900" y="1800225"/>
          <p14:tracePt t="217362" x="2676525" y="1800225"/>
          <p14:tracePt t="217378" x="2728913" y="1800225"/>
          <p14:tracePt t="217395" x="2771775" y="1800225"/>
          <p14:tracePt t="217412" x="2833688" y="1814513"/>
          <p14:tracePt t="217428" x="2862263" y="1819275"/>
          <p14:tracePt t="217445" x="2890838" y="1833563"/>
          <p14:tracePt t="217462" x="2919413" y="1838325"/>
          <p14:tracePt t="217478" x="2962275" y="1852613"/>
          <p14:tracePt t="217495" x="3005138" y="1862138"/>
          <p14:tracePt t="217512" x="3043238" y="1871663"/>
          <p14:tracePt t="217528" x="3071813" y="1876425"/>
          <p14:tracePt t="217545" x="3109913" y="1890713"/>
          <p14:tracePt t="217562" x="3124200" y="1900238"/>
          <p14:tracePt t="217578" x="3143250" y="1905000"/>
          <p14:tracePt t="217595" x="3152775" y="1905000"/>
          <p14:tracePt t="217612" x="3157538" y="1905000"/>
          <p14:tracePt t="217628" x="3162300" y="1905000"/>
          <p14:tracePt t="217645" x="3171825" y="1909763"/>
          <p14:tracePt t="217662" x="3176588" y="1919288"/>
          <p14:tracePt t="217678" x="3176588" y="1924050"/>
          <p14:tracePt t="217695" x="3176588" y="1928813"/>
          <p14:tracePt t="217728" x="3176588" y="1938338"/>
          <p14:tracePt t="217745" x="3176588" y="1943100"/>
          <p14:tracePt t="217762" x="3176588" y="1947863"/>
          <p14:tracePt t="217778" x="3167063" y="1966913"/>
          <p14:tracePt t="217795" x="3152775" y="1985963"/>
          <p14:tracePt t="217812" x="3138488" y="2000250"/>
          <p14:tracePt t="217828" x="3109913" y="2024063"/>
          <p14:tracePt t="217845" x="3033713" y="2085975"/>
          <p14:tracePt t="217862" x="2952750" y="2143125"/>
          <p14:tracePt t="217878" x="2852738" y="2209800"/>
          <p14:tracePt t="217895" x="2767013" y="2257425"/>
          <p14:tracePt t="217912" x="2643188" y="2286000"/>
          <p14:tracePt t="217928" x="2590800" y="2300288"/>
          <p14:tracePt t="217945" x="2557463" y="2300288"/>
          <p14:tracePt t="217962" x="2495550" y="2300288"/>
          <p14:tracePt t="217978" x="2452688" y="2290763"/>
          <p14:tracePt t="217995" x="2409825" y="2286000"/>
          <p14:tracePt t="218012" x="2357438" y="2281238"/>
          <p14:tracePt t="218028" x="2300288" y="2271713"/>
          <p14:tracePt t="218045" x="2262188" y="2271713"/>
          <p14:tracePt t="218062" x="2228850" y="2271713"/>
          <p14:tracePt t="218078" x="2205038" y="2271713"/>
          <p14:tracePt t="218095" x="2185988" y="2271713"/>
          <p14:tracePt t="218111" x="2181225" y="2271713"/>
          <p14:tracePt t="218128" x="2176463" y="2271713"/>
          <p14:tracePt t="218145" x="2171700" y="2271713"/>
          <p14:tracePt t="218236" x="2176463" y="2266950"/>
          <p14:tracePt t="218247" x="2185988" y="2266950"/>
          <p14:tracePt t="218263" x="2281238" y="2266950"/>
          <p14:tracePt t="218278" x="2376488" y="2262188"/>
          <p14:tracePt t="218295" x="2476500" y="2252663"/>
          <p14:tracePt t="218312" x="2590800" y="2238375"/>
          <p14:tracePt t="218329" x="2771775" y="2238375"/>
          <p14:tracePt t="218345" x="2867025" y="2219325"/>
          <p14:tracePt t="218362" x="2957513" y="2219325"/>
          <p14:tracePt t="218378" x="3038475" y="2224088"/>
          <p14:tracePt t="218395" x="3162300" y="2238375"/>
          <p14:tracePt t="218412" x="3233738" y="2247900"/>
          <p14:tracePt t="218428" x="3271838" y="2247900"/>
          <p14:tracePt t="218445" x="3290888" y="2247900"/>
          <p14:tracePt t="218461" x="3309938" y="2247900"/>
          <p14:tracePt t="218478" x="3314700" y="2247900"/>
          <p14:tracePt t="218682" x="3367088" y="2247900"/>
          <p14:tracePt t="218689" x="3438525" y="2243138"/>
          <p14:tracePt t="218696" x="3505200" y="2233613"/>
          <p14:tracePt t="218711" x="3638550" y="2224088"/>
          <p14:tracePt t="218728" x="3752850" y="2219325"/>
          <p14:tracePt t="218745" x="3843338" y="2209800"/>
          <p14:tracePt t="218762" x="3948113" y="2209800"/>
          <p14:tracePt t="218778" x="4010025" y="2209800"/>
          <p14:tracePt t="218795" x="4067175" y="2209800"/>
          <p14:tracePt t="218811" x="4110038" y="2209800"/>
          <p14:tracePt t="218828" x="4171950" y="2209800"/>
          <p14:tracePt t="218845" x="4210050" y="2209800"/>
          <p14:tracePt t="218862" x="4238625" y="2205038"/>
          <p14:tracePt t="218878" x="4257675" y="2190750"/>
          <p14:tracePt t="218895" x="4286250" y="2181225"/>
          <p14:tracePt t="218911" x="4300538" y="2176463"/>
          <p14:tracePt t="218928" x="4314825" y="2171700"/>
          <p14:tracePt t="218945" x="4324350" y="2162175"/>
          <p14:tracePt t="218961" x="4333875" y="2152650"/>
          <p14:tracePt t="218978" x="4343400" y="2143125"/>
          <p14:tracePt t="218995" x="4357688" y="2114550"/>
          <p14:tracePt t="219011" x="4371975" y="2043113"/>
          <p14:tracePt t="219028" x="4367213" y="1995488"/>
          <p14:tracePt t="219045" x="4348163" y="1947863"/>
          <p14:tracePt t="219062" x="4319588" y="1895475"/>
          <p14:tracePt t="219078" x="4210050" y="1800225"/>
          <p14:tracePt t="219095" x="4067175" y="1709738"/>
          <p14:tracePt t="219112" x="3929063" y="1638300"/>
          <p14:tracePt t="219128" x="3695700" y="1552575"/>
          <p14:tracePt t="219145" x="3533775" y="1504950"/>
          <p14:tracePt t="219161" x="3419475" y="1481138"/>
          <p14:tracePt t="219178" x="3314700" y="1457325"/>
          <p14:tracePt t="219195" x="3152775" y="1443038"/>
          <p14:tracePt t="219212" x="3052763" y="1433513"/>
          <p14:tracePt t="219228" x="2957513" y="1419225"/>
          <p14:tracePt t="219245" x="2843213" y="1419225"/>
          <p14:tracePt t="219261" x="2676525" y="1419225"/>
          <p14:tracePt t="219278" x="2576513" y="1419225"/>
          <p14:tracePt t="219295" x="2505075" y="1419225"/>
          <p14:tracePt t="219312" x="2433638" y="1419225"/>
          <p14:tracePt t="219328" x="2395538" y="1419225"/>
          <p14:tracePt t="219345" x="2352675" y="1438275"/>
          <p14:tracePt t="219361" x="2305050" y="1476375"/>
          <p14:tracePt t="219378" x="2228850" y="1585913"/>
          <p14:tracePt t="219395" x="2190750" y="1643063"/>
          <p14:tracePt t="219412" x="2157413" y="1690688"/>
          <p14:tracePt t="219428" x="2133600" y="1733550"/>
          <p14:tracePt t="219445" x="2085975" y="1866900"/>
          <p14:tracePt t="219462" x="2057400" y="1985963"/>
          <p14:tracePt t="219478" x="2043113" y="2066925"/>
          <p14:tracePt t="219495" x="2028825" y="2138363"/>
          <p14:tracePt t="219511" x="2028825" y="2157413"/>
          <p14:tracePt t="219528" x="2028825" y="2171700"/>
          <p14:tracePt t="219545" x="2028825" y="2185988"/>
          <p14:tracePt t="219561" x="2038350" y="2214563"/>
          <p14:tracePt t="219578" x="2057400" y="2243138"/>
          <p14:tracePt t="219595" x="2100263" y="2276475"/>
          <p14:tracePt t="219612" x="2176463" y="2324100"/>
          <p14:tracePt t="219628" x="2319338" y="2371725"/>
          <p14:tracePt t="219645" x="2433638" y="2386013"/>
          <p14:tracePt t="219662" x="2557463" y="2386013"/>
          <p14:tracePt t="219678" x="2662238" y="2376488"/>
          <p14:tracePt t="219695" x="2814638" y="2352675"/>
          <p14:tracePt t="219711" x="2914650" y="2343150"/>
          <p14:tracePt t="219728" x="3019425" y="2333625"/>
          <p14:tracePt t="219745" x="3167063" y="2333625"/>
          <p14:tracePt t="219761" x="3248025" y="2328863"/>
          <p14:tracePt t="219778" x="3338513" y="2328863"/>
          <p14:tracePt t="219795" x="3429000" y="2319338"/>
          <p14:tracePt t="219812" x="3567113" y="2314575"/>
          <p14:tracePt t="219828" x="3638550" y="2305050"/>
          <p14:tracePt t="219845" x="3686175" y="2290763"/>
          <p14:tracePt t="219862" x="3729038" y="2286000"/>
          <p14:tracePt t="219878" x="3786188" y="2262188"/>
          <p14:tracePt t="219895" x="3824288" y="2243138"/>
          <p14:tracePt t="219911" x="3862388" y="2219325"/>
          <p14:tracePt t="219928" x="3910013" y="2166938"/>
          <p14:tracePt t="219945" x="3957638" y="2081213"/>
          <p14:tracePt t="219961" x="4010025" y="1971675"/>
          <p14:tracePt t="219978" x="4043363" y="1876425"/>
          <p14:tracePt t="219995" x="4071938" y="1762125"/>
          <p14:tracePt t="220011" x="4071938" y="1685925"/>
          <p14:tracePt t="220028" x="4071938" y="1628775"/>
          <p14:tracePt t="220045" x="4057650" y="1581150"/>
          <p14:tracePt t="220061" x="4019550" y="1524000"/>
          <p14:tracePt t="220078" x="3986213" y="1500188"/>
          <p14:tracePt t="220095" x="3943350" y="1476375"/>
          <p14:tracePt t="220112" x="3871913" y="1433513"/>
          <p14:tracePt t="220128" x="3824288" y="1423988"/>
          <p14:tracePt t="220145" x="3795713" y="1409700"/>
          <p14:tracePt t="220161" x="3762375" y="1400175"/>
          <p14:tracePt t="220178" x="3705225" y="1385888"/>
          <p14:tracePt t="220195" x="3662363" y="1385888"/>
          <p14:tracePt t="220211" x="3629025" y="1385888"/>
          <p14:tracePt t="220228" x="3576638" y="1385888"/>
          <p14:tracePt t="220245" x="3505200" y="1385888"/>
          <p14:tracePt t="220262" x="3443288" y="1385888"/>
          <p14:tracePt t="220278" x="3367088" y="1385888"/>
          <p14:tracePt t="220295" x="3248025" y="1385888"/>
          <p14:tracePt t="220312" x="3176588" y="1395413"/>
          <p14:tracePt t="220328" x="3109913" y="1400175"/>
          <p14:tracePt t="220345" x="3057525" y="1409700"/>
          <p14:tracePt t="220361" x="2981325" y="1419225"/>
          <p14:tracePt t="220378" x="2928938" y="1428750"/>
          <p14:tracePt t="220395" x="2881313" y="1443038"/>
          <p14:tracePt t="220411" x="2824163" y="1462088"/>
          <p14:tracePt t="220428" x="2762250" y="1485900"/>
          <p14:tracePt t="220445" x="2724150" y="1500188"/>
          <p14:tracePt t="220461" x="2695575" y="1504950"/>
          <p14:tracePt t="220478" x="2667000" y="1509713"/>
          <p14:tracePt t="220495" x="2643188" y="1519238"/>
          <p14:tracePt t="220511" x="2624138" y="1533525"/>
          <p14:tracePt t="220528" x="2614613" y="1538288"/>
          <p14:tracePt t="220545" x="2605088" y="1538288"/>
          <p14:tracePt t="220561" x="2600325" y="1538288"/>
          <p14:tracePt t="220578" x="2595563" y="1538288"/>
          <p14:tracePt t="220595" x="2586038" y="1543050"/>
          <p14:tracePt t="220611" x="2571750" y="1557338"/>
          <p14:tracePt t="220628" x="2557463" y="1571625"/>
          <p14:tracePt t="220645" x="2547938" y="1581150"/>
          <p14:tracePt t="220662" x="2528888" y="1595438"/>
          <p14:tracePt t="220678" x="2509838" y="1609725"/>
          <p14:tracePt t="220695" x="2505075" y="1614488"/>
          <p14:tracePt t="220711" x="2500313" y="1619250"/>
          <p14:tracePt t="220713" x="2495550" y="1619250"/>
          <p14:tracePt t="220728" x="2490788" y="1624013"/>
          <p14:tracePt t="220745" x="2490788" y="1666875"/>
          <p14:tracePt t="220761" x="2490788" y="1776413"/>
          <p14:tracePt t="220778" x="2505075" y="1957388"/>
          <p14:tracePt t="220795" x="2538413" y="2171700"/>
          <p14:tracePt t="220811" x="2576513" y="2328863"/>
          <p14:tracePt t="220828" x="2590800" y="2443163"/>
          <p14:tracePt t="220845" x="2605088" y="2519363"/>
          <p14:tracePt t="220861" x="2633663" y="2605088"/>
          <p14:tracePt t="220878" x="2657475" y="2700338"/>
          <p14:tracePt t="220895" x="2690813" y="2819400"/>
          <p14:tracePt t="220911" x="2719388" y="2938463"/>
          <p14:tracePt t="220928" x="2733675" y="2981325"/>
          <p14:tracePt t="220945" x="2747963" y="3019425"/>
          <p14:tracePt t="220961" x="2752725" y="3048000"/>
          <p14:tracePt t="220978" x="2757488" y="3095625"/>
          <p14:tracePt t="220995" x="2757488" y="3138488"/>
          <p14:tracePt t="221012" x="2762250" y="3181350"/>
          <p14:tracePt t="221028" x="2762250" y="3219450"/>
          <p14:tracePt t="221045" x="2762250" y="3271838"/>
          <p14:tracePt t="221061" x="2771775" y="3300413"/>
          <p14:tracePt t="221078" x="2771775" y="3319463"/>
          <p14:tracePt t="221095" x="2771775" y="3352800"/>
          <p14:tracePt t="221111" x="2776538" y="3362325"/>
          <p14:tracePt t="221128" x="2781300" y="3381375"/>
          <p14:tracePt t="221145" x="2790825" y="3400425"/>
          <p14:tracePt t="221162" x="2800350" y="3424238"/>
          <p14:tracePt t="221178" x="2805113" y="3438525"/>
          <p14:tracePt t="221195" x="2809875" y="3457575"/>
          <p14:tracePt t="221211" x="2814638" y="3467100"/>
          <p14:tracePt t="221212" x="2819400" y="3476625"/>
          <p14:tracePt t="221228" x="2824163" y="3481388"/>
          <p14:tracePt t="221245" x="2833688" y="3495675"/>
          <p14:tracePt t="221261" x="2867025" y="3505200"/>
          <p14:tracePt t="221278" x="2943225" y="3519488"/>
          <p14:tracePt t="221295" x="3033713" y="3519488"/>
          <p14:tracePt t="221311" x="3157538" y="3519488"/>
          <p14:tracePt t="221328" x="3290888" y="3505200"/>
          <p14:tracePt t="221345" x="3486150" y="3490913"/>
          <p14:tracePt t="221361" x="3590925" y="3476625"/>
          <p14:tracePt t="221378" x="3690938" y="3457575"/>
          <p14:tracePt t="221395" x="3800475" y="3433763"/>
          <p14:tracePt t="221411" x="3948113" y="3409950"/>
          <p14:tracePt t="221428" x="4043363" y="3395663"/>
          <p14:tracePt t="221445" x="4133850" y="3376613"/>
          <p14:tracePt t="221462" x="4252913" y="3371850"/>
          <p14:tracePt t="221478" x="4329113" y="3371850"/>
          <p14:tracePt t="221495" x="4410075" y="3371850"/>
          <p14:tracePt t="221511" x="4467225" y="3371850"/>
          <p14:tracePt t="221528" x="4552950" y="3371850"/>
          <p14:tracePt t="221545" x="4595813" y="3371850"/>
          <p14:tracePt t="221561" x="4633913" y="3371850"/>
          <p14:tracePt t="221578" x="4652963" y="3371850"/>
          <p14:tracePt t="221595" x="4672013" y="3376613"/>
          <p14:tracePt t="221611" x="4676775" y="3376613"/>
          <p14:tracePt t="221628" x="4686300" y="3376613"/>
          <p14:tracePt t="221690" x="4681538" y="3376613"/>
          <p14:tracePt t="221697" x="4638675" y="3362325"/>
          <p14:tracePt t="221704" x="4576763" y="3328988"/>
          <p14:tracePt t="221712" x="4505325" y="3281363"/>
          <p14:tracePt t="221728" x="4262438" y="3148013"/>
          <p14:tracePt t="221745" x="3976688" y="2990850"/>
          <p14:tracePt t="221761" x="3652838" y="2819400"/>
          <p14:tracePt t="221778" x="3238500" y="2600325"/>
          <p14:tracePt t="221795" x="3024188" y="2447925"/>
          <p14:tracePt t="221812" x="2828925" y="2319338"/>
          <p14:tracePt t="221828" x="2667000" y="2228850"/>
          <p14:tracePt t="221845" x="2495550" y="2128838"/>
          <p14:tracePt t="221861" x="2395538" y="2062163"/>
          <p14:tracePt t="221878" x="2305050" y="1995488"/>
          <p14:tracePt t="221895" x="2185988" y="1909763"/>
          <p14:tracePt t="221911" x="2119313" y="1862138"/>
          <p14:tracePt t="221928" x="2062163" y="1828800"/>
          <p14:tracePt t="221945" x="2014538" y="1790700"/>
          <p14:tracePt t="221961" x="1952625" y="1752600"/>
          <p14:tracePt t="221978" x="1928813" y="1743075"/>
          <p14:tracePt t="221995" x="1905000" y="1738313"/>
          <p14:tracePt t="222011" x="1900238" y="1733550"/>
          <p14:tracePt t="222028" x="1895475" y="1733550"/>
          <p14:tracePt t="222044" x="1895475" y="1738313"/>
          <p14:tracePt t="222061" x="1909763" y="1795463"/>
          <p14:tracePt t="222078" x="1981200" y="2005013"/>
          <p14:tracePt t="222095" x="2033588" y="2133600"/>
          <p14:tracePt t="222111" x="2105025" y="2414588"/>
          <p14:tracePt t="222128" x="2162175" y="2586038"/>
          <p14:tracePt t="222145" x="2238375" y="2795588"/>
          <p14:tracePt t="222161" x="2300288" y="2933700"/>
          <p14:tracePt t="222178" x="2338388" y="3024188"/>
          <p14:tracePt t="222195" x="2386013" y="3090863"/>
          <p14:tracePt t="222211" x="2438400" y="3148013"/>
          <p14:tracePt t="222228" x="2466975" y="3176588"/>
          <p14:tracePt t="222244" x="2519363" y="3228975"/>
          <p14:tracePt t="222262" x="2628900" y="3319463"/>
          <p14:tracePt t="222278" x="2738438" y="3390900"/>
          <p14:tracePt t="222295" x="2847975" y="3448050"/>
          <p14:tracePt t="222311" x="2933700" y="3486150"/>
          <p14:tracePt t="222328" x="3109913" y="3538538"/>
          <p14:tracePt t="222345" x="3233738" y="3552825"/>
          <p14:tracePt t="222361" x="3348038" y="3571875"/>
          <p14:tracePt t="222378" x="3471863" y="3571875"/>
          <p14:tracePt t="222395" x="3586163" y="3571875"/>
          <p14:tracePt t="222411" x="3629025" y="3571875"/>
          <p14:tracePt t="222428" x="3657600" y="3571875"/>
          <p14:tracePt t="222445" x="3671888" y="3571875"/>
          <p14:tracePt t="222461" x="3676650" y="3567113"/>
          <p14:tracePt t="222478" x="3681413" y="3567113"/>
          <p14:tracePt t="222901" x="3705225" y="3567113"/>
          <p14:tracePt t="222908" x="3729038" y="3571875"/>
          <p14:tracePt t="222915" x="3757613" y="3586163"/>
          <p14:tracePt t="222928" x="3776663" y="3590925"/>
          <p14:tracePt t="222945" x="3848100" y="3624263"/>
          <p14:tracePt t="222961" x="3886200" y="3648075"/>
          <p14:tracePt t="222978" x="3924300" y="3676650"/>
          <p14:tracePt t="223011" x="4005263" y="3738563"/>
          <p14:tracePt t="223044" x="4057650" y="3771900"/>
          <p14:tracePt t="223061" x="4119563" y="3795713"/>
          <p14:tracePt t="223078" x="4171950" y="3810000"/>
          <p14:tracePt t="223095" x="4224338" y="3819525"/>
          <p14:tracePt t="223111" x="4295775" y="3833813"/>
          <p14:tracePt t="223128" x="4371975" y="3843338"/>
          <p14:tracePt t="223144" x="4424363" y="3852863"/>
          <p14:tracePt t="223161" x="4457700" y="3857625"/>
          <p14:tracePt t="223178" x="4495800" y="3857625"/>
          <p14:tracePt t="223195" x="4533900" y="3857625"/>
          <p14:tracePt t="223211" x="4562475" y="3857625"/>
          <p14:tracePt t="223228" x="4581525" y="3857625"/>
          <p14:tracePt t="223245" x="4610100" y="3852863"/>
          <p14:tracePt t="223261" x="4624388" y="3852863"/>
          <p14:tracePt t="223278" x="4629150" y="3852863"/>
          <p14:tracePt t="223295" x="4633913" y="3852863"/>
          <p14:tracePt t="223311" x="4638675" y="3852863"/>
          <p14:tracePt t="223634" x="4605338" y="3838575"/>
          <p14:tracePt t="223641" x="4557713" y="3814763"/>
          <p14:tracePt t="223649" x="4505325" y="3790950"/>
          <p14:tracePt t="223661" x="4457700" y="3771900"/>
          <p14:tracePt t="223678" x="4376738" y="3738563"/>
          <p14:tracePt t="223694" x="4333875" y="3719513"/>
          <p14:tracePt t="223711" x="4291013" y="3700463"/>
          <p14:tracePt t="223728" x="4252913" y="3681413"/>
          <p14:tracePt t="223744" x="4171950" y="3643313"/>
          <p14:tracePt t="223761" x="4095750" y="3619500"/>
          <p14:tracePt t="223778" x="4024313" y="3595688"/>
          <p14:tracePt t="223795" x="3938588" y="3581400"/>
          <p14:tracePt t="223811" x="3838575" y="3552825"/>
          <p14:tracePt t="223828" x="3776663" y="3533775"/>
          <p14:tracePt t="223845" x="3705225" y="3509963"/>
          <p14:tracePt t="223861" x="3614738" y="3490913"/>
          <p14:tracePt t="223878" x="3562350" y="3471863"/>
          <p14:tracePt t="223894" x="3509963" y="3448050"/>
          <p14:tracePt t="223911" x="3448050" y="3438525"/>
          <p14:tracePt t="223928" x="3348038" y="3405188"/>
          <p14:tracePt t="223944" x="3286125" y="3395663"/>
          <p14:tracePt t="223961" x="3214688" y="3381375"/>
          <p14:tracePt t="223978" x="3162300" y="3371850"/>
          <p14:tracePt t="223994" x="3095625" y="3371850"/>
          <p14:tracePt t="224011" x="3057525" y="3371850"/>
          <p14:tracePt t="224028" x="3028950" y="3371850"/>
          <p14:tracePt t="224044" x="2981325" y="3386138"/>
          <p14:tracePt t="224061" x="2962275" y="3390900"/>
          <p14:tracePt t="224078" x="2938463" y="3400425"/>
          <p14:tracePt t="224094" x="2914650" y="3419475"/>
          <p14:tracePt t="224111" x="2881313" y="3443288"/>
          <p14:tracePt t="224128" x="2857500" y="3471863"/>
          <p14:tracePt t="224144" x="2828925" y="3509963"/>
          <p14:tracePt t="224161" x="2805113" y="3576638"/>
          <p14:tracePt t="224178" x="2767013" y="3790950"/>
          <p14:tracePt t="224194" x="2757488" y="3924300"/>
          <p14:tracePt t="224211" x="2757488" y="4005263"/>
          <p14:tracePt t="224228" x="2757488" y="4090988"/>
          <p14:tracePt t="224244" x="2762250" y="4133850"/>
          <p14:tracePt t="224261" x="2771775" y="4186238"/>
          <p14:tracePt t="224278" x="2805113" y="4248150"/>
          <p14:tracePt t="224294" x="2862263" y="4357688"/>
          <p14:tracePt t="224311" x="2914650" y="4414838"/>
          <p14:tracePt t="224328" x="2967038" y="4471988"/>
          <p14:tracePt t="224344" x="3019425" y="4533900"/>
          <p14:tracePt t="224361" x="3100388" y="4614863"/>
          <p14:tracePt t="224378" x="3157538" y="4657725"/>
          <p14:tracePt t="224394" x="3214688" y="4700588"/>
          <p14:tracePt t="224411" x="3328988" y="4752975"/>
          <p14:tracePt t="224428" x="3414713" y="4776788"/>
          <p14:tracePt t="224444" x="3514725" y="4791075"/>
          <p14:tracePt t="224461" x="3629025" y="4791075"/>
          <p14:tracePt t="224478" x="3776663" y="4733925"/>
          <p14:tracePt t="224494" x="3871913" y="4681538"/>
          <p14:tracePt t="224511" x="3952875" y="4629150"/>
          <p14:tracePt t="224528" x="4029075" y="4572000"/>
          <p14:tracePt t="224544" x="4138613" y="4495800"/>
          <p14:tracePt t="224561" x="4205288" y="4448175"/>
          <p14:tracePt t="224578" x="4257675" y="4400550"/>
          <p14:tracePt t="224594" x="4310063" y="4343400"/>
          <p14:tracePt t="224611" x="4362450" y="4267200"/>
          <p14:tracePt t="224628" x="4381500" y="4210050"/>
          <p14:tracePt t="224644" x="4400550" y="4167188"/>
          <p14:tracePt t="224661" x="4410075" y="4071938"/>
          <p14:tracePt t="224678" x="4410075" y="3952875"/>
          <p14:tracePt t="224694" x="4395788" y="3833813"/>
          <p14:tracePt t="224711" x="4357688" y="3738563"/>
          <p14:tracePt t="224712" x="4333875" y="3690938"/>
          <p14:tracePt t="224728" x="4276725" y="3600450"/>
          <p14:tracePt t="224744" x="4210050" y="3519488"/>
          <p14:tracePt t="224761" x="4143375" y="3448050"/>
          <p14:tracePt t="224778" x="4062413" y="3386138"/>
          <p14:tracePt t="224794" x="3976688" y="3328988"/>
          <p14:tracePt t="224811" x="3910013" y="3300413"/>
          <p14:tracePt t="224828" x="3843338" y="3271838"/>
          <p14:tracePt t="224844" x="3748088" y="3243263"/>
          <p14:tracePt t="224861" x="3686175" y="3233738"/>
          <p14:tracePt t="224878" x="3624263" y="3228975"/>
          <p14:tracePt t="224894" x="3557588" y="3219450"/>
          <p14:tracePt t="224911" x="3462338" y="3219450"/>
          <p14:tracePt t="224928" x="3405188" y="3224213"/>
          <p14:tracePt t="224944" x="3343275" y="3228975"/>
          <p14:tracePt t="224961" x="3290888" y="3248025"/>
          <p14:tracePt t="224978" x="3233738" y="3281363"/>
          <p14:tracePt t="224994" x="3195638" y="3314700"/>
          <p14:tracePt t="225011" x="3152775" y="3367088"/>
          <p14:tracePt t="225028" x="3105150" y="3462338"/>
          <p14:tracePt t="225044" x="3071813" y="3538538"/>
          <p14:tracePt t="225061" x="3048000" y="3652838"/>
          <p14:tracePt t="225078" x="3043238" y="3810000"/>
          <p14:tracePt t="225094" x="3052763" y="3990975"/>
          <p14:tracePt t="225111" x="3076575" y="4138613"/>
          <p14:tracePt t="225128" x="3124200" y="4291013"/>
          <p14:tracePt t="225144" x="3162300" y="4386263"/>
          <p14:tracePt t="225161" x="3219450" y="4471988"/>
          <p14:tracePt t="225178" x="3276600" y="4524375"/>
          <p14:tracePt t="225194" x="3352800" y="4562475"/>
          <p14:tracePt t="225211" x="3476625" y="4610100"/>
          <p14:tracePt t="225228" x="3538538" y="4614863"/>
          <p14:tracePt t="225244" x="3614738" y="4614863"/>
          <p14:tracePt t="225261" x="3695700" y="4614863"/>
          <p14:tracePt t="225278" x="3829050" y="4576763"/>
          <p14:tracePt t="225294" x="3933825" y="4543425"/>
          <p14:tracePt t="225311" x="4048125" y="4481513"/>
          <p14:tracePt t="225328" x="4176713" y="4414838"/>
          <p14:tracePt t="225344" x="4348163" y="4300538"/>
          <p14:tracePt t="225361" x="4429125" y="4238625"/>
          <p14:tracePt t="225378" x="4495800" y="4191000"/>
          <p14:tracePt t="225394" x="4576763" y="4119563"/>
          <p14:tracePt t="225411" x="4614863" y="4071938"/>
          <p14:tracePt t="225428" x="4638675" y="4043363"/>
          <p14:tracePt t="225444" x="4662488" y="3990975"/>
          <p14:tracePt t="225461" x="4672013" y="3890963"/>
          <p14:tracePt t="225478" x="4638675" y="3805238"/>
          <p14:tracePt t="225495" x="4591050" y="3709988"/>
          <p14:tracePt t="225511" x="4491038" y="3586163"/>
          <p14:tracePt t="225528" x="4295775" y="3395663"/>
          <p14:tracePt t="225544" x="4152900" y="3305175"/>
          <p14:tracePt t="225561" x="4019550" y="3233738"/>
          <p14:tracePt t="225578" x="3890963" y="3190875"/>
          <p14:tracePt t="225594" x="3686175" y="3157538"/>
          <p14:tracePt t="225611" x="3562350" y="3148013"/>
          <p14:tracePt t="225628" x="3471863" y="3152775"/>
          <p14:tracePt t="225644" x="3362325" y="3167063"/>
          <p14:tracePt t="225661" x="3309938" y="3186113"/>
          <p14:tracePt t="225678" x="3271838" y="3205163"/>
          <p14:tracePt t="225694" x="3233738" y="3238500"/>
          <p14:tracePt t="225711" x="3157538" y="3343275"/>
          <p14:tracePt t="225728" x="3128963" y="3419475"/>
          <p14:tracePt t="225744" x="3095625" y="3505200"/>
          <p14:tracePt t="225761" x="3062288" y="3643313"/>
          <p14:tracePt t="225778" x="3043238" y="3890963"/>
          <p14:tracePt t="225794" x="3048000" y="3990975"/>
          <p14:tracePt t="225811" x="3081338" y="4143375"/>
          <p14:tracePt t="225828" x="3162300" y="4343400"/>
          <p14:tracePt t="225844" x="3205163" y="4410075"/>
          <p14:tracePt t="225861" x="3276600" y="4471988"/>
          <p14:tracePt t="225878" x="3371850" y="4519613"/>
          <p14:tracePt t="225894" x="3538538" y="4576763"/>
          <p14:tracePt t="225911" x="3676650" y="4595813"/>
          <p14:tracePt t="225928" x="3800475" y="4610100"/>
          <p14:tracePt t="225944" x="3924300" y="4610100"/>
          <p14:tracePt t="225961" x="4110038" y="4581525"/>
          <p14:tracePt t="225978" x="4248150" y="4548188"/>
          <p14:tracePt t="225994" x="4343400" y="4510088"/>
          <p14:tracePt t="226011" x="4452938" y="4438650"/>
          <p14:tracePt t="226028" x="4510088" y="4381500"/>
          <p14:tracePt t="226044" x="4562475" y="4310063"/>
          <p14:tracePt t="226061" x="4595813" y="4224338"/>
          <p14:tracePt t="226078" x="4581525" y="4024313"/>
          <p14:tracePt t="226094" x="4529138" y="3881438"/>
          <p14:tracePt t="226111" x="4452938" y="3781425"/>
          <p14:tracePt t="226128" x="4333875" y="3686175"/>
          <p14:tracePt t="226144" x="4138613" y="3576638"/>
          <p14:tracePt t="226161" x="4043363" y="3548063"/>
          <p14:tracePt t="226178" x="3971925" y="3538538"/>
          <p14:tracePt t="226199" x="3914775" y="3538538"/>
          <p14:tracePt t="226211" x="3890963" y="3543300"/>
          <p14:tracePt t="226228" x="3867150" y="3548063"/>
          <p14:tracePt t="226245" x="3857625" y="3557588"/>
          <p14:tracePt t="226261" x="3838575" y="3590925"/>
          <p14:tracePt t="226278" x="3819525" y="3629025"/>
          <p14:tracePt t="226294" x="3805238" y="3657600"/>
          <p14:tracePt t="226311" x="3800475" y="3681413"/>
          <p14:tracePt t="226328" x="3795713" y="3690938"/>
          <p14:tracePt t="226505" x="3848100" y="3738563"/>
          <p14:tracePt t="226518" x="3981450" y="3852863"/>
          <p14:tracePt t="226530" x="4052888" y="3910013"/>
          <p14:tracePt t="226545" x="4157663" y="4024313"/>
          <p14:tracePt t="226561" x="4267200" y="4157663"/>
          <p14:tracePt t="226578" x="4357688" y="4314825"/>
          <p14:tracePt t="226594" x="4410075" y="4414838"/>
          <p14:tracePt t="226611" x="4438650" y="4510088"/>
          <p14:tracePt t="226628" x="4467225" y="4681538"/>
          <p14:tracePt t="226644" x="4467225" y="4724400"/>
          <p14:tracePt t="226661" x="4467225" y="4752975"/>
          <p14:tracePt t="226678" x="4467225" y="4767263"/>
          <p14:tracePt t="226694" x="4467225" y="4776788"/>
          <p14:tracePt t="226711" x="4467225" y="4786313"/>
          <p14:tracePt t="226728" x="4467225" y="4795838"/>
          <p14:tracePt t="226744" x="4467225" y="4805363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900" dirty="0">
                <a:ea typeface="굴림" pitchFamily="50" charset="-127"/>
              </a:rPr>
              <a:t>Important methods:</a:t>
            </a:r>
            <a:br>
              <a:rPr lang="en-US" altLang="ko-KR" sz="2900" dirty="0">
                <a:ea typeface="굴림" pitchFamily="50" charset="-127"/>
              </a:rPr>
            </a:br>
            <a:r>
              <a:rPr lang="en-US" altLang="ko-KR" sz="2900" dirty="0" err="1">
                <a:ea typeface="굴림" pitchFamily="50" charset="-127"/>
              </a:rPr>
              <a:t>toString</a:t>
            </a:r>
            <a:r>
              <a:rPr lang="en-US" altLang="ko-KR" sz="2900" dirty="0">
                <a:ea typeface="굴림" pitchFamily="50" charset="-127"/>
              </a:rPr>
              <a:t>() and equals()</a:t>
            </a:r>
            <a:endParaRPr lang="ko-KR" altLang="en-US" sz="2900" dirty="0">
              <a:ea typeface="굴림" pitchFamily="50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495300" y="1196752"/>
            <a:ext cx="8915400" cy="39703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UsefulMethods</a:t>
            </a:r>
            <a:r>
              <a:rPr lang="en-US" altLang="ko-KR" sz="1800" dirty="0"/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Rectangle4</a:t>
            </a:r>
            <a:r>
              <a:rPr lang="en-US" altLang="ko-KR" sz="1800" dirty="0"/>
              <a:t> r1 = new Rectangle4(0, 0, 10, 10)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Rectangle4</a:t>
            </a:r>
            <a:r>
              <a:rPr lang="en-US" altLang="ko-KR" sz="1800" dirty="0"/>
              <a:t> r2 = new Rectangle4(0, 0, 10, 20)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("R1: " + </a:t>
            </a:r>
            <a:r>
              <a:rPr lang="en-US" altLang="ko-KR" sz="1800" b="1" dirty="0">
                <a:solidFill>
                  <a:srgbClr val="FF0000"/>
                </a:solidFill>
              </a:rPr>
              <a:t>r1</a:t>
            </a:r>
            <a:r>
              <a:rPr lang="en-US" altLang="ko-KR" sz="1800" dirty="0"/>
              <a:t>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("R2: " + </a:t>
            </a:r>
            <a:r>
              <a:rPr lang="en-US" altLang="ko-KR" sz="1800" b="1" dirty="0">
                <a:solidFill>
                  <a:srgbClr val="FF0000"/>
                </a:solidFill>
              </a:rPr>
              <a:t>r2</a:t>
            </a:r>
            <a:r>
              <a:rPr lang="en-US" altLang="ko-KR" sz="1800" dirty="0"/>
              <a:t>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msg</a:t>
            </a:r>
            <a:r>
              <a:rPr lang="en-US" altLang="ko-KR" sz="1800" dirty="0"/>
              <a:t> =  </a:t>
            </a:r>
            <a:r>
              <a:rPr lang="en-US" altLang="ko-KR" sz="1800" b="1" dirty="0">
                <a:solidFill>
                  <a:srgbClr val="FF0000"/>
                </a:solidFill>
              </a:rPr>
              <a:t>r1.equals(r2)</a:t>
            </a:r>
            <a:r>
              <a:rPr lang="en-US" altLang="ko-KR" sz="1800" dirty="0"/>
              <a:t> ? "They are the same." : "They are not the same."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msg</a:t>
            </a:r>
            <a:r>
              <a:rPr lang="en-US" altLang="ko-KR" sz="1800" dirty="0"/>
              <a:t>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21508" name="직사각형 4"/>
          <p:cNvSpPr>
            <a:spLocks noChangeArrowheads="1"/>
          </p:cNvSpPr>
          <p:nvPr/>
        </p:nvSpPr>
        <p:spPr bwMode="auto">
          <a:xfrm>
            <a:off x="488504" y="5373216"/>
            <a:ext cx="4953000" cy="923330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ko-KR" sz="1800" dirty="0"/>
              <a:t>R1: (     0,     0), (    10,    10)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ko-KR" sz="1800" dirty="0"/>
              <a:t>R2: (     0,     0), (    10,    20)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They are not the same.</a:t>
            </a:r>
            <a:endParaRPr lang="ko-KR" altLang="en-US" sz="1800" dirty="0"/>
          </a:p>
        </p:txBody>
      </p:sp>
      <p:sp useBgFill="1">
        <p:nvSpPr>
          <p:cNvPr id="21509" name="설명선 1(강조선) 4"/>
          <p:cNvSpPr>
            <a:spLocks/>
          </p:cNvSpPr>
          <p:nvPr/>
        </p:nvSpPr>
        <p:spPr bwMode="auto">
          <a:xfrm>
            <a:off x="5453063" y="3140075"/>
            <a:ext cx="3676401" cy="646113"/>
          </a:xfrm>
          <a:prstGeom prst="accentCallout1">
            <a:avLst>
              <a:gd name="adj1" fmla="val 48394"/>
              <a:gd name="adj2" fmla="val -245"/>
              <a:gd name="adj3" fmla="val 43782"/>
              <a:gd name="adj4" fmla="val -33380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35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Every object is converted into a String whenever necessary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74"/>
    </mc:Choice>
    <mc:Fallback xmlns="">
      <p:transition spd="slow" advTm="109474"/>
    </mc:Fallback>
  </mc:AlternateContent>
  <p:extLst>
    <p:ext uri="{3A86A75C-4F4B-4683-9AE1-C65F6400EC91}">
      <p14:laserTraceLst xmlns:p14="http://schemas.microsoft.com/office/powerpoint/2010/main">
        <p14:tracePtLst>
          <p14:tracePt t="642" x="4386263" y="4619625"/>
          <p14:tracePt t="650" x="4224338" y="4248150"/>
          <p14:tracePt t="658" x="4100513" y="4029075"/>
          <p14:tracePt t="673" x="3876675" y="3629025"/>
          <p14:tracePt t="690" x="3676650" y="3276600"/>
          <p14:tracePt t="707" x="3557588" y="3133725"/>
          <p14:tracePt t="740" x="3400425" y="2976563"/>
          <p14:tracePt t="773" x="3376613" y="2952750"/>
          <p14:tracePt t="996" x="3333750" y="2905125"/>
          <p14:tracePt t="1003" x="3281363" y="2833688"/>
          <p14:tracePt t="1010" x="3238500" y="2781300"/>
          <p14:tracePt t="1023" x="3195638" y="2733675"/>
          <p14:tracePt t="1040" x="3033713" y="2533650"/>
          <p14:tracePt t="1057" x="2943225" y="2390775"/>
          <p14:tracePt t="1073" x="2857500" y="2290763"/>
          <p14:tracePt t="1090" x="2728913" y="2176463"/>
          <p14:tracePt t="1106" x="2647950" y="2119313"/>
          <p14:tracePt t="1123" x="2590800" y="2066925"/>
          <p14:tracePt t="1140" x="2533650" y="2024063"/>
          <p14:tracePt t="1157" x="2433638" y="1947863"/>
          <p14:tracePt t="1173" x="2366963" y="1909763"/>
          <p14:tracePt t="1190" x="2300288" y="1876425"/>
          <p14:tracePt t="1207" x="2233613" y="1838325"/>
          <p14:tracePt t="1223" x="2162175" y="1804988"/>
          <p14:tracePt t="1240" x="2133600" y="1785938"/>
          <p14:tracePt t="1257" x="2100263" y="1766888"/>
          <p14:tracePt t="1273" x="2052638" y="1757363"/>
          <p14:tracePt t="1290" x="2019300" y="1752600"/>
          <p14:tracePt t="1306" x="1990725" y="1743075"/>
          <p14:tracePt t="1323" x="1962150" y="1733550"/>
          <p14:tracePt t="1340" x="1928813" y="1724025"/>
          <p14:tracePt t="1356" x="1919288" y="1719263"/>
          <p14:tracePt t="1373" x="1914525" y="1719263"/>
          <p14:tracePt t="1390" x="1909763" y="1719263"/>
          <p14:tracePt t="1392" x="1905000" y="1719263"/>
          <p14:tracePt t="1406" x="1900238" y="1719263"/>
          <p14:tracePt t="1699" x="1914525" y="1709738"/>
          <p14:tracePt t="1707" x="1952625" y="1704975"/>
          <p14:tracePt t="1714" x="1990725" y="1690688"/>
          <p14:tracePt t="1723" x="2019300" y="1676400"/>
          <p14:tracePt t="1740" x="2105025" y="1643063"/>
          <p14:tracePt t="1757" x="2200275" y="1614488"/>
          <p14:tracePt t="1773" x="2319338" y="1581150"/>
          <p14:tracePt t="1790" x="2362200" y="1566863"/>
          <p14:tracePt t="1807" x="2400300" y="1562100"/>
          <p14:tracePt t="1823" x="2414588" y="1557338"/>
          <p14:tracePt t="1840" x="2433638" y="1547813"/>
          <p14:tracePt t="1856" x="2457450" y="1538288"/>
          <p14:tracePt t="1873" x="2481263" y="1528763"/>
          <p14:tracePt t="1890" x="2519363" y="1524000"/>
          <p14:tracePt t="1906" x="2543175" y="1519238"/>
          <p14:tracePt t="1923" x="2557463" y="1519238"/>
          <p14:tracePt t="1940" x="2566988" y="1519238"/>
          <p14:tracePt t="1957" x="2576513" y="1519238"/>
          <p14:tracePt t="1973" x="2581275" y="1519238"/>
          <p14:tracePt t="2038" x="2576513" y="1519238"/>
          <p14:tracePt t="2044" x="2566988" y="1524000"/>
          <p14:tracePt t="2056" x="2547938" y="1524000"/>
          <p14:tracePt t="2073" x="2466975" y="1552575"/>
          <p14:tracePt t="2090" x="2386013" y="1576388"/>
          <p14:tracePt t="2106" x="2324100" y="1585913"/>
          <p14:tracePt t="2123" x="2271713" y="1595438"/>
          <p14:tracePt t="2140" x="2233613" y="1595438"/>
          <p14:tracePt t="2156" x="2219325" y="1595438"/>
          <p14:tracePt t="2173" x="2214563" y="1595438"/>
          <p14:tracePt t="2190" x="2209800" y="1595438"/>
          <p14:tracePt t="2206" x="2205038" y="1595438"/>
          <p14:tracePt t="2240" x="2200275" y="1595438"/>
          <p14:tracePt t="2257" x="2190750" y="1595438"/>
          <p14:tracePt t="2273" x="2185988" y="1595438"/>
          <p14:tracePt t="2290" x="2171700" y="1595438"/>
          <p14:tracePt t="2306" x="2147888" y="1595438"/>
          <p14:tracePt t="2323" x="2081213" y="1595438"/>
          <p14:tracePt t="2340" x="2024063" y="1600200"/>
          <p14:tracePt t="2356" x="1971675" y="1600200"/>
          <p14:tracePt t="2373" x="1938338" y="1600200"/>
          <p14:tracePt t="2390" x="1905000" y="1600200"/>
          <p14:tracePt t="2406" x="1895475" y="1600200"/>
          <p14:tracePt t="2423" x="1890713" y="1600200"/>
          <p14:tracePt t="2440" x="1881188" y="1600200"/>
          <p14:tracePt t="2456" x="1876425" y="1600200"/>
          <p14:tracePt t="2473" x="1871663" y="1600200"/>
          <p14:tracePt t="2506" x="1862138" y="1600200"/>
          <p14:tracePt t="2540" x="1857375" y="1600200"/>
          <p14:tracePt t="2556" x="1852613" y="1600200"/>
          <p14:tracePt t="2573" x="1847850" y="1600200"/>
          <p14:tracePt t="2590" x="1843088" y="1600200"/>
          <p14:tracePt t="2866" x="1833563" y="1600200"/>
          <p14:tracePt t="2874" x="1828800" y="1600200"/>
          <p14:tracePt t="2882" x="1809750" y="1600200"/>
          <p14:tracePt t="2890" x="1790700" y="1604963"/>
          <p14:tracePt t="2906" x="1728788" y="1619250"/>
          <p14:tracePt t="2923" x="1666875" y="1643063"/>
          <p14:tracePt t="2940" x="1576388" y="1671638"/>
          <p14:tracePt t="2956" x="1524000" y="1681163"/>
          <p14:tracePt t="2973" x="1504950" y="1685925"/>
          <p14:tracePt t="2990" x="1495425" y="1685925"/>
          <p14:tracePt t="3006" x="1485900" y="1690688"/>
          <p14:tracePt t="3256" x="1462088" y="1704975"/>
          <p14:tracePt t="3263" x="1443038" y="1709738"/>
          <p14:tracePt t="3273" x="1428750" y="1714500"/>
          <p14:tracePt t="3290" x="1414463" y="1728788"/>
          <p14:tracePt t="3306" x="1404938" y="1733550"/>
          <p14:tracePt t="3323" x="1395413" y="1733550"/>
          <p14:tracePt t="3359" x="1404938" y="1719263"/>
          <p14:tracePt t="3373" x="1443038" y="1709738"/>
          <p14:tracePt t="3390" x="1490663" y="1681163"/>
          <p14:tracePt t="3406" x="1519238" y="1671638"/>
          <p14:tracePt t="3423" x="1562100" y="1652588"/>
          <p14:tracePt t="3439" x="1619250" y="1633538"/>
          <p14:tracePt t="3456" x="1652588" y="1628775"/>
          <p14:tracePt t="3473" x="1695450" y="1619250"/>
          <p14:tracePt t="3490" x="1766888" y="1609725"/>
          <p14:tracePt t="3506" x="1800225" y="1609725"/>
          <p14:tracePt t="3523" x="1838325" y="1604963"/>
          <p14:tracePt t="3540" x="1876425" y="1595438"/>
          <p14:tracePt t="3556" x="1905000" y="1595438"/>
          <p14:tracePt t="3573" x="1928813" y="1590675"/>
          <p14:tracePt t="3590" x="1952625" y="1585913"/>
          <p14:tracePt t="3606" x="1981200" y="1585913"/>
          <p14:tracePt t="3623" x="2009775" y="1585913"/>
          <p14:tracePt t="3639" x="2024063" y="1585913"/>
          <p14:tracePt t="3656" x="2038350" y="1585913"/>
          <p14:tracePt t="3673" x="2047875" y="1585913"/>
          <p14:tracePt t="3689" x="2057400" y="1585913"/>
          <p14:tracePt t="4436" x="2090738" y="1581150"/>
          <p14:tracePt t="4444" x="2152650" y="1571625"/>
          <p14:tracePt t="4456" x="2205038" y="1571625"/>
          <p14:tracePt t="4490" x="2533650" y="1538288"/>
          <p14:tracePt t="4523" x="2771775" y="1538288"/>
          <p14:tracePt t="4539" x="2895600" y="1538288"/>
          <p14:tracePt t="4556" x="2962275" y="1538288"/>
          <p14:tracePt t="4573" x="3033713" y="1547813"/>
          <p14:tracePt t="4590" x="3095625" y="1562100"/>
          <p14:tracePt t="4606" x="3186113" y="1581150"/>
          <p14:tracePt t="4623" x="3257550" y="1609725"/>
          <p14:tracePt t="4640" x="3357563" y="1643063"/>
          <p14:tracePt t="4656" x="3500438" y="1690688"/>
          <p14:tracePt t="4673" x="3595688" y="1714500"/>
          <p14:tracePt t="4689" x="3686175" y="1728788"/>
          <p14:tracePt t="4706" x="3781425" y="1752600"/>
          <p14:tracePt t="4723" x="3905250" y="1790700"/>
          <p14:tracePt t="4739" x="3976688" y="1814513"/>
          <p14:tracePt t="4756" x="4024313" y="1828800"/>
          <p14:tracePt t="4773" x="4038600" y="1833563"/>
          <p14:tracePt t="4789" x="4057650" y="1838325"/>
          <p14:tracePt t="5023" x="4105275" y="1814513"/>
          <p14:tracePt t="5031" x="4176713" y="1771650"/>
          <p14:tracePt t="5039" x="4248150" y="1733550"/>
          <p14:tracePt t="5056" x="4419600" y="1681163"/>
          <p14:tracePt t="5073" x="4557713" y="1657350"/>
          <p14:tracePt t="5089" x="4695825" y="1638300"/>
          <p14:tracePt t="5106" x="4767263" y="1643063"/>
          <p14:tracePt t="5123" x="4838700" y="1647825"/>
          <p14:tracePt t="5139" x="4886325" y="1662113"/>
          <p14:tracePt t="5156" x="4948238" y="1676400"/>
          <p14:tracePt t="5173" x="4972050" y="1676400"/>
          <p14:tracePt t="5189" x="4991100" y="1676400"/>
          <p14:tracePt t="5206" x="5000625" y="1676400"/>
          <p14:tracePt t="5223" x="5005388" y="1676400"/>
          <p14:tracePt t="5258" x="4986338" y="1676400"/>
          <p14:tracePt t="5273" x="4891088" y="1652588"/>
          <p14:tracePt t="5289" x="4700588" y="1614488"/>
          <p14:tracePt t="5306" x="4448175" y="1576388"/>
          <p14:tracePt t="5323" x="4233863" y="1547813"/>
          <p14:tracePt t="5339" x="3976688" y="1519238"/>
          <p14:tracePt t="5356" x="3829050" y="1509713"/>
          <p14:tracePt t="5373" x="3719513" y="1514475"/>
          <p14:tracePt t="5389" x="3605213" y="1514475"/>
          <p14:tracePt t="5391" x="3557588" y="1524000"/>
          <p14:tracePt t="5406" x="3476625" y="1528763"/>
          <p14:tracePt t="5423" x="3386138" y="1547813"/>
          <p14:tracePt t="5439" x="3295650" y="1547813"/>
          <p14:tracePt t="5456" x="3186113" y="1552575"/>
          <p14:tracePt t="5473" x="3128963" y="1562100"/>
          <p14:tracePt t="5489" x="3057525" y="1562100"/>
          <p14:tracePt t="5506" x="3000375" y="1562100"/>
          <p14:tracePt t="5523" x="2933700" y="1562100"/>
          <p14:tracePt t="5539" x="2881313" y="1566863"/>
          <p14:tracePt t="5556" x="2852738" y="1566863"/>
          <p14:tracePt t="5573" x="2824163" y="1571625"/>
          <p14:tracePt t="5589" x="2795588" y="1576388"/>
          <p14:tracePt t="5606" x="2786063" y="1576388"/>
          <p14:tracePt t="5623" x="2771775" y="1576388"/>
          <p14:tracePt t="5639" x="2762250" y="1576388"/>
          <p14:tracePt t="6506" x="2747963" y="1576388"/>
          <p14:tracePt t="6513" x="2724150" y="1585913"/>
          <p14:tracePt t="6523" x="2686050" y="1590675"/>
          <p14:tracePt t="6539" x="2633663" y="1614488"/>
          <p14:tracePt t="6556" x="2581275" y="1619250"/>
          <p14:tracePt t="6573" x="2519363" y="1633538"/>
          <p14:tracePt t="6589" x="2476500" y="1643063"/>
          <p14:tracePt t="6623" x="2395538" y="1643063"/>
          <p14:tracePt t="6656" x="2328863" y="1643063"/>
          <p14:tracePt t="6673" x="2300288" y="1643063"/>
          <p14:tracePt t="6689" x="2257425" y="1643063"/>
          <p14:tracePt t="6706" x="2233613" y="1643063"/>
          <p14:tracePt t="6723" x="2205038" y="1643063"/>
          <p14:tracePt t="6739" x="2171700" y="1643063"/>
          <p14:tracePt t="6756" x="2105025" y="1643063"/>
          <p14:tracePt t="6773" x="2043113" y="1643063"/>
          <p14:tracePt t="6789" x="1995488" y="1643063"/>
          <p14:tracePt t="6806" x="1919288" y="1643063"/>
          <p14:tracePt t="6823" x="1885950" y="1638300"/>
          <p14:tracePt t="6839" x="1847850" y="1624013"/>
          <p14:tracePt t="6856" x="1819275" y="1619250"/>
          <p14:tracePt t="6873" x="1776413" y="1604963"/>
          <p14:tracePt t="6889" x="1766888" y="1600200"/>
          <p14:tracePt t="6906" x="1757363" y="1590675"/>
          <p14:tracePt t="6923" x="1752600" y="1590675"/>
          <p14:tracePt t="6939" x="1747838" y="1590675"/>
          <p14:tracePt t="6984" x="1743075" y="1590675"/>
          <p14:tracePt t="7211" x="1771650" y="1585913"/>
          <p14:tracePt t="7218" x="1819275" y="1571625"/>
          <p14:tracePt t="7226" x="1843088" y="1571625"/>
          <p14:tracePt t="7239" x="1905000" y="1557338"/>
          <p14:tracePt t="7256" x="1962150" y="1547813"/>
          <p14:tracePt t="7273" x="2024063" y="1547813"/>
          <p14:tracePt t="7289" x="2081213" y="1552575"/>
          <p14:tracePt t="7306" x="2166938" y="1562100"/>
          <p14:tracePt t="7323" x="2205038" y="1562100"/>
          <p14:tracePt t="7339" x="2233613" y="1562100"/>
          <p14:tracePt t="7356" x="2252663" y="1562100"/>
          <p14:tracePt t="7373" x="2271713" y="1562100"/>
          <p14:tracePt t="7389" x="2295525" y="1562100"/>
          <p14:tracePt t="7406" x="2314575" y="1562100"/>
          <p14:tracePt t="7423" x="2357438" y="1576388"/>
          <p14:tracePt t="7439" x="2376488" y="1576388"/>
          <p14:tracePt t="7456" x="2390775" y="1576388"/>
          <p14:tracePt t="7473" x="2400300" y="1576388"/>
          <p14:tracePt t="7489" x="2409825" y="1576388"/>
          <p14:tracePt t="7506" x="2414588" y="1576388"/>
          <p14:tracePt t="7607" x="2414588" y="1585913"/>
          <p14:tracePt t="7614" x="2414588" y="1595438"/>
          <p14:tracePt t="7623" x="2414588" y="1614488"/>
          <p14:tracePt t="7639" x="2395538" y="1657350"/>
          <p14:tracePt t="7656" x="2366963" y="1733550"/>
          <p14:tracePt t="7672" x="2319338" y="1847850"/>
          <p14:tracePt t="7689" x="2295525" y="1952625"/>
          <p14:tracePt t="7706" x="2290763" y="2014538"/>
          <p14:tracePt t="7723" x="2290763" y="2047875"/>
          <p14:tracePt t="7739" x="2295525" y="2090738"/>
          <p14:tracePt t="7756" x="2314575" y="2105025"/>
          <p14:tracePt t="7773" x="2324100" y="2114550"/>
          <p14:tracePt t="7790" x="2357438" y="2138363"/>
          <p14:tracePt t="7806" x="2376488" y="2147888"/>
          <p14:tracePt t="7823" x="2400300" y="2162175"/>
          <p14:tracePt t="7839" x="2414588" y="2162175"/>
          <p14:tracePt t="7856" x="2424113" y="2171700"/>
          <p14:tracePt t="7873" x="2428875" y="2176463"/>
          <p14:tracePt t="7889" x="2438400" y="2176463"/>
          <p14:tracePt t="7915" x="2438400" y="2181225"/>
          <p14:tracePt t="7922" x="2438400" y="2185988"/>
          <p14:tracePt t="7939" x="2438400" y="2190750"/>
          <p14:tracePt t="7957" x="2438400" y="2195513"/>
          <p14:tracePt t="8209" x="2424113" y="2147888"/>
          <p14:tracePt t="8216" x="2400300" y="2076450"/>
          <p14:tracePt t="8224" x="2381250" y="2019300"/>
          <p14:tracePt t="8239" x="2347913" y="1924050"/>
          <p14:tracePt t="8256" x="2333625" y="1852613"/>
          <p14:tracePt t="8273" x="2309813" y="1757363"/>
          <p14:tracePt t="8306" x="2290763" y="1628775"/>
          <p14:tracePt t="8339" x="2276475" y="1581150"/>
          <p14:tracePt t="8356" x="2257425" y="1547813"/>
          <p14:tracePt t="8373" x="2224088" y="1509713"/>
          <p14:tracePt t="8389" x="2181225" y="1476375"/>
          <p14:tracePt t="8406" x="2095500" y="1409700"/>
          <p14:tracePt t="8422" x="2057400" y="1381125"/>
          <p14:tracePt t="8439" x="2019300" y="1362075"/>
          <p14:tracePt t="8456" x="1995488" y="1362075"/>
          <p14:tracePt t="8472" x="1985963" y="1362075"/>
          <p14:tracePt t="8489" x="1976438" y="1362075"/>
          <p14:tracePt t="8568" x="1981200" y="1362075"/>
          <p14:tracePt t="8576" x="1985963" y="1362075"/>
          <p14:tracePt t="8583" x="2005013" y="1362075"/>
          <p14:tracePt t="8590" x="2019300" y="1362075"/>
          <p14:tracePt t="8606" x="2100263" y="1371600"/>
          <p14:tracePt t="8623" x="2214563" y="1366838"/>
          <p14:tracePt t="8639" x="2328863" y="1347788"/>
          <p14:tracePt t="8656" x="2481263" y="1323975"/>
          <p14:tracePt t="8672" x="2581275" y="1323975"/>
          <p14:tracePt t="8689" x="2671763" y="1323975"/>
          <p14:tracePt t="8706" x="2752725" y="1333500"/>
          <p14:tracePt t="8722" x="2838450" y="1333500"/>
          <p14:tracePt t="8739" x="2876550" y="1347788"/>
          <p14:tracePt t="8756" x="2924175" y="1352550"/>
          <p14:tracePt t="8773" x="3000375" y="1366838"/>
          <p14:tracePt t="8789" x="3052763" y="1371600"/>
          <p14:tracePt t="8806" x="3095625" y="1385888"/>
          <p14:tracePt t="8822" x="3133725" y="1400175"/>
          <p14:tracePt t="8839" x="3171825" y="1409700"/>
          <p14:tracePt t="8856" x="3195638" y="1414463"/>
          <p14:tracePt t="8873" x="3219450" y="1419225"/>
          <p14:tracePt t="8889" x="3238500" y="1433513"/>
          <p14:tracePt t="8891" x="3252788" y="1443038"/>
          <p14:tracePt t="8906" x="3281363" y="1457325"/>
          <p14:tracePt t="8922" x="3314700" y="1481138"/>
          <p14:tracePt t="8939" x="3333750" y="1490663"/>
          <p14:tracePt t="8956" x="3357563" y="1514475"/>
          <p14:tracePt t="8972" x="3395663" y="1552575"/>
          <p14:tracePt t="8989" x="3414713" y="1590675"/>
          <p14:tracePt t="9006" x="3433763" y="1624013"/>
          <p14:tracePt t="9023" x="3452813" y="1681163"/>
          <p14:tracePt t="9039" x="3457575" y="1709738"/>
          <p14:tracePt t="9056" x="3457575" y="1747838"/>
          <p14:tracePt t="9073" x="3457575" y="1766888"/>
          <p14:tracePt t="9089" x="3457575" y="1790700"/>
          <p14:tracePt t="9106" x="3457575" y="1800225"/>
          <p14:tracePt t="9123" x="3457575" y="1804988"/>
          <p14:tracePt t="9139" x="3457575" y="1814513"/>
          <p14:tracePt t="9244" x="3457575" y="1819275"/>
          <p14:tracePt t="9251" x="3457575" y="1824038"/>
          <p14:tracePt t="9259" x="3457575" y="1828800"/>
          <p14:tracePt t="9272" x="3452813" y="1847850"/>
          <p14:tracePt t="9289" x="3448050" y="1862138"/>
          <p14:tracePt t="9306" x="3433763" y="1885950"/>
          <p14:tracePt t="9323" x="3419475" y="1905000"/>
          <p14:tracePt t="9339" x="3395663" y="1957388"/>
          <p14:tracePt t="9356" x="3381375" y="1976438"/>
          <p14:tracePt t="9372" x="3362325" y="2000250"/>
          <p14:tracePt t="9389" x="3333750" y="2038350"/>
          <p14:tracePt t="9406" x="3314700" y="2047875"/>
          <p14:tracePt t="9423" x="3290888" y="2071688"/>
          <p14:tracePt t="9439" x="3267075" y="2090738"/>
          <p14:tracePt t="9456" x="3228975" y="2119313"/>
          <p14:tracePt t="9472" x="3190875" y="2143125"/>
          <p14:tracePt t="9489" x="3157538" y="2162175"/>
          <p14:tracePt t="9506" x="3109913" y="2185988"/>
          <p14:tracePt t="9523" x="3019425" y="2214563"/>
          <p14:tracePt t="9539" x="2947988" y="2238375"/>
          <p14:tracePt t="9556" x="2862263" y="2252663"/>
          <p14:tracePt t="9573" x="2757488" y="2252663"/>
          <p14:tracePt t="9589" x="2709863" y="2252663"/>
          <p14:tracePt t="9606" x="2671763" y="2252663"/>
          <p14:tracePt t="9622" x="2652713" y="2247900"/>
          <p14:tracePt t="9639" x="2633663" y="2247900"/>
          <p14:tracePt t="9656" x="2624138" y="2247900"/>
          <p14:tracePt t="9672" x="2619375" y="2247900"/>
          <p14:tracePt t="9689" x="2614613" y="2247900"/>
          <p14:tracePt t="9706" x="2605088" y="2247900"/>
          <p14:tracePt t="9948" x="2619375" y="2243138"/>
          <p14:tracePt t="9955" x="2652713" y="2243138"/>
          <p14:tracePt t="9962" x="2690813" y="2233613"/>
          <p14:tracePt t="9972" x="2714625" y="2228850"/>
          <p14:tracePt t="9989" x="2767013" y="2219325"/>
          <p14:tracePt t="10006" x="2828925" y="2219325"/>
          <p14:tracePt t="10022" x="2857500" y="2214563"/>
          <p14:tracePt t="10039" x="2876550" y="2214563"/>
          <p14:tracePt t="10056" x="2900363" y="2214563"/>
          <p14:tracePt t="10072" x="2924175" y="2214563"/>
          <p14:tracePt t="10089" x="2933700" y="2214563"/>
          <p14:tracePt t="10106" x="2943225" y="2214563"/>
          <p14:tracePt t="10122" x="2952750" y="2214563"/>
          <p14:tracePt t="10139" x="2962275" y="2214563"/>
          <p14:tracePt t="10498" x="2971800" y="2214563"/>
          <p14:tracePt t="10505" x="2990850" y="2200275"/>
          <p14:tracePt t="10513" x="3009900" y="2195513"/>
          <p14:tracePt t="10522" x="3028950" y="2190750"/>
          <p14:tracePt t="10539" x="3071813" y="2176463"/>
          <p14:tracePt t="10556" x="3143250" y="2162175"/>
          <p14:tracePt t="10589" x="3243263" y="2143125"/>
          <p14:tracePt t="10622" x="3348038" y="2133600"/>
          <p14:tracePt t="10639" x="3371850" y="2128838"/>
          <p14:tracePt t="10656" x="3390900" y="2119313"/>
          <p14:tracePt t="10672" x="3414713" y="2114550"/>
          <p14:tracePt t="10689" x="3433763" y="2114550"/>
          <p14:tracePt t="10706" x="3443288" y="2114550"/>
          <p14:tracePt t="10722" x="3457575" y="2114550"/>
          <p14:tracePt t="10739" x="3486150" y="2114550"/>
          <p14:tracePt t="10756" x="3505200" y="2124075"/>
          <p14:tracePt t="10772" x="3529013" y="2138363"/>
          <p14:tracePt t="10789" x="3552825" y="2157413"/>
          <p14:tracePt t="10806" x="3600450" y="2238375"/>
          <p14:tracePt t="10822" x="3619500" y="2290763"/>
          <p14:tracePt t="10839" x="3619500" y="2333625"/>
          <p14:tracePt t="10856" x="3619500" y="2376488"/>
          <p14:tracePt t="10872" x="3600450" y="2443163"/>
          <p14:tracePt t="10889" x="3576638" y="2481263"/>
          <p14:tracePt t="10906" x="3538538" y="2533650"/>
          <p14:tracePt t="10922" x="3505200" y="2581275"/>
          <p14:tracePt t="10939" x="3457575" y="2633663"/>
          <p14:tracePt t="10956" x="3409950" y="2667000"/>
          <p14:tracePt t="10973" x="3348038" y="2695575"/>
          <p14:tracePt t="10989" x="3248025" y="2714625"/>
          <p14:tracePt t="11006" x="3195638" y="2728913"/>
          <p14:tracePt t="11022" x="3148013" y="2728913"/>
          <p14:tracePt t="11039" x="3105150" y="2719388"/>
          <p14:tracePt t="11056" x="3048000" y="2709863"/>
          <p14:tracePt t="11072" x="3005138" y="2695575"/>
          <p14:tracePt t="11089" x="2962275" y="2681288"/>
          <p14:tracePt t="11106" x="2919413" y="2671763"/>
          <p14:tracePt t="11122" x="2857500" y="2657475"/>
          <p14:tracePt t="11139" x="2805113" y="2652713"/>
          <p14:tracePt t="11156" x="2762250" y="2638425"/>
          <p14:tracePt t="11173" x="2714625" y="2619375"/>
          <p14:tracePt t="11189" x="2686050" y="2614613"/>
          <p14:tracePt t="11206" x="2667000" y="2609850"/>
          <p14:tracePt t="11222" x="2657475" y="2609850"/>
          <p14:tracePt t="11239" x="2647950" y="2609850"/>
          <p14:tracePt t="11284" x="2647950" y="2605088"/>
          <p14:tracePt t="11298" x="2652713" y="2600325"/>
          <p14:tracePt t="11306" x="2667000" y="2595563"/>
          <p14:tracePt t="11322" x="2709863" y="2586038"/>
          <p14:tracePt t="11339" x="2805113" y="2581275"/>
          <p14:tracePt t="11356" x="2976563" y="2557463"/>
          <p14:tracePt t="11373" x="3090863" y="2528888"/>
          <p14:tracePt t="11389" x="3205163" y="2514600"/>
          <p14:tracePt t="11406" x="3328988" y="2495550"/>
          <p14:tracePt t="11423" x="3457575" y="2481263"/>
          <p14:tracePt t="11439" x="3529013" y="2481263"/>
          <p14:tracePt t="11456" x="3576638" y="2481263"/>
          <p14:tracePt t="11472" x="3629025" y="2481263"/>
          <p14:tracePt t="11489" x="3681413" y="2481263"/>
          <p14:tracePt t="11506" x="3709988" y="2481263"/>
          <p14:tracePt t="11522" x="3733800" y="2486025"/>
          <p14:tracePt t="11539" x="3767138" y="2500313"/>
          <p14:tracePt t="11555" x="3781425" y="2505075"/>
          <p14:tracePt t="11572" x="3795713" y="2509838"/>
          <p14:tracePt t="11589" x="3800475" y="2509838"/>
          <p14:tracePt t="11606" x="3805238" y="2509838"/>
          <p14:tracePt t="11639" x="3805238" y="2519363"/>
          <p14:tracePt t="11656" x="3786188" y="2538413"/>
          <p14:tracePt t="11672" x="3724275" y="2600325"/>
          <p14:tracePt t="11689" x="3657600" y="2647950"/>
          <p14:tracePt t="11706" x="3576638" y="2700338"/>
          <p14:tracePt t="11722" x="3433763" y="2776538"/>
          <p14:tracePt t="11739" x="3333750" y="2814638"/>
          <p14:tracePt t="11756" x="3248025" y="2838450"/>
          <p14:tracePt t="11772" x="3186113" y="2852738"/>
          <p14:tracePt t="11789" x="3124200" y="2867025"/>
          <p14:tracePt t="11806" x="3090863" y="2871788"/>
          <p14:tracePt t="11822" x="3067050" y="2871788"/>
          <p14:tracePt t="11839" x="3048000" y="2871788"/>
          <p14:tracePt t="11855" x="3028950" y="2871788"/>
          <p14:tracePt t="11872" x="3019425" y="2871788"/>
          <p14:tracePt t="11889" x="3014663" y="2871788"/>
          <p14:tracePt t="11906" x="3009900" y="2871788"/>
          <p14:tracePt t="11923" x="3000375" y="2871788"/>
          <p14:tracePt t="11939" x="2990850" y="2871788"/>
          <p14:tracePt t="11956" x="2981325" y="2876550"/>
          <p14:tracePt t="11972" x="2952750" y="2886075"/>
          <p14:tracePt t="11989" x="2928938" y="2900363"/>
          <p14:tracePt t="12006" x="2914650" y="2909888"/>
          <p14:tracePt t="12022" x="2900363" y="2914650"/>
          <p14:tracePt t="12039" x="2890838" y="2919413"/>
          <p14:tracePt t="12056" x="2886075" y="2919413"/>
          <p14:tracePt t="12091" x="2890838" y="2919413"/>
          <p14:tracePt t="12106" x="2919413" y="2919413"/>
          <p14:tracePt t="12122" x="2962275" y="2909888"/>
          <p14:tracePt t="12139" x="3014663" y="2905125"/>
          <p14:tracePt t="12156" x="3119438" y="2890838"/>
          <p14:tracePt t="12172" x="3224213" y="2886075"/>
          <p14:tracePt t="12189" x="3338513" y="2857500"/>
          <p14:tracePt t="12206" x="3433763" y="2833688"/>
          <p14:tracePt t="12222" x="3495675" y="2824163"/>
          <p14:tracePt t="12239" x="3519488" y="2819400"/>
          <p14:tracePt t="12256" x="3529013" y="2819400"/>
          <p14:tracePt t="12272" x="3533775" y="2819400"/>
          <p14:tracePt t="12306" x="3533775" y="2814638"/>
          <p14:tracePt t="12322" x="3500438" y="2790825"/>
          <p14:tracePt t="12339" x="3367088" y="2719388"/>
          <p14:tracePt t="12356" x="3257550" y="2657475"/>
          <p14:tracePt t="12372" x="3162300" y="2619375"/>
          <p14:tracePt t="12389" x="3076575" y="2586038"/>
          <p14:tracePt t="12390" x="3028950" y="2581275"/>
          <p14:tracePt t="12406" x="2976563" y="2566988"/>
          <p14:tracePt t="12422" x="2952750" y="2557463"/>
          <p14:tracePt t="12439" x="2938463" y="2557463"/>
          <p14:tracePt t="12456" x="2933700" y="2557463"/>
          <p14:tracePt t="12472" x="2924175" y="2557463"/>
          <p14:tracePt t="12506" x="2919413" y="2557463"/>
          <p14:tracePt t="12523" x="2905125" y="2562225"/>
          <p14:tracePt t="12539" x="2871788" y="2586038"/>
          <p14:tracePt t="12556" x="2805113" y="2633663"/>
          <p14:tracePt t="12572" x="2705100" y="2695575"/>
          <p14:tracePt t="12589" x="2519363" y="2762250"/>
          <p14:tracePt t="12606" x="2390775" y="2795588"/>
          <p14:tracePt t="12622" x="2276475" y="2814638"/>
          <p14:tracePt t="12639" x="2162175" y="2828925"/>
          <p14:tracePt t="12655" x="2005013" y="2828925"/>
          <p14:tracePt t="12672" x="1890713" y="2819400"/>
          <p14:tracePt t="12689" x="1795463" y="2800350"/>
          <p14:tracePt t="12706" x="1681163" y="2757488"/>
          <p14:tracePt t="12722" x="1619250" y="2733675"/>
          <p14:tracePt t="12739" x="1576388" y="2714625"/>
          <p14:tracePt t="12756" x="1547813" y="2705100"/>
          <p14:tracePt t="12772" x="1504950" y="2690813"/>
          <p14:tracePt t="12789" x="1490663" y="2690813"/>
          <p14:tracePt t="12805" x="1485900" y="2690813"/>
          <p14:tracePt t="12822" x="1481138" y="2690813"/>
          <p14:tracePt t="12855" x="1490663" y="2695575"/>
          <p14:tracePt t="12872" x="1557338" y="2714625"/>
          <p14:tracePt t="12889" x="1776413" y="2776538"/>
          <p14:tracePt t="12905" x="1957388" y="2814638"/>
          <p14:tracePt t="12922" x="2105025" y="2838450"/>
          <p14:tracePt t="12939" x="2219325" y="2862263"/>
          <p14:tracePt t="12955" x="2390775" y="2881313"/>
          <p14:tracePt t="12972" x="2481263" y="2881313"/>
          <p14:tracePt t="12989" x="2538413" y="2881313"/>
          <p14:tracePt t="13005" x="2590800" y="2876550"/>
          <p14:tracePt t="13022" x="2628900" y="2867025"/>
          <p14:tracePt t="13039" x="2652713" y="2862263"/>
          <p14:tracePt t="13056" x="2676525" y="2857500"/>
          <p14:tracePt t="13072" x="2709863" y="2847975"/>
          <p14:tracePt t="13089" x="2771775" y="2843213"/>
          <p14:tracePt t="13105" x="2800350" y="2838450"/>
          <p14:tracePt t="13122" x="2824163" y="2833688"/>
          <p14:tracePt t="13139" x="2838450" y="2833688"/>
          <p14:tracePt t="13155" x="2847975" y="2833688"/>
          <p14:tracePt t="13172" x="2852738" y="2833688"/>
          <p14:tracePt t="13205" x="2857500" y="2833688"/>
          <p14:tracePt t="13557" x="2876550" y="2833688"/>
          <p14:tracePt t="13565" x="2914650" y="2838450"/>
          <p14:tracePt t="13573" x="2938463" y="2847975"/>
          <p14:tracePt t="13589" x="3000375" y="2862263"/>
          <p14:tracePt t="13605" x="3076575" y="2881313"/>
          <p14:tracePt t="13622" x="3128963" y="2895600"/>
          <p14:tracePt t="13655" x="3314700" y="2962275"/>
          <p14:tracePt t="13689" x="3543300" y="3043238"/>
          <p14:tracePt t="13705" x="3600450" y="3062288"/>
          <p14:tracePt t="13722" x="3652838" y="3081338"/>
          <p14:tracePt t="13739" x="3695700" y="3100388"/>
          <p14:tracePt t="13756" x="3762375" y="3133725"/>
          <p14:tracePt t="13772" x="3805238" y="3157538"/>
          <p14:tracePt t="13789" x="3833813" y="3171825"/>
          <p14:tracePt t="13805" x="3857625" y="3190875"/>
          <p14:tracePt t="13822" x="3900488" y="3209925"/>
          <p14:tracePt t="13839" x="3919538" y="3228975"/>
          <p14:tracePt t="13855" x="3933825" y="3238500"/>
          <p14:tracePt t="13872" x="3952875" y="3262313"/>
          <p14:tracePt t="13889" x="3971925" y="3276600"/>
          <p14:tracePt t="13905" x="3986213" y="3295650"/>
          <p14:tracePt t="13922" x="4010025" y="3305175"/>
          <p14:tracePt t="13939" x="4033838" y="3333750"/>
          <p14:tracePt t="13955" x="4043363" y="3343275"/>
          <p14:tracePt t="13972" x="4048125" y="3348038"/>
          <p14:tracePt t="13989" x="4052888" y="3357563"/>
          <p14:tracePt t="14005" x="4057650" y="3362325"/>
          <p14:tracePt t="14022" x="4057650" y="3367088"/>
          <p14:tracePt t="14039" x="4052888" y="3381375"/>
          <p14:tracePt t="14056" x="4033838" y="3405188"/>
          <p14:tracePt t="14072" x="3929063" y="3448050"/>
          <p14:tracePt t="14089" x="3814763" y="3471863"/>
          <p14:tracePt t="14106" x="3733800" y="3486150"/>
          <p14:tracePt t="14122" x="3605213" y="3486150"/>
          <p14:tracePt t="14139" x="3533775" y="3462338"/>
          <p14:tracePt t="14155" x="3462338" y="3452813"/>
          <p14:tracePt t="14172" x="3409950" y="3443288"/>
          <p14:tracePt t="14189" x="3352800" y="3424238"/>
          <p14:tracePt t="14205" x="3324225" y="3409950"/>
          <p14:tracePt t="14222" x="3300413" y="3405188"/>
          <p14:tracePt t="14239" x="3286125" y="3400425"/>
          <p14:tracePt t="14255" x="3252788" y="3400425"/>
          <p14:tracePt t="14272" x="3228975" y="3400425"/>
          <p14:tracePt t="14289" x="3186113" y="3400425"/>
          <p14:tracePt t="14305" x="3100388" y="3400425"/>
          <p14:tracePt t="14322" x="3033713" y="3400425"/>
          <p14:tracePt t="14339" x="2962275" y="3400425"/>
          <p14:tracePt t="14355" x="2905125" y="3400425"/>
          <p14:tracePt t="14372" x="2819400" y="3400425"/>
          <p14:tracePt t="14389" x="2762250" y="3400425"/>
          <p14:tracePt t="14405" x="2714625" y="3400425"/>
          <p14:tracePt t="14422" x="2676525" y="3400425"/>
          <p14:tracePt t="14439" x="2614613" y="3400425"/>
          <p14:tracePt t="14455" x="2581275" y="3400425"/>
          <p14:tracePt t="14472" x="2552700" y="3400425"/>
          <p14:tracePt t="14489" x="2514600" y="3400425"/>
          <p14:tracePt t="14505" x="2476500" y="3400425"/>
          <p14:tracePt t="14522" x="2447925" y="3400425"/>
          <p14:tracePt t="14539" x="2405063" y="3400425"/>
          <p14:tracePt t="14555" x="2343150" y="3400425"/>
          <p14:tracePt t="14572" x="2314575" y="3409950"/>
          <p14:tracePt t="14589" x="2295525" y="3409950"/>
          <p14:tracePt t="14605" x="2281238" y="3409950"/>
          <p14:tracePt t="14622" x="2271713" y="3409950"/>
          <p14:tracePt t="14639" x="2266950" y="3409950"/>
          <p14:tracePt t="14655" x="2262188" y="3409950"/>
          <p14:tracePt t="14753" x="2266950" y="3409950"/>
          <p14:tracePt t="14761" x="2290763" y="3409950"/>
          <p14:tracePt t="14772" x="2324100" y="3409950"/>
          <p14:tracePt t="14789" x="2405063" y="3409950"/>
          <p14:tracePt t="14805" x="2538413" y="3409950"/>
          <p14:tracePt t="14822" x="2652713" y="3395663"/>
          <p14:tracePt t="14839" x="2757488" y="3386138"/>
          <p14:tracePt t="14856" x="2871788" y="3371850"/>
          <p14:tracePt t="14872" x="2928938" y="3367088"/>
          <p14:tracePt t="14889" x="2981325" y="3352800"/>
          <p14:tracePt t="14894" x="3005138" y="3352800"/>
          <p14:tracePt t="14909" x="3038475" y="3338513"/>
          <p14:tracePt t="14924" x="3067050" y="3338513"/>
          <p14:tracePt t="14940" x="3090863" y="3338513"/>
          <p14:tracePt t="14956" x="3119438" y="3338513"/>
          <p14:tracePt t="14972" x="3143250" y="3333750"/>
          <p14:tracePt t="14989" x="3171825" y="3333750"/>
          <p14:tracePt t="15005" x="3200400" y="3333750"/>
          <p14:tracePt t="15022" x="3224213" y="3333750"/>
          <p14:tracePt t="15039" x="3248025" y="3333750"/>
          <p14:tracePt t="15055" x="3257550" y="3333750"/>
          <p14:tracePt t="15072" x="3267075" y="3333750"/>
          <p14:tracePt t="15089" x="3271838" y="3333750"/>
          <p14:tracePt t="15105" x="3276600" y="3333750"/>
          <p14:tracePt t="15320" x="3328988" y="3333750"/>
          <p14:tracePt t="15326" x="3386138" y="3333750"/>
          <p14:tracePt t="15339" x="3443288" y="3333750"/>
          <p14:tracePt t="15355" x="3600450" y="3324225"/>
          <p14:tracePt t="15372" x="3671888" y="3314700"/>
          <p14:tracePt t="15389" x="3719513" y="3314700"/>
          <p14:tracePt t="15405" x="3757613" y="3314700"/>
          <p14:tracePt t="15422" x="3795713" y="3314700"/>
          <p14:tracePt t="15439" x="3810000" y="3314700"/>
          <p14:tracePt t="15455" x="3819525" y="3314700"/>
          <p14:tracePt t="15472" x="3829050" y="3314700"/>
          <p14:tracePt t="15489" x="3833813" y="3314700"/>
          <p14:tracePt t="15505" x="3843338" y="3314700"/>
          <p14:tracePt t="15522" x="3857625" y="3314700"/>
          <p14:tracePt t="15539" x="3867150" y="3314700"/>
          <p14:tracePt t="15555" x="3876675" y="3314700"/>
          <p14:tracePt t="15572" x="3881438" y="3314700"/>
          <p14:tracePt t="15589" x="3886200" y="3314700"/>
          <p14:tracePt t="15605" x="3890963" y="3314700"/>
          <p14:tracePt t="15622" x="3895725" y="3314700"/>
          <p14:tracePt t="15639" x="3905250" y="3324225"/>
          <p14:tracePt t="15655" x="3938588" y="3343275"/>
          <p14:tracePt t="15672" x="3948113" y="3357563"/>
          <p14:tracePt t="15689" x="3962400" y="3371850"/>
          <p14:tracePt t="15705" x="3971925" y="3381375"/>
          <p14:tracePt t="15722" x="3981450" y="3381375"/>
          <p14:tracePt t="15739" x="3981450" y="3386138"/>
          <p14:tracePt t="15789" x="3981450" y="3390900"/>
          <p14:tracePt t="15804" x="3976688" y="3400425"/>
          <p14:tracePt t="15811" x="3957638" y="3405188"/>
          <p14:tracePt t="15822" x="3938588" y="3419475"/>
          <p14:tracePt t="15839" x="3819525" y="3438525"/>
          <p14:tracePt t="15855" x="3771900" y="3438525"/>
          <p14:tracePt t="15872" x="3729038" y="3433763"/>
          <p14:tracePt t="15889" x="3695700" y="3419475"/>
          <p14:tracePt t="15905" x="3667125" y="3400425"/>
          <p14:tracePt t="15922" x="3652838" y="3376613"/>
          <p14:tracePt t="15939" x="3638550" y="3352800"/>
          <p14:tracePt t="15955" x="3629025" y="3328988"/>
          <p14:tracePt t="15972" x="3629025" y="3286125"/>
          <p14:tracePt t="15989" x="3638550" y="3233738"/>
          <p14:tracePt t="16006" x="3657600" y="3181350"/>
          <p14:tracePt t="16022" x="3681413" y="3133725"/>
          <p14:tracePt t="16039" x="3719513" y="3090863"/>
          <p14:tracePt t="16055" x="3743325" y="3067050"/>
          <p14:tracePt t="16072" x="3767138" y="3048000"/>
          <p14:tracePt t="16089" x="3805238" y="3043238"/>
          <p14:tracePt t="16105" x="3829050" y="3043238"/>
          <p14:tracePt t="16122" x="3852863" y="3057525"/>
          <p14:tracePt t="16139" x="3876675" y="3086100"/>
          <p14:tracePt t="16155" x="3910013" y="3128963"/>
          <p14:tracePt t="16172" x="3924300" y="3148013"/>
          <p14:tracePt t="16188" x="3933825" y="3157538"/>
          <p14:tracePt t="16205" x="3938588" y="3167063"/>
          <p14:tracePt t="16222" x="3943350" y="3176588"/>
          <p14:tracePt t="16239" x="3943350" y="3181350"/>
          <p14:tracePt t="16255" x="3952875" y="3190875"/>
          <p14:tracePt t="16272" x="3962400" y="3228975"/>
          <p14:tracePt t="16289" x="3981450" y="3281363"/>
          <p14:tracePt t="16305" x="4005263" y="3357563"/>
          <p14:tracePt t="16322" x="4019550" y="3405188"/>
          <p14:tracePt t="16339" x="4029075" y="3467100"/>
          <p14:tracePt t="16355" x="4043363" y="3505200"/>
          <p14:tracePt t="16372" x="4048125" y="3533775"/>
          <p14:tracePt t="16389" x="4052888" y="3571875"/>
          <p14:tracePt t="16390" x="4062413" y="3590925"/>
          <p14:tracePt t="16405" x="4067175" y="3619500"/>
          <p14:tracePt t="16422" x="4076700" y="3648075"/>
          <p14:tracePt t="16439" x="4076700" y="3662363"/>
          <p14:tracePt t="16455" x="4076700" y="3676650"/>
          <p14:tracePt t="16472" x="4076700" y="3695700"/>
          <p14:tracePt t="16489" x="4076700" y="3733800"/>
          <p14:tracePt t="16505" x="4076700" y="3762375"/>
          <p14:tracePt t="16522" x="4071938" y="3810000"/>
          <p14:tracePt t="16539" x="4067175" y="3843338"/>
          <p14:tracePt t="16555" x="4048125" y="3867150"/>
          <p14:tracePt t="16572" x="4038600" y="3890963"/>
          <p14:tracePt t="16589" x="4010025" y="3914775"/>
          <p14:tracePt t="16605" x="3981450" y="3924300"/>
          <p14:tracePt t="16622" x="3952875" y="3924300"/>
          <p14:tracePt t="16639" x="3910013" y="3919538"/>
          <p14:tracePt t="16655" x="3886200" y="3900488"/>
          <p14:tracePt t="16672" x="3862388" y="3838575"/>
          <p14:tracePt t="16688" x="3843338" y="3776663"/>
          <p14:tracePt t="16705" x="3843338" y="3719513"/>
          <p14:tracePt t="16722" x="3852863" y="3700463"/>
          <p14:tracePt t="16739" x="3857625" y="3690938"/>
          <p14:tracePt t="16755" x="3867150" y="3671888"/>
          <p14:tracePt t="16772" x="3881438" y="3662363"/>
          <p14:tracePt t="16789" x="3890963" y="3657600"/>
          <p14:tracePt t="16805" x="3895725" y="3648075"/>
          <p14:tracePt t="16822" x="3900488" y="3648075"/>
          <p14:tracePt t="16866" x="3905250" y="3638550"/>
          <p14:tracePt t="16874" x="3910013" y="3633788"/>
          <p14:tracePt t="16889" x="3914775" y="3605213"/>
          <p14:tracePt t="16905" x="3919538" y="3552825"/>
          <p14:tracePt t="16922" x="3933825" y="3490913"/>
          <p14:tracePt t="16939" x="3948113" y="3448050"/>
          <p14:tracePt t="16955" x="3957638" y="3409950"/>
          <p14:tracePt t="16972" x="3962400" y="3390900"/>
          <p14:tracePt t="16989" x="3962400" y="3386138"/>
          <p14:tracePt t="17005" x="3962400" y="3381375"/>
          <p14:tracePt t="17022" x="3962400" y="3371850"/>
          <p14:tracePt t="17039" x="3962400" y="3367088"/>
          <p14:tracePt t="17055" x="3957638" y="3362325"/>
          <p14:tracePt t="17072" x="3924300" y="3348038"/>
          <p14:tracePt t="17089" x="3881438" y="3338513"/>
          <p14:tracePt t="17105" x="3862388" y="3338513"/>
          <p14:tracePt t="17122" x="3838575" y="3338513"/>
          <p14:tracePt t="17139" x="3829050" y="3338513"/>
          <p14:tracePt t="17155" x="3824288" y="3338513"/>
          <p14:tracePt t="17172" x="3819525" y="3338513"/>
          <p14:tracePt t="17389" x="3833813" y="3338513"/>
          <p14:tracePt t="17396" x="3848100" y="3338513"/>
          <p14:tracePt t="17405" x="3867150" y="3338513"/>
          <p14:tracePt t="17422" x="3890963" y="3338513"/>
          <p14:tracePt t="17439" x="3910013" y="3338513"/>
          <p14:tracePt t="17455" x="3919538" y="3338513"/>
          <p14:tracePt t="17472" x="3924300" y="3338513"/>
          <p14:tracePt t="17488" x="3929063" y="3338513"/>
          <p14:tracePt t="17505" x="3933825" y="3338513"/>
          <p14:tracePt t="17522" x="3938588" y="3338513"/>
          <p14:tracePt t="18232" x="3948113" y="3338513"/>
          <p14:tracePt t="18240" x="3952875" y="3338513"/>
          <p14:tracePt t="18255" x="3976688" y="3348038"/>
          <p14:tracePt t="18272" x="3990975" y="3357563"/>
          <p14:tracePt t="18289" x="4005263" y="3371850"/>
          <p14:tracePt t="18305" x="4024313" y="3381375"/>
          <p14:tracePt t="18322" x="4038600" y="3390900"/>
          <p14:tracePt t="18355" x="4052888" y="3390900"/>
          <p14:tracePt t="18388" x="4067175" y="3390900"/>
          <p14:tracePt t="18430" x="4071938" y="3390900"/>
          <p14:tracePt t="18438" x="4076700" y="3390900"/>
          <p14:tracePt t="18452" x="4081463" y="3390900"/>
          <p14:tracePt t="18459" x="4086225" y="3390900"/>
          <p14:tracePt t="18474" x="4090988" y="3390900"/>
          <p14:tracePt t="18489" x="4095750" y="3390900"/>
          <p14:tracePt t="18606" x="4095750" y="3395663"/>
          <p14:tracePt t="18657" x="4095750" y="3400425"/>
          <p14:tracePt t="18672" x="4095750" y="3405188"/>
          <p14:tracePt t="18679" x="4090988" y="3409950"/>
          <p14:tracePt t="18694" x="4086225" y="3414713"/>
          <p14:tracePt t="18705" x="4081463" y="3419475"/>
          <p14:tracePt t="18722" x="4071938" y="3419475"/>
          <p14:tracePt t="18738" x="4048125" y="3424238"/>
          <p14:tracePt t="18755" x="4033838" y="3424238"/>
          <p14:tracePt t="18772" x="4019550" y="3424238"/>
          <p14:tracePt t="18788" x="4005263" y="3429000"/>
          <p14:tracePt t="18805" x="3981450" y="3429000"/>
          <p14:tracePt t="18822" x="3957638" y="3429000"/>
          <p14:tracePt t="18839" x="3938588" y="3429000"/>
          <p14:tracePt t="18855" x="3905250" y="3429000"/>
          <p14:tracePt t="18872" x="3886200" y="3429000"/>
          <p14:tracePt t="18888" x="3862388" y="3429000"/>
          <p14:tracePt t="18905" x="3843338" y="3429000"/>
          <p14:tracePt t="18922" x="3814763" y="3429000"/>
          <p14:tracePt t="18938" x="3810000" y="3429000"/>
          <p14:tracePt t="18955" x="3800475" y="3429000"/>
          <p14:tracePt t="18972" x="3790950" y="3429000"/>
          <p14:tracePt t="19039" x="3786188" y="3429000"/>
          <p14:tracePt t="19465" x="3757613" y="3429000"/>
          <p14:tracePt t="19472" x="3724275" y="3429000"/>
          <p14:tracePt t="19479" x="3695700" y="3429000"/>
          <p14:tracePt t="19505" x="3657600" y="3429000"/>
          <p14:tracePt t="19538" x="3638550" y="3429000"/>
          <p14:tracePt t="19555" x="3633788" y="3429000"/>
          <p14:tracePt t="19670" x="3643313" y="3429000"/>
          <p14:tracePt t="19677" x="3648075" y="3429000"/>
          <p14:tracePt t="19688" x="3657600" y="3429000"/>
          <p14:tracePt t="19705" x="3686175" y="3429000"/>
          <p14:tracePt t="19722" x="3733800" y="3414713"/>
          <p14:tracePt t="19738" x="3767138" y="3405188"/>
          <p14:tracePt t="19755" x="3795713" y="3390900"/>
          <p14:tracePt t="19772" x="3833813" y="3381375"/>
          <p14:tracePt t="19788" x="3857625" y="3371850"/>
          <p14:tracePt t="19805" x="3871913" y="3367088"/>
          <p14:tracePt t="19822" x="3890963" y="3357563"/>
          <p14:tracePt t="19838" x="3914775" y="3357563"/>
          <p14:tracePt t="19855" x="3929063" y="3357563"/>
          <p14:tracePt t="19872" x="3948113" y="3357563"/>
          <p14:tracePt t="19888" x="3967163" y="3357563"/>
          <p14:tracePt t="19889" x="3976688" y="3357563"/>
          <p14:tracePt t="19905" x="3995738" y="3357563"/>
          <p14:tracePt t="19922" x="4005263" y="3357563"/>
          <p14:tracePt t="19938" x="4019550" y="3357563"/>
          <p14:tracePt t="19956" x="4033838" y="3362325"/>
          <p14:tracePt t="19972" x="4038600" y="3367088"/>
          <p14:tracePt t="19988" x="4043363" y="3367088"/>
          <p14:tracePt t="20005" x="4048125" y="3367088"/>
          <p14:tracePt t="20038" x="4048125" y="3371850"/>
          <p14:tracePt t="20055" x="4048125" y="3381375"/>
          <p14:tracePt t="20072" x="4029075" y="3390900"/>
          <p14:tracePt t="20088" x="3957638" y="3405188"/>
          <p14:tracePt t="20105" x="3910013" y="3405188"/>
          <p14:tracePt t="20122" x="3848100" y="3395663"/>
          <p14:tracePt t="20138" x="3795713" y="3376613"/>
          <p14:tracePt t="20155" x="3714750" y="3333750"/>
          <p14:tracePt t="20172" x="3681413" y="3309938"/>
          <p14:tracePt t="20188" x="3657600" y="3286125"/>
          <p14:tracePt t="20205" x="3633788" y="3252788"/>
          <p14:tracePt t="20222" x="3629025" y="3200400"/>
          <p14:tracePt t="20238" x="3633788" y="3128963"/>
          <p14:tracePt t="20255" x="3652838" y="3067050"/>
          <p14:tracePt t="20271" x="3690938" y="3009900"/>
          <p14:tracePt t="20288" x="3729038" y="2976563"/>
          <p14:tracePt t="20305" x="3767138" y="2962275"/>
          <p14:tracePt t="20322" x="3800475" y="2957513"/>
          <p14:tracePt t="20338" x="3862388" y="2967038"/>
          <p14:tracePt t="20355" x="3900488" y="2990850"/>
          <p14:tracePt t="20372" x="3933825" y="3019425"/>
          <p14:tracePt t="20388" x="3976688" y="3086100"/>
          <p14:tracePt t="20405" x="4005263" y="3138488"/>
          <p14:tracePt t="20422" x="4019550" y="3176588"/>
          <p14:tracePt t="20438" x="4024313" y="3214688"/>
          <p14:tracePt t="20455" x="4029075" y="3252788"/>
          <p14:tracePt t="20472" x="4029075" y="3267075"/>
          <p14:tracePt t="20488" x="4029075" y="3271838"/>
          <p14:tracePt t="20505" x="4029075" y="3276600"/>
          <p14:tracePt t="20522" x="4029075" y="3286125"/>
          <p14:tracePt t="20741" x="4033838" y="3300413"/>
          <p14:tracePt t="20748" x="4038600" y="3305175"/>
          <p14:tracePt t="20756" x="4038600" y="3309938"/>
          <p14:tracePt t="20771" x="4048125" y="3314700"/>
          <p14:tracePt t="20788" x="4048125" y="3319463"/>
          <p14:tracePt t="20805" x="4048125" y="3328988"/>
          <p14:tracePt t="20822" x="4048125" y="3333750"/>
          <p14:tracePt t="20838" x="4048125" y="3338513"/>
          <p14:tracePt t="20855" x="4048125" y="3343275"/>
          <p14:tracePt t="20872" x="4048125" y="3352800"/>
          <p14:tracePt t="20888" x="4038600" y="3362325"/>
          <p14:tracePt t="20905" x="4033838" y="3367088"/>
          <p14:tracePt t="20921" x="4024313" y="3371850"/>
          <p14:tracePt t="20938" x="4014788" y="3381375"/>
          <p14:tracePt t="20955" x="4005263" y="3381375"/>
          <p14:tracePt t="21196" x="3995738" y="3386138"/>
          <p14:tracePt t="21203" x="3990975" y="3386138"/>
          <p14:tracePt t="21210" x="3986213" y="3390900"/>
          <p14:tracePt t="21221" x="3976688" y="3390900"/>
          <p14:tracePt t="21238" x="3967163" y="3390900"/>
          <p14:tracePt t="21255" x="3952875" y="3390900"/>
          <p14:tracePt t="21271" x="3948113" y="3390900"/>
          <p14:tracePt t="21288" x="3938588" y="3390900"/>
          <p14:tracePt t="21321" x="3933825" y="3390900"/>
          <p14:tracePt t="21338" x="3929063" y="3390900"/>
          <p14:tracePt t="21355" x="3924300" y="3390900"/>
          <p14:tracePt t="21372" x="3905250" y="3395663"/>
          <p14:tracePt t="21388" x="3886200" y="3405188"/>
          <p14:tracePt t="21405" x="3867150" y="3409950"/>
          <p14:tracePt t="21421" x="3843338" y="3414713"/>
          <p14:tracePt t="21438" x="3824288" y="3414713"/>
          <p14:tracePt t="21455" x="3819525" y="3414713"/>
          <p14:tracePt t="21472" x="3814763" y="3414713"/>
          <p14:tracePt t="21687" x="3819525" y="3414713"/>
          <p14:tracePt t="21695" x="3829050" y="3414713"/>
          <p14:tracePt t="21705" x="3838575" y="3419475"/>
          <p14:tracePt t="21721" x="3848100" y="3424238"/>
          <p14:tracePt t="21738" x="3871913" y="3429000"/>
          <p14:tracePt t="21755" x="3886200" y="3429000"/>
          <p14:tracePt t="21771" x="3900488" y="3429000"/>
          <p14:tracePt t="21788" x="3910013" y="3433763"/>
          <p14:tracePt t="21805" x="3929063" y="3433763"/>
          <p14:tracePt t="21821" x="3938588" y="3433763"/>
          <p14:tracePt t="21838" x="3948113" y="3433763"/>
          <p14:tracePt t="21855" x="3952875" y="3433763"/>
          <p14:tracePt t="21872" x="3967163" y="3433763"/>
          <p14:tracePt t="21888" x="3981450" y="3433763"/>
          <p14:tracePt t="21905" x="3990975" y="3433763"/>
          <p14:tracePt t="21922" x="4000500" y="3438525"/>
          <p14:tracePt t="21938" x="4005263" y="3438525"/>
          <p14:tracePt t="21955" x="4014788" y="3438525"/>
          <p14:tracePt t="21971" x="4019550" y="3438525"/>
          <p14:tracePt t="21988" x="4024313" y="3438525"/>
          <p14:tracePt t="22833" x="4029075" y="3438525"/>
          <p14:tracePt t="22840" x="4033838" y="3438525"/>
          <p14:tracePt t="22855" x="4043363" y="3438525"/>
          <p14:tracePt t="22872" x="4048125" y="3438525"/>
          <p14:tracePt t="22888" x="4052888" y="3438525"/>
          <p14:tracePt t="22972" x="4043363" y="3438525"/>
          <p14:tracePt t="22979" x="4033838" y="3448050"/>
          <p14:tracePt t="23005" x="3976688" y="3457575"/>
          <p14:tracePt t="23021" x="3943350" y="3462338"/>
          <p14:tracePt t="23038" x="3881438" y="3462338"/>
          <p14:tracePt t="23055" x="3852863" y="3462338"/>
          <p14:tracePt t="23071" x="3829050" y="3462338"/>
          <p14:tracePt t="23088" x="3814763" y="3462338"/>
          <p14:tracePt t="23105" x="3805238" y="3462338"/>
          <p14:tracePt t="23121" x="3800475" y="3462338"/>
          <p14:tracePt t="23138" x="3795713" y="3462338"/>
          <p14:tracePt t="23200" x="3790950" y="3462338"/>
          <p14:tracePt t="23464" x="3805238" y="3462338"/>
          <p14:tracePt t="23471" x="3819525" y="3462338"/>
          <p14:tracePt t="23478" x="3838575" y="3462338"/>
          <p14:tracePt t="23488" x="3857625" y="3462338"/>
          <p14:tracePt t="23505" x="3871913" y="3462338"/>
          <p14:tracePt t="23521" x="3905250" y="3462338"/>
          <p14:tracePt t="23538" x="3919538" y="3462338"/>
          <p14:tracePt t="23555" x="3933825" y="3462338"/>
          <p14:tracePt t="23571" x="3948113" y="3462338"/>
          <p14:tracePt t="23588" x="3967163" y="3462338"/>
          <p14:tracePt t="23605" x="3981450" y="3462338"/>
          <p14:tracePt t="23621" x="3986213" y="3462338"/>
          <p14:tracePt t="23638" x="4000500" y="3462338"/>
          <p14:tracePt t="23655" x="4010025" y="3462338"/>
          <p14:tracePt t="23671" x="4019550" y="3462338"/>
          <p14:tracePt t="23688" x="4024313" y="3462338"/>
          <p14:tracePt t="23705" x="4033838" y="3462338"/>
          <p14:tracePt t="23757" x="4038600" y="3462338"/>
          <p14:tracePt t="24147" x="4071938" y="3462338"/>
          <p14:tracePt t="24159" x="4129088" y="3462338"/>
          <p14:tracePt t="24171" x="4224338" y="3452813"/>
          <p14:tracePt t="24188" x="4295775" y="3448050"/>
          <p14:tracePt t="24205" x="4381500" y="3438525"/>
          <p14:tracePt t="24221" x="4424363" y="3438525"/>
          <p14:tracePt t="24255" x="4476750" y="3438525"/>
          <p14:tracePt t="24288" x="4491038" y="3438525"/>
          <p14:tracePt t="24305" x="4500563" y="3438525"/>
          <p14:tracePt t="24322" x="4505325" y="3438525"/>
          <p14:tracePt t="24528" x="4471988" y="3462338"/>
          <p14:tracePt t="24535" x="4429125" y="3490913"/>
          <p14:tracePt t="24542" x="4391025" y="3524250"/>
          <p14:tracePt t="24555" x="4362450" y="3538538"/>
          <p14:tracePt t="24571" x="4305300" y="3576638"/>
          <p14:tracePt t="24588" x="4286250" y="3586163"/>
          <p14:tracePt t="24605" x="4267200" y="3595688"/>
          <p14:tracePt t="24621" x="4262438" y="3600450"/>
          <p14:tracePt t="24638" x="4252913" y="3600450"/>
          <p14:tracePt t="24655" x="4243388" y="3600450"/>
          <p14:tracePt t="24671" x="4233863" y="3600450"/>
          <p14:tracePt t="24688" x="4210050" y="3600450"/>
          <p14:tracePt t="24705" x="4167188" y="3600450"/>
          <p14:tracePt t="24721" x="4124325" y="3600450"/>
          <p14:tracePt t="24738" x="4090988" y="3605213"/>
          <p14:tracePt t="24755" x="4029075" y="3614738"/>
          <p14:tracePt t="24771" x="3990975" y="3624263"/>
          <p14:tracePt t="24788" x="3967163" y="3633788"/>
          <p14:tracePt t="24805" x="3948113" y="3638550"/>
          <p14:tracePt t="24821" x="3914775" y="3652838"/>
          <p14:tracePt t="24838" x="3890963" y="3662363"/>
          <p14:tracePt t="24855" x="3867150" y="3667125"/>
          <p14:tracePt t="24872" x="3848100" y="3686175"/>
          <p14:tracePt t="24888" x="3829050" y="3690938"/>
          <p14:tracePt t="24905" x="3814763" y="3700463"/>
          <p14:tracePt t="24921" x="3805238" y="3705225"/>
          <p14:tracePt t="24938" x="3786188" y="3714750"/>
          <p14:tracePt t="24955" x="3781425" y="3719513"/>
          <p14:tracePt t="24971" x="3776663" y="3719513"/>
          <p14:tracePt t="25085" x="3776663" y="3724275"/>
          <p14:tracePt t="25092" x="3781425" y="3729038"/>
          <p14:tracePt t="25104" x="3790950" y="3733800"/>
          <p14:tracePt t="25121" x="3857625" y="3757613"/>
          <p14:tracePt t="25138" x="3924300" y="3767138"/>
          <p14:tracePt t="25155" x="3976688" y="3771900"/>
          <p14:tracePt t="25171" x="4024313" y="3771900"/>
          <p14:tracePt t="25188" x="4067175" y="3771900"/>
          <p14:tracePt t="25205" x="4081463" y="3771900"/>
          <p14:tracePt t="25221" x="4086225" y="3771900"/>
          <p14:tracePt t="25238" x="4090988" y="3771900"/>
          <p14:tracePt t="25254" x="4095750" y="3771900"/>
          <p14:tracePt t="25271" x="4100513" y="3771900"/>
          <p14:tracePt t="25372" x="4105275" y="3771900"/>
          <p14:tracePt t="25378" x="4110038" y="3771900"/>
          <p14:tracePt t="25393" x="4114800" y="3771900"/>
          <p14:tracePt t="25405" x="4119563" y="3771900"/>
          <p14:tracePt t="25422" x="4129088" y="3767138"/>
          <p14:tracePt t="25438" x="4143375" y="3762375"/>
          <p14:tracePt t="25455" x="4157663" y="3757613"/>
          <p14:tracePt t="25471" x="4181475" y="3752850"/>
          <p14:tracePt t="25488" x="4214813" y="3743325"/>
          <p14:tracePt t="25505" x="4238625" y="3729038"/>
          <p14:tracePt t="25521" x="4252913" y="3724275"/>
          <p14:tracePt t="25538" x="4271963" y="3719513"/>
          <p14:tracePt t="25555" x="4314825" y="3714750"/>
          <p14:tracePt t="25571" x="4348163" y="3709988"/>
          <p14:tracePt t="25588" x="4376738" y="3700463"/>
          <p14:tracePt t="25605" x="4424363" y="3695700"/>
          <p14:tracePt t="25621" x="4452938" y="3695700"/>
          <p14:tracePt t="25638" x="4491038" y="3695700"/>
          <p14:tracePt t="25654" x="4519613" y="3695700"/>
          <p14:tracePt t="25671" x="4543425" y="3695700"/>
          <p14:tracePt t="25688" x="4557713" y="3695700"/>
          <p14:tracePt t="25704" x="4562475" y="3695700"/>
          <p14:tracePt t="25721" x="4572000" y="3695700"/>
          <p14:tracePt t="25738" x="4581525" y="3695700"/>
          <p14:tracePt t="27344" x="4576763" y="3695700"/>
          <p14:tracePt t="27352" x="4572000" y="3695700"/>
          <p14:tracePt t="27359" x="4562475" y="3695700"/>
          <p14:tracePt t="27371" x="4552950" y="3695700"/>
          <p14:tracePt t="27389" x="4533900" y="3695700"/>
          <p14:tracePt t="27404" x="4519613" y="3695700"/>
          <p14:tracePt t="27438" x="4505325" y="3695700"/>
          <p14:tracePt t="27471" x="4495800" y="3695700"/>
          <p14:tracePt t="27488" x="4486275" y="3695700"/>
          <p14:tracePt t="27504" x="4462463" y="3695700"/>
          <p14:tracePt t="27521" x="4429125" y="3700463"/>
          <p14:tracePt t="27538" x="4410075" y="3700463"/>
          <p14:tracePt t="27555" x="4386263" y="3700463"/>
          <p14:tracePt t="27571" x="4371975" y="3700463"/>
          <p14:tracePt t="27588" x="4352925" y="3700463"/>
          <p14:tracePt t="27604" x="4343400" y="3700463"/>
          <p14:tracePt t="27621" x="4329113" y="3700463"/>
          <p14:tracePt t="27638" x="4314825" y="3700463"/>
          <p14:tracePt t="27654" x="4300538" y="3700463"/>
          <p14:tracePt t="27671" x="4286250" y="3700463"/>
          <p14:tracePt t="27688" x="4276725" y="3700463"/>
          <p14:tracePt t="27704" x="4267200" y="3700463"/>
          <p14:tracePt t="27721" x="4257675" y="3700463"/>
          <p14:tracePt t="27738" x="4248150" y="3700463"/>
          <p14:tracePt t="27754" x="4243388" y="3700463"/>
          <p14:tracePt t="27771" x="4233863" y="3700463"/>
          <p14:tracePt t="27788" x="4229100" y="3700463"/>
          <p14:tracePt t="27804" x="4219575" y="3700463"/>
          <p14:tracePt t="27821" x="4200525" y="3700463"/>
          <p14:tracePt t="27838" x="4191000" y="3700463"/>
          <p14:tracePt t="27854" x="4176713" y="3695700"/>
          <p14:tracePt t="27871" x="4152900" y="3690938"/>
          <p14:tracePt t="27888" x="4119563" y="3681413"/>
          <p14:tracePt t="27904" x="4100513" y="3667125"/>
          <p14:tracePt t="27921" x="4076700" y="3652838"/>
          <p14:tracePt t="27938" x="4052888" y="3629025"/>
          <p14:tracePt t="27954" x="4014788" y="3576638"/>
          <p14:tracePt t="27971" x="3990975" y="3548063"/>
          <p14:tracePt t="27988" x="3967163" y="3514725"/>
          <p14:tracePt t="28005" x="3933825" y="3467100"/>
          <p14:tracePt t="28021" x="3924300" y="3424238"/>
          <p14:tracePt t="28038" x="3905250" y="3381375"/>
          <p14:tracePt t="28054" x="3890963" y="3309938"/>
          <p14:tracePt t="28071" x="3881438" y="3190875"/>
          <p14:tracePt t="28088" x="3890963" y="3138488"/>
          <p14:tracePt t="28104" x="3905250" y="3095625"/>
          <p14:tracePt t="28121" x="3924300" y="3057525"/>
          <p14:tracePt t="28138" x="3971925" y="3014663"/>
          <p14:tracePt t="28154" x="4019550" y="2990850"/>
          <p14:tracePt t="28171" x="4067175" y="2976563"/>
          <p14:tracePt t="28188" x="4152900" y="2986088"/>
          <p14:tracePt t="28204" x="4210050" y="3014663"/>
          <p14:tracePt t="28221" x="4252913" y="3062288"/>
          <p14:tracePt t="28238" x="4291013" y="3138488"/>
          <p14:tracePt t="28255" x="4333875" y="3262313"/>
          <p14:tracePt t="28271" x="4338638" y="3305175"/>
          <p14:tracePt t="28288" x="4338638" y="3338513"/>
          <p14:tracePt t="28304" x="4338638" y="3376613"/>
          <p14:tracePt t="28321" x="4338638" y="3409950"/>
          <p14:tracePt t="28338" x="4333875" y="3429000"/>
          <p14:tracePt t="28354" x="4329113" y="3467100"/>
          <p14:tracePt t="28371" x="4300538" y="3529013"/>
          <p14:tracePt t="28388" x="4291013" y="3557588"/>
          <p14:tracePt t="28404" x="4271963" y="3590925"/>
          <p14:tracePt t="28421" x="4262438" y="3614738"/>
          <p14:tracePt t="28438" x="4252913" y="3633788"/>
          <p14:tracePt t="28454" x="4243388" y="3643313"/>
          <p14:tracePt t="28471" x="4224338" y="3652838"/>
          <p14:tracePt t="28488" x="4205288" y="3657600"/>
          <p14:tracePt t="28504" x="4157663" y="3671888"/>
          <p14:tracePt t="28521" x="4133850" y="3676650"/>
          <p14:tracePt t="28538" x="4114800" y="3681413"/>
          <p14:tracePt t="28555" x="4090988" y="3681413"/>
          <p14:tracePt t="28571" x="4086225" y="3681413"/>
          <p14:tracePt t="31586" x="3995738" y="3771900"/>
          <p14:tracePt t="31593" x="3848100" y="3924300"/>
          <p14:tracePt t="31604" x="3719513" y="4038600"/>
          <p14:tracePt t="31621" x="3476625" y="4233863"/>
          <p14:tracePt t="31638" x="3138488" y="4452938"/>
          <p14:tracePt t="31655" x="3005138" y="4548188"/>
          <p14:tracePt t="31671" x="2905125" y="4624388"/>
          <p14:tracePt t="31704" x="2657475" y="4748213"/>
          <p14:tracePt t="31737" x="2519363" y="4791075"/>
          <p14:tracePt t="31754" x="2452688" y="4805363"/>
          <p14:tracePt t="31771" x="2414588" y="4814888"/>
          <p14:tracePt t="31787" x="2366963" y="4824413"/>
          <p14:tracePt t="31804" x="2314575" y="4829175"/>
          <p14:tracePt t="31821" x="2238375" y="4843463"/>
          <p14:tracePt t="31837" x="2185988" y="4848225"/>
          <p14:tracePt t="31854" x="2143125" y="4862513"/>
          <p14:tracePt t="31871" x="2090738" y="4881563"/>
          <p14:tracePt t="31887" x="1966913" y="4943475"/>
          <p14:tracePt t="31904" x="1866900" y="5010150"/>
          <p14:tracePt t="31921" x="1762125" y="5095875"/>
          <p14:tracePt t="31937" x="1671638" y="5162550"/>
          <p14:tracePt t="31954" x="1552575" y="5257800"/>
          <p14:tracePt t="31971" x="1452563" y="5305425"/>
          <p14:tracePt t="31988" x="1366838" y="5338763"/>
          <p14:tracePt t="32004" x="1257300" y="5376863"/>
          <p14:tracePt t="32021" x="1204913" y="5395913"/>
          <p14:tracePt t="32037" x="1157288" y="5410200"/>
          <p14:tracePt t="32054" x="1114425" y="5429250"/>
          <p14:tracePt t="32071" x="1057275" y="5462588"/>
          <p14:tracePt t="32087" x="1019175" y="5491163"/>
          <p14:tracePt t="32104" x="990600" y="5514975"/>
          <p14:tracePt t="32121" x="962025" y="5534025"/>
          <p14:tracePt t="32137" x="919163" y="5557838"/>
          <p14:tracePt t="32154" x="895350" y="5572125"/>
          <p14:tracePt t="32171" x="866775" y="5586413"/>
          <p14:tracePt t="32187" x="823913" y="5614988"/>
          <p14:tracePt t="32204" x="800100" y="5634038"/>
          <p14:tracePt t="32221" x="776288" y="5643563"/>
          <p14:tracePt t="32237" x="762000" y="5648325"/>
          <p14:tracePt t="32254" x="738188" y="5657850"/>
          <p14:tracePt t="32271" x="723900" y="5662613"/>
          <p14:tracePt t="32288" x="704850" y="5672138"/>
          <p14:tracePt t="32304" x="695325" y="5676900"/>
          <p14:tracePt t="32321" x="676275" y="5686425"/>
          <p14:tracePt t="32337" x="666750" y="5686425"/>
          <p14:tracePt t="32354" x="661988" y="5686425"/>
          <p14:tracePt t="32371" x="647700" y="5686425"/>
          <p14:tracePt t="32387" x="642938" y="5686425"/>
          <p14:tracePt t="32404" x="633413" y="5686425"/>
          <p14:tracePt t="32421" x="628650" y="5691188"/>
          <p14:tracePt t="32437" x="619125" y="5691188"/>
          <p14:tracePt t="32454" x="609600" y="5691188"/>
          <p14:tracePt t="32738" x="633413" y="5691188"/>
          <p14:tracePt t="32745" x="681038" y="5691188"/>
          <p14:tracePt t="32754" x="728663" y="5691188"/>
          <p14:tracePt t="32771" x="842963" y="5672138"/>
          <p14:tracePt t="32787" x="942975" y="5672138"/>
          <p14:tracePt t="32805" x="1062038" y="5681663"/>
          <p14:tracePt t="32821" x="1109663" y="5681663"/>
          <p14:tracePt t="32837" x="1162050" y="5681663"/>
          <p14:tracePt t="32854" x="1190625" y="5681663"/>
          <p14:tracePt t="32871" x="1214438" y="5681663"/>
          <p14:tracePt t="32887" x="1223963" y="5681663"/>
          <p14:tracePt t="32904" x="1228725" y="5681663"/>
          <p14:tracePt t="32921" x="1233488" y="5681663"/>
          <p14:tracePt t="32937" x="1252538" y="5681663"/>
          <p14:tracePt t="32954" x="1262063" y="5681663"/>
          <p14:tracePt t="32971" x="1276350" y="5676900"/>
          <p14:tracePt t="32987" x="1300163" y="5672138"/>
          <p14:tracePt t="33004" x="1309688" y="5672138"/>
          <p14:tracePt t="33021" x="1314450" y="5672138"/>
          <p14:tracePt t="33037" x="1323975" y="5672138"/>
          <p14:tracePt t="33157" x="1328738" y="5672138"/>
          <p14:tracePt t="33399" x="1357313" y="5672138"/>
          <p14:tracePt t="33407" x="1400175" y="5667375"/>
          <p14:tracePt t="33414" x="1447800" y="5657850"/>
          <p14:tracePt t="33421" x="1495425" y="5657850"/>
          <p14:tracePt t="33437" x="1576388" y="5643563"/>
          <p14:tracePt t="33454" x="1638300" y="5634038"/>
          <p14:tracePt t="33487" x="1762125" y="5629275"/>
          <p14:tracePt t="33520" x="1862138" y="5610225"/>
          <p14:tracePt t="33538" x="1938338" y="5595938"/>
          <p14:tracePt t="33555" x="1990725" y="5591175"/>
          <p14:tracePt t="33571" x="2043113" y="5576888"/>
          <p14:tracePt t="33587" x="2090738" y="5576888"/>
          <p14:tracePt t="33604" x="2166938" y="5572125"/>
          <p14:tracePt t="33621" x="2219325" y="5572125"/>
          <p14:tracePt t="33637" x="2276475" y="5572125"/>
          <p14:tracePt t="33654" x="2333625" y="5572125"/>
          <p14:tracePt t="33671" x="2414588" y="5572125"/>
          <p14:tracePt t="33687" x="2476500" y="5572125"/>
          <p14:tracePt t="33704" x="2524125" y="5572125"/>
          <p14:tracePt t="33721" x="2619375" y="5572125"/>
          <p14:tracePt t="33737" x="2686050" y="5581650"/>
          <p14:tracePt t="33754" x="2757488" y="5581650"/>
          <p14:tracePt t="33771" x="2824163" y="5581650"/>
          <p14:tracePt t="33788" x="2919413" y="5581650"/>
          <p14:tracePt t="33804" x="2976563" y="5581650"/>
          <p14:tracePt t="33821" x="3024188" y="5586413"/>
          <p14:tracePt t="33837" x="3086100" y="5586413"/>
          <p14:tracePt t="33854" x="3167063" y="5586413"/>
          <p14:tracePt t="33871" x="3219450" y="5595938"/>
          <p14:tracePt t="33887" x="3262313" y="5600700"/>
          <p14:tracePt t="33904" x="3328988" y="5614988"/>
          <p14:tracePt t="33921" x="3367088" y="5619750"/>
          <p14:tracePt t="33937" x="3395663" y="5619750"/>
          <p14:tracePt t="33955" x="3414713" y="5619750"/>
          <p14:tracePt t="33971" x="3448050" y="5619750"/>
          <p14:tracePt t="33987" x="3471863" y="5619750"/>
          <p14:tracePt t="34004" x="3490913" y="5619750"/>
          <p14:tracePt t="34021" x="3514725" y="5624513"/>
          <p14:tracePt t="34037" x="3552825" y="5624513"/>
          <p14:tracePt t="34054" x="3571875" y="5624513"/>
          <p14:tracePt t="34071" x="3590925" y="5624513"/>
          <p14:tracePt t="34087" x="3609975" y="5624513"/>
          <p14:tracePt t="34104" x="3624263" y="5624513"/>
          <p14:tracePt t="34120" x="3629025" y="5624513"/>
          <p14:tracePt t="34137" x="3638550" y="5624513"/>
          <p14:tracePt t="34154" x="3643313" y="5624513"/>
          <p14:tracePt t="34199" x="3633788" y="5624513"/>
          <p14:tracePt t="34206" x="3605213" y="5629275"/>
          <p14:tracePt t="34220" x="3481388" y="5638800"/>
          <p14:tracePt t="34237" x="3324225" y="5657850"/>
          <p14:tracePt t="34254" x="3148013" y="5667375"/>
          <p14:tracePt t="34271" x="2981325" y="5662613"/>
          <p14:tracePt t="34287" x="2805113" y="5629275"/>
          <p14:tracePt t="34304" x="2733675" y="5614988"/>
          <p14:tracePt t="34321" x="2671763" y="5600700"/>
          <p14:tracePt t="34338" x="2586038" y="5586413"/>
          <p14:tracePt t="34354" x="2538413" y="5581650"/>
          <p14:tracePt t="34370" x="2486025" y="5576888"/>
          <p14:tracePt t="34387" x="2443163" y="5562600"/>
          <p14:tracePt t="34389" x="2424113" y="5562600"/>
          <p14:tracePt t="34404" x="2395538" y="5562600"/>
          <p14:tracePt t="34421" x="2362200" y="5562600"/>
          <p14:tracePt t="34437" x="2319338" y="5562600"/>
          <p14:tracePt t="34454" x="2276475" y="5562600"/>
          <p14:tracePt t="34471" x="2162175" y="5562600"/>
          <p14:tracePt t="34487" x="2090738" y="5572125"/>
          <p14:tracePt t="34504" x="2019300" y="5572125"/>
          <p14:tracePt t="34521" x="1947863" y="5572125"/>
          <p14:tracePt t="34537" x="1895475" y="5572125"/>
          <p14:tracePt t="34554" x="1847850" y="5572125"/>
          <p14:tracePt t="34570" x="1785938" y="5572125"/>
          <p14:tracePt t="34587" x="1704975" y="5572125"/>
          <p14:tracePt t="34604" x="1647825" y="5576888"/>
          <p14:tracePt t="34620" x="1600200" y="5586413"/>
          <p14:tracePt t="34637" x="1557338" y="5595938"/>
          <p14:tracePt t="34654" x="1490663" y="5610225"/>
          <p14:tracePt t="34670" x="1443038" y="5624513"/>
          <p14:tracePt t="34687" x="1409700" y="5629275"/>
          <p14:tracePt t="34704" x="1362075" y="5643563"/>
          <p14:tracePt t="34720" x="1352550" y="5648325"/>
          <p14:tracePt t="34737" x="1343025" y="5648325"/>
          <p14:tracePt t="34754" x="1338263" y="5648325"/>
          <p14:tracePt t="34771" x="1328738" y="5648325"/>
          <p14:tracePt t="34787" x="1323975" y="5648325"/>
          <p14:tracePt t="34804" x="1319213" y="5648325"/>
          <p14:tracePt t="35145" x="1343025" y="5648325"/>
          <p14:tracePt t="35153" x="1390650" y="5643563"/>
          <p14:tracePt t="35161" x="1438275" y="5634038"/>
          <p14:tracePt t="35170" x="1490663" y="5634038"/>
          <p14:tracePt t="35187" x="1595438" y="5619750"/>
          <p14:tracePt t="35204" x="1757363" y="5605463"/>
          <p14:tracePt t="35237" x="1962150" y="5586413"/>
          <p14:tracePt t="35270" x="2114550" y="5586413"/>
          <p14:tracePt t="35287" x="2166938" y="5586413"/>
          <p14:tracePt t="35304" x="2214563" y="5586413"/>
          <p14:tracePt t="35321" x="2300288" y="5586413"/>
          <p14:tracePt t="35337" x="2347913" y="5586413"/>
          <p14:tracePt t="35354" x="2409825" y="5591175"/>
          <p14:tracePt t="35371" x="2443163" y="5591175"/>
          <p14:tracePt t="35387" x="2490788" y="5591175"/>
          <p14:tracePt t="35404" x="2519363" y="5591175"/>
          <p14:tracePt t="35421" x="2538413" y="5591175"/>
          <p14:tracePt t="35437" x="2566988" y="5591175"/>
          <p14:tracePt t="35454" x="2614613" y="5595938"/>
          <p14:tracePt t="35470" x="2652713" y="5595938"/>
          <p14:tracePt t="35487" x="2695575" y="5595938"/>
          <p14:tracePt t="35504" x="2752725" y="5595938"/>
          <p14:tracePt t="35521" x="2795588" y="5595938"/>
          <p14:tracePt t="35537" x="2824163" y="5595938"/>
          <p14:tracePt t="35554" x="2847975" y="5595938"/>
          <p14:tracePt t="35571" x="2862263" y="5595938"/>
          <p14:tracePt t="35587" x="2871788" y="5595938"/>
          <p14:tracePt t="35604" x="2876550" y="5595938"/>
          <p14:tracePt t="35814" x="2928938" y="5595938"/>
          <p14:tracePt t="35821" x="2995613" y="5595938"/>
          <p14:tracePt t="35828" x="3062288" y="5595938"/>
          <p14:tracePt t="35837" x="3105150" y="5595938"/>
          <p14:tracePt t="35854" x="3195638" y="5595938"/>
          <p14:tracePt t="35871" x="3300413" y="5595938"/>
          <p14:tracePt t="35887" x="3343275" y="5600700"/>
          <p14:tracePt t="35904" x="3381375" y="5605463"/>
          <p14:tracePt t="35921" x="3414713" y="5619750"/>
          <p14:tracePt t="35937" x="3462338" y="5629275"/>
          <p14:tracePt t="35954" x="3486150" y="5629275"/>
          <p14:tracePt t="35971" x="3505200" y="5629275"/>
          <p14:tracePt t="35987" x="3524250" y="5629275"/>
          <p14:tracePt t="36004" x="3538538" y="5629275"/>
          <p14:tracePt t="36021" x="3543300" y="5629275"/>
          <p14:tracePt t="36037" x="3548063" y="5629275"/>
          <p14:tracePt t="36054" x="3552825" y="5629275"/>
          <p14:tracePt t="36070" x="3557588" y="5629275"/>
          <p14:tracePt t="36087" x="3557588" y="5638800"/>
          <p14:tracePt t="36104" x="3552825" y="5648325"/>
          <p14:tracePt t="36121" x="3419475" y="5715000"/>
          <p14:tracePt t="36137" x="3214688" y="5791200"/>
          <p14:tracePt t="36154" x="2909888" y="5857875"/>
          <p14:tracePt t="36170" x="2619375" y="5919788"/>
          <p14:tracePt t="36187" x="2305050" y="5967413"/>
          <p14:tracePt t="36204" x="2147888" y="5981700"/>
          <p14:tracePt t="36220" x="2076450" y="5991225"/>
          <p14:tracePt t="36237" x="2033588" y="5991225"/>
          <p14:tracePt t="36254" x="2019300" y="5991225"/>
          <p14:tracePt t="36287" x="2047875" y="5991225"/>
          <p14:tracePt t="36304" x="2195513" y="5972175"/>
          <p14:tracePt t="36321" x="2333625" y="5972175"/>
          <p14:tracePt t="36337" x="2486025" y="5976938"/>
          <p14:tracePt t="36354" x="2624138" y="5995988"/>
          <p14:tracePt t="36371" x="2795588" y="6010275"/>
          <p14:tracePt t="36387" x="2886075" y="6029325"/>
          <p14:tracePt t="36404" x="2967038" y="6029325"/>
          <p14:tracePt t="36421" x="3071813" y="6034088"/>
          <p14:tracePt t="36437" x="3124200" y="6034088"/>
          <p14:tracePt t="36454" x="3157538" y="6034088"/>
          <p14:tracePt t="36470" x="3186113" y="6034088"/>
          <p14:tracePt t="36487" x="3214688" y="6034088"/>
          <p14:tracePt t="36504" x="3224213" y="6034088"/>
          <p14:tracePt t="36520" x="3233738" y="6034088"/>
          <p14:tracePt t="36537" x="3238500" y="6034088"/>
          <p14:tracePt t="36554" x="3248025" y="6034088"/>
          <p14:tracePt t="36570" x="3252788" y="6034088"/>
          <p14:tracePt t="36587" x="3262313" y="6034088"/>
          <p14:tracePt t="36700" x="3267075" y="6034088"/>
          <p14:tracePt t="36708" x="3271838" y="6019800"/>
          <p14:tracePt t="36720" x="3286125" y="5986463"/>
          <p14:tracePt t="36737" x="3352800" y="5657850"/>
          <p14:tracePt t="36754" x="3390900" y="5386388"/>
          <p14:tracePt t="36770" x="3429000" y="4962525"/>
          <p14:tracePt t="36787" x="3467100" y="4752975"/>
          <p14:tracePt t="36804" x="3543300" y="4400550"/>
          <p14:tracePt t="36820" x="3586163" y="4271963"/>
          <p14:tracePt t="36837" x="3629025" y="4143375"/>
          <p14:tracePt t="36854" x="3695700" y="3952875"/>
          <p14:tracePt t="36870" x="3729038" y="3881438"/>
          <p14:tracePt t="36887" x="3738563" y="3819525"/>
          <p14:tracePt t="36904" x="3752850" y="3781425"/>
          <p14:tracePt t="36920" x="3762375" y="3752850"/>
          <p14:tracePt t="36937" x="3771900" y="3743325"/>
          <p14:tracePt t="36954" x="3771900" y="3733800"/>
          <p14:tracePt t="36970" x="3776663" y="3733800"/>
          <p14:tracePt t="37170" x="3781425" y="3724275"/>
          <p14:tracePt t="37177" x="3786188" y="3709988"/>
          <p14:tracePt t="37187" x="3786188" y="3705225"/>
          <p14:tracePt t="37204" x="3795713" y="3695700"/>
          <p14:tracePt t="37220" x="3795713" y="3690938"/>
          <p14:tracePt t="37237" x="3795713" y="3681413"/>
          <p14:tracePt t="37254" x="3795713" y="3676650"/>
          <p14:tracePt t="37270" x="3795713" y="3671888"/>
          <p14:tracePt t="37346" x="3790950" y="3671888"/>
          <p14:tracePt t="37353" x="3781425" y="3681413"/>
          <p14:tracePt t="37361" x="3752850" y="3690938"/>
          <p14:tracePt t="37370" x="3705225" y="3724275"/>
          <p14:tracePt t="37387" x="3571875" y="3805238"/>
          <p14:tracePt t="37404" x="3438525" y="3905250"/>
          <p14:tracePt t="37420" x="3209925" y="4038600"/>
          <p14:tracePt t="37437" x="3105150" y="4086225"/>
          <p14:tracePt t="37454" x="3024188" y="4133850"/>
          <p14:tracePt t="37470" x="2952750" y="4176713"/>
          <p14:tracePt t="37487" x="2919413" y="4200525"/>
          <p14:tracePt t="37504" x="2900363" y="4214813"/>
          <p14:tracePt t="37520" x="2876550" y="4233863"/>
          <p14:tracePt t="37537" x="2838450" y="4257675"/>
          <p14:tracePt t="37554" x="2819400" y="4267200"/>
          <p14:tracePt t="37570" x="2795588" y="4281488"/>
          <p14:tracePt t="37587" x="2767013" y="4300538"/>
          <p14:tracePt t="37604" x="2724150" y="4324350"/>
          <p14:tracePt t="37620" x="2690813" y="4338638"/>
          <p14:tracePt t="37637" x="2671763" y="4352925"/>
          <p14:tracePt t="37654" x="2638425" y="4367213"/>
          <p14:tracePt t="37670" x="2619375" y="4376738"/>
          <p14:tracePt t="37687" x="2605088" y="4386263"/>
          <p14:tracePt t="37704" x="2590800" y="4386263"/>
          <p14:tracePt t="37720" x="2571750" y="4386263"/>
          <p14:tracePt t="37737" x="2562225" y="4386263"/>
          <p14:tracePt t="37754" x="2547938" y="4386263"/>
          <p14:tracePt t="37770" x="2524125" y="4386263"/>
          <p14:tracePt t="37787" x="2495550" y="4386263"/>
          <p14:tracePt t="37803" x="2471738" y="4386263"/>
          <p14:tracePt t="37820" x="2452688" y="4386263"/>
          <p14:tracePt t="37837" x="2428875" y="4386263"/>
          <p14:tracePt t="37854" x="2409825" y="4376738"/>
          <p14:tracePt t="37870" x="2390775" y="4376738"/>
          <p14:tracePt t="37887" x="2376488" y="4371975"/>
          <p14:tracePt t="37904" x="2357438" y="4367213"/>
          <p14:tracePt t="37920" x="2347913" y="4367213"/>
          <p14:tracePt t="37937" x="2333625" y="4367213"/>
          <p14:tracePt t="37954" x="2328863" y="4362450"/>
          <p14:tracePt t="37970" x="2319338" y="4362450"/>
          <p14:tracePt t="37987" x="2309813" y="4362450"/>
          <p14:tracePt t="38072" x="2309813" y="4357688"/>
          <p14:tracePt t="38087" x="2309813" y="4352925"/>
          <p14:tracePt t="38095" x="2309813" y="4348163"/>
          <p14:tracePt t="38109" x="2309813" y="4343400"/>
          <p14:tracePt t="38120" x="2314575" y="4338638"/>
          <p14:tracePt t="38137" x="2319338" y="4333875"/>
          <p14:tracePt t="38153" x="2328863" y="4324350"/>
          <p14:tracePt t="38170" x="2333625" y="4319588"/>
          <p14:tracePt t="38187" x="2343150" y="4310063"/>
          <p14:tracePt t="38249" x="2338388" y="4310063"/>
          <p14:tracePt t="38256" x="2333625" y="4310063"/>
          <p14:tracePt t="38263" x="2328863" y="4310063"/>
          <p14:tracePt t="38271" x="2319338" y="4314825"/>
          <p14:tracePt t="38287" x="2295525" y="4314825"/>
          <p14:tracePt t="38303" x="2276475" y="4314825"/>
          <p14:tracePt t="38320" x="2252663" y="4314825"/>
          <p14:tracePt t="38337" x="2228850" y="4300538"/>
          <p14:tracePt t="38353" x="2209800" y="4276725"/>
          <p14:tracePt t="38370" x="2185988" y="4248150"/>
          <p14:tracePt t="38387" x="2162175" y="4210050"/>
          <p14:tracePt t="38388" x="2147888" y="4191000"/>
          <p14:tracePt t="38404" x="2133600" y="4119563"/>
          <p14:tracePt t="38420" x="2119313" y="4048125"/>
          <p14:tracePt t="38437" x="2119313" y="3990975"/>
          <p14:tracePt t="38454" x="2119313" y="3919538"/>
          <p14:tracePt t="38470" x="2128838" y="3900488"/>
          <p14:tracePt t="38487" x="2138363" y="3881438"/>
          <p14:tracePt t="38503" x="2143125" y="3871913"/>
          <p14:tracePt t="38520" x="2152650" y="3857625"/>
          <p14:tracePt t="38537" x="2166938" y="3843338"/>
          <p14:tracePt t="38553" x="2181225" y="3833813"/>
          <p14:tracePt t="38572" x="2209800" y="3819525"/>
          <p14:tracePt t="38587" x="2247900" y="3810000"/>
          <p14:tracePt t="38604" x="2266950" y="3810000"/>
          <p14:tracePt t="38620" x="2276475" y="3810000"/>
          <p14:tracePt t="38637" x="2295525" y="3810000"/>
          <p14:tracePt t="38653" x="2300288" y="3810000"/>
          <p14:tracePt t="38670" x="2314575" y="3819525"/>
          <p14:tracePt t="38687" x="2328863" y="3843338"/>
          <p14:tracePt t="38704" x="2352675" y="3890963"/>
          <p14:tracePt t="38720" x="2371725" y="3933825"/>
          <p14:tracePt t="38737" x="2381250" y="3976688"/>
          <p14:tracePt t="38753" x="2390775" y="4014788"/>
          <p14:tracePt t="38770" x="2395538" y="4052888"/>
          <p14:tracePt t="38787" x="2395538" y="4076700"/>
          <p14:tracePt t="38804" x="2395538" y="4095750"/>
          <p14:tracePt t="38820" x="2395538" y="4119563"/>
          <p14:tracePt t="38837" x="2395538" y="4157663"/>
          <p14:tracePt t="38854" x="2395538" y="4176713"/>
          <p14:tracePt t="38870" x="2390775" y="4200525"/>
          <p14:tracePt t="38887" x="2376488" y="4233863"/>
          <p14:tracePt t="38904" x="2371725" y="4248150"/>
          <p14:tracePt t="38920" x="2371725" y="4252913"/>
          <p14:tracePt t="38937" x="2371725" y="4262438"/>
          <p14:tracePt t="38954" x="2371725" y="4271963"/>
          <p14:tracePt t="39255" x="2376488" y="4271963"/>
          <p14:tracePt t="39270" x="2381250" y="4271963"/>
          <p14:tracePt t="39328" x="2386013" y="4271963"/>
          <p14:tracePt t="39343" x="2390775" y="4271963"/>
          <p14:tracePt t="39349" x="2395538" y="4271963"/>
          <p14:tracePt t="39366" x="2405063" y="4271963"/>
          <p14:tracePt t="39372" x="2409825" y="4271963"/>
          <p14:tracePt t="39387" x="2419350" y="4271963"/>
          <p14:tracePt t="39404" x="2433638" y="4271963"/>
          <p14:tracePt t="39420" x="2443163" y="4271963"/>
          <p14:tracePt t="39437" x="2452688" y="4271963"/>
          <p14:tracePt t="39454" x="2457450" y="4271963"/>
          <p14:tracePt t="39923" x="2466975" y="4271963"/>
          <p14:tracePt t="39929" x="2486025" y="4267200"/>
          <p14:tracePt t="39939" x="2505075" y="4267200"/>
          <p14:tracePt t="39953" x="2528888" y="4257675"/>
          <p14:tracePt t="39971" x="2547938" y="4248150"/>
          <p14:tracePt t="39987" x="2571750" y="4248150"/>
          <p14:tracePt t="40003" x="2590800" y="4248150"/>
          <p14:tracePt t="40037" x="2624138" y="4248150"/>
          <p14:tracePt t="40070" x="2686050" y="4238625"/>
          <p14:tracePt t="40087" x="2724150" y="4233863"/>
          <p14:tracePt t="40104" x="2762250" y="4233863"/>
          <p14:tracePt t="40120" x="2833688" y="4233863"/>
          <p14:tracePt t="40137" x="2890838" y="4233863"/>
          <p14:tracePt t="40154" x="2933700" y="4233863"/>
          <p14:tracePt t="40170" x="2976563" y="4233863"/>
          <p14:tracePt t="40187" x="3024188" y="4233863"/>
          <p14:tracePt t="40204" x="3052763" y="4233863"/>
          <p14:tracePt t="40220" x="3076575" y="4233863"/>
          <p14:tracePt t="40237" x="3095625" y="4233863"/>
          <p14:tracePt t="40254" x="3128963" y="4233863"/>
          <p14:tracePt t="40270" x="3143250" y="4233863"/>
          <p14:tracePt t="40287" x="3157538" y="4238625"/>
          <p14:tracePt t="40304" x="3176588" y="4248150"/>
          <p14:tracePt t="40320" x="3195638" y="4257675"/>
          <p14:tracePt t="40337" x="3205163" y="4262438"/>
          <p14:tracePt t="40353" x="3209925" y="4267200"/>
          <p14:tracePt t="40370" x="3219450" y="4271963"/>
          <p14:tracePt t="40387" x="3228975" y="4271963"/>
          <p14:tracePt t="40403" x="3228975" y="4276725"/>
          <p14:tracePt t="40420" x="3238500" y="4286250"/>
          <p14:tracePt t="40437" x="3248025" y="4291013"/>
          <p14:tracePt t="40453" x="3252788" y="4291013"/>
          <p14:tracePt t="40470" x="3257550" y="4291013"/>
          <p14:tracePt t="40545" x="3262313" y="4291013"/>
          <p14:tracePt t="40554" x="3267075" y="4295775"/>
          <p14:tracePt t="40569" x="3271838" y="4300538"/>
          <p14:tracePt t="40576" x="3276600" y="4305300"/>
          <p14:tracePt t="40587" x="3281363" y="4305300"/>
          <p14:tracePt t="40604" x="3300413" y="4314825"/>
          <p14:tracePt t="40620" x="3314700" y="4324350"/>
          <p14:tracePt t="40637" x="3324225" y="4329113"/>
          <p14:tracePt t="40653" x="3333750" y="4333875"/>
          <p14:tracePt t="40670" x="3343275" y="4333875"/>
          <p14:tracePt t="40687" x="3352800" y="4333875"/>
          <p14:tracePt t="40703" x="3357563" y="4333875"/>
          <p14:tracePt t="40720" x="3362325" y="4333875"/>
          <p14:tracePt t="40833" x="3367088" y="4333875"/>
          <p14:tracePt t="40840" x="3371850" y="4333875"/>
          <p14:tracePt t="40854" x="3376613" y="4333875"/>
          <p14:tracePt t="40870" x="3390900" y="4333875"/>
          <p14:tracePt t="40887" x="3414713" y="4329113"/>
          <p14:tracePt t="40903" x="3438525" y="4324350"/>
          <p14:tracePt t="40920" x="3476625" y="4319588"/>
          <p14:tracePt t="40937" x="3490913" y="4319588"/>
          <p14:tracePt t="40953" x="3505200" y="4319588"/>
          <p14:tracePt t="40970" x="3509963" y="4319588"/>
          <p14:tracePt t="40987" x="3519488" y="4319588"/>
          <p14:tracePt t="41003" x="3524250" y="4319588"/>
          <p14:tracePt t="41559" x="3462338" y="4319588"/>
          <p14:tracePt t="41566" x="3386138" y="4319588"/>
          <p14:tracePt t="41573" x="3328988" y="4329113"/>
          <p14:tracePt t="41587" x="3271838" y="4329113"/>
          <p14:tracePt t="41604" x="3124200" y="4329113"/>
          <p14:tracePt t="41620" x="3043238" y="4319588"/>
          <p14:tracePt t="41653" x="2909888" y="4281488"/>
          <p14:tracePt t="41687" x="2833688" y="4243388"/>
          <p14:tracePt t="41703" x="2805113" y="4229100"/>
          <p14:tracePt t="41720" x="2771775" y="4219575"/>
          <p14:tracePt t="41737" x="2743200" y="4214813"/>
          <p14:tracePt t="41753" x="2700338" y="4205288"/>
          <p14:tracePt t="41770" x="2662238" y="4195763"/>
          <p14:tracePt t="41787" x="2633663" y="4186238"/>
          <p14:tracePt t="41803" x="2624138" y="4186238"/>
          <p14:tracePt t="41820" x="2619375" y="4186238"/>
          <p14:tracePt t="41837" x="2609850" y="4186238"/>
          <p14:tracePt t="41853" x="2600325" y="4186238"/>
          <p14:tracePt t="41870" x="2595563" y="4186238"/>
          <p14:tracePt t="41887" x="2590800" y="4186238"/>
          <p14:tracePt t="41934" x="2586038" y="4186238"/>
          <p14:tracePt t="41941" x="2581275" y="4186238"/>
          <p14:tracePt t="41955" x="2571750" y="4186238"/>
          <p14:tracePt t="41970" x="2557463" y="4186238"/>
          <p14:tracePt t="41987" x="2533650" y="4200525"/>
          <p14:tracePt t="42003" x="2505075" y="4224338"/>
          <p14:tracePt t="42020" x="2466975" y="4257675"/>
          <p14:tracePt t="42037" x="2452688" y="4262438"/>
          <p14:tracePt t="42053" x="2447925" y="4271963"/>
          <p14:tracePt t="42070" x="2438400" y="4276725"/>
          <p14:tracePt t="42087" x="2428875" y="4281488"/>
          <p14:tracePt t="42103" x="2424113" y="4281488"/>
          <p14:tracePt t="42120" x="2409825" y="4286250"/>
          <p14:tracePt t="42137" x="2395538" y="4291013"/>
          <p14:tracePt t="42153" x="2347913" y="4300538"/>
          <p14:tracePt t="42170" x="2309813" y="4300538"/>
          <p14:tracePt t="42187" x="2276475" y="4300538"/>
          <p14:tracePt t="42204" x="2228850" y="4295775"/>
          <p14:tracePt t="42220" x="2205038" y="4276725"/>
          <p14:tracePt t="42237" x="2181225" y="4248150"/>
          <p14:tracePt t="42253" x="2157413" y="4210050"/>
          <p14:tracePt t="42270" x="2119313" y="4143375"/>
          <p14:tracePt t="42287" x="2105025" y="4090988"/>
          <p14:tracePt t="42303" x="2090738" y="4019550"/>
          <p14:tracePt t="42320" x="2090738" y="3952875"/>
          <p14:tracePt t="42337" x="2090738" y="3876675"/>
          <p14:tracePt t="42353" x="2095500" y="3838575"/>
          <p14:tracePt t="42370" x="2105025" y="3814763"/>
          <p14:tracePt t="42387" x="2109788" y="3800475"/>
          <p14:tracePt t="42389" x="2114550" y="3795713"/>
          <p14:tracePt t="42403" x="2124075" y="3781425"/>
          <p14:tracePt t="42420" x="2147888" y="3767138"/>
          <p14:tracePt t="42437" x="2176463" y="3762375"/>
          <p14:tracePt t="42453" x="2224088" y="3757613"/>
          <p14:tracePt t="42470" x="2257425" y="3762375"/>
          <p14:tracePt t="42486" x="2281238" y="3776663"/>
          <p14:tracePt t="42503" x="2290763" y="3790950"/>
          <p14:tracePt t="42520" x="2319338" y="3824288"/>
          <p14:tracePt t="42536" x="2338388" y="3871913"/>
          <p14:tracePt t="42553" x="2357438" y="3914775"/>
          <p14:tracePt t="42570" x="2371725" y="3952875"/>
          <p14:tracePt t="42587" x="2390775" y="4000500"/>
          <p14:tracePt t="42603" x="2395538" y="4029075"/>
          <p14:tracePt t="42620" x="2405063" y="4057650"/>
          <p14:tracePt t="42637" x="2409825" y="4105275"/>
          <p14:tracePt t="42653" x="2409825" y="4133850"/>
          <p14:tracePt t="42670" x="2409825" y="4162425"/>
          <p14:tracePt t="42686" x="2409825" y="4200525"/>
          <p14:tracePt t="42703" x="2409825" y="4229100"/>
          <p14:tracePt t="42720" x="2409825" y="4248150"/>
          <p14:tracePt t="42737" x="2409825" y="4262438"/>
          <p14:tracePt t="42753" x="2409825" y="4271963"/>
          <p14:tracePt t="42770" x="2400300" y="4286250"/>
          <p14:tracePt t="42787" x="2390775" y="4291013"/>
          <p14:tracePt t="42803" x="2381250" y="4300538"/>
          <p14:tracePt t="42820" x="2362200" y="4310063"/>
          <p14:tracePt t="42836" x="2333625" y="4314825"/>
          <p14:tracePt t="42853" x="2295525" y="4314825"/>
          <p14:tracePt t="42870" x="2266950" y="4314825"/>
          <p14:tracePt t="42887" x="2228850" y="4291013"/>
          <p14:tracePt t="42903" x="2200275" y="4252913"/>
          <p14:tracePt t="42920" x="2176463" y="4191000"/>
          <p14:tracePt t="42936" x="2147888" y="4143375"/>
          <p14:tracePt t="42953" x="2133600" y="4090988"/>
          <p14:tracePt t="42970" x="2124075" y="4057650"/>
          <p14:tracePt t="42987" x="2124075" y="4024313"/>
          <p14:tracePt t="43003" x="2124075" y="3990975"/>
          <p14:tracePt t="43020" x="2124075" y="3919538"/>
          <p14:tracePt t="43037" x="2143125" y="3876675"/>
          <p14:tracePt t="43053" x="2157413" y="3848100"/>
          <p14:tracePt t="43070" x="2185988" y="3810000"/>
          <p14:tracePt t="43087" x="2214563" y="3790950"/>
          <p14:tracePt t="43103" x="2252663" y="3771900"/>
          <p14:tracePt t="43120" x="2281238" y="3767138"/>
          <p14:tracePt t="43136" x="2324100" y="3767138"/>
          <p14:tracePt t="43153" x="2338388" y="3771900"/>
          <p14:tracePt t="43170" x="2347913" y="3781425"/>
          <p14:tracePt t="43187" x="2386013" y="3843338"/>
          <p14:tracePt t="43203" x="2395538" y="3881438"/>
          <p14:tracePt t="43220" x="2400300" y="3910013"/>
          <p14:tracePt t="43237" x="2409825" y="3933825"/>
          <p14:tracePt t="43253" x="2414588" y="3971925"/>
          <p14:tracePt t="43270" x="2414588" y="4005263"/>
          <p14:tracePt t="43287" x="2414588" y="4057650"/>
          <p14:tracePt t="43303" x="2414588" y="4105275"/>
          <p14:tracePt t="43320" x="2414588" y="4167188"/>
          <p14:tracePt t="43337" x="2405063" y="4195763"/>
          <p14:tracePt t="43353" x="2400300" y="4219575"/>
          <p14:tracePt t="43370" x="2390775" y="4243388"/>
          <p14:tracePt t="43387" x="2366963" y="4262438"/>
          <p14:tracePt t="43403" x="2338388" y="4281488"/>
          <p14:tracePt t="43420" x="2295525" y="4295775"/>
          <p14:tracePt t="43437" x="2224088" y="4305300"/>
          <p14:tracePt t="43453" x="2176463" y="4305300"/>
          <p14:tracePt t="43470" x="2143125" y="4286250"/>
          <p14:tracePt t="43486" x="2114550" y="4248150"/>
          <p14:tracePt t="43503" x="2052638" y="4129088"/>
          <p14:tracePt t="43520" x="2038350" y="4067175"/>
          <p14:tracePt t="43537" x="2033588" y="4024313"/>
          <p14:tracePt t="43553" x="2033588" y="3986213"/>
          <p14:tracePt t="43570" x="2038350" y="3938588"/>
          <p14:tracePt t="43586" x="2043113" y="3914775"/>
          <p14:tracePt t="43603" x="2057400" y="3900488"/>
          <p14:tracePt t="43621" x="2066925" y="3886200"/>
          <p14:tracePt t="43636" x="2066925" y="3876675"/>
          <p14:tracePt t="43653" x="2066925" y="3871913"/>
          <p14:tracePt t="43670" x="2066925" y="3867150"/>
          <p14:tracePt t="43686" x="2076450" y="3867150"/>
          <p14:tracePt t="43703" x="2085975" y="3867150"/>
          <p14:tracePt t="43720" x="2095500" y="3871913"/>
          <p14:tracePt t="43736" x="2119313" y="3886200"/>
          <p14:tracePt t="43753" x="2181225" y="3914775"/>
          <p14:tracePt t="43770" x="2271713" y="3957638"/>
          <p14:tracePt t="43787" x="2366963" y="3995738"/>
          <p14:tracePt t="43804" x="2509838" y="4052888"/>
          <p14:tracePt t="43820" x="2566988" y="4081463"/>
          <p14:tracePt t="43837" x="2605088" y="4100513"/>
          <p14:tracePt t="43853" x="2628900" y="4110038"/>
          <p14:tracePt t="43870" x="2643188" y="4119563"/>
          <p14:tracePt t="43886" x="2647950" y="4124325"/>
          <p14:tracePt t="43903" x="2657475" y="4124325"/>
          <p14:tracePt t="43937" x="2662238" y="4124325"/>
          <p14:tracePt t="43953" x="2662238" y="4129088"/>
          <p14:tracePt t="43970" x="2667000" y="4138613"/>
          <p14:tracePt t="43987" x="2676525" y="4157663"/>
          <p14:tracePt t="44003" x="2676525" y="4171950"/>
          <p14:tracePt t="44020" x="2676525" y="4181475"/>
          <p14:tracePt t="44037" x="2676525" y="4191000"/>
          <p14:tracePt t="44054" x="2676525" y="4200525"/>
          <p14:tracePt t="44087" x="2676525" y="4205288"/>
          <p14:tracePt t="44304" x="2719388" y="4205288"/>
          <p14:tracePt t="44311" x="2776538" y="4205288"/>
          <p14:tracePt t="44320" x="2819400" y="4205288"/>
          <p14:tracePt t="44337" x="2909888" y="4205288"/>
          <p14:tracePt t="44353" x="2971800" y="4205288"/>
          <p14:tracePt t="44370" x="3033713" y="4191000"/>
          <p14:tracePt t="44386" x="3062288" y="4186238"/>
          <p14:tracePt t="44403" x="3081338" y="4186238"/>
          <p14:tracePt t="44420" x="3109913" y="4186238"/>
          <p14:tracePt t="44437" x="3124200" y="4186238"/>
          <p14:tracePt t="44453" x="3128963" y="4186238"/>
          <p14:tracePt t="44470" x="3133725" y="4186238"/>
          <p14:tracePt t="44487" x="3143250" y="4186238"/>
          <p14:tracePt t="46041" x="3109913" y="4191000"/>
          <p14:tracePt t="46049" x="3071813" y="4205288"/>
          <p14:tracePt t="46056" x="3038475" y="4205288"/>
          <p14:tracePt t="46070" x="3014663" y="4210050"/>
          <p14:tracePt t="46086" x="2938463" y="4210050"/>
          <p14:tracePt t="46103" x="2900363" y="4210050"/>
          <p14:tracePt t="46136" x="2814638" y="4210050"/>
          <p14:tracePt t="46170" x="2705100" y="4210050"/>
          <p14:tracePt t="46186" x="2662238" y="4210050"/>
          <p14:tracePt t="46203" x="2619375" y="4210050"/>
          <p14:tracePt t="46220" x="2590800" y="4210050"/>
          <p14:tracePt t="46236" x="2566988" y="4210050"/>
          <p14:tracePt t="46253" x="2547938" y="4210050"/>
          <p14:tracePt t="46270" x="2514600" y="4210050"/>
          <p14:tracePt t="46286" x="2505075" y="4210050"/>
          <p14:tracePt t="46303" x="2495550" y="4210050"/>
          <p14:tracePt t="46320" x="2486025" y="4210050"/>
          <p14:tracePt t="46336" x="2481263" y="4210050"/>
          <p14:tracePt t="46353" x="2476500" y="4210050"/>
          <p14:tracePt t="46369" x="2471738" y="4210050"/>
          <p14:tracePt t="46386" x="2462213" y="4210050"/>
          <p14:tracePt t="46403" x="2452688" y="4214813"/>
          <p14:tracePt t="46420" x="2443163" y="4219575"/>
          <p14:tracePt t="46436" x="2419350" y="4224338"/>
          <p14:tracePt t="46453" x="2395538" y="4243388"/>
          <p14:tracePt t="46470" x="2371725" y="4257675"/>
          <p14:tracePt t="46487" x="2343150" y="4271963"/>
          <p14:tracePt t="46503" x="2305050" y="4291013"/>
          <p14:tracePt t="46520" x="2257425" y="4305300"/>
          <p14:tracePt t="46536" x="2233613" y="4305300"/>
          <p14:tracePt t="46553" x="2200275" y="4305300"/>
          <p14:tracePt t="46570" x="2152650" y="4300538"/>
          <p14:tracePt t="46586" x="2128838" y="4281488"/>
          <p14:tracePt t="46603" x="2100263" y="4257675"/>
          <p14:tracePt t="46620" x="2066925" y="4219575"/>
          <p14:tracePt t="46636" x="2014538" y="4114800"/>
          <p14:tracePt t="46653" x="1990725" y="4038600"/>
          <p14:tracePt t="46670" x="1976438" y="3976688"/>
          <p14:tracePt t="46686" x="1976438" y="3929063"/>
          <p14:tracePt t="46703" x="1990725" y="3867150"/>
          <p14:tracePt t="46719" x="2009775" y="3829050"/>
          <p14:tracePt t="46736" x="2019300" y="3805238"/>
          <p14:tracePt t="46753" x="2043113" y="3786188"/>
          <p14:tracePt t="46770" x="2062163" y="3771900"/>
          <p14:tracePt t="46786" x="2085975" y="3767138"/>
          <p14:tracePt t="46803" x="2105025" y="3767138"/>
          <p14:tracePt t="46820" x="2147888" y="3781425"/>
          <p14:tracePt t="46836" x="2176463" y="3790950"/>
          <p14:tracePt t="46853" x="2200275" y="3800475"/>
          <p14:tracePt t="46870" x="2219325" y="3805238"/>
          <p14:tracePt t="46886" x="2243138" y="3814763"/>
          <p14:tracePt t="46903" x="2247900" y="3824288"/>
          <p14:tracePt t="46920" x="2257425" y="3829050"/>
          <p14:tracePt t="46936" x="2281238" y="3848100"/>
          <p14:tracePt t="46953" x="2290763" y="3876675"/>
          <p14:tracePt t="46970" x="2309813" y="3900488"/>
          <p14:tracePt t="46986" x="2328863" y="3933825"/>
          <p14:tracePt t="47003" x="2347913" y="3971925"/>
          <p14:tracePt t="47019" x="2352675" y="3995738"/>
          <p14:tracePt t="47037" x="2362200" y="4019550"/>
          <p14:tracePt t="47053" x="2366963" y="4038600"/>
          <p14:tracePt t="47070" x="2371725" y="4057650"/>
          <p14:tracePt t="47086" x="2371725" y="4067175"/>
          <p14:tracePt t="47103" x="2371725" y="4076700"/>
          <p14:tracePt t="47120" x="2371725" y="4086225"/>
          <p14:tracePt t="47136" x="2371725" y="4095750"/>
          <p14:tracePt t="47153" x="2371725" y="4100513"/>
          <p14:tracePt t="47170" x="2371725" y="4105275"/>
          <p14:tracePt t="47186" x="2371725" y="4129088"/>
          <p14:tracePt t="47203" x="2366963" y="4143375"/>
          <p14:tracePt t="47220" x="2357438" y="4162425"/>
          <p14:tracePt t="47236" x="2357438" y="4181475"/>
          <p14:tracePt t="47253" x="2357438" y="4195763"/>
          <p14:tracePt t="47269" x="2357438" y="4200525"/>
          <p14:tracePt t="47286" x="2357438" y="4205288"/>
          <p14:tracePt t="47303" x="2357438" y="4210050"/>
          <p14:tracePt t="47319" x="2386013" y="4219575"/>
          <p14:tracePt t="47336" x="2424113" y="4243388"/>
          <p14:tracePt t="47353" x="2452688" y="4262438"/>
          <p14:tracePt t="47370" x="2500313" y="4286250"/>
          <p14:tracePt t="47386" x="2538413" y="4295775"/>
          <p14:tracePt t="47403" x="2557463" y="4305300"/>
          <p14:tracePt t="47419" x="2566988" y="4305300"/>
          <p14:tracePt t="47436" x="2586038" y="4305300"/>
          <p14:tracePt t="47453" x="2590800" y="4305300"/>
          <p14:tracePt t="47469" x="2600325" y="4305300"/>
          <p14:tracePt t="48405" x="2609850" y="4305300"/>
          <p14:tracePt t="48413" x="2619375" y="4305300"/>
          <p14:tracePt t="48420" x="2628900" y="4300538"/>
          <p14:tracePt t="48437" x="2667000" y="4291013"/>
          <p14:tracePt t="48453" x="2705100" y="4286250"/>
          <p14:tracePt t="48486" x="2781300" y="4276725"/>
          <p14:tracePt t="48519" x="2828925" y="4267200"/>
          <p14:tracePt t="48536" x="2862263" y="4262438"/>
          <p14:tracePt t="48553" x="2876550" y="4262438"/>
          <p14:tracePt t="48570" x="2890838" y="4262438"/>
          <p14:tracePt t="48586" x="2909888" y="4262438"/>
          <p14:tracePt t="48603" x="2938463" y="4262438"/>
          <p14:tracePt t="48620" x="2962275" y="4262438"/>
          <p14:tracePt t="48636" x="2976563" y="4262438"/>
          <p14:tracePt t="48653" x="2995613" y="4262438"/>
          <p14:tracePt t="48669" x="3028950" y="4262438"/>
          <p14:tracePt t="48686" x="3052763" y="4262438"/>
          <p14:tracePt t="48703" x="3067050" y="4262438"/>
          <p14:tracePt t="48719" x="3095625" y="4262438"/>
          <p14:tracePt t="48736" x="3119438" y="4262438"/>
          <p14:tracePt t="48753" x="3133725" y="4262438"/>
          <p14:tracePt t="48769" x="3152775" y="4257675"/>
          <p14:tracePt t="48786" x="3186113" y="4252913"/>
          <p14:tracePt t="48803" x="3209925" y="4252913"/>
          <p14:tracePt t="48820" x="3219450" y="4252913"/>
          <p14:tracePt t="48836" x="3233738" y="4252913"/>
          <p14:tracePt t="48853" x="3248025" y="4252913"/>
          <p14:tracePt t="48869" x="3252788" y="4252913"/>
          <p14:tracePt t="48886" x="3257550" y="4252913"/>
          <p14:tracePt t="48903" x="3262313" y="4252913"/>
          <p14:tracePt t="49213" x="3224213" y="4252913"/>
          <p14:tracePt t="49220" x="3167063" y="4252913"/>
          <p14:tracePt t="49227" x="3119438" y="4252913"/>
          <p14:tracePt t="49236" x="3076575" y="4252913"/>
          <p14:tracePt t="49253" x="2995613" y="4252913"/>
          <p14:tracePt t="49269" x="2938463" y="4252913"/>
          <p14:tracePt t="49303" x="2838450" y="4252913"/>
          <p14:tracePt t="49336" x="2809875" y="4252913"/>
          <p14:tracePt t="49353" x="2800350" y="4252913"/>
          <p14:tracePt t="49446" x="2805113" y="4252913"/>
          <p14:tracePt t="49454" x="2814638" y="4252913"/>
          <p14:tracePt t="49462" x="2828925" y="4248150"/>
          <p14:tracePt t="49469" x="2852738" y="4248150"/>
          <p14:tracePt t="49486" x="2890838" y="4238625"/>
          <p14:tracePt t="49503" x="2933700" y="4238625"/>
          <p14:tracePt t="49520" x="2986088" y="4238625"/>
          <p14:tracePt t="49536" x="3005138" y="4238625"/>
          <p14:tracePt t="49553" x="3028950" y="4238625"/>
          <p14:tracePt t="49569" x="3043238" y="4238625"/>
          <p14:tracePt t="49586" x="3062288" y="4238625"/>
          <p14:tracePt t="49603" x="3076575" y="4238625"/>
          <p14:tracePt t="49620" x="3086100" y="4238625"/>
          <p14:tracePt t="49636" x="3095625" y="4238625"/>
          <p14:tracePt t="49653" x="3105150" y="4238625"/>
          <p14:tracePt t="49669" x="3114675" y="4238625"/>
          <p14:tracePt t="50203" x="3124200" y="4238625"/>
          <p14:tracePt t="50210" x="3138488" y="4238625"/>
          <p14:tracePt t="50219" x="3148013" y="4238625"/>
          <p14:tracePt t="50236" x="3162300" y="4238625"/>
          <p14:tracePt t="50253" x="3176588" y="4233863"/>
          <p14:tracePt t="50269" x="3195638" y="4233863"/>
          <p14:tracePt t="50286" x="3219450" y="4233863"/>
          <p14:tracePt t="50319" x="3271838" y="4233863"/>
          <p14:tracePt t="50353" x="3314700" y="4233863"/>
          <p14:tracePt t="50369" x="3333750" y="4233863"/>
          <p14:tracePt t="50386" x="3367088" y="4233863"/>
          <p14:tracePt t="50403" x="3386138" y="4233863"/>
          <p14:tracePt t="50419" x="3405188" y="4233863"/>
          <p14:tracePt t="50436" x="3419475" y="4233863"/>
          <p14:tracePt t="50453" x="3438525" y="4233863"/>
          <p14:tracePt t="50469" x="3448050" y="4233863"/>
          <p14:tracePt t="50486" x="3457575" y="4233863"/>
          <p14:tracePt t="50503" x="3467100" y="4233863"/>
          <p14:tracePt t="52052" x="3462338" y="4233863"/>
          <p14:tracePt t="52059" x="3448050" y="4233863"/>
          <p14:tracePt t="52069" x="3438525" y="4243388"/>
          <p14:tracePt t="52086" x="3429000" y="4248150"/>
          <p14:tracePt t="52103" x="3395663" y="4248150"/>
          <p14:tracePt t="52119" x="3381375" y="4238625"/>
          <p14:tracePt t="52136" x="3357563" y="4229100"/>
          <p14:tracePt t="52169" x="3305175" y="4143375"/>
          <p14:tracePt t="52202" x="3267075" y="3995738"/>
          <p14:tracePt t="52220" x="3252788" y="3933825"/>
          <p14:tracePt t="52236" x="3252788" y="3914775"/>
          <p14:tracePt t="52253" x="3252788" y="3890963"/>
          <p14:tracePt t="52269" x="3252788" y="3876675"/>
          <p14:tracePt t="52286" x="3252788" y="3867150"/>
          <p14:tracePt t="52303" x="3252788" y="3862388"/>
          <p14:tracePt t="52319" x="3262313" y="3852863"/>
          <p14:tracePt t="52336" x="3286125" y="3848100"/>
          <p14:tracePt t="52352" x="3333750" y="3848100"/>
          <p14:tracePt t="52369" x="3352800" y="3848100"/>
          <p14:tracePt t="52386" x="3376613" y="3857625"/>
          <p14:tracePt t="52403" x="3386138" y="3867150"/>
          <p14:tracePt t="52419" x="3409950" y="3914775"/>
          <p14:tracePt t="52436" x="3424238" y="3976688"/>
          <p14:tracePt t="52453" x="3433763" y="4019550"/>
          <p14:tracePt t="52469" x="3433763" y="4071938"/>
          <p14:tracePt t="52486" x="3433763" y="4095750"/>
          <p14:tracePt t="52502" x="3433763" y="4110038"/>
          <p14:tracePt t="52519" x="3433763" y="4124325"/>
          <p14:tracePt t="52536" x="3433763" y="4133850"/>
          <p14:tracePt t="52552" x="3433763" y="4143375"/>
          <p14:tracePt t="52569" x="3433763" y="4148138"/>
          <p14:tracePt t="52843" x="3414713" y="4086225"/>
          <p14:tracePt t="52851" x="3367088" y="3981450"/>
          <p14:tracePt t="52858" x="3314700" y="3833813"/>
          <p14:tracePt t="52869" x="3276600" y="3729038"/>
          <p14:tracePt t="52886" x="3200400" y="3557588"/>
          <p14:tracePt t="52888" x="3186113" y="3495675"/>
          <p14:tracePt t="52902" x="3152775" y="3409950"/>
          <p14:tracePt t="52936" x="3119438" y="3305175"/>
          <p14:tracePt t="52969" x="3105150" y="3209925"/>
          <p14:tracePt t="52986" x="3090863" y="3181350"/>
          <p14:tracePt t="53002" x="3086100" y="3148013"/>
          <p14:tracePt t="53019" x="3071813" y="3105150"/>
          <p14:tracePt t="53036" x="3057525" y="3081338"/>
          <p14:tracePt t="53052" x="3043238" y="3048000"/>
          <p14:tracePt t="53069" x="3024188" y="3019425"/>
          <p14:tracePt t="53086" x="2995613" y="2986088"/>
          <p14:tracePt t="53102" x="2981325" y="2962275"/>
          <p14:tracePt t="53119" x="2957513" y="2938463"/>
          <p14:tracePt t="53136" x="2924175" y="2914650"/>
          <p14:tracePt t="53152" x="2862263" y="2876550"/>
          <p14:tracePt t="53169" x="2828925" y="2857500"/>
          <p14:tracePt t="53186" x="2805113" y="2838450"/>
          <p14:tracePt t="53202" x="2786063" y="2828925"/>
          <p14:tracePt t="53219" x="2781300" y="2824163"/>
          <p14:tracePt t="53236" x="2771775" y="2824163"/>
          <p14:tracePt t="53252" x="2767013" y="2824163"/>
          <p14:tracePt t="53335" x="2781300" y="2819400"/>
          <p14:tracePt t="53342" x="2795588" y="2819400"/>
          <p14:tracePt t="53352" x="2814638" y="2819400"/>
          <p14:tracePt t="53369" x="2862263" y="2819400"/>
          <p14:tracePt t="53386" x="2967038" y="2814638"/>
          <p14:tracePt t="53402" x="3048000" y="2805113"/>
          <p14:tracePt t="53419" x="3128963" y="2805113"/>
          <p14:tracePt t="53436" x="3209925" y="2805113"/>
          <p14:tracePt t="53452" x="3276600" y="2805113"/>
          <p14:tracePt t="53469" x="3305175" y="2805113"/>
          <p14:tracePt t="53486" x="3324225" y="2805113"/>
          <p14:tracePt t="53502" x="3343275" y="2805113"/>
          <p14:tracePt t="53519" x="3357563" y="2805113"/>
          <p14:tracePt t="53536" x="3367088" y="2805113"/>
          <p14:tracePt t="53553" x="3371850" y="2795588"/>
          <p14:tracePt t="53569" x="3386138" y="2795588"/>
          <p14:tracePt t="53586" x="3386138" y="2790825"/>
          <p14:tracePt t="53602" x="3395663" y="2786063"/>
          <p14:tracePt t="53619" x="3400425" y="2786063"/>
          <p14:tracePt t="53636" x="3409950" y="2786063"/>
          <p14:tracePt t="53716" x="3414713" y="2786063"/>
          <p14:tracePt t="53731" x="3414713" y="2790825"/>
          <p14:tracePt t="53739" x="3424238" y="2819400"/>
          <p14:tracePt t="53752" x="3433763" y="2843213"/>
          <p14:tracePt t="53769" x="3448050" y="3005138"/>
          <p14:tracePt t="53786" x="3457575" y="3181350"/>
          <p14:tracePt t="53802" x="3457575" y="3338513"/>
          <p14:tracePt t="53819" x="3457575" y="3514725"/>
          <p14:tracePt t="53836" x="3457575" y="3629025"/>
          <p14:tracePt t="53852" x="3467100" y="3762375"/>
          <p14:tracePt t="53869" x="3471863" y="3867150"/>
          <p14:tracePt t="53886" x="3490913" y="3981450"/>
          <p14:tracePt t="53902" x="3505200" y="4057650"/>
          <p14:tracePt t="53919" x="3509963" y="4138613"/>
          <p14:tracePt t="53936" x="3519488" y="4210050"/>
          <p14:tracePt t="53952" x="3519488" y="4262438"/>
          <p14:tracePt t="53969" x="3519488" y="4295775"/>
          <p14:tracePt t="53986" x="3519488" y="4319588"/>
          <p14:tracePt t="54002" x="3519488" y="4343400"/>
          <p14:tracePt t="54019" x="3519488" y="4357688"/>
          <p14:tracePt t="54036" x="3519488" y="4371975"/>
          <p14:tracePt t="54052" x="3514725" y="4391025"/>
          <p14:tracePt t="54069" x="3514725" y="4410075"/>
          <p14:tracePt t="54086" x="3509963" y="4419600"/>
          <p14:tracePt t="54102" x="3509963" y="4424363"/>
          <p14:tracePt t="54119" x="3509963" y="4429125"/>
          <p14:tracePt t="54136" x="3509963" y="4438650"/>
          <p14:tracePt t="54568" x="3490913" y="4433888"/>
          <p14:tracePt t="54576" x="3481388" y="4424363"/>
          <p14:tracePt t="54586" x="3467100" y="4414838"/>
          <p14:tracePt t="54602" x="3429000" y="4395788"/>
          <p14:tracePt t="54619" x="3395663" y="4371975"/>
          <p14:tracePt t="54652" x="3348038" y="4314825"/>
          <p14:tracePt t="54686" x="3314700" y="4238625"/>
          <p14:tracePt t="54702" x="3300413" y="4210050"/>
          <p14:tracePt t="54719" x="3300413" y="4171950"/>
          <p14:tracePt t="54736" x="3300413" y="4133850"/>
          <p14:tracePt t="54752" x="3300413" y="4105275"/>
          <p14:tracePt t="54769" x="3305175" y="4081463"/>
          <p14:tracePt t="54786" x="3314700" y="4062413"/>
          <p14:tracePt t="54802" x="3324225" y="4019550"/>
          <p14:tracePt t="54819" x="3328988" y="4000500"/>
          <p14:tracePt t="54836" x="3338513" y="3981450"/>
          <p14:tracePt t="54852" x="3343275" y="3967163"/>
          <p14:tracePt t="54869" x="3352800" y="3957638"/>
          <p14:tracePt t="54886" x="3352800" y="3948113"/>
          <p14:tracePt t="54902" x="3352800" y="3943350"/>
          <p14:tracePt t="54919" x="3352800" y="3938588"/>
          <p14:tracePt t="55015" x="3357563" y="3938588"/>
          <p14:tracePt t="55026" x="3357563" y="3943350"/>
          <p14:tracePt t="55038" x="3371850" y="3967163"/>
          <p14:tracePt t="55053" x="3376613" y="3986213"/>
          <p14:tracePt t="55069" x="3381375" y="4024313"/>
          <p14:tracePt t="55085" x="3395663" y="4048125"/>
          <p14:tracePt t="55102" x="3400425" y="4076700"/>
          <p14:tracePt t="55119" x="3409950" y="4110038"/>
          <p14:tracePt t="55135" x="3414713" y="4129088"/>
          <p14:tracePt t="55152" x="3429000" y="4152900"/>
          <p14:tracePt t="55169" x="3438525" y="4186238"/>
          <p14:tracePt t="55186" x="3438525" y="4195763"/>
          <p14:tracePt t="55202" x="3438525" y="4200525"/>
          <p14:tracePt t="55219" x="3438525" y="4205288"/>
          <p14:tracePt t="55236" x="3438525" y="4214813"/>
          <p14:tracePt t="55269" x="3438525" y="4219575"/>
          <p14:tracePt t="55683" x="3414713" y="4224338"/>
          <p14:tracePt t="55690" x="3367088" y="4243388"/>
          <p14:tracePt t="55702" x="3309938" y="4257675"/>
          <p14:tracePt t="55719" x="3124200" y="4291013"/>
          <p14:tracePt t="55736" x="3033713" y="4300538"/>
          <p14:tracePt t="55752" x="2957513" y="4314825"/>
          <p14:tracePt t="55786" x="2867025" y="4329113"/>
          <p14:tracePt t="55819" x="2852738" y="4329113"/>
          <p14:tracePt t="55868" x="2852738" y="4324350"/>
          <p14:tracePt t="55874" x="2857500" y="4324350"/>
          <p14:tracePt t="55885" x="2867025" y="4319588"/>
          <p14:tracePt t="55902" x="2943225" y="4305300"/>
          <p14:tracePt t="55919" x="3009900" y="4305300"/>
          <p14:tracePt t="55936" x="3067050" y="4305300"/>
          <p14:tracePt t="55952" x="3128963" y="4305300"/>
          <p14:tracePt t="55969" x="3186113" y="4305300"/>
          <p14:tracePt t="55986" x="3224213" y="4305300"/>
          <p14:tracePt t="56002" x="3252788" y="4305300"/>
          <p14:tracePt t="56019" x="3281363" y="4305300"/>
          <p14:tracePt t="56036" x="3328988" y="4310063"/>
          <p14:tracePt t="56052" x="3348038" y="4319588"/>
          <p14:tracePt t="56069" x="3357563" y="4319588"/>
          <p14:tracePt t="56086" x="3367088" y="4319588"/>
          <p14:tracePt t="56102" x="3376613" y="4319588"/>
          <p14:tracePt t="56145" x="3381375" y="4319588"/>
          <p14:tracePt t="56666" x="3390900" y="4176713"/>
          <p14:tracePt t="56673" x="3400425" y="4010025"/>
          <p14:tracePt t="56685" x="3424238" y="3862388"/>
          <p14:tracePt t="56702" x="3505200" y="3338513"/>
          <p14:tracePt t="56719" x="3552825" y="3148013"/>
          <p14:tracePt t="56736" x="3586163" y="2976563"/>
          <p14:tracePt t="56769" x="3624263" y="2819400"/>
          <p14:tracePt t="56802" x="3629025" y="2776538"/>
          <p14:tracePt t="56819" x="3629025" y="2762250"/>
          <p14:tracePt t="56835" x="3629025" y="2728913"/>
          <p14:tracePt t="56852" x="3638550" y="2700338"/>
          <p14:tracePt t="56869" x="3638550" y="2657475"/>
          <p14:tracePt t="56886" x="3652838" y="2595563"/>
          <p14:tracePt t="56902" x="3662363" y="2566988"/>
          <p14:tracePt t="56919" x="3662363" y="2547938"/>
          <p14:tracePt t="56952" x="3662363" y="2538413"/>
          <p14:tracePt t="56969" x="3662363" y="2528888"/>
          <p14:tracePt t="56986" x="3662363" y="2524125"/>
          <p14:tracePt t="57002" x="3667125" y="2519363"/>
          <p14:tracePt t="57019" x="3667125" y="2495550"/>
          <p14:tracePt t="57036" x="3667125" y="2486025"/>
          <p14:tracePt t="57052" x="3667125" y="2481263"/>
          <p14:tracePt t="57069" x="3667125" y="2476500"/>
          <p14:tracePt t="57085" x="3667125" y="2466975"/>
          <p14:tracePt t="57130" x="3671888" y="2466975"/>
          <p14:tracePt t="57136" x="3681413" y="2466975"/>
          <p14:tracePt t="57152" x="3733800" y="2466975"/>
          <p14:tracePt t="57169" x="3848100" y="2481263"/>
          <p14:tracePt t="57185" x="3967163" y="2505075"/>
          <p14:tracePt t="57202" x="4191000" y="2514600"/>
          <p14:tracePt t="57219" x="4310063" y="2514600"/>
          <p14:tracePt t="57235" x="4405313" y="2509838"/>
          <p14:tracePt t="57252" x="4481513" y="2509838"/>
          <p14:tracePt t="57269" x="4510088" y="2519363"/>
          <p14:tracePt t="57285" x="4524375" y="2524125"/>
          <p14:tracePt t="57302" x="4533900" y="2533650"/>
          <p14:tracePt t="57319" x="4543425" y="2552700"/>
          <p14:tracePt t="57335" x="4543425" y="2562225"/>
          <p14:tracePt t="57352" x="4543425" y="2581275"/>
          <p14:tracePt t="57369" x="4524375" y="2600325"/>
          <p14:tracePt t="57385" x="4405313" y="2662238"/>
          <p14:tracePt t="57402" x="4252913" y="2714625"/>
          <p14:tracePt t="57419" x="4114800" y="2747963"/>
          <p14:tracePt t="57436" x="3948113" y="2767013"/>
          <p14:tracePt t="57452" x="3748088" y="2776538"/>
          <p14:tracePt t="57469" x="3686175" y="2776538"/>
          <p14:tracePt t="57485" x="3652838" y="2776538"/>
          <p14:tracePt t="57502" x="3638550" y="2776538"/>
          <p14:tracePt t="57519" x="3633788" y="2776538"/>
          <p14:tracePt t="57562" x="3648075" y="2776538"/>
          <p14:tracePt t="57569" x="3667125" y="2767013"/>
          <p14:tracePt t="57585" x="3748088" y="2767013"/>
          <p14:tracePt t="57602" x="3838575" y="2767013"/>
          <p14:tracePt t="57619" x="3914775" y="2767013"/>
          <p14:tracePt t="57635" x="4062413" y="2771775"/>
          <p14:tracePt t="57652" x="4133850" y="2771775"/>
          <p14:tracePt t="57669" x="4205288" y="2781300"/>
          <p14:tracePt t="57685" x="4281488" y="2790825"/>
          <p14:tracePt t="57702" x="4319588" y="2805113"/>
          <p14:tracePt t="57719" x="4333875" y="2805113"/>
          <p14:tracePt t="57735" x="4348163" y="2805113"/>
          <p14:tracePt t="57752" x="4357688" y="2805113"/>
          <p14:tracePt t="57769" x="4362450" y="2805113"/>
          <p14:tracePt t="57786" x="4367213" y="2805113"/>
          <p14:tracePt t="58735" x="4252913" y="2814638"/>
          <p14:tracePt t="58742" x="4110038" y="2824163"/>
          <p14:tracePt t="58752" x="3967163" y="2833688"/>
          <p14:tracePt t="58769" x="3643313" y="2843213"/>
          <p14:tracePt t="58785" x="3409950" y="2828925"/>
          <p14:tracePt t="58802" x="3181350" y="2795588"/>
          <p14:tracePt t="58835" x="2905125" y="2743200"/>
          <p14:tracePt t="58869" x="2628900" y="2676525"/>
          <p14:tracePt t="58885" x="2543175" y="2652713"/>
          <p14:tracePt t="58902" x="2457450" y="2628900"/>
          <p14:tracePt t="58919" x="2371725" y="2605088"/>
          <p14:tracePt t="58935" x="2324100" y="2590800"/>
          <p14:tracePt t="58952" x="2295525" y="2586038"/>
          <p14:tracePt t="58969" x="2252663" y="2576513"/>
          <p14:tracePt t="58985" x="2205038" y="2566988"/>
          <p14:tracePt t="59002" x="2176463" y="2557463"/>
          <p14:tracePt t="59019" x="2152650" y="2547938"/>
          <p14:tracePt t="59035" x="2133600" y="2538413"/>
          <p14:tracePt t="59052" x="2119313" y="2533650"/>
          <p14:tracePt t="59069" x="2105025" y="2524125"/>
          <p14:tracePt t="59085" x="2085975" y="2514600"/>
          <p14:tracePt t="59102" x="2076450" y="2505075"/>
          <p14:tracePt t="59119" x="2071688" y="2505075"/>
          <p14:tracePt t="59520" x="2066925" y="2505075"/>
          <p14:tracePt t="59527" x="2062163" y="2505075"/>
          <p14:tracePt t="59535" x="2057400" y="2505075"/>
          <p14:tracePt t="59552" x="2033588" y="2509838"/>
          <p14:tracePt t="59569" x="2005013" y="2528888"/>
          <p14:tracePt t="59585" x="1966913" y="2547938"/>
          <p14:tracePt t="59619" x="1895475" y="2576513"/>
          <p14:tracePt t="59652" x="1843088" y="2595563"/>
          <p14:tracePt t="59669" x="1804988" y="2605088"/>
          <p14:tracePt t="59685" x="1766888" y="2605088"/>
          <p14:tracePt t="59702" x="1738313" y="2605088"/>
          <p14:tracePt t="59719" x="1690688" y="2600325"/>
          <p14:tracePt t="59735" x="1671638" y="2590800"/>
          <p14:tracePt t="59752" x="1643063" y="2586038"/>
          <p14:tracePt t="59769" x="1609725" y="2576513"/>
          <p14:tracePt t="59785" x="1562100" y="2562225"/>
          <p14:tracePt t="59802" x="1533525" y="2557463"/>
          <p14:tracePt t="59819" x="1500188" y="2547938"/>
          <p14:tracePt t="59835" x="1452563" y="2533650"/>
          <p14:tracePt t="59852" x="1428750" y="2528888"/>
          <p14:tracePt t="59869" x="1404938" y="2519363"/>
          <p14:tracePt t="59885" x="1385888" y="2519363"/>
          <p14:tracePt t="59887" x="1371600" y="2519363"/>
          <p14:tracePt t="59902" x="1352550" y="2519363"/>
          <p14:tracePt t="59918" x="1338263" y="2519363"/>
          <p14:tracePt t="59935" x="1333500" y="2519363"/>
          <p14:tracePt t="59952" x="1323975" y="2519363"/>
          <p14:tracePt t="59969" x="1314450" y="2519363"/>
          <p14:tracePt t="60357" x="1338263" y="2509838"/>
          <p14:tracePt t="60365" x="1376363" y="2505075"/>
          <p14:tracePt t="60371" x="1423988" y="2486025"/>
          <p14:tracePt t="60386" x="1490663" y="2486025"/>
          <p14:tracePt t="60402" x="1547813" y="2486025"/>
          <p14:tracePt t="60419" x="1609725" y="2490788"/>
          <p14:tracePt t="60452" x="1785938" y="2509838"/>
          <p14:tracePt t="60485" x="1919288" y="2500313"/>
          <p14:tracePt t="60502" x="1966913" y="2500313"/>
          <p14:tracePt t="60519" x="2028825" y="2500313"/>
          <p14:tracePt t="60535" x="2071688" y="2505075"/>
          <p14:tracePt t="60552" x="2124075" y="2514600"/>
          <p14:tracePt t="60569" x="2185988" y="2552700"/>
          <p14:tracePt t="60585" x="2214563" y="2566988"/>
          <p14:tracePt t="60602" x="2238375" y="2576513"/>
          <p14:tracePt t="60618" x="2252663" y="2586038"/>
          <p14:tracePt t="60635" x="2262188" y="2586038"/>
          <p14:tracePt t="60652" x="2266950" y="2586038"/>
          <p14:tracePt t="60775" x="2271713" y="2586038"/>
          <p14:tracePt t="60811" x="2281238" y="2590800"/>
          <p14:tracePt t="60819" x="2295525" y="2600325"/>
          <p14:tracePt t="60826" x="2305050" y="2600325"/>
          <p14:tracePt t="60835" x="2324100" y="2600325"/>
          <p14:tracePt t="60852" x="2366963" y="2600325"/>
          <p14:tracePt t="60868" x="2414588" y="2600325"/>
          <p14:tracePt t="60885" x="2538413" y="2600325"/>
          <p14:tracePt t="60902" x="2652713" y="2614613"/>
          <p14:tracePt t="60919" x="2757488" y="2628900"/>
          <p14:tracePt t="60935" x="2828925" y="2638425"/>
          <p14:tracePt t="60952" x="2943225" y="2652713"/>
          <p14:tracePt t="60968" x="3014663" y="2652713"/>
          <p14:tracePt t="60985" x="3095625" y="2652713"/>
          <p14:tracePt t="61002" x="3200400" y="2652713"/>
          <p14:tracePt t="61018" x="3257550" y="2652713"/>
          <p14:tracePt t="61035" x="3305175" y="2652713"/>
          <p14:tracePt t="61052" x="3348038" y="2652713"/>
          <p14:tracePt t="61068" x="3424238" y="2652713"/>
          <p14:tracePt t="61085" x="3476625" y="2652713"/>
          <p14:tracePt t="61102" x="3543300" y="2652713"/>
          <p14:tracePt t="61118" x="3595688" y="2638425"/>
          <p14:tracePt t="61135" x="3671888" y="2633663"/>
          <p14:tracePt t="61152" x="3719513" y="2624138"/>
          <p14:tracePt t="61168" x="3771900" y="2619375"/>
          <p14:tracePt t="61185" x="3838575" y="2605088"/>
          <p14:tracePt t="61202" x="3890963" y="2600325"/>
          <p14:tracePt t="61218" x="3933825" y="2586038"/>
          <p14:tracePt t="61235" x="3962400" y="2586038"/>
          <p14:tracePt t="61252" x="4005263" y="2581275"/>
          <p14:tracePt t="61268" x="4019550" y="2576513"/>
          <p14:tracePt t="61285" x="4033838" y="2576513"/>
          <p14:tracePt t="61302" x="4038600" y="2566988"/>
          <p14:tracePt t="61318" x="4048125" y="2566988"/>
          <p14:tracePt t="61354" x="4048125" y="2562225"/>
          <p14:tracePt t="61369" x="4043363" y="2552700"/>
          <p14:tracePt t="61385" x="4019550" y="2538413"/>
          <p14:tracePt t="61402" x="3981450" y="2505075"/>
          <p14:tracePt t="61418" x="3924300" y="2462213"/>
          <p14:tracePt t="61435" x="3829050" y="2395538"/>
          <p14:tracePt t="61452" x="3771900" y="2357438"/>
          <p14:tracePt t="61469" x="3705225" y="2324100"/>
          <p14:tracePt t="61485" x="3648075" y="2295525"/>
          <p14:tracePt t="61502" x="3576638" y="2262188"/>
          <p14:tracePt t="61518" x="3543300" y="2243138"/>
          <p14:tracePt t="61535" x="3495675" y="2224088"/>
          <p14:tracePt t="61552" x="3433763" y="2205038"/>
          <p14:tracePt t="61568" x="3386138" y="2200275"/>
          <p14:tracePt t="61585" x="3333750" y="2185988"/>
          <p14:tracePt t="61602" x="3271838" y="2185988"/>
          <p14:tracePt t="61619" x="3205163" y="2185988"/>
          <p14:tracePt t="61635" x="3162300" y="2185988"/>
          <p14:tracePt t="61652" x="3128963" y="2185988"/>
          <p14:tracePt t="61668" x="3086100" y="2185988"/>
          <p14:tracePt t="61685" x="3024188" y="2185988"/>
          <p14:tracePt t="61702" x="2962275" y="2195513"/>
          <p14:tracePt t="61718" x="2890838" y="2219325"/>
          <p14:tracePt t="61735" x="2776538" y="2247900"/>
          <p14:tracePt t="61752" x="2705100" y="2276475"/>
          <p14:tracePt t="61768" x="2628900" y="2309813"/>
          <p14:tracePt t="61785" x="2562225" y="2338388"/>
          <p14:tracePt t="61802" x="2443163" y="2366963"/>
          <p14:tracePt t="61818" x="2347913" y="2390775"/>
          <p14:tracePt t="61835" x="2276475" y="2405063"/>
          <p14:tracePt t="61852" x="2224088" y="2419350"/>
          <p14:tracePt t="61868" x="2166938" y="2428875"/>
          <p14:tracePt t="61885" x="2147888" y="2428875"/>
          <p14:tracePt t="61902" x="2128838" y="2428875"/>
          <p14:tracePt t="61918" x="2119313" y="2428875"/>
          <p14:tracePt t="61935" x="2109788" y="2428875"/>
          <p14:tracePt t="61952" x="2100263" y="2428875"/>
          <p14:tracePt t="61968" x="2095500" y="2428875"/>
          <p14:tracePt t="61985" x="2085975" y="2428875"/>
          <p14:tracePt t="62002" x="2071688" y="2438400"/>
          <p14:tracePt t="62018" x="2019300" y="2443163"/>
          <p14:tracePt t="62035" x="1938338" y="2457450"/>
          <p14:tracePt t="62052" x="1785938" y="2490788"/>
          <p14:tracePt t="62068" x="1704975" y="2505075"/>
          <p14:tracePt t="62085" x="1633538" y="2509838"/>
          <p14:tracePt t="62102" x="1595438" y="2519363"/>
          <p14:tracePt t="62118" x="1562100" y="2519363"/>
          <p14:tracePt t="62135" x="1552575" y="2519363"/>
          <p14:tracePt t="62168" x="1543050" y="2519363"/>
          <p14:tracePt t="62185" x="1538288" y="2519363"/>
          <p14:tracePt t="62202" x="1528763" y="2519363"/>
          <p14:tracePt t="62218" x="1519238" y="2524125"/>
          <p14:tracePt t="62235" x="1476375" y="2547938"/>
          <p14:tracePt t="62252" x="1428750" y="2571750"/>
          <p14:tracePt t="62268" x="1376363" y="2600325"/>
          <p14:tracePt t="62285" x="1338263" y="2619375"/>
          <p14:tracePt t="62302" x="1285875" y="2638425"/>
          <p14:tracePt t="62318" x="1266825" y="2638425"/>
          <p14:tracePt t="62335" x="1247775" y="2628900"/>
          <p14:tracePt t="62352" x="1223963" y="2609850"/>
          <p14:tracePt t="62368" x="1214438" y="2581275"/>
          <p14:tracePt t="62385" x="1200150" y="2547938"/>
          <p14:tracePt t="62402" x="1200150" y="2505075"/>
          <p14:tracePt t="62418" x="1209675" y="2419350"/>
          <p14:tracePt t="62435" x="1223963" y="2376488"/>
          <p14:tracePt t="62452" x="1238250" y="2347913"/>
          <p14:tracePt t="62468" x="1252538" y="2328863"/>
          <p14:tracePt t="62485" x="1281113" y="2309813"/>
          <p14:tracePt t="62502" x="1328738" y="2309813"/>
          <p14:tracePt t="62519" x="1390650" y="2319338"/>
          <p14:tracePt t="62537" x="1500188" y="2347913"/>
          <p14:tracePt t="62552" x="1557338" y="2376488"/>
          <p14:tracePt t="62568" x="1600200" y="2395538"/>
          <p14:tracePt t="62585" x="1652588" y="2414588"/>
          <p14:tracePt t="62602" x="1738313" y="2428875"/>
          <p14:tracePt t="62618" x="1800225" y="2443163"/>
          <p14:tracePt t="62635" x="1871663" y="2447925"/>
          <p14:tracePt t="62652" x="1933575" y="2457450"/>
          <p14:tracePt t="62668" x="1995488" y="2457450"/>
          <p14:tracePt t="62685" x="2024063" y="2457450"/>
          <p14:tracePt t="62702" x="2043113" y="2457450"/>
          <p14:tracePt t="62718" x="2090738" y="2457450"/>
          <p14:tracePt t="62735" x="2124075" y="2466975"/>
          <p14:tracePt t="62752" x="2185988" y="2476500"/>
          <p14:tracePt t="62769" x="2266950" y="2481263"/>
          <p14:tracePt t="62785" x="2409825" y="2514600"/>
          <p14:tracePt t="62802" x="2566988" y="2528888"/>
          <p14:tracePt t="62818" x="2776538" y="2547938"/>
          <p14:tracePt t="62835" x="2967038" y="2543175"/>
          <p14:tracePt t="62852" x="3243263" y="2528888"/>
          <p14:tracePt t="62868" x="3433763" y="2509838"/>
          <p14:tracePt t="62885" x="3633788" y="2481263"/>
          <p14:tracePt t="62902" x="3905250" y="2428875"/>
          <p14:tracePt t="62918" x="4000500" y="2409825"/>
          <p14:tracePt t="62935" x="4052888" y="2400300"/>
          <p14:tracePt t="62952" x="4081463" y="2390775"/>
          <p14:tracePt t="62969" x="4095750" y="2390775"/>
          <p14:tracePt t="63013" x="4076700" y="2395538"/>
          <p14:tracePt t="63020" x="4010025" y="2400300"/>
          <p14:tracePt t="63035" x="3795713" y="2447925"/>
          <p14:tracePt t="63052" x="3467100" y="2524125"/>
          <p14:tracePt t="63068" x="3105150" y="2624138"/>
          <p14:tracePt t="63085" x="2586038" y="2814638"/>
          <p14:tracePt t="63102" x="2376488" y="2914650"/>
          <p14:tracePt t="63119" x="2238375" y="2967038"/>
          <p14:tracePt t="63135" x="2119313" y="3000375"/>
          <p14:tracePt t="63152" x="2024063" y="3024188"/>
          <p14:tracePt t="63168" x="1981200" y="3024188"/>
          <p14:tracePt t="63185" x="1952625" y="3024188"/>
          <p14:tracePt t="63202" x="1928813" y="3024188"/>
          <p14:tracePt t="63218" x="1895475" y="3005138"/>
          <p14:tracePt t="63235" x="1871663" y="2986088"/>
          <p14:tracePt t="63252" x="1847850" y="2976563"/>
          <p14:tracePt t="63268" x="1824038" y="2957513"/>
          <p14:tracePt t="63285" x="1790700" y="2943225"/>
          <p14:tracePt t="63302" x="1771650" y="2938463"/>
          <p14:tracePt t="63318" x="1743075" y="2928938"/>
          <p14:tracePt t="63335" x="1695450" y="2928938"/>
          <p14:tracePt t="63352" x="1666875" y="2933700"/>
          <p14:tracePt t="63368" x="1628775" y="2943225"/>
          <p14:tracePt t="63385" x="1585913" y="2962275"/>
          <p14:tracePt t="63402" x="1519238" y="2986088"/>
          <p14:tracePt t="63418" x="1466850" y="3014663"/>
          <p14:tracePt t="63435" x="1414463" y="3028950"/>
          <p14:tracePt t="63452" x="1366838" y="3033713"/>
          <p14:tracePt t="63468" x="1309688" y="3033713"/>
          <p14:tracePt t="63485" x="1281113" y="3009900"/>
          <p14:tracePt t="63502" x="1247775" y="2952750"/>
          <p14:tracePt t="63518" x="1204913" y="2833688"/>
          <p14:tracePt t="63535" x="1209675" y="2781300"/>
          <p14:tracePt t="63552" x="1233488" y="2700338"/>
          <p14:tracePt t="63568" x="1271588" y="2657475"/>
          <p14:tracePt t="63585" x="1338263" y="2619375"/>
          <p14:tracePt t="63602" x="1404938" y="2628900"/>
          <p14:tracePt t="63618" x="1509713" y="2652713"/>
          <p14:tracePt t="63635" x="1604963" y="2686050"/>
          <p14:tracePt t="63652" x="1719263" y="2728913"/>
          <p14:tracePt t="63668" x="1776413" y="2757488"/>
          <p14:tracePt t="63685" x="1804988" y="2781300"/>
          <p14:tracePt t="63702" x="1852613" y="2805113"/>
          <p14:tracePt t="63718" x="1876425" y="2824163"/>
          <p14:tracePt t="63735" x="1900238" y="2833688"/>
          <p14:tracePt t="63752" x="1928813" y="2852738"/>
          <p14:tracePt t="63768" x="1981200" y="2876550"/>
          <p14:tracePt t="63785" x="2009775" y="2890838"/>
          <p14:tracePt t="63802" x="2038350" y="2900363"/>
          <p14:tracePt t="63818" x="2066925" y="2914650"/>
          <p14:tracePt t="63835" x="2090738" y="2924175"/>
          <p14:tracePt t="63852" x="2100263" y="2924175"/>
          <p14:tracePt t="63869" x="2109788" y="2924175"/>
          <p14:tracePt t="63885" x="2119313" y="2924175"/>
          <p14:tracePt t="63930" x="2124075" y="2924175"/>
          <p14:tracePt t="64120" x="2181225" y="2924175"/>
          <p14:tracePt t="64128" x="2262188" y="2924175"/>
          <p14:tracePt t="64135" x="2328863" y="2924175"/>
          <p14:tracePt t="64152" x="2462213" y="2924175"/>
          <p14:tracePt t="64168" x="2595563" y="2919413"/>
          <p14:tracePt t="64185" x="2743200" y="2895600"/>
          <p14:tracePt t="64202" x="2886075" y="2862263"/>
          <p14:tracePt t="64218" x="2919413" y="2857500"/>
          <p14:tracePt t="64235" x="2938463" y="2852738"/>
          <p14:tracePt t="64252" x="2947988" y="2852738"/>
          <p14:tracePt t="64285" x="2943225" y="2847975"/>
          <p14:tracePt t="64302" x="2905125" y="2838450"/>
          <p14:tracePt t="64318" x="2876550" y="2838450"/>
          <p14:tracePt t="64335" x="2871788" y="2838450"/>
          <p14:tracePt t="64351" x="2867025" y="2838450"/>
          <p14:tracePt t="64368" x="2862263" y="2838450"/>
          <p14:tracePt t="64436" x="2857500" y="2833688"/>
          <p14:tracePt t="64443" x="2857500" y="2828925"/>
          <p14:tracePt t="64451" x="2843213" y="2819400"/>
          <p14:tracePt t="64468" x="2805113" y="2786063"/>
          <p14:tracePt t="64485" x="2738438" y="2743200"/>
          <p14:tracePt t="64502" x="2619375" y="2662238"/>
          <p14:tracePt t="64518" x="2533650" y="2614613"/>
          <p14:tracePt t="64535" x="2466975" y="2571750"/>
          <p14:tracePt t="64552" x="2409825" y="2533650"/>
          <p14:tracePt t="64569" x="2352675" y="2505075"/>
          <p14:tracePt t="64586" x="2328863" y="2490788"/>
          <p14:tracePt t="64601" x="2305050" y="2476500"/>
          <p14:tracePt t="64618" x="2281238" y="2457450"/>
          <p14:tracePt t="64635" x="2252663" y="2443163"/>
          <p14:tracePt t="64651" x="2233613" y="2433638"/>
          <p14:tracePt t="64668" x="2209800" y="2428875"/>
          <p14:tracePt t="64685" x="2190750" y="2419350"/>
          <p14:tracePt t="64701" x="2185988" y="2414588"/>
          <p14:tracePt t="64718" x="2181225" y="2414588"/>
          <p14:tracePt t="64774" x="2185988" y="2414588"/>
          <p14:tracePt t="64781" x="2195513" y="2414588"/>
          <p14:tracePt t="64789" x="2214563" y="2414588"/>
          <p14:tracePt t="64803" x="2305050" y="2414588"/>
          <p14:tracePt t="64818" x="2481263" y="2419350"/>
          <p14:tracePt t="64835" x="2662238" y="2409825"/>
          <p14:tracePt t="64852" x="2881313" y="2390775"/>
          <p14:tracePt t="64868" x="3119438" y="2386013"/>
          <p14:tracePt t="64885" x="3228975" y="2386013"/>
          <p14:tracePt t="64901" x="3333750" y="2376488"/>
          <p14:tracePt t="64918" x="3390900" y="2376488"/>
          <p14:tracePt t="64935" x="3452813" y="2376488"/>
          <p14:tracePt t="64952" x="3481388" y="2381250"/>
          <p14:tracePt t="64968" x="3490913" y="2381250"/>
          <p14:tracePt t="64985" x="3495675" y="2386013"/>
          <p14:tracePt t="65002" x="3500438" y="2419350"/>
          <p14:tracePt t="65018" x="3481388" y="2457450"/>
          <p14:tracePt t="65035" x="3438525" y="2505075"/>
          <p14:tracePt t="65052" x="3319463" y="2600325"/>
          <p14:tracePt t="65068" x="3167063" y="2690813"/>
          <p14:tracePt t="65085" x="2990850" y="2795588"/>
          <p14:tracePt t="65102" x="2847975" y="2876550"/>
          <p14:tracePt t="65118" x="2700338" y="2947988"/>
          <p14:tracePt t="65135" x="2605088" y="2981325"/>
          <p14:tracePt t="65152" x="2547938" y="2986088"/>
          <p14:tracePt t="65168" x="2500313" y="2986088"/>
          <p14:tracePt t="65185" x="2462213" y="2981325"/>
          <p14:tracePt t="65202" x="2452688" y="2981325"/>
          <p14:tracePt t="65218" x="2447925" y="2981325"/>
          <p14:tracePt t="65235" x="2438400" y="2981325"/>
          <p14:tracePt t="65281" x="2443163" y="2981325"/>
          <p14:tracePt t="65287" x="2466975" y="2981325"/>
          <p14:tracePt t="65301" x="2519363" y="2981325"/>
          <p14:tracePt t="65318" x="2590800" y="2995613"/>
          <p14:tracePt t="65335" x="2681288" y="3009900"/>
          <p14:tracePt t="65352" x="2795588" y="3019425"/>
          <p14:tracePt t="65368" x="2933700" y="3019425"/>
          <p14:tracePt t="65385" x="2981325" y="3009900"/>
          <p14:tracePt t="65402" x="3019425" y="3000375"/>
          <p14:tracePt t="65418" x="3048000" y="2986088"/>
          <p14:tracePt t="65435" x="3071813" y="2976563"/>
          <p14:tracePt t="65452" x="3076575" y="2971800"/>
          <p14:tracePt t="65468" x="3086100" y="2971800"/>
          <p14:tracePt t="65515" x="3090863" y="2971800"/>
          <p14:tracePt t="65610" x="3095625" y="2971800"/>
          <p14:tracePt t="66330" x="3081338" y="2947988"/>
          <p14:tracePt t="66337" x="3057525" y="2919413"/>
          <p14:tracePt t="66344" x="3038475" y="2890838"/>
          <p14:tracePt t="66351" x="3019425" y="2876550"/>
          <p14:tracePt t="66368" x="2995613" y="2843213"/>
          <p14:tracePt t="66385" x="2981325" y="2819400"/>
          <p14:tracePt t="66387" x="2971800" y="2805113"/>
          <p14:tracePt t="66402" x="2962275" y="2795588"/>
          <p14:tracePt t="66435" x="2938463" y="2757488"/>
          <p14:tracePt t="66468" x="2928938" y="2686050"/>
          <p14:tracePt t="66485" x="2928938" y="2676525"/>
          <p14:tracePt t="66501" x="2928938" y="2667000"/>
          <p14:tracePt t="66518" x="2928938" y="2662238"/>
          <p14:tracePt t="66535" x="2928938" y="2652713"/>
          <p14:tracePt t="66551" x="2928938" y="2647950"/>
          <p14:tracePt t="66568" x="2928938" y="2643188"/>
          <p14:tracePt t="66585" x="2919413" y="2643188"/>
          <p14:tracePt t="66601" x="2886075" y="2633663"/>
          <p14:tracePt t="66618" x="2824163" y="2633663"/>
          <p14:tracePt t="66635" x="2733675" y="2628900"/>
          <p14:tracePt t="66651" x="2590800" y="2586038"/>
          <p14:tracePt t="66668" x="2505075" y="2547938"/>
          <p14:tracePt t="66685" x="2438400" y="2500313"/>
          <p14:tracePt t="66701" x="2376488" y="2438400"/>
          <p14:tracePt t="66718" x="2300288" y="2271713"/>
          <p14:tracePt t="66735" x="2290763" y="2190750"/>
          <p14:tracePt t="66751" x="2290763" y="2147888"/>
          <p14:tracePt t="66768" x="2300288" y="2119313"/>
          <p14:tracePt t="66785" x="2319338" y="2095500"/>
          <p14:tracePt t="66801" x="2338388" y="2090738"/>
          <p14:tracePt t="66818" x="2357438" y="2090738"/>
          <p14:tracePt t="66835" x="2386013" y="2109788"/>
          <p14:tracePt t="66851" x="2409825" y="2147888"/>
          <p14:tracePt t="66868" x="2438400" y="2214563"/>
          <p14:tracePt t="66885" x="2462213" y="2266950"/>
          <p14:tracePt t="66901" x="2471738" y="2324100"/>
          <p14:tracePt t="66918" x="2471738" y="2352675"/>
          <p14:tracePt t="66935" x="2471738" y="2371725"/>
          <p14:tracePt t="66951" x="2471738" y="2390775"/>
          <p14:tracePt t="66968" x="2466975" y="2419350"/>
          <p14:tracePt t="66985" x="2466975" y="2443163"/>
          <p14:tracePt t="67001" x="2462213" y="2462213"/>
          <p14:tracePt t="67018" x="2462213" y="2519363"/>
          <p14:tracePt t="67035" x="2466975" y="2552700"/>
          <p14:tracePt t="67051" x="2486025" y="2590800"/>
          <p14:tracePt t="67068" x="2500313" y="2628900"/>
          <p14:tracePt t="67085" x="2524125" y="2662238"/>
          <p14:tracePt t="67101" x="2538413" y="2686050"/>
          <p14:tracePt t="67118" x="2557463" y="2719388"/>
          <p14:tracePt t="67135" x="2571750" y="2757488"/>
          <p14:tracePt t="67151" x="2595563" y="2838450"/>
          <p14:tracePt t="67168" x="2609850" y="2890838"/>
          <p14:tracePt t="67185" x="2609850" y="2924175"/>
          <p14:tracePt t="67202" x="2609850" y="2971800"/>
          <p14:tracePt t="67218" x="2605088" y="3000375"/>
          <p14:tracePt t="67235" x="2590800" y="3024188"/>
          <p14:tracePt t="67251" x="2571750" y="3048000"/>
          <p14:tracePt t="67268" x="2543175" y="3071813"/>
          <p14:tracePt t="67285" x="2509838" y="3095625"/>
          <p14:tracePt t="67301" x="2457450" y="3105150"/>
          <p14:tracePt t="67318" x="2386013" y="3105150"/>
          <p14:tracePt t="67335" x="2305050" y="3105150"/>
          <p14:tracePt t="67351" x="2262188" y="3100388"/>
          <p14:tracePt t="67368" x="2238375" y="3081338"/>
          <p14:tracePt t="67385" x="2224088" y="3052763"/>
          <p14:tracePt t="67401" x="2243138" y="2938463"/>
          <p14:tracePt t="67419" x="2290763" y="2867025"/>
          <p14:tracePt t="67435" x="2328863" y="2828925"/>
          <p14:tracePt t="67452" x="2424113" y="2781300"/>
          <p14:tracePt t="67468" x="2471738" y="2771775"/>
          <p14:tracePt t="67485" x="2514600" y="2771775"/>
          <p14:tracePt t="67501" x="2547938" y="2790825"/>
          <p14:tracePt t="67518" x="2576513" y="2843213"/>
          <p14:tracePt t="67535" x="2590800" y="2871788"/>
          <p14:tracePt t="67552" x="2595563" y="2890838"/>
          <p14:tracePt t="67568" x="2595563" y="2914650"/>
          <p14:tracePt t="67585" x="2581275" y="2933700"/>
          <p14:tracePt t="67601" x="2557463" y="2943225"/>
          <p14:tracePt t="67618" x="2528888" y="2957513"/>
          <p14:tracePt t="67635" x="2486025" y="2957513"/>
          <p14:tracePt t="67651" x="2462213" y="2914650"/>
          <p14:tracePt t="67668" x="2438400" y="2819400"/>
          <p14:tracePt t="67685" x="2428875" y="2719388"/>
          <p14:tracePt t="67701" x="2443163" y="2462213"/>
          <p14:tracePt t="67719" x="2462213" y="2347913"/>
          <p14:tracePt t="67735" x="2481263" y="2300288"/>
          <p14:tracePt t="67751" x="2495550" y="2276475"/>
          <p14:tracePt t="67768" x="2505075" y="2262188"/>
          <p14:tracePt t="67784" x="2509838" y="2257425"/>
          <p14:tracePt t="67801" x="2514600" y="2257425"/>
          <p14:tracePt t="67818" x="2524125" y="2257425"/>
          <p14:tracePt t="67834" x="2524125" y="2266950"/>
          <p14:tracePt t="67852" x="2519363" y="2286000"/>
          <p14:tracePt t="67869" x="2500313" y="2309813"/>
          <p14:tracePt t="67886" x="2433638" y="2366963"/>
          <p14:tracePt t="67901" x="2371725" y="2395538"/>
          <p14:tracePt t="67919" x="2309813" y="2400300"/>
          <p14:tracePt t="67935" x="2271713" y="2395538"/>
          <p14:tracePt t="67952" x="2233613" y="2347913"/>
          <p14:tracePt t="67968" x="2224088" y="2295525"/>
          <p14:tracePt t="67985" x="2224088" y="2252663"/>
          <p14:tracePt t="68001" x="2252663" y="2205038"/>
          <p14:tracePt t="68018" x="2286000" y="2185988"/>
          <p14:tracePt t="68034" x="2314575" y="2181225"/>
          <p14:tracePt t="68051" x="2343150" y="2181225"/>
          <p14:tracePt t="68068" x="2395538" y="2243138"/>
          <p14:tracePt t="68085" x="2433638" y="2343150"/>
          <p14:tracePt t="68101" x="2457450" y="2447925"/>
          <p14:tracePt t="68118" x="2466975" y="2519363"/>
          <p14:tracePt t="68135" x="2466975" y="2652713"/>
          <p14:tracePt t="68151" x="2466975" y="2743200"/>
          <p14:tracePt t="68168" x="2466975" y="2795588"/>
          <p14:tracePt t="68185" x="2466975" y="2828925"/>
          <p14:tracePt t="68201" x="2476500" y="2871788"/>
          <p14:tracePt t="68218" x="2486025" y="2890838"/>
          <p14:tracePt t="68235" x="2495550" y="2914650"/>
          <p14:tracePt t="68251" x="2519363" y="2962275"/>
          <p14:tracePt t="68268" x="2524125" y="2990850"/>
          <p14:tracePt t="68285" x="2528888" y="3033713"/>
          <p14:tracePt t="68301" x="2528888" y="3067050"/>
          <p14:tracePt t="68318" x="2524125" y="3128963"/>
          <p14:tracePt t="68334" x="2514600" y="3157538"/>
          <p14:tracePt t="68351" x="2500313" y="3190875"/>
          <p14:tracePt t="68368" x="2486025" y="3214688"/>
          <p14:tracePt t="68385" x="2466975" y="3233738"/>
          <p14:tracePt t="68401" x="2452688" y="3238500"/>
          <p14:tracePt t="68418" x="2428875" y="3238500"/>
          <p14:tracePt t="68435" x="2371725" y="3190875"/>
          <p14:tracePt t="68451" x="2324100" y="3105150"/>
          <p14:tracePt t="68468" x="2281238" y="3014663"/>
          <p14:tracePt t="68484" x="2266950" y="2943225"/>
          <p14:tracePt t="68501" x="2266950" y="2857500"/>
          <p14:tracePt t="68518" x="2276475" y="2824163"/>
          <p14:tracePt t="68535" x="2295525" y="2800350"/>
          <p14:tracePt t="68551" x="2314575" y="2795588"/>
          <p14:tracePt t="68568" x="2347913" y="2795588"/>
          <p14:tracePt t="68584" x="2366963" y="2805113"/>
          <p14:tracePt t="68601" x="2381250" y="2814638"/>
          <p14:tracePt t="68618" x="2390775" y="2847975"/>
          <p14:tracePt t="68634" x="2395538" y="2871788"/>
          <p14:tracePt t="68651" x="2395538" y="2890838"/>
          <p14:tracePt t="68668" x="2395538" y="2900363"/>
          <p14:tracePt t="68685" x="2381250" y="2909888"/>
          <p14:tracePt t="68701" x="2366963" y="2909888"/>
          <p14:tracePt t="68718" x="2347913" y="2909888"/>
          <p14:tracePt t="68734" x="2328863" y="2886075"/>
          <p14:tracePt t="68751" x="2276475" y="2662238"/>
          <p14:tracePt t="68768" x="2262188" y="2547938"/>
          <p14:tracePt t="68785" x="2252663" y="2405063"/>
          <p14:tracePt t="68801" x="2262188" y="2252663"/>
          <p14:tracePt t="68818" x="2271713" y="2209800"/>
          <p14:tracePt t="68834" x="2271713" y="2190750"/>
          <p14:tracePt t="68851" x="2271713" y="2181225"/>
          <p14:tracePt t="68868" x="2271713" y="2176463"/>
          <p14:tracePt t="68912" x="2271713" y="2181225"/>
          <p14:tracePt t="68919" x="2262188" y="2190750"/>
          <p14:tracePt t="68934" x="2238375" y="2214563"/>
          <p14:tracePt t="68951" x="2209800" y="2238375"/>
          <p14:tracePt t="68968" x="2171700" y="2266950"/>
          <p14:tracePt t="68985" x="2133600" y="2266950"/>
          <p14:tracePt t="69001" x="2109788" y="2262188"/>
          <p14:tracePt t="69018" x="2100263" y="2243138"/>
          <p14:tracePt t="69034" x="2095500" y="2205038"/>
          <p14:tracePt t="69051" x="2100263" y="2171700"/>
          <p14:tracePt t="69068" x="2124075" y="2166938"/>
          <p14:tracePt t="69084" x="2152650" y="2181225"/>
          <p14:tracePt t="69101" x="2205038" y="2247900"/>
          <p14:tracePt t="69118" x="2276475" y="2376488"/>
          <p14:tracePt t="69134" x="2314575" y="2471738"/>
          <p14:tracePt t="69151" x="2333625" y="2600325"/>
          <p14:tracePt t="69168" x="2338388" y="2705100"/>
          <p14:tracePt t="69184" x="2338388" y="2747963"/>
          <p14:tracePt t="69201" x="2338388" y="2776538"/>
          <p14:tracePt t="69218" x="2338388" y="2805113"/>
          <p14:tracePt t="69235" x="2338388" y="2833688"/>
          <p14:tracePt t="69251" x="2338388" y="2843213"/>
          <p14:tracePt t="69268" x="2338388" y="2847975"/>
          <p14:tracePt t="69284" x="2338388" y="2852738"/>
          <p14:tracePt t="69301" x="2338388" y="2862263"/>
          <p14:tracePt t="69318" x="2338388" y="2867025"/>
          <p14:tracePt t="69335" x="2338388" y="2886075"/>
          <p14:tracePt t="69351" x="2338388" y="2924175"/>
          <p14:tracePt t="69368" x="2338388" y="2957513"/>
          <p14:tracePt t="69384" x="2338388" y="2981325"/>
          <p14:tracePt t="69401" x="2338388" y="2995613"/>
          <p14:tracePt t="69418" x="2338388" y="3005138"/>
          <p14:tracePt t="69434" x="2338388" y="3014663"/>
          <p14:tracePt t="69468" x="2338388" y="3019425"/>
          <p14:tracePt t="69543" x="2338388" y="3009900"/>
          <p14:tracePt t="69550" x="2338388" y="2990850"/>
          <p14:tracePt t="69557" x="2338388" y="2967038"/>
          <p14:tracePt t="69568" x="2338388" y="2943225"/>
          <p14:tracePt t="69584" x="2328863" y="2871788"/>
          <p14:tracePt t="69601" x="2314575" y="2633663"/>
          <p14:tracePt t="69618" x="2314575" y="2514600"/>
          <p14:tracePt t="69634" x="2305050" y="2409825"/>
          <p14:tracePt t="69651" x="2295525" y="2286000"/>
          <p14:tracePt t="69668" x="2271713" y="2166938"/>
          <p14:tracePt t="69684" x="2266950" y="2138363"/>
          <p14:tracePt t="69701" x="2262188" y="2128838"/>
          <p14:tracePt t="69718" x="2262188" y="2124075"/>
          <p14:tracePt t="69751" x="2262188" y="2138363"/>
          <p14:tracePt t="69768" x="2262188" y="2181225"/>
          <p14:tracePt t="69784" x="2271713" y="2300288"/>
          <p14:tracePt t="69801" x="2290763" y="2438400"/>
          <p14:tracePt t="69818" x="2295525" y="2528888"/>
          <p14:tracePt t="69834" x="2309813" y="2590800"/>
          <p14:tracePt t="69851" x="2309813" y="2638425"/>
          <p14:tracePt t="69868" x="2309813" y="2671763"/>
          <p14:tracePt t="69885" x="2309813" y="2700338"/>
          <p14:tracePt t="69901" x="2309813" y="2743200"/>
          <p14:tracePt t="69918" x="2324100" y="2814638"/>
          <p14:tracePt t="69934" x="2324100" y="2847975"/>
          <p14:tracePt t="69951" x="2328863" y="2876550"/>
          <p14:tracePt t="69968" x="2328863" y="2909888"/>
          <p14:tracePt t="69984" x="2328863" y="2919413"/>
          <p14:tracePt t="70001" x="2328863" y="2928938"/>
          <p14:tracePt t="70018" x="2328863" y="2933700"/>
          <p14:tracePt t="70035" x="2328863" y="2938463"/>
          <p14:tracePt t="70051" x="2328863" y="2943225"/>
          <p14:tracePt t="70739" x="2409825" y="2905125"/>
          <p14:tracePt t="70746" x="2514600" y="2867025"/>
          <p14:tracePt t="70754" x="2614613" y="2838450"/>
          <p14:tracePt t="70768" x="2795588" y="2786063"/>
          <p14:tracePt t="70785" x="2967038" y="2738438"/>
          <p14:tracePt t="70801" x="3105150" y="2714625"/>
          <p14:tracePt t="70818" x="3209925" y="2700338"/>
          <p14:tracePt t="70851" x="3357563" y="2671763"/>
          <p14:tracePt t="70884" x="3419475" y="2657475"/>
          <p14:tracePt t="70886" x="3429000" y="2652713"/>
          <p14:tracePt t="70901" x="3452813" y="2647950"/>
          <p14:tracePt t="70918" x="3476625" y="2638425"/>
          <p14:tracePt t="70934" x="3495675" y="2633663"/>
          <p14:tracePt t="70951" x="3529013" y="2619375"/>
          <p14:tracePt t="70968" x="3552825" y="2614613"/>
          <p14:tracePt t="70984" x="3567113" y="2605088"/>
          <p14:tracePt t="71001" x="3576638" y="2600325"/>
          <p14:tracePt t="71018" x="3586163" y="2590800"/>
          <p14:tracePt t="71034" x="3600450" y="2586038"/>
          <p14:tracePt t="71051" x="3609975" y="2576513"/>
          <p14:tracePt t="71068" x="3624263" y="2571750"/>
          <p14:tracePt t="71084" x="3638550" y="2566988"/>
          <p14:tracePt t="71101" x="3643313" y="2566988"/>
          <p14:tracePt t="71393" x="3700463" y="2552700"/>
          <p14:tracePt t="71400" x="3767138" y="2543175"/>
          <p14:tracePt t="71407" x="3833813" y="2533650"/>
          <p14:tracePt t="71418" x="3905250" y="2519363"/>
          <p14:tracePt t="71434" x="4038600" y="2500313"/>
          <p14:tracePt t="71451" x="4176713" y="2486025"/>
          <p14:tracePt t="71468" x="4257675" y="2486025"/>
          <p14:tracePt t="71485" x="4338638" y="2486025"/>
          <p14:tracePt t="71501" x="4433888" y="2495550"/>
          <p14:tracePt t="71518" x="4486275" y="2505075"/>
          <p14:tracePt t="71534" x="4519613" y="2505075"/>
          <p14:tracePt t="71551" x="4557713" y="2505075"/>
          <p14:tracePt t="71568" x="4586288" y="2505075"/>
          <p14:tracePt t="71584" x="4610100" y="2505075"/>
          <p14:tracePt t="71601" x="4624388" y="2500313"/>
          <p14:tracePt t="71618" x="4633913" y="2500313"/>
          <p14:tracePt t="71634" x="4643438" y="2500313"/>
          <p14:tracePt t="71651" x="4648200" y="2500313"/>
          <p14:tracePt t="71684" x="4648200" y="2505075"/>
          <p14:tracePt t="71701" x="4605338" y="2543175"/>
          <p14:tracePt t="71718" x="4510088" y="2590800"/>
          <p14:tracePt t="71734" x="4381500" y="2643188"/>
          <p14:tracePt t="71751" x="4214813" y="2700338"/>
          <p14:tracePt t="71768" x="4110038" y="2724150"/>
          <p14:tracePt t="71784" x="4014788" y="2738438"/>
          <p14:tracePt t="71801" x="3943350" y="2757488"/>
          <p14:tracePt t="71818" x="3876675" y="2762250"/>
          <p14:tracePt t="71834" x="3848100" y="2762250"/>
          <p14:tracePt t="71851" x="3810000" y="2762250"/>
          <p14:tracePt t="71868" x="3790950" y="2762250"/>
          <p14:tracePt t="71884" x="3748088" y="2767013"/>
          <p14:tracePt t="71901" x="3719513" y="2767013"/>
          <p14:tracePt t="71918" x="3700463" y="2767013"/>
          <p14:tracePt t="71934" x="3671888" y="2767013"/>
          <p14:tracePt t="71951" x="3667125" y="2767013"/>
          <p14:tracePt t="71968" x="3657600" y="2767013"/>
          <p14:tracePt t="72009" x="3662363" y="2767013"/>
          <p14:tracePt t="72018" x="3667125" y="2767013"/>
          <p14:tracePt t="72034" x="3695700" y="2771775"/>
          <p14:tracePt t="72051" x="3767138" y="2781300"/>
          <p14:tracePt t="72068" x="3924300" y="2781300"/>
          <p14:tracePt t="72084" x="4033838" y="2790825"/>
          <p14:tracePt t="72101" x="4124325" y="2790825"/>
          <p14:tracePt t="72118" x="4262438" y="2790825"/>
          <p14:tracePt t="72134" x="4352925" y="2786063"/>
          <p14:tracePt t="72151" x="4410075" y="2786063"/>
          <p14:tracePt t="72168" x="4462463" y="2786063"/>
          <p14:tracePt t="72184" x="4514850" y="2786063"/>
          <p14:tracePt t="72201" x="4543425" y="2786063"/>
          <p14:tracePt t="72218" x="4557713" y="2786063"/>
          <p14:tracePt t="72234" x="4567238" y="2786063"/>
          <p14:tracePt t="72251" x="4576763" y="2786063"/>
          <p14:tracePt t="72268" x="4586288" y="2786063"/>
          <p14:tracePt t="72284" x="4591050" y="2786063"/>
          <p14:tracePt t="72318" x="4595813" y="2786063"/>
          <p14:tracePt t="73777" x="4524375" y="2786063"/>
          <p14:tracePt t="73784" x="4429125" y="2786063"/>
          <p14:tracePt t="73791" x="4314825" y="2786063"/>
          <p14:tracePt t="73801" x="4229100" y="2776538"/>
          <p14:tracePt t="73818" x="4095750" y="2776538"/>
          <p14:tracePt t="73834" x="3948113" y="2762250"/>
          <p14:tracePt t="73867" x="3748088" y="2752725"/>
          <p14:tracePt t="73901" x="3690938" y="2752725"/>
          <p14:tracePt t="73917" x="3686175" y="2752725"/>
          <p14:tracePt t="73934" x="3681413" y="2752725"/>
          <p14:tracePt t="73951" x="3671888" y="2752725"/>
          <p14:tracePt t="73967" x="3662363" y="2752725"/>
          <p14:tracePt t="73984" x="3657600" y="2752725"/>
          <p14:tracePt t="74001" x="3643313" y="2752725"/>
          <p14:tracePt t="74017" x="3629025" y="2752725"/>
          <p14:tracePt t="74034" x="3576638" y="2752725"/>
          <p14:tracePt t="74051" x="3519488" y="2752725"/>
          <p14:tracePt t="74067" x="3457575" y="2752725"/>
          <p14:tracePt t="74084" x="3395663" y="2752725"/>
          <p14:tracePt t="74101" x="3367088" y="2752725"/>
          <p14:tracePt t="74118" x="3348038" y="2752725"/>
          <p14:tracePt t="74134" x="3333750" y="2752725"/>
          <p14:tracePt t="74151" x="3305175" y="2752725"/>
          <p14:tracePt t="74168" x="3290888" y="2752725"/>
          <p14:tracePt t="74184" x="3276600" y="2752725"/>
          <p14:tracePt t="74201" x="3262313" y="2752725"/>
          <p14:tracePt t="74217" x="3252788" y="2752725"/>
          <p14:tracePt t="74234" x="3243263" y="2752725"/>
          <p14:tracePt t="74251" x="3238500" y="2752725"/>
          <p14:tracePt t="74268" x="3224213" y="2752725"/>
          <p14:tracePt t="74285" x="3209925" y="2762250"/>
          <p14:tracePt t="74301" x="3195638" y="2771775"/>
          <p14:tracePt t="74317" x="3171825" y="2776538"/>
          <p14:tracePt t="74334" x="3143250" y="2790825"/>
          <p14:tracePt t="74351" x="3133725" y="2795588"/>
          <p14:tracePt t="74367" x="3128963" y="2805113"/>
          <p14:tracePt t="74384" x="3119438" y="2805113"/>
          <p14:tracePt t="74401" x="3114675" y="2805113"/>
          <p14:tracePt t="74423" x="3109913" y="2814638"/>
          <p14:tracePt t="74434" x="3109913" y="2819400"/>
          <p14:tracePt t="74451" x="3100388" y="2838450"/>
          <p14:tracePt t="74468" x="3095625" y="2862263"/>
          <p14:tracePt t="74484" x="3095625" y="2871788"/>
          <p14:tracePt t="74501" x="3095625" y="2881313"/>
          <p14:tracePt t="74518" x="3095625" y="2886075"/>
          <p14:tracePt t="74534" x="3105150" y="2890838"/>
          <p14:tracePt t="74551" x="3119438" y="2895600"/>
          <p14:tracePt t="74567" x="3143250" y="2895600"/>
          <p14:tracePt t="74584" x="3167063" y="2895600"/>
          <p14:tracePt t="74601" x="3190875" y="2881313"/>
          <p14:tracePt t="74617" x="3219450" y="2871788"/>
          <p14:tracePt t="74634" x="3309938" y="2843213"/>
          <p14:tracePt t="74651" x="3414713" y="2828925"/>
          <p14:tracePt t="74667" x="3509963" y="2809875"/>
          <p14:tracePt t="74684" x="3571875" y="2805113"/>
          <p14:tracePt t="74701" x="3629025" y="2800350"/>
          <p14:tracePt t="74717" x="3652838" y="2790825"/>
          <p14:tracePt t="74734" x="3671888" y="2790825"/>
          <p14:tracePt t="74751" x="3695700" y="2795588"/>
          <p14:tracePt t="74767" x="3709988" y="2800350"/>
          <p14:tracePt t="74784" x="3714750" y="2800350"/>
          <p14:tracePt t="74801" x="3719513" y="2800350"/>
          <p14:tracePt t="74840" x="3724275" y="2800350"/>
          <p14:tracePt t="74922" x="3729038" y="2800350"/>
          <p14:tracePt t="74935" x="3733800" y="2800350"/>
          <p14:tracePt t="75141" x="3800475" y="2800350"/>
          <p14:tracePt t="75149" x="3881438" y="2795588"/>
          <p14:tracePt t="75156" x="3957638" y="2786063"/>
          <p14:tracePt t="75168" x="4024313" y="2786063"/>
          <p14:tracePt t="75184" x="4152900" y="2767013"/>
          <p14:tracePt t="75201" x="4310063" y="2767013"/>
          <p14:tracePt t="75234" x="4462463" y="2771775"/>
          <p14:tracePt t="75267" x="4557713" y="2776538"/>
          <p14:tracePt t="75284" x="4586288" y="2776538"/>
          <p14:tracePt t="75301" x="4605338" y="2776538"/>
          <p14:tracePt t="75317" x="4638675" y="2776538"/>
          <p14:tracePt t="75334" x="4667250" y="2776538"/>
          <p14:tracePt t="75351" x="4695825" y="2776538"/>
          <p14:tracePt t="75367" x="4724400" y="2776538"/>
          <p14:tracePt t="75384" x="4757738" y="2776538"/>
          <p14:tracePt t="75401" x="4776788" y="2776538"/>
          <p14:tracePt t="75417" x="4786313" y="2776538"/>
          <p14:tracePt t="75434" x="4805363" y="2776538"/>
          <p14:tracePt t="75451" x="4829175" y="2790825"/>
          <p14:tracePt t="75467" x="4848225" y="2790825"/>
          <p14:tracePt t="75484" x="4857750" y="2800350"/>
          <p14:tracePt t="75501" x="4876800" y="2809875"/>
          <p14:tracePt t="75517" x="4886325" y="2809875"/>
          <p14:tracePt t="75534" x="4891088" y="2809875"/>
          <p14:tracePt t="75551" x="4891088" y="2819400"/>
          <p14:tracePt t="75567" x="4881563" y="2838450"/>
          <p14:tracePt t="75584" x="4852988" y="2862263"/>
          <p14:tracePt t="75601" x="4805363" y="2886075"/>
          <p14:tracePt t="75617" x="4729163" y="2909888"/>
          <p14:tracePt t="75634" x="4691063" y="2914650"/>
          <p14:tracePt t="75651" x="4657725" y="2914650"/>
          <p14:tracePt t="75667" x="4614863" y="2900363"/>
          <p14:tracePt t="75684" x="4548188" y="2867025"/>
          <p14:tracePt t="75701" x="4510088" y="2843213"/>
          <p14:tracePt t="75717" x="4495800" y="2828925"/>
          <p14:tracePt t="75734" x="4481513" y="2809875"/>
          <p14:tracePt t="75751" x="4462463" y="2776538"/>
          <p14:tracePt t="75767" x="4462463" y="2752725"/>
          <p14:tracePt t="75784" x="4467225" y="2724150"/>
          <p14:tracePt t="75801" x="4481513" y="2709863"/>
          <p14:tracePt t="75818" x="4519613" y="2681288"/>
          <p14:tracePt t="75834" x="4567238" y="2671763"/>
          <p14:tracePt t="75851" x="4614863" y="2671763"/>
          <p14:tracePt t="75867" x="4681538" y="2676525"/>
          <p14:tracePt t="75884" x="4710113" y="2681288"/>
          <p14:tracePt t="75901" x="4733925" y="2700338"/>
          <p14:tracePt t="75917" x="4757738" y="2714625"/>
          <p14:tracePt t="75934" x="4781550" y="2738438"/>
          <p14:tracePt t="75951" x="4795838" y="2762250"/>
          <p14:tracePt t="75967" x="4805363" y="2771775"/>
          <p14:tracePt t="75984" x="4810125" y="2795588"/>
          <p14:tracePt t="76001" x="4810125" y="2814638"/>
          <p14:tracePt t="76018" x="4800600" y="2838450"/>
          <p14:tracePt t="76034" x="4767263" y="2871788"/>
          <p14:tracePt t="76051" x="4672013" y="2938463"/>
          <p14:tracePt t="76067" x="4614863" y="2971800"/>
          <p14:tracePt t="76084" x="4572000" y="2986088"/>
          <p14:tracePt t="76101" x="4529138" y="2986088"/>
          <p14:tracePt t="76117" x="4481513" y="2967038"/>
          <p14:tracePt t="76134" x="4448175" y="2943225"/>
          <p14:tracePt t="76151" x="4433888" y="2909888"/>
          <p14:tracePt t="76167" x="4419600" y="2867025"/>
          <p14:tracePt t="76184" x="4419600" y="2805113"/>
          <p14:tracePt t="76201" x="4433888" y="2752725"/>
          <p14:tracePt t="76218" x="4462463" y="2700338"/>
          <p14:tracePt t="76234" x="4505325" y="2657475"/>
          <p14:tracePt t="76251" x="4548188" y="2638425"/>
          <p14:tracePt t="76267" x="4600575" y="2624138"/>
          <p14:tracePt t="76284" x="4652963" y="2638425"/>
          <p14:tracePt t="76301" x="4710113" y="2662238"/>
          <p14:tracePt t="76317" x="4733925" y="2686050"/>
          <p14:tracePt t="76334" x="4748213" y="2719388"/>
          <p14:tracePt t="76351" x="4762500" y="2762250"/>
          <p14:tracePt t="76367" x="4762500" y="2828925"/>
          <p14:tracePt t="76384" x="4748213" y="2890838"/>
          <p14:tracePt t="76401" x="4719638" y="2947988"/>
          <p14:tracePt t="76417" x="4676775" y="2995613"/>
          <p14:tracePt t="76434" x="4638675" y="3024188"/>
          <p14:tracePt t="76451" x="4610100" y="3048000"/>
          <p14:tracePt t="76467" x="4576763" y="3057525"/>
          <p14:tracePt t="76484" x="4533900" y="3067050"/>
          <p14:tracePt t="76501" x="4514850" y="3057525"/>
          <p14:tracePt t="76518" x="4495800" y="3028950"/>
          <p14:tracePt t="76534" x="4486275" y="3000375"/>
          <p14:tracePt t="76551" x="4486275" y="2952750"/>
          <p14:tracePt t="76567" x="4505325" y="2928938"/>
          <p14:tracePt t="76584" x="4514850" y="2914650"/>
          <p14:tracePt t="76601" x="4562475" y="2886075"/>
          <p14:tracePt t="76617" x="4591050" y="2867025"/>
          <p14:tracePt t="76634" x="4629150" y="2862263"/>
          <p14:tracePt t="76650" x="4657725" y="2857500"/>
          <p14:tracePt t="76667" x="4705350" y="2857500"/>
          <p14:tracePt t="76684" x="4719638" y="2857500"/>
          <p14:tracePt t="76701" x="4733925" y="2857500"/>
          <p14:tracePt t="76717" x="4738688" y="2857500"/>
          <p14:tracePt t="76734" x="4738688" y="2862263"/>
          <p14:tracePt t="76751" x="4738688" y="2867025"/>
          <p14:tracePt t="76767" x="4710113" y="2881313"/>
          <p14:tracePt t="76784" x="4600575" y="2919413"/>
          <p14:tracePt t="76800" x="4486275" y="2933700"/>
          <p14:tracePt t="76817" x="4414838" y="2933700"/>
          <p14:tracePt t="76834" x="4367213" y="2919413"/>
          <p14:tracePt t="76851" x="4338638" y="2890838"/>
          <p14:tracePt t="76867" x="4329113" y="2871788"/>
          <p14:tracePt t="76884" x="4348163" y="2814638"/>
          <p14:tracePt t="76902" x="4419600" y="2728913"/>
          <p14:tracePt t="76917" x="4486275" y="2681288"/>
          <p14:tracePt t="76934" x="4562475" y="2652713"/>
          <p14:tracePt t="76950" x="4610100" y="2652713"/>
          <p14:tracePt t="76967" x="4662488" y="2667000"/>
          <p14:tracePt t="76984" x="4676775" y="2681288"/>
          <p14:tracePt t="77000" x="4681538" y="2695575"/>
          <p14:tracePt t="77017" x="4681538" y="2724150"/>
          <p14:tracePt t="77034" x="4662488" y="2790825"/>
          <p14:tracePt t="77050" x="4624388" y="2819400"/>
          <p14:tracePt t="77067" x="4548188" y="2867025"/>
          <p14:tracePt t="77084" x="4448175" y="2905125"/>
          <p14:tracePt t="77100" x="4338638" y="2919413"/>
          <p14:tracePt t="77117" x="4305300" y="2909888"/>
          <p14:tracePt t="77134" x="4286250" y="2890838"/>
          <p14:tracePt t="77151" x="4286250" y="2833688"/>
          <p14:tracePt t="77167" x="4310063" y="2786063"/>
          <p14:tracePt t="77184" x="4338638" y="2747963"/>
          <p14:tracePt t="77201" x="4386263" y="2714625"/>
          <p14:tracePt t="77217" x="4433888" y="2705100"/>
          <p14:tracePt t="77234" x="4457700" y="2705100"/>
          <p14:tracePt t="77250" x="4467225" y="2709863"/>
          <p14:tracePt t="77267" x="4467225" y="2728913"/>
          <p14:tracePt t="77284" x="4443413" y="2800350"/>
          <p14:tracePt t="77300" x="4386263" y="2900363"/>
          <p14:tracePt t="77317" x="4333875" y="2962275"/>
          <p14:tracePt t="77334" x="4319588" y="2976563"/>
          <p14:tracePt t="77570" x="4305300" y="2976563"/>
          <p14:tracePt t="77577" x="4291013" y="2981325"/>
          <p14:tracePt t="77585" x="4276725" y="2981325"/>
          <p14:tracePt t="77600" x="4262438" y="2981325"/>
          <p14:tracePt t="77617" x="4243388" y="2952750"/>
          <p14:tracePt t="77634" x="4238625" y="2886075"/>
          <p14:tracePt t="77651" x="4262438" y="2762250"/>
          <p14:tracePt t="77668" x="4300538" y="2695575"/>
          <p14:tracePt t="77684" x="4348163" y="2647950"/>
          <p14:tracePt t="77700" x="4438650" y="2600325"/>
          <p14:tracePt t="77717" x="4567238" y="2566988"/>
          <p14:tracePt t="77734" x="4619625" y="2576513"/>
          <p14:tracePt t="77750" x="4662488" y="2590800"/>
          <p14:tracePt t="77767" x="4705350" y="2614613"/>
          <p14:tracePt t="77784" x="4729163" y="2643188"/>
          <p14:tracePt t="77800" x="4743450" y="2686050"/>
          <p14:tracePt t="77817" x="4743450" y="2738438"/>
          <p14:tracePt t="77834" x="4743450" y="2790825"/>
          <p14:tracePt t="77850" x="4738688" y="2809875"/>
          <p14:tracePt t="77867" x="4738688" y="2819400"/>
          <p14:tracePt t="77884" x="4729163" y="2824163"/>
          <p14:tracePt t="77921" x="4724400" y="2824163"/>
          <p14:tracePt t="78428" x="4681538" y="2886075"/>
          <p14:tracePt t="78436" x="4605338" y="2967038"/>
          <p14:tracePt t="78442" x="4538663" y="3062288"/>
          <p14:tracePt t="78450" x="4476750" y="3148013"/>
          <p14:tracePt t="78484" x="4157663" y="3514725"/>
          <p14:tracePt t="78518" x="3824288" y="3810000"/>
          <p14:tracePt t="78534" x="3681413" y="3910013"/>
          <p14:tracePt t="78551" x="3571875" y="3986213"/>
          <p14:tracePt t="78567" x="3433763" y="4067175"/>
          <p14:tracePt t="78584" x="3357563" y="4100513"/>
          <p14:tracePt t="78601" x="3281363" y="4119563"/>
          <p14:tracePt t="78617" x="3228975" y="4133850"/>
          <p14:tracePt t="78634" x="3152775" y="4148138"/>
          <p14:tracePt t="78650" x="3105150" y="4152900"/>
          <p14:tracePt t="78667" x="3067050" y="4152900"/>
          <p14:tracePt t="78684" x="3024188" y="4152900"/>
          <p14:tracePt t="78700" x="2971800" y="4167188"/>
          <p14:tracePt t="78717" x="2933700" y="4176713"/>
          <p14:tracePt t="78734" x="2890838" y="4191000"/>
          <p14:tracePt t="78751" x="2809875" y="4233863"/>
          <p14:tracePt t="78767" x="2752725" y="4257675"/>
          <p14:tracePt t="78784" x="2700338" y="4281488"/>
          <p14:tracePt t="78800" x="2662238" y="4291013"/>
          <p14:tracePt t="78817" x="2614613" y="4305300"/>
          <p14:tracePt t="78834" x="2586038" y="4310063"/>
          <p14:tracePt t="78851" x="2543175" y="4314825"/>
          <p14:tracePt t="78867" x="2505075" y="4329113"/>
          <p14:tracePt t="78884" x="2438400" y="4333875"/>
          <p14:tracePt t="78901" x="2405063" y="4333875"/>
          <p14:tracePt t="78917" x="2376488" y="4333875"/>
          <p14:tracePt t="78934" x="2352675" y="4329113"/>
          <p14:tracePt t="78950" x="2343150" y="4329113"/>
          <p14:tracePt t="78967" x="2338388" y="4329113"/>
          <p14:tracePt t="78984" x="2333625" y="4329113"/>
          <p14:tracePt t="79000" x="2333625" y="4324350"/>
          <p14:tracePt t="79017" x="2357438" y="4314825"/>
          <p14:tracePt t="79034" x="2419350" y="4291013"/>
          <p14:tracePt t="79050" x="2509838" y="4286250"/>
          <p14:tracePt t="79067" x="2690813" y="4286250"/>
          <p14:tracePt t="79084" x="2800350" y="4286250"/>
          <p14:tracePt t="79101" x="2914650" y="4286250"/>
          <p14:tracePt t="79117" x="3009900" y="4276725"/>
          <p14:tracePt t="79134" x="3057525" y="4276725"/>
          <p14:tracePt t="79150" x="3114675" y="4276725"/>
          <p14:tracePt t="79168" x="3181350" y="4276725"/>
          <p14:tracePt t="79184" x="3290888" y="4281488"/>
          <p14:tracePt t="79200" x="3348038" y="4281488"/>
          <p14:tracePt t="79217" x="3395663" y="4281488"/>
          <p14:tracePt t="79234" x="3448050" y="4271963"/>
          <p14:tracePt t="79250" x="3524250" y="4267200"/>
          <p14:tracePt t="79267" x="3576638" y="4257675"/>
          <p14:tracePt t="79284" x="3619500" y="4257675"/>
          <p14:tracePt t="79301" x="3648075" y="4257675"/>
          <p14:tracePt t="79317" x="3676650" y="4257675"/>
          <p14:tracePt t="79334" x="3686175" y="4257675"/>
          <p14:tracePt t="79351" x="3690938" y="4257675"/>
          <p14:tracePt t="79367" x="3700463" y="4257675"/>
          <p14:tracePt t="79412" x="3705225" y="4257675"/>
          <p14:tracePt t="80387" x="3738563" y="4148138"/>
          <p14:tracePt t="80394" x="3786188" y="3967163"/>
          <p14:tracePt t="80402" x="3824288" y="3862388"/>
          <p14:tracePt t="80417" x="3895725" y="3700463"/>
          <p14:tracePt t="80434" x="3967163" y="3557588"/>
          <p14:tracePt t="80450" x="4029075" y="3419475"/>
          <p14:tracePt t="80484" x="4133850" y="3243263"/>
          <p14:tracePt t="80517" x="4191000" y="3181350"/>
          <p14:tracePt t="80534" x="4224338" y="3143250"/>
          <p14:tracePt t="80550" x="4257675" y="3119438"/>
          <p14:tracePt t="80567" x="4286250" y="3095625"/>
          <p14:tracePt t="80584" x="4324350" y="3057525"/>
          <p14:tracePt t="80600" x="4376738" y="3000375"/>
          <p14:tracePt t="80617" x="4400550" y="2967038"/>
          <p14:tracePt t="80634" x="4424363" y="2938463"/>
          <p14:tracePt t="80650" x="4462463" y="2909888"/>
          <p14:tracePt t="80667" x="4486275" y="2890838"/>
          <p14:tracePt t="80684" x="4505325" y="2876550"/>
          <p14:tracePt t="80700" x="4529138" y="2867025"/>
          <p14:tracePt t="80717" x="4562475" y="2847975"/>
          <p14:tracePt t="80734" x="4586288" y="2833688"/>
          <p14:tracePt t="80750" x="4610100" y="2814638"/>
          <p14:tracePt t="80767" x="4633913" y="2805113"/>
          <p14:tracePt t="80784" x="4667250" y="2790825"/>
          <p14:tracePt t="80800" x="4691063" y="2786063"/>
          <p14:tracePt t="80817" x="4700588" y="2781300"/>
          <p14:tracePt t="80834" x="4719638" y="2771775"/>
          <p14:tracePt t="80850" x="4729163" y="2762250"/>
          <p14:tracePt t="80867" x="4738688" y="2757488"/>
          <p14:tracePt t="80884" x="4743450" y="2752725"/>
          <p14:tracePt t="80900" x="4752975" y="2747963"/>
          <p14:tracePt t="80917" x="4757738" y="2747963"/>
          <p14:tracePt t="80934" x="4762500" y="2747963"/>
          <p14:tracePt t="81011" x="4762500" y="2752725"/>
          <p14:tracePt t="81018" x="4762500" y="2757488"/>
          <p14:tracePt t="81025" x="4757738" y="2757488"/>
          <p14:tracePt t="81034" x="4752975" y="2762250"/>
          <p14:tracePt t="81050" x="4748213" y="2771775"/>
          <p14:tracePt t="81067" x="4738688" y="2781300"/>
          <p14:tracePt t="81084" x="4719638" y="2800350"/>
          <p14:tracePt t="81100" x="4700588" y="2814638"/>
          <p14:tracePt t="81117" x="4691063" y="2824163"/>
          <p14:tracePt t="81134" x="4676775" y="2838450"/>
          <p14:tracePt t="81150" x="4662488" y="2847975"/>
          <p14:tracePt t="81167" x="4657725" y="2857500"/>
          <p14:tracePt t="81184" x="4652963" y="2862263"/>
          <p14:tracePt t="81200" x="4648200" y="2862263"/>
          <p14:tracePt t="81217" x="4638675" y="2867025"/>
          <p14:tracePt t="81234" x="4629150" y="2876550"/>
          <p14:tracePt t="81250" x="4614863" y="2881313"/>
          <p14:tracePt t="81267" x="4581525" y="2886075"/>
          <p14:tracePt t="81284" x="4567238" y="2886075"/>
          <p14:tracePt t="81300" x="4552950" y="2886075"/>
          <p14:tracePt t="81317" x="4543425" y="2881313"/>
          <p14:tracePt t="81334" x="4533900" y="2871788"/>
          <p14:tracePt t="81350" x="4529138" y="2857500"/>
          <p14:tracePt t="81367" x="4524375" y="2843213"/>
          <p14:tracePt t="81384" x="4514850" y="2833688"/>
          <p14:tracePt t="81386" x="4514850" y="2824163"/>
          <p14:tracePt t="81400" x="4514850" y="2805113"/>
          <p14:tracePt t="81417" x="4514850" y="2786063"/>
          <p14:tracePt t="81434" x="4514850" y="2762250"/>
          <p14:tracePt t="81450" x="4519613" y="2743200"/>
          <p14:tracePt t="81467" x="4529138" y="2714625"/>
          <p14:tracePt t="81484" x="4548188" y="2690813"/>
          <p14:tracePt t="81500" x="4562475" y="2681288"/>
          <p14:tracePt t="81517" x="4581525" y="2667000"/>
          <p14:tracePt t="81534" x="4605338" y="2662238"/>
          <p14:tracePt t="81550" x="4629150" y="2662238"/>
          <p14:tracePt t="81567" x="4648200" y="2662238"/>
          <p14:tracePt t="81583" x="4681538" y="2667000"/>
          <p14:tracePt t="81600" x="4705350" y="2671763"/>
          <p14:tracePt t="81617" x="4719638" y="2681288"/>
          <p14:tracePt t="81634" x="4738688" y="2705100"/>
          <p14:tracePt t="81650" x="4757738" y="2719388"/>
          <p14:tracePt t="81667" x="4762500" y="2728913"/>
          <p14:tracePt t="81684" x="4767263" y="2738438"/>
          <p14:tracePt t="81700" x="4776788" y="2757488"/>
          <p14:tracePt t="81717" x="4776788" y="2776538"/>
          <p14:tracePt t="81733" x="4776788" y="2800350"/>
          <p14:tracePt t="81750" x="4762500" y="2838450"/>
          <p14:tracePt t="81767" x="4719638" y="2886075"/>
          <p14:tracePt t="81783" x="4695825" y="2909888"/>
          <p14:tracePt t="81800" x="4662488" y="2933700"/>
          <p14:tracePt t="81817" x="4638675" y="2947988"/>
          <p14:tracePt t="81834" x="4605338" y="2957513"/>
          <p14:tracePt t="81850" x="4591050" y="2957513"/>
          <p14:tracePt t="81867" x="4576763" y="2938463"/>
          <p14:tracePt t="81884" x="4548188" y="2900363"/>
          <p14:tracePt t="81900" x="4529138" y="2867025"/>
          <p14:tracePt t="81917" x="4510088" y="2833688"/>
          <p14:tracePt t="81934" x="4505325" y="2800350"/>
          <p14:tracePt t="81950" x="4495800" y="2757488"/>
          <p14:tracePt t="81967" x="4495800" y="2733675"/>
          <p14:tracePt t="81984" x="4495800" y="2719388"/>
          <p14:tracePt t="82000" x="4495800" y="2705100"/>
          <p14:tracePt t="82017" x="4510088" y="2690813"/>
          <p14:tracePt t="82034" x="4543425" y="2676525"/>
          <p14:tracePt t="82050" x="4586288" y="2676525"/>
          <p14:tracePt t="82067" x="4643438" y="2676525"/>
          <p14:tracePt t="82084" x="4667250" y="2676525"/>
          <p14:tracePt t="82100" x="4691063" y="2686050"/>
          <p14:tracePt t="82117" x="4700588" y="2695575"/>
          <p14:tracePt t="82134" x="4710113" y="2700338"/>
          <p14:tracePt t="82150" x="4714875" y="2705100"/>
          <p14:tracePt t="82167" x="4714875" y="2709863"/>
          <p14:tracePt t="82362" x="4605338" y="2743200"/>
          <p14:tracePt t="82369" x="4467225" y="2786063"/>
          <p14:tracePt t="82376" x="4362450" y="2824163"/>
          <p14:tracePt t="82383" x="4281488" y="2862263"/>
          <p14:tracePt t="82400" x="4133850" y="2886075"/>
          <p14:tracePt t="82417" x="4043363" y="2900363"/>
          <p14:tracePt t="82434" x="3967163" y="2909888"/>
          <p14:tracePt t="82450" x="3943350" y="2909888"/>
          <p14:tracePt t="82467" x="3924300" y="2909888"/>
          <p14:tracePt t="82483" x="3900488" y="2900363"/>
          <p14:tracePt t="82500" x="3867150" y="2886075"/>
          <p14:tracePt t="82517" x="3843338" y="2867025"/>
          <p14:tracePt t="82533" x="3805238" y="2857500"/>
          <p14:tracePt t="82550" x="3776663" y="2838450"/>
          <p14:tracePt t="82567" x="3733800" y="2814638"/>
          <p14:tracePt t="82584" x="3714750" y="2809875"/>
          <p14:tracePt t="82600" x="3690938" y="2795588"/>
          <p14:tracePt t="82617" x="3657600" y="2790825"/>
          <p14:tracePt t="82633" x="3633788" y="2790825"/>
          <p14:tracePt t="82650" x="3614738" y="2790825"/>
          <p14:tracePt t="82667" x="3600450" y="2790825"/>
          <p14:tracePt t="82684" x="3586163" y="2790825"/>
          <p14:tracePt t="82700" x="3581400" y="2790825"/>
          <p14:tracePt t="82717" x="3571875" y="2790825"/>
          <p14:tracePt t="82733" x="3567113" y="2790825"/>
          <p14:tracePt t="82750" x="3562350" y="2790825"/>
          <p14:tracePt t="82784" x="3557588" y="2790825"/>
          <p14:tracePt t="82800" x="3548063" y="2790825"/>
          <p14:tracePt t="82817" x="3543300" y="2790825"/>
          <p14:tracePt t="82834" x="3524250" y="2800350"/>
          <p14:tracePt t="82850" x="3509963" y="2809875"/>
          <p14:tracePt t="82867" x="3490913" y="2833688"/>
          <p14:tracePt t="82884" x="3481388" y="2843213"/>
          <p14:tracePt t="82902" x="3476625" y="2852738"/>
          <p14:tracePt t="82917" x="3471863" y="2857500"/>
          <p14:tracePt t="82934" x="3462338" y="2857500"/>
          <p14:tracePt t="83359" x="3457575" y="2857500"/>
          <p14:tracePt t="83366" x="3452813" y="2862263"/>
          <p14:tracePt t="83374" x="3443288" y="2867025"/>
          <p14:tracePt t="83384" x="3414713" y="2876550"/>
          <p14:tracePt t="83400" x="3295650" y="2928938"/>
          <p14:tracePt t="83417" x="3076575" y="3009900"/>
          <p14:tracePt t="83450" x="2771775" y="3062288"/>
          <p14:tracePt t="83484" x="2519363" y="3071813"/>
          <p14:tracePt t="83500" x="2438400" y="3067050"/>
          <p14:tracePt t="83517" x="2357438" y="3052763"/>
          <p14:tracePt t="83533" x="2286000" y="3048000"/>
          <p14:tracePt t="83550" x="2200275" y="3038475"/>
          <p14:tracePt t="83567" x="2157413" y="3024188"/>
          <p14:tracePt t="83583" x="2114550" y="3024188"/>
          <p14:tracePt t="83600" x="2057400" y="3014663"/>
          <p14:tracePt t="83617" x="2014538" y="3000375"/>
          <p14:tracePt t="83633" x="1981200" y="2995613"/>
          <p14:tracePt t="83650" x="1938338" y="2995613"/>
          <p14:tracePt t="83667" x="1876425" y="2995613"/>
          <p14:tracePt t="83683" x="1833563" y="2995613"/>
          <p14:tracePt t="83700" x="1790700" y="2990850"/>
          <p14:tracePt t="83717" x="1762125" y="2981325"/>
          <p14:tracePt t="83733" x="1719263" y="2971800"/>
          <p14:tracePt t="83750" x="1700213" y="2967038"/>
          <p14:tracePt t="83767" x="1676400" y="2952750"/>
          <p14:tracePt t="83784" x="1647825" y="2943225"/>
          <p14:tracePt t="83800" x="1633538" y="2938463"/>
          <p14:tracePt t="83817" x="1624013" y="2933700"/>
          <p14:tracePt t="84048" x="1585913" y="2933700"/>
          <p14:tracePt t="84055" x="1538288" y="2943225"/>
          <p14:tracePt t="84067" x="1514475" y="2943225"/>
          <p14:tracePt t="84083" x="1462088" y="2943225"/>
          <p14:tracePt t="84100" x="1414463" y="2933700"/>
          <p14:tracePt t="84117" x="1395413" y="2924175"/>
          <p14:tracePt t="84134" x="1366838" y="2886075"/>
          <p14:tracePt t="84150" x="1357313" y="2833688"/>
          <p14:tracePt t="84167" x="1343025" y="2771775"/>
          <p14:tracePt t="84183" x="1343025" y="2738438"/>
          <p14:tracePt t="84200" x="1343025" y="2714625"/>
          <p14:tracePt t="84217" x="1347788" y="2690813"/>
          <p14:tracePt t="84233" x="1357313" y="2676525"/>
          <p14:tracePt t="84250" x="1381125" y="2662238"/>
          <p14:tracePt t="84267" x="1419225" y="2657475"/>
          <p14:tracePt t="84283" x="1481138" y="2671763"/>
          <p14:tracePt t="84300" x="1519238" y="2686050"/>
          <p14:tracePt t="84317" x="1533525" y="2705100"/>
          <p14:tracePt t="84333" x="1552575" y="2719388"/>
          <p14:tracePt t="84351" x="1562100" y="2747963"/>
          <p14:tracePt t="84367" x="1566863" y="2781300"/>
          <p14:tracePt t="84383" x="1566863" y="2805113"/>
          <p14:tracePt t="84385" x="1566863" y="2814638"/>
          <p14:tracePt t="84400" x="1566863" y="2838450"/>
          <p14:tracePt t="84417" x="1566863" y="2847975"/>
          <p14:tracePt t="84433" x="1566863" y="2852738"/>
          <p14:tracePt t="84450" x="1566863" y="2857500"/>
          <p14:tracePt t="84467" x="1566863" y="2867025"/>
          <p14:tracePt t="84708" x="1638300" y="2867025"/>
          <p14:tracePt t="84716" x="1747838" y="2862263"/>
          <p14:tracePt t="84723" x="1862138" y="2852738"/>
          <p14:tracePt t="84733" x="2009775" y="2852738"/>
          <p14:tracePt t="84750" x="2343150" y="2828925"/>
          <p14:tracePt t="84767" x="2986088" y="2819400"/>
          <p14:tracePt t="84783" x="3376613" y="2824163"/>
          <p14:tracePt t="84800" x="3719513" y="2824163"/>
          <p14:tracePt t="84817" x="3967163" y="2824163"/>
          <p14:tracePt t="84833" x="4267200" y="2843213"/>
          <p14:tracePt t="84850" x="4376738" y="2843213"/>
          <p14:tracePt t="84867" x="4438650" y="2843213"/>
          <p14:tracePt t="84883" x="4457700" y="2843213"/>
          <p14:tracePt t="84900" x="4476750" y="2843213"/>
          <p14:tracePt t="84916" x="4481513" y="2843213"/>
          <p14:tracePt t="85230" x="4471988" y="2852738"/>
          <p14:tracePt t="85237" x="4438650" y="2867025"/>
          <p14:tracePt t="85250" x="4410075" y="2881313"/>
          <p14:tracePt t="85283" x="4152900" y="2928938"/>
          <p14:tracePt t="85317" x="3943350" y="2909888"/>
          <p14:tracePt t="85333" x="3876675" y="2890838"/>
          <p14:tracePt t="85350" x="3848100" y="2886075"/>
          <p14:tracePt t="85367" x="3824288" y="2881313"/>
          <p14:tracePt t="85383" x="3790950" y="2871788"/>
          <p14:tracePt t="85400" x="3771900" y="2867025"/>
          <p14:tracePt t="85416" x="3748088" y="2867025"/>
          <p14:tracePt t="85433" x="3724275" y="2862263"/>
          <p14:tracePt t="85450" x="3705225" y="2857500"/>
          <p14:tracePt t="85466" x="3695700" y="2857500"/>
          <p14:tracePt t="85483" x="3676650" y="2857500"/>
          <p14:tracePt t="85500" x="3652838" y="2857500"/>
          <p14:tracePt t="85517" x="3614738" y="2852738"/>
          <p14:tracePt t="85533" x="3586163" y="2847975"/>
          <p14:tracePt t="85550" x="3562350" y="2838450"/>
          <p14:tracePt t="85567" x="3552825" y="2838450"/>
          <p14:tracePt t="85583" x="3543300" y="2838450"/>
          <p14:tracePt t="85600" x="3538538" y="2838450"/>
          <p14:tracePt t="85617" x="3533775" y="2838450"/>
          <p14:tracePt t="85655" x="3529013" y="2838450"/>
          <p14:tracePt t="85905" x="3557588" y="2838450"/>
          <p14:tracePt t="85912" x="3600450" y="2838450"/>
          <p14:tracePt t="85919" x="3643313" y="2838450"/>
          <p14:tracePt t="85933" x="3714750" y="2843213"/>
          <p14:tracePt t="85950" x="3767138" y="2843213"/>
          <p14:tracePt t="85966" x="3800475" y="2843213"/>
          <p14:tracePt t="85983" x="3838575" y="2843213"/>
          <p14:tracePt t="86000" x="3876675" y="2852738"/>
          <p14:tracePt t="86016" x="3900488" y="2862263"/>
          <p14:tracePt t="86033" x="3914775" y="2867025"/>
          <p14:tracePt t="86050" x="3924300" y="2867025"/>
          <p14:tracePt t="86066" x="3933825" y="2867025"/>
          <p14:tracePt t="86083" x="3943350" y="2867025"/>
          <p14:tracePt t="86100" x="3948113" y="2867025"/>
          <p14:tracePt t="86117" x="3962400" y="2876550"/>
          <p14:tracePt t="86133" x="3990975" y="2881313"/>
          <p14:tracePt t="86150" x="4033838" y="2886075"/>
          <p14:tracePt t="86167" x="4071938" y="2895600"/>
          <p14:tracePt t="86183" x="4133850" y="2895600"/>
          <p14:tracePt t="86200" x="4167188" y="2890838"/>
          <p14:tracePt t="86216" x="4191000" y="2890838"/>
          <p14:tracePt t="86233" x="4224338" y="2890838"/>
          <p14:tracePt t="86250" x="4257675" y="2886075"/>
          <p14:tracePt t="86266" x="4267200" y="2886075"/>
          <p14:tracePt t="86283" x="4276725" y="2886075"/>
          <p14:tracePt t="86300" x="4281488" y="2886075"/>
          <p14:tracePt t="86316" x="4291013" y="2886075"/>
          <p14:tracePt t="86333" x="4295775" y="2886075"/>
          <p14:tracePt t="86682" x="4310063" y="2886075"/>
          <p14:tracePt t="86690" x="4329113" y="2886075"/>
          <p14:tracePt t="86700" x="4348163" y="2886075"/>
          <p14:tracePt t="86716" x="4376738" y="2886075"/>
          <p14:tracePt t="86733" x="4424363" y="2886075"/>
          <p14:tracePt t="86766" x="4462463" y="2886075"/>
          <p14:tracePt t="86801" x="4505325" y="2886075"/>
          <p14:tracePt t="86817" x="4524375" y="2886075"/>
          <p14:tracePt t="86834" x="4548188" y="2886075"/>
          <p14:tracePt t="86851" x="4567238" y="2886075"/>
          <p14:tracePt t="86867" x="4595813" y="2886075"/>
          <p14:tracePt t="86883" x="4614863" y="2886075"/>
          <p14:tracePt t="86900" x="4629150" y="2886075"/>
          <p14:tracePt t="86917" x="4652963" y="2886075"/>
          <p14:tracePt t="86933" x="4662488" y="2886075"/>
          <p14:tracePt t="86950" x="4672013" y="2890838"/>
          <p14:tracePt t="86966" x="4681538" y="2890838"/>
          <p14:tracePt t="86983" x="4700588" y="2895600"/>
          <p14:tracePt t="87000" x="4710113" y="2900363"/>
          <p14:tracePt t="87017" x="4719638" y="2900363"/>
          <p14:tracePt t="87033" x="4729163" y="2900363"/>
          <p14:tracePt t="87050" x="4738688" y="2900363"/>
          <p14:tracePt t="87067" x="4743450" y="2900363"/>
          <p14:tracePt t="87806" x="4700588" y="2909888"/>
          <p14:tracePt t="87813" x="4643438" y="2914650"/>
          <p14:tracePt t="87820" x="4576763" y="2924175"/>
          <p14:tracePt t="87833" x="4495800" y="2933700"/>
          <p14:tracePt t="87850" x="4291013" y="2967038"/>
          <p14:tracePt t="87866" x="4191000" y="2976563"/>
          <p14:tracePt t="87900" x="4038600" y="2981325"/>
          <p14:tracePt t="87901" x="3995738" y="2981325"/>
          <p14:tracePt t="87933" x="3848100" y="2981325"/>
          <p14:tracePt t="87950" x="3786188" y="2981325"/>
          <p14:tracePt t="87967" x="3705225" y="2981325"/>
          <p14:tracePt t="87983" x="3657600" y="2976563"/>
          <p14:tracePt t="88000" x="3614738" y="2962275"/>
          <p14:tracePt t="88016" x="3586163" y="2957513"/>
          <p14:tracePt t="88033" x="3552825" y="2943225"/>
          <p14:tracePt t="88050" x="3543300" y="2938463"/>
          <p14:tracePt t="88066" x="3533775" y="2938463"/>
          <p14:tracePt t="88083" x="3524250" y="2938463"/>
          <p14:tracePt t="88136" x="3529013" y="2938463"/>
          <p14:tracePt t="88143" x="3533775" y="2938463"/>
          <p14:tracePt t="88151" x="3543300" y="2938463"/>
          <p14:tracePt t="88166" x="3581400" y="2938463"/>
          <p14:tracePt t="88183" x="3629025" y="2938463"/>
          <p14:tracePt t="88200" x="3686175" y="2938463"/>
          <p14:tracePt t="88216" x="3776663" y="2924175"/>
          <p14:tracePt t="88233" x="3824288" y="2924175"/>
          <p14:tracePt t="88250" x="3876675" y="2919413"/>
          <p14:tracePt t="88267" x="3929063" y="2914650"/>
          <p14:tracePt t="88283" x="3962400" y="2914650"/>
          <p14:tracePt t="88300" x="4010025" y="2900363"/>
          <p14:tracePt t="88317" x="4052888" y="2895600"/>
          <p14:tracePt t="88333" x="4157663" y="2886075"/>
          <p14:tracePt t="88350" x="4229100" y="2881313"/>
          <p14:tracePt t="88367" x="4271963" y="2881313"/>
          <p14:tracePt t="88383" x="4305300" y="2881313"/>
          <p14:tracePt t="88400" x="4324350" y="2881313"/>
          <p14:tracePt t="88416" x="4329113" y="2881313"/>
          <p14:tracePt t="88433" x="4338638" y="2881313"/>
          <p14:tracePt t="88450" x="4343400" y="2881313"/>
          <p14:tracePt t="88466" x="4348163" y="2881313"/>
          <p14:tracePt t="88483" x="4352925" y="2881313"/>
          <p14:tracePt t="88500" x="4362450" y="2881313"/>
          <p14:tracePt t="88517" x="4391025" y="2876550"/>
          <p14:tracePt t="88533" x="4424363" y="2876550"/>
          <p14:tracePt t="88550" x="4476750" y="2876550"/>
          <p14:tracePt t="88566" x="4533900" y="2876550"/>
          <p14:tracePt t="88583" x="4624388" y="2876550"/>
          <p14:tracePt t="88600" x="4676775" y="2876550"/>
          <p14:tracePt t="88616" x="4719638" y="2876550"/>
          <p14:tracePt t="88633" x="4738688" y="2876550"/>
          <p14:tracePt t="88650" x="4772025" y="2876550"/>
          <p14:tracePt t="88666" x="4781550" y="2876550"/>
          <p14:tracePt t="88683" x="4795838" y="2876550"/>
          <p14:tracePt t="88700" x="4814888" y="2876550"/>
          <p14:tracePt t="88716" x="4829175" y="2876550"/>
          <p14:tracePt t="88733" x="4838700" y="2876550"/>
          <p14:tracePt t="88750" x="4848225" y="2876550"/>
          <p14:tracePt t="88766" x="4857750" y="2876550"/>
          <p14:tracePt t="88783" x="4862513" y="2876550"/>
          <p14:tracePt t="89280" x="4791075" y="2876550"/>
          <p14:tracePt t="89287" x="4652963" y="2867025"/>
          <p14:tracePt t="89300" x="4533900" y="2857500"/>
          <p14:tracePt t="89316" x="4262438" y="2819400"/>
          <p14:tracePt t="89333" x="4148138" y="2805113"/>
          <p14:tracePt t="89350" x="4052888" y="2771775"/>
          <p14:tracePt t="89383" x="3867150" y="2714625"/>
          <p14:tracePt t="89417" x="3776663" y="2667000"/>
          <p14:tracePt t="89434" x="3714750" y="2643188"/>
          <p14:tracePt t="89450" x="3662363" y="2624138"/>
          <p14:tracePt t="89467" x="3576638" y="2600325"/>
          <p14:tracePt t="89483" x="3462338" y="2581275"/>
          <p14:tracePt t="89500" x="3300413" y="2566988"/>
          <p14:tracePt t="89517" x="3209925" y="2552700"/>
          <p14:tracePt t="89533" x="3105150" y="2543175"/>
          <p14:tracePt t="89550" x="3014663" y="2533650"/>
          <p14:tracePt t="89567" x="2876550" y="2528888"/>
          <p14:tracePt t="89583" x="2814638" y="2519363"/>
          <p14:tracePt t="89600" x="2757488" y="2519363"/>
          <p14:tracePt t="89616" x="2690813" y="2519363"/>
          <p14:tracePt t="89633" x="2605088" y="2519363"/>
          <p14:tracePt t="89649" x="2547938" y="2524125"/>
          <p14:tracePt t="89666" x="2476500" y="2528888"/>
          <p14:tracePt t="89683" x="2381250" y="2543175"/>
          <p14:tracePt t="89700" x="2319338" y="2557463"/>
          <p14:tracePt t="89716" x="2247900" y="2562225"/>
          <p14:tracePt t="89733" x="2166938" y="2571750"/>
          <p14:tracePt t="89750" x="2071688" y="2571750"/>
          <p14:tracePt t="89766" x="2014538" y="2571750"/>
          <p14:tracePt t="89783" x="1971675" y="2571750"/>
          <p14:tracePt t="89800" x="1928813" y="2562225"/>
          <p14:tracePt t="89816" x="1857375" y="2552700"/>
          <p14:tracePt t="89833" x="1824038" y="2538413"/>
          <p14:tracePt t="89850" x="1781175" y="2533650"/>
          <p14:tracePt t="89866" x="1738313" y="2528888"/>
          <p14:tracePt t="89883" x="1724025" y="2528888"/>
          <p14:tracePt t="89900" x="1714500" y="2528888"/>
          <p14:tracePt t="89916" x="1709738" y="2528888"/>
          <p14:tracePt t="89933" x="1700213" y="2524125"/>
          <p14:tracePt t="89966" x="1700213" y="2519363"/>
          <p14:tracePt t="89983" x="1743075" y="2505075"/>
          <p14:tracePt t="90000" x="1890713" y="2490788"/>
          <p14:tracePt t="90016" x="2071688" y="2471738"/>
          <p14:tracePt t="90033" x="2238375" y="2452688"/>
          <p14:tracePt t="90050" x="2395538" y="2433638"/>
          <p14:tracePt t="90066" x="2667000" y="2400300"/>
          <p14:tracePt t="90083" x="2833688" y="2381250"/>
          <p14:tracePt t="90100" x="3000375" y="2381250"/>
          <p14:tracePt t="90116" x="3257550" y="2414588"/>
          <p14:tracePt t="90133" x="3395663" y="2428875"/>
          <p14:tracePt t="90150" x="3509963" y="2452688"/>
          <p14:tracePt t="90166" x="3624263" y="2462213"/>
          <p14:tracePt t="90183" x="3781425" y="2481263"/>
          <p14:tracePt t="90200" x="3852863" y="2486025"/>
          <p14:tracePt t="90216" x="3914775" y="2490788"/>
          <p14:tracePt t="90233" x="3957638" y="2500313"/>
          <p14:tracePt t="90250" x="3971925" y="2500313"/>
          <p14:tracePt t="90266" x="3976688" y="2500313"/>
          <p14:tracePt t="90283" x="3986213" y="2500313"/>
          <p14:tracePt t="90300" x="3990975" y="2500313"/>
          <p14:tracePt t="90359" x="3990975" y="2505075"/>
          <p14:tracePt t="90373" x="3990975" y="2509838"/>
          <p14:tracePt t="90380" x="3990975" y="2514600"/>
          <p14:tracePt t="90388" x="3976688" y="2514600"/>
          <p14:tracePt t="90399" x="3967163" y="2524125"/>
          <p14:tracePt t="90416" x="3910013" y="2547938"/>
          <p14:tracePt t="90433" x="3871913" y="2562225"/>
          <p14:tracePt t="90450" x="3833813" y="2562225"/>
          <p14:tracePt t="90466" x="3805238" y="2562225"/>
          <p14:tracePt t="90483" x="3762375" y="2562225"/>
          <p14:tracePt t="90500" x="3748088" y="2562225"/>
          <p14:tracePt t="90516" x="3738563" y="2562225"/>
          <p14:tracePt t="90533" x="3729038" y="2562225"/>
          <p14:tracePt t="90549" x="3719513" y="2562225"/>
          <p14:tracePt t="90616" x="3724275" y="2562225"/>
          <p14:tracePt t="90623" x="3733800" y="2562225"/>
          <p14:tracePt t="90633" x="3752850" y="2562225"/>
          <p14:tracePt t="90650" x="3800475" y="2562225"/>
          <p14:tracePt t="90666" x="3895725" y="2576513"/>
          <p14:tracePt t="90683" x="3948113" y="2581275"/>
          <p14:tracePt t="90699" x="3995738" y="2590800"/>
          <p14:tracePt t="90716" x="4048125" y="2600325"/>
          <p14:tracePt t="90733" x="4124325" y="2614613"/>
          <p14:tracePt t="90749" x="4167188" y="2619375"/>
          <p14:tracePt t="90766" x="4210050" y="2628900"/>
          <p14:tracePt t="90783" x="4248150" y="2633663"/>
          <p14:tracePt t="90800" x="4295775" y="2647950"/>
          <p14:tracePt t="90816" x="4333875" y="2657475"/>
          <p14:tracePt t="90833" x="4376738" y="2662238"/>
          <p14:tracePt t="90850" x="4443413" y="2671763"/>
          <p14:tracePt t="90866" x="4491038" y="2671763"/>
          <p14:tracePt t="90883" x="4552950" y="2686050"/>
          <p14:tracePt t="90899" x="4614863" y="2690813"/>
          <p14:tracePt t="90916" x="4681538" y="2690813"/>
          <p14:tracePt t="90933" x="4724400" y="2690813"/>
          <p14:tracePt t="90949" x="4752975" y="2690813"/>
          <p14:tracePt t="90968" x="4800600" y="2690813"/>
          <p14:tracePt t="90983" x="4824413" y="2690813"/>
          <p14:tracePt t="91000" x="4838700" y="2690813"/>
          <p14:tracePt t="91016" x="4843463" y="2690813"/>
          <p14:tracePt t="91033" x="4852988" y="2690813"/>
          <p14:tracePt t="91050" x="4852988" y="2705100"/>
          <p14:tracePt t="91066" x="4843463" y="2738438"/>
          <p14:tracePt t="91083" x="4810125" y="2776538"/>
          <p14:tracePt t="91100" x="4619625" y="2890838"/>
          <p14:tracePt t="91116" x="4467225" y="2952750"/>
          <p14:tracePt t="91133" x="4362450" y="2995613"/>
          <p14:tracePt t="91149" x="4276725" y="3009900"/>
          <p14:tracePt t="91166" x="4171950" y="3019425"/>
          <p14:tracePt t="91183" x="4105275" y="3019425"/>
          <p14:tracePt t="91199" x="4062413" y="3019425"/>
          <p14:tracePt t="91217" x="4033838" y="3019425"/>
          <p14:tracePt t="91233" x="4024313" y="3019425"/>
          <p14:tracePt t="91277" x="4029075" y="3014663"/>
          <p14:tracePt t="91284" x="4043363" y="3014663"/>
          <p14:tracePt t="91299" x="4076700" y="3000375"/>
          <p14:tracePt t="91316" x="4138613" y="2986088"/>
          <p14:tracePt t="91333" x="4224338" y="2971800"/>
          <p14:tracePt t="91349" x="4395788" y="2957513"/>
          <p14:tracePt t="91366" x="4500563" y="2938463"/>
          <p14:tracePt t="91383" x="4591050" y="2933700"/>
          <p14:tracePt t="91399" x="4662488" y="2924175"/>
          <p14:tracePt t="91416" x="4729163" y="2924175"/>
          <p14:tracePt t="91433" x="4757738" y="2924175"/>
          <p14:tracePt t="91449" x="4776788" y="2924175"/>
          <p14:tracePt t="91466" x="4791075" y="2924175"/>
          <p14:tracePt t="91483" x="4795838" y="2924175"/>
          <p14:tracePt t="91500" x="4805363" y="2924175"/>
          <p14:tracePt t="91580" x="4810125" y="2924175"/>
          <p14:tracePt t="91589" x="4814888" y="2924175"/>
          <p14:tracePt t="93895" x="4805363" y="2943225"/>
          <p14:tracePt t="93902" x="4772025" y="2971800"/>
          <p14:tracePt t="93909" x="4743450" y="3005138"/>
          <p14:tracePt t="93918" x="4700588" y="3033713"/>
          <p14:tracePt t="93933" x="4591050" y="3124200"/>
          <p14:tracePt t="93949" x="4414838" y="3233738"/>
          <p14:tracePt t="93983" x="3924300" y="3533775"/>
          <p14:tracePt t="94016" x="3576638" y="3690938"/>
          <p14:tracePt t="94033" x="3467100" y="3748088"/>
          <p14:tracePt t="94049" x="3338513" y="3819525"/>
          <p14:tracePt t="94066" x="3281363" y="3857625"/>
          <p14:tracePt t="94083" x="3243263" y="3876675"/>
          <p14:tracePt t="94099" x="3214688" y="3886200"/>
          <p14:tracePt t="94116" x="3195638" y="3895725"/>
          <p14:tracePt t="94133" x="3190875" y="3905250"/>
          <p14:tracePt t="94149" x="3186113" y="3905250"/>
          <p14:tracePt t="94166" x="3171825" y="3933825"/>
          <p14:tracePt t="94183" x="3152775" y="3962400"/>
          <p14:tracePt t="94199" x="3128963" y="3995738"/>
          <p14:tracePt t="94216" x="3100388" y="4038600"/>
          <p14:tracePt t="94233" x="3071813" y="4086225"/>
          <p14:tracePt t="94249" x="3052763" y="4119563"/>
          <p14:tracePt t="94266" x="3043238" y="4138613"/>
          <p14:tracePt t="94282" x="3033713" y="4157663"/>
          <p14:tracePt t="94299" x="3014663" y="4176713"/>
          <p14:tracePt t="94317" x="3000375" y="4186238"/>
          <p14:tracePt t="94333" x="2976563" y="4210050"/>
          <p14:tracePt t="94349" x="2938463" y="4233863"/>
          <p14:tracePt t="94366" x="2867025" y="4276725"/>
          <p14:tracePt t="94383" x="2814638" y="4295775"/>
          <p14:tracePt t="94400" x="2767013" y="4314825"/>
          <p14:tracePt t="94416" x="2719388" y="4329113"/>
          <p14:tracePt t="94432" x="2695575" y="4338638"/>
          <p14:tracePt t="94449" x="2690813" y="4343400"/>
          <p14:tracePt t="94466" x="2676525" y="4343400"/>
          <p14:tracePt t="94483" x="2667000" y="4343400"/>
          <p14:tracePt t="94499" x="2657475" y="4343400"/>
          <p14:tracePt t="94516" x="2652713" y="4343400"/>
          <p14:tracePt t="94570" x="2657475" y="4343400"/>
          <p14:tracePt t="94577" x="2676525" y="4343400"/>
          <p14:tracePt t="94586" x="2695575" y="4338638"/>
          <p14:tracePt t="94599" x="2762250" y="4324350"/>
          <p14:tracePt t="94616" x="2857500" y="4300538"/>
          <p14:tracePt t="94632" x="2943225" y="4286250"/>
          <p14:tracePt t="94649" x="2995613" y="4271963"/>
          <p14:tracePt t="94666" x="3057525" y="4257675"/>
          <p14:tracePt t="94682" x="3086100" y="4248150"/>
          <p14:tracePt t="94699" x="3100388" y="4248150"/>
          <p14:tracePt t="94716" x="3109913" y="4248150"/>
          <p14:tracePt t="94732" x="3119438" y="4248150"/>
          <p14:tracePt t="94749" x="3128963" y="4248150"/>
          <p14:tracePt t="94791" x="3133725" y="4248150"/>
          <p14:tracePt t="94821" x="3138488" y="4248150"/>
          <p14:tracePt t="94835" x="3143250" y="4248150"/>
          <p14:tracePt t="95076" x="3152775" y="4248150"/>
          <p14:tracePt t="95084" x="3167063" y="4238625"/>
          <p14:tracePt t="95091" x="3176588" y="4238625"/>
          <p14:tracePt t="95099" x="3186113" y="4233863"/>
          <p14:tracePt t="95116" x="3195638" y="4233863"/>
          <p14:tracePt t="95132" x="3200400" y="4233863"/>
          <p14:tracePt t="95149" x="3200400" y="4238625"/>
          <p14:tracePt t="95166" x="3186113" y="4248150"/>
          <p14:tracePt t="95183" x="3143250" y="4281488"/>
          <p14:tracePt t="95199" x="3033713" y="4324350"/>
          <p14:tracePt t="95216" x="2881313" y="4362450"/>
          <p14:tracePt t="95233" x="2786063" y="4381500"/>
          <p14:tracePt t="95249" x="2724150" y="4386263"/>
          <p14:tracePt t="95266" x="2686050" y="4386263"/>
          <p14:tracePt t="95283" x="2628900" y="4386263"/>
          <p14:tracePt t="95299" x="2586038" y="4386263"/>
          <p14:tracePt t="95316" x="2543175" y="4386263"/>
          <p14:tracePt t="95333" x="2486025" y="4386263"/>
          <p14:tracePt t="95349" x="2443163" y="4386263"/>
          <p14:tracePt t="95366" x="2400300" y="4386263"/>
          <p14:tracePt t="95383" x="2371725" y="4386263"/>
          <p14:tracePt t="95385" x="2357438" y="4386263"/>
          <p14:tracePt t="95399" x="2352675" y="4386263"/>
          <p14:tracePt t="95416" x="2333625" y="4386263"/>
          <p14:tracePt t="95451" x="2333625" y="4381500"/>
          <p14:tracePt t="95466" x="2347913" y="4367213"/>
          <p14:tracePt t="95482" x="2390775" y="4338638"/>
          <p14:tracePt t="95499" x="2486025" y="4314825"/>
          <p14:tracePt t="95516" x="2600325" y="4300538"/>
          <p14:tracePt t="95532" x="2762250" y="4286250"/>
          <p14:tracePt t="95549" x="2862263" y="4286250"/>
          <p14:tracePt t="95566" x="2976563" y="4267200"/>
          <p14:tracePt t="95583" x="3090863" y="4257675"/>
          <p14:tracePt t="95599" x="3219450" y="4243388"/>
          <p14:tracePt t="95616" x="3271838" y="4238625"/>
          <p14:tracePt t="95632" x="3314700" y="4238625"/>
          <p14:tracePt t="95649" x="3367088" y="4238625"/>
          <p14:tracePt t="95666" x="3386138" y="4238625"/>
          <p14:tracePt t="95683" x="3395663" y="4238625"/>
          <p14:tracePt t="95699" x="3405188" y="4238625"/>
          <p14:tracePt t="95716" x="3414713" y="4238625"/>
          <p14:tracePt t="95749" x="3419475" y="4238625"/>
          <p14:tracePt t="96904" x="3386138" y="4238625"/>
          <p14:tracePt t="96912" x="3328988" y="4238625"/>
          <p14:tracePt t="96919" x="3286125" y="4238625"/>
          <p14:tracePt t="96933" x="3205163" y="4238625"/>
          <p14:tracePt t="96949" x="3138488" y="4238625"/>
          <p14:tracePt t="96966" x="3057525" y="4238625"/>
          <p14:tracePt t="96999" x="2952750" y="4238625"/>
          <p14:tracePt t="97033" x="2890838" y="4233863"/>
          <p14:tracePt t="97049" x="2843213" y="4219575"/>
          <p14:tracePt t="97066" x="2800350" y="4219575"/>
          <p14:tracePt t="97082" x="2762250" y="4219575"/>
          <p14:tracePt t="97099" x="2714625" y="4219575"/>
          <p14:tracePt t="97116" x="2628900" y="4219575"/>
          <p14:tracePt t="97133" x="2581275" y="4214813"/>
          <p14:tracePt t="97149" x="2538413" y="4205288"/>
          <p14:tracePt t="97166" x="2500313" y="4205288"/>
          <p14:tracePt t="97182" x="2466975" y="4205288"/>
          <p14:tracePt t="97199" x="2452688" y="4205288"/>
          <p14:tracePt t="97216" x="2447925" y="4205288"/>
          <p14:tracePt t="97232" x="2438400" y="4205288"/>
          <p14:tracePt t="97249" x="2428875" y="4205288"/>
          <p14:tracePt t="97308" x="2433638" y="4205288"/>
          <p14:tracePt t="97315" x="2443163" y="4205288"/>
          <p14:tracePt t="97323" x="2462213" y="4205288"/>
          <p14:tracePt t="97332" x="2481263" y="4200525"/>
          <p14:tracePt t="97349" x="2538413" y="4195763"/>
          <p14:tracePt t="97366" x="2643188" y="4186238"/>
          <p14:tracePt t="97382" x="2705100" y="4181475"/>
          <p14:tracePt t="97399" x="2786063" y="4162425"/>
          <p14:tracePt t="97416" x="2867025" y="4162425"/>
          <p14:tracePt t="97432" x="2995613" y="4148138"/>
          <p14:tracePt t="97449" x="3067050" y="4143375"/>
          <p14:tracePt t="97466" x="3109913" y="4133850"/>
          <p14:tracePt t="97483" x="3171825" y="4133850"/>
          <p14:tracePt t="97499" x="3214688" y="4133850"/>
          <p14:tracePt t="97516" x="3248025" y="4133850"/>
          <p14:tracePt t="97532" x="3290888" y="4133850"/>
          <p14:tracePt t="97549" x="3338513" y="4133850"/>
          <p14:tracePt t="97566" x="3352800" y="4133850"/>
          <p14:tracePt t="97582" x="3367088" y="4133850"/>
          <p14:tracePt t="97599" x="3371850" y="4133850"/>
          <p14:tracePt t="97616" x="3381375" y="4133850"/>
          <p14:tracePt t="97632" x="3390900" y="4133850"/>
          <p14:tracePt t="100741" x="3386138" y="4143375"/>
          <p14:tracePt t="100748" x="3367088" y="4152900"/>
          <p14:tracePt t="100756" x="3348038" y="4167188"/>
          <p14:tracePt t="100765" x="3319463" y="4181475"/>
          <p14:tracePt t="100782" x="3267075" y="4200525"/>
          <p14:tracePt t="100799" x="3214688" y="4219575"/>
          <p14:tracePt t="100832" x="3095625" y="4248150"/>
          <p14:tracePt t="100865" x="2967038" y="4271963"/>
          <p14:tracePt t="100882" x="2909888" y="4271963"/>
          <p14:tracePt t="100899" x="2838450" y="4286250"/>
          <p14:tracePt t="100915" x="2767013" y="4291013"/>
          <p14:tracePt t="100932" x="2671763" y="4300538"/>
          <p14:tracePt t="100949" x="2609850" y="4300538"/>
          <p14:tracePt t="100965" x="2566988" y="4300538"/>
          <p14:tracePt t="100982" x="2533650" y="4300538"/>
          <p14:tracePt t="100999" x="2486025" y="4300538"/>
          <p14:tracePt t="101015" x="2466975" y="4300538"/>
          <p14:tracePt t="101032" x="2443163" y="4300538"/>
          <p14:tracePt t="101049" x="2424113" y="4300538"/>
          <p14:tracePt t="101065" x="2414588" y="4300538"/>
          <p14:tracePt t="101082" x="2409825" y="4300538"/>
          <p14:tracePt t="101099" x="2405063" y="4300538"/>
          <p14:tracePt t="101181" x="2405063" y="4295775"/>
          <p14:tracePt t="101189" x="2409825" y="4295775"/>
          <p14:tracePt t="101199" x="2419350" y="4291013"/>
          <p14:tracePt t="101215" x="2443163" y="4276725"/>
          <p14:tracePt t="101232" x="2505075" y="4257675"/>
          <p14:tracePt t="101249" x="2576513" y="4252913"/>
          <p14:tracePt t="101265" x="2633663" y="4252913"/>
          <p14:tracePt t="101282" x="2695575" y="4252913"/>
          <p14:tracePt t="101299" x="2771775" y="4252913"/>
          <p14:tracePt t="101315" x="2805113" y="4257675"/>
          <p14:tracePt t="101332" x="2843213" y="4267200"/>
          <p14:tracePt t="101349" x="2862263" y="4271963"/>
          <p14:tracePt t="101365" x="2895600" y="4276725"/>
          <p14:tracePt t="101382" x="2919413" y="4276725"/>
          <p14:tracePt t="101399" x="2952750" y="4276725"/>
          <p14:tracePt t="101415" x="2981325" y="4276725"/>
          <p14:tracePt t="101432" x="3033713" y="4276725"/>
          <p14:tracePt t="101449" x="3071813" y="4291013"/>
          <p14:tracePt t="101465" x="3109913" y="4295775"/>
          <p14:tracePt t="101482" x="3143250" y="4305300"/>
          <p14:tracePt t="101499" x="3162300" y="4310063"/>
          <p14:tracePt t="101515" x="3186113" y="4319588"/>
          <p14:tracePt t="101532" x="3195638" y="4324350"/>
          <p14:tracePt t="101549" x="3214688" y="4333875"/>
          <p14:tracePt t="101565" x="3228975" y="4343400"/>
          <p14:tracePt t="101582" x="3238500" y="4343400"/>
          <p14:tracePt t="101599" x="3243263" y="4343400"/>
          <p14:tracePt t="101615" x="3252788" y="4343400"/>
          <p14:tracePt t="102488" x="3228975" y="4233863"/>
          <p14:tracePt t="102495" x="3190875" y="4057650"/>
          <p14:tracePt t="102503" x="3162300" y="3924300"/>
          <p14:tracePt t="102516" x="3114675" y="3767138"/>
          <p14:tracePt t="102535" x="3024188" y="3238500"/>
          <p14:tracePt t="102549" x="2995613" y="3076575"/>
          <p14:tracePt t="102582" x="2962275" y="2890838"/>
          <p14:tracePt t="102615" x="2943225" y="2786063"/>
          <p14:tracePt t="102632" x="2933700" y="2757488"/>
          <p14:tracePt t="102649" x="2919413" y="2724150"/>
          <p14:tracePt t="102665" x="2909888" y="2714625"/>
          <p14:tracePt t="102682" x="2895600" y="2695575"/>
          <p14:tracePt t="102698" x="2857500" y="2676525"/>
          <p14:tracePt t="102715" x="2795588" y="2652713"/>
          <p14:tracePt t="102732" x="2752725" y="2638425"/>
          <p14:tracePt t="102748" x="2714625" y="2633663"/>
          <p14:tracePt t="102765" x="2662238" y="2633663"/>
          <p14:tracePt t="102782" x="2571750" y="2633663"/>
          <p14:tracePt t="102799" x="2490788" y="2633663"/>
          <p14:tracePt t="102815" x="2400300" y="2633663"/>
          <p14:tracePt t="102832" x="2286000" y="2633663"/>
          <p14:tracePt t="102849" x="2219325" y="2633663"/>
          <p14:tracePt t="102865" x="2114550" y="2638425"/>
          <p14:tracePt t="102882" x="2000250" y="2652713"/>
          <p14:tracePt t="102899" x="1866900" y="2652713"/>
          <p14:tracePt t="102915" x="1795463" y="2643188"/>
          <p14:tracePt t="102932" x="1752600" y="2638425"/>
          <p14:tracePt t="102949" x="1714500" y="2633663"/>
          <p14:tracePt t="102965" x="1671638" y="2619375"/>
          <p14:tracePt t="102982" x="1652588" y="2609850"/>
          <p14:tracePt t="102998" x="1628775" y="2605088"/>
          <p14:tracePt t="103015" x="1595438" y="2605088"/>
          <p14:tracePt t="103032" x="1566863" y="2605088"/>
          <p14:tracePt t="103049" x="1547813" y="2605088"/>
          <p14:tracePt t="103065" x="1524000" y="2605088"/>
          <p14:tracePt t="103082" x="1504950" y="2605088"/>
          <p14:tracePt t="103099" x="1495425" y="2605088"/>
          <p14:tracePt t="103115" x="1490663" y="2605088"/>
          <p14:tracePt t="103132" x="1485900" y="2605088"/>
          <p14:tracePt t="103148" x="1476375" y="2605088"/>
          <p14:tracePt t="103165" x="1466850" y="2605088"/>
          <p14:tracePt t="103182" x="1457325" y="2605088"/>
          <p14:tracePt t="103198" x="1438275" y="2605088"/>
          <p14:tracePt t="103215" x="1395413" y="2614613"/>
          <p14:tracePt t="103232" x="1362075" y="2619375"/>
          <p14:tracePt t="103249" x="1323975" y="2628900"/>
          <p14:tracePt t="103265" x="1285875" y="2628900"/>
          <p14:tracePt t="103282" x="1262063" y="2614613"/>
          <p14:tracePt t="103299" x="1243013" y="2571750"/>
          <p14:tracePt t="103315" x="1228725" y="2500313"/>
          <p14:tracePt t="103332" x="1223963" y="2400300"/>
          <p14:tracePt t="103349" x="1228725" y="2362200"/>
          <p14:tracePt t="103365" x="1238250" y="2347913"/>
          <p14:tracePt t="103382" x="1257300" y="2328863"/>
          <p14:tracePt t="103399" x="1281113" y="2314575"/>
          <p14:tracePt t="103416" x="1304925" y="2305050"/>
          <p14:tracePt t="103432" x="1314450" y="2305050"/>
          <p14:tracePt t="103449" x="1333500" y="2305050"/>
          <p14:tracePt t="103465" x="1338263" y="2309813"/>
          <p14:tracePt t="103482" x="1343025" y="2319338"/>
          <p14:tracePt t="103498" x="1352550" y="2343150"/>
          <p14:tracePt t="103515" x="1366838" y="2366963"/>
          <p14:tracePt t="103532" x="1371600" y="2390775"/>
          <p14:tracePt t="103549" x="1385888" y="2414588"/>
          <p14:tracePt t="103565" x="1400175" y="2433638"/>
          <p14:tracePt t="103582" x="1433513" y="2476500"/>
          <p14:tracePt t="103599" x="1462088" y="2509838"/>
          <p14:tracePt t="103615" x="1485900" y="2538413"/>
          <p14:tracePt t="103632" x="1538288" y="2605088"/>
          <p14:tracePt t="103648" x="1571625" y="2662238"/>
          <p14:tracePt t="103665" x="1609725" y="2728913"/>
          <p14:tracePt t="103682" x="1638300" y="2781300"/>
          <p14:tracePt t="103699" x="1657350" y="2847975"/>
          <p14:tracePt t="103715" x="1662113" y="2876550"/>
          <p14:tracePt t="103732" x="1662113" y="2895600"/>
          <p14:tracePt t="103749" x="1662113" y="2919413"/>
          <p14:tracePt t="103765" x="1657350" y="2952750"/>
          <p14:tracePt t="103782" x="1652588" y="2967038"/>
          <p14:tracePt t="103798" x="1633538" y="2990850"/>
          <p14:tracePt t="103815" x="1609725" y="3024188"/>
          <p14:tracePt t="103832" x="1585913" y="3048000"/>
          <p14:tracePt t="103848" x="1562100" y="3057525"/>
          <p14:tracePt t="103865" x="1543050" y="3076575"/>
          <p14:tracePt t="103882" x="1490663" y="3095625"/>
          <p14:tracePt t="103898" x="1471613" y="3095625"/>
          <p14:tracePt t="103915" x="1447800" y="3086100"/>
          <p14:tracePt t="103932" x="1438275" y="3081338"/>
          <p14:tracePt t="103949" x="1419225" y="3071813"/>
          <p14:tracePt t="103965" x="1414463" y="3067050"/>
          <p14:tracePt t="103982" x="1409700" y="3057525"/>
          <p14:tracePt t="103999" x="1404938" y="3048000"/>
          <p14:tracePt t="104015" x="1404938" y="3043238"/>
          <p14:tracePt t="104059" x="1404938" y="3038475"/>
          <p14:tracePt t="104074" x="1409700" y="3038475"/>
          <p14:tracePt t="104082" x="1414463" y="3038475"/>
          <p14:tracePt t="104099" x="1419225" y="3038475"/>
          <p14:tracePt t="104115" x="1433513" y="3028950"/>
          <p14:tracePt t="104132" x="1504950" y="2971800"/>
          <p14:tracePt t="104149" x="1585913" y="2881313"/>
          <p14:tracePt t="104165" x="1690688" y="2767013"/>
          <p14:tracePt t="104182" x="1776413" y="2686050"/>
          <p14:tracePt t="104198" x="1900238" y="2605088"/>
          <p14:tracePt t="104215" x="1966913" y="2586038"/>
          <p14:tracePt t="104232" x="2009775" y="2571750"/>
          <p14:tracePt t="104249" x="2043113" y="2566988"/>
          <p14:tracePt t="104265" x="2052638" y="2566988"/>
          <p14:tracePt t="104282" x="2066925" y="2566988"/>
          <p14:tracePt t="104298" x="2076450" y="2566988"/>
          <p14:tracePt t="104315" x="2090738" y="2566988"/>
          <p14:tracePt t="104332" x="2105025" y="2566988"/>
          <p14:tracePt t="104348" x="2119313" y="2566988"/>
          <p14:tracePt t="104365" x="2128838" y="2562225"/>
          <p14:tracePt t="104382" x="2138363" y="2562225"/>
          <p14:tracePt t="104398" x="2147888" y="2562225"/>
          <p14:tracePt t="104462" x="2143125" y="2562225"/>
          <p14:tracePt t="104477" x="2138363" y="2562225"/>
          <p14:tracePt t="104487" x="2133600" y="2562225"/>
          <p14:tracePt t="104500" x="2128838" y="2562225"/>
          <p14:tracePt t="104515" x="2124075" y="2562225"/>
          <p14:tracePt t="104550" x="2124075" y="2557463"/>
          <p14:tracePt t="104558" x="2128838" y="2557463"/>
          <p14:tracePt t="104565" x="2138363" y="2547938"/>
          <p14:tracePt t="104582" x="2195513" y="2524125"/>
          <p14:tracePt t="104598" x="2281238" y="2486025"/>
          <p14:tracePt t="104616" x="2466975" y="2419350"/>
          <p14:tracePt t="104632" x="2586038" y="2366963"/>
          <p14:tracePt t="104648" x="2695575" y="2333625"/>
          <p14:tracePt t="104665" x="2776538" y="2309813"/>
          <p14:tracePt t="104682" x="2847975" y="2300288"/>
          <p14:tracePt t="104698" x="2876550" y="2300288"/>
          <p14:tracePt t="104715" x="2886075" y="2300288"/>
          <p14:tracePt t="104732" x="2895600" y="2300288"/>
          <p14:tracePt t="104748" x="2895600" y="2328863"/>
          <p14:tracePt t="104765" x="2886075" y="2362200"/>
          <p14:tracePt t="104783" x="2867025" y="2395538"/>
          <p14:tracePt t="104799" x="2814638" y="2462213"/>
          <p14:tracePt t="104815" x="2757488" y="2524125"/>
          <p14:tracePt t="104832" x="2686050" y="2595563"/>
          <p14:tracePt t="104848" x="2614613" y="2657475"/>
          <p14:tracePt t="104865" x="2514600" y="2733675"/>
          <p14:tracePt t="104882" x="2471738" y="2767013"/>
          <p14:tracePt t="104898" x="2424113" y="2790825"/>
          <p14:tracePt t="104915" x="2390775" y="2814638"/>
          <p14:tracePt t="104932" x="2352675" y="2838450"/>
          <p14:tracePt t="104948" x="2338388" y="2847975"/>
          <p14:tracePt t="104965" x="2328863" y="2852738"/>
          <p14:tracePt t="104982" x="2324100" y="2857500"/>
          <p14:tracePt t="104998" x="2319338" y="2857500"/>
          <p14:tracePt t="105042" x="2324100" y="2857500"/>
          <p14:tracePt t="105049" x="2333625" y="2857500"/>
          <p14:tracePt t="105056" x="2347913" y="2852738"/>
          <p14:tracePt t="105065" x="2366963" y="2847975"/>
          <p14:tracePt t="105082" x="2419350" y="2838450"/>
          <p14:tracePt t="105098" x="2471738" y="2833688"/>
          <p14:tracePt t="105115" x="2533650" y="2819400"/>
          <p14:tracePt t="105132" x="2566988" y="2819400"/>
          <p14:tracePt t="105148" x="2595563" y="2819400"/>
          <p14:tracePt t="105165" x="2609850" y="2819400"/>
          <p14:tracePt t="105182" x="2624138" y="2819400"/>
          <p14:tracePt t="105215" x="2624138" y="2824163"/>
          <p14:tracePt t="105313" x="2628900" y="2828925"/>
          <p14:tracePt t="106539" x="2619375" y="2809875"/>
          <p14:tracePt t="106546" x="2586038" y="2771775"/>
          <p14:tracePt t="106554" x="2562225" y="2743200"/>
          <p14:tracePt t="106565" x="2543175" y="2714625"/>
          <p14:tracePt t="106582" x="2490788" y="2657475"/>
          <p14:tracePt t="106598" x="2457450" y="2624138"/>
          <p14:tracePt t="106615" x="2428875" y="2600325"/>
          <p14:tracePt t="106648" x="2343150" y="2566988"/>
          <p14:tracePt t="106682" x="2286000" y="2552700"/>
          <p14:tracePt t="106698" x="2266950" y="2552700"/>
          <p14:tracePt t="106715" x="2238375" y="2552700"/>
          <p14:tracePt t="106732" x="2233613" y="2552700"/>
          <p14:tracePt t="106748" x="2233613" y="2547938"/>
          <p14:tracePt t="106765" x="2233613" y="2533650"/>
          <p14:tracePt t="106782" x="2252663" y="2509838"/>
          <p14:tracePt t="106798" x="2290763" y="2471738"/>
          <p14:tracePt t="106815" x="2352675" y="2409825"/>
          <p14:tracePt t="106832" x="2457450" y="2333625"/>
          <p14:tracePt t="106848" x="2533650" y="2295525"/>
          <p14:tracePt t="106865" x="2581275" y="2286000"/>
          <p14:tracePt t="106882" x="2609850" y="2276475"/>
          <p14:tracePt t="106883" x="2619375" y="2276475"/>
          <p14:tracePt t="106898" x="2628900" y="2281238"/>
          <p14:tracePt t="106915" x="2633663" y="2295525"/>
          <p14:tracePt t="106932" x="2633663" y="2343150"/>
          <p14:tracePt t="106949" x="2609850" y="2405063"/>
          <p14:tracePt t="106965" x="2524125" y="2624138"/>
          <p14:tracePt t="106982" x="2462213" y="2747963"/>
          <p14:tracePt t="106998" x="2424113" y="2814638"/>
          <p14:tracePt t="107015" x="2376488" y="2895600"/>
          <p14:tracePt t="107031" x="2362200" y="2933700"/>
          <p14:tracePt t="107048" x="2352675" y="2943225"/>
          <p14:tracePt t="107065" x="2347913" y="2952750"/>
          <p14:tracePt t="107082" x="2343150" y="2962275"/>
          <p14:tracePt t="107683" x="2409825" y="2962275"/>
          <p14:tracePt t="107690" x="2509838" y="2971800"/>
          <p14:tracePt t="107698" x="2619375" y="2971800"/>
          <p14:tracePt t="107715" x="2805113" y="2971800"/>
          <p14:tracePt t="107732" x="3005138" y="2981325"/>
          <p14:tracePt t="107749" x="3319463" y="2995613"/>
          <p14:tracePt t="107765" x="3505200" y="3005138"/>
          <p14:tracePt t="107798" x="3886200" y="3033713"/>
          <p14:tracePt t="107831" x="4238625" y="3095625"/>
          <p14:tracePt t="107848" x="4362450" y="3109913"/>
          <p14:tracePt t="107865" x="4467225" y="3119438"/>
          <p14:tracePt t="107881" x="4581525" y="3133725"/>
          <p14:tracePt t="107898" x="4662488" y="3143250"/>
          <p14:tracePt t="107915" x="4738688" y="3162300"/>
          <p14:tracePt t="107931" x="4810125" y="3186113"/>
          <p14:tracePt t="107948" x="4891088" y="3205163"/>
          <p14:tracePt t="107965" x="4924425" y="3209925"/>
          <p14:tracePt t="107982" x="4953000" y="3224213"/>
          <p14:tracePt t="107998" x="4981575" y="3233738"/>
          <p14:tracePt t="108015" x="4995863" y="3233738"/>
          <p14:tracePt t="108032" x="5000625" y="3233738"/>
          <p14:tracePt t="108048" x="5010150" y="323373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equals(): Example</a:t>
            </a:r>
            <a:endParaRPr lang="ko-KR" altLang="en-US"/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415925" y="1125538"/>
            <a:ext cx="3097213" cy="20304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public class Employee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private String name;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private double salary;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private LocalDate hireDay;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3657600" y="3805238"/>
            <a:ext cx="5959475" cy="2584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public boolean equals(Object otherObject) {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/>
              <a:t>		if (this == otherObject) return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	if (otherObject == null) return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	if (getClass() != otherObject.getClass()) return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	Employee other = (Employee) otherObject;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	</a:t>
            </a:r>
            <a:r>
              <a:rPr lang="en-US" altLang="ko-KR" sz="1800" b="1"/>
              <a:t>return Objects.equals(name, other.name)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/>
              <a:t>			&amp;&amp; salary == other.salary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/>
              <a:t>			&amp;&amp; Objects.equals(hireDay, other.hireDay);</a:t>
            </a:r>
            <a:r>
              <a:rPr lang="en-US" altLang="ko-KR" sz="1800"/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}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3673475" y="1125538"/>
            <a:ext cx="5959475" cy="2584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public boolean equals(Object otherObject)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	if (this == otherObject) return true;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	if (otherObject == null) return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	if (getClass() != otherObject.getClass()) return false;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	Employee other = (Employee) otherObject;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	</a:t>
            </a:r>
            <a:r>
              <a:rPr lang="en-US" altLang="ko-KR" sz="1800" b="1"/>
              <a:t>return name.equals(other.name)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/>
              <a:t>			&amp;&amp; salary == other.salary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/>
              <a:t>			&amp;&amp; hireDay.equals(other.hireDay);</a:t>
            </a:r>
            <a:r>
              <a:rPr lang="en-US" altLang="ko-KR" sz="1800"/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}</a:t>
            </a:r>
          </a:p>
        </p:txBody>
      </p: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128464" y="5661248"/>
            <a:ext cx="34804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dirty="0" err="1"/>
              <a:t>Objects.equals</a:t>
            </a:r>
            <a:r>
              <a:rPr lang="en-US" altLang="ko-KR" dirty="0"/>
              <a:t>(object1, object2)</a:t>
            </a:r>
          </a:p>
          <a:p>
            <a:r>
              <a:rPr lang="en-US" altLang="ko-KR" dirty="0" err="1"/>
              <a:t>Arrays.equals</a:t>
            </a:r>
            <a:r>
              <a:rPr lang="en-US" altLang="ko-KR" dirty="0"/>
              <a:t>(array1, array2)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69224" y="3356992"/>
            <a:ext cx="26478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what if name is null?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758"/>
    </mc:Choice>
    <mc:Fallback xmlns="">
      <p:transition spd="slow" advTm="211758"/>
    </mc:Fallback>
  </mc:AlternateContent>
  <p:extLst>
    <p:ext uri="{3A86A75C-4F4B-4683-9AE1-C65F6400EC91}">
      <p14:laserTraceLst xmlns:p14="http://schemas.microsoft.com/office/powerpoint/2010/main">
        <p14:tracePtLst>
          <p14:tracePt t="756" x="5005388" y="3052763"/>
          <p14:tracePt t="763" x="4995863" y="2867025"/>
          <p14:tracePt t="774" x="4995863" y="2662238"/>
          <p14:tracePt t="791" x="4967288" y="2152650"/>
          <p14:tracePt t="807" x="4929188" y="1838325"/>
          <p14:tracePt t="824" x="4905375" y="1681163"/>
          <p14:tracePt t="858" x="4862513" y="1543050"/>
          <p14:tracePt t="891" x="4824413" y="1495425"/>
          <p14:tracePt t="907" x="4791075" y="1471613"/>
          <p14:tracePt t="909" x="4776788" y="1466850"/>
          <p14:tracePt t="924" x="4743450" y="1447800"/>
          <p14:tracePt t="941" x="4719638" y="1433513"/>
          <p14:tracePt t="958" x="4705350" y="1419225"/>
          <p14:tracePt t="974" x="4691063" y="1400175"/>
          <p14:tracePt t="991" x="4667250" y="1366838"/>
          <p14:tracePt t="1007" x="4648200" y="1343025"/>
          <p14:tracePt t="1024" x="4638675" y="1323975"/>
          <p14:tracePt t="1041" x="4614863" y="1300163"/>
          <p14:tracePt t="1057" x="4576763" y="1257300"/>
          <p14:tracePt t="1074" x="4529138" y="1223963"/>
          <p14:tracePt t="1091" x="4471988" y="1181100"/>
          <p14:tracePt t="1107" x="4367213" y="1109663"/>
          <p14:tracePt t="1124" x="4286250" y="1062038"/>
          <p14:tracePt t="1141" x="4229100" y="1028700"/>
          <p14:tracePt t="1157" x="4152900" y="981075"/>
          <p14:tracePt t="1174" x="4014788" y="909638"/>
          <p14:tracePt t="1191" x="3929063" y="876300"/>
          <p14:tracePt t="1207" x="3857625" y="857250"/>
          <p14:tracePt t="1224" x="3805238" y="842963"/>
          <p14:tracePt t="1241" x="3729038" y="838200"/>
          <p14:tracePt t="1257" x="3671888" y="838200"/>
          <p14:tracePt t="1274" x="3609975" y="847725"/>
          <p14:tracePt t="1291" x="3548063" y="857250"/>
          <p14:tracePt t="1307" x="3519488" y="866775"/>
          <p14:tracePt t="1324" x="3505200" y="866775"/>
          <p14:tracePt t="1341" x="3495675" y="866775"/>
          <p14:tracePt t="1374" x="3509963" y="866775"/>
          <p14:tracePt t="1391" x="3557588" y="866775"/>
          <p14:tracePt t="1408" x="3695700" y="871538"/>
          <p14:tracePt t="1424" x="3829050" y="866775"/>
          <p14:tracePt t="1441" x="3967163" y="857250"/>
          <p14:tracePt t="1458" x="4057650" y="857250"/>
          <p14:tracePt t="1474" x="4162425" y="842963"/>
          <p14:tracePt t="1491" x="4205288" y="842963"/>
          <p14:tracePt t="1507" x="4238625" y="842963"/>
          <p14:tracePt t="1524" x="4262438" y="842963"/>
          <p14:tracePt t="1541" x="4281488" y="842963"/>
          <p14:tracePt t="1557" x="4286250" y="842963"/>
          <p14:tracePt t="1574" x="4291013" y="842963"/>
          <p14:tracePt t="1591" x="4300538" y="842963"/>
          <p14:tracePt t="1607" x="4305300" y="842963"/>
          <p14:tracePt t="6377" x="4305300" y="914400"/>
          <p14:tracePt t="6384" x="4300538" y="1038225"/>
          <p14:tracePt t="6394" x="4291013" y="1176338"/>
          <p14:tracePt t="6407" x="4238625" y="1500188"/>
          <p14:tracePt t="6424" x="4157663" y="1724025"/>
          <p14:tracePt t="6440" x="3990975" y="2124075"/>
          <p14:tracePt t="6474" x="3571875" y="2986088"/>
          <p14:tracePt t="6507" x="3295650" y="3409950"/>
          <p14:tracePt t="6524" x="3133725" y="3624263"/>
          <p14:tracePt t="6540" x="3071813" y="3714750"/>
          <p14:tracePt t="6557" x="3009900" y="3767138"/>
          <p14:tracePt t="6574" x="2962275" y="3810000"/>
          <p14:tracePt t="6590" x="2938463" y="3829050"/>
          <p14:tracePt t="6607" x="2928938" y="3833813"/>
          <p14:tracePt t="6624" x="2924175" y="3838575"/>
          <p14:tracePt t="6640" x="2919413" y="3838575"/>
          <p14:tracePt t="6912" x="2962275" y="3810000"/>
          <p14:tracePt t="6919" x="3043238" y="3752850"/>
          <p14:tracePt t="6927" x="3114675" y="3690938"/>
          <p14:tracePt t="6940" x="3190875" y="3633788"/>
          <p14:tracePt t="6957" x="3362325" y="3495675"/>
          <p14:tracePt t="6973" x="3495675" y="3400425"/>
          <p14:tracePt t="6990" x="3609975" y="3281363"/>
          <p14:tracePt t="7007" x="3748088" y="3148013"/>
          <p14:tracePt t="7024" x="3805238" y="3095625"/>
          <p14:tracePt t="7040" x="3848100" y="3048000"/>
          <p14:tracePt t="7057" x="3876675" y="3019425"/>
          <p14:tracePt t="7073" x="3929063" y="2952750"/>
          <p14:tracePt t="7090" x="3971925" y="2895600"/>
          <p14:tracePt t="7107" x="4019550" y="2805113"/>
          <p14:tracePt t="7123" x="4057650" y="2728913"/>
          <p14:tracePt t="7140" x="4119563" y="2633663"/>
          <p14:tracePt t="7157" x="4162425" y="2566988"/>
          <p14:tracePt t="7173" x="4191000" y="2509838"/>
          <p14:tracePt t="7190" x="4224338" y="2428875"/>
          <p14:tracePt t="7207" x="4238625" y="2390775"/>
          <p14:tracePt t="7223" x="4243388" y="2371725"/>
          <p14:tracePt t="7240" x="4243388" y="2362200"/>
          <p14:tracePt t="7257" x="4243388" y="2347913"/>
          <p14:tracePt t="7273" x="4233863" y="2333625"/>
          <p14:tracePt t="7290" x="4200525" y="2319338"/>
          <p14:tracePt t="7307" x="4148138" y="2300288"/>
          <p14:tracePt t="7323" x="4095750" y="2281238"/>
          <p14:tracePt t="7340" x="4067175" y="2276475"/>
          <p14:tracePt t="7357" x="4043363" y="2276475"/>
          <p14:tracePt t="7374" x="4024313" y="2276475"/>
          <p14:tracePt t="7390" x="4014788" y="2276475"/>
          <p14:tracePt t="7407" x="4005263" y="2276475"/>
          <p14:tracePt t="7423" x="4000500" y="2276475"/>
          <p14:tracePt t="7440" x="3995738" y="2276475"/>
          <p14:tracePt t="7457" x="3986213" y="2276475"/>
          <p14:tracePt t="7473" x="3967163" y="2305050"/>
          <p14:tracePt t="7490" x="3933825" y="2352675"/>
          <p14:tracePt t="7507" x="3881438" y="2409825"/>
          <p14:tracePt t="7523" x="3857625" y="2438400"/>
          <p14:tracePt t="7540" x="3833813" y="2471738"/>
          <p14:tracePt t="7557" x="3810000" y="2495550"/>
          <p14:tracePt t="7573" x="3781425" y="2528888"/>
          <p14:tracePt t="7590" x="3757613" y="2552700"/>
          <p14:tracePt t="7607" x="3733800" y="2590800"/>
          <p14:tracePt t="7624" x="3681413" y="2686050"/>
          <p14:tracePt t="7640" x="3652838" y="2733675"/>
          <p14:tracePt t="7657" x="3633788" y="2771775"/>
          <p14:tracePt t="7673" x="3619500" y="2809875"/>
          <p14:tracePt t="7690" x="3571875" y="2876550"/>
          <p14:tracePt t="7707" x="3514725" y="2952750"/>
          <p14:tracePt t="7724" x="3424238" y="3095625"/>
          <p14:tracePt t="7740" x="3357563" y="3195638"/>
          <p14:tracePt t="7757" x="3281363" y="3314700"/>
          <p14:tracePt t="7773" x="3224213" y="3405188"/>
          <p14:tracePt t="7790" x="3143250" y="3557588"/>
          <p14:tracePt t="7807" x="3076575" y="3714750"/>
          <p14:tracePt t="7823" x="3028950" y="3800475"/>
          <p14:tracePt t="7840" x="3009900" y="3848100"/>
          <p14:tracePt t="7857" x="2995613" y="3886200"/>
          <p14:tracePt t="8123" x="2914650" y="3995738"/>
          <p14:tracePt t="8130" x="2814638" y="4119563"/>
          <p14:tracePt t="8140" x="2714625" y="4238625"/>
          <p14:tracePt t="8157" x="2471738" y="4491038"/>
          <p14:tracePt t="8174" x="2157413" y="4819650"/>
          <p14:tracePt t="8190" x="1962150" y="4976813"/>
          <p14:tracePt t="8207" x="1804988" y="5095875"/>
          <p14:tracePt t="8223" x="1681163" y="5200650"/>
          <p14:tracePt t="8240" x="1533525" y="5367338"/>
          <p14:tracePt t="8257" x="1452563" y="5429250"/>
          <p14:tracePt t="8273" x="1381125" y="5491163"/>
          <p14:tracePt t="8290" x="1323975" y="5534025"/>
          <p14:tracePt t="8307" x="1238250" y="5600700"/>
          <p14:tracePt t="8323" x="1190625" y="5634038"/>
          <p14:tracePt t="8340" x="1162050" y="5667375"/>
          <p14:tracePt t="8357" x="1128713" y="5695950"/>
          <p14:tracePt t="8373" x="1081088" y="5748338"/>
          <p14:tracePt t="8390" x="1047750" y="5776913"/>
          <p14:tracePt t="8407" x="1019175" y="5810250"/>
          <p14:tracePt t="8423" x="966788" y="5853113"/>
          <p14:tracePt t="8440" x="942975" y="5872163"/>
          <p14:tracePt t="8457" x="928688" y="5881688"/>
          <p14:tracePt t="8473" x="919163" y="5886450"/>
          <p14:tracePt t="8490" x="909638" y="5895975"/>
          <p14:tracePt t="8507" x="904875" y="5905500"/>
          <p14:tracePt t="8523" x="900113" y="5910263"/>
          <p14:tracePt t="8540" x="890588" y="5915025"/>
          <p14:tracePt t="8557" x="871538" y="5929313"/>
          <p14:tracePt t="8574" x="847725" y="5948363"/>
          <p14:tracePt t="8590" x="823913" y="5957888"/>
          <p14:tracePt t="8607" x="790575" y="5981700"/>
          <p14:tracePt t="8624" x="766763" y="6000750"/>
          <p14:tracePt t="8640" x="738188" y="6015038"/>
          <p14:tracePt t="8657" x="709613" y="6038850"/>
          <p14:tracePt t="8673" x="657225" y="6062663"/>
          <p14:tracePt t="8690" x="614363" y="6072188"/>
          <p14:tracePt t="8707" x="571500" y="6076950"/>
          <p14:tracePt t="8723" x="523875" y="6076950"/>
          <p14:tracePt t="8740" x="461963" y="6067425"/>
          <p14:tracePt t="8757" x="423863" y="6057900"/>
          <p14:tracePt t="8773" x="400050" y="6053138"/>
          <p14:tracePt t="8791" x="366713" y="6029325"/>
          <p14:tracePt t="8807" x="342900" y="6010275"/>
          <p14:tracePt t="8823" x="319088" y="5986463"/>
          <p14:tracePt t="8840" x="300038" y="5943600"/>
          <p14:tracePt t="8857" x="285750" y="5805488"/>
          <p14:tracePt t="8873" x="295275" y="5719763"/>
          <p14:tracePt t="8890" x="319088" y="5648325"/>
          <p14:tracePt t="8907" x="347663" y="5572125"/>
          <p14:tracePt t="8909" x="381000" y="5510213"/>
          <p14:tracePt t="8923" x="457200" y="5419725"/>
          <p14:tracePt t="8940" x="533400" y="5329238"/>
          <p14:tracePt t="8957" x="614363" y="5257800"/>
          <p14:tracePt t="8974" x="733425" y="5167313"/>
          <p14:tracePt t="8990" x="785813" y="5143500"/>
          <p14:tracePt t="9007" x="842963" y="5119688"/>
          <p14:tracePt t="9023" x="890588" y="5114925"/>
          <p14:tracePt t="9040" x="957263" y="5114925"/>
          <p14:tracePt t="9057" x="1000125" y="5114925"/>
          <p14:tracePt t="9073" x="1033463" y="5119688"/>
          <p14:tracePt t="9090" x="1066800" y="5129213"/>
          <p14:tracePt t="9107" x="1109663" y="5138738"/>
          <p14:tracePt t="9123" x="1128713" y="5148263"/>
          <p14:tracePt t="9140" x="1152525" y="5167313"/>
          <p14:tracePt t="9157" x="1176338" y="5181600"/>
          <p14:tracePt t="9173" x="1200150" y="5205413"/>
          <p14:tracePt t="9190" x="1209675" y="5219700"/>
          <p14:tracePt t="9207" x="1233488" y="5243513"/>
          <p14:tracePt t="9223" x="1262063" y="5281613"/>
          <p14:tracePt t="9240" x="1276350" y="5291138"/>
          <p14:tracePt t="9257" x="1290638" y="5305425"/>
          <p14:tracePt t="9273" x="1309688" y="5314950"/>
          <p14:tracePt t="9290" x="1319213" y="5324475"/>
          <p14:tracePt t="9307" x="1323975" y="5329238"/>
          <p14:tracePt t="9323" x="1328738" y="5338763"/>
          <p14:tracePt t="9340" x="1338263" y="5343525"/>
          <p14:tracePt t="9357" x="1347788" y="5353050"/>
          <p14:tracePt t="9373" x="1352550" y="5357813"/>
          <p14:tracePt t="9390" x="1357313" y="5362575"/>
          <p14:tracePt t="9407" x="1357313" y="5367338"/>
          <p14:tracePt t="9423" x="1362075" y="5376863"/>
          <p14:tracePt t="9440" x="1366838" y="5381625"/>
          <p14:tracePt t="9457" x="1371600" y="5386388"/>
          <p14:tracePt t="9473" x="1376363" y="5405438"/>
          <p14:tracePt t="9490" x="1376363" y="5419725"/>
          <p14:tracePt t="9507" x="1376363" y="5448300"/>
          <p14:tracePt t="9523" x="1371600" y="5476875"/>
          <p14:tracePt t="9540" x="1362075" y="5510213"/>
          <p14:tracePt t="9557" x="1357313" y="5529263"/>
          <p14:tracePt t="9573" x="1357313" y="5534025"/>
          <p14:tracePt t="9590" x="1357313" y="5543550"/>
          <p14:tracePt t="9607" x="1357313" y="5553075"/>
          <p14:tracePt t="11903" x="1357313" y="5572125"/>
          <p14:tracePt t="11909" x="1357313" y="5600700"/>
          <p14:tracePt t="11917" x="1357313" y="5624513"/>
          <p14:tracePt t="11926" x="1357313" y="5643563"/>
          <p14:tracePt t="11940" x="1357313" y="5672138"/>
          <p14:tracePt t="11957" x="1357313" y="5691188"/>
          <p14:tracePt t="11973" x="1343025" y="5719763"/>
          <p14:tracePt t="12006" x="1281113" y="5800725"/>
          <p14:tracePt t="12040" x="1219200" y="5862638"/>
          <p14:tracePt t="12056" x="1185863" y="5900738"/>
          <p14:tracePt t="12073" x="1162050" y="5924550"/>
          <p14:tracePt t="12090" x="1138238" y="5948363"/>
          <p14:tracePt t="12107" x="1114425" y="5972175"/>
          <p14:tracePt t="12123" x="1081088" y="5991225"/>
          <p14:tracePt t="12140" x="1066800" y="6010275"/>
          <p14:tracePt t="12156" x="1052513" y="6019800"/>
          <p14:tracePt t="12173" x="1033463" y="6038850"/>
          <p14:tracePt t="12190" x="1014413" y="6057900"/>
          <p14:tracePt t="12206" x="1004888" y="6072188"/>
          <p14:tracePt t="12223" x="981075" y="6081713"/>
          <p14:tracePt t="12240" x="947738" y="6110288"/>
          <p14:tracePt t="12256" x="923925" y="6143625"/>
          <p14:tracePt t="12273" x="890588" y="6181725"/>
          <p14:tracePt t="12290" x="862013" y="6210300"/>
          <p14:tracePt t="12306" x="785813" y="6272213"/>
          <p14:tracePt t="12323" x="714375" y="6324600"/>
          <p14:tracePt t="12340" x="657225" y="6362700"/>
          <p14:tracePt t="12357" x="557213" y="6405563"/>
          <p14:tracePt t="12373" x="490538" y="6429375"/>
          <p14:tracePt t="12390" x="428625" y="6438900"/>
          <p14:tracePt t="12406" x="371475" y="6448425"/>
          <p14:tracePt t="12423" x="295275" y="6453188"/>
          <p14:tracePt t="12440" x="257175" y="6453188"/>
          <p14:tracePt t="12456" x="219075" y="6448425"/>
          <p14:tracePt t="12473" x="204788" y="6438900"/>
          <p14:tracePt t="12490" x="185738" y="6410325"/>
          <p14:tracePt t="12507" x="176213" y="6357938"/>
          <p14:tracePt t="12523" x="190500" y="6305550"/>
          <p14:tracePt t="12541" x="276225" y="6219825"/>
          <p14:tracePt t="12556" x="400050" y="6138863"/>
          <p14:tracePt t="12573" x="538163" y="6076950"/>
          <p14:tracePt t="12590" x="666750" y="6034088"/>
          <p14:tracePt t="12607" x="828675" y="6019800"/>
          <p14:tracePt t="12623" x="890588" y="6029325"/>
          <p14:tracePt t="12640" x="923925" y="6048375"/>
          <p14:tracePt t="12656" x="942975" y="6057900"/>
          <p14:tracePt t="12673" x="957263" y="6091238"/>
          <p14:tracePt t="12690" x="962025" y="6134100"/>
          <p14:tracePt t="12706" x="962025" y="6191250"/>
          <p14:tracePt t="12724" x="947738" y="6253163"/>
          <p14:tracePt t="12740" x="947738" y="6276975"/>
          <p14:tracePt t="12757" x="947738" y="6291263"/>
          <p14:tracePt t="12773" x="947738" y="6296025"/>
          <p14:tracePt t="12790" x="947738" y="6305550"/>
          <p14:tracePt t="12806" x="947738" y="6315075"/>
          <p14:tracePt t="12893" x="947738" y="6319838"/>
          <p14:tracePt t="14032" x="1057275" y="6181725"/>
          <p14:tracePt t="14039" x="1257300" y="5967413"/>
          <p14:tracePt t="14046" x="1385888" y="5838825"/>
          <p14:tracePt t="14057" x="1524000" y="5691188"/>
          <p14:tracePt t="14073" x="1795463" y="5395913"/>
          <p14:tracePt t="14090" x="2024063" y="5167313"/>
          <p14:tracePt t="14106" x="2124075" y="5091113"/>
          <p14:tracePt t="14140" x="2271713" y="5010150"/>
          <p14:tracePt t="14173" x="2338388" y="5010150"/>
          <p14:tracePt t="14189" x="2357438" y="5010150"/>
          <p14:tracePt t="14206" x="2386013" y="5029200"/>
          <p14:tracePt t="14223" x="2405063" y="5048250"/>
          <p14:tracePt t="14239" x="2424113" y="5086350"/>
          <p14:tracePt t="14256" x="2438400" y="5119688"/>
          <p14:tracePt t="14273" x="2447925" y="5162550"/>
          <p14:tracePt t="14290" x="2447925" y="5200650"/>
          <p14:tracePt t="14306" x="2433638" y="5243513"/>
          <p14:tracePt t="14323" x="2386013" y="5310188"/>
          <p14:tracePt t="14339" x="2324100" y="5381625"/>
          <p14:tracePt t="14356" x="2243138" y="5472113"/>
          <p14:tracePt t="14373" x="2138363" y="5557838"/>
          <p14:tracePt t="14390" x="1966913" y="5657850"/>
          <p14:tracePt t="14406" x="1871663" y="5710238"/>
          <p14:tracePt t="14423" x="1771650" y="5748338"/>
          <p14:tracePt t="14440" x="1676400" y="5772150"/>
          <p14:tracePt t="14456" x="1524000" y="5805488"/>
          <p14:tracePt t="14473" x="1452563" y="5819775"/>
          <p14:tracePt t="14490" x="1381125" y="5829300"/>
          <p14:tracePt t="14506" x="1304925" y="5838825"/>
          <p14:tracePt t="14523" x="1238250" y="5853113"/>
          <p14:tracePt t="14540" x="1185863" y="5867400"/>
          <p14:tracePt t="14556" x="1133475" y="5881688"/>
          <p14:tracePt t="14573" x="1071563" y="5891213"/>
          <p14:tracePt t="14590" x="1047750" y="5905500"/>
          <p14:tracePt t="14606" x="1033463" y="5910263"/>
          <p14:tracePt t="14623" x="1023938" y="5910263"/>
          <p14:tracePt t="14640" x="1014413" y="5910263"/>
          <p14:tracePt t="14656" x="1009650" y="5910263"/>
          <p14:tracePt t="14727" x="1009650" y="5915025"/>
          <p14:tracePt t="14735" x="1019175" y="5915025"/>
          <p14:tracePt t="14742" x="1038225" y="5919788"/>
          <p14:tracePt t="14756" x="1095375" y="5924550"/>
          <p14:tracePt t="14773" x="1190625" y="5934075"/>
          <p14:tracePt t="14790" x="1295400" y="5948363"/>
          <p14:tracePt t="14806" x="1395413" y="5957888"/>
          <p14:tracePt t="14823" x="1557338" y="5972175"/>
          <p14:tracePt t="14840" x="1657350" y="5972175"/>
          <p14:tracePt t="14856" x="1728788" y="5972175"/>
          <p14:tracePt t="14873" x="1800225" y="5962650"/>
          <p14:tracePt t="14890" x="1890713" y="5962650"/>
          <p14:tracePt t="14906" x="1952625" y="5972175"/>
          <p14:tracePt t="14923" x="2005013" y="5976938"/>
          <p14:tracePt t="14940" x="2066925" y="5995988"/>
          <p14:tracePt t="14956" x="2095500" y="6005513"/>
          <p14:tracePt t="14973" x="2109788" y="6005513"/>
          <p14:tracePt t="14989" x="2124075" y="6005513"/>
          <p14:tracePt t="15006" x="2138363" y="6005513"/>
          <p14:tracePt t="15023" x="2143125" y="6005513"/>
          <p14:tracePt t="15040" x="2147888" y="6005513"/>
          <p14:tracePt t="15073" x="2147888" y="6010275"/>
          <p14:tracePt t="15090" x="2147888" y="6019800"/>
          <p14:tracePt t="15106" x="2109788" y="6038850"/>
          <p14:tracePt t="15123" x="1924050" y="6105525"/>
          <p14:tracePt t="15140" x="1771650" y="6138863"/>
          <p14:tracePt t="15156" x="1604963" y="6167438"/>
          <p14:tracePt t="15173" x="1447800" y="6167438"/>
          <p14:tracePt t="15190" x="1276350" y="6138863"/>
          <p14:tracePt t="15206" x="1219200" y="6124575"/>
          <p14:tracePt t="15223" x="1204913" y="6115050"/>
          <p14:tracePt t="15239" x="1195388" y="6115050"/>
          <p14:tracePt t="15256" x="1190625" y="6115050"/>
          <p14:tracePt t="15285" x="1190625" y="6119813"/>
          <p14:tracePt t="15292" x="1195388" y="6124575"/>
          <p14:tracePt t="15306" x="1223963" y="6148388"/>
          <p14:tracePt t="15323" x="1262063" y="6181725"/>
          <p14:tracePt t="15339" x="1309688" y="6219825"/>
          <p14:tracePt t="15356" x="1357313" y="6262688"/>
          <p14:tracePt t="15373" x="1419225" y="6291263"/>
          <p14:tracePt t="15389" x="1447800" y="6305550"/>
          <p14:tracePt t="15406" x="1476375" y="6310313"/>
          <p14:tracePt t="15423" x="1504950" y="6310313"/>
          <p14:tracePt t="15424" x="1524000" y="6310313"/>
          <p14:tracePt t="15439" x="1562100" y="6300788"/>
          <p14:tracePt t="15456" x="1604963" y="6291263"/>
          <p14:tracePt t="15473" x="1662113" y="6262688"/>
          <p14:tracePt t="15489" x="1728788" y="6219825"/>
          <p14:tracePt t="15506" x="1866900" y="6043613"/>
          <p14:tracePt t="15523" x="1957388" y="5900738"/>
          <p14:tracePt t="15540" x="2028825" y="5757863"/>
          <p14:tracePt t="15556" x="2147888" y="5434013"/>
          <p14:tracePt t="15573" x="2205038" y="5243513"/>
          <p14:tracePt t="15589" x="2319338" y="4910138"/>
          <p14:tracePt t="15606" x="2381250" y="4748213"/>
          <p14:tracePt t="15623" x="2476500" y="4586288"/>
          <p14:tracePt t="15639" x="2509838" y="4529138"/>
          <p14:tracePt t="15656" x="2538413" y="4491038"/>
          <p14:tracePt t="15673" x="2552700" y="4467225"/>
          <p14:tracePt t="15689" x="2562225" y="4457700"/>
          <p14:tracePt t="15706" x="2566988" y="4448175"/>
          <p14:tracePt t="15723" x="2571750" y="4443413"/>
          <p14:tracePt t="15739" x="2571750" y="4438650"/>
          <p14:tracePt t="15996" x="2619375" y="4381500"/>
          <p14:tracePt t="16004" x="2705100" y="4300538"/>
          <p14:tracePt t="16011" x="2814638" y="4167188"/>
          <p14:tracePt t="16023" x="2919413" y="4029075"/>
          <p14:tracePt t="16039" x="3048000" y="3862388"/>
          <p14:tracePt t="16056" x="3205163" y="3705225"/>
          <p14:tracePt t="16073" x="3309938" y="3590925"/>
          <p14:tracePt t="16089" x="3414713" y="3476625"/>
          <p14:tracePt t="16106" x="3505200" y="3376613"/>
          <p14:tracePt t="16123" x="3548063" y="3338513"/>
          <p14:tracePt t="16139" x="3576638" y="3309938"/>
          <p14:tracePt t="16156" x="3614738" y="3271838"/>
          <p14:tracePt t="16173" x="3681413" y="3219450"/>
          <p14:tracePt t="16189" x="3738563" y="3176588"/>
          <p14:tracePt t="16206" x="3790950" y="3114675"/>
          <p14:tracePt t="16223" x="3833813" y="3067050"/>
          <p14:tracePt t="16239" x="3862388" y="3019425"/>
          <p14:tracePt t="16256" x="3867150" y="3005138"/>
          <p14:tracePt t="16273" x="3876675" y="3000375"/>
          <p14:tracePt t="16290" x="3876675" y="2990850"/>
          <p14:tracePt t="16306" x="3876675" y="2986088"/>
          <p14:tracePt t="16323" x="3876675" y="2981325"/>
          <p14:tracePt t="16339" x="3876675" y="2976563"/>
          <p14:tracePt t="16761" x="3967163" y="2928938"/>
          <p14:tracePt t="16767" x="4100513" y="2852738"/>
          <p14:tracePt t="16775" x="4252913" y="2771775"/>
          <p14:tracePt t="16790" x="4614863" y="2605088"/>
          <p14:tracePt t="16807" x="4905375" y="2495550"/>
          <p14:tracePt t="16823" x="5110163" y="2424113"/>
          <p14:tracePt t="16839" x="5314950" y="2328863"/>
          <p14:tracePt t="16873" x="5729288" y="2062163"/>
          <p14:tracePt t="16907" x="5976938" y="1919288"/>
          <p14:tracePt t="16923" x="6015038" y="1909763"/>
          <p14:tracePt t="16939" x="6029325" y="1895475"/>
          <p14:tracePt t="16956" x="6038850" y="1885950"/>
          <p14:tracePt t="16973" x="6048375" y="1876425"/>
          <p14:tracePt t="16990" x="6057900" y="1876425"/>
          <p14:tracePt t="17193" x="5872163" y="1838325"/>
          <p14:tracePt t="17200" x="5543550" y="1795463"/>
          <p14:tracePt t="17207" x="5262563" y="1766888"/>
          <p14:tracePt t="17223" x="4619625" y="1724025"/>
          <p14:tracePt t="17240" x="4062413" y="1681163"/>
          <p14:tracePt t="17256" x="3662363" y="1647825"/>
          <p14:tracePt t="17273" x="3257550" y="1595438"/>
          <p14:tracePt t="17289" x="3095625" y="1571625"/>
          <p14:tracePt t="17306" x="3033713" y="1557338"/>
          <p14:tracePt t="17323" x="3005138" y="1552575"/>
          <p14:tracePt t="17339" x="2995613" y="1547813"/>
          <p14:tracePt t="17576" x="2990850" y="1547813"/>
          <p14:tracePt t="17583" x="2986088" y="1547813"/>
          <p14:tracePt t="17590" x="2971800" y="1538288"/>
          <p14:tracePt t="17606" x="2928938" y="1538288"/>
          <p14:tracePt t="17623" x="2871788" y="1533525"/>
          <p14:tracePt t="17639" x="2790825" y="1533525"/>
          <p14:tracePt t="17656" x="2619375" y="1547813"/>
          <p14:tracePt t="17673" x="2519363" y="1552575"/>
          <p14:tracePt t="17689" x="2447925" y="1562100"/>
          <p14:tracePt t="17706" x="2352675" y="1562100"/>
          <p14:tracePt t="17723" x="2305050" y="1562100"/>
          <p14:tracePt t="17739" x="2243138" y="1552575"/>
          <p14:tracePt t="17756" x="2185988" y="1547813"/>
          <p14:tracePt t="17773" x="2081213" y="1509713"/>
          <p14:tracePt t="17789" x="2028825" y="1481138"/>
          <p14:tracePt t="17806" x="1990725" y="1452563"/>
          <p14:tracePt t="17823" x="1947863" y="1400175"/>
          <p14:tracePt t="17839" x="1890713" y="1314450"/>
          <p14:tracePt t="17856" x="1876425" y="1271588"/>
          <p14:tracePt t="17873" x="1876425" y="1228725"/>
          <p14:tracePt t="17890" x="1933575" y="1085850"/>
          <p14:tracePt t="17906" x="2024063" y="971550"/>
          <p14:tracePt t="17923" x="2133600" y="876300"/>
          <p14:tracePt t="17939" x="2243138" y="819150"/>
          <p14:tracePt t="17956" x="2405063" y="785813"/>
          <p14:tracePt t="17973" x="2509838" y="795338"/>
          <p14:tracePt t="17989" x="2586038" y="819150"/>
          <p14:tracePt t="18006" x="2643188" y="852488"/>
          <p14:tracePt t="18023" x="2695575" y="900113"/>
          <p14:tracePt t="18039" x="2719388" y="928688"/>
          <p14:tracePt t="18056" x="2738438" y="966788"/>
          <p14:tracePt t="18073" x="2752725" y="1014413"/>
          <p14:tracePt t="18089" x="2762250" y="1047750"/>
          <p14:tracePt t="18106" x="2762250" y="1109663"/>
          <p14:tracePt t="18123" x="2762250" y="1176338"/>
          <p14:tracePt t="18140" x="2757488" y="1252538"/>
          <p14:tracePt t="18156" x="2752725" y="1281113"/>
          <p14:tracePt t="18173" x="2752725" y="1295400"/>
          <p14:tracePt t="18189" x="2752725" y="1304925"/>
          <p14:tracePt t="18206" x="2747963" y="1314450"/>
          <p14:tracePt t="18223" x="2743200" y="1328738"/>
          <p14:tracePt t="18239" x="2738438" y="1333500"/>
          <p14:tracePt t="18256" x="2728913" y="1343025"/>
          <p14:tracePt t="18273" x="2719388" y="1352550"/>
          <p14:tracePt t="18289" x="2714625" y="1357313"/>
          <p14:tracePt t="18306" x="2709863" y="1362075"/>
          <p14:tracePt t="18323" x="2709863" y="1366838"/>
          <p14:tracePt t="18356" x="2709863" y="1371600"/>
          <p14:tracePt t="18579" x="2700338" y="1390650"/>
          <p14:tracePt t="18587" x="2686050" y="1409700"/>
          <p14:tracePt t="18594" x="2676525" y="1419225"/>
          <p14:tracePt t="18606" x="2662238" y="1433513"/>
          <p14:tracePt t="18623" x="2633663" y="1457325"/>
          <p14:tracePt t="18639" x="2576513" y="1509713"/>
          <p14:tracePt t="18673" x="2466975" y="1552575"/>
          <p14:tracePt t="18706" x="2371725" y="1585913"/>
          <p14:tracePt t="18723" x="2333625" y="1590675"/>
          <p14:tracePt t="18739" x="2281238" y="1609725"/>
          <p14:tracePt t="18756" x="2171700" y="1633538"/>
          <p14:tracePt t="18773" x="2100263" y="1643063"/>
          <p14:tracePt t="18789" x="2033588" y="1643063"/>
          <p14:tracePt t="18806" x="1971675" y="1647825"/>
          <p14:tracePt t="18823" x="1909763" y="1647825"/>
          <p14:tracePt t="18839" x="1876425" y="1633538"/>
          <p14:tracePt t="18856" x="1843088" y="1628775"/>
          <p14:tracePt t="18873" x="1824038" y="1619250"/>
          <p14:tracePt t="18889" x="1814513" y="1614488"/>
          <p14:tracePt t="18906" x="1814513" y="1604963"/>
          <p14:tracePt t="18923" x="1814513" y="1590675"/>
          <p14:tracePt t="18925" x="1819275" y="1571625"/>
          <p14:tracePt t="18939" x="1862138" y="1514475"/>
          <p14:tracePt t="18956" x="1914525" y="1452563"/>
          <p14:tracePt t="18973" x="1981200" y="1409700"/>
          <p14:tracePt t="18989" x="2038350" y="1381125"/>
          <p14:tracePt t="19006" x="2105025" y="1381125"/>
          <p14:tracePt t="19023" x="2133600" y="1390650"/>
          <p14:tracePt t="19039" x="2152650" y="1404938"/>
          <p14:tracePt t="19056" x="2176463" y="1433513"/>
          <p14:tracePt t="19073" x="2181225" y="1443038"/>
          <p14:tracePt t="19089" x="2185988" y="1457325"/>
          <p14:tracePt t="19106" x="2185988" y="1462088"/>
          <p14:tracePt t="19123" x="2195513" y="1495425"/>
          <p14:tracePt t="19139" x="2209800" y="1547813"/>
          <p14:tracePt t="19156" x="2228850" y="1619250"/>
          <p14:tracePt t="19173" x="2252663" y="1676400"/>
          <p14:tracePt t="19189" x="2262188" y="1724025"/>
          <p14:tracePt t="19206" x="2276475" y="1743075"/>
          <p14:tracePt t="19223" x="2276475" y="1752600"/>
          <p14:tracePt t="19239" x="2276475" y="1757363"/>
          <p14:tracePt t="19256" x="2276475" y="1766888"/>
          <p14:tracePt t="19272" x="2276475" y="1771650"/>
          <p14:tracePt t="19289" x="2276475" y="1776413"/>
          <p14:tracePt t="19306" x="2266950" y="1795463"/>
          <p14:tracePt t="19323" x="2247900" y="1814513"/>
          <p14:tracePt t="19339" x="2209800" y="1838325"/>
          <p14:tracePt t="19356" x="2143125" y="1866900"/>
          <p14:tracePt t="19373" x="2043113" y="1905000"/>
          <p14:tracePt t="19389" x="1990725" y="1919288"/>
          <p14:tracePt t="19406" x="1938338" y="1924050"/>
          <p14:tracePt t="19423" x="1890713" y="1924050"/>
          <p14:tracePt t="19423" x="1866900" y="1924050"/>
          <p14:tracePt t="19439" x="1824038" y="1924050"/>
          <p14:tracePt t="19456" x="1785938" y="1909763"/>
          <p14:tracePt t="19473" x="1762125" y="1905000"/>
          <p14:tracePt t="19490" x="1747838" y="1890713"/>
          <p14:tracePt t="19506" x="1747838" y="1847850"/>
          <p14:tracePt t="19522" x="1757363" y="1790700"/>
          <p14:tracePt t="19539" x="1785938" y="1724025"/>
          <p14:tracePt t="19556" x="1857375" y="1662113"/>
          <p14:tracePt t="19573" x="1928813" y="1638300"/>
          <p14:tracePt t="19589" x="2009775" y="1633538"/>
          <p14:tracePt t="19606" x="2109788" y="1666875"/>
          <p14:tracePt t="19623" x="2195513" y="1738313"/>
          <p14:tracePt t="19639" x="2238375" y="1785938"/>
          <p14:tracePt t="19656" x="2276475" y="1876425"/>
          <p14:tracePt t="19673" x="2290763" y="2024063"/>
          <p14:tracePt t="19689" x="2290763" y="2066925"/>
          <p14:tracePt t="19706" x="2286000" y="2081213"/>
          <p14:tracePt t="19901" x="2286000" y="2128838"/>
          <p14:tracePt t="19908" x="2295525" y="2185988"/>
          <p14:tracePt t="19915" x="2295525" y="2224088"/>
          <p14:tracePt t="19923" x="2295525" y="2247900"/>
          <p14:tracePt t="19939" x="2295525" y="2281238"/>
          <p14:tracePt t="19956" x="2295525" y="2305050"/>
          <p14:tracePt t="19973" x="2290763" y="2328863"/>
          <p14:tracePt t="19989" x="2271713" y="2366963"/>
          <p14:tracePt t="20006" x="2252663" y="2400300"/>
          <p14:tracePt t="20023" x="2224088" y="2438400"/>
          <p14:tracePt t="20040" x="2166938" y="2486025"/>
          <p14:tracePt t="20056" x="2109788" y="2514600"/>
          <p14:tracePt t="20072" x="2052638" y="2543175"/>
          <p14:tracePt t="20089" x="2009775" y="2547938"/>
          <p14:tracePt t="20106" x="1966913" y="2547938"/>
          <p14:tracePt t="20122" x="1933575" y="2533650"/>
          <p14:tracePt t="20139" x="1914525" y="2524125"/>
          <p14:tracePt t="20156" x="1890713" y="2505075"/>
          <p14:tracePt t="20172" x="1862138" y="2486025"/>
          <p14:tracePt t="20189" x="1847850" y="2466975"/>
          <p14:tracePt t="20206" x="1838325" y="2457450"/>
          <p14:tracePt t="20222" x="1828800" y="2438400"/>
          <p14:tracePt t="20239" x="1828800" y="2371725"/>
          <p14:tracePt t="20256" x="1847850" y="2300288"/>
          <p14:tracePt t="20272" x="1881188" y="2224088"/>
          <p14:tracePt t="20289" x="1943100" y="2147888"/>
          <p14:tracePt t="20306" x="1990725" y="2114550"/>
          <p14:tracePt t="20323" x="2043113" y="2095500"/>
          <p14:tracePt t="20339" x="2095500" y="2081213"/>
          <p14:tracePt t="20356" x="2133600" y="2090738"/>
          <p14:tracePt t="20373" x="2152650" y="2119313"/>
          <p14:tracePt t="20389" x="2176463" y="2171700"/>
          <p14:tracePt t="20406" x="2185988" y="2243138"/>
          <p14:tracePt t="20422" x="2185988" y="2305050"/>
          <p14:tracePt t="20439" x="2181225" y="2333625"/>
          <p14:tracePt t="20456" x="2171700" y="2347913"/>
          <p14:tracePt t="20473" x="2171700" y="2362200"/>
          <p14:tracePt t="20489" x="2171700" y="2366963"/>
          <p14:tracePt t="20506" x="2171700" y="2376488"/>
          <p14:tracePt t="20730" x="2162175" y="2390775"/>
          <p14:tracePt t="20738" x="2147888" y="2409825"/>
          <p14:tracePt t="20745" x="2138363" y="2419350"/>
          <p14:tracePt t="20756" x="2128838" y="2424113"/>
          <p14:tracePt t="20772" x="2105025" y="2438400"/>
          <p14:tracePt t="20789" x="2071688" y="2443163"/>
          <p14:tracePt t="20806" x="2047875" y="2409825"/>
          <p14:tracePt t="20823" x="2005013" y="2362200"/>
          <p14:tracePt t="20840" x="1947863" y="2176463"/>
          <p14:tracePt t="20856" x="1919288" y="1995488"/>
          <p14:tracePt t="20873" x="1905000" y="1881188"/>
          <p14:tracePt t="20889" x="1895475" y="1828800"/>
          <p14:tracePt t="20906" x="1895475" y="1790700"/>
          <p14:tracePt t="20922" x="1895475" y="1771650"/>
          <p14:tracePt t="20939" x="1895475" y="1762125"/>
          <p14:tracePt t="20956" x="1895475" y="1757363"/>
          <p14:tracePt t="20973" x="1895475" y="1747838"/>
          <p14:tracePt t="20989" x="1895475" y="1743075"/>
          <p14:tracePt t="21006" x="1895475" y="1733550"/>
          <p14:tracePt t="21039" x="1895475" y="1728788"/>
          <p14:tracePt t="21056" x="1895475" y="1724025"/>
          <p14:tracePt t="21177" x="1895475" y="1728788"/>
          <p14:tracePt t="21185" x="1895475" y="1738313"/>
          <p14:tracePt t="21192" x="1895475" y="1762125"/>
          <p14:tracePt t="21206" x="1905000" y="1804988"/>
          <p14:tracePt t="21222" x="1914525" y="2009775"/>
          <p14:tracePt t="21239" x="1914525" y="2119313"/>
          <p14:tracePt t="21256" x="1914525" y="2233613"/>
          <p14:tracePt t="21273" x="1914525" y="2409825"/>
          <p14:tracePt t="21289" x="1914525" y="2462213"/>
          <p14:tracePt t="21306" x="1914525" y="2490788"/>
          <p14:tracePt t="21322" x="1914525" y="2500313"/>
          <p14:tracePt t="21339" x="1914525" y="2514600"/>
          <p14:tracePt t="21356" x="1914525" y="2519363"/>
          <p14:tracePt t="21372" x="1914525" y="2524125"/>
          <p14:tracePt t="21389" x="1924050" y="2524125"/>
          <p14:tracePt t="21406" x="1943100" y="2524125"/>
          <p14:tracePt t="21422" x="1966913" y="2514600"/>
          <p14:tracePt t="21439" x="1995488" y="2481263"/>
          <p14:tracePt t="21457" x="2066925" y="2376488"/>
          <p14:tracePt t="21473" x="2114550" y="2286000"/>
          <p14:tracePt t="21490" x="2157413" y="2157413"/>
          <p14:tracePt t="21508" x="2181225" y="2009775"/>
          <p14:tracePt t="21524" x="2171700" y="1881188"/>
          <p14:tracePt t="21539" x="2152650" y="1838325"/>
          <p14:tracePt t="21556" x="2128838" y="1800225"/>
          <p14:tracePt t="21572" x="2105025" y="1771650"/>
          <p14:tracePt t="21589" x="2057400" y="1747838"/>
          <p14:tracePt t="21606" x="2028825" y="1738313"/>
          <p14:tracePt t="21623" x="1990725" y="1743075"/>
          <p14:tracePt t="21639" x="1943100" y="1766888"/>
          <p14:tracePt t="21656" x="1909763" y="1804988"/>
          <p14:tracePt t="21673" x="1857375" y="1871663"/>
          <p14:tracePt t="21689" x="1809750" y="1971675"/>
          <p14:tracePt t="21706" x="1776413" y="2081213"/>
          <p14:tracePt t="21723" x="1771650" y="2124075"/>
          <p14:tracePt t="21739" x="1766888" y="2162175"/>
          <p14:tracePt t="21756" x="1766888" y="2190750"/>
          <p14:tracePt t="21772" x="1766888" y="2228850"/>
          <p14:tracePt t="21789" x="1766888" y="2252663"/>
          <p14:tracePt t="21806" x="1766888" y="2271713"/>
          <p14:tracePt t="21822" x="1771650" y="2295525"/>
          <p14:tracePt t="21839" x="1781175" y="2314575"/>
          <p14:tracePt t="21856" x="1790700" y="2333625"/>
          <p14:tracePt t="21872" x="1824038" y="2362200"/>
          <p14:tracePt t="21889" x="1966913" y="2405063"/>
          <p14:tracePt t="21906" x="2176463" y="2405063"/>
          <p14:tracePt t="21922" x="2428875" y="2390775"/>
          <p14:tracePt t="21940" x="2938463" y="2281238"/>
          <p14:tracePt t="21956" x="3748088" y="2066925"/>
          <p14:tracePt t="21973" x="4248150" y="1928813"/>
          <p14:tracePt t="21990" x="4700588" y="1795463"/>
          <p14:tracePt t="22006" x="5419725" y="1533525"/>
          <p14:tracePt t="22023" x="5705475" y="1423988"/>
          <p14:tracePt t="22040" x="5919788" y="1338263"/>
          <p14:tracePt t="22056" x="6038850" y="1285875"/>
          <p14:tracePt t="22073" x="6096000" y="1262063"/>
          <p14:tracePt t="22089" x="6100763" y="1252538"/>
          <p14:tracePt t="22286" x="6138863" y="1257300"/>
          <p14:tracePt t="22293" x="6186488" y="1276350"/>
          <p14:tracePt t="22306" x="6215063" y="1285875"/>
          <p14:tracePt t="22322" x="6267450" y="1323975"/>
          <p14:tracePt t="22339" x="6281738" y="1376363"/>
          <p14:tracePt t="22356" x="6281738" y="1428750"/>
          <p14:tracePt t="22372" x="6257925" y="1471613"/>
          <p14:tracePt t="22389" x="6224588" y="1509713"/>
          <p14:tracePt t="22406" x="6205538" y="1524000"/>
          <p14:tracePt t="22422" x="6196013" y="1528763"/>
          <p14:tracePt t="22439" x="6186488" y="1538288"/>
          <p14:tracePt t="22660" x="6291263" y="1528763"/>
          <p14:tracePt t="22667" x="6438900" y="1504950"/>
          <p14:tracePt t="22674" x="6562725" y="1495425"/>
          <p14:tracePt t="22689" x="6786563" y="1471613"/>
          <p14:tracePt t="22706" x="6986588" y="1452563"/>
          <p14:tracePt t="22722" x="7134225" y="1433513"/>
          <p14:tracePt t="22739" x="7224713" y="1433513"/>
          <p14:tracePt t="22756" x="7300913" y="1428750"/>
          <p14:tracePt t="22772" x="7324725" y="1428750"/>
          <p14:tracePt t="22789" x="7334250" y="1428750"/>
          <p14:tracePt t="22806" x="7339013" y="1428750"/>
          <p14:tracePt t="22822" x="7348538" y="1428750"/>
          <p14:tracePt t="22839" x="7358063" y="1428750"/>
          <p14:tracePt t="22856" x="7381875" y="1428750"/>
          <p14:tracePt t="22872" x="7467600" y="1419225"/>
          <p14:tracePt t="22889" x="7539038" y="1414463"/>
          <p14:tracePt t="22906" x="7600950" y="1400175"/>
          <p14:tracePt t="22922" x="7653338" y="1381125"/>
          <p14:tracePt t="22924" x="7672388" y="1366838"/>
          <p14:tracePt t="22939" x="7720013" y="1338263"/>
          <p14:tracePt t="22956" x="7753350" y="1323975"/>
          <p14:tracePt t="22972" x="7777163" y="1304925"/>
          <p14:tracePt t="22989" x="7800975" y="1295400"/>
          <p14:tracePt t="23006" x="7810500" y="1290638"/>
          <p14:tracePt t="23022" x="7810500" y="1285875"/>
          <p14:tracePt t="23039" x="7810500" y="1281113"/>
          <p14:tracePt t="23056" x="7800975" y="1271588"/>
          <p14:tracePt t="23072" x="7786688" y="1252538"/>
          <p14:tracePt t="23089" x="7758113" y="1233488"/>
          <p14:tracePt t="23106" x="7720013" y="1223963"/>
          <p14:tracePt t="23122" x="7653338" y="1185863"/>
          <p14:tracePt t="23139" x="7591425" y="1157288"/>
          <p14:tracePt t="23156" x="7505700" y="1123950"/>
          <p14:tracePt t="23172" x="7434263" y="1109663"/>
          <p14:tracePt t="23189" x="7315200" y="1085850"/>
          <p14:tracePt t="23206" x="7243763" y="1081088"/>
          <p14:tracePt t="23222" x="7186613" y="1081088"/>
          <p14:tracePt t="23239" x="7081838" y="1090613"/>
          <p14:tracePt t="23255" x="7019925" y="1095375"/>
          <p14:tracePt t="23272" x="6977063" y="1109663"/>
          <p14:tracePt t="23289" x="6938963" y="1119188"/>
          <p14:tracePt t="23306" x="6915150" y="1138238"/>
          <p14:tracePt t="23322" x="6896100" y="1147763"/>
          <p14:tracePt t="23339" x="6886575" y="1157288"/>
          <p14:tracePt t="23355" x="6877050" y="1176338"/>
          <p14:tracePt t="23372" x="6867525" y="1209675"/>
          <p14:tracePt t="23389" x="6867525" y="1233488"/>
          <p14:tracePt t="23406" x="6867525" y="1262063"/>
          <p14:tracePt t="23422" x="6872288" y="1309688"/>
          <p14:tracePt t="23439" x="6891338" y="1333500"/>
          <p14:tracePt t="23456" x="6919913" y="1362075"/>
          <p14:tracePt t="23472" x="6977063" y="1400175"/>
          <p14:tracePt t="23489" x="7067550" y="1433513"/>
          <p14:tracePt t="23506" x="7119938" y="1447800"/>
          <p14:tracePt t="23522" x="7162800" y="1452563"/>
          <p14:tracePt t="23539" x="7215188" y="1466850"/>
          <p14:tracePt t="23556" x="7310438" y="1481138"/>
          <p14:tracePt t="23572" x="7367588" y="1481138"/>
          <p14:tracePt t="23589" x="7429500" y="1481138"/>
          <p14:tracePt t="23606" x="7491413" y="1476375"/>
          <p14:tracePt t="23622" x="7524750" y="1471613"/>
          <p14:tracePt t="23639" x="7548563" y="1462088"/>
          <p14:tracePt t="23656" x="7572375" y="1443038"/>
          <p14:tracePt t="23672" x="7591425" y="1414463"/>
          <p14:tracePt t="23689" x="7610475" y="1385888"/>
          <p14:tracePt t="23706" x="7629525" y="1357313"/>
          <p14:tracePt t="23722" x="7634288" y="1319213"/>
          <p14:tracePt t="23739" x="7634288" y="1271588"/>
          <p14:tracePt t="23756" x="7615238" y="1243013"/>
          <p14:tracePt t="23772" x="7581900" y="1204913"/>
          <p14:tracePt t="23789" x="7481888" y="1152525"/>
          <p14:tracePt t="23805" x="7372350" y="1128713"/>
          <p14:tracePt t="23822" x="7296150" y="1128713"/>
          <p14:tracePt t="23839" x="7224713" y="1128713"/>
          <p14:tracePt t="23856" x="7148513" y="1138238"/>
          <p14:tracePt t="23872" x="7115175" y="1138238"/>
          <p14:tracePt t="23889" x="7091363" y="1138238"/>
          <p14:tracePt t="23905" x="7081838" y="1138238"/>
          <p14:tracePt t="23922" x="7072313" y="1138238"/>
          <p14:tracePt t="23939" x="7067550" y="1138238"/>
          <p14:tracePt t="24010" x="7062788" y="1138238"/>
          <p14:tracePt t="24054" x="7058025" y="1138238"/>
          <p14:tracePt t="24061" x="7053263" y="1138238"/>
          <p14:tracePt t="24072" x="7053263" y="1143000"/>
          <p14:tracePt t="24089" x="7034213" y="1147763"/>
          <p14:tracePt t="24105" x="6981825" y="1176338"/>
          <p14:tracePt t="24122" x="6943725" y="1209675"/>
          <p14:tracePt t="24139" x="6900863" y="1243013"/>
          <p14:tracePt t="24155" x="6867525" y="1262063"/>
          <p14:tracePt t="24172" x="6853238" y="1276350"/>
          <p14:tracePt t="24189" x="6848475" y="1281113"/>
          <p14:tracePt t="24205" x="6838950" y="1281113"/>
          <p14:tracePt t="24245" x="6834188" y="1285875"/>
          <p14:tracePt t="24303" x="6829425" y="1290638"/>
          <p14:tracePt t="24311" x="6829425" y="1295400"/>
          <p14:tracePt t="24322" x="6819900" y="1304925"/>
          <p14:tracePt t="24339" x="6800850" y="1328738"/>
          <p14:tracePt t="24356" x="6767513" y="1362075"/>
          <p14:tracePt t="24372" x="6738938" y="1385888"/>
          <p14:tracePt t="24389" x="6705600" y="1414463"/>
          <p14:tracePt t="24406" x="6681788" y="1423988"/>
          <p14:tracePt t="24422" x="6672263" y="1433513"/>
          <p14:tracePt t="24439" x="6667500" y="1433513"/>
          <p14:tracePt t="24455" x="6662738" y="1433513"/>
          <p14:tracePt t="24847" x="6643688" y="1438275"/>
          <p14:tracePt t="24854" x="6624638" y="1443038"/>
          <p14:tracePt t="24861" x="6600825" y="1457325"/>
          <p14:tracePt t="24872" x="6572250" y="1471613"/>
          <p14:tracePt t="24889" x="6519863" y="1490663"/>
          <p14:tracePt t="24905" x="6472238" y="1509713"/>
          <p14:tracePt t="24922" x="6448425" y="1514475"/>
          <p14:tracePt t="24955" x="6424613" y="1528763"/>
          <p14:tracePt t="24989" x="6410325" y="1528763"/>
          <p14:tracePt t="25023" x="6419850" y="1528763"/>
          <p14:tracePt t="25039" x="6481763" y="1519238"/>
          <p14:tracePt t="25055" x="6600825" y="1485900"/>
          <p14:tracePt t="25072" x="6729413" y="1443038"/>
          <p14:tracePt t="25089" x="6924675" y="1395413"/>
          <p14:tracePt t="25106" x="7038975" y="1362075"/>
          <p14:tracePt t="25122" x="7115175" y="1338263"/>
          <p14:tracePt t="25139" x="7177088" y="1323975"/>
          <p14:tracePt t="25155" x="7215188" y="1323975"/>
          <p14:tracePt t="25172" x="7229475" y="1323975"/>
          <p14:tracePt t="25189" x="7234238" y="1323975"/>
          <p14:tracePt t="25205" x="7239000" y="1338263"/>
          <p14:tracePt t="25222" x="7239000" y="1357313"/>
          <p14:tracePt t="25239" x="7215188" y="1381125"/>
          <p14:tracePt t="25255" x="7167563" y="1423988"/>
          <p14:tracePt t="25272" x="7005638" y="1543050"/>
          <p14:tracePt t="25289" x="6891338" y="1657350"/>
          <p14:tracePt t="25306" x="6767513" y="1781175"/>
          <p14:tracePt t="25322" x="6672263" y="1876425"/>
          <p14:tracePt t="25339" x="6581775" y="1976438"/>
          <p14:tracePt t="25355" x="6548438" y="2014538"/>
          <p14:tracePt t="25372" x="6529388" y="2038350"/>
          <p14:tracePt t="25389" x="6519863" y="2043113"/>
          <p14:tracePt t="25422" x="6529388" y="2033588"/>
          <p14:tracePt t="25439" x="6596063" y="1981200"/>
          <p14:tracePt t="25456" x="6786563" y="1771650"/>
          <p14:tracePt t="25472" x="6943725" y="1633538"/>
          <p14:tracePt t="25489" x="7081838" y="1519238"/>
          <p14:tracePt t="25505" x="7205663" y="1419225"/>
          <p14:tracePt t="25522" x="7358063" y="1285875"/>
          <p14:tracePt t="25539" x="7434263" y="1228725"/>
          <p14:tracePt t="25555" x="7481888" y="1195388"/>
          <p14:tracePt t="25572" x="7519988" y="1176338"/>
          <p14:tracePt t="25589" x="7524750" y="1171575"/>
          <p14:tracePt t="25605" x="7529513" y="1171575"/>
          <p14:tracePt t="25622" x="7524750" y="1176338"/>
          <p14:tracePt t="25640" x="7486650" y="1243013"/>
          <p14:tracePt t="25656" x="7434263" y="1304925"/>
          <p14:tracePt t="25672" x="7348538" y="1404938"/>
          <p14:tracePt t="25689" x="7224713" y="1543050"/>
          <p14:tracePt t="25706" x="7034213" y="1762125"/>
          <p14:tracePt t="25722" x="6924675" y="1885950"/>
          <p14:tracePt t="25739" x="6843713" y="1976438"/>
          <p14:tracePt t="25756" x="6738938" y="2100263"/>
          <p14:tracePt t="25772" x="6696075" y="2147888"/>
          <p14:tracePt t="25789" x="6672263" y="2176463"/>
          <p14:tracePt t="25806" x="6653213" y="2185988"/>
          <p14:tracePt t="25822" x="6638925" y="2205038"/>
          <p14:tracePt t="25839" x="6634163" y="2209800"/>
          <p14:tracePt t="25856" x="6629400" y="2219325"/>
          <p14:tracePt t="25872" x="6619875" y="2219325"/>
          <p14:tracePt t="26594" x="6553200" y="2228850"/>
          <p14:tracePt t="26600" x="6472238" y="2257425"/>
          <p14:tracePt t="26608" x="6372225" y="2276475"/>
          <p14:tracePt t="26622" x="6148388" y="2305050"/>
          <p14:tracePt t="26639" x="5957888" y="2305050"/>
          <p14:tracePt t="26656" x="5781675" y="2290763"/>
          <p14:tracePt t="26672" x="5591175" y="2271713"/>
          <p14:tracePt t="26705" x="5314950" y="2224088"/>
          <p14:tracePt t="26739" x="5153025" y="2195513"/>
          <p14:tracePt t="26755" x="5091113" y="2181225"/>
          <p14:tracePt t="26772" x="5043488" y="2176463"/>
          <p14:tracePt t="26789" x="4991100" y="2171700"/>
          <p14:tracePt t="26805" x="4914900" y="2157413"/>
          <p14:tracePt t="26822" x="4862513" y="2138363"/>
          <p14:tracePt t="26839" x="4810125" y="2119313"/>
          <p14:tracePt t="26855" x="4757738" y="2090738"/>
          <p14:tracePt t="26872" x="4700588" y="2052638"/>
          <p14:tracePt t="26889" x="4662488" y="2028825"/>
          <p14:tracePt t="26905" x="4629150" y="1981200"/>
          <p14:tracePt t="26922" x="4605338" y="1943100"/>
          <p14:tracePt t="26924" x="4591050" y="1933575"/>
          <p14:tracePt t="26939" x="4567238" y="1895475"/>
          <p14:tracePt t="26956" x="4533900" y="1862138"/>
          <p14:tracePt t="26972" x="4510088" y="1833563"/>
          <p14:tracePt t="26989" x="4467225" y="1781175"/>
          <p14:tracePt t="27005" x="4433888" y="1743075"/>
          <p14:tracePt t="27022" x="4410075" y="1714500"/>
          <p14:tracePt t="27039" x="4371975" y="1681163"/>
          <p14:tracePt t="27055" x="4329113" y="1647825"/>
          <p14:tracePt t="27072" x="4305300" y="1624013"/>
          <p14:tracePt t="27089" x="4286250" y="1600200"/>
          <p14:tracePt t="27105" x="4267200" y="1581150"/>
          <p14:tracePt t="27122" x="4248150" y="1566863"/>
          <p14:tracePt t="27139" x="4238625" y="1557338"/>
          <p14:tracePt t="27155" x="4229100" y="1552575"/>
          <p14:tracePt t="27172" x="4219575" y="1547813"/>
          <p14:tracePt t="27189" x="4214813" y="1547813"/>
          <p14:tracePt t="27205" x="4195763" y="1571625"/>
          <p14:tracePt t="27222" x="4171950" y="1638300"/>
          <p14:tracePt t="27239" x="4152900" y="1733550"/>
          <p14:tracePt t="27255" x="4138613" y="1771650"/>
          <p14:tracePt t="27272" x="4138613" y="1809750"/>
          <p14:tracePt t="27289" x="4138613" y="1852613"/>
          <p14:tracePt t="27305" x="4152900" y="1966913"/>
          <p14:tracePt t="27322" x="4157663" y="2081213"/>
          <p14:tracePt t="27339" x="4176713" y="2195513"/>
          <p14:tracePt t="27356" x="4210050" y="2400300"/>
          <p14:tracePt t="27372" x="4219575" y="2533650"/>
          <p14:tracePt t="27389" x="4224338" y="2628900"/>
          <p14:tracePt t="27405" x="4224338" y="2671763"/>
          <p14:tracePt t="27422" x="4233863" y="2762250"/>
          <p14:tracePt t="27439" x="4248150" y="2876550"/>
          <p14:tracePt t="27455" x="4267200" y="3005138"/>
          <p14:tracePt t="27472" x="4271963" y="3076575"/>
          <p14:tracePt t="27489" x="4286250" y="3143250"/>
          <p14:tracePt t="27505" x="4291013" y="3209925"/>
          <p14:tracePt t="27522" x="4305300" y="3262313"/>
          <p14:tracePt t="27539" x="4319588" y="3357563"/>
          <p14:tracePt t="27555" x="4324350" y="3409950"/>
          <p14:tracePt t="27572" x="4333875" y="3448050"/>
          <p14:tracePt t="27589" x="4338638" y="3457575"/>
          <p14:tracePt t="27605" x="4338638" y="3476625"/>
          <p14:tracePt t="27622" x="4338638" y="3481388"/>
          <p14:tracePt t="27639" x="4338638" y="3486150"/>
          <p14:tracePt t="27738" x="4343400" y="3467100"/>
          <p14:tracePt t="27745" x="4348163" y="3414713"/>
          <p14:tracePt t="27755" x="4357688" y="3357563"/>
          <p14:tracePt t="27772" x="4381500" y="3243263"/>
          <p14:tracePt t="27789" x="4448175" y="2909888"/>
          <p14:tracePt t="27805" x="4486275" y="2728913"/>
          <p14:tracePt t="27822" x="4519613" y="2505075"/>
          <p14:tracePt t="27839" x="4538663" y="2333625"/>
          <p14:tracePt t="27855" x="4572000" y="2214563"/>
          <p14:tracePt t="27872" x="4581525" y="2162175"/>
          <p14:tracePt t="27889" x="4595813" y="2100263"/>
          <p14:tracePt t="27905" x="4610100" y="2038350"/>
          <p14:tracePt t="27922" x="4624388" y="1962150"/>
          <p14:tracePt t="27939" x="4633913" y="1919288"/>
          <p14:tracePt t="27955" x="4638675" y="1890713"/>
          <p14:tracePt t="27972" x="4652963" y="1862138"/>
          <p14:tracePt t="27989" x="4657725" y="1847850"/>
          <p14:tracePt t="28005" x="4667250" y="1833563"/>
          <p14:tracePt t="28022" x="4676775" y="1824038"/>
          <p14:tracePt t="28039" x="4686300" y="1804988"/>
          <p14:tracePt t="28055" x="4691063" y="1795463"/>
          <p14:tracePt t="28072" x="4695825" y="1790700"/>
          <p14:tracePt t="28088" x="4705350" y="1785938"/>
          <p14:tracePt t="28105" x="4705350" y="1781175"/>
          <p14:tracePt t="28126" x="4710113" y="1776413"/>
          <p14:tracePt t="28138" x="4714875" y="1776413"/>
          <p14:tracePt t="28155" x="4729163" y="1766888"/>
          <p14:tracePt t="28172" x="4743450" y="1752600"/>
          <p14:tracePt t="28189" x="4752975" y="1752600"/>
          <p14:tracePt t="28205" x="4757738" y="1752600"/>
          <p14:tracePt t="28222" x="4762500" y="1752600"/>
          <p14:tracePt t="28303" x="4757738" y="1752600"/>
          <p14:tracePt t="28310" x="4748213" y="1752600"/>
          <p14:tracePt t="28322" x="4738688" y="1752600"/>
          <p14:tracePt t="28339" x="4676775" y="1752600"/>
          <p14:tracePt t="28355" x="4643438" y="1752600"/>
          <p14:tracePt t="28372" x="4614863" y="1752600"/>
          <p14:tracePt t="28389" x="4600575" y="1752600"/>
          <p14:tracePt t="28406" x="4581525" y="1752600"/>
          <p14:tracePt t="28422" x="4576763" y="1752600"/>
          <p14:tracePt t="28439" x="4572000" y="1752600"/>
          <p14:tracePt t="28455" x="4562475" y="1752600"/>
          <p14:tracePt t="28472" x="4552950" y="1752600"/>
          <p14:tracePt t="29382" x="4567238" y="1752600"/>
          <p14:tracePt t="29389" x="4586288" y="1747838"/>
          <p14:tracePt t="29396" x="4605338" y="1743075"/>
          <p14:tracePt t="29405" x="4629150" y="1743075"/>
          <p14:tracePt t="29422" x="4672013" y="1728788"/>
          <p14:tracePt t="29439" x="4700588" y="1724025"/>
          <p14:tracePt t="29472" x="4786313" y="1704975"/>
          <p14:tracePt t="29505" x="4829175" y="1704975"/>
          <p14:tracePt t="29522" x="4838700" y="1704975"/>
          <p14:tracePt t="29539" x="4843463" y="1704975"/>
          <p14:tracePt t="29572" x="4843463" y="1709738"/>
          <p14:tracePt t="29588" x="4843463" y="1719263"/>
          <p14:tracePt t="29605" x="4819650" y="1733550"/>
          <p14:tracePt t="29622" x="4767263" y="1757363"/>
          <p14:tracePt t="29638" x="4643438" y="1795463"/>
          <p14:tracePt t="29655" x="4572000" y="1804988"/>
          <p14:tracePt t="29672" x="4533900" y="1804988"/>
          <p14:tracePt t="29689" x="4500563" y="1785938"/>
          <p14:tracePt t="29705" x="4476750" y="1757363"/>
          <p14:tracePt t="29722" x="4457700" y="1685925"/>
          <p14:tracePt t="29738" x="4443413" y="1624013"/>
          <p14:tracePt t="29755" x="4438650" y="1562100"/>
          <p14:tracePt t="29772" x="4438650" y="1528763"/>
          <p14:tracePt t="29788" x="4443413" y="1504950"/>
          <p14:tracePt t="29805" x="4452938" y="1481138"/>
          <p14:tracePt t="29822" x="4476750" y="1457325"/>
          <p14:tracePt t="29839" x="4500563" y="1443038"/>
          <p14:tracePt t="29855" x="4543425" y="1433513"/>
          <p14:tracePt t="29872" x="4591050" y="1423988"/>
          <p14:tracePt t="29888" x="4652963" y="1433513"/>
          <p14:tracePt t="29905" x="4681538" y="1438275"/>
          <p14:tracePt t="29922" x="4705350" y="1452563"/>
          <p14:tracePt t="29939" x="4724400" y="1462088"/>
          <p14:tracePt t="29955" x="4738688" y="1481138"/>
          <p14:tracePt t="29972" x="4743450" y="1509713"/>
          <p14:tracePt t="29988" x="4743450" y="1538288"/>
          <p14:tracePt t="30005" x="4743450" y="1576388"/>
          <p14:tracePt t="30022" x="4743450" y="1600200"/>
          <p14:tracePt t="30039" x="4729163" y="1624013"/>
          <p14:tracePt t="30055" x="4724400" y="1643063"/>
          <p14:tracePt t="30072" x="4724400" y="1652588"/>
          <p14:tracePt t="30089" x="4724400" y="1662113"/>
          <p14:tracePt t="30365" x="4886325" y="1633538"/>
          <p14:tracePt t="30372" x="5067300" y="1585913"/>
          <p14:tracePt t="30379" x="5314950" y="1514475"/>
          <p14:tracePt t="30388" x="5600700" y="1457325"/>
          <p14:tracePt t="30405" x="6029325" y="1357313"/>
          <p14:tracePt t="30422" x="6405563" y="1271588"/>
          <p14:tracePt t="30424" x="6538913" y="1238250"/>
          <p14:tracePt t="30438" x="6700838" y="1204913"/>
          <p14:tracePt t="30455" x="6791325" y="1195388"/>
          <p14:tracePt t="30472" x="6862763" y="1185863"/>
          <p14:tracePt t="30489" x="6896100" y="1185863"/>
          <p14:tracePt t="30505" x="6905625" y="1185863"/>
          <p14:tracePt t="30522" x="6915150" y="1185863"/>
          <p14:tracePt t="30538" x="6919913" y="1185863"/>
          <p14:tracePt t="30555" x="6953250" y="1190625"/>
          <p14:tracePt t="30572" x="6996113" y="1200150"/>
          <p14:tracePt t="30588" x="7048500" y="1209675"/>
          <p14:tracePt t="30605" x="7096125" y="1214438"/>
          <p14:tracePt t="30622" x="7181850" y="1243013"/>
          <p14:tracePt t="30638" x="7258050" y="1257300"/>
          <p14:tracePt t="30655" x="7353300" y="1281113"/>
          <p14:tracePt t="30672" x="7472363" y="1300163"/>
          <p14:tracePt t="30688" x="7534275" y="1319213"/>
          <p14:tracePt t="30705" x="7577138" y="1328738"/>
          <p14:tracePt t="30722" x="7605713" y="1333500"/>
          <p14:tracePt t="30738" x="7620000" y="1338263"/>
          <p14:tracePt t="30755" x="7624763" y="1338263"/>
          <p14:tracePt t="30788" x="7624763" y="1347788"/>
          <p14:tracePt t="30805" x="7605713" y="1362075"/>
          <p14:tracePt t="30822" x="7543800" y="1371600"/>
          <p14:tracePt t="30838" x="7429500" y="1371600"/>
          <p14:tracePt t="30855" x="7300913" y="1362075"/>
          <p14:tracePt t="30872" x="7267575" y="1352550"/>
          <p14:tracePt t="30888" x="7243763" y="1328738"/>
          <p14:tracePt t="30905" x="7229475" y="1295400"/>
          <p14:tracePt t="30922" x="7224713" y="1257300"/>
          <p14:tracePt t="30938" x="7229475" y="1243013"/>
          <p14:tracePt t="30955" x="7234238" y="1233488"/>
          <p14:tracePt t="30972" x="7234238" y="1228725"/>
          <p14:tracePt t="30988" x="7234238" y="1223963"/>
          <p14:tracePt t="31005" x="7234238" y="1228725"/>
          <p14:tracePt t="31022" x="7191375" y="1266825"/>
          <p14:tracePt t="31038" x="7072313" y="1357313"/>
          <p14:tracePt t="31055" x="6824663" y="1481138"/>
          <p14:tracePt t="31072" x="6686550" y="1543050"/>
          <p14:tracePt t="31088" x="6534150" y="1581150"/>
          <p14:tracePt t="31105" x="6396038" y="1600200"/>
          <p14:tracePt t="31122" x="6334125" y="1609725"/>
          <p14:tracePt t="31138" x="6291263" y="1609725"/>
          <p14:tracePt t="31155" x="6248400" y="1609725"/>
          <p14:tracePt t="31172" x="6181725" y="1619250"/>
          <p14:tracePt t="31188" x="6129338" y="1628775"/>
          <p14:tracePt t="31205" x="6096000" y="1638300"/>
          <p14:tracePt t="31222" x="6034088" y="1652588"/>
          <p14:tracePt t="31238" x="6005513" y="1657350"/>
          <p14:tracePt t="31255" x="5972175" y="1662113"/>
          <p14:tracePt t="31272" x="5943600" y="1676400"/>
          <p14:tracePt t="31288" x="5905500" y="1676400"/>
          <p14:tracePt t="31305" x="5891213" y="1676400"/>
          <p14:tracePt t="31322" x="5876925" y="1676400"/>
          <p14:tracePt t="31338" x="5867400" y="1676400"/>
          <p14:tracePt t="31355" x="5848350" y="1676400"/>
          <p14:tracePt t="31372" x="5829300" y="1676400"/>
          <p14:tracePt t="31388" x="5810250" y="1676400"/>
          <p14:tracePt t="31405" x="5795963" y="1671638"/>
          <p14:tracePt t="31422" x="5776913" y="1671638"/>
          <p14:tracePt t="31438" x="5772150" y="1671638"/>
          <p14:tracePt t="31641" x="5715000" y="1676400"/>
          <p14:tracePt t="31648" x="5634038" y="1704975"/>
          <p14:tracePt t="31655" x="5562600" y="1724025"/>
          <p14:tracePt t="31672" x="5472113" y="1738313"/>
          <p14:tracePt t="31688" x="5395913" y="1743075"/>
          <p14:tracePt t="31705" x="5348288" y="1738313"/>
          <p14:tracePt t="31722" x="5305425" y="1724025"/>
          <p14:tracePt t="31738" x="5281613" y="1709738"/>
          <p14:tracePt t="31755" x="5262563" y="1695450"/>
          <p14:tracePt t="31772" x="5243513" y="1690688"/>
          <p14:tracePt t="31788" x="5224463" y="1681163"/>
          <p14:tracePt t="31805" x="5214938" y="1676400"/>
          <p14:tracePt t="31822" x="5210175" y="1676400"/>
          <p14:tracePt t="31838" x="5205413" y="1676400"/>
          <p14:tracePt t="31890" x="5200650" y="1676400"/>
          <p14:tracePt t="31898" x="5195888" y="1676400"/>
          <p14:tracePt t="31912" x="5186363" y="1676400"/>
          <p14:tracePt t="31921" x="5181600" y="1676400"/>
          <p14:tracePt t="31938" x="5162550" y="1676400"/>
          <p14:tracePt t="31955" x="5133975" y="1676400"/>
          <p14:tracePt t="31972" x="5072063" y="1681163"/>
          <p14:tracePt t="31988" x="5033963" y="1685925"/>
          <p14:tracePt t="32005" x="5000625" y="1690688"/>
          <p14:tracePt t="32022" x="4953000" y="1690688"/>
          <p14:tracePt t="32038" x="4929188" y="1690688"/>
          <p14:tracePt t="32055" x="4910138" y="1690688"/>
          <p14:tracePt t="32072" x="4900613" y="1690688"/>
          <p14:tracePt t="32088" x="4881563" y="1685925"/>
          <p14:tracePt t="32105" x="4867275" y="1676400"/>
          <p14:tracePt t="32122" x="4862513" y="1671638"/>
          <p14:tracePt t="32138" x="4857750" y="1666875"/>
          <p14:tracePt t="32155" x="4848225" y="1647825"/>
          <p14:tracePt t="32171" x="4838700" y="1619250"/>
          <p14:tracePt t="32188" x="4843463" y="1576388"/>
          <p14:tracePt t="32205" x="4857750" y="1524000"/>
          <p14:tracePt t="32221" x="4881563" y="1443038"/>
          <p14:tracePt t="32238" x="4900613" y="1419225"/>
          <p14:tracePt t="32255" x="4929188" y="1395413"/>
          <p14:tracePt t="32272" x="4995863" y="1395413"/>
          <p14:tracePt t="32288" x="5033963" y="1409700"/>
          <p14:tracePt t="32305" x="5072063" y="1433513"/>
          <p14:tracePt t="32321" x="5105400" y="1457325"/>
          <p14:tracePt t="32338" x="5129213" y="1485900"/>
          <p14:tracePt t="32355" x="5138738" y="1495425"/>
          <p14:tracePt t="32372" x="5153025" y="1509713"/>
          <p14:tracePt t="32388" x="5157788" y="1528763"/>
          <p14:tracePt t="32405" x="5157788" y="1543050"/>
          <p14:tracePt t="32421" x="5157788" y="1547813"/>
          <p14:tracePt t="32438" x="5157788" y="1557338"/>
          <p14:tracePt t="32455" x="5157788" y="1562100"/>
          <p14:tracePt t="32507" x="5157788" y="1566863"/>
          <p14:tracePt t="32529" x="5157788" y="1571625"/>
          <p14:tracePt t="32536" x="5157788" y="1576388"/>
          <p14:tracePt t="32551" x="5157788" y="1581150"/>
          <p14:tracePt t="32558" x="5157788" y="1585913"/>
          <p14:tracePt t="32573" x="5157788" y="1590675"/>
          <p14:tracePt t="32588" x="5157788" y="1595438"/>
          <p14:tracePt t="32663" x="5157788" y="1600200"/>
          <p14:tracePt t="32751" x="5157788" y="1614488"/>
          <p14:tracePt t="32762" x="5153025" y="1619250"/>
          <p14:tracePt t="32772" x="5148263" y="1638300"/>
          <p14:tracePt t="32788" x="5133975" y="1666875"/>
          <p14:tracePt t="32805" x="5124450" y="1700213"/>
          <p14:tracePt t="32821" x="5114925" y="1719263"/>
          <p14:tracePt t="32838" x="5105400" y="1738313"/>
          <p14:tracePt t="32855" x="5100638" y="1743075"/>
          <p14:tracePt t="32872" x="5100638" y="1747838"/>
          <p14:tracePt t="32919" x="5100638" y="1752600"/>
          <p14:tracePt t="32925" x="5095875" y="1752600"/>
          <p14:tracePt t="32938" x="5091113" y="1762125"/>
          <p14:tracePt t="32955" x="5076825" y="1776413"/>
          <p14:tracePt t="32972" x="5062538" y="1785938"/>
          <p14:tracePt t="32988" x="5038725" y="1795463"/>
          <p14:tracePt t="33005" x="5005388" y="1804988"/>
          <p14:tracePt t="33021" x="4981575" y="1814513"/>
          <p14:tracePt t="33038" x="4972050" y="1824038"/>
          <p14:tracePt t="33055" x="4953000" y="1824038"/>
          <p14:tracePt t="33072" x="4924425" y="1814513"/>
          <p14:tracePt t="33088" x="4914900" y="1804988"/>
          <p14:tracePt t="33105" x="4895850" y="1776413"/>
          <p14:tracePt t="33122" x="4876800" y="1747838"/>
          <p14:tracePt t="33138" x="4857750" y="1700213"/>
          <p14:tracePt t="33155" x="4848225" y="1676400"/>
          <p14:tracePt t="33171" x="4848225" y="1657350"/>
          <p14:tracePt t="33189" x="4848225" y="1628775"/>
          <p14:tracePt t="33205" x="4852988" y="1595438"/>
          <p14:tracePt t="33221" x="4876800" y="1552575"/>
          <p14:tracePt t="33238" x="4905375" y="1500188"/>
          <p14:tracePt t="33255" x="4967288" y="1447800"/>
          <p14:tracePt t="33271" x="5000625" y="1423988"/>
          <p14:tracePt t="33288" x="5038725" y="1400175"/>
          <p14:tracePt t="33305" x="5076825" y="1385888"/>
          <p14:tracePt t="33321" x="5114925" y="1385888"/>
          <p14:tracePt t="33338" x="5138738" y="1385888"/>
          <p14:tracePt t="33355" x="5153025" y="1390650"/>
          <p14:tracePt t="33372" x="5176838" y="1414463"/>
          <p14:tracePt t="33388" x="5200650" y="1447800"/>
          <p14:tracePt t="33405" x="5210175" y="1466850"/>
          <p14:tracePt t="33421" x="5219700" y="1481138"/>
          <p14:tracePt t="33438" x="5229225" y="1500188"/>
          <p14:tracePt t="33455" x="5229225" y="1509713"/>
          <p14:tracePt t="33472" x="5229225" y="1519238"/>
          <p14:tracePt t="33488" x="5229225" y="1533525"/>
          <p14:tracePt t="33505" x="5224463" y="1562100"/>
          <p14:tracePt t="33522" x="5219700" y="1581150"/>
          <p14:tracePt t="33538" x="5210175" y="1590675"/>
          <p14:tracePt t="33555" x="5195888" y="1600200"/>
          <p14:tracePt t="33571" x="5176838" y="1624013"/>
          <p14:tracePt t="33588" x="5157788" y="1638300"/>
          <p14:tracePt t="33605" x="5148263" y="1652588"/>
          <p14:tracePt t="33622" x="5129213" y="1676400"/>
          <p14:tracePt t="33638" x="5105400" y="1685925"/>
          <p14:tracePt t="33655" x="5081588" y="1704975"/>
          <p14:tracePt t="33671" x="5057775" y="1724025"/>
          <p14:tracePt t="33688" x="5024438" y="1733550"/>
          <p14:tracePt t="33705" x="5005388" y="1738313"/>
          <p14:tracePt t="33722" x="4986338" y="1738313"/>
          <p14:tracePt t="33738" x="4972050" y="1733550"/>
          <p14:tracePt t="33755" x="4953000" y="1704975"/>
          <p14:tracePt t="33771" x="4938713" y="1676400"/>
          <p14:tracePt t="33788" x="4929188" y="1647825"/>
          <p14:tracePt t="33805" x="4924425" y="1614488"/>
          <p14:tracePt t="33821" x="4929188" y="1590675"/>
          <p14:tracePt t="33838" x="4938713" y="1566863"/>
          <p14:tracePt t="33855" x="4957763" y="1547813"/>
          <p14:tracePt t="33871" x="5005388" y="1519238"/>
          <p14:tracePt t="33888" x="5043488" y="1509713"/>
          <p14:tracePt t="33905" x="5072063" y="1509713"/>
          <p14:tracePt t="33922" x="5091113" y="1509713"/>
          <p14:tracePt t="33924" x="5105400" y="1509713"/>
          <p14:tracePt t="33938" x="5119688" y="1514475"/>
          <p14:tracePt t="33955" x="5129213" y="1524000"/>
          <p14:tracePt t="33971" x="5133975" y="1552575"/>
          <p14:tracePt t="33988" x="5148263" y="1600200"/>
          <p14:tracePt t="34005" x="5148263" y="1619250"/>
          <p14:tracePt t="34021" x="5148263" y="1638300"/>
          <p14:tracePt t="34038" x="5148263" y="1643063"/>
          <p14:tracePt t="34055" x="5148263" y="1657350"/>
          <p14:tracePt t="34071" x="5148263" y="1666875"/>
          <p14:tracePt t="34089" x="5148263" y="1671638"/>
          <p14:tracePt t="34105" x="5148263" y="1676400"/>
          <p14:tracePt t="34121" x="5148263" y="1685925"/>
          <p14:tracePt t="34576" x="5114925" y="1695450"/>
          <p14:tracePt t="34584" x="5076825" y="1704975"/>
          <p14:tracePt t="34591" x="5053013" y="1709738"/>
          <p14:tracePt t="34605" x="5000625" y="1724025"/>
          <p14:tracePt t="34622" x="4967288" y="1724025"/>
          <p14:tracePt t="34638" x="4943475" y="1724025"/>
          <p14:tracePt t="34671" x="4876800" y="1709738"/>
          <p14:tracePt t="34705" x="4838700" y="1695450"/>
          <p14:tracePt t="34721" x="4833938" y="1695450"/>
          <p14:tracePt t="34738" x="4824413" y="1695450"/>
          <p14:tracePt t="34755" x="4814888" y="1695450"/>
          <p14:tracePt t="34789" x="4810125" y="1695450"/>
          <p14:tracePt t="34805" x="4800600" y="1695450"/>
          <p14:tracePt t="34821" x="4786313" y="1700213"/>
          <p14:tracePt t="34838" x="4752975" y="1709738"/>
          <p14:tracePt t="34855" x="4681538" y="1752600"/>
          <p14:tracePt t="34871" x="4624388" y="1776413"/>
          <p14:tracePt t="34888" x="4572000" y="1790700"/>
          <p14:tracePt t="34905" x="4529138" y="1800225"/>
          <p14:tracePt t="34921" x="4481513" y="1790700"/>
          <p14:tracePt t="34938" x="4457700" y="1771650"/>
          <p14:tracePt t="34955" x="4443413" y="1757363"/>
          <p14:tracePt t="34972" x="4424363" y="1685925"/>
          <p14:tracePt t="34988" x="4424363" y="1619250"/>
          <p14:tracePt t="35005" x="4438650" y="1557338"/>
          <p14:tracePt t="35021" x="4462463" y="1519238"/>
          <p14:tracePt t="35038" x="4505325" y="1490663"/>
          <p14:tracePt t="35055" x="4538663" y="1476375"/>
          <p14:tracePt t="35071" x="4572000" y="1485900"/>
          <p14:tracePt t="35088" x="4619625" y="1504950"/>
          <p14:tracePt t="35105" x="4676775" y="1543050"/>
          <p14:tracePt t="35121" x="4710113" y="1566863"/>
          <p14:tracePt t="35139" x="4733925" y="1581150"/>
          <p14:tracePt t="35155" x="4762500" y="1604963"/>
          <p14:tracePt t="35171" x="4776788" y="1614488"/>
          <p14:tracePt t="35188" x="4800600" y="1633538"/>
          <p14:tracePt t="35205" x="4838700" y="1652588"/>
          <p14:tracePt t="35221" x="4924425" y="1671638"/>
          <p14:tracePt t="35238" x="5010150" y="1681163"/>
          <p14:tracePt t="35255" x="5100638" y="1681163"/>
          <p14:tracePt t="35271" x="5176838" y="1681163"/>
          <p14:tracePt t="35288" x="5281613" y="1676400"/>
          <p14:tracePt t="35305" x="5334000" y="1671638"/>
          <p14:tracePt t="35321" x="5376863" y="1657350"/>
          <p14:tracePt t="35339" x="5448300" y="1643063"/>
          <p14:tracePt t="35355" x="5495925" y="1638300"/>
          <p14:tracePt t="35371" x="5534025" y="1633538"/>
          <p14:tracePt t="35388" x="5576888" y="1619250"/>
          <p14:tracePt t="35405" x="5638800" y="1609725"/>
          <p14:tracePt t="35421" x="5667375" y="1600200"/>
          <p14:tracePt t="35438" x="5695950" y="1590675"/>
          <p14:tracePt t="35455" x="5719763" y="1581150"/>
          <p14:tracePt t="35472" x="5753100" y="1571625"/>
          <p14:tracePt t="35488" x="5767388" y="1571625"/>
          <p14:tracePt t="35505" x="5776913" y="1571625"/>
          <p14:tracePt t="35521" x="5781675" y="1571625"/>
          <p14:tracePt t="35538" x="5786438" y="1576388"/>
          <p14:tracePt t="35555" x="5786438" y="1590675"/>
          <p14:tracePt t="35571" x="5786438" y="1609725"/>
          <p14:tracePt t="35588" x="5772150" y="1628775"/>
          <p14:tracePt t="35605" x="5762625" y="1643063"/>
          <p14:tracePt t="35621" x="5729288" y="1662113"/>
          <p14:tracePt t="35638" x="5686425" y="1662113"/>
          <p14:tracePt t="35655" x="5634038" y="1662113"/>
          <p14:tracePt t="35671" x="5605463" y="1643063"/>
          <p14:tracePt t="35688" x="5562600" y="1585913"/>
          <p14:tracePt t="35706" x="5514975" y="1462088"/>
          <p14:tracePt t="35721" x="5500688" y="1423988"/>
          <p14:tracePt t="35738" x="5500688" y="1404938"/>
          <p14:tracePt t="35755" x="5500688" y="1385888"/>
          <p14:tracePt t="35772" x="5529263" y="1366838"/>
          <p14:tracePt t="35788" x="5567363" y="1352550"/>
          <p14:tracePt t="35805" x="5610225" y="1347788"/>
          <p14:tracePt t="35821" x="5638800" y="1347788"/>
          <p14:tracePt t="35838" x="5672138" y="1357313"/>
          <p14:tracePt t="35855" x="5681663" y="1376363"/>
          <p14:tracePt t="35871" x="5700713" y="1419225"/>
          <p14:tracePt t="35888" x="5705475" y="1447800"/>
          <p14:tracePt t="35905" x="5715000" y="1481138"/>
          <p14:tracePt t="35921" x="5710238" y="1504950"/>
          <p14:tracePt t="35938" x="5705475" y="1514475"/>
          <p14:tracePt t="35955" x="5686425" y="1533525"/>
          <p14:tracePt t="35971" x="5648325" y="1557338"/>
          <p14:tracePt t="35988" x="5567363" y="1585913"/>
          <p14:tracePt t="36005" x="5457825" y="1619250"/>
          <p14:tracePt t="36021" x="5300663" y="1638300"/>
          <p14:tracePt t="36038" x="5205413" y="1652588"/>
          <p14:tracePt t="36055" x="5133975" y="1657350"/>
          <p14:tracePt t="36071" x="5081588" y="1671638"/>
          <p14:tracePt t="36088" x="5024438" y="1685925"/>
          <p14:tracePt t="36104" x="4976813" y="1690688"/>
          <p14:tracePt t="36121" x="4943475" y="1704975"/>
          <p14:tracePt t="36138" x="4867275" y="1714500"/>
          <p14:tracePt t="36155" x="4814888" y="1724025"/>
          <p14:tracePt t="36171" x="4767263" y="1728788"/>
          <p14:tracePt t="36188" x="4714875" y="1728788"/>
          <p14:tracePt t="36205" x="4638675" y="1728788"/>
          <p14:tracePt t="36221" x="4605338" y="1719263"/>
          <p14:tracePt t="36238" x="4576763" y="1714500"/>
          <p14:tracePt t="36255" x="4557713" y="1709738"/>
          <p14:tracePt t="36271" x="4543425" y="1709738"/>
          <p14:tracePt t="36288" x="4538663" y="1709738"/>
          <p14:tracePt t="36305" x="4533900" y="1709738"/>
          <p14:tracePt t="36338" x="4538663" y="1700213"/>
          <p14:tracePt t="36355" x="4567238" y="1695450"/>
          <p14:tracePt t="36372" x="4638675" y="1685925"/>
          <p14:tracePt t="36388" x="4800600" y="1662113"/>
          <p14:tracePt t="36405" x="4914900" y="1652588"/>
          <p14:tracePt t="36421" x="5048250" y="1638300"/>
          <p14:tracePt t="36438" x="5172075" y="1638300"/>
          <p14:tracePt t="36455" x="5300663" y="1624013"/>
          <p14:tracePt t="36471" x="5357813" y="1624013"/>
          <p14:tracePt t="36488" x="5400675" y="1624013"/>
          <p14:tracePt t="36505" x="5438775" y="1624013"/>
          <p14:tracePt t="36521" x="5495925" y="1624013"/>
          <p14:tracePt t="36538" x="5534025" y="1624013"/>
          <p14:tracePt t="36555" x="5567363" y="1624013"/>
          <p14:tracePt t="36571" x="5629275" y="1624013"/>
          <p14:tracePt t="36588" x="5657850" y="1624013"/>
          <p14:tracePt t="36605" x="5686425" y="1624013"/>
          <p14:tracePt t="36621" x="5700713" y="1624013"/>
          <p14:tracePt t="36638" x="5715000" y="1624013"/>
          <p14:tracePt t="36655" x="5724525" y="1624013"/>
          <p14:tracePt t="36671" x="5729288" y="1624013"/>
          <p14:tracePt t="36688" x="5734050" y="1624013"/>
          <p14:tracePt t="36721" x="5738813" y="1624013"/>
          <p14:tracePt t="37769" x="5829300" y="1624013"/>
          <p14:tracePt t="37775" x="5929313" y="1624013"/>
          <p14:tracePt t="37789" x="6043613" y="1624013"/>
          <p14:tracePt t="37805" x="6381750" y="1624013"/>
          <p14:tracePt t="37821" x="6572250" y="1614488"/>
          <p14:tracePt t="37838" x="6705600" y="1614488"/>
          <p14:tracePt t="37854" x="6829425" y="1614488"/>
          <p14:tracePt t="37888" x="7005638" y="1628775"/>
          <p14:tracePt t="37921" x="7062788" y="1628775"/>
          <p14:tracePt t="37938" x="7077075" y="1628775"/>
          <p14:tracePt t="37954" x="7091363" y="1628775"/>
          <p14:tracePt t="37971" x="7100888" y="1628775"/>
          <p14:tracePt t="37988" x="7119938" y="1628775"/>
          <p14:tracePt t="38004" x="7134225" y="1628775"/>
          <p14:tracePt t="38021" x="7148513" y="1628775"/>
          <p14:tracePt t="38038" x="7172325" y="1628775"/>
          <p14:tracePt t="38054" x="7191375" y="1628775"/>
          <p14:tracePt t="38071" x="7205663" y="1628775"/>
          <p14:tracePt t="38088" x="7210425" y="1628775"/>
          <p14:tracePt t="38105" x="7219950" y="1628775"/>
          <p14:tracePt t="38121" x="7219950" y="1633538"/>
          <p14:tracePt t="38138" x="7205663" y="1643063"/>
          <p14:tracePt t="38154" x="7105650" y="1700213"/>
          <p14:tracePt t="38171" x="6829425" y="1819275"/>
          <p14:tracePt t="38188" x="6624638" y="1895475"/>
          <p14:tracePt t="38204" x="6405563" y="1971675"/>
          <p14:tracePt t="38221" x="6243638" y="2033588"/>
          <p14:tracePt t="38238" x="6096000" y="2109788"/>
          <p14:tracePt t="38254" x="6029325" y="2138363"/>
          <p14:tracePt t="38271" x="5991225" y="2162175"/>
          <p14:tracePt t="38288" x="5943600" y="2185988"/>
          <p14:tracePt t="38304" x="5919788" y="2205038"/>
          <p14:tracePt t="38321" x="5895975" y="2219325"/>
          <p14:tracePt t="38338" x="5867400" y="2238375"/>
          <p14:tracePt t="38355" x="5824538" y="2266950"/>
          <p14:tracePt t="38371" x="5800725" y="2290763"/>
          <p14:tracePt t="38388" x="5776913" y="2305050"/>
          <p14:tracePt t="38405" x="5753100" y="2314575"/>
          <p14:tracePt t="38421" x="5734050" y="2324100"/>
          <p14:tracePt t="38438" x="5719763" y="2328863"/>
          <p14:tracePt t="38455" x="5715000" y="2328863"/>
          <p14:tracePt t="38472" x="5705475" y="2333625"/>
          <p14:tracePt t="38728" x="5705475" y="2319338"/>
          <p14:tracePt t="38736" x="5715000" y="2281238"/>
          <p14:tracePt t="38743" x="5724525" y="2247900"/>
          <p14:tracePt t="38754" x="5729288" y="2219325"/>
          <p14:tracePt t="38771" x="5748338" y="2166938"/>
          <p14:tracePt t="38788" x="5781675" y="2119313"/>
          <p14:tracePt t="38804" x="5795963" y="2095500"/>
          <p14:tracePt t="38821" x="5810250" y="2085975"/>
          <p14:tracePt t="38838" x="5815013" y="2076450"/>
          <p14:tracePt t="38854" x="5824538" y="2066925"/>
          <p14:tracePt t="38871" x="5829300" y="2057400"/>
          <p14:tracePt t="38888" x="5834063" y="2057400"/>
          <p14:tracePt t="38904" x="5843588" y="2057400"/>
          <p14:tracePt t="38921" x="5848350" y="2057400"/>
          <p14:tracePt t="38938" x="5857875" y="2062163"/>
          <p14:tracePt t="38954" x="5872163" y="2085975"/>
          <p14:tracePt t="38971" x="5895975" y="2152650"/>
          <p14:tracePt t="38988" x="5910263" y="2200275"/>
          <p14:tracePt t="39004" x="5915025" y="2243138"/>
          <p14:tracePt t="39021" x="5919788" y="2286000"/>
          <p14:tracePt t="39038" x="5934075" y="2381250"/>
          <p14:tracePt t="39054" x="5943600" y="2471738"/>
          <p14:tracePt t="39071" x="5943600" y="2543175"/>
          <p14:tracePt t="39088" x="5948363" y="2628900"/>
          <p14:tracePt t="39104" x="5957888" y="2676525"/>
          <p14:tracePt t="39121" x="5962650" y="2728913"/>
          <p14:tracePt t="39138" x="5962650" y="2814638"/>
          <p14:tracePt t="39154" x="5962650" y="2909888"/>
          <p14:tracePt t="39171" x="5962650" y="2952750"/>
          <p14:tracePt t="39188" x="5962650" y="2995613"/>
          <p14:tracePt t="39204" x="5962650" y="3038475"/>
          <p14:tracePt t="39221" x="5962650" y="3119438"/>
          <p14:tracePt t="39238" x="5957888" y="3209925"/>
          <p14:tracePt t="39254" x="5953125" y="3271838"/>
          <p14:tracePt t="39271" x="5953125" y="3338513"/>
          <p14:tracePt t="39288" x="5953125" y="3367088"/>
          <p14:tracePt t="39304" x="5953125" y="3386138"/>
          <p14:tracePt t="39321" x="5953125" y="3405188"/>
          <p14:tracePt t="39338" x="5953125" y="3424238"/>
          <p14:tracePt t="39354" x="5953125" y="3429000"/>
          <p14:tracePt t="39371" x="5953125" y="3433763"/>
          <p14:tracePt t="39388" x="5953125" y="3443288"/>
          <p14:tracePt t="39404" x="5953125" y="3452813"/>
          <p14:tracePt t="39438" x="5953125" y="3462338"/>
          <p14:tracePt t="39455" x="5953125" y="3481388"/>
          <p14:tracePt t="39471" x="5953125" y="3486150"/>
          <p14:tracePt t="39488" x="5953125" y="3495675"/>
          <p14:tracePt t="39504" x="5953125" y="3500438"/>
          <p14:tracePt t="39521" x="5953125" y="3505200"/>
          <p14:tracePt t="39962" x="5972175" y="3409950"/>
          <p14:tracePt t="39969" x="6019800" y="3228975"/>
          <p14:tracePt t="39976" x="6067425" y="3128963"/>
          <p14:tracePt t="39988" x="6100763" y="3033713"/>
          <p14:tracePt t="40004" x="6219825" y="2819400"/>
          <p14:tracePt t="40038" x="6519863" y="2409825"/>
          <p14:tracePt t="40071" x="6796088" y="2185988"/>
          <p14:tracePt t="40088" x="6877050" y="2109788"/>
          <p14:tracePt t="40104" x="6958013" y="2057400"/>
          <p14:tracePt t="40121" x="7005638" y="2024063"/>
          <p14:tracePt t="40138" x="7062788" y="1985963"/>
          <p14:tracePt t="40154" x="7100888" y="1971675"/>
          <p14:tracePt t="40171" x="7138988" y="1952625"/>
          <p14:tracePt t="40188" x="7167563" y="1943100"/>
          <p14:tracePt t="40204" x="7205663" y="1928813"/>
          <p14:tracePt t="40221" x="7229475" y="1914525"/>
          <p14:tracePt t="40238" x="7253288" y="1895475"/>
          <p14:tracePt t="40254" x="7300913" y="1871663"/>
          <p14:tracePt t="40271" x="7339013" y="1847850"/>
          <p14:tracePt t="40288" x="7386638" y="1819275"/>
          <p14:tracePt t="40304" x="7415213" y="1795463"/>
          <p14:tracePt t="40321" x="7462838" y="1771650"/>
          <p14:tracePt t="40338" x="7486650" y="1752600"/>
          <p14:tracePt t="40354" x="7505700" y="1738313"/>
          <p14:tracePt t="40371" x="7519988" y="1733550"/>
          <p14:tracePt t="40388" x="7539038" y="1719263"/>
          <p14:tracePt t="40404" x="7548563" y="1709738"/>
          <p14:tracePt t="40421" x="7562850" y="1695450"/>
          <p14:tracePt t="40438" x="7586663" y="1676400"/>
          <p14:tracePt t="40454" x="7600950" y="1662113"/>
          <p14:tracePt t="40471" x="7610475" y="1647825"/>
          <p14:tracePt t="40488" x="7620000" y="1638300"/>
          <p14:tracePt t="40504" x="7629525" y="1628775"/>
          <p14:tracePt t="40521" x="7639050" y="1624013"/>
          <p14:tracePt t="40585" x="7629525" y="1628775"/>
          <p14:tracePt t="40592" x="7610475" y="1643063"/>
          <p14:tracePt t="40604" x="7591425" y="1652588"/>
          <p14:tracePt t="40621" x="7548563" y="1681163"/>
          <p14:tracePt t="40638" x="7486650" y="1690688"/>
          <p14:tracePt t="40654" x="7458075" y="1700213"/>
          <p14:tracePt t="40671" x="7434263" y="1695450"/>
          <p14:tracePt t="40688" x="7410450" y="1666875"/>
          <p14:tracePt t="40704" x="7396163" y="1638300"/>
          <p14:tracePt t="40721" x="7386638" y="1609725"/>
          <p14:tracePt t="40738" x="7381875" y="1581150"/>
          <p14:tracePt t="40754" x="7386638" y="1547813"/>
          <p14:tracePt t="40771" x="7400925" y="1524000"/>
          <p14:tracePt t="40788" x="7415213" y="1500188"/>
          <p14:tracePt t="40804" x="7439025" y="1490663"/>
          <p14:tracePt t="40821" x="7496175" y="1466850"/>
          <p14:tracePt t="40838" x="7539038" y="1457325"/>
          <p14:tracePt t="40854" x="7567613" y="1457325"/>
          <p14:tracePt t="40871" x="7605713" y="1457325"/>
          <p14:tracePt t="40888" x="7620000" y="1471613"/>
          <p14:tracePt t="40904" x="7624763" y="1476375"/>
          <p14:tracePt t="40921" x="7629525" y="1485900"/>
          <p14:tracePt t="40923" x="7634288" y="1490663"/>
          <p14:tracePt t="40938" x="7634288" y="1504950"/>
          <p14:tracePt t="40954" x="7634288" y="1519238"/>
          <p14:tracePt t="40971" x="7634288" y="1528763"/>
          <p14:tracePt t="40987" x="7634288" y="1543050"/>
          <p14:tracePt t="41004" x="7634288" y="1557338"/>
          <p14:tracePt t="41021" x="7634288" y="1562100"/>
          <p14:tracePt t="41038" x="7634288" y="1566863"/>
          <p14:tracePt t="42441" x="7572375" y="1595438"/>
          <p14:tracePt t="42449" x="7467600" y="1643063"/>
          <p14:tracePt t="42457" x="7334250" y="1690688"/>
          <p14:tracePt t="42471" x="7077075" y="1776413"/>
          <p14:tracePt t="42488" x="6853238" y="1824038"/>
          <p14:tracePt t="42504" x="6610350" y="1862138"/>
          <p14:tracePt t="42537" x="6196013" y="1924050"/>
          <p14:tracePt t="42571" x="5934075" y="1957388"/>
          <p14:tracePt t="42587" x="5838825" y="1981200"/>
          <p14:tracePt t="42604" x="5691188" y="1995488"/>
          <p14:tracePt t="42621" x="5619750" y="2005013"/>
          <p14:tracePt t="42637" x="5548313" y="2009775"/>
          <p14:tracePt t="42654" x="5462588" y="2009775"/>
          <p14:tracePt t="42671" x="5419725" y="2009775"/>
          <p14:tracePt t="42688" x="5386388" y="2009775"/>
          <p14:tracePt t="42704" x="5343525" y="2009775"/>
          <p14:tracePt t="42721" x="5295900" y="2009775"/>
          <p14:tracePt t="42738" x="5262563" y="2009775"/>
          <p14:tracePt t="42754" x="5233988" y="2009775"/>
          <p14:tracePt t="42771" x="5195888" y="2009775"/>
          <p14:tracePt t="42787" x="5143500" y="2009775"/>
          <p14:tracePt t="42804" x="5100638" y="2009775"/>
          <p14:tracePt t="42821" x="5053013" y="2009775"/>
          <p14:tracePt t="42838" x="4976813" y="2024063"/>
          <p14:tracePt t="42854" x="4924425" y="2024063"/>
          <p14:tracePt t="42871" x="4881563" y="2024063"/>
          <p14:tracePt t="42887" x="4848225" y="2024063"/>
          <p14:tracePt t="42904" x="4814888" y="2024063"/>
          <p14:tracePt t="42921" x="4810125" y="2024063"/>
          <p14:tracePt t="42938" x="4814888" y="2009775"/>
          <p14:tracePt t="42954" x="4862513" y="1966913"/>
          <p14:tracePt t="42971" x="5129213" y="1876425"/>
          <p14:tracePt t="42988" x="5343525" y="1828800"/>
          <p14:tracePt t="43004" x="5557838" y="1785938"/>
          <p14:tracePt t="43021" x="5972175" y="1690688"/>
          <p14:tracePt t="43038" x="6172200" y="1633538"/>
          <p14:tracePt t="43054" x="6376988" y="1600200"/>
          <p14:tracePt t="43071" x="6510338" y="1581150"/>
          <p14:tracePt t="43087" x="6610350" y="1566863"/>
          <p14:tracePt t="43104" x="6653213" y="1552575"/>
          <p14:tracePt t="43121" x="6696075" y="1543050"/>
          <p14:tracePt t="43137" x="6724650" y="1528763"/>
          <p14:tracePt t="43154" x="6781800" y="1504950"/>
          <p14:tracePt t="43171" x="6819900" y="1485900"/>
          <p14:tracePt t="43187" x="6872288" y="1466850"/>
          <p14:tracePt t="43204" x="6953250" y="1438275"/>
          <p14:tracePt t="43221" x="6996113" y="1428750"/>
          <p14:tracePt t="43237" x="7043738" y="1419225"/>
          <p14:tracePt t="43254" x="7105650" y="1414463"/>
          <p14:tracePt t="43271" x="7210425" y="1400175"/>
          <p14:tracePt t="43287" x="7281863" y="1400175"/>
          <p14:tracePt t="43304" x="7343775" y="1400175"/>
          <p14:tracePt t="43321" x="7391400" y="1409700"/>
          <p14:tracePt t="43337" x="7486650" y="1414463"/>
          <p14:tracePt t="43354" x="7562850" y="1423988"/>
          <p14:tracePt t="43371" x="7643813" y="1428750"/>
          <p14:tracePt t="43388" x="7724775" y="1428750"/>
          <p14:tracePt t="43404" x="7767638" y="1428750"/>
          <p14:tracePt t="43421" x="7796213" y="1428750"/>
          <p14:tracePt t="43437" x="7810500" y="1428750"/>
          <p14:tracePt t="43454" x="7824788" y="1428750"/>
          <p14:tracePt t="43471" x="7829550" y="1428750"/>
          <p14:tracePt t="43487" x="7829550" y="1433513"/>
          <p14:tracePt t="43504" x="7820025" y="1443038"/>
          <p14:tracePt t="43521" x="7662863" y="1509713"/>
          <p14:tracePt t="43537" x="7534275" y="1543050"/>
          <p14:tracePt t="43554" x="7410450" y="1543050"/>
          <p14:tracePt t="43571" x="7334250" y="1543050"/>
          <p14:tracePt t="43587" x="7277100" y="1509713"/>
          <p14:tracePt t="43604" x="7253288" y="1452563"/>
          <p14:tracePt t="43621" x="7253288" y="1385888"/>
          <p14:tracePt t="43638" x="7277100" y="1314450"/>
          <p14:tracePt t="43654" x="7296150" y="1300163"/>
          <p14:tracePt t="43671" x="7310438" y="1285875"/>
          <p14:tracePt t="43687" x="7319963" y="1281113"/>
          <p14:tracePt t="43704" x="7310438" y="1319213"/>
          <p14:tracePt t="43721" x="7248525" y="1395413"/>
          <p14:tracePt t="43737" x="7134225" y="1504950"/>
          <p14:tracePt t="43754" x="6967538" y="1633538"/>
          <p14:tracePt t="43771" x="6524625" y="1924050"/>
          <p14:tracePt t="43788" x="6324600" y="2028825"/>
          <p14:tracePt t="43804" x="6129338" y="2105025"/>
          <p14:tracePt t="43821" x="5934075" y="2152650"/>
          <p14:tracePt t="43837" x="5853113" y="2162175"/>
          <p14:tracePt t="43854" x="5772150" y="2162175"/>
          <p14:tracePt t="43871" x="5681663" y="2162175"/>
          <p14:tracePt t="43887" x="5543550" y="2152650"/>
          <p14:tracePt t="43904" x="5457825" y="2128838"/>
          <p14:tracePt t="43921" x="5395913" y="2105025"/>
          <p14:tracePt t="43937" x="5319713" y="2076450"/>
          <p14:tracePt t="43954" x="5195888" y="2028825"/>
          <p14:tracePt t="43971" x="5129213" y="2000250"/>
          <p14:tracePt t="43987" x="5086350" y="1981200"/>
          <p14:tracePt t="44005" x="5053013" y="1971675"/>
          <p14:tracePt t="44021" x="5038725" y="1966913"/>
          <p14:tracePt t="44054" x="5038725" y="1962150"/>
          <p14:tracePt t="44071" x="5086350" y="1938338"/>
          <p14:tracePt t="44087" x="5181600" y="1905000"/>
          <p14:tracePt t="44104" x="5343525" y="1881188"/>
          <p14:tracePt t="44121" x="5543550" y="1852613"/>
          <p14:tracePt t="44137" x="5757863" y="1833563"/>
          <p14:tracePt t="44154" x="5881688" y="1833563"/>
          <p14:tracePt t="44171" x="5972175" y="1833563"/>
          <p14:tracePt t="44187" x="6062663" y="1833563"/>
          <p14:tracePt t="44204" x="6105525" y="1833563"/>
          <p14:tracePt t="44221" x="6134100" y="1833563"/>
          <p14:tracePt t="44237" x="6172200" y="1833563"/>
          <p14:tracePt t="44254" x="6215063" y="1833563"/>
          <p14:tracePt t="44271" x="6257925" y="1833563"/>
          <p14:tracePt t="44287" x="6300788" y="1833563"/>
          <p14:tracePt t="44304" x="6338888" y="1833563"/>
          <p14:tracePt t="44321" x="6415088" y="1843088"/>
          <p14:tracePt t="44337" x="6448425" y="1843088"/>
          <p14:tracePt t="44354" x="6486525" y="1862138"/>
          <p14:tracePt t="44371" x="6529388" y="1885950"/>
          <p14:tracePt t="44387" x="6543675" y="1890713"/>
          <p14:tracePt t="44404" x="6553200" y="1900238"/>
          <p14:tracePt t="44421" x="6557963" y="1905000"/>
          <p14:tracePt t="44423" x="6562725" y="1905000"/>
          <p14:tracePt t="44438" x="6562725" y="1914525"/>
          <p14:tracePt t="44454" x="6562725" y="1924050"/>
          <p14:tracePt t="44471" x="6553200" y="1933575"/>
          <p14:tracePt t="44487" x="6519863" y="1952625"/>
          <p14:tracePt t="44504" x="6400800" y="1995488"/>
          <p14:tracePt t="44521" x="6329363" y="2009775"/>
          <p14:tracePt t="44537" x="6276975" y="2019300"/>
          <p14:tracePt t="44554" x="6210300" y="1995488"/>
          <p14:tracePt t="44571" x="6176963" y="1962150"/>
          <p14:tracePt t="44587" x="6138863" y="1919288"/>
          <p14:tracePt t="44604" x="6110288" y="1876425"/>
          <p14:tracePt t="44621" x="6086475" y="1809750"/>
          <p14:tracePt t="44637" x="6086475" y="1762125"/>
          <p14:tracePt t="44654" x="6105525" y="1724025"/>
          <p14:tracePt t="44671" x="6134100" y="1681163"/>
          <p14:tracePt t="44687" x="6167438" y="1657350"/>
          <p14:tracePt t="44704" x="6205538" y="1657350"/>
          <p14:tracePt t="44721" x="6238875" y="1671638"/>
          <p14:tracePt t="44737" x="6262688" y="1695450"/>
          <p14:tracePt t="44754" x="6305550" y="1757363"/>
          <p14:tracePt t="44771" x="6319838" y="1833563"/>
          <p14:tracePt t="44787" x="6315075" y="1924050"/>
          <p14:tracePt t="44804" x="6286500" y="2014538"/>
          <p14:tracePt t="44821" x="6267450" y="2052638"/>
          <p14:tracePt t="44837" x="6257925" y="2076450"/>
          <p14:tracePt t="44854" x="6248400" y="2085975"/>
          <p14:tracePt t="44871" x="6243638" y="2095500"/>
          <p14:tracePt t="44887" x="6243638" y="2100263"/>
          <p14:tracePt t="44921" x="6243638" y="2105025"/>
          <p14:tracePt t="45435" x="6229350" y="2090738"/>
          <p14:tracePt t="45443" x="6219825" y="2081213"/>
          <p14:tracePt t="45454" x="6205538" y="2062163"/>
          <p14:tracePt t="45471" x="6186488" y="2038350"/>
          <p14:tracePt t="45487" x="6167438" y="2014538"/>
          <p14:tracePt t="45504" x="6148388" y="2000250"/>
          <p14:tracePt t="45537" x="6110288" y="1971675"/>
          <p14:tracePt t="45570" x="6076950" y="1947863"/>
          <p14:tracePt t="45588" x="6067425" y="1928813"/>
          <p14:tracePt t="45604" x="6067425" y="1895475"/>
          <p14:tracePt t="45621" x="6067425" y="1857375"/>
          <p14:tracePt t="45637" x="6086475" y="1809750"/>
          <p14:tracePt t="45654" x="6110288" y="1762125"/>
          <p14:tracePt t="45671" x="6176963" y="1719263"/>
          <p14:tracePt t="45687" x="6229350" y="1704975"/>
          <p14:tracePt t="45704" x="6276975" y="1704975"/>
          <p14:tracePt t="45721" x="6353175" y="1738313"/>
          <p14:tracePt t="45737" x="6381750" y="1766888"/>
          <p14:tracePt t="45754" x="6400800" y="1800225"/>
          <p14:tracePt t="45771" x="6410325" y="1833563"/>
          <p14:tracePt t="45788" x="6410325" y="1871663"/>
          <p14:tracePt t="45804" x="6405563" y="1895475"/>
          <p14:tracePt t="45821" x="6400800" y="1909763"/>
          <p14:tracePt t="45837" x="6391275" y="1919288"/>
          <p14:tracePt t="45854" x="6381750" y="1928813"/>
          <p14:tracePt t="45871" x="6381750" y="1933575"/>
          <p14:tracePt t="46228" x="6429375" y="1924050"/>
          <p14:tracePt t="46235" x="6486525" y="1909763"/>
          <p14:tracePt t="46242" x="6543675" y="1900238"/>
          <p14:tracePt t="46254" x="6615113" y="1881188"/>
          <p14:tracePt t="46271" x="6753225" y="1866900"/>
          <p14:tracePt t="46287" x="6891338" y="1847850"/>
          <p14:tracePt t="46321" x="6967538" y="1847850"/>
          <p14:tracePt t="46354" x="7024688" y="1847850"/>
          <p14:tracePt t="46371" x="7038975" y="1847850"/>
          <p14:tracePt t="46387" x="7058025" y="1847850"/>
          <p14:tracePt t="46404" x="7105650" y="1852613"/>
          <p14:tracePt t="46420" x="7158038" y="1857375"/>
          <p14:tracePt t="46437" x="7215188" y="1857375"/>
          <p14:tracePt t="46454" x="7272338" y="1862138"/>
          <p14:tracePt t="46470" x="7334250" y="1871663"/>
          <p14:tracePt t="46487" x="7372350" y="1876425"/>
          <p14:tracePt t="46504" x="7415213" y="1881188"/>
          <p14:tracePt t="46521" x="7458075" y="1890713"/>
          <p14:tracePt t="46537" x="7519988" y="1900238"/>
          <p14:tracePt t="46554" x="7562850" y="1905000"/>
          <p14:tracePt t="46571" x="7596188" y="1914525"/>
          <p14:tracePt t="46587" x="7639050" y="1924050"/>
          <p14:tracePt t="46604" x="7658100" y="1928813"/>
          <p14:tracePt t="46620" x="7681913" y="1933575"/>
          <p14:tracePt t="46637" x="7705725" y="1947863"/>
          <p14:tracePt t="46654" x="7743825" y="1957388"/>
          <p14:tracePt t="46670" x="7772400" y="1966913"/>
          <p14:tracePt t="46687" x="7796213" y="1971675"/>
          <p14:tracePt t="46704" x="7810500" y="1971675"/>
          <p14:tracePt t="46720" x="7824788" y="1971675"/>
          <p14:tracePt t="46737" x="7829550" y="1971675"/>
          <p14:tracePt t="46754" x="7834313" y="1971675"/>
          <p14:tracePt t="46770" x="7834313" y="1981200"/>
          <p14:tracePt t="46787" x="7834313" y="1990725"/>
          <p14:tracePt t="46804" x="7824788" y="2000250"/>
          <p14:tracePt t="46820" x="7810500" y="2019300"/>
          <p14:tracePt t="46837" x="7758113" y="2057400"/>
          <p14:tracePt t="46854" x="7715250" y="2071688"/>
          <p14:tracePt t="46871" x="7672388" y="2081213"/>
          <p14:tracePt t="46887" x="7634288" y="2081213"/>
          <p14:tracePt t="46904" x="7581900" y="2052638"/>
          <p14:tracePt t="46920" x="7539038" y="1990725"/>
          <p14:tracePt t="46937" x="7500938" y="1914525"/>
          <p14:tracePt t="46954" x="7472363" y="1843088"/>
          <p14:tracePt t="46970" x="7467600" y="1804988"/>
          <p14:tracePt t="46987" x="7467600" y="1776413"/>
          <p14:tracePt t="47004" x="7467600" y="1757363"/>
          <p14:tracePt t="47020" x="7477125" y="1733550"/>
          <p14:tracePt t="47037" x="7486650" y="1724025"/>
          <p14:tracePt t="47054" x="7505700" y="1719263"/>
          <p14:tracePt t="47070" x="7543800" y="1714500"/>
          <p14:tracePt t="47087" x="7591425" y="1714500"/>
          <p14:tracePt t="47104" x="7610475" y="1714500"/>
          <p14:tracePt t="47120" x="7634288" y="1728788"/>
          <p14:tracePt t="47137" x="7658100" y="1747838"/>
          <p14:tracePt t="47154" x="7672388" y="1757363"/>
          <p14:tracePt t="47170" x="7677150" y="1766888"/>
          <p14:tracePt t="47187" x="7686675" y="1776413"/>
          <p14:tracePt t="47204" x="7696200" y="1800225"/>
          <p14:tracePt t="47220" x="7696200" y="1838325"/>
          <p14:tracePt t="47237" x="7696200" y="1857375"/>
          <p14:tracePt t="47254" x="7696200" y="1881188"/>
          <p14:tracePt t="47270" x="7696200" y="1905000"/>
          <p14:tracePt t="47287" x="7696200" y="1919288"/>
          <p14:tracePt t="47304" x="7696200" y="1924050"/>
          <p14:tracePt t="47321" x="7691438" y="1933575"/>
          <p14:tracePt t="47337" x="7681913" y="1943100"/>
          <p14:tracePt t="47354" x="7667625" y="1962150"/>
          <p14:tracePt t="47370" x="7634288" y="1971675"/>
          <p14:tracePt t="47387" x="7572375" y="1995488"/>
          <p14:tracePt t="47404" x="7539038" y="2005013"/>
          <p14:tracePt t="47420" x="7500938" y="2005013"/>
          <p14:tracePt t="47437" x="7467600" y="2000250"/>
          <p14:tracePt t="47454" x="7439025" y="1990725"/>
          <p14:tracePt t="47470" x="7424738" y="1985963"/>
          <p14:tracePt t="47487" x="7415213" y="1981200"/>
          <p14:tracePt t="47504" x="7405688" y="1971675"/>
          <p14:tracePt t="47520" x="7405688" y="1962150"/>
          <p14:tracePt t="47537" x="7405688" y="1952625"/>
          <p14:tracePt t="47554" x="7405688" y="1943100"/>
          <p14:tracePt t="47570" x="7405688" y="1924050"/>
          <p14:tracePt t="47587" x="7410450" y="1919288"/>
          <p14:tracePt t="47604" x="7424738" y="1909763"/>
          <p14:tracePt t="47620" x="7439025" y="1905000"/>
          <p14:tracePt t="47637" x="7458075" y="1895475"/>
          <p14:tracePt t="47654" x="7462838" y="1895475"/>
          <p14:tracePt t="47670" x="7467600" y="1895475"/>
          <p14:tracePt t="47687" x="7477125" y="1895475"/>
          <p14:tracePt t="47776" x="7481888" y="1890713"/>
          <p14:tracePt t="47783" x="7486650" y="1885950"/>
          <p14:tracePt t="48348" x="7477125" y="1890713"/>
          <p14:tracePt t="48357" x="7458075" y="1900238"/>
          <p14:tracePt t="48370" x="7405688" y="1928813"/>
          <p14:tracePt t="48387" x="7305675" y="1976438"/>
          <p14:tracePt t="48404" x="7177088" y="2038350"/>
          <p14:tracePt t="48420" x="6981825" y="2100263"/>
          <p14:tracePt t="48423" x="6891338" y="2128838"/>
          <p14:tracePt t="48437" x="6710363" y="2176463"/>
          <p14:tracePt t="48470" x="6357938" y="2257425"/>
          <p14:tracePt t="48504" x="6129338" y="2328863"/>
          <p14:tracePt t="48520" x="6067425" y="2343150"/>
          <p14:tracePt t="48537" x="6010275" y="2343150"/>
          <p14:tracePt t="48554" x="5938838" y="2343150"/>
          <p14:tracePt t="48570" x="5895975" y="2343150"/>
          <p14:tracePt t="48587" x="5862638" y="2343150"/>
          <p14:tracePt t="48604" x="5834063" y="2343150"/>
          <p14:tracePt t="48621" x="5795963" y="2343150"/>
          <p14:tracePt t="48638" x="5757863" y="2347913"/>
          <p14:tracePt t="48654" x="5695950" y="2362200"/>
          <p14:tracePt t="48670" x="5634038" y="2381250"/>
          <p14:tracePt t="48687" x="5524500" y="2405063"/>
          <p14:tracePt t="48704" x="5472113" y="2414588"/>
          <p14:tracePt t="48720" x="5429250" y="2414588"/>
          <p14:tracePt t="48737" x="5376863" y="2414588"/>
          <p14:tracePt t="48754" x="5338763" y="2409825"/>
          <p14:tracePt t="48770" x="5291138" y="2395538"/>
          <p14:tracePt t="48787" x="5243513" y="2376488"/>
          <p14:tracePt t="48804" x="5172075" y="2352675"/>
          <p14:tracePt t="48821" x="5129213" y="2333625"/>
          <p14:tracePt t="48837" x="5086350" y="2319338"/>
          <p14:tracePt t="48854" x="5038725" y="2314575"/>
          <p14:tracePt t="48870" x="4972050" y="2305050"/>
          <p14:tracePt t="48887" x="4924425" y="2305050"/>
          <p14:tracePt t="48904" x="4862513" y="2309813"/>
          <p14:tracePt t="48921" x="4795838" y="2309813"/>
          <p14:tracePt t="48937" x="4752975" y="2309813"/>
          <p14:tracePt t="48954" x="4710113" y="2309813"/>
          <p14:tracePt t="48970" x="4676775" y="2309813"/>
          <p14:tracePt t="48987" x="4619625" y="2309813"/>
          <p14:tracePt t="49004" x="4586288" y="2309813"/>
          <p14:tracePt t="49020" x="4557713" y="2309813"/>
          <p14:tracePt t="49037" x="4519613" y="2300288"/>
          <p14:tracePt t="49054" x="4491038" y="2300288"/>
          <p14:tracePt t="49070" x="4467225" y="2300288"/>
          <p14:tracePt t="49087" x="4448175" y="2300288"/>
          <p14:tracePt t="49104" x="4414838" y="2295525"/>
          <p14:tracePt t="49120" x="4405313" y="2290763"/>
          <p14:tracePt t="49137" x="4395788" y="2290763"/>
          <p14:tracePt t="49154" x="4391025" y="2290763"/>
          <p14:tracePt t="49170" x="4381500" y="2290763"/>
          <p14:tracePt t="49187" x="4376738" y="2290763"/>
          <p14:tracePt t="49204" x="4371975" y="2290763"/>
          <p14:tracePt t="49220" x="4367213" y="2290763"/>
          <p14:tracePt t="49472" x="4381500" y="2290763"/>
          <p14:tracePt t="49478" x="4410075" y="2286000"/>
          <p14:tracePt t="49487" x="4433888" y="2286000"/>
          <p14:tracePt t="49504" x="4476750" y="2286000"/>
          <p14:tracePt t="49520" x="4524375" y="2286000"/>
          <p14:tracePt t="49537" x="4586288" y="2286000"/>
          <p14:tracePt t="49554" x="4624388" y="2286000"/>
          <p14:tracePt t="49570" x="4652963" y="2286000"/>
          <p14:tracePt t="49587" x="4681538" y="2286000"/>
          <p14:tracePt t="49604" x="4724400" y="2286000"/>
          <p14:tracePt t="49620" x="4752975" y="2286000"/>
          <p14:tracePt t="49637" x="4791075" y="2286000"/>
          <p14:tracePt t="49654" x="4833938" y="2286000"/>
          <p14:tracePt t="49670" x="4886325" y="2286000"/>
          <p14:tracePt t="49687" x="4914900" y="2286000"/>
          <p14:tracePt t="49704" x="4933950" y="2286000"/>
          <p14:tracePt t="49720" x="4943475" y="2286000"/>
          <p14:tracePt t="49737" x="4953000" y="2286000"/>
          <p14:tracePt t="49787" x="4957763" y="2286000"/>
          <p14:tracePt t="49832" x="4962525" y="2286000"/>
          <p14:tracePt t="49905" x="4967288" y="2286000"/>
          <p14:tracePt t="49912" x="4972050" y="2286000"/>
          <p14:tracePt t="49920" x="4981575" y="2286000"/>
          <p14:tracePt t="49937" x="4991100" y="2286000"/>
          <p14:tracePt t="49954" x="5014913" y="2286000"/>
          <p14:tracePt t="49970" x="5048250" y="2281238"/>
          <p14:tracePt t="49987" x="5076825" y="2281238"/>
          <p14:tracePt t="50004" x="5105400" y="2271713"/>
          <p14:tracePt t="50020" x="5148263" y="2271713"/>
          <p14:tracePt t="50037" x="5205413" y="2271713"/>
          <p14:tracePt t="50054" x="5243513" y="2271713"/>
          <p14:tracePt t="50070" x="5262563" y="2271713"/>
          <p14:tracePt t="50087" x="5276850" y="2271713"/>
          <p14:tracePt t="50104" x="5286375" y="2271713"/>
          <p14:tracePt t="50120" x="5291138" y="2271713"/>
          <p14:tracePt t="50137" x="5300663" y="2271713"/>
          <p14:tracePt t="50154" x="5329238" y="2271713"/>
          <p14:tracePt t="50170" x="5348288" y="2271713"/>
          <p14:tracePt t="50187" x="5372100" y="2271713"/>
          <p14:tracePt t="50203" x="5391150" y="2271713"/>
          <p14:tracePt t="50220" x="5410200" y="2271713"/>
          <p14:tracePt t="50237" x="5429250" y="2271713"/>
          <p14:tracePt t="50253" x="5443538" y="2266950"/>
          <p14:tracePt t="50270" x="5476875" y="2257425"/>
          <p14:tracePt t="50287" x="5500688" y="2247900"/>
          <p14:tracePt t="50303" x="5519738" y="2238375"/>
          <p14:tracePt t="50320" x="5543550" y="2233613"/>
          <p14:tracePt t="50337" x="5553075" y="2224088"/>
          <p14:tracePt t="50353" x="5562600" y="2224088"/>
          <p14:tracePt t="50397" x="5562600" y="2219325"/>
          <p14:tracePt t="50405" x="5562600" y="2214563"/>
          <p14:tracePt t="50420" x="5557838" y="2209800"/>
          <p14:tracePt t="50437" x="5519738" y="2205038"/>
          <p14:tracePt t="50455" x="5438775" y="2171700"/>
          <p14:tracePt t="50470" x="5362575" y="2143125"/>
          <p14:tracePt t="50487" x="5286375" y="2109788"/>
          <p14:tracePt t="50504" x="5233988" y="2090738"/>
          <p14:tracePt t="50520" x="5172075" y="2071688"/>
          <p14:tracePt t="50537" x="5143500" y="2066925"/>
          <p14:tracePt t="50554" x="5114925" y="2062163"/>
          <p14:tracePt t="50570" x="5081588" y="2062163"/>
          <p14:tracePt t="50587" x="5019675" y="2062163"/>
          <p14:tracePt t="50604" x="4967288" y="2076450"/>
          <p14:tracePt t="50620" x="4914900" y="2085975"/>
          <p14:tracePt t="50637" x="4843463" y="2109788"/>
          <p14:tracePt t="50654" x="4762500" y="2143125"/>
          <p14:tracePt t="50670" x="4724400" y="2157413"/>
          <p14:tracePt t="50687" x="4686300" y="2176463"/>
          <p14:tracePt t="50704" x="4667250" y="2190750"/>
          <p14:tracePt t="50720" x="4657725" y="2195513"/>
          <p14:tracePt t="50737" x="4652963" y="2200275"/>
          <p14:tracePt t="50753" x="4648200" y="2209800"/>
          <p14:tracePt t="50770" x="4643438" y="2219325"/>
          <p14:tracePt t="50787" x="4643438" y="2228850"/>
          <p14:tracePt t="50804" x="4643438" y="2233613"/>
          <p14:tracePt t="50820" x="4643438" y="2238375"/>
          <p14:tracePt t="50837" x="4691063" y="2252663"/>
          <p14:tracePt t="50853" x="4757738" y="2262188"/>
          <p14:tracePt t="50870" x="4829175" y="2276475"/>
          <p14:tracePt t="50887" x="4914900" y="2276475"/>
          <p14:tracePt t="50904" x="4967288" y="2276475"/>
          <p14:tracePt t="50920" x="5014913" y="2271713"/>
          <p14:tracePt t="50939" x="5067300" y="2266950"/>
          <p14:tracePt t="50954" x="5133975" y="2252663"/>
          <p14:tracePt t="50971" x="5172075" y="2243138"/>
          <p14:tracePt t="50987" x="5210175" y="2238375"/>
          <p14:tracePt t="51004" x="5238750" y="2228850"/>
          <p14:tracePt t="51020" x="5276850" y="2214563"/>
          <p14:tracePt t="51037" x="5300663" y="2195513"/>
          <p14:tracePt t="51053" x="5324475" y="2185988"/>
          <p14:tracePt t="51071" x="5343525" y="2162175"/>
          <p14:tracePt t="51087" x="5353050" y="2152650"/>
          <p14:tracePt t="51103" x="5357813" y="2147888"/>
          <p14:tracePt t="51120" x="5362575" y="2143125"/>
          <p14:tracePt t="51137" x="5362575" y="2124075"/>
          <p14:tracePt t="51154" x="5357813" y="2100263"/>
          <p14:tracePt t="51170" x="5334000" y="2076450"/>
          <p14:tracePt t="51187" x="5281613" y="2052638"/>
          <p14:tracePt t="51203" x="5157788" y="2019300"/>
          <p14:tracePt t="51220" x="5095875" y="2009775"/>
          <p14:tracePt t="51237" x="5053013" y="2000250"/>
          <p14:tracePt t="51254" x="5005388" y="1990725"/>
          <p14:tracePt t="51270" x="4972050" y="1981200"/>
          <p14:tracePt t="51287" x="4948238" y="1981200"/>
          <p14:tracePt t="51303" x="4919663" y="1981200"/>
          <p14:tracePt t="51320" x="4881563" y="1981200"/>
          <p14:tracePt t="51337" x="4857750" y="1990725"/>
          <p14:tracePt t="51354" x="4833938" y="2000250"/>
          <p14:tracePt t="51370" x="4814888" y="2019300"/>
          <p14:tracePt t="51387" x="4776788" y="2047875"/>
          <p14:tracePt t="51404" x="4752975" y="2085975"/>
          <p14:tracePt t="51420" x="4733925" y="2124075"/>
          <p14:tracePt t="51437" x="4714875" y="2162175"/>
          <p14:tracePt t="51453" x="4705350" y="2200275"/>
          <p14:tracePt t="51470" x="4705350" y="2228850"/>
          <p14:tracePt t="51487" x="4710113" y="2243138"/>
          <p14:tracePt t="51504" x="4719638" y="2257425"/>
          <p14:tracePt t="51520" x="4748213" y="2266950"/>
          <p14:tracePt t="51537" x="4791075" y="2271713"/>
          <p14:tracePt t="51553" x="4852988" y="2286000"/>
          <p14:tracePt t="51570" x="4957763" y="2286000"/>
          <p14:tracePt t="51587" x="5024438" y="2286000"/>
          <p14:tracePt t="51604" x="5095875" y="2276475"/>
          <p14:tracePt t="51620" x="5167313" y="2266950"/>
          <p14:tracePt t="51637" x="5248275" y="2247900"/>
          <p14:tracePt t="51653" x="5286375" y="2228850"/>
          <p14:tracePt t="51670" x="5305425" y="2224088"/>
          <p14:tracePt t="51687" x="5319713" y="2214563"/>
          <p14:tracePt t="51704" x="5324475" y="2205038"/>
          <p14:tracePt t="51720" x="5329238" y="2200275"/>
          <p14:tracePt t="51737" x="5329238" y="2195513"/>
          <p14:tracePt t="51754" x="5324475" y="2162175"/>
          <p14:tracePt t="51770" x="5291138" y="2124075"/>
          <p14:tracePt t="51788" x="5233988" y="2090738"/>
          <p14:tracePt t="51804" x="5181600" y="2052638"/>
          <p14:tracePt t="51820" x="5105400" y="2043113"/>
          <p14:tracePt t="51837" x="5067300" y="2043113"/>
          <p14:tracePt t="51853" x="5043488" y="2047875"/>
          <p14:tracePt t="51870" x="5024438" y="2047875"/>
          <p14:tracePt t="51887" x="5019675" y="2047875"/>
          <p14:tracePt t="51904" x="5014913" y="2047875"/>
          <p14:tracePt t="51920" x="5010150" y="2047875"/>
          <p14:tracePt t="51938" x="5005388" y="2047875"/>
          <p14:tracePt t="52005" x="5005388" y="2057400"/>
          <p14:tracePt t="52165" x="5133975" y="2052638"/>
          <p14:tracePt t="52172" x="5367338" y="2043113"/>
          <p14:tracePt t="52187" x="5715000" y="2047875"/>
          <p14:tracePt t="52203" x="6157913" y="2076450"/>
          <p14:tracePt t="52220" x="6419850" y="2085975"/>
          <p14:tracePt t="52237" x="6719888" y="2105025"/>
          <p14:tracePt t="52253" x="6824663" y="2119313"/>
          <p14:tracePt t="52270" x="6877050" y="2124075"/>
          <p14:tracePt t="52287" x="6905625" y="2128838"/>
          <p14:tracePt t="52303" x="6919913" y="2138363"/>
          <p14:tracePt t="52320" x="6924675" y="2138363"/>
          <p14:tracePt t="52337" x="6934200" y="2138363"/>
          <p14:tracePt t="52353" x="6938963" y="2138363"/>
          <p14:tracePt t="52370" x="6943725" y="2138363"/>
          <p14:tracePt t="52403" x="6948488" y="2138363"/>
          <p14:tracePt t="52420" x="6953250" y="2138363"/>
          <p14:tracePt t="52524" x="6953250" y="2143125"/>
          <p14:tracePt t="52532" x="6953250" y="2147888"/>
          <p14:tracePt t="52539" x="6953250" y="2162175"/>
          <p14:tracePt t="52553" x="6948488" y="2181225"/>
          <p14:tracePt t="52570" x="6929438" y="2205038"/>
          <p14:tracePt t="52587" x="6891338" y="2238375"/>
          <p14:tracePt t="52603" x="6824663" y="2281238"/>
          <p14:tracePt t="52620" x="6700838" y="2338388"/>
          <p14:tracePt t="52637" x="6615113" y="2366963"/>
          <p14:tracePt t="52654" x="6510338" y="2395538"/>
          <p14:tracePt t="52670" x="6348413" y="2419350"/>
          <p14:tracePt t="52687" x="6253163" y="2424113"/>
          <p14:tracePt t="52703" x="6176963" y="2424113"/>
          <p14:tracePt t="52720" x="6115050" y="2414588"/>
          <p14:tracePt t="52737" x="6053138" y="2405063"/>
          <p14:tracePt t="52753" x="6029325" y="2400300"/>
          <p14:tracePt t="52770" x="6005513" y="2381250"/>
          <p14:tracePt t="52787" x="5995988" y="2343150"/>
          <p14:tracePt t="52803" x="5986463" y="2247900"/>
          <p14:tracePt t="52820" x="5995988" y="2176463"/>
          <p14:tracePt t="52837" x="6019800" y="2133600"/>
          <p14:tracePt t="52853" x="6062663" y="2066925"/>
          <p14:tracePt t="52870" x="6115050" y="2014538"/>
          <p14:tracePt t="52887" x="6191250" y="1966913"/>
          <p14:tracePt t="52903" x="6262688" y="1952625"/>
          <p14:tracePt t="52920" x="6338888" y="1957388"/>
          <p14:tracePt t="52937" x="6381750" y="1966913"/>
          <p14:tracePt t="52954" x="6415088" y="1995488"/>
          <p14:tracePt t="52970" x="6443663" y="2019300"/>
          <p14:tracePt t="52987" x="6481763" y="2066925"/>
          <p14:tracePt t="53003" x="6500813" y="2105025"/>
          <p14:tracePt t="53020" x="6519863" y="2133600"/>
          <p14:tracePt t="53037" x="6529388" y="2190750"/>
          <p14:tracePt t="53053" x="6534150" y="2209800"/>
          <p14:tracePt t="53070" x="6534150" y="2233613"/>
          <p14:tracePt t="53087" x="6534150" y="2247900"/>
          <p14:tracePt t="53103" x="6529388" y="2266950"/>
          <p14:tracePt t="53120" x="6524625" y="2281238"/>
          <p14:tracePt t="53295" x="6577013" y="2276475"/>
          <p14:tracePt t="53302" x="6667500" y="2247900"/>
          <p14:tracePt t="53309" x="6767513" y="2228850"/>
          <p14:tracePt t="53320" x="6867525" y="2209800"/>
          <p14:tracePt t="53337" x="7005638" y="2185988"/>
          <p14:tracePt t="53353" x="7143750" y="2166938"/>
          <p14:tracePt t="53370" x="7215188" y="2162175"/>
          <p14:tracePt t="53387" x="7286625" y="2162175"/>
          <p14:tracePt t="53403" x="7353300" y="2162175"/>
          <p14:tracePt t="53420" x="7396163" y="2162175"/>
          <p14:tracePt t="53437" x="7439025" y="2162175"/>
          <p14:tracePt t="53453" x="7481888" y="2171700"/>
          <p14:tracePt t="53470" x="7548563" y="2181225"/>
          <p14:tracePt t="53487" x="7591425" y="2181225"/>
          <p14:tracePt t="53503" x="7639050" y="2185988"/>
          <p14:tracePt t="53520" x="7667625" y="2185988"/>
          <p14:tracePt t="53537" x="7686675" y="2185988"/>
          <p14:tracePt t="53553" x="7691438" y="2185988"/>
          <p14:tracePt t="53570" x="7696200" y="2185988"/>
          <p14:tracePt t="53603" x="7696200" y="2195513"/>
          <p14:tracePt t="53620" x="7696200" y="2205038"/>
          <p14:tracePt t="53636" x="7672388" y="2238375"/>
          <p14:tracePt t="53653" x="7572375" y="2300288"/>
          <p14:tracePt t="53670" x="7477125" y="2343150"/>
          <p14:tracePt t="53687" x="7396163" y="2352675"/>
          <p14:tracePt t="53703" x="7334250" y="2347913"/>
          <p14:tracePt t="53720" x="7267575" y="2309813"/>
          <p14:tracePt t="53737" x="7239000" y="2281238"/>
          <p14:tracePt t="53754" x="7210425" y="2233613"/>
          <p14:tracePt t="53770" x="7191375" y="2171700"/>
          <p14:tracePt t="53787" x="7177088" y="2071688"/>
          <p14:tracePt t="53803" x="7186613" y="2019300"/>
          <p14:tracePt t="53820" x="7196138" y="1990725"/>
          <p14:tracePt t="53837" x="7224713" y="1966913"/>
          <p14:tracePt t="53853" x="7258050" y="1952625"/>
          <p14:tracePt t="53870" x="7300913" y="1952625"/>
          <p14:tracePt t="53887" x="7348538" y="1962150"/>
          <p14:tracePt t="53904" x="7400925" y="1990725"/>
          <p14:tracePt t="53920" x="7424738" y="2009775"/>
          <p14:tracePt t="53937" x="7443788" y="2033588"/>
          <p14:tracePt t="53953" x="7453313" y="2052638"/>
          <p14:tracePt t="53970" x="7462838" y="2085975"/>
          <p14:tracePt t="53987" x="7458075" y="2114550"/>
          <p14:tracePt t="54003" x="7448550" y="2147888"/>
          <p14:tracePt t="54020" x="7419975" y="2181225"/>
          <p14:tracePt t="54037" x="7396163" y="2205038"/>
          <p14:tracePt t="54053" x="7377113" y="2219325"/>
          <p14:tracePt t="54070" x="7372350" y="2224088"/>
          <p14:tracePt t="54087" x="7362825" y="2233613"/>
          <p14:tracePt t="54549" x="7258050" y="2243138"/>
          <p14:tracePt t="54557" x="7124700" y="2271713"/>
          <p14:tracePt t="54564" x="6996113" y="2295525"/>
          <p14:tracePt t="54586" x="6577013" y="2347913"/>
          <p14:tracePt t="54620" x="6234113" y="2352675"/>
          <p14:tracePt t="54637" x="6034088" y="2352675"/>
          <p14:tracePt t="54653" x="5943600" y="2352675"/>
          <p14:tracePt t="54670" x="5891213" y="2352675"/>
          <p14:tracePt t="54687" x="5857875" y="2352675"/>
          <p14:tracePt t="54703" x="5824538" y="2352675"/>
          <p14:tracePt t="54720" x="5800725" y="2347913"/>
          <p14:tracePt t="54736" x="5786438" y="2347913"/>
          <p14:tracePt t="54753" x="5772150" y="2347913"/>
          <p14:tracePt t="54770" x="5753100" y="2338388"/>
          <p14:tracePt t="54786" x="5738813" y="2328863"/>
          <p14:tracePt t="54803" x="5715000" y="2324100"/>
          <p14:tracePt t="54820" x="5681663" y="2319338"/>
          <p14:tracePt t="54836" x="5653088" y="2319338"/>
          <p14:tracePt t="54853" x="5624513" y="2319338"/>
          <p14:tracePt t="54870" x="5595938" y="2319338"/>
          <p14:tracePt t="54886" x="5576888" y="2314575"/>
          <p14:tracePt t="54903" x="5567363" y="2314575"/>
          <p14:tracePt t="54920" x="5557838" y="2314575"/>
          <p14:tracePt t="54936" x="5553075" y="2314575"/>
          <p14:tracePt t="54953" x="5548313" y="2314575"/>
          <p14:tracePt t="56126" x="5553075" y="2305050"/>
          <p14:tracePt t="56133" x="5576888" y="2300288"/>
          <p14:tracePt t="56141" x="5595938" y="2290763"/>
          <p14:tracePt t="56153" x="5624513" y="2281238"/>
          <p14:tracePt t="56170" x="5700713" y="2257425"/>
          <p14:tracePt t="56186" x="5753100" y="2247900"/>
          <p14:tracePt t="56220" x="5848350" y="2238375"/>
          <p14:tracePt t="56253" x="5929313" y="2224088"/>
          <p14:tracePt t="56270" x="5962650" y="2224088"/>
          <p14:tracePt t="56286" x="5995988" y="2214563"/>
          <p14:tracePt t="56303" x="6034088" y="2200275"/>
          <p14:tracePt t="56320" x="6057900" y="2200275"/>
          <p14:tracePt t="56336" x="6076950" y="2200275"/>
          <p14:tracePt t="56353" x="6086475" y="2200275"/>
          <p14:tracePt t="56370" x="6096000" y="2200275"/>
          <p14:tracePt t="56386" x="6100763" y="2200275"/>
          <p14:tracePt t="56403" x="6105525" y="2200275"/>
          <p14:tracePt t="56420" x="6110288" y="2200275"/>
          <p14:tracePt t="56515" x="6115050" y="2200275"/>
          <p14:tracePt t="58094" x="6100763" y="2200275"/>
          <p14:tracePt t="58102" x="6081713" y="2200275"/>
          <p14:tracePt t="58109" x="6062663" y="2200275"/>
          <p14:tracePt t="58120" x="6038850" y="2200275"/>
          <p14:tracePt t="58137" x="5991225" y="2200275"/>
          <p14:tracePt t="58153" x="5957888" y="2200275"/>
          <p14:tracePt t="58186" x="5876925" y="2200275"/>
          <p14:tracePt t="58219" x="5772150" y="2209800"/>
          <p14:tracePt t="58236" x="5724525" y="2224088"/>
          <p14:tracePt t="58253" x="5672138" y="2228850"/>
          <p14:tracePt t="58269" x="5595938" y="2243138"/>
          <p14:tracePt t="58286" x="5543550" y="2247900"/>
          <p14:tracePt t="58303" x="5495925" y="2252663"/>
          <p14:tracePt t="58320" x="5434013" y="2252663"/>
          <p14:tracePt t="58336" x="5400675" y="2252663"/>
          <p14:tracePt t="58353" x="5357813" y="2252663"/>
          <p14:tracePt t="58370" x="5314950" y="2252663"/>
          <p14:tracePt t="58386" x="5267325" y="2252663"/>
          <p14:tracePt t="58403" x="5238750" y="2252663"/>
          <p14:tracePt t="58420" x="5210175" y="2252663"/>
          <p14:tracePt t="58436" x="5186363" y="2252663"/>
          <p14:tracePt t="58453" x="5157788" y="2252663"/>
          <p14:tracePt t="58470" x="5138738" y="2252663"/>
          <p14:tracePt t="58486" x="5129213" y="2252663"/>
          <p14:tracePt t="58503" x="5124450" y="2252663"/>
          <p14:tracePt t="58520" x="5114925" y="2252663"/>
          <p14:tracePt t="58536" x="5110163" y="2252663"/>
          <p14:tracePt t="58599" x="5124450" y="2252663"/>
          <p14:tracePt t="58606" x="5133975" y="2252663"/>
          <p14:tracePt t="58619" x="5143500" y="2252663"/>
          <p14:tracePt t="58636" x="5219700" y="2252663"/>
          <p14:tracePt t="58653" x="5276850" y="2252663"/>
          <p14:tracePt t="58669" x="5338763" y="2238375"/>
          <p14:tracePt t="58687" x="5419725" y="2238375"/>
          <p14:tracePt t="58703" x="5453063" y="2238375"/>
          <p14:tracePt t="58720" x="5476875" y="2238375"/>
          <p14:tracePt t="58736" x="5495925" y="2238375"/>
          <p14:tracePt t="58753" x="5529263" y="2238375"/>
          <p14:tracePt t="58770" x="5548313" y="2238375"/>
          <p14:tracePt t="58786" x="5572125" y="2238375"/>
          <p14:tracePt t="58803" x="5591175" y="2238375"/>
          <p14:tracePt t="58820" x="5638800" y="2238375"/>
          <p14:tracePt t="58836" x="5672138" y="2238375"/>
          <p14:tracePt t="58853" x="5710238" y="2238375"/>
          <p14:tracePt t="58869" x="5743575" y="2238375"/>
          <p14:tracePt t="58886" x="5791200" y="2238375"/>
          <p14:tracePt t="58903" x="5824538" y="2238375"/>
          <p14:tracePt t="58919" x="5848350" y="2238375"/>
          <p14:tracePt t="58921" x="5857875" y="2238375"/>
          <p14:tracePt t="58936" x="5881688" y="2238375"/>
          <p14:tracePt t="58953" x="5895975" y="2238375"/>
          <p14:tracePt t="58970" x="5910263" y="2238375"/>
          <p14:tracePt t="58986" x="5919788" y="2238375"/>
          <p14:tracePt t="59003" x="5953125" y="2238375"/>
          <p14:tracePt t="59019" x="5972175" y="2238375"/>
          <p14:tracePt t="59036" x="5986463" y="2238375"/>
          <p14:tracePt t="59053" x="6010275" y="2238375"/>
          <p14:tracePt t="59070" x="6038850" y="2238375"/>
          <p14:tracePt t="59086" x="6062663" y="2238375"/>
          <p14:tracePt t="59103" x="6076950" y="2238375"/>
          <p14:tracePt t="59120" x="6110288" y="2238375"/>
          <p14:tracePt t="59136" x="6138863" y="2238375"/>
          <p14:tracePt t="59153" x="6167438" y="2238375"/>
          <p14:tracePt t="59169" x="6200775" y="2238375"/>
          <p14:tracePt t="59186" x="6253163" y="2238375"/>
          <p14:tracePt t="59203" x="6291263" y="2238375"/>
          <p14:tracePt t="59219" x="6334125" y="2238375"/>
          <p14:tracePt t="59236" x="6367463" y="2238375"/>
          <p14:tracePt t="59253" x="6438900" y="2238375"/>
          <p14:tracePt t="59269" x="6472238" y="2238375"/>
          <p14:tracePt t="59286" x="6500813" y="2238375"/>
          <p14:tracePt t="59304" x="6519863" y="2233613"/>
          <p14:tracePt t="59481" x="6562725" y="2162175"/>
          <p14:tracePt t="59488" x="6638925" y="2066925"/>
          <p14:tracePt t="59503" x="6848475" y="1804988"/>
          <p14:tracePt t="59520" x="6996113" y="1643063"/>
          <p14:tracePt t="59537" x="7124700" y="1528763"/>
          <p14:tracePt t="59553" x="7296150" y="1423988"/>
          <p14:tracePt t="59570" x="7381875" y="1395413"/>
          <p14:tracePt t="59586" x="7443788" y="1381125"/>
          <p14:tracePt t="59603" x="7477125" y="1366838"/>
          <p14:tracePt t="59619" x="7505700" y="1362075"/>
          <p14:tracePt t="59636" x="7519988" y="1362075"/>
          <p14:tracePt t="59653" x="7529513" y="1357313"/>
          <p14:tracePt t="59670" x="7543800" y="1357313"/>
          <p14:tracePt t="59686" x="7577138" y="1352550"/>
          <p14:tracePt t="59703" x="7600950" y="1347788"/>
          <p14:tracePt t="59719" x="7629525" y="1338263"/>
          <p14:tracePt t="59736" x="7686675" y="1338263"/>
          <p14:tracePt t="59753" x="7724775" y="1338263"/>
          <p14:tracePt t="59770" x="7762875" y="1343025"/>
          <p14:tracePt t="59786" x="7781925" y="1343025"/>
          <p14:tracePt t="59803" x="7800975" y="1343025"/>
          <p14:tracePt t="59820" x="7810500" y="1343025"/>
          <p14:tracePt t="59836" x="7815263" y="1343025"/>
          <p14:tracePt t="59853" x="7820025" y="1347788"/>
          <p14:tracePt t="59869" x="7820025" y="1362075"/>
          <p14:tracePt t="59886" x="7810500" y="1381125"/>
          <p14:tracePt t="59903" x="7781925" y="1404938"/>
          <p14:tracePt t="59919" x="7705725" y="1462088"/>
          <p14:tracePt t="59936" x="7658100" y="1485900"/>
          <p14:tracePt t="59953" x="7620000" y="1490663"/>
          <p14:tracePt t="59969" x="7591425" y="1490663"/>
          <p14:tracePt t="59986" x="7558088" y="1481138"/>
          <p14:tracePt t="60003" x="7534275" y="1457325"/>
          <p14:tracePt t="60020" x="7510463" y="1400175"/>
          <p14:tracePt t="60036" x="7481888" y="1347788"/>
          <p14:tracePt t="60053" x="7458075" y="1247775"/>
          <p14:tracePt t="60070" x="7448550" y="1209675"/>
          <p14:tracePt t="60086" x="7448550" y="1181100"/>
          <p14:tracePt t="60103" x="7453313" y="1147763"/>
          <p14:tracePt t="60119" x="7462838" y="1133475"/>
          <p14:tracePt t="60136" x="7486650" y="1123950"/>
          <p14:tracePt t="60153" x="7510463" y="1104900"/>
          <p14:tracePt t="60169" x="7572375" y="1100138"/>
          <p14:tracePt t="60186" x="7620000" y="1100138"/>
          <p14:tracePt t="60203" x="7672388" y="1123950"/>
          <p14:tracePt t="60219" x="7729538" y="1157288"/>
          <p14:tracePt t="60236" x="7777163" y="1214438"/>
          <p14:tracePt t="60253" x="7791450" y="1243013"/>
          <p14:tracePt t="60269" x="7800975" y="1281113"/>
          <p14:tracePt t="60286" x="7796213" y="1319213"/>
          <p14:tracePt t="60303" x="7786688" y="1343025"/>
          <p14:tracePt t="60319" x="7786688" y="1352550"/>
          <p14:tracePt t="60336" x="7786688" y="1362075"/>
          <p14:tracePt t="60353" x="7786688" y="1366838"/>
          <p14:tracePt t="61484" x="7762875" y="1404938"/>
          <p14:tracePt t="61491" x="7710488" y="1457325"/>
          <p14:tracePt t="61503" x="7667625" y="1500188"/>
          <p14:tracePt t="61520" x="7472363" y="1657350"/>
          <p14:tracePt t="61536" x="7329488" y="1747838"/>
          <p14:tracePt t="61553" x="7205663" y="1833563"/>
          <p14:tracePt t="61569" x="7062788" y="1933575"/>
          <p14:tracePt t="61603" x="6672263" y="2162175"/>
          <p14:tracePt t="61636" x="6315075" y="2286000"/>
          <p14:tracePt t="61653" x="6196013" y="2309813"/>
          <p14:tracePt t="61669" x="6124575" y="2324100"/>
          <p14:tracePt t="61686" x="6034088" y="2328863"/>
          <p14:tracePt t="61703" x="5895975" y="2347913"/>
          <p14:tracePt t="61719" x="5824538" y="2347913"/>
          <p14:tracePt t="61736" x="5757863" y="2347913"/>
          <p14:tracePt t="61753" x="5695950" y="2347913"/>
          <p14:tracePt t="61769" x="5634038" y="2338388"/>
          <p14:tracePt t="61786" x="5591175" y="2333625"/>
          <p14:tracePt t="61803" x="5557838" y="2328863"/>
          <p14:tracePt t="61819" x="5510213" y="2314575"/>
          <p14:tracePt t="61836" x="5453063" y="2314575"/>
          <p14:tracePt t="61853" x="5410200" y="2314575"/>
          <p14:tracePt t="61869" x="5367338" y="2314575"/>
          <p14:tracePt t="61886" x="5319713" y="2314575"/>
          <p14:tracePt t="61903" x="5291138" y="2314575"/>
          <p14:tracePt t="61919" x="5281613" y="2314575"/>
          <p14:tracePt t="61936" x="5267325" y="2314575"/>
          <p14:tracePt t="61953" x="5248275" y="2314575"/>
          <p14:tracePt t="61969" x="5233988" y="2314575"/>
          <p14:tracePt t="61986" x="5210175" y="2314575"/>
          <p14:tracePt t="62003" x="5191125" y="2300288"/>
          <p14:tracePt t="62019" x="5157788" y="2295525"/>
          <p14:tracePt t="62036" x="5133975" y="2290763"/>
          <p14:tracePt t="62053" x="5105400" y="2290763"/>
          <p14:tracePt t="62070" x="5057775" y="2290763"/>
          <p14:tracePt t="62086" x="5029200" y="2290763"/>
          <p14:tracePt t="62103" x="4995863" y="2290763"/>
          <p14:tracePt t="62119" x="4957763" y="2290763"/>
          <p14:tracePt t="62136" x="4905375" y="2290763"/>
          <p14:tracePt t="62153" x="4862513" y="2276475"/>
          <p14:tracePt t="62169" x="4805363" y="2252663"/>
          <p14:tracePt t="62186" x="4762500" y="2224088"/>
          <p14:tracePt t="62203" x="4705350" y="2176463"/>
          <p14:tracePt t="62219" x="4676775" y="2119313"/>
          <p14:tracePt t="62236" x="4648200" y="2071688"/>
          <p14:tracePt t="62253" x="4648200" y="1981200"/>
          <p14:tracePt t="62269" x="4676775" y="1914525"/>
          <p14:tracePt t="62286" x="4700588" y="1866900"/>
          <p14:tracePt t="62303" x="4738688" y="1838325"/>
          <p14:tracePt t="62319" x="4819650" y="1809750"/>
          <p14:tracePt t="62336" x="4867275" y="1809750"/>
          <p14:tracePt t="62353" x="4905375" y="1824038"/>
          <p14:tracePt t="62369" x="4929188" y="1833563"/>
          <p14:tracePt t="62386" x="4957763" y="1871663"/>
          <p14:tracePt t="62403" x="4962525" y="1890713"/>
          <p14:tracePt t="62419" x="4972050" y="1933575"/>
          <p14:tracePt t="62436" x="4972050" y="1976438"/>
          <p14:tracePt t="62453" x="4972050" y="2033588"/>
          <p14:tracePt t="62469" x="4972050" y="2052638"/>
          <p14:tracePt t="62486" x="4972050" y="2062163"/>
          <p14:tracePt t="62503" x="4972050" y="2071688"/>
          <p14:tracePt t="62519" x="4972050" y="2081213"/>
          <p14:tracePt t="62536" x="4972050" y="2085975"/>
          <p14:tracePt t="62553" x="4972050" y="2095500"/>
          <p14:tracePt t="62569" x="4957763" y="2124075"/>
          <p14:tracePt t="62586" x="4943475" y="2138363"/>
          <p14:tracePt t="62603" x="4929188" y="2152650"/>
          <p14:tracePt t="62619" x="4905375" y="2162175"/>
          <p14:tracePt t="62636" x="4872038" y="2185988"/>
          <p14:tracePt t="62653" x="4857750" y="2200275"/>
          <p14:tracePt t="62669" x="4848225" y="2200275"/>
          <p14:tracePt t="62686" x="4843463" y="2200275"/>
          <p14:tracePt t="62730" x="4852988" y="2195513"/>
          <p14:tracePt t="62738" x="4872038" y="2190750"/>
          <p14:tracePt t="62753" x="4938713" y="2176463"/>
          <p14:tracePt t="62769" x="5038725" y="2176463"/>
          <p14:tracePt t="62786" x="5172075" y="2176463"/>
          <p14:tracePt t="62802" x="5319713" y="2181225"/>
          <p14:tracePt t="62819" x="5562600" y="2190750"/>
          <p14:tracePt t="62836" x="5695950" y="2190750"/>
          <p14:tracePt t="62853" x="5843588" y="2176463"/>
          <p14:tracePt t="62869" x="6081713" y="2143125"/>
          <p14:tracePt t="62886" x="6215063" y="2133600"/>
          <p14:tracePt t="62902" x="6310313" y="2124075"/>
          <p14:tracePt t="62919" x="6391275" y="2128838"/>
          <p14:tracePt t="62920" x="6424613" y="2133600"/>
          <p14:tracePt t="62936" x="6496050" y="2143125"/>
          <p14:tracePt t="62952" x="6548438" y="2147888"/>
          <p14:tracePt t="62969" x="6600825" y="2162175"/>
          <p14:tracePt t="62986" x="6629400" y="2166938"/>
          <p14:tracePt t="63002" x="6662738" y="2171700"/>
          <p14:tracePt t="63019" x="6677025" y="2171700"/>
          <p14:tracePt t="63036" x="6686550" y="2171700"/>
          <p14:tracePt t="63052" x="6696075" y="2171700"/>
          <p14:tracePt t="63069" x="6700838" y="2171700"/>
          <p14:tracePt t="63105" x="6691313" y="2171700"/>
          <p14:tracePt t="63119" x="6648450" y="2185988"/>
          <p14:tracePt t="63136" x="6543675" y="2185988"/>
          <p14:tracePt t="63152" x="6386513" y="2195513"/>
          <p14:tracePt t="63169" x="6157913" y="2205038"/>
          <p14:tracePt t="63186" x="5867400" y="2228850"/>
          <p14:tracePt t="63203" x="5676900" y="2247900"/>
          <p14:tracePt t="63219" x="5519738" y="2266950"/>
          <p14:tracePt t="63236" x="5357813" y="2290763"/>
          <p14:tracePt t="63253" x="5286375" y="2295525"/>
          <p14:tracePt t="63269" x="5233988" y="2305050"/>
          <p14:tracePt t="63286" x="5200650" y="2305050"/>
          <p14:tracePt t="63303" x="5162550" y="2305050"/>
          <p14:tracePt t="63319" x="5153025" y="2305050"/>
          <p14:tracePt t="63336" x="5148263" y="2305050"/>
          <p14:tracePt t="63369" x="5157788" y="2295525"/>
          <p14:tracePt t="63386" x="5200650" y="2286000"/>
          <p14:tracePt t="63403" x="5295900" y="2262188"/>
          <p14:tracePt t="63419" x="5519738" y="2233613"/>
          <p14:tracePt t="63436" x="5676900" y="2233613"/>
          <p14:tracePt t="63453" x="5853113" y="2233613"/>
          <p14:tracePt t="63469" x="6010275" y="2247900"/>
          <p14:tracePt t="63486" x="6191250" y="2262188"/>
          <p14:tracePt t="63502" x="6262688" y="2262188"/>
          <p14:tracePt t="63519" x="6310313" y="2271713"/>
          <p14:tracePt t="63536" x="6348413" y="2276475"/>
          <p14:tracePt t="63552" x="6410325" y="2281238"/>
          <p14:tracePt t="63569" x="6438900" y="2290763"/>
          <p14:tracePt t="63586" x="6477000" y="2300288"/>
          <p14:tracePt t="63603" x="6505575" y="2305050"/>
          <p14:tracePt t="63619" x="6553200" y="2319338"/>
          <p14:tracePt t="63636" x="6572250" y="2319338"/>
          <p14:tracePt t="63652" x="6596063" y="2319338"/>
          <p14:tracePt t="63669" x="6638925" y="2319338"/>
          <p14:tracePt t="63686" x="6677025" y="2319338"/>
          <p14:tracePt t="63702" x="6700838" y="2309813"/>
          <p14:tracePt t="63719" x="6719888" y="2305050"/>
          <p14:tracePt t="63736" x="6738938" y="2305050"/>
          <p14:tracePt t="63752" x="6748463" y="2305050"/>
          <p14:tracePt t="63769" x="6753225" y="2305050"/>
          <p14:tracePt t="63786" x="6757988" y="2305050"/>
          <p14:tracePt t="63802" x="6762750" y="2305050"/>
          <p14:tracePt t="64022" x="6691313" y="2305050"/>
          <p14:tracePt t="64029" x="6557963" y="2305050"/>
          <p14:tracePt t="64036" x="6376988" y="2305050"/>
          <p14:tracePt t="64052" x="6138863" y="2305050"/>
          <p14:tracePt t="64069" x="5972175" y="2319338"/>
          <p14:tracePt t="64086" x="5824538" y="2328863"/>
          <p14:tracePt t="64103" x="5686425" y="2333625"/>
          <p14:tracePt t="64119" x="5629275" y="2333625"/>
          <p14:tracePt t="64136" x="5595938" y="2333625"/>
          <p14:tracePt t="64152" x="5572125" y="2333625"/>
          <p14:tracePt t="64169" x="5538788" y="2333625"/>
          <p14:tracePt t="64186" x="5524500" y="2333625"/>
          <p14:tracePt t="64202" x="5519738" y="2333625"/>
          <p14:tracePt t="64219" x="5510213" y="2333625"/>
          <p14:tracePt t="64264" x="5514975" y="2333625"/>
          <p14:tracePt t="64271" x="5529263" y="2328863"/>
          <p14:tracePt t="64286" x="5614988" y="2314575"/>
          <p14:tracePt t="64302" x="5743575" y="2295525"/>
          <p14:tracePt t="64319" x="5891213" y="2281238"/>
          <p14:tracePt t="64336" x="6076950" y="2262188"/>
          <p14:tracePt t="64352" x="6324600" y="2233613"/>
          <p14:tracePt t="64369" x="6462713" y="2219325"/>
          <p14:tracePt t="64386" x="6596063" y="2209800"/>
          <p14:tracePt t="64403" x="6743700" y="2200275"/>
          <p14:tracePt t="64419" x="6815138" y="2200275"/>
          <p14:tracePt t="64436" x="6872288" y="2200275"/>
          <p14:tracePt t="64453" x="6915150" y="2200275"/>
          <p14:tracePt t="64469" x="6962775" y="2200275"/>
          <p14:tracePt t="64486" x="6996113" y="2200275"/>
          <p14:tracePt t="64502" x="7019925" y="2200275"/>
          <p14:tracePt t="64520" x="7038975" y="2195513"/>
          <p14:tracePt t="64536" x="7072313" y="2195513"/>
          <p14:tracePt t="64553" x="7081838" y="2195513"/>
          <p14:tracePt t="64569" x="7091363" y="2195513"/>
          <p14:tracePt t="64586" x="7096125" y="2195513"/>
          <p14:tracePt t="64603" x="7100888" y="2195513"/>
          <p14:tracePt t="64984" x="7148513" y="2190750"/>
          <p14:tracePt t="64991" x="7215188" y="2181225"/>
          <p14:tracePt t="65002" x="7281863" y="2171700"/>
          <p14:tracePt t="65019" x="7496175" y="2147888"/>
          <p14:tracePt t="65036" x="7591425" y="2138363"/>
          <p14:tracePt t="65053" x="7667625" y="2138363"/>
          <p14:tracePt t="65086" x="7867650" y="2147888"/>
          <p14:tracePt t="65119" x="8029575" y="2176463"/>
          <p14:tracePt t="65136" x="8105775" y="2195513"/>
          <p14:tracePt t="65152" x="8243888" y="2214563"/>
          <p14:tracePt t="65169" x="8343900" y="2214563"/>
          <p14:tracePt t="65186" x="8448675" y="2214563"/>
          <p14:tracePt t="65202" x="8562975" y="2205038"/>
          <p14:tracePt t="65219" x="8634413" y="2190750"/>
          <p14:tracePt t="65236" x="8705850" y="2190750"/>
          <p14:tracePt t="65252" x="8753475" y="2190750"/>
          <p14:tracePt t="65269" x="8829675" y="2190750"/>
          <p14:tracePt t="65286" x="8863013" y="2190750"/>
          <p14:tracePt t="65302" x="8901113" y="2190750"/>
          <p14:tracePt t="65319" x="8920163" y="2190750"/>
          <p14:tracePt t="65336" x="8953500" y="2190750"/>
          <p14:tracePt t="65352" x="8991600" y="2190750"/>
          <p14:tracePt t="65369" x="9020175" y="2200275"/>
          <p14:tracePt t="65386" x="9048750" y="2205038"/>
          <p14:tracePt t="65402" x="9096375" y="2209800"/>
          <p14:tracePt t="65419" x="9124950" y="2209800"/>
          <p14:tracePt t="65436" x="9153525" y="2209800"/>
          <p14:tracePt t="65452" x="9191625" y="2209800"/>
          <p14:tracePt t="65469" x="9215438" y="2209800"/>
          <p14:tracePt t="65486" x="9234488" y="2209800"/>
          <p14:tracePt t="65502" x="9253538" y="2209800"/>
          <p14:tracePt t="65519" x="9267825" y="2209800"/>
          <p14:tracePt t="65536" x="9272588" y="2209800"/>
          <p14:tracePt t="65552" x="9282113" y="2209800"/>
          <p14:tracePt t="65569" x="9286875" y="2209800"/>
          <p14:tracePt t="65602" x="9291638" y="2209800"/>
          <p14:tracePt t="67324" x="9286875" y="2209800"/>
          <p14:tracePt t="67347" x="9282113" y="2209800"/>
          <p14:tracePt t="67457" x="9277350" y="2209800"/>
          <p14:tracePt t="67472" x="9272588" y="2209800"/>
          <p14:tracePt t="67479" x="9267825" y="2214563"/>
          <p14:tracePt t="67493" x="9258300" y="2219325"/>
          <p14:tracePt t="67502" x="9253538" y="2224088"/>
          <p14:tracePt t="67519" x="9239250" y="2228850"/>
          <p14:tracePt t="67552" x="9182100" y="2247900"/>
          <p14:tracePt t="67586" x="9139238" y="2266950"/>
          <p14:tracePt t="67602" x="9053513" y="2271713"/>
          <p14:tracePt t="67619" x="8929688" y="2271713"/>
          <p14:tracePt t="67635" x="8791575" y="2243138"/>
          <p14:tracePt t="67652" x="8662988" y="2190750"/>
          <p14:tracePt t="67669" x="8448675" y="2081213"/>
          <p14:tracePt t="67686" x="8329613" y="1995488"/>
          <p14:tracePt t="67702" x="8224838" y="1909763"/>
          <p14:tracePt t="67719" x="8139113" y="1800225"/>
          <p14:tracePt t="67735" x="8058150" y="1662113"/>
          <p14:tracePt t="67752" x="8015288" y="1590675"/>
          <p14:tracePt t="67769" x="7977188" y="1533525"/>
          <p14:tracePt t="67786" x="7939088" y="1462088"/>
          <p14:tracePt t="67802" x="7910513" y="1419225"/>
          <p14:tracePt t="67819" x="7896225" y="1395413"/>
          <p14:tracePt t="67835" x="7886700" y="1371600"/>
          <p14:tracePt t="67852" x="7877175" y="1362075"/>
          <p14:tracePt t="67869" x="7877175" y="1352550"/>
          <p14:tracePt t="67886" x="7877175" y="1347788"/>
          <p14:tracePt t="67902" x="7877175" y="1343025"/>
          <p14:tracePt t="67919" x="7877175" y="1338263"/>
          <p14:tracePt t="67948" x="7877175" y="1333500"/>
          <p14:tracePt t="67963" x="7877175" y="1328738"/>
          <p14:tracePt t="67970" x="7877175" y="1323975"/>
          <p14:tracePt t="67985" x="7891463" y="1314450"/>
          <p14:tracePt t="68002" x="7905750" y="1304925"/>
          <p14:tracePt t="68019" x="7929563" y="1300163"/>
          <p14:tracePt t="68036" x="7967663" y="1290638"/>
          <p14:tracePt t="68052" x="7986713" y="1290638"/>
          <p14:tracePt t="68069" x="7996238" y="1290638"/>
          <p14:tracePt t="68085" x="8001000" y="1290638"/>
          <p14:tracePt t="68102" x="8001000" y="1309688"/>
          <p14:tracePt t="68119" x="7981950" y="1338263"/>
          <p14:tracePt t="68135" x="7924800" y="1381125"/>
          <p14:tracePt t="68152" x="7753350" y="1476375"/>
          <p14:tracePt t="68169" x="7648575" y="1524000"/>
          <p14:tracePt t="68185" x="7548563" y="1557338"/>
          <p14:tracePt t="68202" x="7434263" y="1576388"/>
          <p14:tracePt t="68219" x="7300913" y="1576388"/>
          <p14:tracePt t="68235" x="7258050" y="1566863"/>
          <p14:tracePt t="68252" x="7224713" y="1543050"/>
          <p14:tracePt t="68269" x="7200900" y="1490663"/>
          <p14:tracePt t="68285" x="7181850" y="1338263"/>
          <p14:tracePt t="68302" x="7210425" y="1252538"/>
          <p14:tracePt t="68320" x="7243763" y="1185863"/>
          <p14:tracePt t="68336" x="7319963" y="1104900"/>
          <p14:tracePt t="68352" x="7386638" y="1038225"/>
          <p14:tracePt t="68369" x="7453313" y="995363"/>
          <p14:tracePt t="68386" x="7529513" y="962025"/>
          <p14:tracePt t="68402" x="7634288" y="947738"/>
          <p14:tracePt t="68419" x="7686675" y="957263"/>
          <p14:tracePt t="68436" x="7724775" y="971550"/>
          <p14:tracePt t="68452" x="7748588" y="995363"/>
          <p14:tracePt t="68469" x="7786688" y="1047750"/>
          <p14:tracePt t="68485" x="7791450" y="1090613"/>
          <p14:tracePt t="68502" x="7791450" y="1133475"/>
          <p14:tracePt t="68519" x="7777163" y="1190625"/>
          <p14:tracePt t="68536" x="7762875" y="1219200"/>
          <p14:tracePt t="68552" x="7739063" y="1243013"/>
          <p14:tracePt t="68569" x="7720013" y="1262063"/>
          <p14:tracePt t="68586" x="7700963" y="1276350"/>
          <p14:tracePt t="68602" x="7691438" y="1281113"/>
          <p14:tracePt t="68619" x="7686675" y="1285875"/>
          <p14:tracePt t="68635" x="7681913" y="1285875"/>
          <p14:tracePt t="68866" x="7629525" y="1414463"/>
          <p14:tracePt t="68872" x="7553325" y="1604963"/>
          <p14:tracePt t="68885" x="7510463" y="1743075"/>
          <p14:tracePt t="68902" x="7381875" y="2028825"/>
          <p14:tracePt t="68919" x="7305675" y="2195513"/>
          <p14:tracePt t="68952" x="7229475" y="2338388"/>
          <p14:tracePt t="68985" x="7205663" y="2386013"/>
          <p14:tracePt t="69002" x="7200900" y="2400300"/>
          <p14:tracePt t="69019" x="7191375" y="2409825"/>
          <p14:tracePt t="69035" x="7191375" y="2414588"/>
          <p14:tracePt t="69069" x="7191375" y="2419350"/>
          <p14:tracePt t="69158" x="7186613" y="2424113"/>
          <p14:tracePt t="69165" x="7181850" y="2428875"/>
          <p14:tracePt t="69180" x="7172325" y="2433638"/>
          <p14:tracePt t="69187" x="7158038" y="2438400"/>
          <p14:tracePt t="69202" x="7134225" y="2462213"/>
          <p14:tracePt t="69219" x="7091363" y="2490788"/>
          <p14:tracePt t="69235" x="7005638" y="2552700"/>
          <p14:tracePt t="69252" x="6905625" y="2619375"/>
          <p14:tracePt t="69269" x="6781800" y="2662238"/>
          <p14:tracePt t="69285" x="6729413" y="2676525"/>
          <p14:tracePt t="69302" x="6686550" y="2676525"/>
          <p14:tracePt t="69319" x="6624638" y="2676525"/>
          <p14:tracePt t="69336" x="6581775" y="2671763"/>
          <p14:tracePt t="69352" x="6543675" y="2652713"/>
          <p14:tracePt t="69369" x="6491288" y="2628900"/>
          <p14:tracePt t="69386" x="6443663" y="2595563"/>
          <p14:tracePt t="69402" x="6410325" y="2571750"/>
          <p14:tracePt t="69419" x="6396038" y="2547938"/>
          <p14:tracePt t="69435" x="6376988" y="2514600"/>
          <p14:tracePt t="69452" x="6362700" y="2428875"/>
          <p14:tracePt t="69469" x="6372225" y="2352675"/>
          <p14:tracePt t="69486" x="6410325" y="2276475"/>
          <p14:tracePt t="69502" x="6462713" y="2219325"/>
          <p14:tracePt t="69519" x="6562725" y="2152650"/>
          <p14:tracePt t="69535" x="6634163" y="2128838"/>
          <p14:tracePt t="69552" x="6705600" y="2128838"/>
          <p14:tracePt t="69569" x="6762750" y="2138363"/>
          <p14:tracePt t="69585" x="6800850" y="2152650"/>
          <p14:tracePt t="69602" x="6824663" y="2166938"/>
          <p14:tracePt t="69619" x="6848475" y="2200275"/>
          <p14:tracePt t="69635" x="6872288" y="2252663"/>
          <p14:tracePt t="69652" x="6886575" y="2286000"/>
          <p14:tracePt t="69669" x="6896100" y="2305050"/>
          <p14:tracePt t="69685" x="6900863" y="2314575"/>
          <p14:tracePt t="69702" x="6900863" y="2343150"/>
          <p14:tracePt t="69719" x="6900863" y="2357438"/>
          <p14:tracePt t="69735" x="6900863" y="2376488"/>
          <p14:tracePt t="69752" x="6881813" y="2419350"/>
          <p14:tracePt t="69769" x="6867525" y="2447925"/>
          <p14:tracePt t="69785" x="6853238" y="2471738"/>
          <p14:tracePt t="69802" x="6838950" y="2495550"/>
          <p14:tracePt t="69819" x="6824663" y="2509838"/>
          <p14:tracePt t="69835" x="6819900" y="2514600"/>
          <p14:tracePt t="69852" x="6815138" y="2524125"/>
          <p14:tracePt t="69869" x="6805613" y="2528888"/>
          <p14:tracePt t="69988" x="6805613" y="2533650"/>
          <p14:tracePt t="70348" x="6843713" y="2533650"/>
          <p14:tracePt t="70358" x="6900863" y="2533650"/>
          <p14:tracePt t="70369" x="6967538" y="2533650"/>
          <p14:tracePt t="70385" x="7048500" y="2533650"/>
          <p14:tracePt t="70402" x="7105650" y="2533650"/>
          <p14:tracePt t="70435" x="7181850" y="2533650"/>
          <p14:tracePt t="70469" x="7196138" y="2533650"/>
          <p14:tracePt t="70502" x="7200900" y="2533650"/>
          <p14:tracePt t="70519" x="7205663" y="2533650"/>
          <p14:tracePt t="70535" x="7215188" y="2533650"/>
          <p14:tracePt t="70552" x="7262813" y="2524125"/>
          <p14:tracePt t="70569" x="7315200" y="2519363"/>
          <p14:tracePt t="70585" x="7386638" y="2495550"/>
          <p14:tracePt t="70602" x="7458075" y="2481263"/>
          <p14:tracePt t="70619" x="7600950" y="2457450"/>
          <p14:tracePt t="70635" x="7667625" y="2457450"/>
          <p14:tracePt t="70652" x="7710488" y="2457450"/>
          <p14:tracePt t="70669" x="7734300" y="2457450"/>
          <p14:tracePt t="70685" x="7743825" y="2457450"/>
          <p14:tracePt t="70728" x="7739063" y="2457450"/>
          <p14:tracePt t="70736" x="7724775" y="2457450"/>
          <p14:tracePt t="70752" x="7639050" y="2481263"/>
          <p14:tracePt t="70769" x="7548563" y="2495550"/>
          <p14:tracePt t="70785" x="7400925" y="2514600"/>
          <p14:tracePt t="70802" x="7186613" y="2528888"/>
          <p14:tracePt t="70819" x="7072313" y="2528888"/>
          <p14:tracePt t="70835" x="6981825" y="2528888"/>
          <p14:tracePt t="70852" x="6872288" y="2528888"/>
          <p14:tracePt t="70869" x="6757988" y="2528888"/>
          <p14:tracePt t="70885" x="6700838" y="2528888"/>
          <p14:tracePt t="70902" x="6653213" y="2528888"/>
          <p14:tracePt t="70919" x="6624638" y="2528888"/>
          <p14:tracePt t="70935" x="6615113" y="2528888"/>
          <p14:tracePt t="70952" x="6605588" y="2528888"/>
          <p14:tracePt t="70969" x="6596063" y="2528888"/>
          <p14:tracePt t="70985" x="6591300" y="2528888"/>
          <p14:tracePt t="71205" x="6519863" y="2528888"/>
          <p14:tracePt t="71213" x="6434138" y="2528888"/>
          <p14:tracePt t="71220" x="6334125" y="2528888"/>
          <p14:tracePt t="71235" x="6143625" y="2528888"/>
          <p14:tracePt t="71252" x="5948363" y="2528888"/>
          <p14:tracePt t="71269" x="5767388" y="2519363"/>
          <p14:tracePt t="71285" x="5619750" y="2509838"/>
          <p14:tracePt t="71302" x="5548313" y="2495550"/>
          <p14:tracePt t="71318" x="5486400" y="2490788"/>
          <p14:tracePt t="71335" x="5453063" y="2486025"/>
          <p14:tracePt t="71352" x="5410200" y="2471738"/>
          <p14:tracePt t="71368" x="5395913" y="2471738"/>
          <p14:tracePt t="71385" x="5381625" y="2471738"/>
          <p14:tracePt t="71402" x="5376863" y="2471738"/>
          <p14:tracePt t="71418" x="5367338" y="2471738"/>
          <p14:tracePt t="71435" x="5357813" y="2471738"/>
          <p14:tracePt t="71476" x="5353050" y="2471738"/>
          <p14:tracePt t="71587" x="5348288" y="2471738"/>
          <p14:tracePt t="71594" x="5348288" y="2476500"/>
          <p14:tracePt t="71602" x="5343525" y="2486025"/>
          <p14:tracePt t="71618" x="5329238" y="2524125"/>
          <p14:tracePt t="71635" x="5310188" y="2586038"/>
          <p14:tracePt t="71652" x="5281613" y="2662238"/>
          <p14:tracePt t="71668" x="5229225" y="2767013"/>
          <p14:tracePt t="71685" x="5200650" y="2805113"/>
          <p14:tracePt t="71702" x="5176838" y="2828925"/>
          <p14:tracePt t="71719" x="5148263" y="2857500"/>
          <p14:tracePt t="71735" x="5138738" y="2871788"/>
          <p14:tracePt t="71752" x="5119688" y="2876550"/>
          <p14:tracePt t="71768" x="5100638" y="2886075"/>
          <p14:tracePt t="71785" x="5053013" y="2881313"/>
          <p14:tracePt t="71802" x="5024438" y="2876550"/>
          <p14:tracePt t="71819" x="4995863" y="2857500"/>
          <p14:tracePt t="71836" x="4948238" y="2828925"/>
          <p14:tracePt t="71852" x="4924425" y="2805113"/>
          <p14:tracePt t="71868" x="4900613" y="2781300"/>
          <p14:tracePt t="71885" x="4876800" y="2771775"/>
          <p14:tracePt t="71902" x="4862513" y="2747963"/>
          <p14:tracePt t="71918" x="4857750" y="2738438"/>
          <p14:tracePt t="71935" x="4848225" y="2733675"/>
          <p14:tracePt t="71952" x="4843463" y="2728913"/>
          <p14:tracePt t="73106" x="4857750" y="2728913"/>
          <p14:tracePt t="73113" x="4895850" y="2724150"/>
          <p14:tracePt t="73121" x="4929188" y="2714625"/>
          <p14:tracePt t="73135" x="4991100" y="2714625"/>
          <p14:tracePt t="73152" x="5038725" y="2714625"/>
          <p14:tracePt t="73169" x="5081588" y="2714625"/>
          <p14:tracePt t="73185" x="5119688" y="2714625"/>
          <p14:tracePt t="73218" x="5186363" y="2714625"/>
          <p14:tracePt t="73252" x="5238750" y="2714625"/>
          <p14:tracePt t="73268" x="5262563" y="2714625"/>
          <p14:tracePt t="73285" x="5281613" y="2714625"/>
          <p14:tracePt t="73302" x="5291138" y="2714625"/>
          <p14:tracePt t="73318" x="5310188" y="2714625"/>
          <p14:tracePt t="73335" x="5324475" y="2714625"/>
          <p14:tracePt t="73352" x="5338763" y="2714625"/>
          <p14:tracePt t="73368" x="5348288" y="2714625"/>
          <p14:tracePt t="73385" x="5357813" y="2714625"/>
          <p14:tracePt t="73402" x="5362575" y="2714625"/>
          <p14:tracePt t="73457" x="5353050" y="2719388"/>
          <p14:tracePt t="73466" x="5343525" y="2719388"/>
          <p14:tracePt t="73473" x="5329238" y="2728913"/>
          <p14:tracePt t="73485" x="5305425" y="2733675"/>
          <p14:tracePt t="73502" x="5205413" y="2762250"/>
          <p14:tracePt t="73518" x="5105400" y="2762250"/>
          <p14:tracePt t="73535" x="5024438" y="2762250"/>
          <p14:tracePt t="73552" x="4953000" y="2752725"/>
          <p14:tracePt t="73568" x="4919663" y="2738438"/>
          <p14:tracePt t="73585" x="4910138" y="2728913"/>
          <p14:tracePt t="73602" x="4895850" y="2695575"/>
          <p14:tracePt t="73619" x="4895850" y="2643188"/>
          <p14:tracePt t="73635" x="4929188" y="2586038"/>
          <p14:tracePt t="73652" x="4967288" y="2557463"/>
          <p14:tracePt t="73668" x="5019675" y="2543175"/>
          <p14:tracePt t="73686" x="5114925" y="2552700"/>
          <p14:tracePt t="73702" x="5195888" y="2600325"/>
          <p14:tracePt t="73718" x="5248275" y="2624138"/>
          <p14:tracePt t="73735" x="5286375" y="2652713"/>
          <p14:tracePt t="73752" x="5324475" y="2676525"/>
          <p14:tracePt t="73768" x="5334000" y="2690813"/>
          <p14:tracePt t="73785" x="5338763" y="2705100"/>
          <p14:tracePt t="73942" x="5434013" y="2690813"/>
          <p14:tracePt t="73949" x="5534025" y="2686050"/>
          <p14:tracePt t="73957" x="5614988" y="2676525"/>
          <p14:tracePt t="73969" x="5691188" y="2676525"/>
          <p14:tracePt t="73985" x="5838825" y="2667000"/>
          <p14:tracePt t="74002" x="6005513" y="2667000"/>
          <p14:tracePt t="74019" x="6086475" y="2671763"/>
          <p14:tracePt t="74035" x="6143625" y="2671763"/>
          <p14:tracePt t="74052" x="6219825" y="2681288"/>
          <p14:tracePt t="74068" x="6281738" y="2690813"/>
          <p14:tracePt t="74085" x="6334125" y="2695575"/>
          <p14:tracePt t="74102" x="6381750" y="2695575"/>
          <p14:tracePt t="74118" x="6443663" y="2695575"/>
          <p14:tracePt t="74135" x="6477000" y="2695575"/>
          <p14:tracePt t="74152" x="6515100" y="2695575"/>
          <p14:tracePt t="74168" x="6557963" y="2695575"/>
          <p14:tracePt t="74185" x="6600825" y="2695575"/>
          <p14:tracePt t="74202" x="6629400" y="2695575"/>
          <p14:tracePt t="74218" x="6653213" y="2695575"/>
          <p14:tracePt t="74235" x="6686550" y="2695575"/>
          <p14:tracePt t="74252" x="6705600" y="2695575"/>
          <p14:tracePt t="74268" x="6729413" y="2695575"/>
          <p14:tracePt t="74285" x="6738938" y="2695575"/>
          <p14:tracePt t="74302" x="6757988" y="2695575"/>
          <p14:tracePt t="74318" x="6767513" y="2695575"/>
          <p14:tracePt t="74335" x="6772275" y="2695575"/>
          <p14:tracePt t="74352" x="6777038" y="2695575"/>
          <p14:tracePt t="74368" x="6786563" y="2695575"/>
          <p14:tracePt t="74385" x="6791325" y="2695575"/>
          <p14:tracePt t="74402" x="6796088" y="2700338"/>
          <p14:tracePt t="74419" x="6796088" y="2709863"/>
          <p14:tracePt t="74435" x="6796088" y="2719388"/>
          <p14:tracePt t="74452" x="6786563" y="2733675"/>
          <p14:tracePt t="74468" x="6753225" y="2757488"/>
          <p14:tracePt t="74485" x="6691313" y="2805113"/>
          <p14:tracePt t="74502" x="6653213" y="2824163"/>
          <p14:tracePt t="74518" x="6615113" y="2819400"/>
          <p14:tracePt t="74535" x="6591300" y="2809875"/>
          <p14:tracePt t="74552" x="6572250" y="2781300"/>
          <p14:tracePt t="74568" x="6557963" y="2743200"/>
          <p14:tracePt t="74585" x="6553200" y="2724150"/>
          <p14:tracePt t="74602" x="6553200" y="2700338"/>
          <p14:tracePt t="74618" x="6562725" y="2686050"/>
          <p14:tracePt t="74635" x="6572250" y="2676525"/>
          <p14:tracePt t="74652" x="6586538" y="2671763"/>
          <p14:tracePt t="74668" x="6605588" y="2657475"/>
          <p14:tracePt t="74685" x="6615113" y="2657475"/>
          <p14:tracePt t="74702" x="6624638" y="2657475"/>
          <p14:tracePt t="74718" x="6629400" y="2657475"/>
          <p14:tracePt t="74735" x="6638925" y="2657475"/>
          <p14:tracePt t="74752" x="6643688" y="2657475"/>
          <p14:tracePt t="74769" x="6653213" y="2657475"/>
          <p14:tracePt t="74868" x="6653213" y="2662238"/>
          <p14:tracePt t="74882" x="6653213" y="2667000"/>
          <p14:tracePt t="74890" x="6653213" y="2671763"/>
          <p14:tracePt t="74902" x="6648450" y="2671763"/>
          <p14:tracePt t="74918" x="6624638" y="2695575"/>
          <p14:tracePt t="74935" x="6557963" y="2738438"/>
          <p14:tracePt t="74952" x="6438900" y="2805113"/>
          <p14:tracePt t="74969" x="6224588" y="2905125"/>
          <p14:tracePt t="74985" x="6076950" y="2957513"/>
          <p14:tracePt t="75002" x="5915025" y="3009900"/>
          <p14:tracePt t="75018" x="5767388" y="3057525"/>
          <p14:tracePt t="75035" x="5610225" y="3095625"/>
          <p14:tracePt t="75052" x="5519738" y="3109913"/>
          <p14:tracePt t="75068" x="5434013" y="3133725"/>
          <p14:tracePt t="75085" x="5372100" y="3143250"/>
          <p14:tracePt t="75102" x="5329238" y="3143250"/>
          <p14:tracePt t="75118" x="5305425" y="3143250"/>
          <p14:tracePt t="75135" x="5295900" y="3143250"/>
          <p14:tracePt t="75152" x="5281613" y="3143250"/>
          <p14:tracePt t="75168" x="5262563" y="3143250"/>
          <p14:tracePt t="75185" x="5248275" y="3143250"/>
          <p14:tracePt t="75202" x="5238750" y="3143250"/>
          <p14:tracePt t="75218" x="5219700" y="3143250"/>
          <p14:tracePt t="75235" x="5205413" y="3143250"/>
          <p14:tracePt t="75252" x="5195888" y="3143250"/>
          <p14:tracePt t="75268" x="5176838" y="3143250"/>
          <p14:tracePt t="75285" x="5148263" y="3143250"/>
          <p14:tracePt t="75302" x="5124450" y="3143250"/>
          <p14:tracePt t="75318" x="5091113" y="3143250"/>
          <p14:tracePt t="75335" x="5053013" y="3143250"/>
          <p14:tracePt t="75351" x="4976813" y="3152775"/>
          <p14:tracePt t="75368" x="4933950" y="3152775"/>
          <p14:tracePt t="75385" x="4891088" y="3152775"/>
          <p14:tracePt t="75402" x="4852988" y="3148013"/>
          <p14:tracePt t="75418" x="4838700" y="3138488"/>
          <p14:tracePt t="75435" x="4824413" y="3086100"/>
          <p14:tracePt t="75452" x="4819650" y="2990850"/>
          <p14:tracePt t="75468" x="4852988" y="2900363"/>
          <p14:tracePt t="75486" x="4905375" y="2857500"/>
          <p14:tracePt t="75502" x="5000625" y="2819400"/>
          <p14:tracePt t="75518" x="5081588" y="2805113"/>
          <p14:tracePt t="75535" x="5176838" y="2805113"/>
          <p14:tracePt t="75552" x="5224463" y="2833688"/>
          <p14:tracePt t="75568" x="5262563" y="2871788"/>
          <p14:tracePt t="75585" x="5295900" y="2943225"/>
          <p14:tracePt t="75601" x="5305425" y="2981325"/>
          <p14:tracePt t="75618" x="5314950" y="3000375"/>
          <p14:tracePt t="75635" x="5319713" y="3014663"/>
          <p14:tracePt t="75652" x="5334000" y="3024188"/>
          <p14:tracePt t="75668" x="5386388" y="3028950"/>
          <p14:tracePt t="75685" x="5519738" y="3028950"/>
          <p14:tracePt t="75702" x="5686425" y="3038475"/>
          <p14:tracePt t="75718" x="5967413" y="3048000"/>
          <p14:tracePt t="75735" x="6086475" y="3048000"/>
          <p14:tracePt t="75752" x="6191250" y="3048000"/>
          <p14:tracePt t="75768" x="6281738" y="3048000"/>
          <p14:tracePt t="75785" x="6386513" y="3062288"/>
          <p14:tracePt t="75802" x="6438900" y="3067050"/>
          <p14:tracePt t="75818" x="6481763" y="3081338"/>
          <p14:tracePt t="75835" x="6515100" y="3090863"/>
          <p14:tracePt t="75852" x="6534150" y="3090863"/>
          <p14:tracePt t="75868" x="6557963" y="3090863"/>
          <p14:tracePt t="75885" x="6586538" y="3090863"/>
          <p14:tracePt t="75902" x="6634163" y="3081338"/>
          <p14:tracePt t="75918" x="6662738" y="3081338"/>
          <p14:tracePt t="75935" x="6681788" y="3081338"/>
          <p14:tracePt t="75952" x="6705600" y="3081338"/>
          <p14:tracePt t="75968" x="6719888" y="3081338"/>
          <p14:tracePt t="75985" x="6724650" y="3081338"/>
          <p14:tracePt t="76001" x="6734175" y="3081338"/>
          <p14:tracePt t="76064" x="6729413" y="3081338"/>
          <p14:tracePt t="76071" x="6719888" y="3081338"/>
          <p14:tracePt t="76085" x="6681788" y="3081338"/>
          <p14:tracePt t="76101" x="6610350" y="3071813"/>
          <p14:tracePt t="76118" x="6496050" y="3052763"/>
          <p14:tracePt t="76135" x="6400800" y="3038475"/>
          <p14:tracePt t="76152" x="6305550" y="2976563"/>
          <p14:tracePt t="76168" x="6272213" y="2933700"/>
          <p14:tracePt t="76185" x="6243638" y="2876550"/>
          <p14:tracePt t="76202" x="6238875" y="2800350"/>
          <p14:tracePt t="76218" x="6248400" y="2747963"/>
          <p14:tracePt t="76236" x="6272213" y="2695575"/>
          <p14:tracePt t="76251" x="6305550" y="2652713"/>
          <p14:tracePt t="76268" x="6381750" y="2614613"/>
          <p14:tracePt t="76285" x="6424613" y="2609850"/>
          <p14:tracePt t="76301" x="6453188" y="2609850"/>
          <p14:tracePt t="76318" x="6481763" y="2614613"/>
          <p14:tracePt t="76335" x="6505575" y="2638425"/>
          <p14:tracePt t="76352" x="6515100" y="2652713"/>
          <p14:tracePt t="76368" x="6524625" y="2690813"/>
          <p14:tracePt t="76385" x="6519863" y="2738438"/>
          <p14:tracePt t="76402" x="6500813" y="2790825"/>
          <p14:tracePt t="76418" x="6467475" y="2838450"/>
          <p14:tracePt t="76435" x="6443663" y="2862263"/>
          <p14:tracePt t="76452" x="6419850" y="2890838"/>
          <p14:tracePt t="76468" x="6410325" y="2895600"/>
          <p14:tracePt t="76485" x="6400800" y="2905125"/>
          <p14:tracePt t="76695" x="6343650" y="2947988"/>
          <p14:tracePt t="76702" x="6248400" y="3014663"/>
          <p14:tracePt t="76708" x="6167438" y="3067050"/>
          <p14:tracePt t="76718" x="6096000" y="3124200"/>
          <p14:tracePt t="76735" x="5929313" y="3214688"/>
          <p14:tracePt t="76751" x="5800725" y="3281363"/>
          <p14:tracePt t="76768" x="5691188" y="3319463"/>
          <p14:tracePt t="76785" x="5653088" y="3333750"/>
          <p14:tracePt t="76801" x="5638800" y="3333750"/>
          <p14:tracePt t="76818" x="5614988" y="3333750"/>
          <p14:tracePt t="76835" x="5610225" y="3333750"/>
          <p14:tracePt t="76851" x="5605463" y="3333750"/>
          <p14:tracePt t="76885" x="5600700" y="3333750"/>
          <p14:tracePt t="76908" x="5595938" y="3333750"/>
          <p14:tracePt t="76929" x="5591175" y="3338513"/>
          <p14:tracePt t="76936" x="5586413" y="3343275"/>
          <p14:tracePt t="76951" x="5581650" y="3348038"/>
          <p14:tracePt t="76968" x="5576888" y="3357563"/>
          <p14:tracePt t="76985" x="5557838" y="3371850"/>
          <p14:tracePt t="77002" x="5524500" y="3409950"/>
          <p14:tracePt t="77018" x="5486400" y="3433763"/>
          <p14:tracePt t="77035" x="5448300" y="3462338"/>
          <p14:tracePt t="77052" x="5391150" y="3490913"/>
          <p14:tracePt t="77068" x="5310188" y="3524250"/>
          <p14:tracePt t="77085" x="5267325" y="3538538"/>
          <p14:tracePt t="77101" x="5224463" y="3543300"/>
          <p14:tracePt t="77118" x="5186363" y="3543300"/>
          <p14:tracePt t="77135" x="5148263" y="3533775"/>
          <p14:tracePt t="77151" x="5119688" y="3514725"/>
          <p14:tracePt t="77168" x="5086350" y="3467100"/>
          <p14:tracePt t="77185" x="5024438" y="3362325"/>
          <p14:tracePt t="77201" x="5005388" y="3309938"/>
          <p14:tracePt t="77218" x="4991100" y="3271838"/>
          <p14:tracePt t="77235" x="4991100" y="3243263"/>
          <p14:tracePt t="77252" x="5005388" y="3181350"/>
          <p14:tracePt t="77268" x="5024438" y="3152775"/>
          <p14:tracePt t="77285" x="5043488" y="3119438"/>
          <p14:tracePt t="77302" x="5067300" y="3095625"/>
          <p14:tracePt t="77318" x="5114925" y="3062288"/>
          <p14:tracePt t="77335" x="5167313" y="3043238"/>
          <p14:tracePt t="77352" x="5219700" y="3043238"/>
          <p14:tracePt t="77368" x="5267325" y="3057525"/>
          <p14:tracePt t="77385" x="5324475" y="3086100"/>
          <p14:tracePt t="77402" x="5348288" y="3105150"/>
          <p14:tracePt t="77418" x="5367338" y="3133725"/>
          <p14:tracePt t="77420" x="5372100" y="3152775"/>
          <p14:tracePt t="77436" x="5386388" y="3190875"/>
          <p14:tracePt t="77452" x="5386388" y="3238500"/>
          <p14:tracePt t="77468" x="5386388" y="3300413"/>
          <p14:tracePt t="77485" x="5376863" y="3343275"/>
          <p14:tracePt t="77501" x="5367338" y="3390900"/>
          <p14:tracePt t="77518" x="5362575" y="3405188"/>
          <p14:tracePt t="77535" x="5357813" y="3414713"/>
          <p14:tracePt t="77551" x="5348288" y="3424238"/>
          <p14:tracePt t="77568" x="5348288" y="3433763"/>
          <p14:tracePt t="77920" x="5395913" y="3433763"/>
          <p14:tracePt t="77927" x="5462588" y="3424238"/>
          <p14:tracePt t="77935" x="5519738" y="3424238"/>
          <p14:tracePt t="77952" x="5619750" y="3414713"/>
          <p14:tracePt t="77968" x="5734050" y="3414713"/>
          <p14:tracePt t="77986" x="5910263" y="3414713"/>
          <p14:tracePt t="78018" x="6110288" y="3433763"/>
          <p14:tracePt t="78051" x="6305550" y="3457575"/>
          <p14:tracePt t="78068" x="6367463" y="3471863"/>
          <p14:tracePt t="78085" x="6429375" y="3467100"/>
          <p14:tracePt t="78101" x="6481763" y="3462338"/>
          <p14:tracePt t="78118" x="6543675" y="3452813"/>
          <p14:tracePt t="78135" x="6577013" y="3452813"/>
          <p14:tracePt t="78151" x="6615113" y="3452813"/>
          <p14:tracePt t="78168" x="6657975" y="3452813"/>
          <p14:tracePt t="78185" x="6700838" y="3452813"/>
          <p14:tracePt t="78201" x="6753225" y="3452813"/>
          <p14:tracePt t="78218" x="6810375" y="3452813"/>
          <p14:tracePt t="78235" x="6877050" y="3443288"/>
          <p14:tracePt t="78251" x="6919913" y="3443288"/>
          <p14:tracePt t="78268" x="6953250" y="3429000"/>
          <p14:tracePt t="78285" x="6986588" y="3424238"/>
          <p14:tracePt t="78301" x="7038975" y="3419475"/>
          <p14:tracePt t="78318" x="7077075" y="3409950"/>
          <p14:tracePt t="78335" x="7105650" y="3405188"/>
          <p14:tracePt t="78352" x="7148513" y="3400425"/>
          <p14:tracePt t="78368" x="7167563" y="3400425"/>
          <p14:tracePt t="78385" x="7191375" y="3395663"/>
          <p14:tracePt t="78401" x="7210425" y="3395663"/>
          <p14:tracePt t="78418" x="7229475" y="3395663"/>
          <p14:tracePt t="78435" x="7234238" y="3395663"/>
          <p14:tracePt t="78451" x="7239000" y="3395663"/>
          <p14:tracePt t="78468" x="7243763" y="3395663"/>
          <p14:tracePt t="78499" x="7243763" y="3400425"/>
          <p14:tracePt t="78506" x="7234238" y="3409950"/>
          <p14:tracePt t="78518" x="7224713" y="3424238"/>
          <p14:tracePt t="78535" x="7158038" y="3457575"/>
          <p14:tracePt t="78551" x="7029450" y="3524250"/>
          <p14:tracePt t="78568" x="6958013" y="3552825"/>
          <p14:tracePt t="78585" x="6896100" y="3557588"/>
          <p14:tracePt t="78601" x="6819900" y="3552825"/>
          <p14:tracePt t="78618" x="6791325" y="3533775"/>
          <p14:tracePt t="78635" x="6757988" y="3514725"/>
          <p14:tracePt t="78651" x="6734175" y="3490913"/>
          <p14:tracePt t="78668" x="6705600" y="3448050"/>
          <p14:tracePt t="78685" x="6691313" y="3405188"/>
          <p14:tracePt t="78701" x="6686550" y="3352800"/>
          <p14:tracePt t="78718" x="6696075" y="3305175"/>
          <p14:tracePt t="78736" x="6719888" y="3224213"/>
          <p14:tracePt t="78751" x="6738938" y="3195638"/>
          <p14:tracePt t="78768" x="6762750" y="3171825"/>
          <p14:tracePt t="78785" x="6805613" y="3138488"/>
          <p14:tracePt t="78801" x="6829425" y="3133725"/>
          <p14:tracePt t="78818" x="6848475" y="3133725"/>
          <p14:tracePt t="78835" x="6872288" y="3143250"/>
          <p14:tracePt t="78851" x="6915150" y="3176588"/>
          <p14:tracePt t="78868" x="6938963" y="3209925"/>
          <p14:tracePt t="78885" x="6958013" y="3243263"/>
          <p14:tracePt t="78901" x="6958013" y="3286125"/>
          <p14:tracePt t="78918" x="6958013" y="3324225"/>
          <p14:tracePt t="78935" x="6948488" y="3348038"/>
          <p14:tracePt t="78951" x="6943725" y="3371850"/>
          <p14:tracePt t="78968" x="6934200" y="3390900"/>
          <p14:tracePt t="78985" x="6929438" y="3395663"/>
          <p14:tracePt t="79001" x="6919913" y="3400425"/>
          <p14:tracePt t="79018" x="6915150" y="3409950"/>
          <p14:tracePt t="79035" x="6905625" y="3414713"/>
          <p14:tracePt t="79051" x="6900863" y="3414713"/>
          <p14:tracePt t="79085" x="6900863" y="3419475"/>
          <p14:tracePt t="80409" x="6877050" y="3414713"/>
          <p14:tracePt t="80420" x="6848475" y="3400425"/>
          <p14:tracePt t="80435" x="6753225" y="3343275"/>
          <p14:tracePt t="80451" x="6605588" y="3267075"/>
          <p14:tracePt t="80468" x="6529388" y="3228975"/>
          <p14:tracePt t="80485" x="6472238" y="3200400"/>
          <p14:tracePt t="80518" x="6319838" y="3143250"/>
          <p14:tracePt t="80551" x="6172200" y="3109913"/>
          <p14:tracePt t="80568" x="6091238" y="3081338"/>
          <p14:tracePt t="80585" x="6053138" y="3062288"/>
          <p14:tracePt t="80601" x="6019800" y="3043238"/>
          <p14:tracePt t="80618" x="5981700" y="3019425"/>
          <p14:tracePt t="80635" x="5910263" y="2981325"/>
          <p14:tracePt t="80651" x="5838825" y="2928938"/>
          <p14:tracePt t="80668" x="5781675" y="2890838"/>
          <p14:tracePt t="80684" x="5743575" y="2862263"/>
          <p14:tracePt t="80701" x="5681663" y="2824163"/>
          <p14:tracePt t="80718" x="5634038" y="2795588"/>
          <p14:tracePt t="80734" x="5591175" y="2771775"/>
          <p14:tracePt t="80751" x="5519738" y="2743200"/>
          <p14:tracePt t="80769" x="5476875" y="2724150"/>
          <p14:tracePt t="80785" x="5443538" y="2714625"/>
          <p14:tracePt t="80802" x="5424488" y="2709863"/>
          <p14:tracePt t="80818" x="5391150" y="2695575"/>
          <p14:tracePt t="80835" x="5381625" y="2686050"/>
          <p14:tracePt t="80852" x="5367338" y="2686050"/>
          <p14:tracePt t="80868" x="5348288" y="2681288"/>
          <p14:tracePt t="80885" x="5329238" y="2681288"/>
          <p14:tracePt t="80901" x="5310188" y="2681288"/>
          <p14:tracePt t="80918" x="5286375" y="2681288"/>
          <p14:tracePt t="80920" x="5276850" y="2681288"/>
          <p14:tracePt t="80935" x="5243513" y="2681288"/>
          <p14:tracePt t="80951" x="5214938" y="2681288"/>
          <p14:tracePt t="80968" x="5176838" y="2681288"/>
          <p14:tracePt t="80985" x="5143500" y="2681288"/>
          <p14:tracePt t="81002" x="5105400" y="2681288"/>
          <p14:tracePt t="81018" x="5086350" y="2681288"/>
          <p14:tracePt t="81035" x="5081588" y="2681288"/>
          <p14:tracePt t="81051" x="5072063" y="2681288"/>
          <p14:tracePt t="81068" x="5062538" y="2681288"/>
          <p14:tracePt t="81134" x="5067300" y="2681288"/>
          <p14:tracePt t="81141" x="5072063" y="2681288"/>
          <p14:tracePt t="81151" x="5081588" y="2681288"/>
          <p14:tracePt t="81168" x="5110163" y="2681288"/>
          <p14:tracePt t="81184" x="5153025" y="2681288"/>
          <p14:tracePt t="81201" x="5172075" y="2681288"/>
          <p14:tracePt t="81218" x="5191125" y="2681288"/>
          <p14:tracePt t="81234" x="5200650" y="2681288"/>
          <p14:tracePt t="81251" x="5210175" y="2681288"/>
          <p14:tracePt t="81268" x="5219700" y="2681288"/>
          <p14:tracePt t="81284" x="5224463" y="2686050"/>
          <p14:tracePt t="81302" x="5229225" y="2695575"/>
          <p14:tracePt t="81318" x="5229225" y="2700338"/>
          <p14:tracePt t="81334" x="5229225" y="2705100"/>
          <p14:tracePt t="81351" x="5229225" y="2709863"/>
          <p14:tracePt t="81391" x="5229225" y="2714625"/>
          <p14:tracePt t="81401" x="5229225" y="2719388"/>
          <p14:tracePt t="81418" x="5229225" y="2733675"/>
          <p14:tracePt t="81420" x="5224463" y="2747963"/>
          <p14:tracePt t="81434" x="5205413" y="2776538"/>
          <p14:tracePt t="81451" x="5186363" y="2795588"/>
          <p14:tracePt t="81468" x="5162550" y="2809875"/>
          <p14:tracePt t="81484" x="5138738" y="2824163"/>
          <p14:tracePt t="81501" x="5110163" y="2824163"/>
          <p14:tracePt t="81518" x="5086350" y="2824163"/>
          <p14:tracePt t="81534" x="5048250" y="2809875"/>
          <p14:tracePt t="81551" x="5014913" y="2786063"/>
          <p14:tracePt t="81568" x="4991100" y="2762250"/>
          <p14:tracePt t="81585" x="4967288" y="2728913"/>
          <p14:tracePt t="81601" x="4957763" y="2700338"/>
          <p14:tracePt t="81618" x="4962525" y="2652713"/>
          <p14:tracePt t="81634" x="4981575" y="2609850"/>
          <p14:tracePt t="81651" x="5014913" y="2571750"/>
          <p14:tracePt t="81668" x="5053013" y="2547938"/>
          <p14:tracePt t="81684" x="5091113" y="2524125"/>
          <p14:tracePt t="81701" x="5114925" y="2524125"/>
          <p14:tracePt t="81718" x="5129213" y="2528888"/>
          <p14:tracePt t="81735" x="5138738" y="2538413"/>
          <p14:tracePt t="81751" x="5148263" y="2543175"/>
          <p14:tracePt t="81768" x="5153025" y="2547938"/>
          <p14:tracePt t="81784" x="5157788" y="2557463"/>
          <p14:tracePt t="81801" x="5162550" y="2566988"/>
          <p14:tracePt t="81818" x="5162550" y="2581275"/>
          <p14:tracePt t="81834" x="5162550" y="2595563"/>
          <p14:tracePt t="81853" x="5162550" y="2614613"/>
          <p14:tracePt t="81868" x="5162550" y="2633663"/>
          <p14:tracePt t="81884" x="5162550" y="2657475"/>
          <p14:tracePt t="81901" x="5162550" y="2686050"/>
          <p14:tracePt t="81918" x="5162550" y="2709863"/>
          <p14:tracePt t="81934" x="5162550" y="2714625"/>
          <p14:tracePt t="81951" x="5162550" y="2719388"/>
          <p14:tracePt t="81968" x="5162550" y="2728913"/>
          <p14:tracePt t="81985" x="5162550" y="2733675"/>
          <p14:tracePt t="82065" x="5162550" y="2738438"/>
          <p14:tracePt t="82580" x="5167313" y="2738438"/>
          <p14:tracePt t="82587" x="5176838" y="2738438"/>
          <p14:tracePt t="82594" x="5186363" y="2738438"/>
          <p14:tracePt t="82602" x="5200650" y="2738438"/>
          <p14:tracePt t="82618" x="5214938" y="2738438"/>
          <p14:tracePt t="82634" x="5229225" y="2738438"/>
          <p14:tracePt t="82668" x="5257800" y="2747963"/>
          <p14:tracePt t="82701" x="5276850" y="2762250"/>
          <p14:tracePt t="82718" x="5286375" y="2762250"/>
          <p14:tracePt t="82734" x="5291138" y="2762250"/>
          <p14:tracePt t="82751" x="5305425" y="2762250"/>
          <p14:tracePt t="82768" x="5324475" y="2767013"/>
          <p14:tracePt t="82784" x="5348288" y="2771775"/>
          <p14:tracePt t="82801" x="5372100" y="2781300"/>
          <p14:tracePt t="82818" x="5391150" y="2781300"/>
          <p14:tracePt t="82834" x="5419725" y="2781300"/>
          <p14:tracePt t="82851" x="5457825" y="2776538"/>
          <p14:tracePt t="82868" x="5491163" y="2771775"/>
          <p14:tracePt t="82884" x="5524500" y="2767013"/>
          <p14:tracePt t="82901" x="5557838" y="2767013"/>
          <p14:tracePt t="82918" x="5572125" y="2767013"/>
          <p14:tracePt t="82934" x="5586413" y="2767013"/>
          <p14:tracePt t="82951" x="5591175" y="2767013"/>
          <p14:tracePt t="82968" x="5600700" y="2767013"/>
          <p14:tracePt t="82984" x="5605463" y="2767013"/>
          <p14:tracePt t="83035" x="5610225" y="2767013"/>
          <p14:tracePt t="83042" x="5614988" y="2767013"/>
          <p14:tracePt t="83056" x="5624513" y="2767013"/>
          <p14:tracePt t="83068" x="5629275" y="2767013"/>
          <p14:tracePt t="83084" x="5657850" y="2762250"/>
          <p14:tracePt t="83101" x="5719763" y="2747963"/>
          <p14:tracePt t="83118" x="5791200" y="2743200"/>
          <p14:tracePt t="83135" x="5881688" y="2743200"/>
          <p14:tracePt t="83151" x="5986463" y="2752725"/>
          <p14:tracePt t="83168" x="6043613" y="2752725"/>
          <p14:tracePt t="83184" x="6096000" y="2757488"/>
          <p14:tracePt t="83201" x="6148388" y="2757488"/>
          <p14:tracePt t="83218" x="6219825" y="2762250"/>
          <p14:tracePt t="83234" x="6272213" y="2762250"/>
          <p14:tracePt t="83251" x="6319838" y="2762250"/>
          <p14:tracePt t="83268" x="6362700" y="2762250"/>
          <p14:tracePt t="83284" x="6434138" y="2757488"/>
          <p14:tracePt t="83301" x="6481763" y="2747963"/>
          <p14:tracePt t="83318" x="6534150" y="2743200"/>
          <p14:tracePt t="83335" x="6610350" y="2738438"/>
          <p14:tracePt t="83351" x="6657975" y="2738438"/>
          <p14:tracePt t="83368" x="6696075" y="2738438"/>
          <p14:tracePt t="83384" x="6738938" y="2738438"/>
          <p14:tracePt t="83401" x="6791325" y="2728913"/>
          <p14:tracePt t="83418" x="6834188" y="2728913"/>
          <p14:tracePt t="83434" x="6877050" y="2728913"/>
          <p14:tracePt t="83451" x="6905625" y="2728913"/>
          <p14:tracePt t="83468" x="6943725" y="2728913"/>
          <p14:tracePt t="83484" x="6958013" y="2728913"/>
          <p14:tracePt t="83501" x="6977063" y="2728913"/>
          <p14:tracePt t="83518" x="6986588" y="2728913"/>
          <p14:tracePt t="83534" x="6991350" y="2728913"/>
          <p14:tracePt t="83551" x="6996113" y="2728913"/>
          <p14:tracePt t="83568" x="7000875" y="2728913"/>
          <p14:tracePt t="83584" x="7005638" y="2728913"/>
          <p14:tracePt t="84033" x="6948488" y="2762250"/>
          <p14:tracePt t="84040" x="6848475" y="2809875"/>
          <p14:tracePt t="84051" x="6743700" y="2852738"/>
          <p14:tracePt t="84068" x="6581775" y="2919413"/>
          <p14:tracePt t="84084" x="6405563" y="2976563"/>
          <p14:tracePt t="84101" x="6324600" y="2990850"/>
          <p14:tracePt t="84118" x="6238875" y="3005138"/>
          <p14:tracePt t="84151" x="6067425" y="3014663"/>
          <p14:tracePt t="84184" x="5972175" y="3014663"/>
          <p14:tracePt t="84201" x="5910263" y="3014663"/>
          <p14:tracePt t="84218" x="5867400" y="3014663"/>
          <p14:tracePt t="84234" x="5838825" y="3014663"/>
          <p14:tracePt t="84251" x="5810250" y="3014663"/>
          <p14:tracePt t="84268" x="5767388" y="3014663"/>
          <p14:tracePt t="84284" x="5743575" y="3014663"/>
          <p14:tracePt t="84301" x="5724525" y="3014663"/>
          <p14:tracePt t="84318" x="5695950" y="3014663"/>
          <p14:tracePt t="84334" x="5681663" y="3014663"/>
          <p14:tracePt t="84351" x="5662613" y="3014663"/>
          <p14:tracePt t="84367" x="5634038" y="3014663"/>
          <p14:tracePt t="84384" x="5586413" y="3024188"/>
          <p14:tracePt t="84401" x="5557838" y="3033713"/>
          <p14:tracePt t="84418" x="5538788" y="3033713"/>
          <p14:tracePt t="84434" x="5524500" y="3033713"/>
          <p14:tracePt t="84451" x="5514975" y="3033713"/>
          <p14:tracePt t="84468" x="5510213" y="3033713"/>
          <p14:tracePt t="84484" x="5495925" y="3033713"/>
          <p14:tracePt t="84501" x="5472113" y="3043238"/>
          <p14:tracePt t="84518" x="5438775" y="3052763"/>
          <p14:tracePt t="84534" x="5395913" y="3062288"/>
          <p14:tracePt t="84551" x="5353050" y="3081338"/>
          <p14:tracePt t="84568" x="5291138" y="3090863"/>
          <p14:tracePt t="84584" x="5253038" y="3105150"/>
          <p14:tracePt t="84601" x="5219700" y="3114675"/>
          <p14:tracePt t="84617" x="5167313" y="3124200"/>
          <p14:tracePt t="84634" x="5105400" y="3128963"/>
          <p14:tracePt t="84651" x="5072063" y="3128963"/>
          <p14:tracePt t="84668" x="5033963" y="3128963"/>
          <p14:tracePt t="84685" x="5000625" y="3124200"/>
          <p14:tracePt t="84701" x="4981575" y="3114675"/>
          <p14:tracePt t="84717" x="4957763" y="3100388"/>
          <p14:tracePt t="84734" x="4948238" y="3086100"/>
          <p14:tracePt t="84751" x="4924425" y="3033713"/>
          <p14:tracePt t="84768" x="4914900" y="3005138"/>
          <p14:tracePt t="84784" x="4919663" y="2962275"/>
          <p14:tracePt t="84801" x="4929188" y="2919413"/>
          <p14:tracePt t="84817" x="4967288" y="2871788"/>
          <p14:tracePt t="84834" x="5005388" y="2843213"/>
          <p14:tracePt t="84851" x="5048250" y="2824163"/>
          <p14:tracePt t="84868" x="5100638" y="2814638"/>
          <p14:tracePt t="84884" x="5153025" y="2800350"/>
          <p14:tracePt t="84901" x="5191125" y="2800350"/>
          <p14:tracePt t="84918" x="5210175" y="2800350"/>
          <p14:tracePt t="84920" x="5219700" y="2800350"/>
          <p14:tracePt t="84936" x="5243513" y="2800350"/>
          <p14:tracePt t="84951" x="5253038" y="2805113"/>
          <p14:tracePt t="84967" x="5267325" y="2814638"/>
          <p14:tracePt t="84984" x="5291138" y="2847975"/>
          <p14:tracePt t="85001" x="5324475" y="2895600"/>
          <p14:tracePt t="85018" x="5343525" y="2924175"/>
          <p14:tracePt t="85034" x="5348288" y="2947988"/>
          <p14:tracePt t="85051" x="5357813" y="2971800"/>
          <p14:tracePt t="85067" x="5357813" y="2990850"/>
          <p14:tracePt t="85084" x="5357813" y="3005138"/>
          <p14:tracePt t="85101" x="5357813" y="3014663"/>
          <p14:tracePt t="85118" x="5348288" y="3033713"/>
          <p14:tracePt t="85134" x="5338763" y="3043238"/>
          <p14:tracePt t="85151" x="5324475" y="3062288"/>
          <p14:tracePt t="85167" x="5300663" y="3076575"/>
          <p14:tracePt t="85184" x="5262563" y="3100388"/>
          <p14:tracePt t="85201" x="5243513" y="3105150"/>
          <p14:tracePt t="85217" x="5219700" y="3114675"/>
          <p14:tracePt t="85234" x="5200650" y="3114675"/>
          <p14:tracePt t="85251" x="5157788" y="3114675"/>
          <p14:tracePt t="85267" x="5138738" y="3105150"/>
          <p14:tracePt t="85284" x="5114925" y="3100388"/>
          <p14:tracePt t="85301" x="5081588" y="3090863"/>
          <p14:tracePt t="85318" x="5067300" y="3086100"/>
          <p14:tracePt t="85334" x="5057775" y="3067050"/>
          <p14:tracePt t="85351" x="5038725" y="3052763"/>
          <p14:tracePt t="85368" x="5024438" y="3005138"/>
          <p14:tracePt t="85384" x="5014913" y="2962275"/>
          <p14:tracePt t="85401" x="5019675" y="2924175"/>
          <p14:tracePt t="85417" x="5029200" y="2881313"/>
          <p14:tracePt t="85419" x="5043488" y="2867025"/>
          <p14:tracePt t="85434" x="5067300" y="2828925"/>
          <p14:tracePt t="85451" x="5105400" y="2814638"/>
          <p14:tracePt t="85467" x="5157788" y="2786063"/>
          <p14:tracePt t="85484" x="5233988" y="2781300"/>
          <p14:tracePt t="85501" x="5310188" y="2781300"/>
          <p14:tracePt t="85517" x="5395913" y="2814638"/>
          <p14:tracePt t="85534" x="5472113" y="2833688"/>
          <p14:tracePt t="85551" x="5567363" y="2890838"/>
          <p14:tracePt t="85568" x="5610225" y="2919413"/>
          <p14:tracePt t="85584" x="5638800" y="2928938"/>
          <p14:tracePt t="85601" x="5672138" y="2947988"/>
          <p14:tracePt t="85617" x="5719763" y="2962275"/>
          <p14:tracePt t="85634" x="5738813" y="2967038"/>
          <p14:tracePt t="85651" x="5762625" y="2976563"/>
          <p14:tracePt t="85667" x="5786438" y="2981325"/>
          <p14:tracePt t="85684" x="5805488" y="2981325"/>
          <p14:tracePt t="85701" x="5819775" y="2981325"/>
          <p14:tracePt t="85718" x="5838825" y="2981325"/>
          <p14:tracePt t="85734" x="5881688" y="2990850"/>
          <p14:tracePt t="85751" x="5900738" y="2995613"/>
          <p14:tracePt t="85767" x="5924550" y="3000375"/>
          <p14:tracePt t="85784" x="5948363" y="3000375"/>
          <p14:tracePt t="85801" x="5967413" y="3000375"/>
          <p14:tracePt t="85817" x="5976938" y="3000375"/>
          <p14:tracePt t="85834" x="5986463" y="3000375"/>
          <p14:tracePt t="85851" x="5995988" y="3000375"/>
          <p14:tracePt t="85867" x="5995988" y="3005138"/>
          <p14:tracePt t="85884" x="5995988" y="3009900"/>
          <p14:tracePt t="85901" x="5995988" y="3019425"/>
          <p14:tracePt t="85917" x="5986463" y="3028950"/>
          <p14:tracePt t="85934" x="5972175" y="3038475"/>
          <p14:tracePt t="85951" x="5934075" y="3057525"/>
          <p14:tracePt t="85967" x="5905500" y="3062288"/>
          <p14:tracePt t="85984" x="5857875" y="3076575"/>
          <p14:tracePt t="86001" x="5829300" y="3076575"/>
          <p14:tracePt t="86018" x="5805488" y="3076575"/>
          <p14:tracePt t="86034" x="5786438" y="3067050"/>
          <p14:tracePt t="86051" x="5753100" y="3057525"/>
          <p14:tracePt t="86068" x="5715000" y="3052763"/>
          <p14:tracePt t="86084" x="5686425" y="3033713"/>
          <p14:tracePt t="86101" x="5643563" y="3009900"/>
          <p14:tracePt t="86117" x="5619750" y="2995613"/>
          <p14:tracePt t="86134" x="5605463" y="2981325"/>
          <p14:tracePt t="86151" x="5600700" y="2967038"/>
          <p14:tracePt t="86167" x="5591175" y="2938463"/>
          <p14:tracePt t="86184" x="5591175" y="2905125"/>
          <p14:tracePt t="86201" x="5591175" y="2876550"/>
          <p14:tracePt t="86217" x="5610225" y="2843213"/>
          <p14:tracePt t="86234" x="5638800" y="2809875"/>
          <p14:tracePt t="86251" x="5667375" y="2800350"/>
          <p14:tracePt t="86267" x="5710238" y="2790825"/>
          <p14:tracePt t="86284" x="5762625" y="2795588"/>
          <p14:tracePt t="86301" x="5786438" y="2805113"/>
          <p14:tracePt t="86318" x="5810250" y="2819400"/>
          <p14:tracePt t="86334" x="5834063" y="2852738"/>
          <p14:tracePt t="86351" x="5857875" y="2909888"/>
          <p14:tracePt t="86367" x="5862638" y="2938463"/>
          <p14:tracePt t="86384" x="5862638" y="2962275"/>
          <p14:tracePt t="86401" x="5862638" y="2976563"/>
          <p14:tracePt t="86417" x="5862638" y="2995613"/>
          <p14:tracePt t="86434" x="5862638" y="3005138"/>
          <p14:tracePt t="86451" x="5862638" y="3009900"/>
          <p14:tracePt t="86467" x="5862638" y="3014663"/>
          <p14:tracePt t="86798" x="5915025" y="3005138"/>
          <p14:tracePt t="86805" x="6005513" y="2990850"/>
          <p14:tracePt t="86817" x="6081713" y="2971800"/>
          <p14:tracePt t="86835" x="6319838" y="2919413"/>
          <p14:tracePt t="86851" x="6457950" y="2881313"/>
          <p14:tracePt t="86884" x="6643688" y="2876550"/>
          <p14:tracePt t="86917" x="6791325" y="2890838"/>
          <p14:tracePt t="86934" x="6824663" y="2895600"/>
          <p14:tracePt t="86951" x="6853238" y="2900363"/>
          <p14:tracePt t="86967" x="6886575" y="2900363"/>
          <p14:tracePt t="86984" x="6900863" y="2900363"/>
          <p14:tracePt t="87001" x="6910388" y="2900363"/>
          <p14:tracePt t="87017" x="6924675" y="2900363"/>
          <p14:tracePt t="87034" x="6934200" y="2900363"/>
          <p14:tracePt t="87051" x="6938963" y="2900363"/>
          <p14:tracePt t="87067" x="6948488" y="2900363"/>
          <p14:tracePt t="87143" x="6938963" y="2900363"/>
          <p14:tracePt t="87151" x="6905625" y="2909888"/>
          <p14:tracePt t="87158" x="6848475" y="2924175"/>
          <p14:tracePt t="87167" x="6767513" y="2952750"/>
          <p14:tracePt t="87184" x="6572250" y="3005138"/>
          <p14:tracePt t="87201" x="6334125" y="3057525"/>
          <p14:tracePt t="87217" x="6038850" y="3128963"/>
          <p14:tracePt t="87234" x="5867400" y="3171825"/>
          <p14:tracePt t="87251" x="5743575" y="3209925"/>
          <p14:tracePt t="87267" x="5648325" y="3243263"/>
          <p14:tracePt t="87284" x="5600700" y="3262313"/>
          <p14:tracePt t="87301" x="5572125" y="3271838"/>
          <p14:tracePt t="87317" x="5553075" y="3276600"/>
          <p14:tracePt t="87334" x="5524500" y="3286125"/>
          <p14:tracePt t="87351" x="5510213" y="3295650"/>
          <p14:tracePt t="87367" x="5486400" y="3300413"/>
          <p14:tracePt t="87384" x="5462588" y="3314700"/>
          <p14:tracePt t="87401" x="5438775" y="3333750"/>
          <p14:tracePt t="87417" x="5419725" y="3343275"/>
          <p14:tracePt t="87434" x="5405438" y="3348038"/>
          <p14:tracePt t="87451" x="5395913" y="3357563"/>
          <p14:tracePt t="87467" x="5386388" y="3362325"/>
          <p14:tracePt t="87484" x="5381625" y="3362325"/>
          <p14:tracePt t="87501" x="5376863" y="3362325"/>
          <p14:tracePt t="87517" x="5367338" y="3376613"/>
          <p14:tracePt t="87534" x="5353050" y="3390900"/>
          <p14:tracePt t="87551" x="5334000" y="3414713"/>
          <p14:tracePt t="87567" x="5324475" y="3429000"/>
          <p14:tracePt t="87584" x="5305425" y="3452813"/>
          <p14:tracePt t="87600" x="5286375" y="3476625"/>
          <p14:tracePt t="87617" x="5272088" y="3486150"/>
          <p14:tracePt t="87634" x="5233988" y="3509963"/>
          <p14:tracePt t="87651" x="5214938" y="3524250"/>
          <p14:tracePt t="87667" x="5191125" y="3538538"/>
          <p14:tracePt t="87684" x="5176838" y="3543300"/>
          <p14:tracePt t="87701" x="5157788" y="3543300"/>
          <p14:tracePt t="87717" x="5138738" y="3533775"/>
          <p14:tracePt t="87734" x="5124450" y="3524250"/>
          <p14:tracePt t="87751" x="5110163" y="3505200"/>
          <p14:tracePt t="87767" x="5091113" y="3462338"/>
          <p14:tracePt t="87784" x="5076825" y="3424238"/>
          <p14:tracePt t="87801" x="5067300" y="3381375"/>
          <p14:tracePt t="87818" x="5067300" y="3328988"/>
          <p14:tracePt t="87834" x="5072063" y="3290888"/>
          <p14:tracePt t="87851" x="5086350" y="3267075"/>
          <p14:tracePt t="87867" x="5095875" y="3238500"/>
          <p14:tracePt t="87884" x="5124450" y="3195638"/>
          <p14:tracePt t="87900" x="5148263" y="3171825"/>
          <p14:tracePt t="87917" x="5186363" y="3148013"/>
          <p14:tracePt t="87934" x="5219700" y="3124200"/>
          <p14:tracePt t="87951" x="5286375" y="3109913"/>
          <p14:tracePt t="87967" x="5324475" y="3114675"/>
          <p14:tracePt t="87984" x="5357813" y="3119438"/>
          <p14:tracePt t="88001" x="5381625" y="3128963"/>
          <p14:tracePt t="88017" x="5395913" y="3138488"/>
          <p14:tracePt t="88034" x="5400675" y="3152775"/>
          <p14:tracePt t="88051" x="5410200" y="3167063"/>
          <p14:tracePt t="88067" x="5410200" y="3209925"/>
          <p14:tracePt t="88084" x="5410200" y="3252788"/>
          <p14:tracePt t="88101" x="5400675" y="3290888"/>
          <p14:tracePt t="88117" x="5395913" y="3319463"/>
          <p14:tracePt t="88134" x="5391150" y="3338513"/>
          <p14:tracePt t="88150" x="5391150" y="3343275"/>
          <p14:tracePt t="88167" x="5391150" y="3352800"/>
          <p14:tracePt t="88184" x="5391150" y="3357563"/>
          <p14:tracePt t="88511" x="5391150" y="3362325"/>
          <p14:tracePt t="89881" x="5419725" y="3362325"/>
          <p14:tracePt t="89888" x="5453063" y="3357563"/>
          <p14:tracePt t="89901" x="5476875" y="3357563"/>
          <p14:tracePt t="89917" x="5538788" y="3343275"/>
          <p14:tracePt t="89934" x="5576888" y="3343275"/>
          <p14:tracePt t="89951" x="5605463" y="3343275"/>
          <p14:tracePt t="89984" x="5643563" y="3348038"/>
          <p14:tracePt t="90017" x="5657850" y="3348038"/>
          <p14:tracePt t="90225" x="5700713" y="3362325"/>
          <p14:tracePt t="90232" x="5767388" y="3362325"/>
          <p14:tracePt t="90240" x="5848350" y="3362325"/>
          <p14:tracePt t="90250" x="5924550" y="3362325"/>
          <p14:tracePt t="90267" x="6057900" y="3357563"/>
          <p14:tracePt t="90284" x="6224588" y="3319463"/>
          <p14:tracePt t="90300" x="6324600" y="3300413"/>
          <p14:tracePt t="90317" x="6410325" y="3286125"/>
          <p14:tracePt t="90334" x="6481763" y="3286125"/>
          <p14:tracePt t="90350" x="6553200" y="3286125"/>
          <p14:tracePt t="90367" x="6581775" y="3286125"/>
          <p14:tracePt t="90384" x="6605588" y="3286125"/>
          <p14:tracePt t="90401" x="6629400" y="3286125"/>
          <p14:tracePt t="90417" x="6653213" y="3286125"/>
          <p14:tracePt t="90434" x="6662738" y="3286125"/>
          <p14:tracePt t="90450" x="6681788" y="3286125"/>
          <p14:tracePt t="90467" x="6700838" y="3286125"/>
          <p14:tracePt t="90484" x="6715125" y="3286125"/>
          <p14:tracePt t="90501" x="6724650" y="3286125"/>
          <p14:tracePt t="90517" x="6729413" y="3286125"/>
          <p14:tracePt t="90534" x="6738938" y="3286125"/>
          <p14:tracePt t="90551" x="6743700" y="3286125"/>
          <p14:tracePt t="90567" x="6748463" y="3286125"/>
          <p14:tracePt t="91716" x="6786563" y="3257550"/>
          <p14:tracePt t="91722" x="6829425" y="3228975"/>
          <p14:tracePt t="91734" x="6867525" y="3195638"/>
          <p14:tracePt t="91750" x="6948488" y="3138488"/>
          <p14:tracePt t="91767" x="7043738" y="3071813"/>
          <p14:tracePt t="91784" x="7091363" y="3033713"/>
          <p14:tracePt t="91817" x="7191375" y="2905125"/>
          <p14:tracePt t="91851" x="7262813" y="2786063"/>
          <p14:tracePt t="91867" x="7277100" y="2700338"/>
          <p14:tracePt t="91884" x="7291388" y="2466975"/>
          <p14:tracePt t="91900" x="7291388" y="2286000"/>
          <p14:tracePt t="91917" x="7272338" y="2128838"/>
          <p14:tracePt t="91935" x="7229475" y="1881188"/>
          <p14:tracePt t="91950" x="7186613" y="1771650"/>
          <p14:tracePt t="91967" x="7148513" y="1685925"/>
          <p14:tracePt t="91984" x="7086600" y="1614488"/>
          <p14:tracePt t="92000" x="6958013" y="1481138"/>
          <p14:tracePt t="92017" x="6858000" y="1385888"/>
          <p14:tracePt t="92034" x="6762750" y="1314450"/>
          <p14:tracePt t="92051" x="6686550" y="1247775"/>
          <p14:tracePt t="92067" x="6538913" y="1185863"/>
          <p14:tracePt t="92084" x="6443663" y="1152525"/>
          <p14:tracePt t="92100" x="6372225" y="1138238"/>
          <p14:tracePt t="92117" x="6286500" y="1123950"/>
          <p14:tracePt t="92134" x="6119813" y="1123950"/>
          <p14:tracePt t="92150" x="5972175" y="1128713"/>
          <p14:tracePt t="92167" x="5857875" y="1133475"/>
          <p14:tracePt t="92184" x="5729288" y="1166813"/>
          <p14:tracePt t="92200" x="5619750" y="1200150"/>
          <p14:tracePt t="92217" x="5514975" y="1238250"/>
          <p14:tracePt t="92234" x="5414963" y="1300163"/>
          <p14:tracePt t="92250" x="5295900" y="1395413"/>
          <p14:tracePt t="92267" x="5229225" y="1438275"/>
          <p14:tracePt t="92284" x="5167313" y="1481138"/>
          <p14:tracePt t="92300" x="5119688" y="1533525"/>
          <p14:tracePt t="92317" x="5019675" y="1633538"/>
          <p14:tracePt t="92333" x="4938713" y="1747838"/>
          <p14:tracePt t="92350" x="4881563" y="1857375"/>
          <p14:tracePt t="92367" x="4833938" y="1933575"/>
          <p14:tracePt t="92384" x="4772025" y="2047875"/>
          <p14:tracePt t="92400" x="4729163" y="2166938"/>
          <p14:tracePt t="92417" x="4700588" y="2276475"/>
          <p14:tracePt t="92434" x="4672013" y="2386013"/>
          <p14:tracePt t="92450" x="4657725" y="2438400"/>
          <p14:tracePt t="92467" x="4638675" y="2490788"/>
          <p14:tracePt t="92484" x="4614863" y="2586038"/>
          <p14:tracePt t="92500" x="4595813" y="2724150"/>
          <p14:tracePt t="92517" x="4595813" y="2781300"/>
          <p14:tracePt t="92534" x="4595813" y="2819400"/>
          <p14:tracePt t="92550" x="4595813" y="2852738"/>
          <p14:tracePt t="92567" x="4595813" y="2943225"/>
          <p14:tracePt t="92584" x="4610100" y="3057525"/>
          <p14:tracePt t="92600" x="4624388" y="3152775"/>
          <p14:tracePt t="92617" x="4676775" y="3248025"/>
          <p14:tracePt t="92634" x="4714875" y="3295650"/>
          <p14:tracePt t="92650" x="4767263" y="3348038"/>
          <p14:tracePt t="92667" x="4838700" y="3409950"/>
          <p14:tracePt t="92684" x="4948238" y="3509963"/>
          <p14:tracePt t="92700" x="5019675" y="3567113"/>
          <p14:tracePt t="92717" x="5095875" y="3614738"/>
          <p14:tracePt t="92733" x="5162550" y="3648075"/>
          <p14:tracePt t="92750" x="5262563" y="3686175"/>
          <p14:tracePt t="92767" x="5343525" y="3700463"/>
          <p14:tracePt t="92783" x="5429250" y="3714750"/>
          <p14:tracePt t="92800" x="5543550" y="3724275"/>
          <p14:tracePt t="92817" x="5638800" y="3719513"/>
          <p14:tracePt t="92835" x="5729288" y="3714750"/>
          <p14:tracePt t="92851" x="5819775" y="3695700"/>
          <p14:tracePt t="92867" x="5924550" y="3652838"/>
          <p14:tracePt t="92883" x="5991225" y="3614738"/>
          <p14:tracePt t="92901" x="6072188" y="3562350"/>
          <p14:tracePt t="92917" x="6157913" y="3505200"/>
          <p14:tracePt t="92919" x="6210300" y="3481388"/>
          <p14:tracePt t="92934" x="6305550" y="3419475"/>
          <p14:tracePt t="92950" x="6396038" y="3371850"/>
          <p14:tracePt t="92967" x="6481763" y="3333750"/>
          <p14:tracePt t="92984" x="6610350" y="3243263"/>
          <p14:tracePt t="93000" x="6724650" y="3167063"/>
          <p14:tracePt t="93017" x="6824663" y="3100388"/>
          <p14:tracePt t="93034" x="6905625" y="3038475"/>
          <p14:tracePt t="93050" x="6996113" y="2947988"/>
          <p14:tracePt t="93067" x="7043738" y="2895600"/>
          <p14:tracePt t="93083" x="7096125" y="2847975"/>
          <p14:tracePt t="93100" x="7138988" y="2781300"/>
          <p14:tracePt t="93117" x="7191375" y="2676525"/>
          <p14:tracePt t="93134" x="7219950" y="2600325"/>
          <p14:tracePt t="93150" x="7239000" y="2495550"/>
          <p14:tracePt t="93167" x="7224713" y="2247900"/>
          <p14:tracePt t="93183" x="7172325" y="2100263"/>
          <p14:tracePt t="93200" x="7119938" y="1981200"/>
          <p14:tracePt t="93217" x="7062788" y="1881188"/>
          <p14:tracePt t="93234" x="6934200" y="1704975"/>
          <p14:tracePt t="93250" x="6848475" y="1614488"/>
          <p14:tracePt t="93267" x="6748463" y="1538288"/>
          <p14:tracePt t="93284" x="6657975" y="1471613"/>
          <p14:tracePt t="93300" x="6477000" y="1390650"/>
          <p14:tracePt t="93317" x="6338888" y="1328738"/>
          <p14:tracePt t="93334" x="6196013" y="1276350"/>
          <p14:tracePt t="93350" x="5972175" y="1247775"/>
          <p14:tracePt t="93367" x="5815013" y="1252538"/>
          <p14:tracePt t="93384" x="5676900" y="1271588"/>
          <p14:tracePt t="93400" x="5562600" y="1295400"/>
          <p14:tracePt t="93417" x="5376863" y="1343025"/>
          <p14:tracePt t="93434" x="5281613" y="1376363"/>
          <p14:tracePt t="93450" x="5205413" y="1404938"/>
          <p14:tracePt t="93467" x="5133975" y="1466850"/>
          <p14:tracePt t="93484" x="5000625" y="1704975"/>
          <p14:tracePt t="93500" x="4938713" y="1847850"/>
          <p14:tracePt t="93517" x="4881563" y="2028825"/>
          <p14:tracePt t="93534" x="4838700" y="2209800"/>
          <p14:tracePt t="93550" x="4805363" y="2395538"/>
          <p14:tracePt t="93567" x="4795838" y="2528888"/>
          <p14:tracePt t="93584" x="4810125" y="2662238"/>
          <p14:tracePt t="93601" x="4838700" y="2795588"/>
          <p14:tracePt t="93617" x="4862513" y="2871788"/>
          <p14:tracePt t="93633" x="4891088" y="2933700"/>
          <p14:tracePt t="93650" x="4943475" y="3005138"/>
          <p14:tracePt t="93667" x="5048250" y="3114675"/>
          <p14:tracePt t="93684" x="5157788" y="3181350"/>
          <p14:tracePt t="93700" x="5276850" y="3252788"/>
          <p14:tracePt t="93717" x="5414963" y="3286125"/>
          <p14:tracePt t="93733" x="5676900" y="3324225"/>
          <p14:tracePt t="93750" x="5810250" y="3324225"/>
          <p14:tracePt t="93767" x="5943600" y="3309938"/>
          <p14:tracePt t="93784" x="6172200" y="3276600"/>
          <p14:tracePt t="93800" x="6310313" y="3224213"/>
          <p14:tracePt t="93817" x="6462713" y="3152775"/>
          <p14:tracePt t="93834" x="6596063" y="3081338"/>
          <p14:tracePt t="93851" x="6743700" y="2981325"/>
          <p14:tracePt t="93867" x="6824663" y="2914650"/>
          <p14:tracePt t="93884" x="6905625" y="2852738"/>
          <p14:tracePt t="93900" x="6967538" y="2790825"/>
          <p14:tracePt t="93917" x="7062788" y="2652713"/>
          <p14:tracePt t="93934" x="7115175" y="2552700"/>
          <p14:tracePt t="93950" x="7129463" y="2428875"/>
          <p14:tracePt t="93967" x="7115175" y="2138363"/>
          <p14:tracePt t="93984" x="7062788" y="1976438"/>
          <p14:tracePt t="94000" x="6991350" y="1824038"/>
          <p14:tracePt t="94017" x="6881813" y="1671638"/>
          <p14:tracePt t="94034" x="6705600" y="1500188"/>
          <p14:tracePt t="94050" x="6586538" y="1433513"/>
          <p14:tracePt t="94067" x="6486525" y="1385888"/>
          <p14:tracePt t="94084" x="6400800" y="1343025"/>
          <p14:tracePt t="94100" x="6338888" y="1333500"/>
          <p14:tracePt t="94117" x="6319838" y="1319213"/>
          <p14:tracePt t="94134" x="6310313" y="1319213"/>
          <p14:tracePt t="94151" x="6300788" y="1319213"/>
          <p14:tracePt t="94167" x="6291263" y="1319213"/>
          <p14:tracePt t="94239" x="6286500" y="1319213"/>
          <p14:tracePt t="94261" x="6281738" y="1319213"/>
          <p14:tracePt t="94275" x="6272213" y="1319213"/>
          <p14:tracePt t="94284" x="6262688" y="1328738"/>
          <p14:tracePt t="94291" x="6248400" y="1338263"/>
          <p14:tracePt t="94300" x="6224588" y="1357313"/>
          <p14:tracePt t="94317" x="6115050" y="1495425"/>
          <p14:tracePt t="94334" x="5934075" y="1724025"/>
          <p14:tracePt t="94350" x="5805488" y="1857375"/>
          <p14:tracePt t="94367" x="5676900" y="2033588"/>
          <p14:tracePt t="94383" x="5586413" y="2176463"/>
          <p14:tracePt t="94400" x="5505450" y="2328863"/>
          <p14:tracePt t="94417" x="5476875" y="2381250"/>
          <p14:tracePt t="94433" x="5453063" y="2452688"/>
          <p14:tracePt t="94450" x="5434013" y="2500313"/>
          <p14:tracePt t="94467" x="5414963" y="2552700"/>
          <p14:tracePt t="94483" x="5410200" y="2576513"/>
          <p14:tracePt t="94500" x="5400675" y="2586038"/>
          <p14:tracePt t="94517" x="5391150" y="2600325"/>
          <p14:tracePt t="94533" x="5381625" y="2619375"/>
          <p14:tracePt t="94550" x="5372100" y="2628900"/>
          <p14:tracePt t="94567" x="5367338" y="2633663"/>
          <p14:tracePt t="94583" x="5357813" y="2643188"/>
          <p14:tracePt t="94708" x="5357813" y="2647950"/>
          <p14:tracePt t="94716" x="5353050" y="2647950"/>
          <p14:tracePt t="94723" x="5353050" y="2652713"/>
          <p14:tracePt t="94733" x="5348288" y="2657475"/>
          <p14:tracePt t="94750" x="5343525" y="2671763"/>
          <p14:tracePt t="94767" x="5334000" y="2705100"/>
          <p14:tracePt t="94783" x="5314950" y="2738438"/>
          <p14:tracePt t="94800" x="5291138" y="2771775"/>
          <p14:tracePt t="94817" x="5262563" y="2814638"/>
          <p14:tracePt t="94833" x="5229225" y="2862263"/>
          <p14:tracePt t="94850" x="5195888" y="2886075"/>
          <p14:tracePt t="94867" x="5157788" y="2905125"/>
          <p14:tracePt t="94883" x="5129213" y="2909888"/>
          <p14:tracePt t="94900" x="5076825" y="2914650"/>
          <p14:tracePt t="94917" x="5048250" y="2905125"/>
          <p14:tracePt t="94933" x="5014913" y="2881313"/>
          <p14:tracePt t="94950" x="4972050" y="2819400"/>
          <p14:tracePt t="94967" x="4948238" y="2757488"/>
          <p14:tracePt t="94983" x="4943475" y="2667000"/>
          <p14:tracePt t="95000" x="4943475" y="2576513"/>
          <p14:tracePt t="95017" x="4953000" y="2505075"/>
          <p14:tracePt t="95033" x="4967288" y="2486025"/>
          <p14:tracePt t="95050" x="4991100" y="2462213"/>
          <p14:tracePt t="95067" x="5029200" y="2433638"/>
          <p14:tracePt t="95083" x="5100638" y="2409825"/>
          <p14:tracePt t="95100" x="5143500" y="2409825"/>
          <p14:tracePt t="95117" x="5176838" y="2409825"/>
          <p14:tracePt t="95134" x="5224463" y="2433638"/>
          <p14:tracePt t="95150" x="5248275" y="2457450"/>
          <p14:tracePt t="95167" x="5276850" y="2490788"/>
          <p14:tracePt t="95183" x="5291138" y="2528888"/>
          <p14:tracePt t="95200" x="5305425" y="2562225"/>
          <p14:tracePt t="95217" x="5310188" y="2581275"/>
          <p14:tracePt t="95233" x="5310188" y="2605088"/>
          <p14:tracePt t="95250" x="5310188" y="2619375"/>
          <p14:tracePt t="95267" x="5310188" y="2633663"/>
          <p14:tracePt t="95283" x="5310188" y="2638425"/>
          <p14:tracePt t="95300" x="5310188" y="2647950"/>
          <p14:tracePt t="95405" x="5310188" y="2652713"/>
          <p14:tracePt t="95706" x="5310188" y="2690813"/>
          <p14:tracePt t="95714" x="5310188" y="2757488"/>
          <p14:tracePt t="95721" x="5305425" y="2824163"/>
          <p14:tracePt t="95733" x="5295900" y="2890838"/>
          <p14:tracePt t="95750" x="5281613" y="3019425"/>
          <p14:tracePt t="95767" x="5281613" y="3071813"/>
          <p14:tracePt t="95800" x="5281613" y="3114675"/>
          <p14:tracePt t="95833" x="5281613" y="3143250"/>
          <p14:tracePt t="95850" x="5281613" y="3148013"/>
          <p14:tracePt t="95867" x="5281613" y="3152775"/>
          <p14:tracePt t="95883" x="5291138" y="3162300"/>
          <p14:tracePt t="95900" x="5300663" y="3171825"/>
          <p14:tracePt t="95917" x="5319713" y="3176588"/>
          <p14:tracePt t="95934" x="5353050" y="3195638"/>
          <p14:tracePt t="95950" x="5367338" y="3200400"/>
          <p14:tracePt t="95967" x="5381625" y="3205163"/>
          <p14:tracePt t="95983" x="5395913" y="3214688"/>
          <p14:tracePt t="96000" x="5419725" y="3228975"/>
          <p14:tracePt t="96017" x="5434013" y="3252788"/>
          <p14:tracePt t="96033" x="5457825" y="3295650"/>
          <p14:tracePt t="96050" x="5472113" y="3333750"/>
          <p14:tracePt t="96067" x="5476875" y="3386138"/>
          <p14:tracePt t="96083" x="5476875" y="3414713"/>
          <p14:tracePt t="96100" x="5472113" y="3438525"/>
          <p14:tracePt t="96117" x="5448300" y="3471863"/>
          <p14:tracePt t="96133" x="5429250" y="3495675"/>
          <p14:tracePt t="96150" x="5391150" y="3519488"/>
          <p14:tracePt t="96167" x="5319713" y="3548063"/>
          <p14:tracePt t="96183" x="5229225" y="3576638"/>
          <p14:tracePt t="96200" x="5172075" y="3576638"/>
          <p14:tracePt t="96216" x="5119688" y="3567113"/>
          <p14:tracePt t="96233" x="5081588" y="3562350"/>
          <p14:tracePt t="96250" x="5048250" y="3538538"/>
          <p14:tracePt t="96267" x="5033963" y="3524250"/>
          <p14:tracePt t="96283" x="5014913" y="3505200"/>
          <p14:tracePt t="96300" x="5005388" y="3452813"/>
          <p14:tracePt t="96317" x="5005388" y="3338513"/>
          <p14:tracePt t="96333" x="5010150" y="3276600"/>
          <p14:tracePt t="96350" x="5033963" y="3233738"/>
          <p14:tracePt t="96367" x="5067300" y="3190875"/>
          <p14:tracePt t="96383" x="5114925" y="3157538"/>
          <p14:tracePt t="96400" x="5157788" y="3138488"/>
          <p14:tracePt t="96417" x="5210175" y="3124200"/>
          <p14:tracePt t="96419" x="5238750" y="3119438"/>
          <p14:tracePt t="96433" x="5281613" y="3119438"/>
          <p14:tracePt t="96450" x="5314950" y="3119438"/>
          <p14:tracePt t="96467" x="5338763" y="3133725"/>
          <p14:tracePt t="96483" x="5357813" y="3148013"/>
          <p14:tracePt t="96500" x="5376863" y="3176588"/>
          <p14:tracePt t="96517" x="5381625" y="3209925"/>
          <p14:tracePt t="96533" x="5391150" y="3252788"/>
          <p14:tracePt t="96550" x="5386388" y="3300413"/>
          <p14:tracePt t="96567" x="5386388" y="3324225"/>
          <p14:tracePt t="96583" x="5386388" y="3333750"/>
          <p14:tracePt t="96600" x="5386388" y="3338513"/>
          <p14:tracePt t="96617" x="5386388" y="3348038"/>
          <p14:tracePt t="96896" x="5510213" y="3381375"/>
          <p14:tracePt t="96904" x="5734050" y="3433763"/>
          <p14:tracePt t="96911" x="5915025" y="3481388"/>
          <p14:tracePt t="96918" x="6157913" y="3533775"/>
          <p14:tracePt t="96933" x="6734175" y="3648075"/>
          <p14:tracePt t="96950" x="7138988" y="3752850"/>
          <p14:tracePt t="96967" x="7477125" y="3848100"/>
          <p14:tracePt t="96984" x="7758113" y="3919538"/>
          <p14:tracePt t="97000" x="7896225" y="3933825"/>
          <p14:tracePt t="97017" x="7977188" y="3952875"/>
          <p14:tracePt t="97033" x="8020050" y="3952875"/>
          <p14:tracePt t="97050" x="8043863" y="3952875"/>
          <p14:tracePt t="97067" x="8053388" y="3952875"/>
          <p14:tracePt t="97083" x="8062913" y="3952875"/>
          <p14:tracePt t="97100" x="8072438" y="3952875"/>
          <p14:tracePt t="97117" x="8077200" y="3952875"/>
          <p14:tracePt t="97133" x="8091488" y="3952875"/>
          <p14:tracePt t="97150" x="8101013" y="3933825"/>
          <p14:tracePt t="97167" x="8134350" y="3900488"/>
          <p14:tracePt t="97183" x="8172450" y="3867150"/>
          <p14:tracePt t="97200" x="8196263" y="3838575"/>
          <p14:tracePt t="97216" x="8220075" y="3814763"/>
          <p14:tracePt t="97233" x="8258175" y="3786188"/>
          <p14:tracePt t="97250" x="8281988" y="3767138"/>
          <p14:tracePt t="97267" x="8291513" y="3762375"/>
          <p14:tracePt t="97284" x="8301038" y="3752850"/>
          <p14:tracePt t="97336" x="8291513" y="3752850"/>
          <p14:tracePt t="97344" x="8272463" y="3752850"/>
          <p14:tracePt t="97350" x="8253413" y="3752850"/>
          <p14:tracePt t="97366" x="8205788" y="3752850"/>
          <p14:tracePt t="97383" x="8167688" y="3752850"/>
          <p14:tracePt t="97400" x="8153400" y="3752850"/>
          <p14:tracePt t="97416" x="8143875" y="3752850"/>
          <p14:tracePt t="97446" x="8143875" y="3748088"/>
          <p14:tracePt t="97453" x="8153400" y="3748088"/>
          <p14:tracePt t="97466" x="8181975" y="3733800"/>
          <p14:tracePt t="97483" x="8353425" y="3700463"/>
          <p14:tracePt t="97500" x="8491538" y="3667125"/>
          <p14:tracePt t="97517" x="8662988" y="3629025"/>
          <p14:tracePt t="97534" x="8877300" y="3605213"/>
          <p14:tracePt t="97550" x="8967788" y="3595688"/>
          <p14:tracePt t="97567" x="9020175" y="3586163"/>
          <p14:tracePt t="97583" x="9058275" y="3571875"/>
          <p14:tracePt t="97600" x="9091613" y="3567113"/>
          <p14:tracePt t="97616" x="9101138" y="3567113"/>
          <p14:tracePt t="97633" x="9105900" y="3567113"/>
          <p14:tracePt t="97650" x="9110663" y="3567113"/>
          <p14:tracePt t="97667" x="9115425" y="3567113"/>
          <p14:tracePt t="97683" x="9120188" y="3567113"/>
          <p14:tracePt t="98231" x="8915400" y="3505200"/>
          <p14:tracePt t="98238" x="8643938" y="3433763"/>
          <p14:tracePt t="98250" x="8291513" y="3376613"/>
          <p14:tracePt t="98267" x="7653338" y="3271838"/>
          <p14:tracePt t="98283" x="6824663" y="3143250"/>
          <p14:tracePt t="98300" x="6410325" y="3067050"/>
          <p14:tracePt t="98334" x="5995988" y="2957513"/>
          <p14:tracePt t="98367" x="5919788" y="2928938"/>
          <p14:tracePt t="98383" x="5910263" y="2924175"/>
          <p14:tracePt t="98400" x="5905500" y="2919413"/>
          <p14:tracePt t="98599" x="5857875" y="2919413"/>
          <p14:tracePt t="98605" x="5800725" y="2909888"/>
          <p14:tracePt t="98617" x="5753100" y="2900363"/>
          <p14:tracePt t="98633" x="5638800" y="2886075"/>
          <p14:tracePt t="98650" x="5519738" y="2862263"/>
          <p14:tracePt t="98667" x="5486400" y="2852738"/>
          <p14:tracePt t="98683" x="5457825" y="2852738"/>
          <p14:tracePt t="98700" x="5443538" y="2852738"/>
          <p14:tracePt t="98716" x="5414963" y="2847975"/>
          <p14:tracePt t="98733" x="5400675" y="2847975"/>
          <p14:tracePt t="98750" x="5381625" y="2843213"/>
          <p14:tracePt t="98767" x="5348288" y="2838450"/>
          <p14:tracePt t="98783" x="5319713" y="2838450"/>
          <p14:tracePt t="98800" x="5291138" y="2838450"/>
          <p14:tracePt t="98816" x="5267325" y="2833688"/>
          <p14:tracePt t="98833" x="5233988" y="2828925"/>
          <p14:tracePt t="98850" x="5214938" y="2819400"/>
          <p14:tracePt t="98866" x="5205413" y="2819400"/>
          <p14:tracePt t="98883" x="5181600" y="2819400"/>
          <p14:tracePt t="98900" x="5162550" y="2819400"/>
          <p14:tracePt t="98916" x="5143500" y="2819400"/>
          <p14:tracePt t="98933" x="5119688" y="2819400"/>
          <p14:tracePt t="98950" x="5086350" y="2819400"/>
          <p14:tracePt t="98966" x="5076825" y="2819400"/>
          <p14:tracePt t="98983" x="5062538" y="2819400"/>
          <p14:tracePt t="99000" x="5053013" y="2819400"/>
          <p14:tracePt t="99016" x="5043488" y="2819400"/>
          <p14:tracePt t="99033" x="5038725" y="2819400"/>
          <p14:tracePt t="99050" x="5033963" y="2819400"/>
          <p14:tracePt t="99104" x="5029200" y="2819400"/>
          <p14:tracePt t="99619" x="5038725" y="2814638"/>
          <p14:tracePt t="99626" x="5048250" y="2814638"/>
          <p14:tracePt t="99633" x="5067300" y="2809875"/>
          <p14:tracePt t="99650" x="5095875" y="2805113"/>
          <p14:tracePt t="99666" x="5119688" y="2790825"/>
          <p14:tracePt t="99700" x="5210175" y="2776538"/>
          <p14:tracePt t="99733" x="5300663" y="2757488"/>
          <p14:tracePt t="99750" x="5376863" y="2743200"/>
          <p14:tracePt t="99766" x="5414963" y="2743200"/>
          <p14:tracePt t="99783" x="5448300" y="2743200"/>
          <p14:tracePt t="99800" x="5481638" y="2738438"/>
          <p14:tracePt t="99816" x="5510213" y="2733675"/>
          <p14:tracePt t="99833" x="5529263" y="2733675"/>
          <p14:tracePt t="99850" x="5538788" y="2733675"/>
          <p14:tracePt t="99866" x="5548313" y="2733675"/>
          <p14:tracePt t="99883" x="5557838" y="2733675"/>
          <p14:tracePt t="100197" x="5529263" y="2738438"/>
          <p14:tracePt t="100205" x="5491163" y="2747963"/>
          <p14:tracePt t="100216" x="5467350" y="2752725"/>
          <p14:tracePt t="100233" x="5414963" y="2757488"/>
          <p14:tracePt t="100250" x="5357813" y="2767013"/>
          <p14:tracePt t="100266" x="5319713" y="2767013"/>
          <p14:tracePt t="100283" x="5300663" y="2767013"/>
          <p14:tracePt t="100300" x="5267325" y="2767013"/>
          <p14:tracePt t="100316" x="5243513" y="2767013"/>
          <p14:tracePt t="100333" x="5233988" y="2767013"/>
          <p14:tracePt t="100350" x="5219700" y="2767013"/>
          <p14:tracePt t="100366" x="5210175" y="2767013"/>
          <p14:tracePt t="100383" x="5205413" y="2767013"/>
          <p14:tracePt t="100400" x="5195888" y="2767013"/>
          <p14:tracePt t="100513" x="5200650" y="2767013"/>
          <p14:tracePt t="100520" x="5205413" y="2767013"/>
          <p14:tracePt t="100533" x="5219700" y="2767013"/>
          <p14:tracePt t="100550" x="5272088" y="2757488"/>
          <p14:tracePt t="100566" x="5314950" y="2747963"/>
          <p14:tracePt t="100583" x="5357813" y="2738438"/>
          <p14:tracePt t="100600" x="5386388" y="2733675"/>
          <p14:tracePt t="100616" x="5443538" y="2719388"/>
          <p14:tracePt t="100633" x="5476875" y="2714625"/>
          <p14:tracePt t="100650" x="5510213" y="2709863"/>
          <p14:tracePt t="100667" x="5557838" y="2695575"/>
          <p14:tracePt t="100683" x="5591175" y="2695575"/>
          <p14:tracePt t="100700" x="5619750" y="2695575"/>
          <p14:tracePt t="100716" x="5648325" y="2695575"/>
          <p14:tracePt t="100733" x="5686425" y="2695575"/>
          <p14:tracePt t="100750" x="5710238" y="2695575"/>
          <p14:tracePt t="100766" x="5719763" y="2695575"/>
          <p14:tracePt t="100783" x="5724525" y="2695575"/>
          <p14:tracePt t="100800" x="5729288" y="2695575"/>
          <p14:tracePt t="100852" x="5724525" y="2695575"/>
          <p14:tracePt t="100858" x="5710238" y="2695575"/>
          <p14:tracePt t="100866" x="5676900" y="2700338"/>
          <p14:tracePt t="100883" x="5581650" y="2724150"/>
          <p14:tracePt t="100900" x="5500688" y="2738438"/>
          <p14:tracePt t="100916" x="5367338" y="2771775"/>
          <p14:tracePt t="100933" x="5295900" y="2786063"/>
          <p14:tracePt t="100950" x="5233988" y="2790825"/>
          <p14:tracePt t="100966" x="5191125" y="2790825"/>
          <p14:tracePt t="100983" x="5138738" y="2790825"/>
          <p14:tracePt t="101000" x="5119688" y="2790825"/>
          <p14:tracePt t="101016" x="5095875" y="2790825"/>
          <p14:tracePt t="101033" x="5076825" y="2790825"/>
          <p14:tracePt t="101050" x="5057775" y="2790825"/>
          <p14:tracePt t="101066" x="5048250" y="2790825"/>
          <p14:tracePt t="101083" x="5033963" y="2790825"/>
          <p14:tracePt t="101100" x="5019675" y="2790825"/>
          <p14:tracePt t="101116" x="5010150" y="2790825"/>
          <p14:tracePt t="101133" x="5005388" y="2790825"/>
          <p14:tracePt t="101149" x="5000625" y="2790825"/>
          <p14:tracePt t="101166" x="4991100" y="2790825"/>
          <p14:tracePt t="101200" x="4986338" y="2790825"/>
          <p14:tracePt t="101217" x="4981575" y="2790825"/>
          <p14:tracePt t="101269" x="4976813" y="2790825"/>
          <p14:tracePt t="101291" x="4976813" y="2786063"/>
          <p14:tracePt t="101313" x="4976813" y="2781300"/>
          <p14:tracePt t="101357" x="4972050" y="2781300"/>
          <p14:tracePt t="101615" x="4986338" y="2776538"/>
          <p14:tracePt t="101622" x="5014913" y="2767013"/>
          <p14:tracePt t="101633" x="5048250" y="2767013"/>
          <p14:tracePt t="101650" x="5124450" y="2757488"/>
          <p14:tracePt t="101666" x="5167313" y="2747963"/>
          <p14:tracePt t="101683" x="5210175" y="2743200"/>
          <p14:tracePt t="101700" x="5253038" y="2733675"/>
          <p14:tracePt t="101733" x="5395913" y="2686050"/>
          <p14:tracePt t="101766" x="5510213" y="2647950"/>
          <p14:tracePt t="101783" x="5591175" y="2628900"/>
          <p14:tracePt t="101800" x="5634038" y="2624138"/>
          <p14:tracePt t="101816" x="5667375" y="2624138"/>
          <p14:tracePt t="101833" x="5719763" y="2624138"/>
          <p14:tracePt t="101850" x="5781675" y="2624138"/>
          <p14:tracePt t="101866" x="5829300" y="2633663"/>
          <p14:tracePt t="101883" x="5872163" y="2638425"/>
          <p14:tracePt t="101900" x="5934075" y="2652713"/>
          <p14:tracePt t="101916" x="5976938" y="2657475"/>
          <p14:tracePt t="101933" x="6024563" y="2667000"/>
          <p14:tracePt t="101951" x="6115050" y="2667000"/>
          <p14:tracePt t="101966" x="6172200" y="2667000"/>
          <p14:tracePt t="101983" x="6253163" y="2681288"/>
          <p14:tracePt t="102000" x="6324600" y="2681288"/>
          <p14:tracePt t="102017" x="6381750" y="2681288"/>
          <p14:tracePt t="102033" x="6462713" y="2690813"/>
          <p14:tracePt t="102050" x="6524625" y="2695575"/>
          <p14:tracePt t="102066" x="6577013" y="2695575"/>
          <p14:tracePt t="102083" x="6648450" y="2709863"/>
          <p14:tracePt t="102100" x="6696075" y="2714625"/>
          <p14:tracePt t="102116" x="6738938" y="2714625"/>
          <p14:tracePt t="102133" x="6772275" y="2714625"/>
          <p14:tracePt t="102149" x="6834188" y="2714625"/>
          <p14:tracePt t="102166" x="6867525" y="2714625"/>
          <p14:tracePt t="102183" x="6910388" y="2714625"/>
          <p14:tracePt t="102199" x="6962775" y="2714625"/>
          <p14:tracePt t="102216" x="7019925" y="2714625"/>
          <p14:tracePt t="102233" x="7058025" y="2714625"/>
          <p14:tracePt t="102250" x="7091363" y="2714625"/>
          <p14:tracePt t="102266" x="7124700" y="2714625"/>
          <p14:tracePt t="102283" x="7143750" y="2714625"/>
          <p14:tracePt t="102299" x="7167563" y="2714625"/>
          <p14:tracePt t="102316" x="7181850" y="2714625"/>
          <p14:tracePt t="102333" x="7200900" y="2714625"/>
          <p14:tracePt t="102349" x="7205663" y="2714625"/>
          <p14:tracePt t="102366" x="7215188" y="2714625"/>
          <p14:tracePt t="102383" x="7219950" y="2714625"/>
          <p14:tracePt t="102399" x="7224713" y="2714625"/>
          <p14:tracePt t="102670" x="7162800" y="2738438"/>
          <p14:tracePt t="102677" x="7029450" y="2776538"/>
          <p14:tracePt t="102685" x="6915150" y="2819400"/>
          <p14:tracePt t="102700" x="6653213" y="2900363"/>
          <p14:tracePt t="102716" x="6457950" y="2971800"/>
          <p14:tracePt t="102733" x="6253163" y="3038475"/>
          <p14:tracePt t="102749" x="6091238" y="3090863"/>
          <p14:tracePt t="102766" x="5948363" y="3143250"/>
          <p14:tracePt t="102783" x="5862638" y="3167063"/>
          <p14:tracePt t="102799" x="5800725" y="3176588"/>
          <p14:tracePt t="102816" x="5724525" y="3186113"/>
          <p14:tracePt t="102833" x="5681663" y="3190875"/>
          <p14:tracePt t="102849" x="5653088" y="3190875"/>
          <p14:tracePt t="102866" x="5619750" y="3190875"/>
          <p14:tracePt t="102883" x="5586413" y="3190875"/>
          <p14:tracePt t="102899" x="5557838" y="3190875"/>
          <p14:tracePt t="102916" x="5529263" y="3190875"/>
          <p14:tracePt t="102933" x="5500688" y="3190875"/>
          <p14:tracePt t="102949" x="5438775" y="3190875"/>
          <p14:tracePt t="102966" x="5395913" y="3190875"/>
          <p14:tracePt t="102983" x="5362575" y="3190875"/>
          <p14:tracePt t="103000" x="5319713" y="3190875"/>
          <p14:tracePt t="103016" x="5272088" y="3195638"/>
          <p14:tracePt t="103033" x="5243513" y="3205163"/>
          <p14:tracePt t="103050" x="5210175" y="3219450"/>
          <p14:tracePt t="103066" x="5176838" y="3243263"/>
          <p14:tracePt t="103083" x="5153025" y="3257550"/>
          <p14:tracePt t="103099" x="5124450" y="3267075"/>
          <p14:tracePt t="103116" x="5100638" y="3281363"/>
          <p14:tracePt t="103133" x="5067300" y="3290888"/>
          <p14:tracePt t="103149" x="5057775" y="3295650"/>
          <p14:tracePt t="103166" x="5038725" y="3300413"/>
          <p14:tracePt t="103183" x="5014913" y="3309938"/>
          <p14:tracePt t="103199" x="4995863" y="3309938"/>
          <p14:tracePt t="103216" x="4976813" y="3309938"/>
          <p14:tracePt t="103233" x="4967288" y="3309938"/>
          <p14:tracePt t="103249" x="4943475" y="3309938"/>
          <p14:tracePt t="103266" x="4933950" y="3309938"/>
          <p14:tracePt t="103283" x="4929188" y="3309938"/>
          <p14:tracePt t="103299" x="4924425" y="3309938"/>
          <p14:tracePt t="103333" x="4919663" y="3309938"/>
          <p14:tracePt t="103470" x="4924425" y="3309938"/>
          <p14:tracePt t="103477" x="4929188" y="3305175"/>
          <p14:tracePt t="103485" x="4943475" y="3305175"/>
          <p14:tracePt t="103499" x="4962525" y="3305175"/>
          <p14:tracePt t="103516" x="5000625" y="3305175"/>
          <p14:tracePt t="103533" x="5029200" y="3305175"/>
          <p14:tracePt t="103549" x="5053013" y="3305175"/>
          <p14:tracePt t="103566" x="5100638" y="3305175"/>
          <p14:tracePt t="103583" x="5138738" y="3309938"/>
          <p14:tracePt t="103599" x="5157788" y="3309938"/>
          <p14:tracePt t="103616" x="5205413" y="3309938"/>
          <p14:tracePt t="103633" x="5233988" y="3309938"/>
          <p14:tracePt t="103649" x="5267325" y="3309938"/>
          <p14:tracePt t="103666" x="5310188" y="3309938"/>
          <p14:tracePt t="103683" x="5367338" y="3309938"/>
          <p14:tracePt t="103699" x="5395913" y="3309938"/>
          <p14:tracePt t="103716" x="5424488" y="3309938"/>
          <p14:tracePt t="103733" x="5443538" y="3309938"/>
          <p14:tracePt t="103749" x="5472113" y="3309938"/>
          <p14:tracePt t="103766" x="5491163" y="3309938"/>
          <p14:tracePt t="103783" x="5500688" y="3309938"/>
          <p14:tracePt t="103800" x="5529263" y="3309938"/>
          <p14:tracePt t="103816" x="5553075" y="3309938"/>
          <p14:tracePt t="103833" x="5572125" y="3309938"/>
          <p14:tracePt t="103849" x="5595938" y="3309938"/>
          <p14:tracePt t="103866" x="5629275" y="3309938"/>
          <p14:tracePt t="103883" x="5648325" y="3309938"/>
          <p14:tracePt t="103899" x="5657850" y="3309938"/>
          <p14:tracePt t="103916" x="5676900" y="3314700"/>
          <p14:tracePt t="103917" x="5681663" y="3314700"/>
          <p14:tracePt t="103933" x="5695950" y="3314700"/>
          <p14:tracePt t="103949" x="5705475" y="3314700"/>
          <p14:tracePt t="103966" x="5710238" y="3314700"/>
          <p14:tracePt t="103983" x="5719763" y="3314700"/>
          <p14:tracePt t="103999" x="5724525" y="3314700"/>
          <p14:tracePt t="104226" x="5743575" y="3319463"/>
          <p14:tracePt t="104233" x="5781675" y="3319463"/>
          <p14:tracePt t="104241" x="5815013" y="3319463"/>
          <p14:tracePt t="104249" x="5857875" y="3319463"/>
          <p14:tracePt t="104266" x="5929313" y="3319463"/>
          <p14:tracePt t="104283" x="5995988" y="3319463"/>
          <p14:tracePt t="104299" x="6072188" y="3319463"/>
          <p14:tracePt t="104316" x="6110288" y="3319463"/>
          <p14:tracePt t="104333" x="6138863" y="3319463"/>
          <p14:tracePt t="104349" x="6167438" y="3319463"/>
          <p14:tracePt t="104366" x="6196013" y="3319463"/>
          <p14:tracePt t="104383" x="6219825" y="3319463"/>
          <p14:tracePt t="104399" x="6229350" y="3319463"/>
          <p14:tracePt t="104416" x="6248400" y="3319463"/>
          <p14:tracePt t="104433" x="6253163" y="3319463"/>
          <p14:tracePt t="104449" x="6257925" y="3319463"/>
          <p14:tracePt t="104466" x="6267450" y="3319463"/>
          <p14:tracePt t="104506" x="6267450" y="3324225"/>
          <p14:tracePt t="104516" x="6257925" y="3324225"/>
          <p14:tracePt t="104533" x="6205538" y="3338513"/>
          <p14:tracePt t="104549" x="5976938" y="3390900"/>
          <p14:tracePt t="104566" x="5795963" y="3405188"/>
          <p14:tracePt t="104583" x="5662613" y="3414713"/>
          <p14:tracePt t="104600" x="5524500" y="3409950"/>
          <p14:tracePt t="104616" x="5462588" y="3400425"/>
          <p14:tracePt t="104633" x="5419725" y="3390900"/>
          <p14:tracePt t="104649" x="5381625" y="3386138"/>
          <p14:tracePt t="104666" x="5343525" y="3376613"/>
          <p14:tracePt t="104683" x="5319713" y="3362325"/>
          <p14:tracePt t="104699" x="5300663" y="3362325"/>
          <p14:tracePt t="104716" x="5276850" y="3357563"/>
          <p14:tracePt t="104733" x="5224463" y="3352800"/>
          <p14:tracePt t="104749" x="5181600" y="3352800"/>
          <p14:tracePt t="104766" x="5110163" y="3352800"/>
          <p14:tracePt t="104783" x="5010150" y="3352800"/>
          <p14:tracePt t="104799" x="4967288" y="3352800"/>
          <p14:tracePt t="104816" x="4929188" y="3352800"/>
          <p14:tracePt t="104833" x="4914900" y="3352800"/>
          <p14:tracePt t="104849" x="4900613" y="3352800"/>
          <p14:tracePt t="104866" x="4895850" y="3352800"/>
          <p14:tracePt t="104883" x="4891088" y="3352800"/>
          <p14:tracePt t="105100" x="4924425" y="3352800"/>
          <p14:tracePt t="105107" x="4957763" y="3352800"/>
          <p14:tracePt t="105116" x="4995863" y="3348038"/>
          <p14:tracePt t="105133" x="5086350" y="3348038"/>
          <p14:tracePt t="105149" x="5153025" y="3348038"/>
          <p14:tracePt t="105166" x="5248275" y="3348038"/>
          <p14:tracePt t="105183" x="5305425" y="3348038"/>
          <p14:tracePt t="105199" x="5348288" y="3348038"/>
          <p14:tracePt t="105216" x="5414963" y="3348038"/>
          <p14:tracePt t="105233" x="5467350" y="3352800"/>
          <p14:tracePt t="105249" x="5529263" y="3357563"/>
          <p14:tracePt t="105266" x="5576888" y="3367088"/>
          <p14:tracePt t="105283" x="5638800" y="3376613"/>
          <p14:tracePt t="105299" x="5667375" y="3390900"/>
          <p14:tracePt t="105316" x="5691188" y="3390900"/>
          <p14:tracePt t="105333" x="5705475" y="3390900"/>
          <p14:tracePt t="105349" x="5724525" y="3390900"/>
          <p14:tracePt t="105366" x="5734050" y="3390900"/>
          <p14:tracePt t="105383" x="5743575" y="3390900"/>
          <p14:tracePt t="105399" x="5767388" y="3381375"/>
          <p14:tracePt t="105416" x="5776913" y="3381375"/>
          <p14:tracePt t="105433" x="5786438" y="3381375"/>
          <p14:tracePt t="105449" x="5791200" y="3376613"/>
          <p14:tracePt t="105466" x="5800725" y="3376613"/>
          <p14:tracePt t="105483" x="5805488" y="3376613"/>
          <p14:tracePt t="108585" x="5786438" y="3352800"/>
          <p14:tracePt t="108593" x="5743575" y="3319463"/>
          <p14:tracePt t="108600" x="5705475" y="3281363"/>
          <p14:tracePt t="108616" x="5643563" y="3219450"/>
          <p14:tracePt t="108632" x="5600700" y="3171825"/>
          <p14:tracePt t="108649" x="5553075" y="3128963"/>
          <p14:tracePt t="108666" x="5500688" y="3062288"/>
          <p14:tracePt t="108699" x="5438775" y="2962275"/>
          <p14:tracePt t="108732" x="5376863" y="2862263"/>
          <p14:tracePt t="108749" x="5357813" y="2828925"/>
          <p14:tracePt t="108766" x="5338763" y="2800350"/>
          <p14:tracePt t="108782" x="5324475" y="2767013"/>
          <p14:tracePt t="108799" x="5319713" y="2743200"/>
          <p14:tracePt t="108816" x="5310188" y="2733675"/>
          <p14:tracePt t="108832" x="5310188" y="2724150"/>
          <p14:tracePt t="108849" x="5310188" y="2714625"/>
          <p14:tracePt t="108915" x="5305425" y="2714625"/>
          <p14:tracePt t="108923" x="5300663" y="2714625"/>
          <p14:tracePt t="108932" x="5300663" y="2719388"/>
          <p14:tracePt t="108949" x="5286375" y="2728913"/>
          <p14:tracePt t="108966" x="5253038" y="2752725"/>
          <p14:tracePt t="108982" x="5214938" y="2771775"/>
          <p14:tracePt t="108999" x="5176838" y="2790825"/>
          <p14:tracePt t="109016" x="5143500" y="2805113"/>
          <p14:tracePt t="109032" x="5067300" y="2814638"/>
          <p14:tracePt t="109049" x="5029200" y="2814638"/>
          <p14:tracePt t="109066" x="5010150" y="2809875"/>
          <p14:tracePt t="109083" x="4986338" y="2790825"/>
          <p14:tracePt t="109099" x="4976813" y="2752725"/>
          <p14:tracePt t="109116" x="4976813" y="2695575"/>
          <p14:tracePt t="109132" x="4995863" y="2647950"/>
          <p14:tracePt t="109149" x="5038725" y="2605088"/>
          <p14:tracePt t="109166" x="5067300" y="2586038"/>
          <p14:tracePt t="109182" x="5091113" y="2586038"/>
          <p14:tracePt t="109199" x="5105400" y="2586038"/>
          <p14:tracePt t="109216" x="5124450" y="2609850"/>
          <p14:tracePt t="109232" x="5143500" y="2638425"/>
          <p14:tracePt t="109249" x="5157788" y="2667000"/>
          <p14:tracePt t="109266" x="5157788" y="2695575"/>
          <p14:tracePt t="109282" x="5157788" y="2728913"/>
          <p14:tracePt t="109299" x="5157788" y="2752725"/>
          <p14:tracePt t="109316" x="5157788" y="2762250"/>
          <p14:tracePt t="109333" x="5157788" y="2771775"/>
          <p14:tracePt t="109444" x="5157788" y="2776538"/>
          <p14:tracePt t="109466" x="5157788" y="2781300"/>
          <p14:tracePt t="109979" x="5162550" y="2762250"/>
          <p14:tracePt t="109987" x="5191125" y="2728913"/>
          <p14:tracePt t="109999" x="5214938" y="2690813"/>
          <p14:tracePt t="110016" x="5314950" y="2571750"/>
          <p14:tracePt t="110032" x="5372100" y="2509838"/>
          <p14:tracePt t="110049" x="5434013" y="2457450"/>
          <p14:tracePt t="110066" x="5510213" y="2405063"/>
          <p14:tracePt t="110099" x="5676900" y="2338388"/>
          <p14:tracePt t="110132" x="5829300" y="2295525"/>
          <p14:tracePt t="110149" x="5881688" y="2281238"/>
          <p14:tracePt t="110166" x="5948363" y="2276475"/>
          <p14:tracePt t="110182" x="6000750" y="2276475"/>
          <p14:tracePt t="110199" x="6067425" y="2276475"/>
          <p14:tracePt t="110216" x="6096000" y="2276475"/>
          <p14:tracePt t="110232" x="6134100" y="2281238"/>
          <p14:tracePt t="110249" x="6153150" y="2290763"/>
          <p14:tracePt t="110266" x="6172200" y="2300288"/>
          <p14:tracePt t="110282" x="6181725" y="2309813"/>
          <p14:tracePt t="110299" x="6186488" y="2309813"/>
          <p14:tracePt t="110316" x="6196013" y="2309813"/>
          <p14:tracePt t="110332" x="6200775" y="2309813"/>
          <p14:tracePt t="110712" x="6176963" y="2338388"/>
          <p14:tracePt t="110720" x="6143625" y="2381250"/>
          <p14:tracePt t="110732" x="6091238" y="2424113"/>
          <p14:tracePt t="110765" x="5857875" y="2709863"/>
          <p14:tracePt t="110799" x="5738813" y="2828925"/>
          <p14:tracePt t="110815" x="5657850" y="2905125"/>
          <p14:tracePt t="110832" x="5614988" y="2962275"/>
          <p14:tracePt t="110849" x="5562600" y="3019425"/>
          <p14:tracePt t="110865" x="5514975" y="3086100"/>
          <p14:tracePt t="110882" x="5472113" y="3138488"/>
          <p14:tracePt t="110899" x="5462588" y="3162300"/>
          <p14:tracePt t="110916" x="5443538" y="3176588"/>
          <p14:tracePt t="110932" x="5429250" y="3190875"/>
          <p14:tracePt t="110949" x="5424488" y="3200400"/>
          <p14:tracePt t="110965" x="5419725" y="3205163"/>
          <p14:tracePt t="110982" x="5410200" y="3209925"/>
          <p14:tracePt t="111015" x="5410200" y="3219450"/>
          <p14:tracePt t="111032" x="5400675" y="3224213"/>
          <p14:tracePt t="111049" x="5395913" y="3238500"/>
          <p14:tracePt t="111065" x="5386388" y="3262313"/>
          <p14:tracePt t="111082" x="5381625" y="3267075"/>
          <p14:tracePt t="111099" x="5376863" y="3271838"/>
          <p14:tracePt t="111115" x="5372100" y="3281363"/>
          <p14:tracePt t="111132" x="5367338" y="3281363"/>
          <p14:tracePt t="111149" x="5353050" y="3281363"/>
          <p14:tracePt t="111165" x="5314950" y="3281363"/>
          <p14:tracePt t="111182" x="5248275" y="3281363"/>
          <p14:tracePt t="111199" x="5205413" y="3271838"/>
          <p14:tracePt t="111215" x="5157788" y="3271838"/>
          <p14:tracePt t="111232" x="5119688" y="3271838"/>
          <p14:tracePt t="111249" x="5072063" y="3271838"/>
          <p14:tracePt t="111265" x="5053013" y="3271838"/>
          <p14:tracePt t="111282" x="5029200" y="3271838"/>
          <p14:tracePt t="111299" x="5010150" y="3276600"/>
          <p14:tracePt t="111315" x="5000625" y="3286125"/>
          <p14:tracePt t="111332" x="4986338" y="3314700"/>
          <p14:tracePt t="111349" x="4972050" y="3357563"/>
          <p14:tracePt t="111366" x="4962525" y="3419475"/>
          <p14:tracePt t="111382" x="4962525" y="3443288"/>
          <p14:tracePt t="111399" x="4962525" y="3462338"/>
          <p14:tracePt t="111415" x="4967288" y="3471863"/>
          <p14:tracePt t="111416" x="4967288" y="3481388"/>
          <p14:tracePt t="111432" x="4981575" y="3490913"/>
          <p14:tracePt t="111449" x="4995863" y="3509963"/>
          <p14:tracePt t="111465" x="5019675" y="3519488"/>
          <p14:tracePt t="111482" x="5067300" y="3533775"/>
          <p14:tracePt t="111499" x="5110163" y="3538538"/>
          <p14:tracePt t="111515" x="5148263" y="3538538"/>
          <p14:tracePt t="111532" x="5195888" y="3538538"/>
          <p14:tracePt t="111549" x="5257800" y="3524250"/>
          <p14:tracePt t="111565" x="5295900" y="3505200"/>
          <p14:tracePt t="111582" x="5343525" y="3467100"/>
          <p14:tracePt t="111599" x="5372100" y="3433763"/>
          <p14:tracePt t="111615" x="5410200" y="3395663"/>
          <p14:tracePt t="111632" x="5424488" y="3381375"/>
          <p14:tracePt t="111649" x="5429250" y="3371850"/>
          <p14:tracePt t="111666" x="5438775" y="3362325"/>
          <p14:tracePt t="111682" x="5438775" y="3357563"/>
          <p14:tracePt t="112065" x="5453063" y="3348038"/>
          <p14:tracePt t="112072" x="5462588" y="3333750"/>
          <p14:tracePt t="112083" x="5476875" y="3324225"/>
          <p14:tracePt t="112099" x="5524500" y="3281363"/>
          <p14:tracePt t="112116" x="5572125" y="3248025"/>
          <p14:tracePt t="112132" x="5638800" y="3195638"/>
          <p14:tracePt t="112165" x="5853113" y="3014663"/>
          <p14:tracePt t="112199" x="5981700" y="2909888"/>
          <p14:tracePt t="112215" x="6053138" y="2852738"/>
          <p14:tracePt t="112232" x="6157913" y="2786063"/>
          <p14:tracePt t="112249" x="6224588" y="2757488"/>
          <p14:tracePt t="112265" x="6286500" y="2728913"/>
          <p14:tracePt t="112282" x="6372225" y="2700338"/>
          <p14:tracePt t="112299" x="6424613" y="2681288"/>
          <p14:tracePt t="112315" x="6477000" y="2662238"/>
          <p14:tracePt t="112332" x="6524625" y="2647950"/>
          <p14:tracePt t="112349" x="6586538" y="2633663"/>
          <p14:tracePt t="112365" x="6624638" y="2633663"/>
          <p14:tracePt t="112382" x="6643688" y="2633663"/>
          <p14:tracePt t="112399" x="6667500" y="2638425"/>
          <p14:tracePt t="112415" x="6696075" y="2647950"/>
          <p14:tracePt t="112432" x="6710363" y="2652713"/>
          <p14:tracePt t="112449" x="6715125" y="2652713"/>
          <p14:tracePt t="112466" x="6724650" y="2652713"/>
          <p14:tracePt t="112482" x="6729413" y="2652713"/>
          <p14:tracePt t="112499" x="6734175" y="2652713"/>
          <p14:tracePt t="112606" x="6738938" y="2652713"/>
          <p14:tracePt t="113010" x="6734175" y="2657475"/>
          <p14:tracePt t="113018" x="6719888" y="2662238"/>
          <p14:tracePt t="113024" x="6710363" y="2662238"/>
          <p14:tracePt t="113032" x="6700838" y="2667000"/>
          <p14:tracePt t="113049" x="6667500" y="2676525"/>
          <p14:tracePt t="113065" x="6648450" y="2686050"/>
          <p14:tracePt t="113082" x="6600825" y="2695575"/>
          <p14:tracePt t="113115" x="6534150" y="2705100"/>
          <p14:tracePt t="113149" x="6438900" y="2709863"/>
          <p14:tracePt t="113165" x="6396038" y="2714625"/>
          <p14:tracePt t="113182" x="6357938" y="2719388"/>
          <p14:tracePt t="113199" x="6319838" y="2728913"/>
          <p14:tracePt t="113215" x="6276975" y="2728913"/>
          <p14:tracePt t="113232" x="6248400" y="2728913"/>
          <p14:tracePt t="113249" x="6224588" y="2728913"/>
          <p14:tracePt t="113265" x="6196013" y="2728913"/>
          <p14:tracePt t="113282" x="6172200" y="2728913"/>
          <p14:tracePt t="113299" x="6153150" y="2728913"/>
          <p14:tracePt t="113315" x="6124575" y="2728913"/>
          <p14:tracePt t="113332" x="6076950" y="2733675"/>
          <p14:tracePt t="113349" x="6034088" y="2733675"/>
          <p14:tracePt t="113365" x="5991225" y="2733675"/>
          <p14:tracePt t="113382" x="5948363" y="2733675"/>
          <p14:tracePt t="113399" x="5886450" y="2733675"/>
          <p14:tracePt t="113415" x="5857875" y="2733675"/>
          <p14:tracePt t="113432" x="5829300" y="2733675"/>
          <p14:tracePt t="113449" x="5791200" y="2733675"/>
          <p14:tracePt t="113465" x="5767388" y="2733675"/>
          <p14:tracePt t="113482" x="5748338" y="2724150"/>
          <p14:tracePt t="113499" x="5710238" y="2714625"/>
          <p14:tracePt t="113515" x="5667375" y="2700338"/>
          <p14:tracePt t="113532" x="5634038" y="2700338"/>
          <p14:tracePt t="113549" x="5605463" y="2700338"/>
          <p14:tracePt t="113565" x="5586413" y="2700338"/>
          <p14:tracePt t="113582" x="5562600" y="2700338"/>
          <p14:tracePt t="113599" x="5557838" y="2700338"/>
          <p14:tracePt t="113615" x="5553075" y="2700338"/>
          <p14:tracePt t="114278" x="5557838" y="2681288"/>
          <p14:tracePt t="114287" x="5562600" y="2667000"/>
          <p14:tracePt t="114299" x="5562600" y="2652713"/>
          <p14:tracePt t="114315" x="5567363" y="2624138"/>
          <p14:tracePt t="114332" x="5567363" y="2609850"/>
          <p14:tracePt t="114349" x="5567363" y="2600325"/>
          <p14:tracePt t="114365" x="5543550" y="2581275"/>
          <p14:tracePt t="114399" x="5391150" y="2571750"/>
          <p14:tracePt t="114432" x="5219700" y="2671763"/>
          <p14:tracePt t="114449" x="5157788" y="2738438"/>
          <p14:tracePt t="114465" x="5105400" y="2790825"/>
          <p14:tracePt t="114482" x="5053013" y="2852738"/>
          <p14:tracePt t="114499" x="4991100" y="2967038"/>
          <p14:tracePt t="114515" x="4972050" y="3038475"/>
          <p14:tracePt t="114532" x="4957763" y="3114675"/>
          <p14:tracePt t="114549" x="4948238" y="3181350"/>
          <p14:tracePt t="114565" x="4957763" y="3243263"/>
          <p14:tracePt t="114582" x="4962525" y="3281363"/>
          <p14:tracePt t="114599" x="4967288" y="3305175"/>
          <p14:tracePt t="114616" x="4991100" y="3338513"/>
          <p14:tracePt t="114632" x="5005388" y="3352800"/>
          <p14:tracePt t="114649" x="5038725" y="3371850"/>
          <p14:tracePt t="114665" x="5086350" y="3386138"/>
          <p14:tracePt t="114682" x="5224463" y="3390900"/>
          <p14:tracePt t="114699" x="5329238" y="3390900"/>
          <p14:tracePt t="114715" x="5410200" y="3376613"/>
          <p14:tracePt t="114732" x="5481638" y="3367088"/>
          <p14:tracePt t="114749" x="5600700" y="3348038"/>
          <p14:tracePt t="114765" x="5695950" y="3328988"/>
          <p14:tracePt t="114782" x="5786438" y="3314700"/>
          <p14:tracePt t="114799" x="5881688" y="3290888"/>
          <p14:tracePt t="114815" x="5957888" y="3271838"/>
          <p14:tracePt t="114832" x="6015038" y="3252788"/>
          <p14:tracePt t="114849" x="6057900" y="3224213"/>
          <p14:tracePt t="114865" x="6119813" y="3167063"/>
          <p14:tracePt t="114882" x="6157913" y="3124200"/>
          <p14:tracePt t="114899" x="6181725" y="3086100"/>
          <p14:tracePt t="114916" x="6205538" y="3043238"/>
          <p14:tracePt t="114921" x="6210300" y="3024188"/>
          <p14:tracePt t="114932" x="6210300" y="2981325"/>
          <p14:tracePt t="114949" x="6210300" y="2938463"/>
          <p14:tracePt t="114965" x="6196013" y="2886075"/>
          <p14:tracePt t="114982" x="6157913" y="2819400"/>
          <p14:tracePt t="114999" x="6100763" y="2747963"/>
          <p14:tracePt t="115015" x="6072188" y="2709863"/>
          <p14:tracePt t="115032" x="6024563" y="2681288"/>
          <p14:tracePt t="115049" x="5919788" y="2628900"/>
          <p14:tracePt t="115065" x="5867400" y="2614613"/>
          <p14:tracePt t="115082" x="5815013" y="2595563"/>
          <p14:tracePt t="115099" x="5772150" y="2586038"/>
          <p14:tracePt t="115115" x="5719763" y="2576513"/>
          <p14:tracePt t="115132" x="5681663" y="2576513"/>
          <p14:tracePt t="115148" x="5653088" y="2576513"/>
          <p14:tracePt t="115165" x="5624513" y="2581275"/>
          <p14:tracePt t="115182" x="5576888" y="2595563"/>
          <p14:tracePt t="115198" x="5538788" y="2619375"/>
          <p14:tracePt t="115215" x="5500688" y="2643188"/>
          <p14:tracePt t="115232" x="5448300" y="2686050"/>
          <p14:tracePt t="115248" x="5424488" y="2719388"/>
          <p14:tracePt t="115265" x="5400675" y="2743200"/>
          <p14:tracePt t="115282" x="5376863" y="2767013"/>
          <p14:tracePt t="115298" x="5357813" y="2790825"/>
          <p14:tracePt t="115315" x="5343525" y="2809875"/>
          <p14:tracePt t="115332" x="5329238" y="2824163"/>
          <p14:tracePt t="115348" x="5314950" y="2833688"/>
          <p14:tracePt t="115365" x="5305425" y="2857500"/>
          <p14:tracePt t="115382" x="5291138" y="2871788"/>
          <p14:tracePt t="115399" x="5286375" y="2881313"/>
          <p14:tracePt t="115416" x="5276850" y="2900363"/>
          <p14:tracePt t="115432" x="5272088" y="2909888"/>
          <p14:tracePt t="115449" x="5262563" y="2914650"/>
          <p14:tracePt t="115465" x="5257800" y="2924175"/>
          <p14:tracePt t="115482" x="5253038" y="2933700"/>
          <p14:tracePt t="115527" x="5253038" y="2943225"/>
          <p14:tracePt t="115534" x="5248275" y="2952750"/>
          <p14:tracePt t="115550" x="5243513" y="3000375"/>
          <p14:tracePt t="115565" x="5243513" y="3048000"/>
          <p14:tracePt t="115582" x="5243513" y="3090863"/>
          <p14:tracePt t="115599" x="5253038" y="3152775"/>
          <p14:tracePt t="115615" x="5262563" y="3195638"/>
          <p14:tracePt t="115632" x="5272088" y="3238500"/>
          <p14:tracePt t="115649" x="5276850" y="3276600"/>
          <p14:tracePt t="115665" x="5281613" y="3338513"/>
          <p14:tracePt t="115682" x="5281613" y="3371850"/>
          <p14:tracePt t="115698" x="5281613" y="3395663"/>
          <p14:tracePt t="115715" x="5281613" y="3409950"/>
          <p14:tracePt t="115732" x="5281613" y="3429000"/>
          <p14:tracePt t="115749" x="5281613" y="3443288"/>
          <p14:tracePt t="115765" x="5281613" y="3452813"/>
          <p14:tracePt t="115782" x="5281613" y="3462338"/>
          <p14:tracePt t="115799" x="5281613" y="3471863"/>
          <p14:tracePt t="115815" x="5281613" y="3481388"/>
          <p14:tracePt t="115848" x="5281613" y="3490913"/>
          <p14:tracePt t="115865" x="5276850" y="3495675"/>
          <p14:tracePt t="115882" x="5272088" y="3500438"/>
          <p14:tracePt t="115898" x="5262563" y="3509963"/>
          <p14:tracePt t="115915" x="5229225" y="3519488"/>
          <p14:tracePt t="115932" x="5210175" y="3529013"/>
          <p14:tracePt t="115949" x="5172075" y="3529013"/>
          <p14:tracePt t="115965" x="5133975" y="3524250"/>
          <p14:tracePt t="115982" x="5086350" y="3490913"/>
          <p14:tracePt t="115998" x="5043488" y="3424238"/>
          <p14:tracePt t="116015" x="4995863" y="3343275"/>
          <p14:tracePt t="116032" x="4962525" y="3252788"/>
          <p14:tracePt t="116048" x="4948238" y="3209925"/>
          <p14:tracePt t="116065" x="4943475" y="3152775"/>
          <p14:tracePt t="116082" x="4943475" y="3048000"/>
          <p14:tracePt t="116098" x="4967288" y="2895600"/>
          <p14:tracePt t="116115" x="5000625" y="2833688"/>
          <p14:tracePt t="116132" x="5024438" y="2786063"/>
          <p14:tracePt t="116149" x="5048250" y="2747963"/>
          <p14:tracePt t="116165" x="5114925" y="2695575"/>
          <p14:tracePt t="116182" x="5153025" y="2671763"/>
          <p14:tracePt t="116198" x="5205413" y="2657475"/>
          <p14:tracePt t="116215" x="5310188" y="2643188"/>
          <p14:tracePt t="116232" x="5372100" y="2643188"/>
          <p14:tracePt t="116248" x="5424488" y="2657475"/>
          <p14:tracePt t="116265" x="5476875" y="2676525"/>
          <p14:tracePt t="116282" x="5524500" y="2705100"/>
          <p14:tracePt t="116298" x="5548313" y="2728913"/>
          <p14:tracePt t="116315" x="5581650" y="2776538"/>
          <p14:tracePt t="116332" x="5619750" y="2838450"/>
          <p14:tracePt t="116348" x="5662613" y="2933700"/>
          <p14:tracePt t="116365" x="5672138" y="2986088"/>
          <p14:tracePt t="116382" x="5681663" y="3028950"/>
          <p14:tracePt t="116399" x="5691188" y="3090863"/>
          <p14:tracePt t="116415" x="5691188" y="3181350"/>
          <p14:tracePt t="116432" x="5691188" y="3271838"/>
          <p14:tracePt t="116449" x="5681663" y="3352800"/>
          <p14:tracePt t="116465" x="5662613" y="3433763"/>
          <p14:tracePt t="116482" x="5653088" y="3471863"/>
          <p14:tracePt t="116498" x="5624513" y="3500438"/>
          <p14:tracePt t="116515" x="5586413" y="3533775"/>
          <p14:tracePt t="116532" x="5495925" y="3576638"/>
          <p14:tracePt t="116549" x="5410200" y="3590925"/>
          <p14:tracePt t="116565" x="5343525" y="3590925"/>
          <p14:tracePt t="116582" x="5272088" y="3581400"/>
          <p14:tracePt t="116598" x="5129213" y="3524250"/>
          <p14:tracePt t="116615" x="5048250" y="3471863"/>
          <p14:tracePt t="116632" x="4962525" y="3376613"/>
          <p14:tracePt t="116649" x="4862513" y="3228975"/>
          <p14:tracePt t="116665" x="4824413" y="3152775"/>
          <p14:tracePt t="116682" x="4791075" y="3043238"/>
          <p14:tracePt t="116698" x="4767263" y="2895600"/>
          <p14:tracePt t="116715" x="4767263" y="2728913"/>
          <p14:tracePt t="116732" x="4776788" y="2643188"/>
          <p14:tracePt t="116749" x="4810125" y="2547938"/>
          <p14:tracePt t="116765" x="4857750" y="2428875"/>
          <p14:tracePt t="116782" x="4943475" y="2328863"/>
          <p14:tracePt t="116798" x="5024438" y="2276475"/>
          <p14:tracePt t="116815" x="5086350" y="2252663"/>
          <p14:tracePt t="116832" x="5181600" y="2243138"/>
          <p14:tracePt t="116849" x="5267325" y="2262188"/>
          <p14:tracePt t="116865" x="5357813" y="2309813"/>
          <p14:tracePt t="116882" x="5414963" y="2357438"/>
          <p14:tracePt t="116899" x="5500688" y="2419350"/>
          <p14:tracePt t="116915" x="5534025" y="2466975"/>
          <p14:tracePt t="116932" x="5567363" y="2524125"/>
          <p14:tracePt t="116948" x="5591175" y="2609850"/>
          <p14:tracePt t="116965" x="5600700" y="2714625"/>
          <p14:tracePt t="116982" x="5600700" y="2757488"/>
          <p14:tracePt t="116998" x="5591175" y="2800350"/>
          <p14:tracePt t="117015" x="5553075" y="2857500"/>
          <p14:tracePt t="117032" x="5529263" y="2895600"/>
          <p14:tracePt t="117048" x="5472113" y="2928938"/>
          <p14:tracePt t="117065" x="5395913" y="2976563"/>
          <p14:tracePt t="117082" x="5276850" y="3005138"/>
          <p14:tracePt t="117098" x="5181600" y="3009900"/>
          <p14:tracePt t="117115" x="5086350" y="2995613"/>
          <p14:tracePt t="117132" x="5024438" y="2967038"/>
          <p14:tracePt t="117148" x="4933950" y="2824163"/>
          <p14:tracePt t="117165" x="4881563" y="2643188"/>
          <p14:tracePt t="117182" x="4881563" y="2490788"/>
          <p14:tracePt t="117198" x="4929188" y="2195513"/>
          <p14:tracePt t="117215" x="4981575" y="2085975"/>
          <p14:tracePt t="117232" x="5024438" y="2028825"/>
          <p14:tracePt t="117248" x="5081588" y="1976438"/>
          <p14:tracePt t="117265" x="5205413" y="1933575"/>
          <p14:tracePt t="117282" x="5276850" y="1924050"/>
          <p14:tracePt t="117298" x="5338763" y="1933575"/>
          <p14:tracePt t="117315" x="5386388" y="1957388"/>
          <p14:tracePt t="117332" x="5457825" y="2114550"/>
          <p14:tracePt t="117348" x="5481638" y="2209800"/>
          <p14:tracePt t="117365" x="5491163" y="2290763"/>
          <p14:tracePt t="117382" x="5467350" y="2486025"/>
          <p14:tracePt t="117398" x="5438775" y="2581275"/>
          <p14:tracePt t="117415" x="5405438" y="2657475"/>
          <p14:tracePt t="117432" x="5381625" y="2700338"/>
          <p14:tracePt t="117448" x="5357813" y="2757488"/>
          <p14:tracePt t="117465" x="5343525" y="2781300"/>
          <p14:tracePt t="117482" x="5338763" y="2790825"/>
          <p14:tracePt t="117498" x="5334000" y="2800350"/>
          <p14:tracePt t="119606" x="5338763" y="2828925"/>
          <p14:tracePt t="119613" x="5343525" y="2867025"/>
          <p14:tracePt t="119620" x="5343525" y="2909888"/>
          <p14:tracePt t="119631" x="5353050" y="2947988"/>
          <p14:tracePt t="119648" x="5357813" y="3019425"/>
          <p14:tracePt t="119665" x="5357813" y="3100388"/>
          <p14:tracePt t="119681" x="5357813" y="3152775"/>
          <p14:tracePt t="119715" x="5334000" y="3281363"/>
          <p14:tracePt t="119748" x="5324475" y="3386138"/>
          <p14:tracePt t="119765" x="5310188" y="3419475"/>
          <p14:tracePt t="119783" x="5300663" y="3452813"/>
          <p14:tracePt t="119799" x="5295900" y="3467100"/>
          <p14:tracePt t="119815" x="5291138" y="3481388"/>
          <p14:tracePt t="119831" x="5281613" y="3495675"/>
          <p14:tracePt t="119848" x="5272088" y="3514725"/>
          <p14:tracePt t="119865" x="5257800" y="3533775"/>
          <p14:tracePt t="119882" x="5248275" y="3543300"/>
          <p14:tracePt t="119899" x="5214938" y="3576638"/>
          <p14:tracePt t="119915" x="5176838" y="3614738"/>
          <p14:tracePt t="119931" x="5124450" y="3671888"/>
          <p14:tracePt t="119948" x="5053013" y="3733800"/>
          <p14:tracePt t="119965" x="4924425" y="3833813"/>
          <p14:tracePt t="119981" x="4843463" y="3890963"/>
          <p14:tracePt t="119998" x="4724400" y="3957638"/>
          <p14:tracePt t="120015" x="4600575" y="4029075"/>
          <p14:tracePt t="120031" x="4419600" y="4138613"/>
          <p14:tracePt t="120048" x="4343400" y="4195763"/>
          <p14:tracePt t="120065" x="4291013" y="4229100"/>
          <p14:tracePt t="120081" x="4252913" y="4248150"/>
          <p14:tracePt t="121030" x="4248150" y="4338638"/>
          <p14:tracePt t="121037" x="4238625" y="4405313"/>
          <p14:tracePt t="121048" x="4219575" y="4471988"/>
          <p14:tracePt t="121065" x="4186238" y="4581525"/>
          <p14:tracePt t="121081" x="4133850" y="4795838"/>
          <p14:tracePt t="121098" x="4110038" y="4933950"/>
          <p14:tracePt t="121132" x="4052888" y="5205413"/>
          <p14:tracePt t="121165" x="4014788" y="5400675"/>
          <p14:tracePt t="121181" x="3990975" y="5467350"/>
          <p14:tracePt t="121198" x="3981450" y="5534025"/>
          <p14:tracePt t="121215" x="3971925" y="5595938"/>
          <p14:tracePt t="121231" x="3967163" y="5686425"/>
          <p14:tracePt t="121248" x="3967163" y="5776913"/>
          <p14:tracePt t="121265" x="3967163" y="5872163"/>
          <p14:tracePt t="121281" x="3967163" y="5919788"/>
          <p14:tracePt t="121299" x="3976688" y="5962650"/>
          <p14:tracePt t="121315" x="4000500" y="6010275"/>
          <p14:tracePt t="121331" x="4052888" y="6086475"/>
          <p14:tracePt t="121348" x="4129088" y="6129338"/>
          <p14:tracePt t="121365" x="4233863" y="6157913"/>
          <p14:tracePt t="121381" x="4405313" y="6143625"/>
          <p14:tracePt t="121398" x="4524375" y="6100763"/>
          <p14:tracePt t="121415" x="4633913" y="6062663"/>
          <p14:tracePt t="121431" x="4719638" y="6015038"/>
          <p14:tracePt t="121448" x="4805363" y="5957888"/>
          <p14:tracePt t="121465" x="4843463" y="5924550"/>
          <p14:tracePt t="121482" x="4891088" y="5891213"/>
          <p14:tracePt t="121498" x="4924425" y="5857875"/>
          <p14:tracePt t="121515" x="4972050" y="5824538"/>
          <p14:tracePt t="121531" x="4995863" y="5800725"/>
          <p14:tracePt t="121548" x="5019675" y="5776913"/>
          <p14:tracePt t="121565" x="5048250" y="5753100"/>
          <p14:tracePt t="121581" x="5062538" y="5734050"/>
          <p14:tracePt t="121598" x="5081588" y="5724525"/>
          <p14:tracePt t="121615" x="5095875" y="5710238"/>
          <p14:tracePt t="121632" x="5119688" y="5681663"/>
          <p14:tracePt t="121648" x="5129213" y="5667375"/>
          <p14:tracePt t="121665" x="5133975" y="5643563"/>
          <p14:tracePt t="121681" x="5138738" y="5629275"/>
          <p14:tracePt t="121698" x="5138738" y="5591175"/>
          <p14:tracePt t="121715" x="5119688" y="5553075"/>
          <p14:tracePt t="121731" x="5100638" y="5500688"/>
          <p14:tracePt t="121748" x="5067300" y="5453063"/>
          <p14:tracePt t="121765" x="5053013" y="5434013"/>
          <p14:tracePt t="121781" x="5038725" y="5419725"/>
          <p14:tracePt t="121798" x="5029200" y="5414963"/>
          <p14:tracePt t="121815" x="5019675" y="5405438"/>
          <p14:tracePt t="121831" x="5010150" y="5400675"/>
          <p14:tracePt t="122314" x="5024438" y="5400675"/>
          <p14:tracePt t="122322" x="5048250" y="5400675"/>
          <p14:tracePt t="122331" x="5076825" y="5400675"/>
          <p14:tracePt t="122348" x="5119688" y="5400675"/>
          <p14:tracePt t="122365" x="5186363" y="5414963"/>
          <p14:tracePt t="122381" x="5224463" y="5419725"/>
          <p14:tracePt t="122398" x="5262563" y="5434013"/>
          <p14:tracePt t="122431" x="5343525" y="5438775"/>
          <p14:tracePt t="122465" x="5400675" y="5438775"/>
          <p14:tracePt t="122481" x="5434013" y="5438775"/>
          <p14:tracePt t="122498" x="5491163" y="5443538"/>
          <p14:tracePt t="122515" x="5534025" y="5457825"/>
          <p14:tracePt t="122531" x="5562600" y="5462588"/>
          <p14:tracePt t="122548" x="5610225" y="5476875"/>
          <p14:tracePt t="122565" x="5638800" y="5481638"/>
          <p14:tracePt t="122581" x="5657850" y="5481638"/>
          <p14:tracePt t="122598" x="5667375" y="5481638"/>
          <p14:tracePt t="122615" x="5691188" y="5481638"/>
          <p14:tracePt t="122631" x="5700713" y="5481638"/>
          <p14:tracePt t="122648" x="5705475" y="5481638"/>
          <p14:tracePt t="122664" x="5710238" y="5481638"/>
          <p14:tracePt t="122710" x="5715000" y="5481638"/>
          <p14:tracePt t="122717" x="5719763" y="5481638"/>
          <p14:tracePt t="123136" x="5710238" y="5486400"/>
          <p14:tracePt t="123143" x="5686425" y="5491163"/>
          <p14:tracePt t="123151" x="5662613" y="5500688"/>
          <p14:tracePt t="123166" x="5614988" y="5505450"/>
          <p14:tracePt t="123181" x="5572125" y="5510213"/>
          <p14:tracePt t="123198" x="5529263" y="5510213"/>
          <p14:tracePt t="123214" x="5486400" y="5505450"/>
          <p14:tracePt t="123248" x="5372100" y="5472113"/>
          <p14:tracePt t="123281" x="5276850" y="5453063"/>
          <p14:tracePt t="123298" x="5238750" y="5453063"/>
          <p14:tracePt t="123315" x="5205413" y="5453063"/>
          <p14:tracePt t="123331" x="5167313" y="5453063"/>
          <p14:tracePt t="123348" x="5105400" y="5457825"/>
          <p14:tracePt t="123365" x="5072063" y="5462588"/>
          <p14:tracePt t="123381" x="5043488" y="5462588"/>
          <p14:tracePt t="123398" x="5019675" y="5462588"/>
          <p14:tracePt t="123415" x="5000625" y="5462588"/>
          <p14:tracePt t="123431" x="4995863" y="5462588"/>
          <p14:tracePt t="123448" x="4986338" y="5462588"/>
          <p14:tracePt t="123503" x="4991100" y="5462588"/>
          <p14:tracePt t="123510" x="5010150" y="5457825"/>
          <p14:tracePt t="123518" x="5029200" y="5448300"/>
          <p14:tracePt t="123533" x="5095875" y="5448300"/>
          <p14:tracePt t="123548" x="5162550" y="5448300"/>
          <p14:tracePt t="123564" x="5233988" y="5443538"/>
          <p14:tracePt t="123581" x="5286375" y="5443538"/>
          <p14:tracePt t="123598" x="5357813" y="5443538"/>
          <p14:tracePt t="123615" x="5395913" y="5443538"/>
          <p14:tracePt t="123631" x="5438775" y="5443538"/>
          <p14:tracePt t="123648" x="5472113" y="5443538"/>
          <p14:tracePt t="123664" x="5519738" y="5443538"/>
          <p14:tracePt t="123681" x="5548313" y="5443538"/>
          <p14:tracePt t="123698" x="5567363" y="5443538"/>
          <p14:tracePt t="123715" x="5600700" y="5457825"/>
          <p14:tracePt t="123731" x="5624513" y="5457825"/>
          <p14:tracePt t="123748" x="5643563" y="5457825"/>
          <p14:tracePt t="123764" x="5662613" y="5462588"/>
          <p14:tracePt t="123781" x="5681663" y="5462588"/>
          <p14:tracePt t="123798" x="5691188" y="5462588"/>
          <p14:tracePt t="123815" x="5695950" y="5462588"/>
          <p14:tracePt t="123831" x="5705475" y="5462588"/>
          <p14:tracePt t="123848" x="5710238" y="5462588"/>
          <p14:tracePt t="123936" x="5710238" y="5467350"/>
          <p14:tracePt t="123943" x="5705475" y="5467350"/>
          <p14:tracePt t="123950" x="5686425" y="5472113"/>
          <p14:tracePt t="123965" x="5638800" y="5476875"/>
          <p14:tracePt t="123981" x="5543550" y="5495925"/>
          <p14:tracePt t="123998" x="5462588" y="5510213"/>
          <p14:tracePt t="124015" x="5391150" y="5510213"/>
          <p14:tracePt t="124031" x="5300663" y="5510213"/>
          <p14:tracePt t="124048" x="5238750" y="5500688"/>
          <p14:tracePt t="124065" x="5195888" y="5486400"/>
          <p14:tracePt t="124081" x="5138738" y="5481638"/>
          <p14:tracePt t="124098" x="5119688" y="5476875"/>
          <p14:tracePt t="124114" x="5100638" y="5476875"/>
          <p14:tracePt t="124131" x="5086350" y="5476875"/>
          <p14:tracePt t="124148" x="5067300" y="5476875"/>
          <p14:tracePt t="124164" x="5062538" y="5476875"/>
          <p14:tracePt t="124181" x="5057775" y="5476875"/>
          <p14:tracePt t="124198" x="5053013" y="5476875"/>
          <p14:tracePt t="124258" x="5057775" y="5476875"/>
          <p14:tracePt t="124265" x="5067300" y="5476875"/>
          <p14:tracePt t="124273" x="5086350" y="5476875"/>
          <p14:tracePt t="124281" x="5110163" y="5472113"/>
          <p14:tracePt t="124298" x="5172075" y="5472113"/>
          <p14:tracePt t="124314" x="5229225" y="5472113"/>
          <p14:tracePt t="124331" x="5338763" y="5472113"/>
          <p14:tracePt t="124348" x="5410200" y="5472113"/>
          <p14:tracePt t="124365" x="5457825" y="5472113"/>
          <p14:tracePt t="124381" x="5495925" y="5472113"/>
          <p14:tracePt t="124398" x="5553075" y="5472113"/>
          <p14:tracePt t="124415" x="5581650" y="5472113"/>
          <p14:tracePt t="124431" x="5605463" y="5472113"/>
          <p14:tracePt t="124448" x="5619750" y="5472113"/>
          <p14:tracePt t="124464" x="5634038" y="5472113"/>
          <p14:tracePt t="124481" x="5638800" y="5472113"/>
          <p14:tracePt t="124498" x="5648325" y="5472113"/>
          <p14:tracePt t="124515" x="5653088" y="5472113"/>
          <p14:tracePt t="124553" x="5657850" y="5472113"/>
          <p14:tracePt t="125550" x="5624513" y="5472113"/>
          <p14:tracePt t="125557" x="5567363" y="5472113"/>
          <p14:tracePt t="125565" x="5514975" y="5472113"/>
          <p14:tracePt t="125581" x="5434013" y="5472113"/>
          <p14:tracePt t="125598" x="5353050" y="5472113"/>
          <p14:tracePt t="125614" x="5286375" y="5472113"/>
          <p14:tracePt t="125648" x="5191125" y="5472113"/>
          <p14:tracePt t="125681" x="5167313" y="5472113"/>
          <p14:tracePt t="125741" x="5172075" y="5467350"/>
          <p14:tracePt t="125748" x="5186363" y="5457825"/>
          <p14:tracePt t="125755" x="5195888" y="5457825"/>
          <p14:tracePt t="125764" x="5214938" y="5457825"/>
          <p14:tracePt t="125781" x="5257800" y="5457825"/>
          <p14:tracePt t="125798" x="5291138" y="5453063"/>
          <p14:tracePt t="125814" x="5367338" y="5453063"/>
          <p14:tracePt t="125831" x="5400675" y="5453063"/>
          <p14:tracePt t="125848" x="5453063" y="5453063"/>
          <p14:tracePt t="125864" x="5519738" y="5453063"/>
          <p14:tracePt t="125881" x="5548313" y="5453063"/>
          <p14:tracePt t="125898" x="5567363" y="5453063"/>
          <p14:tracePt t="125914" x="5586413" y="5453063"/>
          <p14:tracePt t="125916" x="5591175" y="5453063"/>
          <p14:tracePt t="125931" x="5595938" y="5453063"/>
          <p14:tracePt t="125948" x="5600700" y="5453063"/>
          <p14:tracePt t="125964" x="5610225" y="5453063"/>
          <p14:tracePt t="126731" x="5624513" y="5453063"/>
          <p14:tracePt t="126738" x="5643563" y="5448300"/>
          <p14:tracePt t="126747" x="5667375" y="5443538"/>
          <p14:tracePt t="126764" x="5705475" y="5443538"/>
          <p14:tracePt t="126781" x="5734050" y="5443538"/>
          <p14:tracePt t="126798" x="5776913" y="5443538"/>
          <p14:tracePt t="126814" x="5800725" y="5443538"/>
          <p14:tracePt t="126848" x="5824538" y="5443538"/>
          <p14:tracePt t="126881" x="5838825" y="5443538"/>
          <p14:tracePt t="126897" x="5843588" y="5443538"/>
          <p14:tracePt t="128045" x="5853113" y="5443538"/>
          <p14:tracePt t="128052" x="5872163" y="5443538"/>
          <p14:tracePt t="128064" x="5891213" y="5443538"/>
          <p14:tracePt t="128081" x="5934075" y="5443538"/>
          <p14:tracePt t="128097" x="5957888" y="5443538"/>
          <p14:tracePt t="128114" x="5991225" y="5443538"/>
          <p14:tracePt t="128131" x="6015038" y="5443538"/>
          <p14:tracePt t="128164" x="6067425" y="5443538"/>
          <p14:tracePt t="128197" x="6115050" y="5443538"/>
          <p14:tracePt t="128214" x="6157913" y="5443538"/>
          <p14:tracePt t="128231" x="6191250" y="5443538"/>
          <p14:tracePt t="128248" x="6219825" y="5443538"/>
          <p14:tracePt t="128264" x="6272213" y="5443538"/>
          <p14:tracePt t="128281" x="6300788" y="5443538"/>
          <p14:tracePt t="128297" x="6329363" y="5443538"/>
          <p14:tracePt t="128314" x="6367463" y="5443538"/>
          <p14:tracePt t="128331" x="6405563" y="5443538"/>
          <p14:tracePt t="128348" x="6429375" y="5434013"/>
          <p14:tracePt t="128364" x="6448425" y="5429250"/>
          <p14:tracePt t="128381" x="6472238" y="5419725"/>
          <p14:tracePt t="128397" x="6491288" y="5410200"/>
          <p14:tracePt t="128414" x="6500813" y="5405438"/>
          <p14:tracePt t="128431" x="6505575" y="5400675"/>
          <p14:tracePt t="128448" x="6515100" y="5386388"/>
          <p14:tracePt t="128464" x="6524625" y="5372100"/>
          <p14:tracePt t="128481" x="6529388" y="5353050"/>
          <p14:tracePt t="128497" x="6529388" y="5324475"/>
          <p14:tracePt t="128514" x="6529388" y="5286375"/>
          <p14:tracePt t="128531" x="6519863" y="5272088"/>
          <p14:tracePt t="128548" x="6500813" y="5253038"/>
          <p14:tracePt t="128564" x="6481763" y="5243513"/>
          <p14:tracePt t="128581" x="6434138" y="5219700"/>
          <p14:tracePt t="128598" x="6386513" y="5210175"/>
          <p14:tracePt t="128614" x="6338888" y="5205413"/>
          <p14:tracePt t="128631" x="6286500" y="5205413"/>
          <p14:tracePt t="128648" x="6248400" y="5205413"/>
          <p14:tracePt t="128664" x="6219825" y="5205413"/>
          <p14:tracePt t="128681" x="6186488" y="5205413"/>
          <p14:tracePt t="128698" x="6153150" y="5205413"/>
          <p14:tracePt t="128714" x="6129338" y="5205413"/>
          <p14:tracePt t="128731" x="6110288" y="5210175"/>
          <p14:tracePt t="128747" x="6086475" y="5229225"/>
          <p14:tracePt t="128764" x="6062663" y="5253038"/>
          <p14:tracePt t="128781" x="6048375" y="5267325"/>
          <p14:tracePt t="128798" x="6034088" y="5276850"/>
          <p14:tracePt t="128814" x="6019800" y="5295900"/>
          <p14:tracePt t="128831" x="6000750" y="5314950"/>
          <p14:tracePt t="128847" x="5995988" y="5319713"/>
          <p14:tracePt t="128864" x="5991225" y="5329238"/>
          <p14:tracePt t="128881" x="5981700" y="5343525"/>
          <p14:tracePt t="128897" x="5981700" y="5348288"/>
          <p14:tracePt t="128914" x="5981700" y="5357813"/>
          <p14:tracePt t="128931" x="5981700" y="5372100"/>
          <p14:tracePt t="128947" x="5981700" y="5391150"/>
          <p14:tracePt t="128964" x="5986463" y="5400675"/>
          <p14:tracePt t="128981" x="5995988" y="5410200"/>
          <p14:tracePt t="128998" x="6024563" y="5419725"/>
          <p14:tracePt t="129014" x="6053138" y="5429250"/>
          <p14:tracePt t="129031" x="6081713" y="5434013"/>
          <p14:tracePt t="129047" x="6110288" y="5443538"/>
          <p14:tracePt t="129064" x="6157913" y="5457825"/>
          <p14:tracePt t="129081" x="6196013" y="5457825"/>
          <p14:tracePt t="129098" x="6215063" y="5457825"/>
          <p14:tracePt t="129114" x="6253163" y="5457825"/>
          <p14:tracePt t="129131" x="6291263" y="5457825"/>
          <p14:tracePt t="129147" x="6319838" y="5457825"/>
          <p14:tracePt t="129164" x="6338888" y="5457825"/>
          <p14:tracePt t="129181" x="6372225" y="5457825"/>
          <p14:tracePt t="129197" x="6386513" y="5457825"/>
          <p14:tracePt t="129214" x="6400800" y="5457825"/>
          <p14:tracePt t="129231" x="6410325" y="5457825"/>
          <p14:tracePt t="129247" x="6429375" y="5453063"/>
          <p14:tracePt t="129264" x="6434138" y="5443538"/>
          <p14:tracePt t="129281" x="6438900" y="5438775"/>
          <p14:tracePt t="129297" x="6448425" y="5434013"/>
          <p14:tracePt t="129314" x="6457950" y="5414963"/>
          <p14:tracePt t="129331" x="6462713" y="5400675"/>
          <p14:tracePt t="129348" x="6462713" y="5381625"/>
          <p14:tracePt t="129364" x="6462713" y="5362575"/>
          <p14:tracePt t="129381" x="6453188" y="5329238"/>
          <p14:tracePt t="129397" x="6434138" y="5305425"/>
          <p14:tracePt t="129414" x="6410325" y="5281613"/>
          <p14:tracePt t="129431" x="6348413" y="5248275"/>
          <p14:tracePt t="129448" x="6300788" y="5238750"/>
          <p14:tracePt t="129464" x="6257925" y="5238750"/>
          <p14:tracePt t="129481" x="6234113" y="5238750"/>
          <p14:tracePt t="129497" x="6186488" y="5238750"/>
          <p14:tracePt t="129514" x="6162675" y="5238750"/>
          <p14:tracePt t="129531" x="6143625" y="5238750"/>
          <p14:tracePt t="129547" x="6119813" y="5243513"/>
          <p14:tracePt t="129564" x="6086475" y="5253038"/>
          <p14:tracePt t="129581" x="6072188" y="5267325"/>
          <p14:tracePt t="129597" x="6048375" y="5276850"/>
          <p14:tracePt t="129614" x="6029325" y="5291138"/>
          <p14:tracePt t="129631" x="6015038" y="5295900"/>
          <p14:tracePt t="129647" x="6005513" y="5300663"/>
          <p14:tracePt t="129664" x="5991225" y="5310188"/>
          <p14:tracePt t="129681" x="5976938" y="5319713"/>
          <p14:tracePt t="129697" x="5972175" y="5324475"/>
          <p14:tracePt t="129714" x="5962650" y="5329238"/>
          <p14:tracePt t="129731" x="5957888" y="5338763"/>
          <p14:tracePt t="129747" x="5948363" y="5343525"/>
          <p14:tracePt t="129764" x="5943600" y="5343525"/>
          <p14:tracePt t="129781" x="5938838" y="5343525"/>
          <p14:tracePt t="129798" x="5934075" y="5343525"/>
          <p14:tracePt t="129843" x="5929313" y="5343525"/>
          <p14:tracePt t="129850" x="5924550" y="5348288"/>
          <p14:tracePt t="129865" x="5919788" y="5353050"/>
          <p14:tracePt t="129881" x="5915025" y="5357813"/>
          <p14:tracePt t="129897" x="5905500" y="5367338"/>
          <p14:tracePt t="129914" x="5900738" y="5372100"/>
          <p14:tracePt t="129916" x="5895975" y="5376863"/>
          <p14:tracePt t="129933" x="5891213" y="5381625"/>
          <p14:tracePt t="129947" x="5881688" y="5386388"/>
          <p14:tracePt t="129964" x="5876925" y="5395913"/>
          <p14:tracePt t="129981" x="5872163" y="5395913"/>
          <p14:tracePt t="129997" x="5862638" y="5395913"/>
          <p14:tracePt t="130121" x="5862638" y="5400675"/>
          <p14:tracePt t="130128" x="5862638" y="5405438"/>
          <p14:tracePt t="130152" x="5862638" y="5410200"/>
          <p14:tracePt t="130158" x="5862638" y="5414963"/>
          <p14:tracePt t="130172" x="5862638" y="5419725"/>
          <p14:tracePt t="130181" x="5867400" y="5424488"/>
          <p14:tracePt t="130197" x="5876925" y="5429250"/>
          <p14:tracePt t="130214" x="5891213" y="5448300"/>
          <p14:tracePt t="130231" x="5924550" y="5457825"/>
          <p14:tracePt t="130247" x="5948363" y="5462588"/>
          <p14:tracePt t="130264" x="5967413" y="5467350"/>
          <p14:tracePt t="130281" x="5991225" y="5481638"/>
          <p14:tracePt t="130297" x="6015038" y="5486400"/>
          <p14:tracePt t="130314" x="6024563" y="5486400"/>
          <p14:tracePt t="130331" x="6034088" y="5486400"/>
          <p14:tracePt t="130347" x="6038850" y="5486400"/>
          <p14:tracePt t="130364" x="6048375" y="5486400"/>
          <p14:tracePt t="130381" x="6053138" y="5486400"/>
          <p14:tracePt t="130423" x="6057900" y="5486400"/>
          <p14:tracePt t="130430" x="6062663" y="5486400"/>
          <p14:tracePt t="130447" x="6072188" y="5486400"/>
          <p14:tracePt t="130464" x="6081713" y="5491163"/>
          <p14:tracePt t="130481" x="6115050" y="5491163"/>
          <p14:tracePt t="130497" x="6134100" y="5491163"/>
          <p14:tracePt t="130514" x="6143625" y="5491163"/>
          <p14:tracePt t="130531" x="6153150" y="5491163"/>
          <p14:tracePt t="130547" x="6162675" y="5491163"/>
          <p14:tracePt t="130591" x="6157913" y="5491163"/>
          <p14:tracePt t="130598" x="6153150" y="5491163"/>
          <p14:tracePt t="130614" x="6138863" y="5491163"/>
          <p14:tracePt t="130631" x="6110288" y="5491163"/>
          <p14:tracePt t="130647" x="6091238" y="5491163"/>
          <p14:tracePt t="130664" x="6072188" y="5491163"/>
          <p14:tracePt t="130681" x="6067425" y="5491163"/>
          <p14:tracePt t="130697" x="6057900" y="5491163"/>
          <p14:tracePt t="130972" x="6072188" y="5491163"/>
          <p14:tracePt t="130979" x="6086475" y="5491163"/>
          <p14:tracePt t="130987" x="6100763" y="5491163"/>
          <p14:tracePt t="130997" x="6119813" y="5491163"/>
          <p14:tracePt t="131014" x="6138863" y="5491163"/>
          <p14:tracePt t="131031" x="6167438" y="5491163"/>
          <p14:tracePt t="131047" x="6181725" y="5481638"/>
          <p14:tracePt t="131064" x="6191250" y="5481638"/>
          <p14:tracePt t="131081" x="6205538" y="5467350"/>
          <p14:tracePt t="131097" x="6224588" y="5457825"/>
          <p14:tracePt t="131114" x="6243638" y="5453063"/>
          <p14:tracePt t="131131" x="6253163" y="5448300"/>
          <p14:tracePt t="131148" x="6272213" y="5429250"/>
          <p14:tracePt t="131164" x="6286500" y="5419725"/>
          <p14:tracePt t="131181" x="6305550" y="5410200"/>
          <p14:tracePt t="131197" x="6315075" y="5391150"/>
          <p14:tracePt t="131214" x="6329363" y="5376863"/>
          <p14:tracePt t="131230" x="6334125" y="5367338"/>
          <p14:tracePt t="131247" x="6343650" y="5362575"/>
          <p14:tracePt t="131264" x="6348413" y="5348288"/>
          <p14:tracePt t="131281" x="6353175" y="5334000"/>
          <p14:tracePt t="131297" x="6353175" y="5319713"/>
          <p14:tracePt t="131314" x="6353175" y="5310188"/>
          <p14:tracePt t="131331" x="6348413" y="5286375"/>
          <p14:tracePt t="131347" x="6329363" y="5272088"/>
          <p14:tracePt t="131364" x="6315075" y="5257800"/>
          <p14:tracePt t="131381" x="6291263" y="5238750"/>
          <p14:tracePt t="131398" x="6243638" y="5224463"/>
          <p14:tracePt t="131414" x="6210300" y="5224463"/>
          <p14:tracePt t="131431" x="6181725" y="5224463"/>
          <p14:tracePt t="131447" x="6153150" y="5224463"/>
          <p14:tracePt t="131464" x="6105525" y="5229225"/>
          <p14:tracePt t="131481" x="6081713" y="5233988"/>
          <p14:tracePt t="131497" x="6057900" y="5243513"/>
          <p14:tracePt t="131514" x="6029325" y="5262563"/>
          <p14:tracePt t="131531" x="5986463" y="5286375"/>
          <p14:tracePt t="131547" x="5957888" y="5295900"/>
          <p14:tracePt t="131564" x="5934075" y="5314950"/>
          <p14:tracePt t="131581" x="5900738" y="5338763"/>
          <p14:tracePt t="131597" x="5886450" y="5348288"/>
          <p14:tracePt t="131614" x="5876925" y="5353050"/>
          <p14:tracePt t="131631" x="5872163" y="5367338"/>
          <p14:tracePt t="131647" x="5867400" y="5381625"/>
          <p14:tracePt t="131664" x="5867400" y="5395913"/>
          <p14:tracePt t="131681" x="5872163" y="5410200"/>
          <p14:tracePt t="131697" x="5886450" y="5424488"/>
          <p14:tracePt t="131714" x="5915025" y="5448300"/>
          <p14:tracePt t="131731" x="5953125" y="5476875"/>
          <p14:tracePt t="131747" x="5995988" y="5500688"/>
          <p14:tracePt t="131764" x="6062663" y="5538788"/>
          <p14:tracePt t="131781" x="6096000" y="5557838"/>
          <p14:tracePt t="131797" x="6129338" y="5567363"/>
          <p14:tracePt t="131814" x="6162675" y="5576888"/>
          <p14:tracePt t="131831" x="6196013" y="5581650"/>
          <p14:tracePt t="131847" x="6210300" y="5581650"/>
          <p14:tracePt t="131864" x="6229350" y="5581650"/>
          <p14:tracePt t="131881" x="6238875" y="5576888"/>
          <p14:tracePt t="131897" x="6257925" y="5567363"/>
          <p14:tracePt t="131914" x="6276975" y="5548313"/>
          <p14:tracePt t="131931" x="6300788" y="5534025"/>
          <p14:tracePt t="131947" x="6324600" y="5510213"/>
          <p14:tracePt t="131964" x="6362700" y="5457825"/>
          <p14:tracePt t="131981" x="6372225" y="5438775"/>
          <p14:tracePt t="131997" x="6381750" y="5414963"/>
          <p14:tracePt t="132014" x="6396038" y="5381625"/>
          <p14:tracePt t="132031" x="6396038" y="5357813"/>
          <p14:tracePt t="132047" x="6381750" y="5338763"/>
          <p14:tracePt t="132064" x="6362700" y="5314950"/>
          <p14:tracePt t="132080" x="6343650" y="5286375"/>
          <p14:tracePt t="132097" x="6319838" y="5272088"/>
          <p14:tracePt t="132114" x="6291263" y="5272088"/>
          <p14:tracePt t="132131" x="6262688" y="5281613"/>
          <p14:tracePt t="132147" x="6215063" y="5291138"/>
          <p14:tracePt t="132164" x="6205538" y="5295900"/>
          <p14:tracePt t="132180" x="6196013" y="5295900"/>
          <p14:tracePt t="132197" x="6191250" y="5295900"/>
          <p14:tracePt t="132410" x="6219825" y="5295900"/>
          <p14:tracePt t="132418" x="6267450" y="5295900"/>
          <p14:tracePt t="132431" x="6315075" y="5286375"/>
          <p14:tracePt t="132447" x="6429375" y="5286375"/>
          <p14:tracePt t="132464" x="6481763" y="5286375"/>
          <p14:tracePt t="132481" x="6529388" y="5286375"/>
          <p14:tracePt t="132497" x="6548438" y="5286375"/>
          <p14:tracePt t="132514" x="6581775" y="5286375"/>
          <p14:tracePt t="132531" x="6596063" y="5286375"/>
          <p14:tracePt t="132547" x="6615113" y="5286375"/>
          <p14:tracePt t="132564" x="6634163" y="5286375"/>
          <p14:tracePt t="132581" x="6643688" y="5276850"/>
          <p14:tracePt t="132597" x="6653213" y="5272088"/>
          <p14:tracePt t="132614" x="6662738" y="5267325"/>
          <p14:tracePt t="132631" x="6672263" y="5257800"/>
          <p14:tracePt t="132647" x="6681788" y="5248275"/>
          <p14:tracePt t="132664" x="6686550" y="5233988"/>
          <p14:tracePt t="132680" x="6691313" y="5219700"/>
          <p14:tracePt t="132697" x="6696075" y="5186363"/>
          <p14:tracePt t="132714" x="6696075" y="5162550"/>
          <p14:tracePt t="132730" x="6691313" y="5143500"/>
          <p14:tracePt t="132748" x="6677025" y="5110163"/>
          <p14:tracePt t="132764" x="6672263" y="5100638"/>
          <p14:tracePt t="132780" x="6672263" y="5086350"/>
          <p14:tracePt t="132797" x="6672263" y="5081588"/>
          <p14:tracePt t="132814" x="6672263" y="5072063"/>
          <p14:tracePt t="132830" x="6672263" y="5067300"/>
          <p14:tracePt t="132847" x="6672263" y="5057775"/>
          <p14:tracePt t="132969" x="6677025" y="5057775"/>
          <p14:tracePt t="132976" x="6686550" y="5062538"/>
          <p14:tracePt t="132983" x="6700838" y="5072063"/>
          <p14:tracePt t="132997" x="6738938" y="5119688"/>
          <p14:tracePt t="133014" x="6781800" y="5157788"/>
          <p14:tracePt t="133030" x="6815138" y="5205413"/>
          <p14:tracePt t="133047" x="6843713" y="5243513"/>
          <p14:tracePt t="133064" x="6891338" y="5310188"/>
          <p14:tracePt t="133080" x="6915150" y="5353050"/>
          <p14:tracePt t="133097" x="6938963" y="5419725"/>
          <p14:tracePt t="133114" x="6953250" y="5462588"/>
          <p14:tracePt t="133130" x="6962775" y="5519738"/>
          <p14:tracePt t="133147" x="6977063" y="5538788"/>
          <p14:tracePt t="133164" x="6977063" y="5557838"/>
          <p14:tracePt t="133181" x="6977063" y="5576888"/>
          <p14:tracePt t="133197" x="6977063" y="5581650"/>
          <p14:tracePt t="133214" x="6977063" y="5586413"/>
          <p14:tracePt t="133230" x="6977063" y="5591175"/>
          <p14:tracePt t="133505" x="7000875" y="5562600"/>
          <p14:tracePt t="133512" x="7043738" y="5519738"/>
          <p14:tracePt t="133519" x="7081838" y="5491163"/>
          <p14:tracePt t="133531" x="7124700" y="5438775"/>
          <p14:tracePt t="133548" x="7267575" y="5314950"/>
          <p14:tracePt t="133564" x="7358063" y="5238750"/>
          <p14:tracePt t="133581" x="7424738" y="5191125"/>
          <p14:tracePt t="133614" x="7548563" y="5119688"/>
          <p14:tracePt t="133647" x="7605713" y="5081588"/>
          <p14:tracePt t="133664" x="7643813" y="5062538"/>
          <p14:tracePt t="133680" x="7691438" y="5038725"/>
          <p14:tracePt t="133697" x="7715250" y="5024438"/>
          <p14:tracePt t="133714" x="7739063" y="5010150"/>
          <p14:tracePt t="133731" x="7772400" y="4986338"/>
          <p14:tracePt t="133747" x="7796213" y="4972050"/>
          <p14:tracePt t="133764" x="7810500" y="4967288"/>
          <p14:tracePt t="133780" x="7829550" y="4953000"/>
          <p14:tracePt t="133797" x="7839075" y="4943475"/>
          <p14:tracePt t="133814" x="7843838" y="4933950"/>
          <p14:tracePt t="133830" x="7853363" y="4919663"/>
          <p14:tracePt t="133847" x="7858125" y="4905375"/>
          <p14:tracePt t="133864" x="7867650" y="4881563"/>
          <p14:tracePt t="133880" x="7872413" y="4867275"/>
          <p14:tracePt t="133897" x="7872413" y="4857750"/>
          <p14:tracePt t="133914" x="7872413" y="4852988"/>
          <p14:tracePt t="133915" x="7872413" y="4848225"/>
          <p14:tracePt t="133930" x="7872413" y="4843463"/>
          <p14:tracePt t="133947" x="7872413" y="4838700"/>
          <p14:tracePt t="133964" x="7872413" y="4833938"/>
          <p14:tracePt t="134010" x="7877175" y="4833938"/>
          <p14:tracePt t="134025" x="7886700" y="4838700"/>
          <p14:tracePt t="134032" x="7891463" y="4848225"/>
          <p14:tracePt t="134047" x="7910513" y="4886325"/>
          <p14:tracePt t="134064" x="7939088" y="4938713"/>
          <p14:tracePt t="134081" x="7967663" y="5024438"/>
          <p14:tracePt t="134097" x="7991475" y="5129213"/>
          <p14:tracePt t="134114" x="8001000" y="5248275"/>
          <p14:tracePt t="134130" x="8001000" y="5291138"/>
          <p14:tracePt t="134147" x="8001000" y="5319713"/>
          <p14:tracePt t="134164" x="8001000" y="5343525"/>
          <p14:tracePt t="134180" x="8001000" y="5353050"/>
          <p14:tracePt t="134197" x="8001000" y="5357813"/>
          <p14:tracePt t="134214" x="8001000" y="5367338"/>
          <p14:tracePt t="134333" x="8001000" y="5372100"/>
          <p14:tracePt t="134362" x="8001000" y="5376863"/>
          <p14:tracePt t="134369" x="7996238" y="5376863"/>
          <p14:tracePt t="134380" x="7972425" y="5376863"/>
          <p14:tracePt t="134397" x="7872413" y="5376863"/>
          <p14:tracePt t="134414" x="7615238" y="5362575"/>
          <p14:tracePt t="134430" x="7429500" y="5362575"/>
          <p14:tracePt t="134447" x="7239000" y="5353050"/>
          <p14:tracePt t="134464" x="7105650" y="5348288"/>
          <p14:tracePt t="134480" x="6977063" y="5338763"/>
          <p14:tracePt t="134497" x="6929438" y="5334000"/>
          <p14:tracePt t="134514" x="6891338" y="5319713"/>
          <p14:tracePt t="134531" x="6843713" y="5300663"/>
          <p14:tracePt t="134547" x="6810375" y="5286375"/>
          <p14:tracePt t="134564" x="6791325" y="5262563"/>
          <p14:tracePt t="134580" x="6753225" y="5233988"/>
          <p14:tracePt t="134597" x="6700838" y="5200650"/>
          <p14:tracePt t="134614" x="6677025" y="5176838"/>
          <p14:tracePt t="134630" x="6657975" y="5162550"/>
          <p14:tracePt t="134647" x="6638925" y="5148263"/>
          <p14:tracePt t="134664" x="6624638" y="5124450"/>
          <p14:tracePt t="134680" x="6615113" y="5114925"/>
          <p14:tracePt t="134697" x="6610350" y="5105400"/>
          <p14:tracePt t="134714" x="6600825" y="5091113"/>
          <p14:tracePt t="134730" x="6596063" y="5076825"/>
          <p14:tracePt t="134747" x="6596063" y="5067300"/>
          <p14:tracePt t="134764" x="6596063" y="5062538"/>
          <p14:tracePt t="134780" x="6596063" y="5057775"/>
          <p14:tracePt t="134797" x="6600825" y="5057775"/>
          <p14:tracePt t="134814" x="6610350" y="5057775"/>
          <p14:tracePt t="134830" x="6638925" y="5062538"/>
          <p14:tracePt t="134847" x="6686550" y="5110163"/>
          <p14:tracePt t="134864" x="6729413" y="5167313"/>
          <p14:tracePt t="134880" x="6777038" y="5243513"/>
          <p14:tracePt t="134897" x="6805613" y="5310188"/>
          <p14:tracePt t="134914" x="6824663" y="5376863"/>
          <p14:tracePt t="134930" x="6838950" y="5414963"/>
          <p14:tracePt t="134947" x="6838950" y="5434013"/>
          <p14:tracePt t="134964" x="6843713" y="5448300"/>
          <p14:tracePt t="134980" x="6843713" y="5453063"/>
          <p14:tracePt t="134997" x="6843713" y="5462588"/>
          <p14:tracePt t="135236" x="6896100" y="5443538"/>
          <p14:tracePt t="135243" x="6958013" y="5400675"/>
          <p14:tracePt t="135250" x="7019925" y="5362575"/>
          <p14:tracePt t="135264" x="7077075" y="5338763"/>
          <p14:tracePt t="135280" x="7224713" y="5281613"/>
          <p14:tracePt t="135297" x="7305675" y="5257800"/>
          <p14:tracePt t="135314" x="7372350" y="5238750"/>
          <p14:tracePt t="135330" x="7434263" y="5219700"/>
          <p14:tracePt t="135347" x="7453313" y="5214938"/>
          <p14:tracePt t="135364" x="7477125" y="5205413"/>
          <p14:tracePt t="135380" x="7491413" y="5195888"/>
          <p14:tracePt t="135397" x="7519988" y="5186363"/>
          <p14:tracePt t="135413" x="7534275" y="5181600"/>
          <p14:tracePt t="135430" x="7558088" y="5176838"/>
          <p14:tracePt t="135447" x="7581900" y="5157788"/>
          <p14:tracePt t="135464" x="7615238" y="5133975"/>
          <p14:tracePt t="135480" x="7634288" y="5114925"/>
          <p14:tracePt t="135497" x="7648575" y="5110163"/>
          <p14:tracePt t="135514" x="7672388" y="5095875"/>
          <p14:tracePt t="135530" x="7686675" y="5095875"/>
          <p14:tracePt t="135547" x="7710488" y="5095875"/>
          <p14:tracePt t="135563" x="7734300" y="5105400"/>
          <p14:tracePt t="135580" x="7781925" y="5138738"/>
          <p14:tracePt t="135597" x="7820025" y="5214938"/>
          <p14:tracePt t="135613" x="7858125" y="5305425"/>
          <p14:tracePt t="135630" x="7872413" y="5376863"/>
          <p14:tracePt t="135647" x="7886700" y="5453063"/>
          <p14:tracePt t="135664" x="7886700" y="5486400"/>
          <p14:tracePt t="135681" x="7886700" y="5510213"/>
          <p14:tracePt t="135698" x="7886700" y="5519738"/>
          <p14:tracePt t="135714" x="7886700" y="5529263"/>
          <p14:tracePt t="135731" x="7886700" y="5534025"/>
          <p14:tracePt t="135747" x="7886700" y="5538788"/>
          <p14:tracePt t="135861" x="7886700" y="5543550"/>
          <p14:tracePt t="135867" x="7881938" y="5548313"/>
          <p14:tracePt t="135881" x="7820025" y="5553075"/>
          <p14:tracePt t="135897" x="7710488" y="5562600"/>
          <p14:tracePt t="135914" x="7586663" y="5562600"/>
          <p14:tracePt t="135930" x="7439025" y="5581650"/>
          <p14:tracePt t="135947" x="7248525" y="5595938"/>
          <p14:tracePt t="135964" x="7186613" y="5595938"/>
          <p14:tracePt t="135980" x="7153275" y="5595938"/>
          <p14:tracePt t="135997" x="7134225" y="5595938"/>
          <p14:tracePt t="136014" x="7119938" y="5595938"/>
          <p14:tracePt t="136030" x="7115175" y="5595938"/>
          <p14:tracePt t="136047" x="7110413" y="5595938"/>
          <p14:tracePt t="136064" x="7100888" y="5595938"/>
          <p14:tracePt t="136080" x="7091363" y="5591175"/>
          <p14:tracePt t="136097" x="7072313" y="5581650"/>
          <p14:tracePt t="136113" x="7019925" y="5557838"/>
          <p14:tracePt t="136131" x="6924675" y="5514975"/>
          <p14:tracePt t="136147" x="6862763" y="5495925"/>
          <p14:tracePt t="136163" x="6810375" y="5476875"/>
          <p14:tracePt t="136180" x="6772275" y="5467350"/>
          <p14:tracePt t="136197" x="6743700" y="5457825"/>
          <p14:tracePt t="136213" x="6738938" y="5457825"/>
          <p14:tracePt t="136230" x="6729413" y="5457825"/>
          <p14:tracePt t="136247" x="6724650" y="5457825"/>
          <p14:tracePt t="136366" x="6738938" y="5457825"/>
          <p14:tracePt t="136373" x="6753225" y="5457825"/>
          <p14:tracePt t="136381" x="6772275" y="5457825"/>
          <p14:tracePt t="136397" x="6829425" y="5457825"/>
          <p14:tracePt t="136413" x="6891338" y="5457825"/>
          <p14:tracePt t="136430" x="6958013" y="5462588"/>
          <p14:tracePt t="136447" x="7081838" y="5462588"/>
          <p14:tracePt t="136464" x="7186613" y="5462588"/>
          <p14:tracePt t="136480" x="7277100" y="5462588"/>
          <p14:tracePt t="136497" x="7391400" y="5462588"/>
          <p14:tracePt t="136513" x="7462838" y="5457825"/>
          <p14:tracePt t="136530" x="7534275" y="5443538"/>
          <p14:tracePt t="136547" x="7591425" y="5438775"/>
          <p14:tracePt t="136564" x="7691438" y="5414963"/>
          <p14:tracePt t="136580" x="7739063" y="5410200"/>
          <p14:tracePt t="136597" x="7777163" y="5405438"/>
          <p14:tracePt t="136613" x="7805738" y="5395913"/>
          <p14:tracePt t="136630" x="7820025" y="5395913"/>
          <p14:tracePt t="136647" x="7829550" y="5395913"/>
          <p14:tracePt t="136664" x="7834313" y="5395913"/>
          <p14:tracePt t="136681" x="7843838" y="5395913"/>
          <p14:tracePt t="136713" x="7848600" y="5395913"/>
          <p14:tracePt t="137422" x="7834313" y="5395913"/>
          <p14:tracePt t="137431" x="7805738" y="5400675"/>
          <p14:tracePt t="137438" x="7781925" y="5405438"/>
          <p14:tracePt t="137447" x="7758113" y="5405438"/>
          <p14:tracePt t="137464" x="7705725" y="5419725"/>
          <p14:tracePt t="137481" x="7610475" y="5434013"/>
          <p14:tracePt t="137497" x="7548563" y="5434013"/>
          <p14:tracePt t="137530" x="7453313" y="5443538"/>
          <p14:tracePt t="137563" x="7386638" y="5443538"/>
          <p14:tracePt t="137580" x="7367588" y="5443538"/>
          <p14:tracePt t="137597" x="7343775" y="5453063"/>
          <p14:tracePt t="137613" x="7305675" y="5462588"/>
          <p14:tracePt t="137630" x="7267575" y="5467350"/>
          <p14:tracePt t="137647" x="7239000" y="5481638"/>
          <p14:tracePt t="137663" x="7210425" y="5486400"/>
          <p14:tracePt t="137680" x="7167563" y="5486400"/>
          <p14:tracePt t="137697" x="7148513" y="5486400"/>
          <p14:tracePt t="137714" x="7124700" y="5486400"/>
          <p14:tracePt t="137730" x="7096125" y="5491163"/>
          <p14:tracePt t="137747" x="7067550" y="5491163"/>
          <p14:tracePt t="137764" x="7043738" y="5495925"/>
          <p14:tracePt t="137780" x="7005638" y="5505450"/>
          <p14:tracePt t="137797" x="6962775" y="5505450"/>
          <p14:tracePt t="137814" x="6938963" y="5505450"/>
          <p14:tracePt t="137830" x="6919913" y="5505450"/>
          <p14:tracePt t="137847" x="6900863" y="5505450"/>
          <p14:tracePt t="137863" x="6891338" y="5505450"/>
          <p14:tracePt t="137897" x="6881813" y="5505450"/>
          <p14:tracePt t="137914" x="6877050" y="5505450"/>
          <p14:tracePt t="137931" x="6872288" y="5505450"/>
          <p14:tracePt t="138283" x="6910388" y="5505450"/>
          <p14:tracePt t="138289" x="6943725" y="5505450"/>
          <p14:tracePt t="138297" x="6977063" y="5505450"/>
          <p14:tracePt t="138314" x="7048500" y="5505450"/>
          <p14:tracePt t="138330" x="7115175" y="5505450"/>
          <p14:tracePt t="138363" x="7310438" y="5505450"/>
          <p14:tracePt t="138397" x="7419975" y="5505450"/>
          <p14:tracePt t="138413" x="7486650" y="5505450"/>
          <p14:tracePt t="138430" x="7529513" y="5505450"/>
          <p14:tracePt t="138447" x="7572375" y="5500688"/>
          <p14:tracePt t="138463" x="7610475" y="5500688"/>
          <p14:tracePt t="138480" x="7653338" y="5495925"/>
          <p14:tracePt t="138497" x="7686675" y="5491163"/>
          <p14:tracePt t="138514" x="7705725" y="5486400"/>
          <p14:tracePt t="138530" x="7729538" y="5486400"/>
          <p14:tracePt t="138547" x="7739063" y="5481638"/>
          <p14:tracePt t="138563" x="7748588" y="5481638"/>
          <p14:tracePt t="138580" x="7753350" y="5481638"/>
          <p14:tracePt t="138597" x="7762875" y="5481638"/>
          <p14:tracePt t="138640" x="7767638" y="5481638"/>
          <p14:tracePt t="139844" x="7739063" y="5481638"/>
          <p14:tracePt t="139852" x="7681913" y="5472113"/>
          <p14:tracePt t="139863" x="7624763" y="5472113"/>
          <p14:tracePt t="139880" x="7500938" y="5472113"/>
          <p14:tracePt t="139897" x="7439025" y="5462588"/>
          <p14:tracePt t="139913" x="7400925" y="5462588"/>
          <p14:tracePt t="139946" x="7334250" y="5462588"/>
          <p14:tracePt t="139980" x="7305675" y="5462588"/>
          <p14:tracePt t="139996" x="7296150" y="5462588"/>
          <p14:tracePt t="140013" x="7277100" y="5462588"/>
          <p14:tracePt t="140030" x="7262813" y="5462588"/>
          <p14:tracePt t="140047" x="7248525" y="5462588"/>
          <p14:tracePt t="140064" x="7224713" y="5462588"/>
          <p14:tracePt t="140080" x="7215188" y="5462588"/>
          <p14:tracePt t="140097" x="7205663" y="5462588"/>
          <p14:tracePt t="140113" x="7200900" y="5462588"/>
          <p14:tracePt t="140130" x="7196138" y="5462588"/>
          <p14:tracePt t="140196" x="7191375" y="5462588"/>
          <p14:tracePt t="140203" x="7186613" y="5462588"/>
          <p14:tracePt t="140213" x="7177088" y="5462588"/>
          <p14:tracePt t="140230" x="7167563" y="5462588"/>
          <p14:tracePt t="140247" x="7138988" y="5462588"/>
          <p14:tracePt t="140263" x="7119938" y="5472113"/>
          <p14:tracePt t="140280" x="7105650" y="5476875"/>
          <p14:tracePt t="140297" x="7091363" y="5481638"/>
          <p14:tracePt t="140313" x="7072313" y="5481638"/>
          <p14:tracePt t="140330" x="7062788" y="5481638"/>
          <p14:tracePt t="140347" x="7043738" y="5486400"/>
          <p14:tracePt t="140363" x="7034213" y="5486400"/>
          <p14:tracePt t="140380" x="7015163" y="5491163"/>
          <p14:tracePt t="140397" x="6996113" y="5500688"/>
          <p14:tracePt t="140413" x="6967538" y="5500688"/>
          <p14:tracePt t="140430" x="6934200" y="5514975"/>
          <p14:tracePt t="140447" x="6891338" y="5514975"/>
          <p14:tracePt t="140463" x="6862763" y="5514975"/>
          <p14:tracePt t="140480" x="6834188" y="5514975"/>
          <p14:tracePt t="140497" x="6800850" y="5514975"/>
          <p14:tracePt t="140513" x="6777038" y="5505450"/>
          <p14:tracePt t="140530" x="6753225" y="5495925"/>
          <p14:tracePt t="140547" x="6734175" y="5491163"/>
          <p14:tracePt t="140563" x="6715125" y="5476875"/>
          <p14:tracePt t="140580" x="6696075" y="5462588"/>
          <p14:tracePt t="140597" x="6681788" y="5443538"/>
          <p14:tracePt t="140613" x="6672263" y="5424488"/>
          <p14:tracePt t="140630" x="6657975" y="5376863"/>
          <p14:tracePt t="140646" x="6657975" y="5338763"/>
          <p14:tracePt t="140663" x="6662738" y="5295900"/>
          <p14:tracePt t="140680" x="6677025" y="5248275"/>
          <p14:tracePt t="140696" x="6696075" y="5210175"/>
          <p14:tracePt t="140713" x="6719888" y="5186363"/>
          <p14:tracePt t="140730" x="6743700" y="5162550"/>
          <p14:tracePt t="140747" x="6800850" y="5138738"/>
          <p14:tracePt t="140763" x="6834188" y="5138738"/>
          <p14:tracePt t="140780" x="6881813" y="5148263"/>
          <p14:tracePt t="140797" x="6924675" y="5153025"/>
          <p14:tracePt t="140813" x="6958013" y="5172075"/>
          <p14:tracePt t="140830" x="6981825" y="5195888"/>
          <p14:tracePt t="140847" x="7005638" y="5248275"/>
          <p14:tracePt t="140864" x="7034213" y="5329238"/>
          <p14:tracePt t="140880" x="7048500" y="5357813"/>
          <p14:tracePt t="140896" x="7053263" y="5381625"/>
          <p14:tracePt t="140913" x="7053263" y="5391150"/>
          <p14:tracePt t="140915" x="7053263" y="5400675"/>
          <p14:tracePt t="140931" x="7053263" y="5410200"/>
          <p14:tracePt t="140947" x="7053263" y="5419725"/>
          <p14:tracePt t="140963" x="7053263" y="5424488"/>
          <p14:tracePt t="140980" x="7053263" y="5429250"/>
          <p14:tracePt t="140997" x="7053263" y="5438775"/>
          <p14:tracePt t="141013" x="7053263" y="5443538"/>
          <p14:tracePt t="141421" x="7077075" y="5443538"/>
          <p14:tracePt t="141429" x="7110413" y="5443538"/>
          <p14:tracePt t="141437" x="7143750" y="5443538"/>
          <p14:tracePt t="141446" x="7167563" y="5443538"/>
          <p14:tracePt t="141463" x="7215188" y="5443538"/>
          <p14:tracePt t="141480" x="7277100" y="5443538"/>
          <p14:tracePt t="141513" x="7348538" y="5443538"/>
          <p14:tracePt t="141547" x="7415213" y="5443538"/>
          <p14:tracePt t="141563" x="7453313" y="5443538"/>
          <p14:tracePt t="141580" x="7481888" y="5443538"/>
          <p14:tracePt t="141596" x="7510463" y="5443538"/>
          <p14:tracePt t="141613" x="7553325" y="5443538"/>
          <p14:tracePt t="141630" x="7591425" y="5443538"/>
          <p14:tracePt t="141647" x="7624763" y="5443538"/>
          <p14:tracePt t="141663" x="7672388" y="5443538"/>
          <p14:tracePt t="141680" x="7700963" y="5443538"/>
          <p14:tracePt t="141696" x="7729538" y="5443538"/>
          <p14:tracePt t="141713" x="7753350" y="5443538"/>
          <p14:tracePt t="141730" x="7781925" y="5443538"/>
          <p14:tracePt t="141746" x="7796213" y="5443538"/>
          <p14:tracePt t="141763" x="7815263" y="5443538"/>
          <p14:tracePt t="141780" x="7829550" y="5443538"/>
          <p14:tracePt t="141796" x="7839075" y="5443538"/>
          <p14:tracePt t="141813" x="7848600" y="5443538"/>
          <p14:tracePt t="141830" x="7853363" y="5443538"/>
          <p14:tracePt t="141847" x="7858125" y="5443538"/>
          <p14:tracePt t="142889" x="7824788" y="5448300"/>
          <p14:tracePt t="142897" x="7767638" y="5457825"/>
          <p14:tracePt t="142904" x="7720013" y="5467350"/>
          <p14:tracePt t="142913" x="7672388" y="5472113"/>
          <p14:tracePt t="142930" x="7600950" y="5481638"/>
          <p14:tracePt t="142946" x="7539038" y="5486400"/>
          <p14:tracePt t="142980" x="7439025" y="5486400"/>
          <p14:tracePt t="143013" x="7353300" y="5486400"/>
          <p14:tracePt t="143030" x="7286625" y="5486400"/>
          <p14:tracePt t="143046" x="7234238" y="5486400"/>
          <p14:tracePt t="143063" x="7186613" y="5486400"/>
          <p14:tracePt t="143080" x="7110413" y="5486400"/>
          <p14:tracePt t="143096" x="7053263" y="5486400"/>
          <p14:tracePt t="143113" x="6991350" y="5486400"/>
          <p14:tracePt t="143130" x="6943725" y="5486400"/>
          <p14:tracePt t="143146" x="6891338" y="5486400"/>
          <p14:tracePt t="143163" x="6867525" y="5486400"/>
          <p14:tracePt t="143180" x="6853238" y="5486400"/>
          <p14:tracePt t="143196" x="6848475" y="5486400"/>
          <p14:tracePt t="143213" x="6838950" y="5486400"/>
          <p14:tracePt t="143230" x="6834188" y="5486400"/>
          <p14:tracePt t="143307" x="6838950" y="5486400"/>
          <p14:tracePt t="143315" x="6853238" y="5481638"/>
          <p14:tracePt t="143322" x="6872288" y="5481638"/>
          <p14:tracePt t="143330" x="6905625" y="5476875"/>
          <p14:tracePt t="143346" x="6967538" y="5467350"/>
          <p14:tracePt t="143363" x="7048500" y="5453063"/>
          <p14:tracePt t="143380" x="7138988" y="5453063"/>
          <p14:tracePt t="143396" x="7253288" y="5453063"/>
          <p14:tracePt t="143413" x="7324725" y="5453063"/>
          <p14:tracePt t="143430" x="7367588" y="5453063"/>
          <p14:tracePt t="143446" x="7424738" y="5453063"/>
          <p14:tracePt t="143463" x="7453313" y="5453063"/>
          <p14:tracePt t="143480" x="7491413" y="5453063"/>
          <p14:tracePt t="143496" x="7534275" y="5448300"/>
          <p14:tracePt t="143513" x="7596188" y="5448300"/>
          <p14:tracePt t="143530" x="7629525" y="5443538"/>
          <p14:tracePt t="143546" x="7658100" y="5443538"/>
          <p14:tracePt t="143563" x="7686675" y="5443538"/>
          <p14:tracePt t="143581" x="7720013" y="5443538"/>
          <p14:tracePt t="143597" x="7729538" y="5443538"/>
          <p14:tracePt t="143613" x="7743825" y="5443538"/>
          <p14:tracePt t="143630" x="7758113" y="5443538"/>
          <p14:tracePt t="143646" x="7767638" y="5443538"/>
          <p14:tracePt t="143663" x="7772400" y="5443538"/>
          <p14:tracePt t="143680" x="7777163" y="5443538"/>
          <p14:tracePt t="144210" x="7762875" y="5443538"/>
          <p14:tracePt t="144217" x="7734300" y="5443538"/>
          <p14:tracePt t="144229" x="7720013" y="5443538"/>
          <p14:tracePt t="144247" x="7643813" y="5448300"/>
          <p14:tracePt t="144263" x="7581900" y="5462588"/>
          <p14:tracePt t="144280" x="7500938" y="5472113"/>
          <p14:tracePt t="144313" x="7353300" y="5491163"/>
          <p14:tracePt t="144347" x="7258050" y="5500688"/>
          <p14:tracePt t="144363" x="7191375" y="5500688"/>
          <p14:tracePt t="144380" x="7091363" y="5500688"/>
          <p14:tracePt t="144396" x="7019925" y="5510213"/>
          <p14:tracePt t="144413" x="6958013" y="5510213"/>
          <p14:tracePt t="144430" x="6900863" y="5510213"/>
          <p14:tracePt t="144446" x="6848475" y="5510213"/>
          <p14:tracePt t="144463" x="6800850" y="5510213"/>
          <p14:tracePt t="144479" x="6748463" y="5510213"/>
          <p14:tracePt t="144496" x="6700838" y="5510213"/>
          <p14:tracePt t="144513" x="6681788" y="5510213"/>
          <p14:tracePt t="144530" x="6667500" y="5510213"/>
          <p14:tracePt t="144546" x="6648450" y="5510213"/>
          <p14:tracePt t="144563" x="6638925" y="5510213"/>
          <p14:tracePt t="144579" x="6629400" y="5510213"/>
          <p14:tracePt t="144596" x="6624638" y="5510213"/>
          <p14:tracePt t="144630" x="6619875" y="5510213"/>
          <p14:tracePt t="145026" x="6629400" y="5505450"/>
          <p14:tracePt t="145032" x="6634163" y="5505450"/>
          <p14:tracePt t="145046" x="6648450" y="5495925"/>
          <p14:tracePt t="145079" x="6672263" y="5495925"/>
          <p14:tracePt t="145113" x="6686550" y="5495925"/>
          <p14:tracePt t="145146" x="6691313" y="5495925"/>
          <p14:tracePt t="147975" x="6686550" y="5495925"/>
          <p14:tracePt t="147982" x="6667500" y="5495925"/>
          <p14:tracePt t="147990" x="6657975" y="5495925"/>
          <p14:tracePt t="147998" x="6648450" y="5495925"/>
          <p14:tracePt t="148029" x="6619875" y="5495925"/>
          <p14:tracePt t="148063" x="6610350" y="5495925"/>
          <p14:tracePt t="148096" x="6615113" y="5491163"/>
          <p14:tracePt t="148113" x="6634163" y="5472113"/>
          <p14:tracePt t="148129" x="6705600" y="5448300"/>
          <p14:tracePt t="148146" x="6767513" y="5434013"/>
          <p14:tracePt t="148163" x="6858000" y="5419725"/>
          <p14:tracePt t="148179" x="6953250" y="5410200"/>
          <p14:tracePt t="148196" x="7058025" y="5395913"/>
          <p14:tracePt t="148213" x="7110413" y="5395913"/>
          <p14:tracePt t="148229" x="7167563" y="5395913"/>
          <p14:tracePt t="148246" x="7272338" y="5405438"/>
          <p14:tracePt t="148263" x="7353300" y="5414963"/>
          <p14:tracePt t="148279" x="7424738" y="5419725"/>
          <p14:tracePt t="148296" x="7486650" y="5419725"/>
          <p14:tracePt t="148313" x="7577138" y="5419725"/>
          <p14:tracePt t="148330" x="7643813" y="5419725"/>
          <p14:tracePt t="148346" x="7715250" y="5419725"/>
          <p14:tracePt t="148363" x="7772400" y="5419725"/>
          <p14:tracePt t="148379" x="7839075" y="5419725"/>
          <p14:tracePt t="148396" x="7867650" y="5419725"/>
          <p14:tracePt t="148413" x="7905750" y="5419725"/>
          <p14:tracePt t="148430" x="7948613" y="5419725"/>
          <p14:tracePt t="148446" x="7972425" y="5414963"/>
          <p14:tracePt t="148463" x="7996238" y="5405438"/>
          <p14:tracePt t="148479" x="8010525" y="5405438"/>
          <p14:tracePt t="148496" x="8029575" y="5405438"/>
          <p14:tracePt t="148513" x="8034338" y="5405438"/>
          <p14:tracePt t="148530" x="8043863" y="5405438"/>
          <p14:tracePt t="148546" x="8048625" y="5405438"/>
          <p14:tracePt t="148563" x="8053388" y="5405438"/>
          <p14:tracePt t="148596" x="8058150" y="5405438"/>
          <p14:tracePt t="148688" x="8062913" y="5405438"/>
          <p14:tracePt t="149003" x="8015288" y="5414963"/>
          <p14:tracePt t="149010" x="7934325" y="5424488"/>
          <p14:tracePt t="149018" x="7858125" y="5443538"/>
          <p14:tracePt t="149046" x="7605713" y="5467350"/>
          <p14:tracePt t="149079" x="7477125" y="5467350"/>
          <p14:tracePt t="149096" x="7434263" y="5467350"/>
          <p14:tracePt t="149113" x="7386638" y="5462588"/>
          <p14:tracePt t="149129" x="7358063" y="5453063"/>
          <p14:tracePt t="149146" x="7319963" y="5448300"/>
          <p14:tracePt t="149162" x="7300913" y="5438775"/>
          <p14:tracePt t="149179" x="7267575" y="5429250"/>
          <p14:tracePt t="149196" x="7243763" y="5424488"/>
          <p14:tracePt t="149213" x="7215188" y="5419725"/>
          <p14:tracePt t="149229" x="7167563" y="5419725"/>
          <p14:tracePt t="149246" x="7138988" y="5419725"/>
          <p14:tracePt t="149262" x="7105650" y="5419725"/>
          <p14:tracePt t="149279" x="7077075" y="5419725"/>
          <p14:tracePt t="149296" x="7019925" y="5434013"/>
          <p14:tracePt t="149313" x="6991350" y="5434013"/>
          <p14:tracePt t="149330" x="6962775" y="5434013"/>
          <p14:tracePt t="149346" x="6943725" y="5434013"/>
          <p14:tracePt t="149363" x="6924675" y="5434013"/>
          <p14:tracePt t="149379" x="6919913" y="5434013"/>
          <p14:tracePt t="149396" x="6915150" y="5434013"/>
          <p14:tracePt t="149413" x="6905625" y="5434013"/>
          <p14:tracePt t="149486" x="6910388" y="5434013"/>
          <p14:tracePt t="149493" x="6919913" y="5434013"/>
          <p14:tracePt t="149501" x="6943725" y="5434013"/>
          <p14:tracePt t="149513" x="6967538" y="5434013"/>
          <p14:tracePt t="149529" x="7034213" y="5434013"/>
          <p14:tracePt t="149546" x="7177088" y="5419725"/>
          <p14:tracePt t="149562" x="7277100" y="5419725"/>
          <p14:tracePt t="149579" x="7358063" y="5414963"/>
          <p14:tracePt t="149596" x="7496175" y="5419725"/>
          <p14:tracePt t="149612" x="7586663" y="5424488"/>
          <p14:tracePt t="149629" x="7653338" y="5424488"/>
          <p14:tracePt t="149646" x="7715250" y="5424488"/>
          <p14:tracePt t="149663" x="7781925" y="5424488"/>
          <p14:tracePt t="149679" x="7824788" y="5419725"/>
          <p14:tracePt t="149696" x="7867650" y="5410200"/>
          <p14:tracePt t="149712" x="7905750" y="5400675"/>
          <p14:tracePt t="149729" x="7967663" y="5386388"/>
          <p14:tracePt t="149746" x="7996238" y="5381625"/>
          <p14:tracePt t="149762" x="8024813" y="5376863"/>
          <p14:tracePt t="149779" x="8048625" y="5376863"/>
          <p14:tracePt t="149796" x="8067675" y="5376863"/>
          <p14:tracePt t="149812" x="8072438" y="5376863"/>
          <p14:tracePt t="149829" x="8081963" y="5376863"/>
          <p14:tracePt t="149846" x="8091488" y="5376863"/>
          <p14:tracePt t="149862" x="8096250" y="5376863"/>
          <p14:tracePt t="149941" x="8101013" y="5376863"/>
          <p14:tracePt t="150609" x="8034338" y="5376863"/>
          <p14:tracePt t="150616" x="7953375" y="5395913"/>
          <p14:tracePt t="150629" x="7886700" y="5405438"/>
          <p14:tracePt t="150646" x="7748588" y="5419725"/>
          <p14:tracePt t="150662" x="7677150" y="5429250"/>
          <p14:tracePt t="150679" x="7624763" y="5434013"/>
          <p14:tracePt t="150712" x="7543800" y="5434013"/>
          <p14:tracePt t="150746" x="7472363" y="5438775"/>
          <p14:tracePt t="150763" x="7429500" y="5443538"/>
          <p14:tracePt t="150779" x="7367588" y="5453063"/>
          <p14:tracePt t="150796" x="7324725" y="5457825"/>
          <p14:tracePt t="150812" x="7291388" y="5462588"/>
          <p14:tracePt t="150829" x="7215188" y="5462588"/>
          <p14:tracePt t="150846" x="7162800" y="5472113"/>
          <p14:tracePt t="150862" x="7119938" y="5476875"/>
          <p14:tracePt t="150879" x="7077075" y="5476875"/>
          <p14:tracePt t="150896" x="7029450" y="5476875"/>
          <p14:tracePt t="150912" x="6996113" y="5476875"/>
          <p14:tracePt t="150929" x="6967538" y="5476875"/>
          <p14:tracePt t="150946" x="6929438" y="5476875"/>
          <p14:tracePt t="150962" x="6905625" y="5476875"/>
          <p14:tracePt t="150979" x="6886575" y="5476875"/>
          <p14:tracePt t="150996" x="6877050" y="5476875"/>
          <p14:tracePt t="151012" x="6867525" y="5476875"/>
          <p14:tracePt t="151029" x="6858000" y="5476875"/>
          <p14:tracePt t="151108" x="6862763" y="5476875"/>
          <p14:tracePt t="151115" x="6872288" y="5476875"/>
          <p14:tracePt t="151123" x="6891338" y="5476875"/>
          <p14:tracePt t="151130" x="6905625" y="5476875"/>
          <p14:tracePt t="151146" x="6948488" y="5476875"/>
          <p14:tracePt t="151162" x="7010400" y="5476875"/>
          <p14:tracePt t="151179" x="7077075" y="5476875"/>
          <p14:tracePt t="151196" x="7181850" y="5476875"/>
          <p14:tracePt t="151212" x="7229475" y="5476875"/>
          <p14:tracePt t="151229" x="7272338" y="5476875"/>
          <p14:tracePt t="151246" x="7305675" y="5476875"/>
          <p14:tracePt t="151262" x="7391400" y="5476875"/>
          <p14:tracePt t="151279" x="7458075" y="5476875"/>
          <p14:tracePt t="151296" x="7519988" y="5472113"/>
          <p14:tracePt t="151312" x="7591425" y="5467350"/>
          <p14:tracePt t="151329" x="7662863" y="5467350"/>
          <p14:tracePt t="151346" x="7724775" y="5467350"/>
          <p14:tracePt t="151362" x="7781925" y="5467350"/>
          <p14:tracePt t="151379" x="7853363" y="5467350"/>
          <p14:tracePt t="151396" x="7896225" y="5467350"/>
          <p14:tracePt t="151412" x="7943850" y="5476875"/>
          <p14:tracePt t="151429" x="7977188" y="5476875"/>
          <p14:tracePt t="151446" x="8010525" y="5476875"/>
          <p14:tracePt t="151462" x="8024813" y="5476875"/>
          <p14:tracePt t="151479" x="8039100" y="5476875"/>
          <p14:tracePt t="151496" x="8048625" y="5481638"/>
          <p14:tracePt t="151512" x="8067675" y="5481638"/>
          <p14:tracePt t="151529" x="8081963" y="5486400"/>
          <p14:tracePt t="151546" x="8096250" y="5486400"/>
          <p14:tracePt t="151563" x="8105775" y="5486400"/>
          <p14:tracePt t="151579" x="8110538" y="5486400"/>
          <p14:tracePt t="151637" x="8115300" y="5486400"/>
          <p14:tracePt t="153362" x="8115300" y="5491163"/>
          <p14:tracePt t="153368" x="8110538" y="5491163"/>
          <p14:tracePt t="153384" x="8105775" y="5491163"/>
          <p14:tracePt t="153396" x="8101013" y="5491163"/>
          <p14:tracePt t="153413" x="8091488" y="5491163"/>
          <p14:tracePt t="153429" x="8086725" y="5491163"/>
          <p14:tracePt t="153446" x="8072438" y="5491163"/>
          <p14:tracePt t="153479" x="8020050" y="5500688"/>
          <p14:tracePt t="153512" x="7929563" y="5519738"/>
          <p14:tracePt t="153529" x="7867650" y="5534025"/>
          <p14:tracePt t="153546" x="7824788" y="5538788"/>
          <p14:tracePt t="153562" x="7781925" y="5543550"/>
          <p14:tracePt t="153579" x="7739063" y="5557838"/>
          <p14:tracePt t="153595" x="7620000" y="5572125"/>
          <p14:tracePt t="153612" x="7529513" y="5576888"/>
          <p14:tracePt t="153629" x="7448550" y="5586413"/>
          <p14:tracePt t="153645" x="7367588" y="5595938"/>
          <p14:tracePt t="153662" x="7229475" y="5600700"/>
          <p14:tracePt t="153679" x="7148513" y="5610225"/>
          <p14:tracePt t="153696" x="7067550" y="5614988"/>
          <p14:tracePt t="153712" x="7019925" y="5614988"/>
          <p14:tracePt t="153729" x="6943725" y="5614988"/>
          <p14:tracePt t="153745" x="6886575" y="5614988"/>
          <p14:tracePt t="153763" x="6815138" y="5614988"/>
          <p14:tracePt t="153779" x="6724650" y="5614988"/>
          <p14:tracePt t="153795" x="6672263" y="5614988"/>
          <p14:tracePt t="153813" x="6624638" y="5614988"/>
          <p14:tracePt t="153829" x="6581775" y="5614988"/>
          <p14:tracePt t="153846" x="6519863" y="5610225"/>
          <p14:tracePt t="153862" x="6481763" y="5600700"/>
          <p14:tracePt t="153879" x="6438900" y="5595938"/>
          <p14:tracePt t="153896" x="6396038" y="5581650"/>
          <p14:tracePt t="153912" x="6334125" y="5581650"/>
          <p14:tracePt t="153929" x="6305550" y="5576888"/>
          <p14:tracePt t="153946" x="6276975" y="5576888"/>
          <p14:tracePt t="153963" x="6234113" y="5576888"/>
          <p14:tracePt t="153979" x="6205538" y="5576888"/>
          <p14:tracePt t="153996" x="6176963" y="5576888"/>
          <p14:tracePt t="154012" x="6153150" y="5576888"/>
          <p14:tracePt t="154029" x="6119813" y="5576888"/>
          <p14:tracePt t="154046" x="6091238" y="5576888"/>
          <p14:tracePt t="154062" x="6062663" y="5576888"/>
          <p14:tracePt t="154079" x="6029325" y="5572125"/>
          <p14:tracePt t="154096" x="5981700" y="5572125"/>
          <p14:tracePt t="154112" x="5962650" y="5572125"/>
          <p14:tracePt t="154129" x="5938838" y="5572125"/>
          <p14:tracePt t="154146" x="5910263" y="5572125"/>
          <p14:tracePt t="154162" x="5900738" y="5572125"/>
          <p14:tracePt t="154179" x="5881688" y="5572125"/>
          <p14:tracePt t="154195" x="5867400" y="5572125"/>
          <p14:tracePt t="154212" x="5848350" y="5572125"/>
          <p14:tracePt t="154229" x="5838825" y="5572125"/>
          <p14:tracePt t="154245" x="5829300" y="5572125"/>
          <p14:tracePt t="154262" x="5819775" y="5572125"/>
          <p14:tracePt t="154279" x="5805488" y="5572125"/>
          <p14:tracePt t="154295" x="5795963" y="5572125"/>
          <p14:tracePt t="154312" x="5791200" y="5572125"/>
          <p14:tracePt t="154329" x="5781675" y="5572125"/>
          <p14:tracePt t="154345" x="5772150" y="5572125"/>
          <p14:tracePt t="154741" x="5776913" y="5572125"/>
          <p14:tracePt t="154748" x="5786438" y="5567363"/>
          <p14:tracePt t="154762" x="5810250" y="5562600"/>
          <p14:tracePt t="154779" x="5834063" y="5548313"/>
          <p14:tracePt t="154796" x="5853113" y="5548313"/>
          <p14:tracePt t="154812" x="5872163" y="5548313"/>
          <p14:tracePt t="154829" x="5891213" y="5548313"/>
          <p14:tracePt t="154863" x="5910263" y="5548313"/>
          <p14:tracePt t="154895" x="5924550" y="5548313"/>
          <p14:tracePt t="154929" x="5929313" y="5548313"/>
          <p14:tracePt t="154946" x="5938838" y="5548313"/>
          <p14:tracePt t="154962" x="5948363" y="5538788"/>
          <p14:tracePt t="154979" x="5957888" y="5534025"/>
          <p14:tracePt t="154995" x="5962650" y="5529263"/>
          <p14:tracePt t="155012" x="5972175" y="5519738"/>
          <p14:tracePt t="155029" x="5981700" y="5519738"/>
          <p14:tracePt t="155046" x="5986463" y="5519738"/>
          <p14:tracePt t="155062" x="5991225" y="5519738"/>
          <p14:tracePt t="155863" x="6000750" y="5519738"/>
          <p14:tracePt t="155871" x="6010275" y="5514975"/>
          <p14:tracePt t="155879" x="6024563" y="5510213"/>
          <p14:tracePt t="155895" x="6043613" y="5510213"/>
          <p14:tracePt t="155912" x="6067425" y="5510213"/>
          <p14:tracePt t="155915" x="6076950" y="5510213"/>
          <p14:tracePt t="155929" x="6096000" y="5510213"/>
          <p14:tracePt t="155962" x="6148388" y="5510213"/>
          <p14:tracePt t="155995" x="6200775" y="5510213"/>
          <p14:tracePt t="156012" x="6219825" y="5510213"/>
          <p14:tracePt t="156029" x="6243638" y="5510213"/>
          <p14:tracePt t="156045" x="6262688" y="5510213"/>
          <p14:tracePt t="156062" x="6296025" y="5510213"/>
          <p14:tracePt t="156079" x="6324600" y="5510213"/>
          <p14:tracePt t="156095" x="6348413" y="5510213"/>
          <p14:tracePt t="156112" x="6367463" y="5510213"/>
          <p14:tracePt t="156129" x="6376988" y="5510213"/>
          <p14:tracePt t="156145" x="6386513" y="5510213"/>
          <p14:tracePt t="156162" x="6391275" y="5510213"/>
          <p14:tracePt t="156179" x="6400800" y="5510213"/>
          <p14:tracePt t="156370" x="6353175" y="5510213"/>
          <p14:tracePt t="156377" x="6281738" y="5519738"/>
          <p14:tracePt t="156384" x="6215063" y="5519738"/>
          <p14:tracePt t="156395" x="6138863" y="5529263"/>
          <p14:tracePt t="156412" x="6015038" y="5538788"/>
          <p14:tracePt t="156413" x="5967413" y="5538788"/>
          <p14:tracePt t="156429" x="5876925" y="5538788"/>
          <p14:tracePt t="156445" x="5829300" y="5538788"/>
          <p14:tracePt t="156462" x="5791200" y="5538788"/>
          <p14:tracePt t="156479" x="5757863" y="5548313"/>
          <p14:tracePt t="156495" x="5710238" y="5553075"/>
          <p14:tracePt t="156512" x="5672138" y="5562600"/>
          <p14:tracePt t="156529" x="5629275" y="5572125"/>
          <p14:tracePt t="156546" x="5567363" y="5586413"/>
          <p14:tracePt t="156562" x="5524500" y="5605463"/>
          <p14:tracePt t="156579" x="5486400" y="5610225"/>
          <p14:tracePt t="156595" x="5448300" y="5624513"/>
          <p14:tracePt t="156612" x="5400675" y="5638800"/>
          <p14:tracePt t="156629" x="5367338" y="5643563"/>
          <p14:tracePt t="156645" x="5343525" y="5643563"/>
          <p14:tracePt t="156662" x="5324475" y="5643563"/>
          <p14:tracePt t="156679" x="5291138" y="5643563"/>
          <p14:tracePt t="156695" x="5272088" y="5643563"/>
          <p14:tracePt t="156712" x="5253038" y="5643563"/>
          <p14:tracePt t="156729" x="5233988" y="5643563"/>
          <p14:tracePt t="156745" x="5224463" y="5643563"/>
          <p14:tracePt t="156762" x="5214938" y="5643563"/>
          <p14:tracePt t="156779" x="5210175" y="5643563"/>
          <p14:tracePt t="156796" x="5200650" y="5643563"/>
          <p14:tracePt t="156833" x="5195888" y="5643563"/>
          <p14:tracePt t="156877" x="5195888" y="5638800"/>
          <p14:tracePt t="156884" x="5195888" y="5634038"/>
          <p14:tracePt t="156899" x="5195888" y="5629275"/>
          <p14:tracePt t="156912" x="5195888" y="5624513"/>
          <p14:tracePt t="156929" x="5200650" y="5614988"/>
          <p14:tracePt t="156945" x="5210175" y="5610225"/>
          <p14:tracePt t="156962" x="5229225" y="5605463"/>
          <p14:tracePt t="156979" x="5248275" y="5595938"/>
          <p14:tracePt t="156995" x="5257800" y="5586413"/>
          <p14:tracePt t="157012" x="5272088" y="5581650"/>
          <p14:tracePt t="157029" x="5281613" y="5581650"/>
          <p14:tracePt t="157045" x="5291138" y="5581650"/>
          <p14:tracePt t="157062" x="5295900" y="5581650"/>
          <p14:tracePt t="157079" x="5305425" y="5581650"/>
          <p14:tracePt t="157661" x="5310188" y="5581650"/>
          <p14:tracePt t="157668" x="5314950" y="5581650"/>
          <p14:tracePt t="157678" x="5319713" y="5581650"/>
          <p14:tracePt t="157695" x="5324475" y="5581650"/>
          <p14:tracePt t="157712" x="5338763" y="5581650"/>
          <p14:tracePt t="157728" x="5353050" y="5581650"/>
          <p14:tracePt t="157762" x="5381625" y="5581650"/>
          <p14:tracePt t="157795" x="5472113" y="5572125"/>
          <p14:tracePt t="157812" x="5514975" y="5567363"/>
          <p14:tracePt t="157828" x="5567363" y="5562600"/>
          <p14:tracePt t="157845" x="5643563" y="5562600"/>
          <p14:tracePt t="157862" x="5700713" y="5562600"/>
          <p14:tracePt t="157879" x="5748338" y="5562600"/>
          <p14:tracePt t="157895" x="5819775" y="5562600"/>
          <p14:tracePt t="157912" x="5848350" y="5562600"/>
          <p14:tracePt t="157928" x="5867400" y="5562600"/>
          <p14:tracePt t="157945" x="5886450" y="5562600"/>
          <p14:tracePt t="157962" x="5915025" y="5562600"/>
          <p14:tracePt t="157978" x="5929313" y="5562600"/>
          <p14:tracePt t="157995" x="5943600" y="5562600"/>
          <p14:tracePt t="158012" x="5953125" y="5562600"/>
          <p14:tracePt t="158028" x="5972175" y="5562600"/>
          <p14:tracePt t="158045" x="5981700" y="5562600"/>
          <p14:tracePt t="158062" x="5995988" y="5562600"/>
          <p14:tracePt t="158078" x="6010275" y="5562600"/>
          <p14:tracePt t="158095" x="6019800" y="5562600"/>
          <p14:tracePt t="158112" x="6024563" y="5562600"/>
          <p14:tracePt t="158129" x="6029325" y="5562600"/>
          <p14:tracePt t="158476" x="6043613" y="5557838"/>
          <p14:tracePt t="158483" x="6062663" y="5548313"/>
          <p14:tracePt t="158495" x="6076950" y="5538788"/>
          <p14:tracePt t="158512" x="6153150" y="5524500"/>
          <p14:tracePt t="158528" x="6215063" y="5519738"/>
          <p14:tracePt t="158545" x="6276975" y="5519738"/>
          <p14:tracePt t="158579" x="6391275" y="5519738"/>
          <p14:tracePt t="158612" x="6486525" y="5519738"/>
          <p14:tracePt t="158628" x="6519863" y="5519738"/>
          <p14:tracePt t="158645" x="6586538" y="5519738"/>
          <p14:tracePt t="158662" x="6629400" y="5519738"/>
          <p14:tracePt t="158678" x="6681788" y="5519738"/>
          <p14:tracePt t="158695" x="6743700" y="5519738"/>
          <p14:tracePt t="158712" x="6786563" y="5519738"/>
          <p14:tracePt t="158728" x="6829425" y="5519738"/>
          <p14:tracePt t="158745" x="6877050" y="5519738"/>
          <p14:tracePt t="158762" x="6953250" y="5510213"/>
          <p14:tracePt t="158778" x="6996113" y="5510213"/>
          <p14:tracePt t="158795" x="7038975" y="5510213"/>
          <p14:tracePt t="158812" x="7077075" y="5510213"/>
          <p14:tracePt t="158828" x="7119938" y="5510213"/>
          <p14:tracePt t="158845" x="7143750" y="5510213"/>
          <p14:tracePt t="158862" x="7177088" y="5510213"/>
          <p14:tracePt t="158879" x="7219950" y="5505450"/>
          <p14:tracePt t="158895" x="7248525" y="5500688"/>
          <p14:tracePt t="158912" x="7281863" y="5495925"/>
          <p14:tracePt t="158928" x="7310438" y="5491163"/>
          <p14:tracePt t="158945" x="7353300" y="5491163"/>
          <p14:tracePt t="158962" x="7367588" y="5491163"/>
          <p14:tracePt t="158978" x="7381875" y="5491163"/>
          <p14:tracePt t="158995" x="7386638" y="5491163"/>
          <p14:tracePt t="159012" x="7396163" y="5491163"/>
          <p14:tracePt t="159028" x="7400925" y="5491163"/>
          <p14:tracePt t="159045" x="7405688" y="5491163"/>
          <p14:tracePt t="159062" x="7410450" y="5491163"/>
          <p14:tracePt t="159078" x="7424738" y="5491163"/>
          <p14:tracePt t="159095" x="7429500" y="5491163"/>
          <p14:tracePt t="159112" x="7439025" y="5491163"/>
          <p14:tracePt t="159128" x="7448550" y="5486400"/>
          <p14:tracePt t="159145" x="7453313" y="5486400"/>
          <p14:tracePt t="159162" x="7458075" y="5486400"/>
          <p14:tracePt t="159203" x="7462838" y="5486400"/>
          <p14:tracePt t="159312" x="7453313" y="5486400"/>
          <p14:tracePt t="159320" x="7429500" y="5486400"/>
          <p14:tracePt t="159328" x="7391400" y="5491163"/>
          <p14:tracePt t="159345" x="7267575" y="5500688"/>
          <p14:tracePt t="159362" x="7143750" y="5524500"/>
          <p14:tracePt t="159379" x="6881813" y="5562600"/>
          <p14:tracePt t="159395" x="6724650" y="5576888"/>
          <p14:tracePt t="159412" x="6600825" y="5586413"/>
          <p14:tracePt t="159428" x="6500813" y="5595938"/>
          <p14:tracePt t="159445" x="6362700" y="5600700"/>
          <p14:tracePt t="159462" x="6291263" y="5600700"/>
          <p14:tracePt t="159478" x="6243638" y="5600700"/>
          <p14:tracePt t="159497" x="6172200" y="5595938"/>
          <p14:tracePt t="159513" x="6115050" y="5586413"/>
          <p14:tracePt t="159529" x="6043613" y="5581650"/>
          <p14:tracePt t="159545" x="5981700" y="5576888"/>
          <p14:tracePt t="159563" x="5905500" y="5567363"/>
          <p14:tracePt t="159579" x="5867400" y="5567363"/>
          <p14:tracePt t="159595" x="5853113" y="5567363"/>
          <p14:tracePt t="159612" x="5843588" y="5567363"/>
          <p14:tracePt t="159628" x="5838825" y="5567363"/>
          <p14:tracePt t="159645" x="5838825" y="5562600"/>
          <p14:tracePt t="159662" x="5857875" y="5553075"/>
          <p14:tracePt t="159679" x="5981700" y="5514975"/>
          <p14:tracePt t="159695" x="6096000" y="5505450"/>
          <p14:tracePt t="159712" x="6248400" y="5505450"/>
          <p14:tracePt t="159729" x="6405563" y="5510213"/>
          <p14:tracePt t="159745" x="6586538" y="5519738"/>
          <p14:tracePt t="159762" x="6677025" y="5529263"/>
          <p14:tracePt t="159779" x="6767513" y="5529263"/>
          <p14:tracePt t="159795" x="6848475" y="5529263"/>
          <p14:tracePt t="159812" x="6953250" y="5519738"/>
          <p14:tracePt t="159828" x="6996113" y="5519738"/>
          <p14:tracePt t="159845" x="7043738" y="5505450"/>
          <p14:tracePt t="159862" x="7072313" y="5500688"/>
          <p14:tracePt t="159878" x="7110413" y="5491163"/>
          <p14:tracePt t="159895" x="7129463" y="5491163"/>
          <p14:tracePt t="159912" x="7153275" y="5491163"/>
          <p14:tracePt t="159929" x="7172325" y="5491163"/>
          <p14:tracePt t="159945" x="7177088" y="5491163"/>
          <p14:tracePt t="159962" x="7181850" y="5491163"/>
          <p14:tracePt t="159978" x="7191375" y="5491163"/>
          <p14:tracePt t="160046" x="7196138" y="5491163"/>
          <p14:tracePt t="160062" x="7200900" y="5491163"/>
          <p14:tracePt t="160950" x="7086600" y="5486400"/>
          <p14:tracePt t="160962" x="6753225" y="5410200"/>
          <p14:tracePt t="160979" x="5576888" y="4895850"/>
          <p14:tracePt t="160995" x="4729163" y="4405313"/>
          <p14:tracePt t="161029" x="3414713" y="3476625"/>
          <p14:tracePt t="161062" x="2843213" y="2890838"/>
          <p14:tracePt t="161079" x="2790825" y="2833688"/>
          <p14:tracePt t="161096" x="2762250" y="2795588"/>
          <p14:tracePt t="161112" x="2757488" y="2790825"/>
          <p14:tracePt t="161323" x="2690813" y="2743200"/>
          <p14:tracePt t="161331" x="2609850" y="2676525"/>
          <p14:tracePt t="161338" x="2538413" y="2614613"/>
          <p14:tracePt t="161345" x="2471738" y="2543175"/>
          <p14:tracePt t="161361" x="2343150" y="2386013"/>
          <p14:tracePt t="161378" x="2205038" y="2114550"/>
          <p14:tracePt t="161395" x="2133600" y="1962150"/>
          <p14:tracePt t="161412" x="2057400" y="1795463"/>
          <p14:tracePt t="161428" x="2033588" y="1709738"/>
          <p14:tracePt t="161445" x="2019300" y="1671638"/>
          <p14:tracePt t="161462" x="2019300" y="1652588"/>
          <p14:tracePt t="161478" x="2019300" y="1628775"/>
          <p14:tracePt t="161495" x="2019300" y="1619250"/>
          <p14:tracePt t="161512" x="2019300" y="1614488"/>
          <p14:tracePt t="161529" x="2019300" y="1609725"/>
          <p14:tracePt t="161562" x="2009775" y="1619250"/>
          <p14:tracePt t="161578" x="1957388" y="1643063"/>
          <p14:tracePt t="161595" x="1833563" y="1676400"/>
          <p14:tracePt t="161611" x="1766888" y="1676400"/>
          <p14:tracePt t="161629" x="1728788" y="1671638"/>
          <p14:tracePt t="161645" x="1709738" y="1657350"/>
          <p14:tracePt t="161662" x="1695450" y="1624013"/>
          <p14:tracePt t="161678" x="1704975" y="1585913"/>
          <p14:tracePt t="161695" x="1714500" y="1562100"/>
          <p14:tracePt t="161712" x="1785938" y="1538288"/>
          <p14:tracePt t="161728" x="1866900" y="1538288"/>
          <p14:tracePt t="161745" x="1952625" y="1571625"/>
          <p14:tracePt t="161762" x="2014538" y="1624013"/>
          <p14:tracePt t="161778" x="2081213" y="1733550"/>
          <p14:tracePt t="161795" x="2109788" y="1795463"/>
          <p14:tracePt t="161812" x="2138363" y="1871663"/>
          <p14:tracePt t="161828" x="2152650" y="1933575"/>
          <p14:tracePt t="161845" x="2152650" y="2009775"/>
          <p14:tracePt t="161861" x="2166938" y="2043113"/>
          <p14:tracePt t="161878" x="2171700" y="2081213"/>
          <p14:tracePt t="161895" x="2185988" y="2124075"/>
          <p14:tracePt t="161912" x="2190750" y="2143125"/>
          <p14:tracePt t="161929" x="2195513" y="2166938"/>
          <p14:tracePt t="161945" x="2195513" y="2181225"/>
          <p14:tracePt t="161962" x="2195513" y="2200275"/>
          <p14:tracePt t="161978" x="2171700" y="2219325"/>
          <p14:tracePt t="161995" x="2119313" y="2238375"/>
          <p14:tracePt t="162011" x="2033588" y="2262188"/>
          <p14:tracePt t="162028" x="1905000" y="2281238"/>
          <p14:tracePt t="162045" x="1857375" y="2281238"/>
          <p14:tracePt t="162061" x="1833563" y="2281238"/>
          <p14:tracePt t="162078" x="1819275" y="2281238"/>
          <p14:tracePt t="162095" x="1814513" y="2281238"/>
          <p14:tracePt t="162138" x="1819275" y="2281238"/>
          <p14:tracePt t="162145" x="1833563" y="2276475"/>
          <p14:tracePt t="162152" x="1843088" y="2276475"/>
          <p14:tracePt t="162161" x="1866900" y="2276475"/>
          <p14:tracePt t="162178" x="1924050" y="2276475"/>
          <p14:tracePt t="162195" x="1985963" y="2271713"/>
          <p14:tracePt t="162211" x="2052638" y="2262188"/>
          <p14:tracePt t="162228" x="2081213" y="2262188"/>
          <p14:tracePt t="162245" x="2105025" y="2257425"/>
          <p14:tracePt t="162262" x="2119313" y="2257425"/>
          <p14:tracePt t="162278" x="2124075" y="2257425"/>
          <p14:tracePt t="162295" x="2133600" y="2257425"/>
          <p14:tracePt t="164304" x="2171700" y="2257425"/>
          <p14:tracePt t="164312" x="2228850" y="2266950"/>
          <p14:tracePt t="164319" x="2286000" y="2266950"/>
          <p14:tracePt t="164328" x="2343150" y="2276475"/>
          <p14:tracePt t="164345" x="2500313" y="2286000"/>
          <p14:tracePt t="164362" x="2767013" y="2300288"/>
          <p14:tracePt t="164378" x="2900363" y="2319338"/>
          <p14:tracePt t="164411" x="3276600" y="2390775"/>
          <p14:tracePt t="164413" x="3352800" y="2409825"/>
          <p14:tracePt t="164445" x="3695700" y="2509838"/>
          <p14:tracePt t="164462" x="3857625" y="2552700"/>
          <p14:tracePt t="164478" x="4010025" y="2595563"/>
          <p14:tracePt t="164495" x="4086225" y="2614613"/>
          <p14:tracePt t="164511" x="4167188" y="2628900"/>
          <p14:tracePt t="164528" x="4229100" y="2638425"/>
          <p14:tracePt t="164545" x="4291013" y="2652713"/>
          <p14:tracePt t="164561" x="4324350" y="2652713"/>
          <p14:tracePt t="164578" x="4352925" y="2657475"/>
          <p14:tracePt t="164595" x="4381500" y="2662238"/>
          <p14:tracePt t="164611" x="4443413" y="2676525"/>
          <p14:tracePt t="164628" x="4495800" y="2686050"/>
          <p14:tracePt t="164645" x="4538663" y="2695575"/>
          <p14:tracePt t="164662" x="4576763" y="2695575"/>
          <p14:tracePt t="164678" x="4619625" y="2695575"/>
          <p14:tracePt t="164695" x="4657725" y="2695575"/>
          <p14:tracePt t="164711" x="4691063" y="2695575"/>
          <p14:tracePt t="164728" x="4738688" y="2695575"/>
          <p14:tracePt t="164745" x="4762500" y="2695575"/>
          <p14:tracePt t="164761" x="4781550" y="2695575"/>
          <p14:tracePt t="164778" x="4800600" y="2695575"/>
          <p14:tracePt t="164795" x="4848225" y="2690813"/>
          <p14:tracePt t="164811" x="4876800" y="2690813"/>
          <p14:tracePt t="164828" x="4914900" y="2690813"/>
          <p14:tracePt t="164845" x="4957763" y="2686050"/>
          <p14:tracePt t="164861" x="5005388" y="2681288"/>
          <p14:tracePt t="164878" x="5033963" y="2681288"/>
          <p14:tracePt t="164895" x="5062538" y="2681288"/>
          <p14:tracePt t="164911" x="5095875" y="2686050"/>
          <p14:tracePt t="164928" x="5110163" y="2686050"/>
          <p14:tracePt t="164945" x="5119688" y="2686050"/>
          <p14:tracePt t="164961" x="5124450" y="2686050"/>
          <p14:tracePt t="164978" x="5133975" y="2686050"/>
          <p14:tracePt t="164995" x="5143500" y="2686050"/>
          <p14:tracePt t="165011" x="5148263" y="2686050"/>
          <p14:tracePt t="165028" x="5153025" y="2686050"/>
          <p14:tracePt t="165045" x="5162550" y="2695575"/>
          <p14:tracePt t="165061" x="5167313" y="2695575"/>
          <p14:tracePt t="165078" x="5172075" y="2695575"/>
          <p14:tracePt t="165118" x="5172075" y="2700338"/>
          <p14:tracePt t="165133" x="5172075" y="2705100"/>
          <p14:tracePt t="165161" x="5172075" y="2714625"/>
          <p14:tracePt t="165168" x="5172075" y="2719388"/>
          <p14:tracePt t="165178" x="5172075" y="2724150"/>
          <p14:tracePt t="165195" x="5167313" y="2747963"/>
          <p14:tracePt t="165211" x="5153025" y="2771775"/>
          <p14:tracePt t="165228" x="5133975" y="2786063"/>
          <p14:tracePt t="165245" x="5119688" y="2790825"/>
          <p14:tracePt t="165484" x="5167313" y="2790825"/>
          <p14:tracePt t="165491" x="5233988" y="2790825"/>
          <p14:tracePt t="165499" x="5286375" y="2790825"/>
          <p14:tracePt t="165511" x="5334000" y="2790825"/>
          <p14:tracePt t="165528" x="5448300" y="2790825"/>
          <p14:tracePt t="165545" x="5505450" y="2790825"/>
          <p14:tracePt t="165561" x="5548313" y="2790825"/>
          <p14:tracePt t="165578" x="5576888" y="2790825"/>
          <p14:tracePt t="165595" x="5605463" y="2790825"/>
          <p14:tracePt t="165611" x="5614988" y="2790825"/>
          <p14:tracePt t="165628" x="5619750" y="2790825"/>
          <p14:tracePt t="165645" x="5624513" y="2790825"/>
          <p14:tracePt t="165661" x="5643563" y="2790825"/>
          <p14:tracePt t="165678" x="5662613" y="2790825"/>
          <p14:tracePt t="165695" x="5691188" y="2790825"/>
          <p14:tracePt t="165711" x="5753100" y="2790825"/>
          <p14:tracePt t="165728" x="5795963" y="2790825"/>
          <p14:tracePt t="165745" x="5829300" y="2790825"/>
          <p14:tracePt t="165761" x="5872163" y="2790825"/>
          <p14:tracePt t="165778" x="5943600" y="2790825"/>
          <p14:tracePt t="165794" x="5976938" y="2790825"/>
          <p14:tracePt t="165811" x="6005513" y="2795588"/>
          <p14:tracePt t="165828" x="6029325" y="2800350"/>
          <p14:tracePt t="165844" x="6043613" y="2800350"/>
          <p14:tracePt t="165861" x="6053138" y="2805113"/>
          <p14:tracePt t="165878" x="6057900" y="2814638"/>
          <p14:tracePt t="165895" x="6062663" y="2890838"/>
          <p14:tracePt t="165911" x="6062663" y="2957513"/>
          <p14:tracePt t="165928" x="6053138" y="3019425"/>
          <p14:tracePt t="165945" x="6053138" y="3067050"/>
          <p14:tracePt t="165961" x="6053138" y="3128963"/>
          <p14:tracePt t="165978" x="6053138" y="3157538"/>
          <p14:tracePt t="165995" x="6053138" y="3190875"/>
          <p14:tracePt t="166011" x="6053138" y="3214688"/>
          <p14:tracePt t="166028" x="6053138" y="3238500"/>
          <p14:tracePt t="166044" x="6053138" y="3262313"/>
          <p14:tracePt t="166061" x="6053138" y="3276600"/>
          <p14:tracePt t="166078" x="6053138" y="3290888"/>
          <p14:tracePt t="166094" x="6053138" y="3295650"/>
          <p14:tracePt t="166111" x="6053138" y="3305175"/>
          <p14:tracePt t="166145" x="6053138" y="3309938"/>
          <p14:tracePt t="166189" x="6048375" y="3309938"/>
          <p14:tracePt t="166196" x="6043613" y="3300413"/>
          <p14:tracePt t="166203" x="6034088" y="3286125"/>
          <p14:tracePt t="166211" x="6015038" y="3267075"/>
          <p14:tracePt t="166228" x="5957888" y="3200400"/>
          <p14:tracePt t="166245" x="5900738" y="3100388"/>
          <p14:tracePt t="166261" x="5829300" y="2952750"/>
          <p14:tracePt t="166278" x="5800725" y="2895600"/>
          <p14:tracePt t="166295" x="5791200" y="2871788"/>
          <p14:tracePt t="166311" x="5776913" y="2852738"/>
          <p14:tracePt t="166328" x="5767388" y="2833688"/>
          <p14:tracePt t="166344" x="5767388" y="2828925"/>
          <p14:tracePt t="166361" x="5767388" y="2824163"/>
          <p14:tracePt t="166378" x="5767388" y="2814638"/>
          <p14:tracePt t="166423" x="5767388" y="2819400"/>
          <p14:tracePt t="166431" x="5767388" y="2833688"/>
          <p14:tracePt t="166444" x="5767388" y="2862263"/>
          <p14:tracePt t="166461" x="5791200" y="2967038"/>
          <p14:tracePt t="166478" x="5824538" y="3062288"/>
          <p14:tracePt t="166495" x="5853113" y="3157538"/>
          <p14:tracePt t="166511" x="5895975" y="3300413"/>
          <p14:tracePt t="166528" x="5915025" y="3352800"/>
          <p14:tracePt t="166544" x="5929313" y="3390900"/>
          <p14:tracePt t="166561" x="5938838" y="3419475"/>
          <p14:tracePt t="166578" x="5948363" y="3448050"/>
          <p14:tracePt t="166594" x="5953125" y="3457575"/>
          <p14:tracePt t="166611" x="5957888" y="3467100"/>
          <p14:tracePt t="166628" x="5957888" y="3471863"/>
          <p14:tracePt t="166644" x="5957888" y="3476625"/>
          <p14:tracePt t="166673" x="5957888" y="3467100"/>
          <p14:tracePt t="166680" x="5953125" y="3433763"/>
          <p14:tracePt t="166694" x="5910263" y="3305175"/>
          <p14:tracePt t="166711" x="5867400" y="3152775"/>
          <p14:tracePt t="166728" x="5829300" y="2981325"/>
          <p14:tracePt t="166744" x="5805488" y="2847975"/>
          <p14:tracePt t="166761" x="5791200" y="2747963"/>
          <p14:tracePt t="166778" x="5791200" y="2724150"/>
          <p14:tracePt t="166794" x="5791200" y="2709863"/>
          <p14:tracePt t="166811" x="5791200" y="2705100"/>
          <p14:tracePt t="166828" x="5791200" y="2700338"/>
          <p14:tracePt t="166849" x="5791200" y="2728913"/>
          <p14:tracePt t="166861" x="5791200" y="2776538"/>
          <p14:tracePt t="166878" x="5824538" y="2947988"/>
          <p14:tracePt t="166894" x="5838825" y="3052763"/>
          <p14:tracePt t="166911" x="5857875" y="3157538"/>
          <p14:tracePt t="166928" x="5862638" y="3200400"/>
          <p14:tracePt t="166945" x="5867400" y="3224213"/>
          <p14:tracePt t="166961" x="5867400" y="3233738"/>
          <p14:tracePt t="166978" x="5867400" y="3238500"/>
          <p14:tracePt t="167011" x="5867400" y="3224213"/>
          <p14:tracePt t="167216" x="5891213" y="3505200"/>
          <p14:tracePt t="167223" x="5905500" y="3757613"/>
          <p14:tracePt t="167231" x="5915025" y="3967163"/>
          <p14:tracePt t="167245" x="5924550" y="4476750"/>
          <p14:tracePt t="167261" x="5895975" y="4700588"/>
          <p14:tracePt t="167278" x="5834063" y="4991100"/>
          <p14:tracePt t="167295" x="5772150" y="5167313"/>
          <p14:tracePt t="167328" x="5629275" y="5514975"/>
          <p14:tracePt t="167361" x="5572125" y="5638800"/>
          <p14:tracePt t="167378" x="5562600" y="5681663"/>
          <p14:tracePt t="167394" x="5553075" y="5691188"/>
          <p14:tracePt t="167411" x="5548313" y="5700713"/>
          <p14:tracePt t="167428" x="5543550" y="5710238"/>
          <p14:tracePt t="167444" x="5543550" y="5715000"/>
          <p14:tracePt t="167664" x="5548313" y="5715000"/>
          <p14:tracePt t="167671" x="5553075" y="5700713"/>
          <p14:tracePt t="167679" x="5557838" y="5691188"/>
          <p14:tracePt t="167695" x="5576888" y="5676900"/>
          <p14:tracePt t="167728" x="5591175" y="5648325"/>
          <p14:tracePt t="167761" x="5610225" y="5614988"/>
          <p14:tracePt t="167778" x="5614988" y="5600700"/>
          <p14:tracePt t="167794" x="5624513" y="5591175"/>
          <p14:tracePt t="167811" x="5638800" y="5572125"/>
          <p14:tracePt t="167828" x="5653088" y="5553075"/>
          <p14:tracePt t="167844" x="5672138" y="5538788"/>
          <p14:tracePt t="167862" x="5691188" y="5519738"/>
          <p14:tracePt t="167878" x="5700713" y="5510213"/>
          <p14:tracePt t="167895" x="5724525" y="5491163"/>
          <p14:tracePt t="167911" x="5734050" y="5481638"/>
          <p14:tracePt t="167913" x="5743575" y="5476875"/>
          <p14:tracePt t="167928" x="5753100" y="5472113"/>
          <p14:tracePt t="167944" x="5762625" y="5467350"/>
          <p14:tracePt t="167961" x="5767388" y="5467350"/>
          <p14:tracePt t="168009" x="5767388" y="5472113"/>
          <p14:tracePt t="168016" x="5757863" y="5476875"/>
          <p14:tracePt t="168028" x="5734050" y="5481638"/>
          <p14:tracePt t="168045" x="5619750" y="5529263"/>
          <p14:tracePt t="168061" x="5514975" y="5553075"/>
          <p14:tracePt t="168078" x="5410200" y="5576888"/>
          <p14:tracePt t="168094" x="5281613" y="5595938"/>
          <p14:tracePt t="168111" x="5124450" y="5591175"/>
          <p14:tracePt t="168128" x="5053013" y="5586413"/>
          <p14:tracePt t="168144" x="5000625" y="5562600"/>
          <p14:tracePt t="168161" x="4962525" y="5543550"/>
          <p14:tracePt t="168178" x="4910138" y="5476875"/>
          <p14:tracePt t="168194" x="4881563" y="5400675"/>
          <p14:tracePt t="168211" x="4881563" y="5310188"/>
          <p14:tracePt t="168228" x="4886325" y="5214938"/>
          <p14:tracePt t="168244" x="4924425" y="5157788"/>
          <p14:tracePt t="168261" x="4972050" y="5119688"/>
          <p14:tracePt t="168278" x="5053013" y="5062538"/>
          <p14:tracePt t="168294" x="5205413" y="5024438"/>
          <p14:tracePt t="168311" x="5286375" y="5024438"/>
          <p14:tracePt t="168328" x="5372100" y="5048250"/>
          <p14:tracePt t="168345" x="5438775" y="5086350"/>
          <p14:tracePt t="168362" x="5524500" y="5195888"/>
          <p14:tracePt t="168380" x="5562600" y="5305425"/>
          <p14:tracePt t="168399" x="5576888" y="5400675"/>
          <p14:tracePt t="168412" x="5576888" y="5438775"/>
          <p14:tracePt t="168428" x="5557838" y="5467350"/>
          <p14:tracePt t="168444" x="5548313" y="5495925"/>
          <p14:tracePt t="168461" x="5529263" y="5519738"/>
          <p14:tracePt t="168478" x="5514975" y="5538788"/>
          <p14:tracePt t="168662" x="5567363" y="5538788"/>
          <p14:tracePt t="168670" x="5657850" y="5534025"/>
          <p14:tracePt t="168678" x="5738813" y="5529263"/>
          <p14:tracePt t="168694" x="5872163" y="5519738"/>
          <p14:tracePt t="168711" x="5967413" y="5510213"/>
          <p14:tracePt t="168728" x="6067425" y="5510213"/>
          <p14:tracePt t="168744" x="6105525" y="5510213"/>
          <p14:tracePt t="168761" x="6124575" y="5510213"/>
          <p14:tracePt t="168778" x="6138863" y="5510213"/>
          <p14:tracePt t="168794" x="6148388" y="5510213"/>
          <p14:tracePt t="168811" x="6153150" y="5510213"/>
          <p14:tracePt t="168845" x="6157913" y="5510213"/>
          <p14:tracePt t="168964" x="6153150" y="5510213"/>
          <p14:tracePt t="168971" x="6143625" y="5510213"/>
          <p14:tracePt t="168978" x="6134100" y="5514975"/>
          <p14:tracePt t="168994" x="6105525" y="5519738"/>
          <p14:tracePt t="169011" x="6067425" y="5519738"/>
          <p14:tracePt t="169028" x="6038850" y="5519738"/>
          <p14:tracePt t="169044" x="6034088" y="5519738"/>
          <p14:tracePt t="169061" x="6029325" y="5519738"/>
          <p14:tracePt t="169096" x="6034088" y="5519738"/>
          <p14:tracePt t="169111" x="6053138" y="5519738"/>
          <p14:tracePt t="169128" x="6110288" y="5519738"/>
          <p14:tracePt t="169144" x="6191250" y="5519738"/>
          <p14:tracePt t="169161" x="6286500" y="5519738"/>
          <p14:tracePt t="169178" x="6324600" y="5519738"/>
          <p14:tracePt t="169194" x="6348413" y="5519738"/>
          <p14:tracePt t="169211" x="6362700" y="5519738"/>
          <p14:tracePt t="169228" x="6372225" y="5519738"/>
          <p14:tracePt t="169244" x="6381750" y="5519738"/>
          <p14:tracePt t="169261" x="6386513" y="5519738"/>
          <p14:tracePt t="169278" x="6391275" y="5519738"/>
          <p14:tracePt t="169668" x="6443663" y="5510213"/>
          <p14:tracePt t="169675" x="6538913" y="5481638"/>
          <p14:tracePt t="169682" x="6605588" y="5467350"/>
          <p14:tracePt t="169695" x="6677025" y="5448300"/>
          <p14:tracePt t="169711" x="6824663" y="5424488"/>
          <p14:tracePt t="169728" x="6867525" y="5414963"/>
          <p14:tracePt t="169761" x="6905625" y="5414963"/>
          <p14:tracePt t="169794" x="6919913" y="5414963"/>
          <p14:tracePt t="169811" x="6924675" y="5414963"/>
          <p14:tracePt t="169918" x="6924675" y="5410200"/>
          <p14:tracePt t="169976" x="6929438" y="5410200"/>
          <p14:tracePt t="169983" x="6934200" y="5410200"/>
          <p14:tracePt t="169994" x="6943725" y="5414963"/>
          <p14:tracePt t="170011" x="7043738" y="5448300"/>
          <p14:tracePt t="170028" x="7167563" y="5519738"/>
          <p14:tracePt t="170044" x="7286625" y="5562600"/>
          <p14:tracePt t="170061" x="7391400" y="5600700"/>
          <p14:tracePt t="170078" x="7586663" y="5619750"/>
          <p14:tracePt t="170094" x="7696200" y="5614988"/>
          <p14:tracePt t="170111" x="7791450" y="5591175"/>
          <p14:tracePt t="170128" x="7848600" y="5562600"/>
          <p14:tracePt t="170144" x="7910513" y="5538788"/>
          <p14:tracePt t="170161" x="7943850" y="5524500"/>
          <p14:tracePt t="170178" x="7962900" y="5514975"/>
          <p14:tracePt t="170194" x="7986713" y="5514975"/>
          <p14:tracePt t="170211" x="8001000" y="5510213"/>
          <p14:tracePt t="170227" x="8010525" y="5510213"/>
          <p14:tracePt t="170244" x="8015288" y="5510213"/>
          <p14:tracePt t="170261" x="8024813" y="5510213"/>
          <p14:tracePt t="170294" x="8029575" y="5510213"/>
          <p14:tracePt t="170357" x="8024813" y="5510213"/>
          <p14:tracePt t="170364" x="8015288" y="5519738"/>
          <p14:tracePt t="170371" x="7986713" y="5534025"/>
          <p14:tracePt t="170379" x="7939088" y="5548313"/>
          <p14:tracePt t="170395" x="7777163" y="5605463"/>
          <p14:tracePt t="170411" x="7577138" y="5629275"/>
          <p14:tracePt t="170428" x="7400925" y="5638800"/>
          <p14:tracePt t="170444" x="7186613" y="5634038"/>
          <p14:tracePt t="170461" x="7096125" y="5629275"/>
          <p14:tracePt t="170478" x="7048500" y="5614988"/>
          <p14:tracePt t="170494" x="7019925" y="5610225"/>
          <p14:tracePt t="170511" x="7005638" y="5605463"/>
          <p14:tracePt t="170527" x="7000875" y="5605463"/>
          <p14:tracePt t="170544" x="6991350" y="5605463"/>
          <p14:tracePt t="170561" x="6986588" y="5605463"/>
          <p14:tracePt t="170577" x="6972300" y="5643563"/>
          <p14:tracePt t="170594" x="6953250" y="5681663"/>
          <p14:tracePt t="170611" x="6934200" y="5710238"/>
          <p14:tracePt t="170628" x="6910388" y="5762625"/>
          <p14:tracePt t="170644" x="6900863" y="5791200"/>
          <p14:tracePt t="170661" x="6896100" y="5805488"/>
          <p14:tracePt t="170678" x="6886575" y="5815013"/>
          <p14:tracePt t="170694" x="6886575" y="5824538"/>
          <p14:tracePt t="170711" x="6886575" y="5834063"/>
          <p14:tracePt t="170820" x="6886575" y="5843588"/>
          <p14:tracePt t="171956" x="6843713" y="5829300"/>
          <p14:tracePt t="171964" x="6805613" y="5805488"/>
          <p14:tracePt t="171971" x="6753225" y="5772150"/>
          <p14:tracePt t="171980" x="6715125" y="5748338"/>
          <p14:tracePt t="171994" x="6648450" y="5710238"/>
          <p14:tracePt t="172027" x="6562725" y="5662613"/>
          <p14:tracePt t="172061" x="6486525" y="5619750"/>
          <p14:tracePt t="172078" x="6448425" y="5600700"/>
          <p14:tracePt t="172094" x="6410325" y="5581650"/>
          <p14:tracePt t="172111" x="6343650" y="5543550"/>
          <p14:tracePt t="172128" x="6267450" y="5505450"/>
          <p14:tracePt t="172144" x="6191250" y="5453063"/>
          <p14:tracePt t="172161" x="6100763" y="5386388"/>
          <p14:tracePt t="172177" x="6000750" y="5295900"/>
          <p14:tracePt t="172194" x="5938838" y="5243513"/>
          <p14:tracePt t="172211" x="5881688" y="5200650"/>
          <p14:tracePt t="172228" x="5819775" y="5153025"/>
          <p14:tracePt t="172244" x="5781675" y="5133975"/>
          <p14:tracePt t="172261" x="5757863" y="5129213"/>
          <p14:tracePt t="172277" x="5743575" y="5129213"/>
          <p14:tracePt t="172294" x="5738813" y="5129213"/>
          <p14:tracePt t="172971" x="5634038" y="5138738"/>
          <p14:tracePt t="172977" x="5448300" y="5129213"/>
          <p14:tracePt t="172984" x="5200650" y="5076825"/>
          <p14:tracePt t="172994" x="4881563" y="4967288"/>
          <p14:tracePt t="173028" x="3433763" y="4210050"/>
          <p14:tracePt t="173061" x="2595563" y="3609975"/>
          <p14:tracePt t="173078" x="2381250" y="3395663"/>
          <p14:tracePt t="173094" x="2166938" y="3143250"/>
          <p14:tracePt t="173111" x="2095500" y="2981325"/>
          <p14:tracePt t="173127" x="2062163" y="2886075"/>
          <p14:tracePt t="173144" x="2057400" y="2824163"/>
          <p14:tracePt t="173161" x="2057400" y="2738438"/>
          <p14:tracePt t="173177" x="2057400" y="2719388"/>
          <p14:tracePt t="173194" x="2057400" y="2695575"/>
          <p14:tracePt t="173211" x="2057400" y="2686050"/>
          <p14:tracePt t="173227" x="2057400" y="2681288"/>
          <p14:tracePt t="173244" x="2052638" y="2676525"/>
          <p14:tracePt t="173261" x="2047875" y="2652713"/>
          <p14:tracePt t="173278" x="2019300" y="2562225"/>
          <p14:tracePt t="173294" x="2005013" y="2490788"/>
          <p14:tracePt t="173311" x="1990725" y="2438400"/>
          <p14:tracePt t="173327" x="1976438" y="2386013"/>
          <p14:tracePt t="173344" x="1971675" y="2324100"/>
          <p14:tracePt t="173361" x="1966913" y="2290763"/>
          <p14:tracePt t="173377" x="1966913" y="2281238"/>
          <p14:tracePt t="173395" x="1966913" y="2266950"/>
          <p14:tracePt t="173411" x="1966913" y="2257425"/>
          <p14:tracePt t="173427" x="1971675" y="2243138"/>
          <p14:tracePt t="173444" x="1995488" y="2209800"/>
          <p14:tracePt t="173461" x="2043113" y="2171700"/>
          <p14:tracePt t="173659" x="2043113" y="2128838"/>
          <p14:tracePt t="173666" x="2052638" y="2090738"/>
          <p14:tracePt t="173677" x="2057400" y="2066925"/>
          <p14:tracePt t="173694" x="2076450" y="2028825"/>
          <p14:tracePt t="173711" x="2100263" y="2000250"/>
          <p14:tracePt t="173727" x="2114550" y="1990725"/>
          <p14:tracePt t="173744" x="2133600" y="1981200"/>
          <p14:tracePt t="173761" x="2147888" y="1981200"/>
          <p14:tracePt t="173777" x="2166938" y="2071688"/>
          <p14:tracePt t="173794" x="2162175" y="2214563"/>
          <p14:tracePt t="173811" x="2143125" y="2476500"/>
          <p14:tracePt t="173827" x="2009775" y="3162300"/>
          <p14:tracePt t="173844" x="1905000" y="3629025"/>
          <p14:tracePt t="173861" x="1719263" y="4305300"/>
          <p14:tracePt t="173878" x="1566863" y="4805363"/>
          <p14:tracePt t="173894" x="1404938" y="5372100"/>
          <p14:tracePt t="173911" x="1352550" y="5557838"/>
          <p14:tracePt t="173928" x="1319213" y="5681663"/>
          <p14:tracePt t="173944" x="1304925" y="5729288"/>
          <p14:tracePt t="173961" x="1304925" y="5738813"/>
          <p14:tracePt t="174165" x="1276350" y="5762625"/>
          <p14:tracePt t="174173" x="1228725" y="5786438"/>
          <p14:tracePt t="174180" x="1190625" y="5810250"/>
          <p14:tracePt t="174194" x="1143000" y="5834063"/>
          <p14:tracePt t="174210" x="1009650" y="5881688"/>
          <p14:tracePt t="174227" x="942975" y="5895975"/>
          <p14:tracePt t="174244" x="900113" y="5910263"/>
          <p14:tracePt t="174261" x="847725" y="5915025"/>
          <p14:tracePt t="174277" x="819150" y="5919788"/>
          <p14:tracePt t="174294" x="781050" y="5919788"/>
          <p14:tracePt t="174310" x="747713" y="5929313"/>
          <p14:tracePt t="174327" x="690563" y="5938838"/>
          <p14:tracePt t="174344" x="661988" y="5948363"/>
          <p14:tracePt t="174361" x="633413" y="5948363"/>
          <p14:tracePt t="174377" x="619125" y="5948363"/>
          <p14:tracePt t="174394" x="600075" y="5948363"/>
          <p14:tracePt t="174411" x="595313" y="5948363"/>
          <p14:tracePt t="174427" x="590550" y="5948363"/>
          <p14:tracePt t="174474" x="590550" y="5957888"/>
          <p14:tracePt t="174481" x="590550" y="5967413"/>
          <p14:tracePt t="174494" x="590550" y="5986463"/>
          <p14:tracePt t="174510" x="619125" y="6091238"/>
          <p14:tracePt t="174527" x="652463" y="6157913"/>
          <p14:tracePt t="174544" x="676275" y="6205538"/>
          <p14:tracePt t="174561" x="695325" y="6243638"/>
          <p14:tracePt t="174577" x="714375" y="6276975"/>
          <p14:tracePt t="174594" x="719138" y="6286500"/>
          <p14:tracePt t="174610" x="723900" y="6296025"/>
          <p14:tracePt t="174627" x="723900" y="6305550"/>
          <p14:tracePt t="174644" x="728663" y="6310313"/>
          <p14:tracePt t="174660" x="733425" y="6315075"/>
          <p14:tracePt t="174677" x="747713" y="6324600"/>
          <p14:tracePt t="174694" x="819150" y="6348413"/>
          <p14:tracePt t="174711" x="890588" y="6372225"/>
          <p14:tracePt t="174727" x="985838" y="6396038"/>
          <p14:tracePt t="174744" x="1066800" y="6405563"/>
          <p14:tracePt t="174760" x="1171575" y="6410325"/>
          <p14:tracePt t="174777" x="1228725" y="6410325"/>
          <p14:tracePt t="174794" x="1295400" y="6410325"/>
          <p14:tracePt t="174811" x="1357313" y="6410325"/>
          <p14:tracePt t="174827" x="1395413" y="6424613"/>
          <p14:tracePt t="174844" x="1428750" y="6429375"/>
          <p14:tracePt t="174860" x="1466850" y="6434138"/>
          <p14:tracePt t="174877" x="1500188" y="6438900"/>
          <p14:tracePt t="174894" x="1519238" y="6438900"/>
          <p14:tracePt t="174910" x="1528763" y="6438900"/>
          <p14:tracePt t="174927" x="1543050" y="6438900"/>
          <p14:tracePt t="174944" x="1566863" y="6438900"/>
          <p14:tracePt t="174960" x="1576388" y="6438900"/>
          <p14:tracePt t="174977" x="1581150" y="6438900"/>
          <p14:tracePt t="174994" x="1590675" y="6438900"/>
          <p14:tracePt t="175244" x="1595438" y="6338888"/>
          <p14:tracePt t="175252" x="1624013" y="5995988"/>
          <p14:tracePt t="175260" x="1657350" y="5648325"/>
          <p14:tracePt t="175277" x="1733550" y="4929188"/>
          <p14:tracePt t="175294" x="1809750" y="4210050"/>
          <p14:tracePt t="175311" x="1943100" y="3205163"/>
          <p14:tracePt t="175328" x="2019300" y="2790825"/>
          <p14:tracePt t="175344" x="2081213" y="2376488"/>
          <p14:tracePt t="175361" x="2124075" y="2190750"/>
          <p14:tracePt t="175377" x="2147888" y="2128838"/>
          <p14:tracePt t="175394" x="2166938" y="2090738"/>
          <p14:tracePt t="175410" x="2176463" y="2052638"/>
          <p14:tracePt t="175427" x="2200275" y="2019300"/>
          <p14:tracePt t="175444" x="2205038" y="2005013"/>
          <p14:tracePt t="175460" x="2209800" y="1995488"/>
          <p14:tracePt t="175477" x="2224088" y="1990725"/>
          <p14:tracePt t="175494" x="2243138" y="1985963"/>
          <p14:tracePt t="175510" x="2262188" y="1985963"/>
          <p14:tracePt t="175528" x="2271713" y="1985963"/>
          <p14:tracePt t="175545" x="2290763" y="1985963"/>
          <p14:tracePt t="175561" x="2300288" y="1985963"/>
          <p14:tracePt t="175577" x="2305050" y="1985963"/>
          <p14:tracePt t="175594" x="2309813" y="1985963"/>
          <p14:tracePt t="175611" x="2319338" y="1990725"/>
          <p14:tracePt t="175627" x="2328863" y="1995488"/>
          <p14:tracePt t="175644" x="2333625" y="2005013"/>
          <p14:tracePt t="175737" x="2328863" y="2005013"/>
          <p14:tracePt t="175743" x="2324100" y="2005013"/>
          <p14:tracePt t="175752" x="2309813" y="2005013"/>
          <p14:tracePt t="175760" x="2295525" y="2005013"/>
          <p14:tracePt t="175777" x="2252663" y="2000250"/>
          <p14:tracePt t="175794" x="2205038" y="1990725"/>
          <p14:tracePt t="175810" x="2185988" y="1985963"/>
          <p14:tracePt t="175827" x="2176463" y="1981200"/>
          <p14:tracePt t="175844" x="2171700" y="1981200"/>
          <p14:tracePt t="175860" x="2162175" y="1981200"/>
          <p14:tracePt t="176067" x="2176463" y="1981200"/>
          <p14:tracePt t="176074" x="2190750" y="1981200"/>
          <p14:tracePt t="176082" x="2205038" y="1985963"/>
          <p14:tracePt t="176094" x="2214563" y="1985963"/>
          <p14:tracePt t="176111" x="2247900" y="2000250"/>
          <p14:tracePt t="176127" x="2271713" y="2005013"/>
          <p14:tracePt t="176144" x="2281238" y="2005013"/>
          <p14:tracePt t="176160" x="2295525" y="2005013"/>
          <p14:tracePt t="176177" x="2314575" y="2005013"/>
          <p14:tracePt t="176194" x="2328863" y="2005013"/>
          <p14:tracePt t="176210" x="2338388" y="2005013"/>
          <p14:tracePt t="176227" x="2362200" y="2009775"/>
          <p14:tracePt t="176244" x="2386013" y="2009775"/>
          <p14:tracePt t="176260" x="2405063" y="2009775"/>
          <p14:tracePt t="176277" x="2428875" y="2009775"/>
          <p14:tracePt t="176294" x="2452688" y="2009775"/>
          <p14:tracePt t="176310" x="2466975" y="2009775"/>
          <p14:tracePt t="176327" x="2476500" y="2009775"/>
          <p14:tracePt t="176344" x="2486025" y="2009775"/>
          <p14:tracePt t="176360" x="2495550" y="2009775"/>
          <p14:tracePt t="176377" x="2505075" y="2009775"/>
          <p14:tracePt t="176394" x="2509838" y="2009775"/>
          <p14:tracePt t="176478" x="2500313" y="2009775"/>
          <p14:tracePt t="176485" x="2486025" y="2009775"/>
          <p14:tracePt t="176494" x="2457450" y="2009775"/>
          <p14:tracePt t="176510" x="2400300" y="2014538"/>
          <p14:tracePt t="176527" x="2338388" y="2014538"/>
          <p14:tracePt t="176544" x="2281238" y="2005013"/>
          <p14:tracePt t="176560" x="2247900" y="1995488"/>
          <p14:tracePt t="176577" x="2233613" y="1990725"/>
          <p14:tracePt t="176594" x="2224088" y="1990725"/>
          <p14:tracePt t="176611" x="2219325" y="1990725"/>
          <p14:tracePt t="176627" x="2214563" y="1990725"/>
          <p14:tracePt t="176660" x="2209800" y="1990725"/>
          <p14:tracePt t="176677" x="2205038" y="1990725"/>
          <p14:tracePt t="176694" x="2195513" y="1990725"/>
          <p14:tracePt t="176710" x="2181225" y="1990725"/>
          <p14:tracePt t="176727" x="2128838" y="1990725"/>
          <p14:tracePt t="176744" x="2076450" y="1990725"/>
          <p14:tracePt t="176761" x="2028825" y="1990725"/>
          <p14:tracePt t="176777" x="1971675" y="1990725"/>
          <p14:tracePt t="176794" x="1852613" y="2000250"/>
          <p14:tracePt t="176810" x="1771650" y="2000250"/>
          <p14:tracePt t="176827" x="1714500" y="2000250"/>
          <p14:tracePt t="176844" x="1652588" y="2000250"/>
          <p14:tracePt t="176860" x="1624013" y="2000250"/>
          <p14:tracePt t="176877" x="1614488" y="2000250"/>
          <p14:tracePt t="176894" x="1604963" y="2000250"/>
          <p14:tracePt t="176927" x="1604963" y="1995488"/>
          <p14:tracePt t="176944" x="1624013" y="1990725"/>
          <p14:tracePt t="176960" x="1666875" y="1990725"/>
          <p14:tracePt t="176977" x="1766888" y="1985963"/>
          <p14:tracePt t="176994" x="1828800" y="1976438"/>
          <p14:tracePt t="177011" x="1900238" y="1971675"/>
          <p14:tracePt t="177027" x="1995488" y="1962150"/>
          <p14:tracePt t="177044" x="2033588" y="1962150"/>
          <p14:tracePt t="177060" x="2057400" y="1962150"/>
          <p14:tracePt t="177077" x="2076450" y="1962150"/>
          <p14:tracePt t="177094" x="2109788" y="1962150"/>
          <p14:tracePt t="177110" x="2138363" y="1962150"/>
          <p14:tracePt t="177127" x="2166938" y="1962150"/>
          <p14:tracePt t="177144" x="2205038" y="1962150"/>
          <p14:tracePt t="177160" x="2243138" y="1962150"/>
          <p14:tracePt t="177177" x="2257425" y="1962150"/>
          <p14:tracePt t="177194" x="2271713" y="1962150"/>
          <p14:tracePt t="177210" x="2281238" y="1962150"/>
          <p14:tracePt t="177227" x="2286000" y="1962150"/>
          <p14:tracePt t="177260" x="2286000" y="1971675"/>
          <p14:tracePt t="177277" x="2286000" y="1981200"/>
          <p14:tracePt t="177294" x="2286000" y="1985963"/>
          <p14:tracePt t="177310" x="2271713" y="1990725"/>
          <p14:tracePt t="177327" x="2233613" y="2005013"/>
          <p14:tracePt t="177344" x="2205038" y="2005013"/>
          <p14:tracePt t="177360" x="2190750" y="2005013"/>
          <p14:tracePt t="177377" x="2176463" y="1990725"/>
          <p14:tracePt t="177394" x="2157413" y="1909763"/>
          <p14:tracePt t="177410" x="2157413" y="1862138"/>
          <p14:tracePt t="177427" x="2166938" y="1824038"/>
          <p14:tracePt t="177444" x="2171700" y="1804988"/>
          <p14:tracePt t="177460" x="2195513" y="1781175"/>
          <p14:tracePt t="177477" x="2209800" y="1766888"/>
          <p14:tracePt t="177494" x="2233613" y="1757363"/>
          <p14:tracePt t="177510" x="2252663" y="1752600"/>
          <p14:tracePt t="177527" x="2286000" y="1752600"/>
          <p14:tracePt t="177544" x="2305050" y="1766888"/>
          <p14:tracePt t="177561" x="2319338" y="1785938"/>
          <p14:tracePt t="177577" x="2328863" y="1828800"/>
          <p14:tracePt t="177594" x="2333625" y="1885950"/>
          <p14:tracePt t="177610" x="2333625" y="1905000"/>
          <p14:tracePt t="177627" x="2319338" y="1928813"/>
          <p14:tracePt t="177644" x="2290763" y="1957388"/>
          <p14:tracePt t="177660" x="2262188" y="1976438"/>
          <p14:tracePt t="177677" x="2233613" y="1990725"/>
          <p14:tracePt t="177694" x="2195513" y="2000250"/>
          <p14:tracePt t="177710" x="2162175" y="2000250"/>
          <p14:tracePt t="177727" x="2152650" y="1990725"/>
          <p14:tracePt t="177744" x="2128838" y="1947863"/>
          <p14:tracePt t="177760" x="2114550" y="1876425"/>
          <p14:tracePt t="177777" x="2109788" y="1795463"/>
          <p14:tracePt t="177794" x="2109788" y="1762125"/>
          <p14:tracePt t="177810" x="2119313" y="1738313"/>
          <p14:tracePt t="177827" x="2138363" y="1714500"/>
          <p14:tracePt t="177844" x="2157413" y="1704975"/>
          <p14:tracePt t="177860" x="2181225" y="1704975"/>
          <p14:tracePt t="177877" x="2205038" y="1709738"/>
          <p14:tracePt t="177894" x="2228850" y="1733550"/>
          <p14:tracePt t="177910" x="2243138" y="1771650"/>
          <p14:tracePt t="177927" x="2252663" y="1819275"/>
          <p14:tracePt t="177944" x="2262188" y="1857375"/>
          <p14:tracePt t="177960" x="2257425" y="1895475"/>
          <p14:tracePt t="177977" x="2247900" y="1914525"/>
          <p14:tracePt t="177994" x="2243138" y="1928813"/>
          <p14:tracePt t="178011" x="2228850" y="1943100"/>
          <p14:tracePt t="178027" x="2219325" y="1947863"/>
          <p14:tracePt t="178044" x="2214563" y="1952625"/>
          <p14:tracePt t="178060" x="2209800" y="1952625"/>
          <p14:tracePt t="178094" x="2205038" y="1952625"/>
          <p14:tracePt t="178158" x="2200275" y="1952625"/>
          <p14:tracePt t="178635" x="2333625" y="1966913"/>
          <p14:tracePt t="178642" x="2528888" y="2005013"/>
          <p14:tracePt t="178650" x="2714625" y="2066925"/>
          <p14:tracePt t="178660" x="2943225" y="2147888"/>
          <p14:tracePt t="178677" x="3371850" y="2333625"/>
          <p14:tracePt t="178694" x="3905250" y="2519363"/>
          <p14:tracePt t="178728" x="4338638" y="2614613"/>
          <p14:tracePt t="178761" x="4743450" y="2757488"/>
          <p14:tracePt t="178777" x="4843463" y="2824163"/>
          <p14:tracePt t="178794" x="4900613" y="2862263"/>
          <p14:tracePt t="178810" x="4953000" y="2890838"/>
          <p14:tracePt t="178827" x="4991100" y="2905125"/>
          <p14:tracePt t="178844" x="5019675" y="2909888"/>
          <p14:tracePt t="178860" x="5048250" y="2914650"/>
          <p14:tracePt t="178877" x="5095875" y="2928938"/>
          <p14:tracePt t="178893" x="5119688" y="2938463"/>
          <p14:tracePt t="178910" x="5143500" y="2943225"/>
          <p14:tracePt t="178927" x="5162550" y="2947988"/>
          <p14:tracePt t="178944" x="5219700" y="2967038"/>
          <p14:tracePt t="178960" x="5281613" y="2990850"/>
          <p14:tracePt t="178977" x="5338763" y="3019425"/>
          <p14:tracePt t="178994" x="5405438" y="3057525"/>
          <p14:tracePt t="179010" x="5424488" y="3062288"/>
          <p14:tracePt t="179027" x="5443538" y="3067050"/>
          <p14:tracePt t="179044" x="5448300" y="3071813"/>
          <p14:tracePt t="179060" x="5457825" y="3071813"/>
          <p14:tracePt t="179077" x="5467350" y="3071813"/>
          <p14:tracePt t="179281" x="5453063" y="3071813"/>
          <p14:tracePt t="179288" x="5443538" y="3071813"/>
          <p14:tracePt t="179295" x="5434013" y="3071813"/>
          <p14:tracePt t="179310" x="5419725" y="3071813"/>
          <p14:tracePt t="179327" x="5405438" y="3071813"/>
          <p14:tracePt t="179344" x="5395913" y="3071813"/>
          <p14:tracePt t="179360" x="5391150" y="3071813"/>
          <p14:tracePt t="179377" x="5381625" y="3062288"/>
          <p14:tracePt t="179393" x="5376863" y="3043238"/>
          <p14:tracePt t="179410" x="5372100" y="2981325"/>
          <p14:tracePt t="179427" x="5376863" y="2905125"/>
          <p14:tracePt t="179444" x="5391150" y="2867025"/>
          <p14:tracePt t="179460" x="5410200" y="2843213"/>
          <p14:tracePt t="179477" x="5424488" y="2833688"/>
          <p14:tracePt t="179494" x="5453063" y="2833688"/>
          <p14:tracePt t="179510" x="5476875" y="2852738"/>
          <p14:tracePt t="179527" x="5500688" y="2881313"/>
          <p14:tracePt t="179543" x="5510213" y="2919413"/>
          <p14:tracePt t="179560" x="5529263" y="2967038"/>
          <p14:tracePt t="179577" x="5534025" y="2981325"/>
          <p14:tracePt t="179593" x="5534025" y="3005138"/>
          <p14:tracePt t="179610" x="5534025" y="3014663"/>
          <p14:tracePt t="179627" x="5534025" y="3019425"/>
          <p14:tracePt t="179643" x="5534025" y="3024188"/>
          <p14:tracePt t="179933" x="5610225" y="3024188"/>
          <p14:tracePt t="179941" x="5691188" y="3019425"/>
          <p14:tracePt t="179949" x="5767388" y="3019425"/>
          <p14:tracePt t="179960" x="5834063" y="3019425"/>
          <p14:tracePt t="179977" x="5991225" y="3019425"/>
          <p14:tracePt t="179993" x="6053138" y="3019425"/>
          <p14:tracePt t="180010" x="6086475" y="3019425"/>
          <p14:tracePt t="180044" x="6129338" y="3033713"/>
          <p14:tracePt t="180077" x="6162675" y="3043238"/>
          <p14:tracePt t="180093" x="6181725" y="3043238"/>
          <p14:tracePt t="180110" x="6215063" y="3043238"/>
          <p14:tracePt t="180127" x="6224588" y="3043238"/>
          <p14:tracePt t="180144" x="6238875" y="3043238"/>
          <p14:tracePt t="180160" x="6248400" y="3043238"/>
          <p14:tracePt t="180177" x="6257925" y="3043238"/>
          <p14:tracePt t="180193" x="6262688" y="3043238"/>
          <p14:tracePt t="180234" x="6267450" y="3043238"/>
          <p14:tracePt t="180507" x="6224588" y="3048000"/>
          <p14:tracePt t="180514" x="6167438" y="3067050"/>
          <p14:tracePt t="180527" x="6110288" y="3071813"/>
          <p14:tracePt t="180543" x="5919788" y="3100388"/>
          <p14:tracePt t="180560" x="5815013" y="3100388"/>
          <p14:tracePt t="180577" x="5762625" y="3100388"/>
          <p14:tracePt t="180594" x="5695950" y="3090863"/>
          <p14:tracePt t="180610" x="5662613" y="3071813"/>
          <p14:tracePt t="180627" x="5629275" y="3052763"/>
          <p14:tracePt t="180643" x="5605463" y="3038475"/>
          <p14:tracePt t="180660" x="5567363" y="3005138"/>
          <p14:tracePt t="180677" x="5548313" y="2990850"/>
          <p14:tracePt t="180693" x="5524500" y="2976563"/>
          <p14:tracePt t="180710" x="5514975" y="2967038"/>
          <p14:tracePt t="180727" x="5481638" y="2957513"/>
          <p14:tracePt t="180744" x="5472113" y="2952750"/>
          <p14:tracePt t="180760" x="5457825" y="2952750"/>
          <p14:tracePt t="180777" x="5443538" y="2952750"/>
          <p14:tracePt t="180794" x="5434013" y="2952750"/>
          <p14:tracePt t="180810" x="5429250" y="2952750"/>
          <p14:tracePt t="180827" x="5424488" y="2952750"/>
          <p14:tracePt t="180844" x="5414963" y="2952750"/>
          <p14:tracePt t="180918" x="5419725" y="2952750"/>
          <p14:tracePt t="180925" x="5443538" y="2962275"/>
          <p14:tracePt t="180932" x="5481638" y="2976563"/>
          <p14:tracePt t="180943" x="5538788" y="2990850"/>
          <p14:tracePt t="180960" x="5705475" y="3043238"/>
          <p14:tracePt t="180977" x="5829300" y="3057525"/>
          <p14:tracePt t="180993" x="5938838" y="3057525"/>
          <p14:tracePt t="181010" x="6043613" y="3057525"/>
          <p14:tracePt t="181027" x="6138863" y="3048000"/>
          <p14:tracePt t="181043" x="6176963" y="3038475"/>
          <p14:tracePt t="181060" x="6200775" y="3024188"/>
          <p14:tracePt t="181077" x="6215063" y="3019425"/>
          <p14:tracePt t="181093" x="6234113" y="3014663"/>
          <p14:tracePt t="181110" x="6248400" y="3005138"/>
          <p14:tracePt t="181127" x="6257925" y="3005138"/>
          <p14:tracePt t="181143" x="6272213" y="3005138"/>
          <p14:tracePt t="181160" x="6281738" y="3005138"/>
          <p14:tracePt t="181177" x="6286500" y="3005138"/>
          <p14:tracePt t="181194" x="6291263" y="3005138"/>
          <p14:tracePt t="181307" x="6281738" y="3005138"/>
          <p14:tracePt t="181314" x="6272213" y="3005138"/>
          <p14:tracePt t="181327" x="6219825" y="3028950"/>
          <p14:tracePt t="181343" x="6119813" y="3057525"/>
          <p14:tracePt t="181360" x="6015038" y="3090863"/>
          <p14:tracePt t="181377" x="5910263" y="3109913"/>
          <p14:tracePt t="181393" x="5829300" y="3119438"/>
          <p14:tracePt t="181410" x="5781675" y="3128963"/>
          <p14:tracePt t="181427" x="5743575" y="3128963"/>
          <p14:tracePt t="181443" x="5710238" y="3128963"/>
          <p14:tracePt t="181460" x="5676900" y="3128963"/>
          <p14:tracePt t="181477" x="5667375" y="3128963"/>
          <p14:tracePt t="181494" x="5648325" y="3128963"/>
          <p14:tracePt t="181510" x="5619750" y="3128963"/>
          <p14:tracePt t="181527" x="5567363" y="3128963"/>
          <p14:tracePt t="181543" x="5529263" y="3133725"/>
          <p14:tracePt t="181560" x="5486400" y="3138488"/>
          <p14:tracePt t="181577" x="5424488" y="3152775"/>
          <p14:tracePt t="181593" x="5372100" y="3167063"/>
          <p14:tracePt t="181610" x="5324475" y="3171825"/>
          <p14:tracePt t="181627" x="5276850" y="3186113"/>
          <p14:tracePt t="181644" x="5214938" y="3190875"/>
          <p14:tracePt t="181660" x="5181600" y="3190875"/>
          <p14:tracePt t="181677" x="5162550" y="3190875"/>
          <p14:tracePt t="181693" x="5138738" y="3190875"/>
          <p14:tracePt t="181710" x="5110163" y="3190875"/>
          <p14:tracePt t="181727" x="5095875" y="3181350"/>
          <p14:tracePt t="181743" x="5086350" y="3176588"/>
          <p14:tracePt t="181760" x="5072063" y="3167063"/>
          <p14:tracePt t="181777" x="5067300" y="3162300"/>
          <p14:tracePt t="181793" x="5057775" y="3152775"/>
          <p14:tracePt t="181810" x="5053013" y="3148013"/>
          <p14:tracePt t="181827" x="5048250" y="3143250"/>
          <p14:tracePt t="181893" x="5048250" y="3138488"/>
          <p14:tracePt t="181900" x="5048250" y="3133725"/>
          <p14:tracePt t="181915" x="5048250" y="3128963"/>
          <p14:tracePt t="181927" x="5048250" y="3124200"/>
          <p14:tracePt t="181944" x="5053013" y="3114675"/>
          <p14:tracePt t="181960" x="5067300" y="3105150"/>
          <p14:tracePt t="181977" x="5100638" y="3095625"/>
          <p14:tracePt t="181993" x="5143500" y="3090863"/>
          <p14:tracePt t="182010" x="5219700" y="3076575"/>
          <p14:tracePt t="182027" x="5267325" y="3076575"/>
          <p14:tracePt t="182043" x="5310188" y="3076575"/>
          <p14:tracePt t="182060" x="5348288" y="3062288"/>
          <p14:tracePt t="182077" x="5419725" y="3062288"/>
          <p14:tracePt t="182093" x="5472113" y="3062288"/>
          <p14:tracePt t="182110" x="5529263" y="3062288"/>
          <p14:tracePt t="182127" x="5591175" y="3062288"/>
          <p14:tracePt t="182143" x="5657850" y="3062288"/>
          <p14:tracePt t="182160" x="5691188" y="3062288"/>
          <p14:tracePt t="182177" x="5729288" y="3052763"/>
          <p14:tracePt t="182193" x="5781675" y="3052763"/>
          <p14:tracePt t="182210" x="5819775" y="3052763"/>
          <p14:tracePt t="182227" x="5867400" y="3052763"/>
          <p14:tracePt t="182243" x="5905500" y="3057525"/>
          <p14:tracePt t="182260" x="5972175" y="3071813"/>
          <p14:tracePt t="182277" x="6000750" y="3076575"/>
          <p14:tracePt t="182293" x="6034088" y="3081338"/>
          <p14:tracePt t="182310" x="6053138" y="3081338"/>
          <p14:tracePt t="182327" x="6086475" y="3081338"/>
          <p14:tracePt t="182343" x="6100763" y="3090863"/>
          <p14:tracePt t="182360" x="6119813" y="3090863"/>
          <p14:tracePt t="182377" x="6148388" y="3090863"/>
          <p14:tracePt t="182393" x="6167438" y="3090863"/>
          <p14:tracePt t="182410" x="6186488" y="3090863"/>
          <p14:tracePt t="182427" x="6205538" y="3090863"/>
          <p14:tracePt t="182443" x="6238875" y="3090863"/>
          <p14:tracePt t="182460" x="6257925" y="3090863"/>
          <p14:tracePt t="182477" x="6281738" y="3090863"/>
          <p14:tracePt t="182493" x="6300788" y="3090863"/>
          <p14:tracePt t="182510" x="6319838" y="3090863"/>
          <p14:tracePt t="182527" x="6329363" y="3090863"/>
          <p14:tracePt t="182543" x="6338888" y="3090863"/>
          <p14:tracePt t="182560" x="6348413" y="3090863"/>
          <p14:tracePt t="182577" x="6353175" y="3090863"/>
          <p14:tracePt t="183140" x="6343650" y="3081338"/>
          <p14:tracePt t="183148" x="6315075" y="3062288"/>
          <p14:tracePt t="183160" x="6286500" y="3038475"/>
          <p14:tracePt t="183177" x="6181725" y="2995613"/>
          <p14:tracePt t="183193" x="6100763" y="2971800"/>
          <p14:tracePt t="183210" x="5981700" y="2957513"/>
          <p14:tracePt t="183227" x="5881688" y="2947988"/>
          <p14:tracePt t="183260" x="5724525" y="2947988"/>
          <p14:tracePt t="183293" x="5667375" y="2952750"/>
          <p14:tracePt t="183310" x="5605463" y="2962275"/>
          <p14:tracePt t="183326" x="5557838" y="2971800"/>
          <p14:tracePt t="183343" x="5514975" y="2981325"/>
          <p14:tracePt t="183360" x="5448300" y="3000375"/>
          <p14:tracePt t="183376" x="5405438" y="3019425"/>
          <p14:tracePt t="183393" x="5362575" y="3038475"/>
          <p14:tracePt t="183410" x="5281613" y="3081338"/>
          <p14:tracePt t="183427" x="5129213" y="3138488"/>
          <p14:tracePt t="183443" x="5029200" y="3176588"/>
          <p14:tracePt t="183460" x="4957763" y="3200400"/>
          <p14:tracePt t="183477" x="4905375" y="3205163"/>
          <p14:tracePt t="183493" x="4857750" y="3200400"/>
          <p14:tracePt t="183510" x="4833938" y="3181350"/>
          <p14:tracePt t="183526" x="4810125" y="3133725"/>
          <p14:tracePt t="183543" x="4795838" y="3067050"/>
          <p14:tracePt t="183561" x="4805363" y="3005138"/>
          <p14:tracePt t="183577" x="4838700" y="2971800"/>
          <p14:tracePt t="183594" x="4891088" y="2952750"/>
          <p14:tracePt t="183611" x="4995863" y="2962275"/>
          <p14:tracePt t="183627" x="5043488" y="2981325"/>
          <p14:tracePt t="183643" x="5072063" y="3000375"/>
          <p14:tracePt t="183660" x="5086350" y="3024188"/>
          <p14:tracePt t="183677" x="5095875" y="3086100"/>
          <p14:tracePt t="183693" x="5091113" y="3109913"/>
          <p14:tracePt t="183710" x="5081588" y="3124200"/>
          <p14:tracePt t="183727" x="5072063" y="3133725"/>
          <p14:tracePt t="183743" x="5062538" y="3143250"/>
          <p14:tracePt t="183760" x="5053013" y="3143250"/>
          <p14:tracePt t="183777" x="5048250" y="3143250"/>
          <p14:tracePt t="183793" x="5043488" y="3143250"/>
          <p14:tracePt t="183838" x="5048250" y="3138488"/>
          <p14:tracePt t="183846" x="5053013" y="3138488"/>
          <p14:tracePt t="183860" x="5086350" y="3119438"/>
          <p14:tracePt t="183877" x="5138738" y="3109913"/>
          <p14:tracePt t="183893" x="5229225" y="3109913"/>
          <p14:tracePt t="183910" x="5353050" y="3109913"/>
          <p14:tracePt t="183912" x="5419725" y="3119438"/>
          <p14:tracePt t="183927" x="5543550" y="3128963"/>
          <p14:tracePt t="183943" x="5643563" y="3128963"/>
          <p14:tracePt t="183960" x="5738813" y="3124200"/>
          <p14:tracePt t="183976" x="5867400" y="3109913"/>
          <p14:tracePt t="183993" x="5948363" y="3105150"/>
          <p14:tracePt t="184010" x="5995988" y="3095625"/>
          <p14:tracePt t="184027" x="6048375" y="3095625"/>
          <p14:tracePt t="184043" x="6105525" y="3095625"/>
          <p14:tracePt t="184060" x="6157913" y="3095625"/>
          <p14:tracePt t="184077" x="6205538" y="3095625"/>
          <p14:tracePt t="184093" x="6276975" y="3095625"/>
          <p14:tracePt t="184110" x="6348413" y="3095625"/>
          <p14:tracePt t="184127" x="6391275" y="3095625"/>
          <p14:tracePt t="184143" x="6429375" y="3095625"/>
          <p14:tracePt t="184160" x="6477000" y="3086100"/>
          <p14:tracePt t="184176" x="6505575" y="3086100"/>
          <p14:tracePt t="184193" x="6524625" y="3081338"/>
          <p14:tracePt t="184210" x="6548438" y="3071813"/>
          <p14:tracePt t="184227" x="6577013" y="3062288"/>
          <p14:tracePt t="184243" x="6586538" y="3062288"/>
          <p14:tracePt t="184260" x="6596063" y="3062288"/>
          <p14:tracePt t="184276" x="6600825" y="3062288"/>
          <p14:tracePt t="184293" x="6605588" y="3062288"/>
          <p14:tracePt t="185380" x="6410325" y="3157538"/>
          <p14:tracePt t="185386" x="5967413" y="3376613"/>
          <p14:tracePt t="185395" x="5548313" y="3595688"/>
          <p14:tracePt t="185411" x="4867275" y="3929063"/>
          <p14:tracePt t="185427" x="4367213" y="4152900"/>
          <p14:tracePt t="185444" x="3971925" y="4381500"/>
          <p14:tracePt t="185460" x="3695700" y="4538663"/>
          <p14:tracePt t="185493" x="3576638" y="4595813"/>
          <p14:tracePt t="185526" x="3505200" y="4600575"/>
          <p14:tracePt t="185543" x="3486150" y="4600575"/>
          <p14:tracePt t="185560" x="3462338" y="4600575"/>
          <p14:tracePt t="185577" x="3452813" y="4591050"/>
          <p14:tracePt t="185768" x="3376613" y="4710113"/>
          <p14:tracePt t="185775" x="3267075" y="4848225"/>
          <p14:tracePt t="185783" x="3157538" y="4976813"/>
          <p14:tracePt t="185793" x="3005138" y="5124450"/>
          <p14:tracePt t="185810" x="2586038" y="5562600"/>
          <p14:tracePt t="185827" x="2090738" y="5938838"/>
          <p14:tracePt t="185844" x="1900238" y="6053138"/>
          <p14:tracePt t="185860" x="1762125" y="6124575"/>
          <p14:tracePt t="185876" x="1628775" y="6176963"/>
          <p14:tracePt t="185893" x="1481138" y="6191250"/>
          <p14:tracePt t="185910" x="1409700" y="6181725"/>
          <p14:tracePt t="185926" x="1338263" y="6167438"/>
          <p14:tracePt t="185943" x="1262063" y="6157913"/>
          <p14:tracePt t="185960" x="1200150" y="6143625"/>
          <p14:tracePt t="185976" x="1138238" y="6134100"/>
          <p14:tracePt t="185993" x="1085850" y="6129338"/>
          <p14:tracePt t="186010" x="1009650" y="6115050"/>
          <p14:tracePt t="186027" x="971550" y="6115050"/>
          <p14:tracePt t="186043" x="928688" y="6115050"/>
          <p14:tracePt t="186060" x="890588" y="6119813"/>
          <p14:tracePt t="186076" x="814388" y="6138863"/>
          <p14:tracePt t="186093" x="762000" y="6148388"/>
          <p14:tracePt t="186110" x="719138" y="6162675"/>
          <p14:tracePt t="186126" x="666750" y="6167438"/>
          <p14:tracePt t="186143" x="590550" y="6181725"/>
          <p14:tracePt t="186160" x="538163" y="6200775"/>
          <p14:tracePt t="186176" x="495300" y="6215063"/>
          <p14:tracePt t="186193" x="423863" y="6243638"/>
          <p14:tracePt t="186210" x="381000" y="6253163"/>
          <p14:tracePt t="186226" x="342900" y="6267450"/>
          <p14:tracePt t="186243" x="314325" y="6267450"/>
          <p14:tracePt t="186260" x="280988" y="6267450"/>
          <p14:tracePt t="186276" x="266700" y="6267450"/>
          <p14:tracePt t="186293" x="257175" y="6267450"/>
          <p14:tracePt t="186310" x="247650" y="6267450"/>
          <p14:tracePt t="186326" x="242888" y="6267450"/>
          <p14:tracePt t="186343" x="233363" y="6267450"/>
          <p14:tracePt t="186407" x="238125" y="6267450"/>
          <p14:tracePt t="186414" x="247650" y="6267450"/>
          <p14:tracePt t="186426" x="266700" y="6267450"/>
          <p14:tracePt t="186443" x="319088" y="6272213"/>
          <p14:tracePt t="186460" x="361950" y="6272213"/>
          <p14:tracePt t="186476" x="400050" y="6272213"/>
          <p14:tracePt t="186493" x="442913" y="6272213"/>
          <p14:tracePt t="186510" x="485775" y="6272213"/>
          <p14:tracePt t="186526" x="523875" y="6272213"/>
          <p14:tracePt t="186543" x="552450" y="6276975"/>
          <p14:tracePt t="186560" x="600075" y="6291263"/>
          <p14:tracePt t="186576" x="628650" y="6300788"/>
          <p14:tracePt t="186593" x="666750" y="6315075"/>
          <p14:tracePt t="186610" x="695325" y="6324600"/>
          <p14:tracePt t="186626" x="733425" y="6329363"/>
          <p14:tracePt t="186643" x="742950" y="6334125"/>
          <p14:tracePt t="186660" x="762000" y="6343650"/>
          <p14:tracePt t="186676" x="771525" y="6348413"/>
          <p14:tracePt t="186693" x="781050" y="6353175"/>
          <p14:tracePt t="186710" x="785813" y="6353175"/>
          <p14:tracePt t="186744" x="790575" y="6357938"/>
          <p14:tracePt t="186759" x="795338" y="6362700"/>
          <p14:tracePt t="186776" x="800100" y="6367463"/>
          <p14:tracePt t="186793" x="809625" y="6376988"/>
          <p14:tracePt t="186810" x="819150" y="6376988"/>
          <p14:tracePt t="186843" x="828675" y="6376988"/>
          <p14:tracePt t="186859" x="838200" y="6386513"/>
          <p14:tracePt t="186876" x="895350" y="6400800"/>
          <p14:tracePt t="186893" x="976313" y="6410325"/>
          <p14:tracePt t="186910" x="1038225" y="6410325"/>
          <p14:tracePt t="186926" x="1085850" y="6410325"/>
          <p14:tracePt t="186928" x="1104900" y="6410325"/>
          <p14:tracePt t="186943" x="1133475" y="6410325"/>
          <p14:tracePt t="186960" x="1166813" y="6410325"/>
          <p14:tracePt t="186976" x="1190625" y="6410325"/>
          <p14:tracePt t="186993" x="1209675" y="6410325"/>
          <p14:tracePt t="187010" x="1214438" y="6410325"/>
          <p14:tracePt t="187026" x="1219200" y="6410325"/>
          <p14:tracePt t="187043" x="1228725" y="6410325"/>
          <p14:tracePt t="187515" x="1238250" y="6410325"/>
          <p14:tracePt t="187522" x="1247775" y="6405563"/>
          <p14:tracePt t="187529" x="1266825" y="6400800"/>
          <p14:tracePt t="187543" x="1300163" y="6386513"/>
          <p14:tracePt t="187560" x="1328738" y="6367463"/>
          <p14:tracePt t="187576" x="1357313" y="6362700"/>
          <p14:tracePt t="187610" x="1419225" y="6343650"/>
          <p14:tracePt t="187643" x="1457325" y="6334125"/>
          <p14:tracePt t="187660" x="1471613" y="6334125"/>
          <p14:tracePt t="187676" x="1481138" y="6334125"/>
          <p14:tracePt t="187693" x="1485900" y="6334125"/>
          <p14:tracePt t="187709" x="1495425" y="6334125"/>
          <p14:tracePt t="187726" x="1504950" y="6334125"/>
          <p14:tracePt t="187743" x="1509713" y="6334125"/>
          <p14:tracePt t="187760" x="1514475" y="6334125"/>
          <p14:tracePt t="188785" x="1500188" y="6334125"/>
          <p14:tracePt t="188791" x="1481138" y="6329363"/>
          <p14:tracePt t="188799" x="1462088" y="6329363"/>
          <p14:tracePt t="188810" x="1452563" y="6329363"/>
          <p14:tracePt t="188826" x="1423988" y="6329363"/>
          <p14:tracePt t="188843" x="1390650" y="6329363"/>
          <p14:tracePt t="188876" x="1352550" y="6315075"/>
          <p14:tracePt t="188909" x="1333500" y="6315075"/>
          <p14:tracePt t="188926" x="1323975" y="6315075"/>
          <p14:tracePt t="189012" x="1328738" y="6315075"/>
          <p14:tracePt t="189026" x="1338263" y="6315075"/>
          <p14:tracePt t="189034" x="1347788" y="6315075"/>
          <p14:tracePt t="189043" x="1362075" y="6319838"/>
          <p14:tracePt t="189060" x="1395413" y="6324600"/>
          <p14:tracePt t="189076" x="1428750" y="6334125"/>
          <p14:tracePt t="189093" x="1452563" y="6343650"/>
          <p14:tracePt t="189110" x="1462088" y="6348413"/>
          <p14:tracePt t="189126" x="1471613" y="6348413"/>
          <p14:tracePt t="189143" x="1481138" y="6348413"/>
          <p14:tracePt t="189187" x="1485900" y="6348413"/>
          <p14:tracePt t="189466" x="1509713" y="6343650"/>
          <p14:tracePt t="189473" x="1533525" y="6343650"/>
          <p14:tracePt t="189481" x="1562100" y="6338888"/>
          <p14:tracePt t="189493" x="1585913" y="6329363"/>
          <p14:tracePt t="189510" x="1662113" y="6319838"/>
          <p14:tracePt t="189526" x="1704975" y="6305550"/>
          <p14:tracePt t="189559" x="1762125" y="6305550"/>
          <p14:tracePt t="189593" x="1785938" y="6305550"/>
          <p14:tracePt t="189609" x="1795463" y="6305550"/>
          <p14:tracePt t="189626" x="1800225" y="6296025"/>
          <p14:tracePt t="189643" x="1814513" y="6291263"/>
          <p14:tracePt t="189659" x="1819275" y="6286500"/>
          <p14:tracePt t="189676" x="1828800" y="6276975"/>
          <p14:tracePt t="189693" x="1838325" y="6267450"/>
          <p14:tracePt t="189709" x="1843088" y="6262688"/>
          <p14:tracePt t="189726" x="1852613" y="6248400"/>
          <p14:tracePt t="189743" x="1862138" y="6234113"/>
          <p14:tracePt t="189759" x="1866900" y="6200775"/>
          <p14:tracePt t="189776" x="1866900" y="6172200"/>
          <p14:tracePt t="189793" x="1866900" y="6143625"/>
          <p14:tracePt t="189809" x="1862138" y="6105525"/>
          <p14:tracePt t="189826" x="1862138" y="6062663"/>
          <p14:tracePt t="189843" x="1862138" y="6038850"/>
          <p14:tracePt t="189860" x="1862138" y="6019800"/>
          <p14:tracePt t="189876" x="1862138" y="6010275"/>
          <p14:tracePt t="189893" x="1857375" y="5995988"/>
          <p14:tracePt t="189909" x="1852613" y="5991225"/>
          <p14:tracePt t="189926" x="1847850" y="5981700"/>
          <p14:tracePt t="189943" x="1838325" y="5972175"/>
          <p14:tracePt t="189959" x="1833563" y="5967413"/>
          <p14:tracePt t="189976" x="1828800" y="5962650"/>
          <p14:tracePt t="189993" x="1824038" y="5953125"/>
          <p14:tracePt t="190009" x="1814513" y="5953125"/>
          <p14:tracePt t="190075" x="1819275" y="5957888"/>
          <p14:tracePt t="190083" x="1828800" y="5967413"/>
          <p14:tracePt t="190093" x="1843088" y="5995988"/>
          <p14:tracePt t="190109" x="1914525" y="6124575"/>
          <p14:tracePt t="190126" x="1976438" y="6262688"/>
          <p14:tracePt t="190143" x="2005013" y="6310313"/>
          <p14:tracePt t="190159" x="2028825" y="6338888"/>
          <p14:tracePt t="190176" x="2038350" y="6357938"/>
          <p14:tracePt t="190193" x="2047875" y="6372225"/>
          <p14:tracePt t="190209" x="2057400" y="6376988"/>
          <p14:tracePt t="190226" x="2057400" y="6386513"/>
          <p14:tracePt t="190273" x="2062163" y="6386513"/>
          <p14:tracePt t="190281" x="2066925" y="6386513"/>
          <p14:tracePt t="190293" x="2071688" y="6391275"/>
          <p14:tracePt t="190309" x="2109788" y="6391275"/>
          <p14:tracePt t="190326" x="2157413" y="6391275"/>
          <p14:tracePt t="190343" x="2228850" y="6386513"/>
          <p14:tracePt t="190359" x="2286000" y="6381750"/>
          <p14:tracePt t="190376" x="2386013" y="6353175"/>
          <p14:tracePt t="190393" x="2462213" y="6324600"/>
          <p14:tracePt t="190409" x="2538413" y="6291263"/>
          <p14:tracePt t="190426" x="2605088" y="6262688"/>
          <p14:tracePt t="190443" x="2700338" y="6205538"/>
          <p14:tracePt t="190459" x="2743200" y="6176963"/>
          <p14:tracePt t="190476" x="2786063" y="6153150"/>
          <p14:tracePt t="190493" x="2833688" y="6110288"/>
          <p14:tracePt t="190509" x="2871788" y="6076950"/>
          <p14:tracePt t="190526" x="2905125" y="6048375"/>
          <p14:tracePt t="190543" x="2933700" y="6024563"/>
          <p14:tracePt t="190559" x="2976563" y="5986463"/>
          <p14:tracePt t="190576" x="3000375" y="5962650"/>
          <p14:tracePt t="190593" x="3014663" y="5943600"/>
          <p14:tracePt t="190609" x="3033713" y="5934075"/>
          <p14:tracePt t="190626" x="3043238" y="5924550"/>
          <p14:tracePt t="190643" x="3043238" y="5919788"/>
          <p14:tracePt t="190676" x="3043238" y="5943600"/>
          <p14:tracePt t="190693" x="3043238" y="5991225"/>
          <p14:tracePt t="190709" x="3043238" y="6043613"/>
          <p14:tracePt t="190726" x="3033713" y="6076950"/>
          <p14:tracePt t="190743" x="3019425" y="6134100"/>
          <p14:tracePt t="190759" x="3014663" y="6153150"/>
          <p14:tracePt t="190776" x="3014663" y="6167438"/>
          <p14:tracePt t="190793" x="3014663" y="6172200"/>
          <p14:tracePt t="190809" x="3014663" y="6181725"/>
          <p14:tracePt t="190826" x="3014663" y="6186488"/>
          <p14:tracePt t="191656" x="2995613" y="6196013"/>
          <p14:tracePt t="191666" x="2957513" y="6200775"/>
          <p14:tracePt t="191676" x="2876550" y="6215063"/>
          <p14:tracePt t="191693" x="2781300" y="6234113"/>
          <p14:tracePt t="191710" x="2700338" y="6238875"/>
          <p14:tracePt t="191726" x="2624138" y="6248400"/>
          <p14:tracePt t="191759" x="2557463" y="6253163"/>
          <p14:tracePt t="191793" x="2486025" y="6253163"/>
          <p14:tracePt t="191809" x="2447925" y="6253163"/>
          <p14:tracePt t="191826" x="2414588" y="6253163"/>
          <p14:tracePt t="191843" x="2371725" y="6253163"/>
          <p14:tracePt t="191859" x="2319338" y="6253163"/>
          <p14:tracePt t="191876" x="2281238" y="6253163"/>
          <p14:tracePt t="191893" x="2252663" y="6253163"/>
          <p14:tracePt t="191909" x="2214563" y="6253163"/>
          <p14:tracePt t="191926" x="2190750" y="6238875"/>
          <p14:tracePt t="191943" x="2162175" y="6234113"/>
          <p14:tracePt t="191960" x="2133600" y="6229350"/>
          <p14:tracePt t="191976" x="2085975" y="6215063"/>
          <p14:tracePt t="191993" x="2047875" y="6205538"/>
          <p14:tracePt t="192009" x="2014538" y="6205538"/>
          <p14:tracePt t="192026" x="1981200" y="6191250"/>
          <p14:tracePt t="192043" x="1943100" y="6181725"/>
          <p14:tracePt t="192059" x="1919288" y="6172200"/>
          <p14:tracePt t="192076" x="1905000" y="6167438"/>
          <p14:tracePt t="192093" x="1885950" y="6157913"/>
          <p14:tracePt t="192109" x="1876425" y="6157913"/>
          <p14:tracePt t="192126" x="1871663" y="6148388"/>
          <p14:tracePt t="192143" x="1862138" y="6148388"/>
          <p14:tracePt t="192159" x="1852613" y="6148388"/>
          <p14:tracePt t="192176" x="1847850" y="6138863"/>
          <p14:tracePt t="192193" x="1843088" y="6134100"/>
          <p14:tracePt t="192209" x="1833563" y="6129338"/>
          <p14:tracePt t="192226" x="1824038" y="6119813"/>
          <p14:tracePt t="192292" x="1828800" y="6124575"/>
          <p14:tracePt t="192299" x="1833563" y="6129338"/>
          <p14:tracePt t="192309" x="1838325" y="6134100"/>
          <p14:tracePt t="192326" x="1876425" y="6157913"/>
          <p14:tracePt t="192343" x="1971675" y="6219825"/>
          <p14:tracePt t="192359" x="2057400" y="6243638"/>
          <p14:tracePt t="192376" x="2119313" y="6253163"/>
          <p14:tracePt t="192393" x="2166938" y="6262688"/>
          <p14:tracePt t="192409" x="2228850" y="6262688"/>
          <p14:tracePt t="192426" x="2271713" y="6253163"/>
          <p14:tracePt t="192443" x="2309813" y="6234113"/>
          <p14:tracePt t="192459" x="2371725" y="6205538"/>
          <p14:tracePt t="192476" x="2428875" y="6167438"/>
          <p14:tracePt t="192493" x="2476500" y="6134100"/>
          <p14:tracePt t="192509" x="2524125" y="6096000"/>
          <p14:tracePt t="192526" x="2586038" y="6057900"/>
          <p14:tracePt t="192543" x="2638425" y="6043613"/>
          <p14:tracePt t="192559" x="2709863" y="6043613"/>
          <p14:tracePt t="192576" x="2771775" y="6067425"/>
          <p14:tracePt t="192593" x="2847975" y="6105525"/>
          <p14:tracePt t="192609" x="2886075" y="6124575"/>
          <p14:tracePt t="192626" x="2909888" y="6143625"/>
          <p14:tracePt t="192643" x="2933700" y="6153150"/>
          <p14:tracePt t="192659" x="2943225" y="6162675"/>
          <p14:tracePt t="192676" x="2947988" y="6162675"/>
          <p14:tracePt t="192693" x="2957513" y="6162675"/>
          <p14:tracePt t="192709" x="2962275" y="6162675"/>
          <p14:tracePt t="192798" x="2962275" y="6167438"/>
          <p14:tracePt t="192915" x="2962275" y="6172200"/>
          <p14:tracePt t="192944" x="2962275" y="6176963"/>
          <p14:tracePt t="192952" x="2962275" y="6181725"/>
          <p14:tracePt t="192967" x="2962275" y="6186488"/>
          <p14:tracePt t="192976" x="2962275" y="6191250"/>
          <p14:tracePt t="192993" x="2952750" y="6196013"/>
          <p14:tracePt t="193009" x="2933700" y="6200775"/>
          <p14:tracePt t="193026" x="2871788" y="6215063"/>
          <p14:tracePt t="193042" x="2790825" y="6229350"/>
          <p14:tracePt t="193059" x="2705100" y="6243638"/>
          <p14:tracePt t="193076" x="2533650" y="6262688"/>
          <p14:tracePt t="193093" x="2409825" y="6276975"/>
          <p14:tracePt t="193109" x="2328863" y="6276975"/>
          <p14:tracePt t="193126" x="2271713" y="6286500"/>
          <p14:tracePt t="193143" x="2224088" y="6286500"/>
          <p14:tracePt t="193159" x="2190750" y="6286500"/>
          <p14:tracePt t="193176" x="2166938" y="6286500"/>
          <p14:tracePt t="193192" x="2147888" y="6286500"/>
          <p14:tracePt t="193209" x="2105025" y="6286500"/>
          <p14:tracePt t="193226" x="2076450" y="6286500"/>
          <p14:tracePt t="193242" x="2033588" y="6286500"/>
          <p14:tracePt t="193259" x="1981200" y="6281738"/>
          <p14:tracePt t="193276" x="1943100" y="6276975"/>
          <p14:tracePt t="193292" x="1909763" y="6272213"/>
          <p14:tracePt t="193309" x="1881188" y="6272213"/>
          <p14:tracePt t="193326" x="1828800" y="6257925"/>
          <p14:tracePt t="193342" x="1790700" y="6257925"/>
          <p14:tracePt t="193359" x="1762125" y="6248400"/>
          <p14:tracePt t="193376" x="1738313" y="6243638"/>
          <p14:tracePt t="193392" x="1719263" y="6243638"/>
          <p14:tracePt t="193409" x="1714500" y="6243638"/>
          <p14:tracePt t="193426" x="1704975" y="6243638"/>
          <p14:tracePt t="193443" x="1700213" y="6243638"/>
          <p14:tracePt t="193546" x="1704975" y="6243638"/>
          <p14:tracePt t="193553" x="1709738" y="6243638"/>
          <p14:tracePt t="193569" x="1719263" y="6243638"/>
          <p14:tracePt t="193576" x="1724025" y="6243638"/>
          <p14:tracePt t="193592" x="1738313" y="6243638"/>
          <p14:tracePt t="193609" x="1747838" y="6243638"/>
          <p14:tracePt t="193626" x="1771650" y="6243638"/>
          <p14:tracePt t="193642" x="1819275" y="6253163"/>
          <p14:tracePt t="193659" x="1866900" y="6262688"/>
          <p14:tracePt t="193676" x="1947863" y="6267450"/>
          <p14:tracePt t="193693" x="2100263" y="6286500"/>
          <p14:tracePt t="193709" x="2190750" y="6291263"/>
          <p14:tracePt t="193726" x="2305050" y="6300788"/>
          <p14:tracePt t="193742" x="2428875" y="6319838"/>
          <p14:tracePt t="193759" x="2576513" y="6324600"/>
          <p14:tracePt t="193776" x="2657475" y="6324600"/>
          <p14:tracePt t="193793" x="2738438" y="6324600"/>
          <p14:tracePt t="193809" x="2828925" y="6324600"/>
          <p14:tracePt t="193826" x="2943225" y="6324600"/>
          <p14:tracePt t="193843" x="3000375" y="6324600"/>
          <p14:tracePt t="193859" x="3043238" y="6324600"/>
          <p14:tracePt t="193876" x="3095625" y="6324600"/>
          <p14:tracePt t="193892" x="3124200" y="6324600"/>
          <p14:tracePt t="193909" x="3138488" y="6324600"/>
          <p14:tracePt t="193926" x="3148013" y="6324600"/>
          <p14:tracePt t="193943" x="3157538" y="6324600"/>
          <p14:tracePt t="193959" x="3162300" y="6324600"/>
          <p14:tracePt t="194156" x="3100388" y="6324600"/>
          <p14:tracePt t="194162" x="3009900" y="6324600"/>
          <p14:tracePt t="194176" x="2914650" y="6324600"/>
          <p14:tracePt t="194192" x="2681288" y="6324600"/>
          <p14:tracePt t="194209" x="2566988" y="6324600"/>
          <p14:tracePt t="194226" x="2486025" y="6324600"/>
          <p14:tracePt t="194243" x="2366963" y="6305550"/>
          <p14:tracePt t="194259" x="2309813" y="6300788"/>
          <p14:tracePt t="194276" x="2257425" y="6286500"/>
          <p14:tracePt t="194293" x="2214563" y="6281738"/>
          <p14:tracePt t="194309" x="2157413" y="6276975"/>
          <p14:tracePt t="194326" x="2124075" y="6276975"/>
          <p14:tracePt t="194342" x="2095500" y="6276975"/>
          <p14:tracePt t="194359" x="2066925" y="6276975"/>
          <p14:tracePt t="194376" x="2047875" y="6276975"/>
          <p14:tracePt t="194392" x="2038350" y="6276975"/>
          <p14:tracePt t="194409" x="2033588" y="6276975"/>
          <p14:tracePt t="194426" x="2028825" y="6276975"/>
          <p14:tracePt t="194457" x="2033588" y="6276975"/>
          <p14:tracePt t="194464" x="2038350" y="6276975"/>
          <p14:tracePt t="194476" x="2052638" y="6276975"/>
          <p14:tracePt t="194492" x="2133600" y="6291263"/>
          <p14:tracePt t="194509" x="2247900" y="6315075"/>
          <p14:tracePt t="194526" x="2352675" y="6329363"/>
          <p14:tracePt t="194542" x="2447925" y="6353175"/>
          <p14:tracePt t="194559" x="2566988" y="6376988"/>
          <p14:tracePt t="194576" x="2638425" y="6386513"/>
          <p14:tracePt t="194592" x="2695575" y="6386513"/>
          <p14:tracePt t="194609" x="2747963" y="6381750"/>
          <p14:tracePt t="194626" x="2809875" y="6372225"/>
          <p14:tracePt t="194643" x="2843213" y="6372225"/>
          <p14:tracePt t="194659" x="2867025" y="6372225"/>
          <p14:tracePt t="194676" x="2900363" y="6362700"/>
          <p14:tracePt t="194693" x="2919413" y="6362700"/>
          <p14:tracePt t="194709" x="2928938" y="6362700"/>
          <p14:tracePt t="194726" x="2933700" y="6362700"/>
          <p14:tracePt t="194742" x="2943225" y="6362700"/>
          <p14:tracePt t="194759" x="2947988" y="6362700"/>
          <p14:tracePt t="195147" x="2909888" y="6362700"/>
          <p14:tracePt t="195154" x="2843213" y="6362700"/>
          <p14:tracePt t="195161" x="2776538" y="6362700"/>
          <p14:tracePt t="195176" x="2638425" y="6348413"/>
          <p14:tracePt t="195192" x="2547938" y="6338888"/>
          <p14:tracePt t="195226" x="2400300" y="6324600"/>
          <p14:tracePt t="195259" x="2314575" y="6324600"/>
          <p14:tracePt t="195276" x="2262188" y="6324600"/>
          <p14:tracePt t="195292" x="2205038" y="6324600"/>
          <p14:tracePt t="195309" x="2162175" y="6324600"/>
          <p14:tracePt t="195326" x="2119313" y="6324600"/>
          <p14:tracePt t="195342" x="2081213" y="6324600"/>
          <p14:tracePt t="195359" x="2047875" y="6324600"/>
          <p14:tracePt t="195376" x="2028825" y="6324600"/>
          <p14:tracePt t="195393" x="2009775" y="6324600"/>
          <p14:tracePt t="195409" x="1985963" y="6324600"/>
          <p14:tracePt t="195426" x="1952625" y="6324600"/>
          <p14:tracePt t="195442" x="1933575" y="6324600"/>
          <p14:tracePt t="195459" x="1909763" y="6324600"/>
          <p14:tracePt t="195476" x="1885950" y="6324600"/>
          <p14:tracePt t="195492" x="1871663" y="6324600"/>
          <p14:tracePt t="195509" x="1847850" y="6324600"/>
          <p14:tracePt t="195526" x="1838325" y="6324600"/>
          <p14:tracePt t="195543" x="1819275" y="6324600"/>
          <p14:tracePt t="195559" x="1814513" y="6324600"/>
          <p14:tracePt t="195576" x="1809750" y="6324600"/>
          <p14:tracePt t="195623" x="1809750" y="6319838"/>
          <p14:tracePt t="195638" x="1809750" y="6315075"/>
          <p14:tracePt t="195645" x="1814513" y="6310313"/>
          <p14:tracePt t="195659" x="1838325" y="6305550"/>
          <p14:tracePt t="195676" x="1866900" y="6300788"/>
          <p14:tracePt t="195692" x="1909763" y="6300788"/>
          <p14:tracePt t="195709" x="1957388" y="6300788"/>
          <p14:tracePt t="195726" x="2071688" y="6300788"/>
          <p14:tracePt t="195742" x="2147888" y="6300788"/>
          <p14:tracePt t="195759" x="2228850" y="6300788"/>
          <p14:tracePt t="195776" x="2281238" y="6296025"/>
          <p14:tracePt t="195792" x="2347913" y="6286500"/>
          <p14:tracePt t="195809" x="2381250" y="6286500"/>
          <p14:tracePt t="195826" x="2409825" y="6286500"/>
          <p14:tracePt t="195843" x="2452688" y="6286500"/>
          <p14:tracePt t="195859" x="2471738" y="6286500"/>
          <p14:tracePt t="195876" x="2495550" y="6286500"/>
          <p14:tracePt t="195892" x="2509838" y="6286500"/>
          <p14:tracePt t="195909" x="2533650" y="6286500"/>
          <p14:tracePt t="195926" x="2547938" y="6286500"/>
          <p14:tracePt t="195942" x="2562225" y="6286500"/>
          <p14:tracePt t="195959" x="2576513" y="6286500"/>
          <p14:tracePt t="195976" x="2600325" y="6286500"/>
          <p14:tracePt t="195992" x="2614613" y="6286500"/>
          <p14:tracePt t="196009" x="2628900" y="6286500"/>
          <p14:tracePt t="196026" x="2652713" y="6286500"/>
          <p14:tracePt t="196042" x="2671763" y="6286500"/>
          <p14:tracePt t="196059" x="2686050" y="6286500"/>
          <p14:tracePt t="196076" x="2700338" y="6286500"/>
          <p14:tracePt t="196092" x="2714625" y="6286500"/>
          <p14:tracePt t="196109" x="2724150" y="6286500"/>
          <p14:tracePt t="196125" x="2738438" y="6286500"/>
          <p14:tracePt t="196142" x="2747963" y="6286500"/>
          <p14:tracePt t="196159" x="2767013" y="6286500"/>
          <p14:tracePt t="196175" x="2771775" y="6286500"/>
          <p14:tracePt t="196192" x="2776538" y="6286500"/>
          <p14:tracePt t="196209" x="2781300" y="6286500"/>
          <p14:tracePt t="196306" x="2786063" y="6286500"/>
          <p14:tracePt t="196827" x="2728913" y="6291263"/>
          <p14:tracePt t="196834" x="2638425" y="6300788"/>
          <p14:tracePt t="196842" x="2562225" y="6305550"/>
          <p14:tracePt t="196859" x="2405063" y="6305550"/>
          <p14:tracePt t="196876" x="2228850" y="6300788"/>
          <p14:tracePt t="196893" x="1990725" y="6286500"/>
          <p14:tracePt t="196925" x="1776413" y="6253163"/>
          <p14:tracePt t="196959" x="1562100" y="6219825"/>
          <p14:tracePt t="196976" x="1519238" y="6215063"/>
          <p14:tracePt t="196992" x="1476375" y="6215063"/>
          <p14:tracePt t="197009" x="1443038" y="6215063"/>
          <p14:tracePt t="197026" x="1395413" y="6215063"/>
          <p14:tracePt t="197042" x="1362075" y="6215063"/>
          <p14:tracePt t="197059" x="1338263" y="6215063"/>
          <p14:tracePt t="197076" x="1314450" y="6215063"/>
          <p14:tracePt t="197092" x="1304925" y="6215063"/>
          <p14:tracePt t="197109" x="1300163" y="6215063"/>
          <p14:tracePt t="197126" x="1295400" y="6215063"/>
          <p14:tracePt t="197142" x="1295400" y="6210300"/>
          <p14:tracePt t="197159" x="1295400" y="6200775"/>
          <p14:tracePt t="197176" x="1309688" y="6196013"/>
          <p14:tracePt t="197192" x="1400175" y="6176963"/>
          <p14:tracePt t="197209" x="1514475" y="6157913"/>
          <p14:tracePt t="197225" x="1628775" y="6153150"/>
          <p14:tracePt t="197242" x="1728788" y="6153150"/>
          <p14:tracePt t="197259" x="1871663" y="6196013"/>
          <p14:tracePt t="197275" x="2000250" y="6219825"/>
          <p14:tracePt t="197292" x="2128838" y="6253163"/>
          <p14:tracePt t="197309" x="2243138" y="6267450"/>
          <p14:tracePt t="197325" x="2409825" y="6276975"/>
          <p14:tracePt t="197342" x="2514600" y="6276975"/>
          <p14:tracePt t="197359" x="2571750" y="6276975"/>
          <p14:tracePt t="197375" x="2609850" y="6286500"/>
          <p14:tracePt t="197392" x="2643188" y="6291263"/>
          <p14:tracePt t="197409" x="2657475" y="6296025"/>
          <p14:tracePt t="197426" x="2667000" y="6296025"/>
          <p14:tracePt t="197442" x="2676525" y="6296025"/>
          <p14:tracePt t="197459" x="2681288" y="6296025"/>
          <p14:tracePt t="197475" x="2690813" y="6296025"/>
          <p14:tracePt t="197912" x="2709863" y="6296025"/>
          <p14:tracePt t="197920" x="2738438" y="6296025"/>
          <p14:tracePt t="197928" x="2762250" y="6286500"/>
          <p14:tracePt t="197942" x="2805113" y="6286500"/>
          <p14:tracePt t="197959" x="2843213" y="6281738"/>
          <p14:tracePt t="197975" x="2862263" y="6281738"/>
          <p14:tracePt t="197992" x="2890838" y="6281738"/>
          <p14:tracePt t="198025" x="2919413" y="6281738"/>
          <p14:tracePt t="198059" x="2976563" y="6262688"/>
          <p14:tracePt t="198075" x="2986088" y="6253163"/>
          <p14:tracePt t="198092" x="3000375" y="6243638"/>
          <p14:tracePt t="198109" x="3014663" y="6224588"/>
          <p14:tracePt t="198125" x="3057525" y="6053138"/>
          <p14:tracePt t="198142" x="3062288" y="5938838"/>
          <p14:tracePt t="198159" x="3071813" y="5748338"/>
          <p14:tracePt t="198175" x="3081338" y="5510213"/>
          <p14:tracePt t="198192" x="3081338" y="5334000"/>
          <p14:tracePt t="198209" x="3081338" y="5200650"/>
          <p14:tracePt t="198225" x="3071813" y="5105400"/>
          <p14:tracePt t="198242" x="3071813" y="5029200"/>
          <p14:tracePt t="198259" x="3071813" y="5000625"/>
          <p14:tracePt t="198275" x="3071813" y="4986338"/>
          <p14:tracePt t="198292" x="3071813" y="4976813"/>
          <p14:tracePt t="198309" x="3071813" y="4967288"/>
          <p14:tracePt t="198325" x="3071813" y="4962525"/>
          <p14:tracePt t="203409" x="3209925" y="4895850"/>
          <p14:tracePt t="203416" x="3419475" y="4833938"/>
          <p14:tracePt t="203425" x="3576638" y="4786313"/>
          <p14:tracePt t="203442" x="3919538" y="4743450"/>
          <p14:tracePt t="203458" x="4191000" y="4710113"/>
          <p14:tracePt t="203475" x="4572000" y="4691063"/>
          <p14:tracePt t="203508" x="4957763" y="4691063"/>
          <p14:tracePt t="203542" x="5276850" y="4710113"/>
          <p14:tracePt t="203559" x="5343525" y="4710113"/>
          <p14:tracePt t="203575" x="5414963" y="4710113"/>
          <p14:tracePt t="203592" x="5510213" y="4695825"/>
          <p14:tracePt t="203608" x="5581650" y="4686300"/>
          <p14:tracePt t="203625" x="5634038" y="4676775"/>
          <p14:tracePt t="203642" x="5676900" y="4667250"/>
          <p14:tracePt t="203659" x="5724525" y="4652963"/>
          <p14:tracePt t="203675" x="5753100" y="4633913"/>
          <p14:tracePt t="203692" x="5786438" y="4614863"/>
          <p14:tracePt t="203708" x="5829300" y="4591050"/>
          <p14:tracePt t="203725" x="5915025" y="4538663"/>
          <p14:tracePt t="203742" x="5967413" y="4514850"/>
          <p14:tracePt t="203758" x="6010275" y="4500563"/>
          <p14:tracePt t="203775" x="6048375" y="4476750"/>
          <p14:tracePt t="203792" x="6072188" y="4457700"/>
          <p14:tracePt t="203808" x="6096000" y="4433888"/>
          <p14:tracePt t="203825" x="6119813" y="4405313"/>
          <p14:tracePt t="203842" x="6153150" y="4362450"/>
          <p14:tracePt t="203858" x="6186488" y="4314825"/>
          <p14:tracePt t="203875" x="6219825" y="4276725"/>
          <p14:tracePt t="203892" x="6253163" y="4238625"/>
          <p14:tracePt t="203908" x="6281738" y="4205288"/>
          <p14:tracePt t="203925" x="6296025" y="4195763"/>
          <p14:tracePt t="203942" x="6305550" y="4176713"/>
          <p14:tracePt t="203958" x="6310313" y="4167188"/>
          <p14:tracePt t="203975" x="6319838" y="4143375"/>
          <p14:tracePt t="203992" x="6319838" y="4124325"/>
          <p14:tracePt t="204008" x="6319838" y="4095750"/>
          <p14:tracePt t="204025" x="6286500" y="4019550"/>
          <p14:tracePt t="204042" x="6253163" y="3967163"/>
          <p14:tracePt t="204058" x="6196013" y="3886200"/>
          <p14:tracePt t="204075" x="6129338" y="3767138"/>
          <p14:tracePt t="204092" x="6062663" y="3667125"/>
          <p14:tracePt t="204108" x="6029325" y="3638550"/>
          <p14:tracePt t="204125" x="5986463" y="3619500"/>
          <p14:tracePt t="204142" x="5934075" y="3609975"/>
          <p14:tracePt t="204158" x="5848350" y="3619500"/>
          <p14:tracePt t="204175" x="5772150" y="3667125"/>
          <p14:tracePt t="204191" x="5672138" y="3714750"/>
          <p14:tracePt t="204208" x="5557838" y="3776663"/>
          <p14:tracePt t="204225" x="5510213" y="3795713"/>
          <p14:tracePt t="204241" x="5486400" y="3814763"/>
          <p14:tracePt t="204258" x="5476875" y="3819525"/>
          <p14:tracePt t="204275" x="5467350" y="3833813"/>
          <p14:tracePt t="204292" x="5467350" y="3843338"/>
          <p14:tracePt t="204308" x="5467350" y="3857625"/>
          <p14:tracePt t="204325" x="5472113" y="3895725"/>
          <p14:tracePt t="204342" x="5534025" y="4005263"/>
          <p14:tracePt t="204358" x="5586413" y="4086225"/>
          <p14:tracePt t="204375" x="5638800" y="4143375"/>
          <p14:tracePt t="204392" x="5691188" y="4195763"/>
          <p14:tracePt t="204409" x="5719763" y="4219575"/>
          <p14:tracePt t="204425" x="5757863" y="4243388"/>
          <p14:tracePt t="204442" x="5800725" y="4262438"/>
          <p14:tracePt t="204458" x="5872163" y="4291013"/>
          <p14:tracePt t="204475" x="5919788" y="4295775"/>
          <p14:tracePt t="204492" x="5953125" y="4300538"/>
          <p14:tracePt t="204508" x="6005513" y="4310063"/>
          <p14:tracePt t="204525" x="6081713" y="4319588"/>
          <p14:tracePt t="204542" x="6124575" y="4329113"/>
          <p14:tracePt t="204558" x="6153150" y="4333875"/>
          <p14:tracePt t="204575" x="6191250" y="4333875"/>
          <p14:tracePt t="204592" x="6215063" y="4333875"/>
          <p14:tracePt t="204608" x="6229350" y="4333875"/>
          <p14:tracePt t="204625" x="6238875" y="4333875"/>
          <p14:tracePt t="204642" x="6257925" y="4324350"/>
          <p14:tracePt t="204658" x="6267450" y="4305300"/>
          <p14:tracePt t="204675" x="6281738" y="4286250"/>
          <p14:tracePt t="204692" x="6300788" y="4238625"/>
          <p14:tracePt t="204708" x="6305550" y="4186238"/>
          <p14:tracePt t="204725" x="6305550" y="4148138"/>
          <p14:tracePt t="204742" x="6305550" y="4114800"/>
          <p14:tracePt t="204759" x="6286500" y="4067175"/>
          <p14:tracePt t="204775" x="6267450" y="4043363"/>
          <p14:tracePt t="204791" x="6253163" y="4019550"/>
          <p14:tracePt t="204808" x="6234113" y="3995738"/>
          <p14:tracePt t="204825" x="6196013" y="3967163"/>
          <p14:tracePt t="204841" x="6167438" y="3948113"/>
          <p14:tracePt t="204858" x="6129338" y="3938588"/>
          <p14:tracePt t="204875" x="6086475" y="3929063"/>
          <p14:tracePt t="204892" x="6034088" y="3924300"/>
          <p14:tracePt t="204908" x="6015038" y="3924300"/>
          <p14:tracePt t="204925" x="5991225" y="3919538"/>
          <p14:tracePt t="204942" x="5981700" y="3919538"/>
          <p14:tracePt t="204958" x="5962650" y="3919538"/>
          <p14:tracePt t="204975" x="5948363" y="3919538"/>
          <p14:tracePt t="204992" x="5934075" y="3919538"/>
          <p14:tracePt t="205008" x="5900738" y="3919538"/>
          <p14:tracePt t="205025" x="5876925" y="3929063"/>
          <p14:tracePt t="205042" x="5853113" y="3938588"/>
          <p14:tracePt t="205058" x="5834063" y="3943350"/>
          <p14:tracePt t="205075" x="5805488" y="3952875"/>
          <p14:tracePt t="205092" x="5791200" y="3962400"/>
          <p14:tracePt t="205108" x="5776913" y="3967163"/>
          <p14:tracePt t="205125" x="5762625" y="3971925"/>
          <p14:tracePt t="205141" x="5743575" y="3981450"/>
          <p14:tracePt t="205158" x="5738813" y="3990975"/>
          <p14:tracePt t="205175" x="5734050" y="3995738"/>
          <p14:tracePt t="205192" x="5724525" y="4014788"/>
          <p14:tracePt t="205208" x="5724525" y="4029075"/>
          <p14:tracePt t="205225" x="5724525" y="4052888"/>
          <p14:tracePt t="205241" x="5724525" y="4071938"/>
          <p14:tracePt t="205258" x="5729288" y="4114800"/>
          <p14:tracePt t="205275" x="5738813" y="4138613"/>
          <p14:tracePt t="205292" x="5753100" y="4157663"/>
          <p14:tracePt t="205308" x="5767388" y="4176713"/>
          <p14:tracePt t="205325" x="5791200" y="4195763"/>
          <p14:tracePt t="205342" x="5805488" y="4214813"/>
          <p14:tracePt t="205358" x="5815013" y="4219575"/>
          <p14:tracePt t="205375" x="5838825" y="4233863"/>
          <p14:tracePt t="205391" x="5857875" y="4248150"/>
          <p14:tracePt t="205408" x="5881688" y="4262438"/>
          <p14:tracePt t="205425" x="5910263" y="4271963"/>
          <p14:tracePt t="205442" x="5957888" y="4295775"/>
          <p14:tracePt t="205458" x="5991225" y="4310063"/>
          <p14:tracePt t="205475" x="6010275" y="4319588"/>
          <p14:tracePt t="205491" x="6034088" y="4319588"/>
          <p14:tracePt t="205508" x="6053138" y="4319588"/>
          <p14:tracePt t="205525" x="6062663" y="4319588"/>
          <p14:tracePt t="205541" x="6076950" y="4319588"/>
          <p14:tracePt t="205558" x="6086475" y="4319588"/>
          <p14:tracePt t="205575" x="6091238" y="4314825"/>
          <p14:tracePt t="205591" x="6100763" y="4314825"/>
          <p14:tracePt t="205608" x="6105525" y="4305300"/>
          <p14:tracePt t="205625" x="6115050" y="4295775"/>
          <p14:tracePt t="205641" x="6119813" y="4291013"/>
          <p14:tracePt t="205658" x="6129338" y="4286250"/>
          <p14:tracePt t="205675" x="6134100" y="4286250"/>
          <p14:tracePt t="205708" x="6138863" y="4286250"/>
          <p14:tracePt t="206007" x="6091238" y="4310063"/>
          <p14:tracePt t="206014" x="5995988" y="4348163"/>
          <p14:tracePt t="206025" x="5905500" y="4386263"/>
          <p14:tracePt t="206041" x="5691188" y="4438650"/>
          <p14:tracePt t="206058" x="5429250" y="4500563"/>
          <p14:tracePt t="206075" x="5281613" y="4529138"/>
          <p14:tracePt t="206108" x="5019675" y="4552950"/>
          <p14:tracePt t="206141" x="4824413" y="4552950"/>
          <p14:tracePt t="206158" x="4772025" y="4533900"/>
          <p14:tracePt t="206175" x="4705350" y="4505325"/>
          <p14:tracePt t="206191" x="4672013" y="4495800"/>
          <p14:tracePt t="206208" x="4633913" y="4476750"/>
          <p14:tracePt t="206225" x="4591050" y="4457700"/>
          <p14:tracePt t="206242" x="4533900" y="4433888"/>
          <p14:tracePt t="206258" x="4505325" y="4410075"/>
          <p14:tracePt t="206275" x="4471988" y="4381500"/>
          <p14:tracePt t="206291" x="4433888" y="4367213"/>
          <p14:tracePt t="206308" x="4376738" y="4329113"/>
          <p14:tracePt t="206325" x="4338638" y="4291013"/>
          <p14:tracePt t="206341" x="4291013" y="4238625"/>
          <p14:tracePt t="206358" x="4243388" y="4171950"/>
          <p14:tracePt t="206375" x="4186238" y="4067175"/>
          <p14:tracePt t="206391" x="4171950" y="4029075"/>
          <p14:tracePt t="206408" x="4162425" y="4005263"/>
          <p14:tracePt t="206425" x="4152900" y="3990975"/>
          <p14:tracePt t="206441" x="4152900" y="3986213"/>
          <p14:tracePt t="206458" x="4152900" y="3981450"/>
          <p14:tracePt t="206475" x="4152900" y="3995738"/>
          <p14:tracePt t="206491" x="4148138" y="4214813"/>
          <p14:tracePt t="206508" x="4186238" y="4624388"/>
          <p14:tracePt t="206525" x="4257675" y="4995863"/>
          <p14:tracePt t="206541" x="4333875" y="5434013"/>
          <p14:tracePt t="206558" x="4391025" y="5815013"/>
          <p14:tracePt t="206575" x="4419600" y="5995988"/>
          <p14:tracePt t="206591" x="4424363" y="6067425"/>
          <p14:tracePt t="206608" x="4429125" y="6119813"/>
          <p14:tracePt t="206625" x="4429125" y="6134100"/>
          <p14:tracePt t="206641" x="4429125" y="6138863"/>
          <p14:tracePt t="206658" x="4429125" y="6143625"/>
          <p14:tracePt t="206675" x="4429125" y="6153150"/>
          <p14:tracePt t="206741" x="4433888" y="6153150"/>
          <p14:tracePt t="206748" x="4438650" y="6148388"/>
          <p14:tracePt t="206758" x="4467225" y="6124575"/>
          <p14:tracePt t="206775" x="4543425" y="6015038"/>
          <p14:tracePt t="206791" x="4729163" y="5862638"/>
          <p14:tracePt t="206808" x="4914900" y="5753100"/>
          <p14:tracePt t="206825" x="5148263" y="5662613"/>
          <p14:tracePt t="206841" x="5434013" y="5567363"/>
          <p14:tracePt t="206858" x="5729288" y="5472113"/>
          <p14:tracePt t="206875" x="5900738" y="5429250"/>
          <p14:tracePt t="206891" x="6057900" y="5410200"/>
          <p14:tracePt t="206908" x="6162675" y="5395913"/>
          <p14:tracePt t="206925" x="6300788" y="5362575"/>
          <p14:tracePt t="206941" x="6367463" y="5343525"/>
          <p14:tracePt t="206958" x="6419850" y="5305425"/>
          <p14:tracePt t="206975" x="6486525" y="5253038"/>
          <p14:tracePt t="206991" x="6534150" y="5176838"/>
          <p14:tracePt t="207008" x="6586538" y="5076825"/>
          <p14:tracePt t="207025" x="6615113" y="4972050"/>
          <p14:tracePt t="207041" x="6634163" y="4833938"/>
          <p14:tracePt t="207058" x="6634163" y="4733925"/>
          <p14:tracePt t="207075" x="6634163" y="4610100"/>
          <p14:tracePt t="207091" x="6615113" y="4505325"/>
          <p14:tracePt t="207108" x="6557963" y="4367213"/>
          <p14:tracePt t="207125" x="6510338" y="4291013"/>
          <p14:tracePt t="207141" x="6448425" y="4219575"/>
          <p14:tracePt t="207158" x="6315075" y="4086225"/>
          <p14:tracePt t="207175" x="6181725" y="3995738"/>
          <p14:tracePt t="207191" x="6048375" y="3919538"/>
          <p14:tracePt t="207208" x="5943600" y="3876675"/>
          <p14:tracePt t="207225" x="5819775" y="3838575"/>
          <p14:tracePt t="207241" x="5748338" y="3824288"/>
          <p14:tracePt t="207258" x="5657850" y="3814763"/>
          <p14:tracePt t="207275" x="5576888" y="3819525"/>
          <p14:tracePt t="207291" x="5462588" y="3862388"/>
          <p14:tracePt t="207308" x="5381625" y="3929063"/>
          <p14:tracePt t="207325" x="5310188" y="4010025"/>
          <p14:tracePt t="207341" x="5243513" y="4090988"/>
          <p14:tracePt t="207358" x="5133975" y="4262438"/>
          <p14:tracePt t="207376" x="5057775" y="4467225"/>
          <p14:tracePt t="207392" x="5005388" y="4629150"/>
          <p14:tracePt t="207410" x="4943475" y="4924425"/>
          <p14:tracePt t="207429" x="4914900" y="5062538"/>
          <p14:tracePt t="207432" x="4914900" y="5114925"/>
          <p14:tracePt t="207442" x="4914900" y="5181600"/>
          <p14:tracePt t="207458" x="4914900" y="5338763"/>
          <p14:tracePt t="207475" x="4919663" y="5581650"/>
          <p14:tracePt t="207493" x="4933950" y="5676900"/>
          <p14:tracePt t="207509" x="4957763" y="5791200"/>
          <p14:tracePt t="207525" x="4986338" y="5900738"/>
          <p14:tracePt t="207541" x="5029200" y="6000750"/>
          <p14:tracePt t="207558" x="5062538" y="6057900"/>
          <p14:tracePt t="207575" x="5119688" y="6100763"/>
          <p14:tracePt t="207591" x="5291138" y="6186488"/>
          <p14:tracePt t="207608" x="5429250" y="6219825"/>
          <p14:tracePt t="207625" x="5543550" y="6238875"/>
          <p14:tracePt t="207642" x="5643563" y="6238875"/>
          <p14:tracePt t="207658" x="5795963" y="6210300"/>
          <p14:tracePt t="207675" x="5905500" y="6176963"/>
          <p14:tracePt t="207691" x="5991225" y="6129338"/>
          <p14:tracePt t="207708" x="6076950" y="6091238"/>
          <p14:tracePt t="207725" x="6205538" y="6019800"/>
          <p14:tracePt t="207742" x="6281738" y="5972175"/>
          <p14:tracePt t="207759" x="6343650" y="5919788"/>
          <p14:tracePt t="207775" x="6434138" y="5819775"/>
          <p14:tracePt t="207791" x="6491288" y="5738813"/>
          <p14:tracePt t="207808" x="6538913" y="5653088"/>
          <p14:tracePt t="207825" x="6572250" y="5524500"/>
          <p14:tracePt t="207841" x="6591300" y="5267325"/>
          <p14:tracePt t="207858" x="6586538" y="5100638"/>
          <p14:tracePt t="207875" x="6567488" y="4986338"/>
          <p14:tracePt t="207891" x="6538913" y="4876800"/>
          <p14:tracePt t="207908" x="6491288" y="4767263"/>
          <p14:tracePt t="207925" x="6443663" y="4686300"/>
          <p14:tracePt t="207942" x="6391275" y="4610100"/>
          <p14:tracePt t="207958" x="6334125" y="4538663"/>
          <p14:tracePt t="207975" x="6210300" y="4414838"/>
          <p14:tracePt t="207991" x="6091238" y="4329113"/>
          <p14:tracePt t="208008" x="5957888" y="4248150"/>
          <p14:tracePt t="208025" x="5795963" y="4157663"/>
          <p14:tracePt t="208041" x="5691188" y="4105275"/>
          <p14:tracePt t="208058" x="5581650" y="4067175"/>
          <p14:tracePt t="208075" x="5486400" y="4048125"/>
          <p14:tracePt t="208091" x="5391150" y="4052888"/>
          <p14:tracePt t="208108" x="5338763" y="4076700"/>
          <p14:tracePt t="208125" x="5281613" y="4124325"/>
          <p14:tracePt t="208142" x="5172075" y="4210050"/>
          <p14:tracePt t="208158" x="5086350" y="4319588"/>
          <p14:tracePt t="208175" x="4991100" y="4514850"/>
          <p14:tracePt t="208191" x="4938713" y="4710113"/>
          <p14:tracePt t="208208" x="4895850" y="5105400"/>
          <p14:tracePt t="208225" x="4895850" y="5257800"/>
          <p14:tracePt t="208241" x="4910138" y="5438775"/>
          <p14:tracePt t="208258" x="4943475" y="5619750"/>
          <p14:tracePt t="208275" x="4991100" y="5762625"/>
          <p14:tracePt t="208291" x="5038725" y="5843588"/>
          <p14:tracePt t="208308" x="5086350" y="5891213"/>
          <p14:tracePt t="208325" x="5138738" y="5943600"/>
          <p14:tracePt t="208341" x="5305425" y="6024563"/>
          <p14:tracePt t="208358" x="5434013" y="6057900"/>
          <p14:tracePt t="208375" x="5548313" y="6076950"/>
          <p14:tracePt t="208392" x="5743575" y="6072188"/>
          <p14:tracePt t="208408" x="5891213" y="6053138"/>
          <p14:tracePt t="208426" x="6005513" y="6019800"/>
          <p14:tracePt t="208441" x="6124575" y="5981700"/>
          <p14:tracePt t="208458" x="6296025" y="5905500"/>
          <p14:tracePt t="208475" x="6372225" y="5848350"/>
          <p14:tracePt t="208491" x="6453188" y="5786438"/>
          <p14:tracePt t="208508" x="6524625" y="5705475"/>
          <p14:tracePt t="208525" x="6629400" y="5524500"/>
          <p14:tracePt t="208541" x="6662738" y="5372100"/>
          <p14:tracePt t="208558" x="6691313" y="5224463"/>
          <p14:tracePt t="208575" x="6686550" y="4981575"/>
          <p14:tracePt t="208591" x="6667500" y="4800600"/>
          <p14:tracePt t="208608" x="6624638" y="4619625"/>
          <p14:tracePt t="208625" x="6586538" y="4481513"/>
          <p14:tracePt t="208641" x="6515100" y="4352925"/>
          <p14:tracePt t="208658" x="6467475" y="4295775"/>
          <p14:tracePt t="208675" x="6400800" y="4224338"/>
          <p14:tracePt t="208691" x="6343650" y="4171950"/>
          <p14:tracePt t="208708" x="6186488" y="4114800"/>
          <p14:tracePt t="208725" x="6072188" y="4081463"/>
          <p14:tracePt t="208742" x="5967413" y="4057650"/>
          <p14:tracePt t="208758" x="5872163" y="4043363"/>
          <p14:tracePt t="208775" x="5710238" y="4029075"/>
          <p14:tracePt t="208791" x="5610225" y="4019550"/>
          <p14:tracePt t="208808" x="5519738" y="4024313"/>
          <p14:tracePt t="208825" x="5414963" y="4057650"/>
          <p14:tracePt t="208841" x="5348288" y="4114800"/>
          <p14:tracePt t="208859" x="5272088" y="4195763"/>
          <p14:tracePt t="208875" x="5191125" y="4286250"/>
          <p14:tracePt t="208891" x="5048250" y="4657725"/>
          <p14:tracePt t="208908" x="5010150" y="4881563"/>
          <p14:tracePt t="208925" x="4981575" y="5176838"/>
          <p14:tracePt t="208942" x="4976813" y="5391150"/>
          <p14:tracePt t="208958" x="4981575" y="5543550"/>
          <p14:tracePt t="208974" x="5010150" y="5681663"/>
          <p14:tracePt t="208991" x="5043488" y="5776913"/>
          <p14:tracePt t="209008" x="5100638" y="5886450"/>
          <p14:tracePt t="209025" x="5153025" y="5953125"/>
          <p14:tracePt t="209041" x="5200650" y="5995988"/>
          <p14:tracePt t="209058" x="5272088" y="6048375"/>
          <p14:tracePt t="209075" x="5386388" y="6100763"/>
          <p14:tracePt t="209091" x="5467350" y="6115050"/>
          <p14:tracePt t="209108" x="5538788" y="6115050"/>
          <p14:tracePt t="209125" x="5629275" y="6115050"/>
          <p14:tracePt t="209141" x="5815013" y="6086475"/>
          <p14:tracePt t="209158" x="5929313" y="6062663"/>
          <p14:tracePt t="209175" x="6024563" y="6038850"/>
          <p14:tracePt t="209191" x="6148388" y="5991225"/>
          <p14:tracePt t="209208" x="6215063" y="5957888"/>
          <p14:tracePt t="209224" x="6272213" y="5895975"/>
          <p14:tracePt t="209241" x="6334125" y="5834063"/>
          <p14:tracePt t="209258" x="6429375" y="5705475"/>
          <p14:tracePt t="209275" x="6481763" y="5595938"/>
          <p14:tracePt t="209291" x="6524625" y="5476875"/>
          <p14:tracePt t="209308" x="6548438" y="5372100"/>
          <p14:tracePt t="209325" x="6553200" y="5181600"/>
          <p14:tracePt t="209341" x="6534150" y="5043488"/>
          <p14:tracePt t="209359" x="6500813" y="4905375"/>
          <p14:tracePt t="209375" x="6410325" y="4676775"/>
          <p14:tracePt t="209391" x="6324600" y="4552950"/>
          <p14:tracePt t="209408" x="6234113" y="4429125"/>
          <p14:tracePt t="209425" x="6119813" y="4295775"/>
          <p14:tracePt t="209427" x="6057900" y="4233863"/>
          <p14:tracePt t="209441" x="5915025" y="4143375"/>
          <p14:tracePt t="209458" x="5772150" y="4090988"/>
          <p14:tracePt t="209475" x="5643563" y="4048125"/>
          <p14:tracePt t="209491" x="5519738" y="4024313"/>
          <p14:tracePt t="209508" x="5372100" y="4024313"/>
          <p14:tracePt t="209525" x="5314950" y="4024313"/>
          <p14:tracePt t="209541" x="5262563" y="4029075"/>
          <p14:tracePt t="209558" x="5186363" y="4071938"/>
          <p14:tracePt t="209575" x="5129213" y="4124325"/>
          <p14:tracePt t="209591" x="5067300" y="4191000"/>
          <p14:tracePt t="209608" x="5024438" y="4252913"/>
          <p14:tracePt t="209624" x="4948238" y="4357688"/>
          <p14:tracePt t="209641" x="4876800" y="4481513"/>
          <p14:tracePt t="209658" x="4824413" y="4600575"/>
          <p14:tracePt t="209675" x="4795838" y="4676775"/>
          <p14:tracePt t="209691" x="4767263" y="4724400"/>
          <p14:tracePt t="209708" x="4752975" y="4748213"/>
          <p14:tracePt t="209725" x="4748213" y="4757738"/>
          <p14:tracePt t="209741" x="4738688" y="4772025"/>
          <p14:tracePt t="209758" x="4729163" y="4781550"/>
          <p14:tracePt t="209774" x="4729163" y="4786313"/>
          <p14:tracePt t="209791" x="4724400" y="4795838"/>
          <p14:tracePt t="209808" x="4724400" y="4805363"/>
          <p14:tracePt t="209824" x="4724400" y="4814888"/>
          <p14:tracePt t="209841" x="4724400" y="4824413"/>
          <p14:tracePt t="210131" x="4657725" y="4824413"/>
          <p14:tracePt t="210139" x="4548188" y="4824413"/>
          <p14:tracePt t="210147" x="4424363" y="4819650"/>
          <p14:tracePt t="210158" x="4286250" y="4810125"/>
          <p14:tracePt t="210175" x="3895725" y="4738688"/>
          <p14:tracePt t="210191" x="3629025" y="4686300"/>
          <p14:tracePt t="210208" x="3381375" y="4619625"/>
          <p14:tracePt t="210224" x="3143250" y="4557713"/>
          <p14:tracePt t="210241" x="2895600" y="4495800"/>
          <p14:tracePt t="210258" x="2767013" y="4462463"/>
          <p14:tracePt t="210274" x="2662238" y="4438650"/>
          <p14:tracePt t="210291" x="2586038" y="4414838"/>
          <p14:tracePt t="210308" x="2519363" y="4395788"/>
          <p14:tracePt t="210324" x="2481263" y="4386263"/>
          <p14:tracePt t="210341" x="2438400" y="4381500"/>
          <p14:tracePt t="210358" x="2376488" y="4367213"/>
          <p14:tracePt t="210375" x="2338388" y="4362450"/>
          <p14:tracePt t="210391" x="2319338" y="4362450"/>
          <p14:tracePt t="210408" x="2309813" y="4362450"/>
          <p14:tracePt t="210425" x="2305050" y="436245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Important methods: </a:t>
            </a:r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3555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1224483"/>
          </a:xfrm>
        </p:spPr>
        <p:txBody>
          <a:bodyPr/>
          <a:lstStyle/>
          <a:p>
            <a:r>
              <a:rPr lang="en-US" altLang="ko-KR" sz="2200" dirty="0"/>
              <a:t>A hash code is an integer that is derived from an object.</a:t>
            </a:r>
          </a:p>
          <a:p>
            <a:r>
              <a:rPr lang="en-US" altLang="ko-KR" sz="2200" dirty="0"/>
              <a:t>if x and y are two distinct objects, there should be a high probability that </a:t>
            </a:r>
            <a:r>
              <a:rPr lang="en-US" altLang="ko-KR" sz="2200" dirty="0" err="1"/>
              <a:t>x.hashCode</a:t>
            </a:r>
            <a:r>
              <a:rPr lang="en-US" altLang="ko-KR" sz="2200" dirty="0"/>
              <a:t>() and </a:t>
            </a:r>
            <a:r>
              <a:rPr lang="en-US" altLang="ko-KR" sz="2200" dirty="0" err="1"/>
              <a:t>y.hashCode</a:t>
            </a:r>
            <a:r>
              <a:rPr lang="en-US" altLang="ko-KR" sz="2200" dirty="0"/>
              <a:t>() are different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16496" y="2492896"/>
            <a:ext cx="8928992" cy="38888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0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StringHashCode</a:t>
            </a:r>
            <a:r>
              <a:rPr lang="en-US" altLang="ko-KR" sz="1800" dirty="0"/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string1 = "</a:t>
            </a:r>
            <a:r>
              <a:rPr lang="en-US" altLang="ko-KR" sz="1800" b="1" dirty="0"/>
              <a:t>H</a:t>
            </a:r>
            <a:r>
              <a:rPr lang="en-US" altLang="ko-KR" sz="1800" dirty="0"/>
              <a:t>ello";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string2 = “</a:t>
            </a:r>
            <a:r>
              <a:rPr lang="en-US" altLang="ko-KR" sz="1800" b="1" dirty="0"/>
              <a:t>h</a:t>
            </a:r>
            <a:r>
              <a:rPr lang="en-US" altLang="ko-KR" sz="1800" dirty="0"/>
              <a:t>ello”;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</a:t>
            </a:r>
            <a:r>
              <a:rPr lang="en-US" altLang="ko-KR" sz="1800" b="1" dirty="0" err="1"/>
              <a:t>getHash</a:t>
            </a:r>
            <a:r>
              <a:rPr lang="en-US" altLang="ko-KR" sz="1800" dirty="0"/>
              <a:t>(string1) + ":" + </a:t>
            </a:r>
            <a:r>
              <a:rPr lang="en-US" altLang="ko-KR" sz="1800" b="1" dirty="0" err="1"/>
              <a:t>getHash</a:t>
            </a:r>
            <a:r>
              <a:rPr lang="en-US" altLang="ko-KR" sz="1800" dirty="0"/>
              <a:t>(string2));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// 69609650:99162322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(string1.</a:t>
            </a:r>
            <a:r>
              <a:rPr lang="en-US" altLang="ko-KR" sz="1800" b="1" dirty="0"/>
              <a:t>hashCode</a:t>
            </a:r>
            <a:r>
              <a:rPr lang="en-US" altLang="ko-KR" sz="1800" dirty="0"/>
              <a:t>() + ":" + string2.</a:t>
            </a:r>
            <a:r>
              <a:rPr lang="en-US" altLang="ko-KR" sz="1800" b="1" dirty="0"/>
              <a:t>hashCode</a:t>
            </a:r>
            <a:r>
              <a:rPr lang="en-US" altLang="ko-KR" sz="1800" dirty="0"/>
              <a:t>());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800" dirty="0"/>
              <a:t>		// 69609650:99162322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private static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b="1" dirty="0" err="1"/>
              <a:t>getHash</a:t>
            </a:r>
            <a:r>
              <a:rPr lang="en-US" altLang="ko-KR" sz="1800" dirty="0"/>
              <a:t>(String string)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hash = 0;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for 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 </a:t>
            </a:r>
            <a:r>
              <a:rPr lang="en-US" altLang="ko-KR" sz="1800" dirty="0" err="1"/>
              <a:t>string.length</a:t>
            </a:r>
            <a:r>
              <a:rPr lang="en-US" altLang="ko-KR" sz="1800" dirty="0"/>
              <a:t>();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	hash = 31 * hash + </a:t>
            </a:r>
            <a:r>
              <a:rPr lang="en-US" altLang="ko-KR" sz="1800" dirty="0" err="1"/>
              <a:t>string.charAt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return hash;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37"/>
    </mc:Choice>
    <mc:Fallback xmlns="">
      <p:transition spd="slow" advTm="161937"/>
    </mc:Fallback>
  </mc:AlternateContent>
  <p:extLst>
    <p:ext uri="{3A86A75C-4F4B-4683-9AE1-C65F6400EC91}">
      <p14:laserTraceLst xmlns:p14="http://schemas.microsoft.com/office/powerpoint/2010/main">
        <p14:tracePtLst>
          <p14:tracePt t="685" x="2333625" y="4210050"/>
          <p14:tracePt t="692" x="2424113" y="3871913"/>
          <p14:tracePt t="700" x="2505075" y="3662363"/>
          <p14:tracePt t="715" x="2805113" y="3090863"/>
          <p14:tracePt t="732" x="3024188" y="2733675"/>
          <p14:tracePt t="750" x="3381375" y="2205038"/>
          <p14:tracePt t="766" x="3519488" y="2047875"/>
          <p14:tracePt t="799" x="3695700" y="1852613"/>
          <p14:tracePt t="832" x="3871913" y="1662113"/>
          <p14:tracePt t="849" x="3929063" y="1609725"/>
          <p14:tracePt t="865" x="4000500" y="1557338"/>
          <p14:tracePt t="882" x="4129088" y="1457325"/>
          <p14:tracePt t="899" x="4229100" y="1390650"/>
          <p14:tracePt t="916" x="4371975" y="1304925"/>
          <p14:tracePt t="932" x="4529138" y="1195388"/>
          <p14:tracePt t="949" x="4719638" y="1104900"/>
          <p14:tracePt t="965" x="4857750" y="1071563"/>
          <p14:tracePt t="982" x="4995863" y="1038225"/>
          <p14:tracePt t="999" x="5167313" y="995363"/>
          <p14:tracePt t="1015" x="5286375" y="952500"/>
          <p14:tracePt t="1032" x="5391150" y="919163"/>
          <p14:tracePt t="1049" x="5467350" y="890588"/>
          <p14:tracePt t="1065" x="5519738" y="866775"/>
          <p14:tracePt t="1082" x="5524500" y="862013"/>
          <p14:tracePt t="1279" x="5600700" y="847725"/>
          <p14:tracePt t="1286" x="5691188" y="838200"/>
          <p14:tracePt t="1299" x="5767388" y="828675"/>
          <p14:tracePt t="1315" x="5915025" y="823913"/>
          <p14:tracePt t="1332" x="5957888" y="823913"/>
          <p14:tracePt t="1349" x="5976938" y="823913"/>
          <p14:tracePt t="1365" x="5986463" y="823913"/>
          <p14:tracePt t="1382" x="5991225" y="838200"/>
          <p14:tracePt t="1399" x="5991225" y="847725"/>
          <p14:tracePt t="1415" x="5986463" y="862013"/>
          <p14:tracePt t="1432" x="5976938" y="876300"/>
          <p14:tracePt t="1448" x="5976938" y="881063"/>
          <p14:tracePt t="1465" x="5976938" y="890588"/>
          <p14:tracePt t="1499" x="5976938" y="900113"/>
          <p14:tracePt t="1515" x="5976938" y="914400"/>
          <p14:tracePt t="1532" x="5986463" y="933450"/>
          <p14:tracePt t="1549" x="5991225" y="962025"/>
          <p14:tracePt t="1565" x="6000750" y="1004888"/>
          <p14:tracePt t="1582" x="6015038" y="1028700"/>
          <p14:tracePt t="1599" x="6024563" y="1047750"/>
          <p14:tracePt t="1615" x="6034088" y="1066800"/>
          <p14:tracePt t="1632" x="6057900" y="1085850"/>
          <p14:tracePt t="1649" x="6072188" y="1095375"/>
          <p14:tracePt t="1665" x="6076950" y="1100138"/>
          <p14:tracePt t="1682" x="6086475" y="1109663"/>
          <p14:tracePt t="1699" x="6096000" y="1114425"/>
          <p14:tracePt t="1975" x="6124575" y="1114425"/>
          <p14:tracePt t="1983" x="6167438" y="1114425"/>
          <p14:tracePt t="1990" x="6205538" y="1114425"/>
          <p14:tracePt t="1998" x="6248400" y="1114425"/>
          <p14:tracePt t="2015" x="6319838" y="1114425"/>
          <p14:tracePt t="2032" x="6367463" y="1123950"/>
          <p14:tracePt t="2049" x="6443663" y="1128713"/>
          <p14:tracePt t="2065" x="6481763" y="1128713"/>
          <p14:tracePt t="2082" x="6515100" y="1128713"/>
          <p14:tracePt t="2098" x="6538913" y="1128713"/>
          <p14:tracePt t="2115" x="6577013" y="1128713"/>
          <p14:tracePt t="2132" x="6605588" y="1128713"/>
          <p14:tracePt t="2149" x="6634163" y="1128713"/>
          <p14:tracePt t="2165" x="6653213" y="1128713"/>
          <p14:tracePt t="2167" x="6662738" y="1128713"/>
          <p14:tracePt t="2182" x="6681788" y="1128713"/>
          <p14:tracePt t="2198" x="6696075" y="1128713"/>
          <p14:tracePt t="2215" x="6700838" y="1128713"/>
          <p14:tracePt t="2232" x="6710363" y="1128713"/>
          <p14:tracePt t="2248" x="6719888" y="1133475"/>
          <p14:tracePt t="2265" x="6729413" y="1138238"/>
          <p14:tracePt t="2282" x="6743700" y="1147763"/>
          <p14:tracePt t="2298" x="6767513" y="1157288"/>
          <p14:tracePt t="2315" x="6781800" y="1162050"/>
          <p14:tracePt t="2332" x="6791325" y="1166813"/>
          <p14:tracePt t="2348" x="6800850" y="1176338"/>
          <p14:tracePt t="2365" x="6824663" y="1185863"/>
          <p14:tracePt t="2382" x="6838950" y="1190625"/>
          <p14:tracePt t="2398" x="6858000" y="1200150"/>
          <p14:tracePt t="2415" x="6886575" y="1219200"/>
          <p14:tracePt t="2432" x="6900863" y="1223963"/>
          <p14:tracePt t="2448" x="6915150" y="1228725"/>
          <p14:tracePt t="2465" x="6924675" y="1233488"/>
          <p14:tracePt t="2482" x="6943725" y="1233488"/>
          <p14:tracePt t="2498" x="6958013" y="1233488"/>
          <p14:tracePt t="2515" x="6977063" y="1233488"/>
          <p14:tracePt t="2532" x="6996113" y="1233488"/>
          <p14:tracePt t="2548" x="7029450" y="1228725"/>
          <p14:tracePt t="2565" x="7062788" y="1223963"/>
          <p14:tracePt t="2582" x="7096125" y="1219200"/>
          <p14:tracePt t="2599" x="7138988" y="1214438"/>
          <p14:tracePt t="2615" x="7172325" y="1209675"/>
          <p14:tracePt t="2632" x="7205663" y="1209675"/>
          <p14:tracePt t="2648" x="7234238" y="1209675"/>
          <p14:tracePt t="2665" x="7267575" y="1195388"/>
          <p14:tracePt t="2682" x="7296150" y="1190625"/>
          <p14:tracePt t="2698" x="7319963" y="1185863"/>
          <p14:tracePt t="2715" x="7343775" y="1171575"/>
          <p14:tracePt t="2732" x="7362825" y="1162050"/>
          <p14:tracePt t="2748" x="7377113" y="1157288"/>
          <p14:tracePt t="2765" x="7381875" y="1152525"/>
          <p14:tracePt t="2782" x="7391400" y="1143000"/>
          <p14:tracePt t="2798" x="7400925" y="1133475"/>
          <p14:tracePt t="2815" x="7405688" y="1114425"/>
          <p14:tracePt t="2832" x="7405688" y="1090613"/>
          <p14:tracePt t="2848" x="7400925" y="976313"/>
          <p14:tracePt t="2865" x="7386638" y="876300"/>
          <p14:tracePt t="2882" x="7372350" y="800100"/>
          <p14:tracePt t="2898" x="7348538" y="757238"/>
          <p14:tracePt t="2915" x="7300913" y="704850"/>
          <p14:tracePt t="2932" x="7258050" y="681038"/>
          <p14:tracePt t="2949" x="7191375" y="652463"/>
          <p14:tracePt t="2965" x="7138988" y="633413"/>
          <p14:tracePt t="2982" x="7058025" y="604838"/>
          <p14:tracePt t="2998" x="6996113" y="590550"/>
          <p14:tracePt t="3015" x="6943725" y="571500"/>
          <p14:tracePt t="3032" x="6867525" y="542925"/>
          <p14:tracePt t="3048" x="6829425" y="533400"/>
          <p14:tracePt t="3065" x="6786563" y="514350"/>
          <p14:tracePt t="3082" x="6743700" y="504825"/>
          <p14:tracePt t="3098" x="6681788" y="500063"/>
          <p14:tracePt t="3115" x="6638925" y="500063"/>
          <p14:tracePt t="3132" x="6586538" y="509588"/>
          <p14:tracePt t="3148" x="6515100" y="533400"/>
          <p14:tracePt t="3165" x="6410325" y="576263"/>
          <p14:tracePt t="3182" x="6362700" y="600075"/>
          <p14:tracePt t="3198" x="6334125" y="619125"/>
          <p14:tracePt t="3215" x="6291263" y="642938"/>
          <p14:tracePt t="3232" x="6276975" y="666750"/>
          <p14:tracePt t="3248" x="6248400" y="709613"/>
          <p14:tracePt t="3265" x="6234113" y="785813"/>
          <p14:tracePt t="3282" x="6229350" y="881063"/>
          <p14:tracePt t="3298" x="6234113" y="928688"/>
          <p14:tracePt t="3315" x="6253163" y="966788"/>
          <p14:tracePt t="3332" x="6272213" y="990600"/>
          <p14:tracePt t="3348" x="6329363" y="1028700"/>
          <p14:tracePt t="3365" x="6405563" y="1057275"/>
          <p14:tracePt t="3382" x="6486525" y="1076325"/>
          <p14:tracePt t="3399" x="6615113" y="1090613"/>
          <p14:tracePt t="3415" x="6696075" y="1090613"/>
          <p14:tracePt t="3432" x="6772275" y="1090613"/>
          <p14:tracePt t="3448" x="6858000" y="1071563"/>
          <p14:tracePt t="3465" x="6958013" y="1033463"/>
          <p14:tracePt t="3482" x="7015163" y="1004888"/>
          <p14:tracePt t="3498" x="7053263" y="981075"/>
          <p14:tracePt t="3515" x="7091363" y="947738"/>
          <p14:tracePt t="3532" x="7143750" y="890588"/>
          <p14:tracePt t="3548" x="7167563" y="847725"/>
          <p14:tracePt t="3565" x="7186613" y="800100"/>
          <p14:tracePt t="3582" x="7196138" y="733425"/>
          <p14:tracePt t="3598" x="7196138" y="685800"/>
          <p14:tracePt t="3615" x="7181850" y="638175"/>
          <p14:tracePt t="3632" x="7153275" y="576263"/>
          <p14:tracePt t="3648" x="7105650" y="500063"/>
          <p14:tracePt t="3665" x="7048500" y="457200"/>
          <p14:tracePt t="3683" x="6972300" y="419100"/>
          <p14:tracePt t="3699" x="6877050" y="404813"/>
          <p14:tracePt t="3716" x="6772275" y="385763"/>
          <p14:tracePt t="3732" x="6719888" y="385763"/>
          <p14:tracePt t="3749" x="6677025" y="395288"/>
          <p14:tracePt t="3765" x="6634163" y="400050"/>
          <p14:tracePt t="3782" x="6591300" y="414338"/>
          <p14:tracePt t="3799" x="6577013" y="419100"/>
          <p14:tracePt t="3816" x="6567488" y="419100"/>
          <p14:tracePt t="3833" x="6557963" y="419100"/>
          <p14:tracePt t="4412" x="6519863" y="452438"/>
          <p14:tracePt t="4419" x="6467475" y="514350"/>
          <p14:tracePt t="4427" x="6381750" y="576263"/>
          <p14:tracePt t="4434" x="6272213" y="647700"/>
          <p14:tracePt t="4449" x="5953125" y="800100"/>
          <p14:tracePt t="4465" x="5614988" y="942975"/>
          <p14:tracePt t="4499" x="4805363" y="1228725"/>
          <p14:tracePt t="4532" x="3924300" y="1514475"/>
          <p14:tracePt t="4549" x="3652838" y="1581150"/>
          <p14:tracePt t="4565" x="3471863" y="1619250"/>
          <p14:tracePt t="4582" x="3214688" y="1652588"/>
          <p14:tracePt t="4598" x="3090863" y="1662113"/>
          <p14:tracePt t="4615" x="3000375" y="1662113"/>
          <p14:tracePt t="4632" x="2852738" y="1662113"/>
          <p14:tracePt t="4648" x="2762250" y="1666875"/>
          <p14:tracePt t="4665" x="2681288" y="1666875"/>
          <p14:tracePt t="4682" x="2628900" y="1681163"/>
          <p14:tracePt t="4699" x="2562225" y="1695450"/>
          <p14:tracePt t="4715" x="2533650" y="1695450"/>
          <p14:tracePt t="4732" x="2490788" y="1695450"/>
          <p14:tracePt t="4748" x="2447925" y="1700213"/>
          <p14:tracePt t="4765" x="2371725" y="1714500"/>
          <p14:tracePt t="4782" x="2305050" y="1733550"/>
          <p14:tracePt t="4798" x="2243138" y="1747838"/>
          <p14:tracePt t="4815" x="2147888" y="1776413"/>
          <p14:tracePt t="4832" x="2071688" y="1800225"/>
          <p14:tracePt t="4848" x="1981200" y="1809750"/>
          <p14:tracePt t="4865" x="1890713" y="1809750"/>
          <p14:tracePt t="4882" x="1752600" y="1795463"/>
          <p14:tracePt t="4898" x="1700213" y="1781175"/>
          <p14:tracePt t="4915" x="1652588" y="1762125"/>
          <p14:tracePt t="4932" x="1624013" y="1747838"/>
          <p14:tracePt t="4948" x="1585913" y="1714500"/>
          <p14:tracePt t="4965" x="1566863" y="1662113"/>
          <p14:tracePt t="4982" x="1562100" y="1581150"/>
          <p14:tracePt t="4999" x="1566863" y="1519238"/>
          <p14:tracePt t="5015" x="1600200" y="1500188"/>
          <p14:tracePt t="5032" x="1681163" y="1504950"/>
          <p14:tracePt t="5049" x="1776413" y="1562100"/>
          <p14:tracePt t="5065" x="1905000" y="1643063"/>
          <p14:tracePt t="5082" x="1943100" y="1671638"/>
          <p14:tracePt t="5098" x="1962150" y="1695450"/>
          <p14:tracePt t="5115" x="1981200" y="1719263"/>
          <p14:tracePt t="5132" x="1990725" y="1752600"/>
          <p14:tracePt t="5148" x="1990725" y="1776413"/>
          <p14:tracePt t="5165" x="1990725" y="1785938"/>
          <p14:tracePt t="5182" x="1990725" y="1795463"/>
          <p14:tracePt t="5220" x="2000250" y="1795463"/>
          <p14:tracePt t="5232" x="2009775" y="1795463"/>
          <p14:tracePt t="5249" x="2209800" y="1781175"/>
          <p14:tracePt t="5265" x="2528888" y="1762125"/>
          <p14:tracePt t="5282" x="3057525" y="1733550"/>
          <p14:tracePt t="5298" x="3676650" y="1704975"/>
          <p14:tracePt t="5316" x="4719638" y="1690688"/>
          <p14:tracePt t="5332" x="5400675" y="1676400"/>
          <p14:tracePt t="5349" x="5995988" y="1662113"/>
          <p14:tracePt t="5366" x="6624638" y="1624013"/>
          <p14:tracePt t="5382" x="6834188" y="1624013"/>
          <p14:tracePt t="5398" x="6967538" y="1614488"/>
          <p14:tracePt t="5415" x="7010400" y="1614488"/>
          <p14:tracePt t="5432" x="7034213" y="1614488"/>
          <p14:tracePt t="5601" x="7091363" y="1609725"/>
          <p14:tracePt t="5608" x="7172325" y="1600200"/>
          <p14:tracePt t="5615" x="7262813" y="1581150"/>
          <p14:tracePt t="5632" x="7443788" y="1557338"/>
          <p14:tracePt t="5648" x="7586663" y="1547813"/>
          <p14:tracePt t="5665" x="7677150" y="1547813"/>
          <p14:tracePt t="5682" x="7796213" y="1547813"/>
          <p14:tracePt t="5698" x="7862888" y="1557338"/>
          <p14:tracePt t="5715" x="7915275" y="1557338"/>
          <p14:tracePt t="5732" x="7958138" y="1557338"/>
          <p14:tracePt t="5748" x="8010525" y="1557338"/>
          <p14:tracePt t="5765" x="8034338" y="1547813"/>
          <p14:tracePt t="5782" x="8053388" y="1543050"/>
          <p14:tracePt t="5798" x="8072438" y="1533525"/>
          <p14:tracePt t="5815" x="8091488" y="1524000"/>
          <p14:tracePt t="5832" x="8096250" y="1500188"/>
          <p14:tracePt t="5848" x="8096250" y="1481138"/>
          <p14:tracePt t="5865" x="8058150" y="1423988"/>
          <p14:tracePt t="5882" x="7967663" y="1357313"/>
          <p14:tracePt t="5898" x="7858125" y="1300163"/>
          <p14:tracePt t="5915" x="7753350" y="1266825"/>
          <p14:tracePt t="5932" x="7572375" y="1247775"/>
          <p14:tracePt t="5948" x="7481888" y="1247775"/>
          <p14:tracePt t="5965" x="7419975" y="1252538"/>
          <p14:tracePt t="5982" x="7386638" y="1257300"/>
          <p14:tracePt t="5998" x="7343775" y="1281113"/>
          <p14:tracePt t="6015" x="7319963" y="1290638"/>
          <p14:tracePt t="6032" x="7296150" y="1328738"/>
          <p14:tracePt t="6048" x="7248525" y="1419225"/>
          <p14:tracePt t="6065" x="7219950" y="1466850"/>
          <p14:tracePt t="6082" x="7210425" y="1490663"/>
          <p14:tracePt t="6098" x="7200900" y="1504950"/>
          <p14:tracePt t="6115" x="7200900" y="1524000"/>
          <p14:tracePt t="6132" x="7200900" y="1533525"/>
          <p14:tracePt t="6148" x="7200900" y="1547813"/>
          <p14:tracePt t="6165" x="7215188" y="1557338"/>
          <p14:tracePt t="6182" x="7262813" y="1595438"/>
          <p14:tracePt t="6198" x="7300913" y="1614488"/>
          <p14:tracePt t="6215" x="7339013" y="1624013"/>
          <p14:tracePt t="6232" x="7386638" y="1643063"/>
          <p14:tracePt t="6248" x="7429500" y="1647825"/>
          <p14:tracePt t="6265" x="7472363" y="1647825"/>
          <p14:tracePt t="6282" x="7505700" y="1647825"/>
          <p14:tracePt t="6298" x="7548563" y="1638300"/>
          <p14:tracePt t="6315" x="7567613" y="1633538"/>
          <p14:tracePt t="6331" x="7586663" y="1624013"/>
          <p14:tracePt t="6348" x="7596188" y="1619250"/>
          <p14:tracePt t="6365" x="7615238" y="1604963"/>
          <p14:tracePt t="6382" x="7629525" y="1600200"/>
          <p14:tracePt t="6398" x="7643813" y="1600200"/>
          <p14:tracePt t="6415" x="7662863" y="1600200"/>
          <p14:tracePt t="6431" x="7672388" y="1600200"/>
          <p14:tracePt t="6448" x="7677150" y="1600200"/>
          <p14:tracePt t="6465" x="7681913" y="1600200"/>
          <p14:tracePt t="6578" x="7677150" y="1595438"/>
          <p14:tracePt t="6584" x="7672388" y="1590675"/>
          <p14:tracePt t="6599" x="7643813" y="1585913"/>
          <p14:tracePt t="6615" x="7605713" y="1566863"/>
          <p14:tracePt t="6631" x="7543800" y="1552575"/>
          <p14:tracePt t="6649" x="7481888" y="1538288"/>
          <p14:tracePt t="6665" x="7396163" y="1524000"/>
          <p14:tracePt t="6681" x="7348538" y="1524000"/>
          <p14:tracePt t="6698" x="7305675" y="1524000"/>
          <p14:tracePt t="6715" x="7277100" y="1514475"/>
          <p14:tracePt t="6731" x="7229475" y="1500188"/>
          <p14:tracePt t="6748" x="7196138" y="1495425"/>
          <p14:tracePt t="6765" x="7162800" y="1476375"/>
          <p14:tracePt t="6782" x="7138988" y="1466850"/>
          <p14:tracePt t="6798" x="7091363" y="1447800"/>
          <p14:tracePt t="6815" x="7053263" y="1438275"/>
          <p14:tracePt t="6832" x="7024688" y="1428750"/>
          <p14:tracePt t="6848" x="6986588" y="1423988"/>
          <p14:tracePt t="6865" x="6962775" y="1428750"/>
          <p14:tracePt t="6882" x="6934200" y="1443038"/>
          <p14:tracePt t="6898" x="6896100" y="1462088"/>
          <p14:tracePt t="6916" x="6834188" y="1500188"/>
          <p14:tracePt t="6932" x="6786563" y="1524000"/>
          <p14:tracePt t="6948" x="6748463" y="1538288"/>
          <p14:tracePt t="6965" x="6719888" y="1557338"/>
          <p14:tracePt t="6982" x="6691313" y="1562100"/>
          <p14:tracePt t="6998" x="6686550" y="1571625"/>
          <p14:tracePt t="7015" x="6681788" y="1576388"/>
          <p14:tracePt t="7031" x="6677025" y="1581150"/>
          <p14:tracePt t="7090" x="6677025" y="1585913"/>
          <p14:tracePt t="7099" x="6691313" y="1585913"/>
          <p14:tracePt t="7106" x="6696075" y="1585913"/>
          <p14:tracePt t="7115" x="6700838" y="1585913"/>
          <p14:tracePt t="7132" x="6705600" y="1585913"/>
          <p14:tracePt t="7148" x="6710363" y="1585913"/>
          <p14:tracePt t="7165" x="6715125" y="1585913"/>
          <p14:tracePt t="7615" x="6643688" y="1585913"/>
          <p14:tracePt t="7624" x="6543675" y="1585913"/>
          <p14:tracePt t="7632" x="6434138" y="1585913"/>
          <p14:tracePt t="7648" x="6176963" y="1585913"/>
          <p14:tracePt t="7665" x="6019800" y="1604963"/>
          <p14:tracePt t="7683" x="5872163" y="1619250"/>
          <p14:tracePt t="7698" x="5757863" y="1638300"/>
          <p14:tracePt t="7731" x="5481638" y="1671638"/>
          <p14:tracePt t="7765" x="5334000" y="1671638"/>
          <p14:tracePt t="7782" x="5257800" y="1671638"/>
          <p14:tracePt t="7798" x="5214938" y="1666875"/>
          <p14:tracePt t="7815" x="5172075" y="1662113"/>
          <p14:tracePt t="7832" x="5133975" y="1662113"/>
          <p14:tracePt t="7848" x="5110163" y="1662113"/>
          <p14:tracePt t="7865" x="5095875" y="1662113"/>
          <p14:tracePt t="7881" x="5091113" y="1662113"/>
          <p14:tracePt t="7898" x="5081588" y="1662113"/>
          <p14:tracePt t="8126" x="5005388" y="1671638"/>
          <p14:tracePt t="8133" x="4881563" y="1690688"/>
          <p14:tracePt t="8141" x="4791075" y="1709738"/>
          <p14:tracePt t="8149" x="4686300" y="1728788"/>
          <p14:tracePt t="8165" x="4500563" y="1743075"/>
          <p14:tracePt t="8181" x="4362450" y="1752600"/>
          <p14:tracePt t="8198" x="4267200" y="1752600"/>
          <p14:tracePt t="8215" x="4233863" y="1747838"/>
          <p14:tracePt t="8231" x="4210050" y="1738313"/>
          <p14:tracePt t="8248" x="4195763" y="1728788"/>
          <p14:tracePt t="8265" x="4176713" y="1704975"/>
          <p14:tracePt t="8281" x="4171950" y="1681163"/>
          <p14:tracePt t="8298" x="4167188" y="1652588"/>
          <p14:tracePt t="8315" x="4167188" y="1638300"/>
          <p14:tracePt t="8331" x="4167188" y="1619250"/>
          <p14:tracePt t="8348" x="4167188" y="1614488"/>
          <p14:tracePt t="8365" x="4167188" y="1609725"/>
          <p14:tracePt t="8382" x="4167188" y="1604963"/>
          <p14:tracePt t="8415" x="4157663" y="1604963"/>
          <p14:tracePt t="8431" x="4124325" y="1609725"/>
          <p14:tracePt t="8448" x="3967163" y="1662113"/>
          <p14:tracePt t="8465" x="3838575" y="1704975"/>
          <p14:tracePt t="8481" x="3724275" y="1738313"/>
          <p14:tracePt t="8498" x="3629025" y="1762125"/>
          <p14:tracePt t="8515" x="3509963" y="1776413"/>
          <p14:tracePt t="8531" x="3438525" y="1776413"/>
          <p14:tracePt t="8548" x="3386138" y="1752600"/>
          <p14:tracePt t="8565" x="3348038" y="1724025"/>
          <p14:tracePt t="8581" x="3290888" y="1628775"/>
          <p14:tracePt t="8598" x="3262313" y="1562100"/>
          <p14:tracePt t="8615" x="3262313" y="1495425"/>
          <p14:tracePt t="8632" x="3286125" y="1352550"/>
          <p14:tracePt t="8648" x="3314700" y="1300163"/>
          <p14:tracePt t="8665" x="3348038" y="1257300"/>
          <p14:tracePt t="8681" x="3390900" y="1228725"/>
          <p14:tracePt t="8698" x="3471863" y="1204913"/>
          <p14:tracePt t="8715" x="3519488" y="1209675"/>
          <p14:tracePt t="8731" x="3586163" y="1238250"/>
          <p14:tracePt t="8748" x="3652838" y="1281113"/>
          <p14:tracePt t="8765" x="3733800" y="1352550"/>
          <p14:tracePt t="8781" x="3771900" y="1385888"/>
          <p14:tracePt t="8798" x="3800475" y="1423988"/>
          <p14:tracePt t="8815" x="3838575" y="1490663"/>
          <p14:tracePt t="8831" x="3848100" y="1509713"/>
          <p14:tracePt t="8848" x="3852863" y="1533525"/>
          <p14:tracePt t="8865" x="3852863" y="1552575"/>
          <p14:tracePt t="8881" x="3848100" y="1571625"/>
          <p14:tracePt t="8898" x="3843338" y="1576388"/>
          <p14:tracePt t="8916" x="3843338" y="1581150"/>
          <p14:tracePt t="8999" x="3843338" y="1585913"/>
          <p14:tracePt t="9007" x="3843338" y="1590675"/>
          <p14:tracePt t="9286" x="3814763" y="1600200"/>
          <p14:tracePt t="9292" x="3776663" y="1604963"/>
          <p14:tracePt t="9301" x="3748088" y="1619250"/>
          <p14:tracePt t="9315" x="3695700" y="1633538"/>
          <p14:tracePt t="9331" x="3662363" y="1643063"/>
          <p14:tracePt t="9348" x="3609975" y="1643063"/>
          <p14:tracePt t="9365" x="3581400" y="1643063"/>
          <p14:tracePt t="9398" x="3509963" y="1614488"/>
          <p14:tracePt t="9431" x="3476625" y="1581150"/>
          <p14:tracePt t="9448" x="3462338" y="1566863"/>
          <p14:tracePt t="9465" x="3452813" y="1547813"/>
          <p14:tracePt t="9481" x="3443288" y="1538288"/>
          <p14:tracePt t="9498" x="3429000" y="1509713"/>
          <p14:tracePt t="9515" x="3419475" y="1495425"/>
          <p14:tracePt t="9531" x="3414713" y="1476375"/>
          <p14:tracePt t="9548" x="3409950" y="1452563"/>
          <p14:tracePt t="9565" x="3405188" y="1433513"/>
          <p14:tracePt t="9581" x="3405188" y="1419225"/>
          <p14:tracePt t="9598" x="3405188" y="1404938"/>
          <p14:tracePt t="9615" x="3409950" y="1371600"/>
          <p14:tracePt t="9631" x="3429000" y="1333500"/>
          <p14:tracePt t="9648" x="3452813" y="1295400"/>
          <p14:tracePt t="9665" x="3476625" y="1262063"/>
          <p14:tracePt t="9682" x="3557588" y="1223963"/>
          <p14:tracePt t="9698" x="3609975" y="1209675"/>
          <p14:tracePt t="9715" x="3648075" y="1204913"/>
          <p14:tracePt t="9731" x="3681413" y="1204913"/>
          <p14:tracePt t="9748" x="3714750" y="1209675"/>
          <p14:tracePt t="9765" x="3724275" y="1223963"/>
          <p14:tracePt t="9781" x="3748088" y="1276350"/>
          <p14:tracePt t="9798" x="3757613" y="1366838"/>
          <p14:tracePt t="9815" x="3757613" y="1409700"/>
          <p14:tracePt t="9831" x="3738563" y="1452563"/>
          <p14:tracePt t="9848" x="3719513" y="1476375"/>
          <p14:tracePt t="9865" x="3705225" y="1504950"/>
          <p14:tracePt t="9881" x="3700463" y="1514475"/>
          <p14:tracePt t="9898" x="3690938" y="1519238"/>
          <p14:tracePt t="9915" x="3690938" y="1524000"/>
          <p14:tracePt t="10584" x="3690938" y="1566863"/>
          <p14:tracePt t="10591" x="3700463" y="1614488"/>
          <p14:tracePt t="10600" x="3709988" y="1647825"/>
          <p14:tracePt t="10615" x="3714750" y="1695450"/>
          <p14:tracePt t="10631" x="3714750" y="1724025"/>
          <p14:tracePt t="10648" x="3714750" y="1738313"/>
          <p14:tracePt t="10650" x="3714750" y="1743075"/>
          <p14:tracePt t="10665" x="3714750" y="1747838"/>
          <p14:tracePt t="10698" x="3714750" y="1766888"/>
          <p14:tracePt t="10731" x="3709988" y="1809750"/>
          <p14:tracePt t="10748" x="3705225" y="1824038"/>
          <p14:tracePt t="10764" x="3705225" y="1833563"/>
          <p14:tracePt t="10781" x="3705225" y="1838325"/>
          <p14:tracePt t="10798" x="3705225" y="1847850"/>
          <p14:tracePt t="10841" x="3700463" y="1847850"/>
          <p14:tracePt t="10856" x="3700463" y="1852613"/>
          <p14:tracePt t="10864" x="3686175" y="1857375"/>
          <p14:tracePt t="10881" x="3671888" y="1862138"/>
          <p14:tracePt t="10898" x="3643313" y="1866900"/>
          <p14:tracePt t="10915" x="3605213" y="1881188"/>
          <p14:tracePt t="10931" x="3581400" y="1900238"/>
          <p14:tracePt t="10948" x="3567113" y="1914525"/>
          <p14:tracePt t="10964" x="3557588" y="1924050"/>
          <p14:tracePt t="10981" x="3548063" y="1938338"/>
          <p14:tracePt t="10998" x="3543300" y="1943100"/>
          <p14:tracePt t="11039" x="3538538" y="1943100"/>
          <p14:tracePt t="11048" x="3538538" y="1947863"/>
          <p14:tracePt t="11064" x="3538538" y="1952625"/>
          <p14:tracePt t="11081" x="3529013" y="1962150"/>
          <p14:tracePt t="11098" x="3509963" y="1981200"/>
          <p14:tracePt t="11114" x="3481388" y="1995488"/>
          <p14:tracePt t="11131" x="3438525" y="2014538"/>
          <p14:tracePt t="11148" x="3371850" y="2033588"/>
          <p14:tracePt t="11164" x="3262313" y="2066925"/>
          <p14:tracePt t="11181" x="3200400" y="2081213"/>
          <p14:tracePt t="11198" x="3148013" y="2090738"/>
          <p14:tracePt t="11215" x="3067050" y="2100263"/>
          <p14:tracePt t="11231" x="2995613" y="2100263"/>
          <p14:tracePt t="11248" x="2924175" y="2095500"/>
          <p14:tracePt t="11264" x="2867025" y="2090738"/>
          <p14:tracePt t="11281" x="2795588" y="2057400"/>
          <p14:tracePt t="11298" x="2757488" y="2033588"/>
          <p14:tracePt t="11314" x="2724150" y="2000250"/>
          <p14:tracePt t="11331" x="2690813" y="1952625"/>
          <p14:tracePt t="11348" x="2667000" y="1900238"/>
          <p14:tracePt t="11364" x="2662238" y="1871663"/>
          <p14:tracePt t="11381" x="2667000" y="1828800"/>
          <p14:tracePt t="11398" x="2695575" y="1790700"/>
          <p14:tracePt t="11415" x="2743200" y="1743075"/>
          <p14:tracePt t="11431" x="2786063" y="1733550"/>
          <p14:tracePt t="11448" x="2828925" y="1733550"/>
          <p14:tracePt t="11465" x="2890838" y="1752600"/>
          <p14:tracePt t="11481" x="2928938" y="1771650"/>
          <p14:tracePt t="11498" x="2952750" y="1790700"/>
          <p14:tracePt t="11514" x="2967038" y="1800225"/>
          <p14:tracePt t="11531" x="2990850" y="1828800"/>
          <p14:tracePt t="11548" x="2995613" y="1833563"/>
          <p14:tracePt t="11565" x="3005138" y="1838325"/>
          <p14:tracePt t="11581" x="3009900" y="1847850"/>
          <p14:tracePt t="11598" x="3019425" y="1866900"/>
          <p14:tracePt t="11614" x="3028950" y="1881188"/>
          <p14:tracePt t="11631" x="3048000" y="1905000"/>
          <p14:tracePt t="11648" x="3095625" y="1938338"/>
          <p14:tracePt t="11664" x="3143250" y="1966913"/>
          <p14:tracePt t="11681" x="3195638" y="1981200"/>
          <p14:tracePt t="11698" x="3257550" y="1990725"/>
          <p14:tracePt t="11714" x="3352800" y="2000250"/>
          <p14:tracePt t="11731" x="3419475" y="2005013"/>
          <p14:tracePt t="11748" x="3490913" y="2014538"/>
          <p14:tracePt t="11766" x="3576638" y="2019300"/>
          <p14:tracePt t="11782" x="3614738" y="2019300"/>
          <p14:tracePt t="11799" x="3638550" y="2019300"/>
          <p14:tracePt t="11815" x="3657600" y="2019300"/>
          <p14:tracePt t="11831" x="3671888" y="2019300"/>
          <p14:tracePt t="11848" x="3676650" y="2019300"/>
          <p14:tracePt t="11865" x="3681413" y="2019300"/>
          <p14:tracePt t="11881" x="3690938" y="2019300"/>
          <p14:tracePt t="12611" x="3576638" y="2019300"/>
          <p14:tracePt t="12617" x="3452813" y="2009775"/>
          <p14:tracePt t="12625" x="3352800" y="1990725"/>
          <p14:tracePt t="12633" x="3243263" y="1981200"/>
          <p14:tracePt t="12648" x="3043238" y="1971675"/>
          <p14:tracePt t="12664" x="2886075" y="1962150"/>
          <p14:tracePt t="12698" x="2638425" y="1966913"/>
          <p14:tracePt t="12731" x="2495550" y="1981200"/>
          <p14:tracePt t="12748" x="2452688" y="1990725"/>
          <p14:tracePt t="12764" x="2390775" y="2005013"/>
          <p14:tracePt t="12781" x="2352675" y="2019300"/>
          <p14:tracePt t="12798" x="2300288" y="2028825"/>
          <p14:tracePt t="12815" x="2190750" y="2057400"/>
          <p14:tracePt t="12831" x="2109788" y="2066925"/>
          <p14:tracePt t="12848" x="2047875" y="2071688"/>
          <p14:tracePt t="12865" x="1995488" y="2085975"/>
          <p14:tracePt t="12881" x="1928813" y="2100263"/>
          <p14:tracePt t="12898" x="1876425" y="2109788"/>
          <p14:tracePt t="12914" x="1804988" y="2119313"/>
          <p14:tracePt t="12931" x="1738313" y="2124075"/>
          <p14:tracePt t="12948" x="1643063" y="2133600"/>
          <p14:tracePt t="12965" x="1600200" y="2133600"/>
          <p14:tracePt t="12981" x="1571625" y="2133600"/>
          <p14:tracePt t="12998" x="1547813" y="2133600"/>
          <p14:tracePt t="13014" x="1528763" y="2133600"/>
          <p14:tracePt t="13031" x="1519238" y="2133600"/>
          <p14:tracePt t="13048" x="1514475" y="2133600"/>
          <p14:tracePt t="13065" x="1504950" y="2133600"/>
          <p14:tracePt t="13081" x="1500188" y="2133600"/>
          <p14:tracePt t="13409" x="1495425" y="2133600"/>
          <p14:tracePt t="13431" x="1490663" y="2133600"/>
          <p14:tracePt t="13439" x="1485900" y="2133600"/>
          <p14:tracePt t="13464" x="1476375" y="2133600"/>
          <p14:tracePt t="13498" x="1423988" y="2133600"/>
          <p14:tracePt t="13514" x="1385888" y="2133600"/>
          <p14:tracePt t="13531" x="1357313" y="2133600"/>
          <p14:tracePt t="13548" x="1323975" y="2119313"/>
          <p14:tracePt t="13564" x="1266825" y="2109788"/>
          <p14:tracePt t="13581" x="1238250" y="2100263"/>
          <p14:tracePt t="13598" x="1209675" y="2085975"/>
          <p14:tracePt t="13614" x="1185863" y="2071688"/>
          <p14:tracePt t="13631" x="1147763" y="2028825"/>
          <p14:tracePt t="13648" x="1128713" y="1985963"/>
          <p14:tracePt t="13665" x="1114425" y="1947863"/>
          <p14:tracePt t="13666" x="1104900" y="1928813"/>
          <p14:tracePt t="13681" x="1100138" y="1900238"/>
          <p14:tracePt t="13698" x="1090613" y="1890713"/>
          <p14:tracePt t="13714" x="1085850" y="1876425"/>
          <p14:tracePt t="13731" x="1085850" y="1862138"/>
          <p14:tracePt t="13748" x="1085850" y="1843088"/>
          <p14:tracePt t="13764" x="1090613" y="1833563"/>
          <p14:tracePt t="13781" x="1095375" y="1828800"/>
          <p14:tracePt t="13798" x="1119188" y="1819275"/>
          <p14:tracePt t="13814" x="1128713" y="1819275"/>
          <p14:tracePt t="13831" x="1138238" y="1819275"/>
          <p14:tracePt t="13848" x="1147763" y="1819275"/>
          <p14:tracePt t="13864" x="1157288" y="1819275"/>
          <p14:tracePt t="13898" x="1162050" y="1819275"/>
          <p14:tracePt t="13945" x="1162050" y="1828800"/>
          <p14:tracePt t="13954" x="1162050" y="1833563"/>
          <p14:tracePt t="13964" x="1162050" y="1838325"/>
          <p14:tracePt t="13981" x="1162050" y="1847850"/>
          <p14:tracePt t="13998" x="1162050" y="1857375"/>
          <p14:tracePt t="14014" x="1162050" y="1862138"/>
          <p14:tracePt t="14031" x="1162050" y="1866900"/>
          <p14:tracePt t="14240" x="1190625" y="1866900"/>
          <p14:tracePt t="14247" x="1223963" y="1866900"/>
          <p14:tracePt t="14254" x="1271588" y="1862138"/>
          <p14:tracePt t="14264" x="1304925" y="1862138"/>
          <p14:tracePt t="14281" x="1390650" y="1838325"/>
          <p14:tracePt t="14298" x="1481138" y="1809750"/>
          <p14:tracePt t="14314" x="1524000" y="1790700"/>
          <p14:tracePt t="14331" x="1557338" y="1785938"/>
          <p14:tracePt t="14348" x="1595438" y="1781175"/>
          <p14:tracePt t="14364" x="1671638" y="1766888"/>
          <p14:tracePt t="14381" x="1738313" y="1766888"/>
          <p14:tracePt t="14398" x="1809750" y="1766888"/>
          <p14:tracePt t="14414" x="1900238" y="1766888"/>
          <p14:tracePt t="14431" x="1952625" y="1766888"/>
          <p14:tracePt t="14448" x="1990725" y="1776413"/>
          <p14:tracePt t="14464" x="2019300" y="1776413"/>
          <p14:tracePt t="14481" x="2057400" y="1785938"/>
          <p14:tracePt t="14498" x="2081213" y="1800225"/>
          <p14:tracePt t="14514" x="2105025" y="1814513"/>
          <p14:tracePt t="14531" x="2128838" y="1833563"/>
          <p14:tracePt t="14548" x="2162175" y="1876425"/>
          <p14:tracePt t="14564" x="2185988" y="1905000"/>
          <p14:tracePt t="14581" x="2200275" y="1928813"/>
          <p14:tracePt t="14598" x="2200275" y="1952625"/>
          <p14:tracePt t="14614" x="2200275" y="1971675"/>
          <p14:tracePt t="14631" x="2181225" y="1981200"/>
          <p14:tracePt t="14648" x="2166938" y="1995488"/>
          <p14:tracePt t="14664" x="2109788" y="2024063"/>
          <p14:tracePt t="14681" x="2057400" y="2033588"/>
          <p14:tracePt t="14698" x="2024063" y="2043113"/>
          <p14:tracePt t="14714" x="2000250" y="2043113"/>
          <p14:tracePt t="14731" x="1981200" y="2019300"/>
          <p14:tracePt t="14748" x="1971675" y="1938338"/>
          <p14:tracePt t="14765" x="1990725" y="1866900"/>
          <p14:tracePt t="14782" x="2028825" y="1790700"/>
          <p14:tracePt t="14798" x="2052638" y="1766888"/>
          <p14:tracePt t="14814" x="2100263" y="1747838"/>
          <p14:tracePt t="14831" x="2143125" y="1743075"/>
          <p14:tracePt t="14848" x="2181225" y="1743075"/>
          <p14:tracePt t="14864" x="2200275" y="1757363"/>
          <p14:tracePt t="14881" x="2214563" y="1790700"/>
          <p14:tracePt t="14898" x="2228850" y="1824038"/>
          <p14:tracePt t="14914" x="2233613" y="1871663"/>
          <p14:tracePt t="14931" x="2233613" y="1900238"/>
          <p14:tracePt t="14948" x="2228850" y="1924050"/>
          <p14:tracePt t="14964" x="2224088" y="1938338"/>
          <p14:tracePt t="14981" x="2214563" y="1952625"/>
          <p14:tracePt t="14998" x="2209800" y="1957388"/>
          <p14:tracePt t="15014" x="2209800" y="1966913"/>
          <p14:tracePt t="15297" x="2262188" y="1966913"/>
          <p14:tracePt t="15304" x="2362200" y="1962150"/>
          <p14:tracePt t="15314" x="2452688" y="1952625"/>
          <p14:tracePt t="15331" x="2662238" y="1933575"/>
          <p14:tracePt t="15348" x="2933700" y="1890713"/>
          <p14:tracePt t="15381" x="3248025" y="1857375"/>
          <p14:tracePt t="15414" x="3500438" y="1866900"/>
          <p14:tracePt t="15431" x="3538538" y="1871663"/>
          <p14:tracePt t="15448" x="3557588" y="1876425"/>
          <p14:tracePt t="15464" x="3571875" y="1876425"/>
          <p14:tracePt t="15481" x="3576638" y="1876425"/>
          <p14:tracePt t="15497" x="3586163" y="1876425"/>
          <p14:tracePt t="15514" x="3590925" y="1876425"/>
          <p14:tracePt t="15531" x="3619500" y="1881188"/>
          <p14:tracePt t="15547" x="3638550" y="1881188"/>
          <p14:tracePt t="15564" x="3662363" y="1876425"/>
          <p14:tracePt t="15581" x="3681413" y="1871663"/>
          <p14:tracePt t="15597" x="3705225" y="1862138"/>
          <p14:tracePt t="15614" x="3719513" y="1852613"/>
          <p14:tracePt t="15631" x="3733800" y="1843088"/>
          <p14:tracePt t="15648" x="3743325" y="1833563"/>
          <p14:tracePt t="15664" x="3748088" y="1828800"/>
          <p14:tracePt t="15935" x="3748088" y="1833563"/>
          <p14:tracePt t="15942" x="3743325" y="1833563"/>
          <p14:tracePt t="15949" x="3743325" y="1838325"/>
          <p14:tracePt t="15964" x="3743325" y="1843088"/>
          <p14:tracePt t="15981" x="3743325" y="1847850"/>
          <p14:tracePt t="15997" x="3752850" y="1852613"/>
          <p14:tracePt t="16014" x="3810000" y="1876425"/>
          <p14:tracePt t="16031" x="3890963" y="1900238"/>
          <p14:tracePt t="16048" x="4029075" y="1928813"/>
          <p14:tracePt t="16064" x="4186238" y="1933575"/>
          <p14:tracePt t="16081" x="4424363" y="1962150"/>
          <p14:tracePt t="16098" x="4557713" y="1976438"/>
          <p14:tracePt t="16114" x="4662488" y="1995488"/>
          <p14:tracePt t="16131" x="4733925" y="1995488"/>
          <p14:tracePt t="16147" x="4800600" y="1995488"/>
          <p14:tracePt t="16164" x="4833938" y="1990725"/>
          <p14:tracePt t="16181" x="4857750" y="1985963"/>
          <p14:tracePt t="16198" x="4876800" y="1985963"/>
          <p14:tracePt t="16214" x="4905375" y="1985963"/>
          <p14:tracePt t="16231" x="4910138" y="1985963"/>
          <p14:tracePt t="16248" x="4919663" y="1985963"/>
          <p14:tracePt t="16264" x="4929188" y="1985963"/>
          <p14:tracePt t="17952" x="4872038" y="2038350"/>
          <p14:tracePt t="17960" x="4786313" y="2114550"/>
          <p14:tracePt t="17967" x="4691063" y="2190750"/>
          <p14:tracePt t="17982" x="4467225" y="2333625"/>
          <p14:tracePt t="17998" x="4214813" y="2447925"/>
          <p14:tracePt t="18014" x="4071938" y="2500313"/>
          <p14:tracePt t="18031" x="3948113" y="2538413"/>
          <p14:tracePt t="18064" x="3729038" y="2562225"/>
          <p14:tracePt t="18097" x="3605213" y="2543175"/>
          <p14:tracePt t="18114" x="3529013" y="2533650"/>
          <p14:tracePt t="18131" x="3457575" y="2524125"/>
          <p14:tracePt t="18147" x="3376613" y="2519363"/>
          <p14:tracePt t="18164" x="3305175" y="2519363"/>
          <p14:tracePt t="18165" x="3271838" y="2519363"/>
          <p14:tracePt t="18181" x="3228975" y="2509838"/>
          <p14:tracePt t="18197" x="3200400" y="2505075"/>
          <p14:tracePt t="18214" x="3176588" y="2500313"/>
          <p14:tracePt t="18231" x="3157538" y="2490788"/>
          <p14:tracePt t="18247" x="3148013" y="2486025"/>
          <p14:tracePt t="18264" x="3138488" y="2476500"/>
          <p14:tracePt t="18280" x="3133725" y="2471738"/>
          <p14:tracePt t="18297" x="3119438" y="2462213"/>
          <p14:tracePt t="18314" x="3105150" y="2462213"/>
          <p14:tracePt t="18331" x="3076575" y="2462213"/>
          <p14:tracePt t="18347" x="3024188" y="2462213"/>
          <p14:tracePt t="18364" x="2914650" y="2490788"/>
          <p14:tracePt t="18381" x="2852738" y="2505075"/>
          <p14:tracePt t="18397" x="2805113" y="2519363"/>
          <p14:tracePt t="18414" x="2767013" y="2519363"/>
          <p14:tracePt t="18431" x="2743200" y="2509838"/>
          <p14:tracePt t="18447" x="2719388" y="2486025"/>
          <p14:tracePt t="18464" x="2695575" y="2424113"/>
          <p14:tracePt t="18481" x="2676525" y="2328863"/>
          <p14:tracePt t="18497" x="2690813" y="2233613"/>
          <p14:tracePt t="18514" x="2724150" y="2119313"/>
          <p14:tracePt t="18531" x="2781300" y="2019300"/>
          <p14:tracePt t="18547" x="2862263" y="1938338"/>
          <p14:tracePt t="18564" x="2947988" y="1914525"/>
          <p14:tracePt t="18581" x="3019425" y="1924050"/>
          <p14:tracePt t="18598" x="3095625" y="1981200"/>
          <p14:tracePt t="18614" x="3138488" y="2038350"/>
          <p14:tracePt t="18630" x="3181350" y="2095500"/>
          <p14:tracePt t="18647" x="3209925" y="2138363"/>
          <p14:tracePt t="18664" x="3233738" y="2209800"/>
          <p14:tracePt t="18680" x="3243263" y="2233613"/>
          <p14:tracePt t="18697" x="3262313" y="2257425"/>
          <p14:tracePt t="18714" x="3281363" y="2276475"/>
          <p14:tracePt t="18730" x="3319463" y="2290763"/>
          <p14:tracePt t="18747" x="3348038" y="2295525"/>
          <p14:tracePt t="18764" x="3367088" y="2305050"/>
          <p14:tracePt t="18781" x="3376613" y="2305050"/>
          <p14:tracePt t="18797" x="3386138" y="2305050"/>
          <p14:tracePt t="18814" x="3390900" y="2305050"/>
          <p14:tracePt t="18847" x="3390900" y="2314575"/>
          <p14:tracePt t="18864" x="3390900" y="2324100"/>
          <p14:tracePt t="18880" x="3390900" y="2338388"/>
          <p14:tracePt t="18897" x="3386138" y="2352675"/>
          <p14:tracePt t="18914" x="3376613" y="2366963"/>
          <p14:tracePt t="18930" x="3376613" y="2371725"/>
          <p14:tracePt t="18947" x="3376613" y="2376488"/>
          <p14:tracePt t="18964" x="3376613" y="2386013"/>
          <p14:tracePt t="18981" x="3400425" y="2395538"/>
          <p14:tracePt t="18997" x="3452813" y="2405063"/>
          <p14:tracePt t="19014" x="3543300" y="2409825"/>
          <p14:tracePt t="19031" x="3743325" y="2419350"/>
          <p14:tracePt t="19047" x="3867150" y="2419350"/>
          <p14:tracePt t="19064" x="3981450" y="2419350"/>
          <p14:tracePt t="19080" x="4081463" y="2419350"/>
          <p14:tracePt t="19097" x="4176713" y="2419350"/>
          <p14:tracePt t="19114" x="4205288" y="2419350"/>
          <p14:tracePt t="19130" x="4224338" y="2419350"/>
          <p14:tracePt t="19147" x="4233863" y="2419350"/>
          <p14:tracePt t="19164" x="4243388" y="2419350"/>
          <p14:tracePt t="19180" x="4248150" y="2419350"/>
          <p14:tracePt t="19413" x="4324350" y="2409825"/>
          <p14:tracePt t="19420" x="4467225" y="2390775"/>
          <p14:tracePt t="19430" x="4638675" y="2366963"/>
          <p14:tracePt t="19447" x="4848225" y="2347913"/>
          <p14:tracePt t="19464" x="5129213" y="2328863"/>
          <p14:tracePt t="19480" x="5262563" y="2324100"/>
          <p14:tracePt t="19497" x="5353050" y="2324100"/>
          <p14:tracePt t="19514" x="5414963" y="2324100"/>
          <p14:tracePt t="19530" x="5462588" y="2333625"/>
          <p14:tracePt t="19547" x="5476875" y="2338388"/>
          <p14:tracePt t="19564" x="5486400" y="2343150"/>
          <p14:tracePt t="19580" x="5495925" y="2343150"/>
          <p14:tracePt t="19597" x="5505450" y="2343150"/>
          <p14:tracePt t="19614" x="5510213" y="2343150"/>
          <p14:tracePt t="19630" x="5514975" y="2343150"/>
          <p14:tracePt t="19647" x="5524500" y="2352675"/>
          <p14:tracePt t="19664" x="5534025" y="2362200"/>
          <p14:tracePt t="19681" x="5543550" y="2371725"/>
          <p14:tracePt t="19699" x="5553075" y="2395538"/>
          <p14:tracePt t="19715" x="5553075" y="2405063"/>
          <p14:tracePt t="19731" x="5553075" y="2414588"/>
          <p14:tracePt t="19747" x="5548313" y="2428875"/>
          <p14:tracePt t="19764" x="5524500" y="2447925"/>
          <p14:tracePt t="19781" x="5381625" y="2509838"/>
          <p14:tracePt t="19797" x="5248275" y="2519363"/>
          <p14:tracePt t="19814" x="5133975" y="2505075"/>
          <p14:tracePt t="19831" x="5010150" y="2462213"/>
          <p14:tracePt t="19847" x="4953000" y="2433638"/>
          <p14:tracePt t="19864" x="4914900" y="2405063"/>
          <p14:tracePt t="19880" x="4891088" y="2376488"/>
          <p14:tracePt t="19897" x="4876800" y="2300288"/>
          <p14:tracePt t="19914" x="4886325" y="2247900"/>
          <p14:tracePt t="19930" x="4910138" y="2195513"/>
          <p14:tracePt t="19947" x="4938713" y="2162175"/>
          <p14:tracePt t="19964" x="4972050" y="2128838"/>
          <p14:tracePt t="19980" x="5024438" y="2114550"/>
          <p14:tracePt t="19997" x="5076825" y="2124075"/>
          <p14:tracePt t="20014" x="5181600" y="2200275"/>
          <p14:tracePt t="20031" x="5243513" y="2252663"/>
          <p14:tracePt t="20047" x="5281613" y="2295525"/>
          <p14:tracePt t="20064" x="5314950" y="2324100"/>
          <p14:tracePt t="20080" x="5348288" y="2362200"/>
          <p14:tracePt t="20097" x="5367338" y="2376488"/>
          <p14:tracePt t="20114" x="5386388" y="2400300"/>
          <p14:tracePt t="20130" x="5400675" y="2424113"/>
          <p14:tracePt t="20147" x="5443538" y="2462213"/>
          <p14:tracePt t="20164" x="5481638" y="2486025"/>
          <p14:tracePt t="20181" x="5529263" y="2509838"/>
          <p14:tracePt t="20197" x="5581650" y="2528888"/>
          <p14:tracePt t="20214" x="5667375" y="2552700"/>
          <p14:tracePt t="20230" x="5710238" y="2552700"/>
          <p14:tracePt t="20247" x="5753100" y="2552700"/>
          <p14:tracePt t="20264" x="5810250" y="2552700"/>
          <p14:tracePt t="20281" x="5829300" y="2552700"/>
          <p14:tracePt t="20297" x="5843588" y="2552700"/>
          <p14:tracePt t="20314" x="5853113" y="2552700"/>
          <p14:tracePt t="20331" x="5862638" y="2552700"/>
          <p14:tracePt t="20551" x="5910263" y="2552700"/>
          <p14:tracePt t="20558" x="5967413" y="2547938"/>
          <p14:tracePt t="20565" x="6000750" y="2543175"/>
          <p14:tracePt t="20580" x="6062663" y="2533650"/>
          <p14:tracePt t="20597" x="6096000" y="2528888"/>
          <p14:tracePt t="20614" x="6129338" y="2524125"/>
          <p14:tracePt t="20630" x="6153150" y="2524125"/>
          <p14:tracePt t="20647" x="6162675" y="2524125"/>
          <p14:tracePt t="20664" x="6167438" y="2524125"/>
          <p14:tracePt t="20680" x="6172200" y="2524125"/>
          <p14:tracePt t="20911" x="6062663" y="2524125"/>
          <p14:tracePt t="20918" x="5857875" y="2524125"/>
          <p14:tracePt t="20930" x="5715000" y="2528888"/>
          <p14:tracePt t="20948" x="5167313" y="2528888"/>
          <p14:tracePt t="20964" x="4919663" y="2528888"/>
          <p14:tracePt t="20980" x="4729163" y="2524125"/>
          <p14:tracePt t="20997" x="4572000" y="2505075"/>
          <p14:tracePt t="21014" x="4438650" y="2476500"/>
          <p14:tracePt t="21030" x="4386263" y="2462213"/>
          <p14:tracePt t="21047" x="4367213" y="2457450"/>
          <p14:tracePt t="21064" x="4343400" y="2447925"/>
          <p14:tracePt t="21097" x="4343400" y="2438400"/>
          <p14:tracePt t="21114" x="4343400" y="2433638"/>
          <p14:tracePt t="21130" x="4405313" y="2419350"/>
          <p14:tracePt t="21147" x="4529138" y="2414588"/>
          <p14:tracePt t="21164" x="4705350" y="2419350"/>
          <p14:tracePt t="21180" x="5038725" y="2452688"/>
          <p14:tracePt t="21197" x="5443538" y="2490788"/>
          <p14:tracePt t="21214" x="5776913" y="2514600"/>
          <p14:tracePt t="21231" x="6019800" y="2514600"/>
          <p14:tracePt t="21247" x="6443663" y="2495550"/>
          <p14:tracePt t="21264" x="6672263" y="2495550"/>
          <p14:tracePt t="21281" x="6891338" y="2495550"/>
          <p14:tracePt t="21297" x="7072313" y="2500313"/>
          <p14:tracePt t="21314" x="7286625" y="2519363"/>
          <p14:tracePt t="21331" x="7377113" y="2528888"/>
          <p14:tracePt t="21348" x="7448550" y="2528888"/>
          <p14:tracePt t="21364" x="7491413" y="2528888"/>
          <p14:tracePt t="21380" x="7543800" y="2524125"/>
          <p14:tracePt t="21397" x="7572375" y="2519363"/>
          <p14:tracePt t="21414" x="7600950" y="2514600"/>
          <p14:tracePt t="21430" x="7658100" y="2495550"/>
          <p14:tracePt t="21447" x="7686675" y="2490788"/>
          <p14:tracePt t="21464" x="7720013" y="2481263"/>
          <p14:tracePt t="21480" x="7743825" y="2471738"/>
          <p14:tracePt t="21497" x="7758113" y="2466975"/>
          <p14:tracePt t="21514" x="7762875" y="2462213"/>
          <p14:tracePt t="21530" x="7772400" y="2462213"/>
          <p14:tracePt t="21547" x="7777163" y="2462213"/>
          <p14:tracePt t="21564" x="7781925" y="2462213"/>
          <p14:tracePt t="21580" x="7786688" y="2462213"/>
          <p14:tracePt t="24815" x="7696200" y="2471738"/>
          <p14:tracePt t="24822" x="7567613" y="2490788"/>
          <p14:tracePt t="24830" x="7419975" y="2514600"/>
          <p14:tracePt t="24847" x="7100888" y="2557463"/>
          <p14:tracePt t="24864" x="6877050" y="2586038"/>
          <p14:tracePt t="24880" x="6496050" y="2614613"/>
          <p14:tracePt t="24913" x="6096000" y="2614613"/>
          <p14:tracePt t="24947" x="5767388" y="2586038"/>
          <p14:tracePt t="24964" x="5695950" y="2571750"/>
          <p14:tracePt t="24980" x="5605463" y="2552700"/>
          <p14:tracePt t="24997" x="5457825" y="2505075"/>
          <p14:tracePt t="25013" x="5386388" y="2486025"/>
          <p14:tracePt t="25030" x="5324475" y="2471738"/>
          <p14:tracePt t="25047" x="5286375" y="2452688"/>
          <p14:tracePt t="25063" x="5238750" y="2428875"/>
          <p14:tracePt t="25080" x="5210175" y="2409825"/>
          <p14:tracePt t="25097" x="5172075" y="2390775"/>
          <p14:tracePt t="25113" x="5124450" y="2371725"/>
          <p14:tracePt t="25130" x="5048250" y="2352675"/>
          <p14:tracePt t="25147" x="4991100" y="2347913"/>
          <p14:tracePt t="25163" x="4938713" y="2347913"/>
          <p14:tracePt t="25180" x="4895850" y="2347913"/>
          <p14:tracePt t="25197" x="4833938" y="2352675"/>
          <p14:tracePt t="25213" x="4791075" y="2362200"/>
          <p14:tracePt t="25230" x="4748213" y="2366963"/>
          <p14:tracePt t="25247" x="4700588" y="2376488"/>
          <p14:tracePt t="25263" x="4681538" y="2386013"/>
          <p14:tracePt t="25280" x="4672013" y="2386013"/>
          <p14:tracePt t="25297" x="4662488" y="2386013"/>
          <p14:tracePt t="25313" x="4657725" y="2386013"/>
          <p14:tracePt t="26759" x="4624388" y="2386013"/>
          <p14:tracePt t="26766" x="4581525" y="2386013"/>
          <p14:tracePt t="26773" x="4533900" y="2390775"/>
          <p14:tracePt t="26782" x="4491038" y="2390775"/>
          <p14:tracePt t="26797" x="4419600" y="2390775"/>
          <p14:tracePt t="26813" x="4376738" y="2390775"/>
          <p14:tracePt t="26830" x="4348163" y="2390775"/>
          <p14:tracePt t="26863" x="4324350" y="2386013"/>
          <p14:tracePt t="26897" x="4324350" y="2371725"/>
          <p14:tracePt t="26913" x="4324350" y="2362200"/>
          <p14:tracePt t="26930" x="4324350" y="2357438"/>
          <p14:tracePt t="26947" x="4324350" y="2352675"/>
          <p14:tracePt t="26963" x="4324350" y="2347913"/>
          <p14:tracePt t="27008" x="4319588" y="2347913"/>
          <p14:tracePt t="27015" x="4314825" y="2347913"/>
          <p14:tracePt t="27030" x="4281488" y="2347913"/>
          <p14:tracePt t="27046" x="4205288" y="2376488"/>
          <p14:tracePt t="27063" x="4086225" y="2409825"/>
          <p14:tracePt t="27080" x="3981450" y="2438400"/>
          <p14:tracePt t="27097" x="3852863" y="2476500"/>
          <p14:tracePt t="27113" x="3781425" y="2481263"/>
          <p14:tracePt t="27130" x="3686175" y="2490788"/>
          <p14:tracePt t="27147" x="3609975" y="2490788"/>
          <p14:tracePt t="27163" x="3490913" y="2471738"/>
          <p14:tracePt t="27180" x="3424238" y="2452688"/>
          <p14:tracePt t="27197" x="3362325" y="2438400"/>
          <p14:tracePt t="27213" x="3290888" y="2405063"/>
          <p14:tracePt t="27230" x="3262313" y="2376488"/>
          <p14:tracePt t="27247" x="3228975" y="2338388"/>
          <p14:tracePt t="27263" x="3209925" y="2290763"/>
          <p14:tracePt t="27280" x="3205163" y="2224088"/>
          <p14:tracePt t="27296" x="3209925" y="2181225"/>
          <p14:tracePt t="27313" x="3238500" y="2124075"/>
          <p14:tracePt t="27330" x="3286125" y="2057400"/>
          <p14:tracePt t="27347" x="3419475" y="1914525"/>
          <p14:tracePt t="27363" x="3571875" y="1824038"/>
          <p14:tracePt t="27380" x="3714750" y="1762125"/>
          <p14:tracePt t="27397" x="3886200" y="1766888"/>
          <p14:tracePt t="27413" x="4005263" y="1809750"/>
          <p14:tracePt t="27430" x="4090988" y="1866900"/>
          <p14:tracePt t="27447" x="4162425" y="1909763"/>
          <p14:tracePt t="27463" x="4233863" y="1990725"/>
          <p14:tracePt t="27480" x="4281488" y="2095500"/>
          <p14:tracePt t="27497" x="4314825" y="2195513"/>
          <p14:tracePt t="27513" x="4329113" y="2257425"/>
          <p14:tracePt t="27530" x="4333875" y="2309813"/>
          <p14:tracePt t="27547" x="4333875" y="2338388"/>
          <p14:tracePt t="27564" x="4329113" y="2362200"/>
          <p14:tracePt t="27581" x="4319588" y="2381250"/>
          <p14:tracePt t="27597" x="4314825" y="2386013"/>
          <p14:tracePt t="27613" x="4314825" y="2390775"/>
          <p14:tracePt t="27630" x="4314825" y="2400300"/>
          <p14:tracePt t="27721" x="4310063" y="2405063"/>
          <p14:tracePt t="27729" x="4305300" y="2409825"/>
          <p14:tracePt t="27744" x="4300538" y="2414588"/>
          <p14:tracePt t="27751" x="4295775" y="2419350"/>
          <p14:tracePt t="27765" x="4291013" y="2424113"/>
          <p14:tracePt t="27780" x="4286250" y="2428875"/>
          <p14:tracePt t="27797" x="4281488" y="2438400"/>
          <p14:tracePt t="36513" x="4233863" y="2419350"/>
          <p14:tracePt t="36521" x="4148138" y="2362200"/>
          <p14:tracePt t="36529" x="4043363" y="2305050"/>
          <p14:tracePt t="36546" x="3843338" y="2200275"/>
          <p14:tracePt t="36563" x="3657600" y="2114550"/>
          <p14:tracePt t="36580" x="3433763" y="2000250"/>
          <p14:tracePt t="36613" x="3252788" y="1919288"/>
          <p14:tracePt t="36646" x="3090863" y="1871663"/>
          <p14:tracePt t="36663" x="3014663" y="1852613"/>
          <p14:tracePt t="36679" x="2947988" y="1847850"/>
          <p14:tracePt t="36696" x="2876550" y="1833563"/>
          <p14:tracePt t="36713" x="2833688" y="1824038"/>
          <p14:tracePt t="36729" x="2790825" y="1824038"/>
          <p14:tracePt t="36746" x="2728913" y="1809750"/>
          <p14:tracePt t="36763" x="2633663" y="1795463"/>
          <p14:tracePt t="36779" x="2581275" y="1785938"/>
          <p14:tracePt t="36796" x="2509838" y="1781175"/>
          <p14:tracePt t="36813" x="2447925" y="1766888"/>
          <p14:tracePt t="36829" x="2366963" y="1762125"/>
          <p14:tracePt t="36846" x="2295525" y="1752600"/>
          <p14:tracePt t="36862" x="2228850" y="1752600"/>
          <p14:tracePt t="36879" x="2133600" y="1757363"/>
          <p14:tracePt t="36896" x="2081213" y="1762125"/>
          <p14:tracePt t="36913" x="2033588" y="1766888"/>
          <p14:tracePt t="36929" x="1990725" y="1776413"/>
          <p14:tracePt t="36946" x="1919288" y="1785938"/>
          <p14:tracePt t="36963" x="1876425" y="1790700"/>
          <p14:tracePt t="36979" x="1833563" y="1790700"/>
          <p14:tracePt t="36996" x="1800225" y="1800225"/>
          <p14:tracePt t="37012" x="1771650" y="1800225"/>
          <p14:tracePt t="37029" x="1762125" y="1800225"/>
          <p14:tracePt t="37046" x="1757363" y="1800225"/>
          <p14:tracePt t="37079" x="1762125" y="1800225"/>
          <p14:tracePt t="37096" x="1800225" y="1800225"/>
          <p14:tracePt t="37113" x="1876425" y="1800225"/>
          <p14:tracePt t="37129" x="2066925" y="1795463"/>
          <p14:tracePt t="37146" x="2224088" y="1785938"/>
          <p14:tracePt t="37163" x="2347913" y="1771650"/>
          <p14:tracePt t="37179" x="2476500" y="1752600"/>
          <p14:tracePt t="37196" x="2614613" y="1728788"/>
          <p14:tracePt t="37212" x="2686050" y="1714500"/>
          <p14:tracePt t="37229" x="2738438" y="1709738"/>
          <p14:tracePt t="37246" x="2781300" y="1695450"/>
          <p14:tracePt t="37263" x="2828925" y="1695450"/>
          <p14:tracePt t="37279" x="2857500" y="1695450"/>
          <p14:tracePt t="37296" x="2876550" y="1695450"/>
          <p14:tracePt t="37313" x="2900363" y="1695450"/>
          <p14:tracePt t="37329" x="2933700" y="1695450"/>
          <p14:tracePt t="37346" x="2952750" y="1690688"/>
          <p14:tracePt t="37362" x="2990850" y="1685925"/>
          <p14:tracePt t="37379" x="3043238" y="1676400"/>
          <p14:tracePt t="37396" x="3095625" y="1671638"/>
          <p14:tracePt t="37412" x="3143250" y="1666875"/>
          <p14:tracePt t="37429" x="3195638" y="1657350"/>
          <p14:tracePt t="37446" x="3290888" y="1643063"/>
          <p14:tracePt t="37462" x="3381375" y="1643063"/>
          <p14:tracePt t="37479" x="3476625" y="1628775"/>
          <p14:tracePt t="37496" x="3600450" y="1628775"/>
          <p14:tracePt t="37512" x="3681413" y="1628775"/>
          <p14:tracePt t="37529" x="3748088" y="1628775"/>
          <p14:tracePt t="37546" x="3800475" y="1624013"/>
          <p14:tracePt t="37562" x="3871913" y="1614488"/>
          <p14:tracePt t="37579" x="3919538" y="1604963"/>
          <p14:tracePt t="37596" x="3962400" y="1604963"/>
          <p14:tracePt t="37613" x="3990975" y="1604963"/>
          <p14:tracePt t="37629" x="4033838" y="1600200"/>
          <p14:tracePt t="37646" x="4062413" y="1600200"/>
          <p14:tracePt t="37663" x="4100513" y="1600200"/>
          <p14:tracePt t="37680" x="4148138" y="1600200"/>
          <p14:tracePt t="37696" x="4176713" y="1600200"/>
          <p14:tracePt t="37712" x="4205288" y="1600200"/>
          <p14:tracePt t="37729" x="4224338" y="1600200"/>
          <p14:tracePt t="37746" x="4238625" y="1600200"/>
          <p14:tracePt t="37762" x="4243388" y="1600200"/>
          <p14:tracePt t="37779" x="4248150" y="1600200"/>
          <p14:tracePt t="37843" x="4243388" y="1600200"/>
          <p14:tracePt t="37849" x="4233863" y="1604963"/>
          <p14:tracePt t="37862" x="4214813" y="1609725"/>
          <p14:tracePt t="37879" x="4152900" y="1624013"/>
          <p14:tracePt t="37896" x="4095750" y="1628775"/>
          <p14:tracePt t="37912" x="4010025" y="1633538"/>
          <p14:tracePt t="37929" x="3876675" y="1633538"/>
          <p14:tracePt t="37946" x="3810000" y="1633538"/>
          <p14:tracePt t="37963" x="3757613" y="1633538"/>
          <p14:tracePt t="37979" x="3719513" y="1628775"/>
          <p14:tracePt t="37996" x="3657600" y="1614488"/>
          <p14:tracePt t="38012" x="3614738" y="1595438"/>
          <p14:tracePt t="38029" x="3562350" y="1576388"/>
          <p14:tracePt t="38046" x="3514725" y="1543050"/>
          <p14:tracePt t="38062" x="3452813" y="1495425"/>
          <p14:tracePt t="38079" x="3419475" y="1471613"/>
          <p14:tracePt t="38096" x="3395663" y="1447800"/>
          <p14:tracePt t="38113" x="3371850" y="1419225"/>
          <p14:tracePt t="38129" x="3362325" y="1385888"/>
          <p14:tracePt t="38146" x="3352800" y="1323975"/>
          <p14:tracePt t="38162" x="3362325" y="1247775"/>
          <p14:tracePt t="38164" x="3371850" y="1219200"/>
          <p14:tracePt t="38179" x="3395663" y="1166813"/>
          <p14:tracePt t="38196" x="3433763" y="1133475"/>
          <p14:tracePt t="38212" x="3524250" y="1095375"/>
          <p14:tracePt t="38229" x="3629025" y="1076325"/>
          <p14:tracePt t="38246" x="3781425" y="1114425"/>
          <p14:tracePt t="38262" x="3867150" y="1152525"/>
          <p14:tracePt t="38279" x="3933825" y="1190625"/>
          <p14:tracePt t="38296" x="3971925" y="1209675"/>
          <p14:tracePt t="38312" x="3995738" y="1219200"/>
          <p14:tracePt t="38329" x="4014788" y="1223963"/>
          <p14:tracePt t="38346" x="4024313" y="1247775"/>
          <p14:tracePt t="38363" x="4071938" y="1381125"/>
          <p14:tracePt t="38379" x="4095750" y="1495425"/>
          <p14:tracePt t="38396" x="4100513" y="1566863"/>
          <p14:tracePt t="38412" x="4110038" y="1604963"/>
          <p14:tracePt t="38429" x="4110038" y="1628775"/>
          <p14:tracePt t="38446" x="4110038" y="1638300"/>
          <p14:tracePt t="38463" x="4110038" y="1647825"/>
          <p14:tracePt t="38479" x="4110038" y="1652588"/>
          <p14:tracePt t="38496" x="4110038" y="1657350"/>
          <p14:tracePt t="38517" x="4110038" y="1662113"/>
          <p14:tracePt t="38529" x="4100513" y="1666875"/>
          <p14:tracePt t="38546" x="4067175" y="1681163"/>
          <p14:tracePt t="38562" x="4019550" y="1685925"/>
          <p14:tracePt t="38579" x="3971925" y="1690688"/>
          <p14:tracePt t="38596" x="3919538" y="1700213"/>
          <p14:tracePt t="38614" x="3848100" y="1700213"/>
          <p14:tracePt t="38630" x="3776663" y="1695450"/>
          <p14:tracePt t="38646" x="3705225" y="1690688"/>
          <p14:tracePt t="38665" x="3576638" y="1657350"/>
          <p14:tracePt t="38679" x="3514725" y="1643063"/>
          <p14:tracePt t="38696" x="3457575" y="1624013"/>
          <p14:tracePt t="38713" x="3424238" y="1609725"/>
          <p14:tracePt t="38730" x="3376613" y="1585913"/>
          <p14:tracePt t="38746" x="3338513" y="1566863"/>
          <p14:tracePt t="38763" x="3319463" y="1562100"/>
          <p14:tracePt t="38779" x="3305175" y="1552575"/>
          <p14:tracePt t="38796" x="3295650" y="1543050"/>
          <p14:tracePt t="38813" x="3290888" y="1524000"/>
          <p14:tracePt t="38829" x="3286125" y="1485900"/>
          <p14:tracePt t="38846" x="3286125" y="1433513"/>
          <p14:tracePt t="38862" x="3324225" y="1333500"/>
          <p14:tracePt t="38879" x="3367088" y="1266825"/>
          <p14:tracePt t="38896" x="3409950" y="1228725"/>
          <p14:tracePt t="38913" x="3571875" y="1176338"/>
          <p14:tracePt t="38929" x="3686175" y="1176338"/>
          <p14:tracePt t="38946" x="3776663" y="1181100"/>
          <p14:tracePt t="38962" x="3843338" y="1200150"/>
          <p14:tracePt t="38979" x="3910013" y="1214438"/>
          <p14:tracePt t="38996" x="3938588" y="1228725"/>
          <p14:tracePt t="39012" x="3948113" y="1233488"/>
          <p14:tracePt t="39029" x="3957638" y="1238250"/>
          <p14:tracePt t="39046" x="3967163" y="1252538"/>
          <p14:tracePt t="39062" x="3971925" y="1262063"/>
          <p14:tracePt t="39079" x="3971925" y="1271588"/>
          <p14:tracePt t="39096" x="3971925" y="1290638"/>
          <p14:tracePt t="39112" x="3952875" y="1333500"/>
          <p14:tracePt t="39129" x="3933825" y="1376363"/>
          <p14:tracePt t="39146" x="3910013" y="1414463"/>
          <p14:tracePt t="39162" x="3886200" y="1452563"/>
          <p14:tracePt t="39179" x="3881438" y="1462088"/>
          <p14:tracePt t="39196" x="3876675" y="1471613"/>
          <p14:tracePt t="39212" x="3867150" y="1476375"/>
          <p14:tracePt t="39582" x="3881438" y="1524000"/>
          <p14:tracePt t="39589" x="3910013" y="1581150"/>
          <p14:tracePt t="39597" x="3924300" y="1619250"/>
          <p14:tracePt t="39612" x="3943350" y="1671638"/>
          <p14:tracePt t="39629" x="3957638" y="1714500"/>
          <p14:tracePt t="39646" x="3962400" y="1762125"/>
          <p14:tracePt t="39679" x="3948113" y="1928813"/>
          <p14:tracePt t="39712" x="3929063" y="2028825"/>
          <p14:tracePt t="39729" x="3905250" y="2090738"/>
          <p14:tracePt t="39746" x="3890963" y="2133600"/>
          <p14:tracePt t="39762" x="3876675" y="2171700"/>
          <p14:tracePt t="39779" x="3871913" y="2205038"/>
          <p14:tracePt t="39796" x="3867150" y="2219325"/>
          <p14:tracePt t="39812" x="3857625" y="2224088"/>
          <p14:tracePt t="39829" x="3857625" y="2228850"/>
          <p14:tracePt t="39846" x="3852863" y="2233613"/>
          <p14:tracePt t="39862" x="3852863" y="2238375"/>
          <p14:tracePt t="39879" x="3848100" y="2243138"/>
          <p14:tracePt t="39896" x="3843338" y="2257425"/>
          <p14:tracePt t="39912" x="3833813" y="2290763"/>
          <p14:tracePt t="39929" x="3824288" y="2314575"/>
          <p14:tracePt t="39946" x="3814763" y="2328863"/>
          <p14:tracePt t="39962" x="3805238" y="2352675"/>
          <p14:tracePt t="39979" x="3800475" y="2366963"/>
          <p14:tracePt t="39996" x="3795713" y="2371725"/>
          <p14:tracePt t="40206" x="3857625" y="2386013"/>
          <p14:tracePt t="40213" x="3957638" y="2395538"/>
          <p14:tracePt t="40220" x="4038600" y="2400300"/>
          <p14:tracePt t="40229" x="4138613" y="2419350"/>
          <p14:tracePt t="40246" x="4338638" y="2438400"/>
          <p14:tracePt t="40262" x="4529138" y="2447925"/>
          <p14:tracePt t="40279" x="4762500" y="2457450"/>
          <p14:tracePt t="40296" x="4919663" y="2466975"/>
          <p14:tracePt t="40312" x="5057775" y="2481263"/>
          <p14:tracePt t="40329" x="5148263" y="2490788"/>
          <p14:tracePt t="40346" x="5305425" y="2505075"/>
          <p14:tracePt t="40362" x="5424488" y="2524125"/>
          <p14:tracePt t="40379" x="5524500" y="2528888"/>
          <p14:tracePt t="40396" x="5662613" y="2547938"/>
          <p14:tracePt t="40412" x="5743575" y="2552700"/>
          <p14:tracePt t="40429" x="5795963" y="2566988"/>
          <p14:tracePt t="40445" x="5848350" y="2566988"/>
          <p14:tracePt t="40462" x="5919788" y="2566988"/>
          <p14:tracePt t="40479" x="5972175" y="2566988"/>
          <p14:tracePt t="40496" x="6005513" y="2566988"/>
          <p14:tracePt t="40512" x="6048375" y="2566988"/>
          <p14:tracePt t="40529" x="6096000" y="2566988"/>
          <p14:tracePt t="40545" x="6110288" y="2566988"/>
          <p14:tracePt t="40562" x="6115050" y="2566988"/>
          <p14:tracePt t="40579" x="6124575" y="2566988"/>
          <p14:tracePt t="40596" x="6129338" y="2566988"/>
          <p14:tracePt t="40612" x="6134100" y="2566988"/>
          <p14:tracePt t="40699" x="6129338" y="2571750"/>
          <p14:tracePt t="40709" x="6115050" y="2576513"/>
          <p14:tracePt t="40718" x="6067425" y="2590800"/>
          <p14:tracePt t="40729" x="5857875" y="2609850"/>
          <p14:tracePt t="40746" x="5600700" y="2609850"/>
          <p14:tracePt t="40763" x="5148263" y="2590800"/>
          <p14:tracePt t="40779" x="4891088" y="2571750"/>
          <p14:tracePt t="40796" x="4667250" y="2552700"/>
          <p14:tracePt t="40812" x="4491038" y="2552700"/>
          <p14:tracePt t="40829" x="4276725" y="2557463"/>
          <p14:tracePt t="40846" x="4167188" y="2566988"/>
          <p14:tracePt t="40862" x="4081463" y="2581275"/>
          <p14:tracePt t="40879" x="4024313" y="2581275"/>
          <p14:tracePt t="40895" x="3976688" y="2586038"/>
          <p14:tracePt t="40912" x="3948113" y="2586038"/>
          <p14:tracePt t="40929" x="3933825" y="2586038"/>
          <p14:tracePt t="40946" x="3924300" y="2586038"/>
          <p14:tracePt t="40962" x="3919538" y="2586038"/>
          <p14:tracePt t="40979" x="3914775" y="2586038"/>
          <p14:tracePt t="40996" x="3905250" y="2586038"/>
          <p14:tracePt t="41057" x="3900488" y="2590800"/>
          <p14:tracePt t="48315" x="3948113" y="2590800"/>
          <p14:tracePt t="48323" x="4005263" y="2586038"/>
          <p14:tracePt t="48331" x="4062413" y="2581275"/>
          <p14:tracePt t="48345" x="4176713" y="2571750"/>
          <p14:tracePt t="48362" x="4267200" y="2562225"/>
          <p14:tracePt t="48378" x="4348163" y="2562225"/>
          <p14:tracePt t="48412" x="4543425" y="2566988"/>
          <p14:tracePt t="48445" x="4691063" y="2566988"/>
          <p14:tracePt t="48462" x="4795838" y="2562225"/>
          <p14:tracePt t="48478" x="4857750" y="2547938"/>
          <p14:tracePt t="48495" x="4938713" y="2543175"/>
          <p14:tracePt t="48512" x="5005388" y="2543175"/>
          <p14:tracePt t="48528" x="5119688" y="2543175"/>
          <p14:tracePt t="48545" x="5191125" y="2552700"/>
          <p14:tracePt t="48562" x="5281613" y="2562225"/>
          <p14:tracePt t="48578" x="5367338" y="2576513"/>
          <p14:tracePt t="48595" x="5505450" y="2590800"/>
          <p14:tracePt t="48611" x="5572125" y="2590800"/>
          <p14:tracePt t="48628" x="5634038" y="2595563"/>
          <p14:tracePt t="48645" x="5691188" y="2595563"/>
          <p14:tracePt t="48662" x="5776913" y="2605088"/>
          <p14:tracePt t="48678" x="5819775" y="2609850"/>
          <p14:tracePt t="48695" x="5853113" y="2609850"/>
          <p14:tracePt t="48712" x="5886450" y="2609850"/>
          <p14:tracePt t="48728" x="5910263" y="2609850"/>
          <p14:tracePt t="48745" x="5929313" y="2609850"/>
          <p14:tracePt t="48762" x="5953125" y="2609850"/>
          <p14:tracePt t="48778" x="5981700" y="2609850"/>
          <p14:tracePt t="48795" x="6000750" y="2609850"/>
          <p14:tracePt t="48812" x="6015038" y="2605088"/>
          <p14:tracePt t="48829" x="6024563" y="2605088"/>
          <p14:tracePt t="48845" x="6043613" y="2600325"/>
          <p14:tracePt t="48862" x="6048375" y="2600325"/>
          <p14:tracePt t="48879" x="6053138" y="2600325"/>
          <p14:tracePt t="48895" x="6062663" y="2600325"/>
          <p14:tracePt t="50069" x="6057900" y="2600325"/>
          <p14:tracePt t="50077" x="6048375" y="2600325"/>
          <p14:tracePt t="50084" x="6043613" y="2600325"/>
          <p14:tracePt t="50095" x="6038850" y="2600325"/>
          <p14:tracePt t="50111" x="6019800" y="2605088"/>
          <p14:tracePt t="50128" x="6000750" y="2609850"/>
          <p14:tracePt t="50161" x="5976938" y="2614613"/>
          <p14:tracePt t="50195" x="5957888" y="2614613"/>
          <p14:tracePt t="50211" x="5948363" y="2614613"/>
          <p14:tracePt t="50228" x="5943600" y="2614613"/>
          <p14:tracePt t="50245" x="5938838" y="2614613"/>
          <p14:tracePt t="50304" x="5934075" y="2614613"/>
          <p14:tracePt t="50311" x="5929313" y="2614613"/>
          <p14:tracePt t="50326" x="5924550" y="2619375"/>
          <p14:tracePt t="50334" x="5919788" y="2619375"/>
          <p14:tracePt t="50345" x="5919788" y="2624138"/>
          <p14:tracePt t="50361" x="5910263" y="2628900"/>
          <p14:tracePt t="50378" x="5900738" y="2638425"/>
          <p14:tracePt t="50395" x="5891213" y="2643188"/>
          <p14:tracePt t="50411" x="5881688" y="2652713"/>
          <p14:tracePt t="50428" x="5872163" y="2657475"/>
          <p14:tracePt t="50445" x="5843588" y="2681288"/>
          <p14:tracePt t="50462" x="5815013" y="2705100"/>
          <p14:tracePt t="50478" x="5748338" y="2747963"/>
          <p14:tracePt t="50495" x="5586413" y="2843213"/>
          <p14:tracePt t="50511" x="5434013" y="2914650"/>
          <p14:tracePt t="50528" x="5229225" y="2995613"/>
          <p14:tracePt t="50545" x="5000625" y="3095625"/>
          <p14:tracePt t="50561" x="4714875" y="3214688"/>
          <p14:tracePt t="50578" x="4529138" y="3290888"/>
          <p14:tracePt t="50595" x="4391025" y="3333750"/>
          <p14:tracePt t="50611" x="4262438" y="3367088"/>
          <p14:tracePt t="50628" x="4090988" y="3381375"/>
          <p14:tracePt t="50645" x="4014788" y="3381375"/>
          <p14:tracePt t="50661" x="3943350" y="3381375"/>
          <p14:tracePt t="50678" x="3857625" y="3367088"/>
          <p14:tracePt t="50695" x="3805238" y="3352800"/>
          <p14:tracePt t="50711" x="3752850" y="3343275"/>
          <p14:tracePt t="50728" x="3690938" y="3319463"/>
          <p14:tracePt t="50745" x="3590925" y="3290888"/>
          <p14:tracePt t="50761" x="3529013" y="3276600"/>
          <p14:tracePt t="50778" x="3457575" y="3262313"/>
          <p14:tracePt t="50795" x="3405188" y="3252788"/>
          <p14:tracePt t="50811" x="3343275" y="3224213"/>
          <p14:tracePt t="50828" x="3305175" y="3205163"/>
          <p14:tracePt t="50845" x="3262313" y="3186113"/>
          <p14:tracePt t="50861" x="3200400" y="3176588"/>
          <p14:tracePt t="50879" x="3157538" y="3162300"/>
          <p14:tracePt t="50895" x="3109913" y="3157538"/>
          <p14:tracePt t="50912" x="3067050" y="3157538"/>
          <p14:tracePt t="50929" x="3024188" y="3157538"/>
          <p14:tracePt t="50945" x="2995613" y="3157538"/>
          <p14:tracePt t="50961" x="2957513" y="3167063"/>
          <p14:tracePt t="50978" x="2919413" y="3171825"/>
          <p14:tracePt t="50995" x="2857500" y="3195638"/>
          <p14:tracePt t="51011" x="2824163" y="3209925"/>
          <p14:tracePt t="51028" x="2776538" y="3228975"/>
          <p14:tracePt t="51045" x="2714625" y="3252788"/>
          <p14:tracePt t="51061" x="2676525" y="3271838"/>
          <p14:tracePt t="51078" x="2647950" y="3281363"/>
          <p14:tracePt t="51095" x="2609850" y="3300413"/>
          <p14:tracePt t="51111" x="2552700" y="3328988"/>
          <p14:tracePt t="51128" x="2509838" y="3348038"/>
          <p14:tracePt t="51145" x="2457450" y="3357563"/>
          <p14:tracePt t="51161" x="2409825" y="3367088"/>
          <p14:tracePt t="51164" x="2381250" y="3371850"/>
          <p14:tracePt t="51178" x="2338388" y="3376613"/>
          <p14:tracePt t="51195" x="2295525" y="3386138"/>
          <p14:tracePt t="51212" x="2257425" y="3395663"/>
          <p14:tracePt t="51228" x="2228850" y="3400425"/>
          <p14:tracePt t="51245" x="2181225" y="3409950"/>
          <p14:tracePt t="51262" x="2147888" y="3409950"/>
          <p14:tracePt t="51278" x="2105025" y="3409950"/>
          <p14:tracePt t="51295" x="2028825" y="3409950"/>
          <p14:tracePt t="51311" x="1985963" y="3409950"/>
          <p14:tracePt t="51328" x="1943100" y="3409950"/>
          <p14:tracePt t="51345" x="1909763" y="3409950"/>
          <p14:tracePt t="51361" x="1862138" y="3405188"/>
          <p14:tracePt t="51378" x="1838325" y="3400425"/>
          <p14:tracePt t="51395" x="1814513" y="3390900"/>
          <p14:tracePt t="51411" x="1795463" y="3386138"/>
          <p14:tracePt t="51428" x="1771650" y="3371850"/>
          <p14:tracePt t="51445" x="1757363" y="3367088"/>
          <p14:tracePt t="51461" x="1752600" y="3362325"/>
          <p14:tracePt t="51478" x="1743075" y="3362325"/>
          <p14:tracePt t="51495" x="1733550" y="3362325"/>
          <p14:tracePt t="51544" x="1728788" y="3362325"/>
          <p14:tracePt t="51559" x="1724025" y="3362325"/>
          <p14:tracePt t="51589" x="1724025" y="3357563"/>
          <p14:tracePt t="51604" x="1724025" y="3352800"/>
          <p14:tracePt t="51611" x="1724025" y="3348038"/>
          <p14:tracePt t="51626" x="1728788" y="3343275"/>
          <p14:tracePt t="51633" x="1738313" y="3338513"/>
          <p14:tracePt t="51645" x="1743075" y="3338513"/>
          <p14:tracePt t="51661" x="1771650" y="3328988"/>
          <p14:tracePt t="51678" x="1809750" y="3319463"/>
          <p14:tracePt t="51695" x="1857375" y="3309938"/>
          <p14:tracePt t="51711" x="1971675" y="3305175"/>
          <p14:tracePt t="51728" x="2185988" y="3295650"/>
          <p14:tracePt t="51745" x="2362200" y="3267075"/>
          <p14:tracePt t="51762" x="2566988" y="3238500"/>
          <p14:tracePt t="51778" x="2757488" y="3205163"/>
          <p14:tracePt t="51795" x="2995613" y="3157538"/>
          <p14:tracePt t="51812" x="3119438" y="3133725"/>
          <p14:tracePt t="51828" x="3224213" y="3124200"/>
          <p14:tracePt t="51845" x="3295650" y="3119438"/>
          <p14:tracePt t="51861" x="3371850" y="3119438"/>
          <p14:tracePt t="51878" x="3419475" y="3124200"/>
          <p14:tracePt t="51895" x="3462338" y="3133725"/>
          <p14:tracePt t="51912" x="3524250" y="3138488"/>
          <p14:tracePt t="51928" x="3576638" y="3143250"/>
          <p14:tracePt t="51945" x="3633788" y="3157538"/>
          <p14:tracePt t="51961" x="3719513" y="3171825"/>
          <p14:tracePt t="51978" x="3857625" y="3195638"/>
          <p14:tracePt t="51995" x="3943350" y="3214688"/>
          <p14:tracePt t="52012" x="4014788" y="3219450"/>
          <p14:tracePt t="52028" x="4062413" y="3219450"/>
          <p14:tracePt t="52045" x="4100513" y="3219450"/>
          <p14:tracePt t="52061" x="4119563" y="3219450"/>
          <p14:tracePt t="52095" x="4124325" y="3219450"/>
          <p14:tracePt t="52112" x="4129088" y="3219450"/>
          <p14:tracePt t="52317" x="4067175" y="3228975"/>
          <p14:tracePt t="52322" x="3976688" y="3238500"/>
          <p14:tracePt t="52330" x="3900488" y="3252788"/>
          <p14:tracePt t="52345" x="3729038" y="3262313"/>
          <p14:tracePt t="52362" x="3586163" y="3262313"/>
          <p14:tracePt t="52378" x="3486150" y="3257550"/>
          <p14:tracePt t="52395" x="3400425" y="3252788"/>
          <p14:tracePt t="52411" x="3295650" y="3228975"/>
          <p14:tracePt t="52428" x="3224213" y="3228975"/>
          <p14:tracePt t="52445" x="3162300" y="3214688"/>
          <p14:tracePt t="52461" x="3095625" y="3205163"/>
          <p14:tracePt t="52478" x="3057525" y="3200400"/>
          <p14:tracePt t="52495" x="3038475" y="3190875"/>
          <p14:tracePt t="52511" x="3028950" y="3190875"/>
          <p14:tracePt t="52528" x="3019425" y="3190875"/>
          <p14:tracePt t="52545" x="3009900" y="3190875"/>
          <p14:tracePt t="52580" x="3005138" y="3190875"/>
          <p14:tracePt t="52595" x="2995613" y="3190875"/>
          <p14:tracePt t="52611" x="2981325" y="3195638"/>
          <p14:tracePt t="52628" x="2957513" y="3209925"/>
          <p14:tracePt t="52645" x="2914650" y="3219450"/>
          <p14:tracePt t="52661" x="2800350" y="3267075"/>
          <p14:tracePt t="52678" x="2705100" y="3290888"/>
          <p14:tracePt t="52695" x="2624138" y="3309938"/>
          <p14:tracePt t="52711" x="2495550" y="3319463"/>
          <p14:tracePt t="52728" x="2424113" y="3314700"/>
          <p14:tracePt t="52745" x="2371725" y="3295650"/>
          <p14:tracePt t="52761" x="2333625" y="3276600"/>
          <p14:tracePt t="52778" x="2300288" y="3228975"/>
          <p14:tracePt t="52795" x="2286000" y="3157538"/>
          <p14:tracePt t="52811" x="2295525" y="3081338"/>
          <p14:tracePt t="52828" x="2333625" y="3033713"/>
          <p14:tracePt t="52845" x="2528888" y="2943225"/>
          <p14:tracePt t="52861" x="2752725" y="2895600"/>
          <p14:tracePt t="52878" x="3009900" y="2876550"/>
          <p14:tracePt t="52895" x="3481388" y="2881313"/>
          <p14:tracePt t="52911" x="3738563" y="2900363"/>
          <p14:tracePt t="52928" x="4019550" y="2909888"/>
          <p14:tracePt t="52945" x="4233863" y="2928938"/>
          <p14:tracePt t="52961" x="4524375" y="2967038"/>
          <p14:tracePt t="52978" x="4662488" y="2990850"/>
          <p14:tracePt t="52995" x="4743450" y="3005138"/>
          <p14:tracePt t="53011" x="4838700" y="3028950"/>
          <p14:tracePt t="53028" x="4938713" y="3067050"/>
          <p14:tracePt t="53045" x="4991100" y="3081338"/>
          <p14:tracePt t="53061" x="5038725" y="3100388"/>
          <p14:tracePt t="53078" x="5091113" y="3119438"/>
          <p14:tracePt t="53095" x="5114925" y="3128963"/>
          <p14:tracePt t="53111" x="5124450" y="3133725"/>
          <p14:tracePt t="53128" x="5133975" y="3133725"/>
          <p14:tracePt t="53145" x="5138738" y="3133725"/>
          <p14:tracePt t="53181" x="5124450" y="3133725"/>
          <p14:tracePt t="53195" x="5086350" y="3133725"/>
          <p14:tracePt t="53211" x="4710113" y="3109913"/>
          <p14:tracePt t="53228" x="4291013" y="3081338"/>
          <p14:tracePt t="53245" x="3867150" y="3043238"/>
          <p14:tracePt t="53262" x="3424238" y="3014663"/>
          <p14:tracePt t="53278" x="3233738" y="3005138"/>
          <p14:tracePt t="53295" x="3100388" y="3005138"/>
          <p14:tracePt t="53311" x="3043238" y="3009900"/>
          <p14:tracePt t="53328" x="2995613" y="3009900"/>
          <p14:tracePt t="53345" x="2986088" y="3009900"/>
          <p14:tracePt t="53361" x="2976563" y="3009900"/>
          <p14:tracePt t="53378" x="2967038" y="3009900"/>
          <p14:tracePt t="53395" x="2962275" y="3009900"/>
          <p14:tracePt t="53428" x="2952750" y="3019425"/>
          <p14:tracePt t="53445" x="2924175" y="3052763"/>
          <p14:tracePt t="53461" x="2876550" y="3086100"/>
          <p14:tracePt t="53478" x="2819400" y="3119438"/>
          <p14:tracePt t="53495" x="2771775" y="3152775"/>
          <p14:tracePt t="53511" x="2724150" y="3171825"/>
          <p14:tracePt t="53528" x="2714625" y="3176588"/>
          <p14:tracePt t="53545" x="2705100" y="3181350"/>
          <p14:tracePt t="53561" x="2700338" y="3186113"/>
          <p14:tracePt t="53578" x="2686050" y="3195638"/>
          <p14:tracePt t="53595" x="2667000" y="3219450"/>
          <p14:tracePt t="53612" x="2638425" y="3257550"/>
          <p14:tracePt t="53628" x="2605088" y="3305175"/>
          <p14:tracePt t="53645" x="2543175" y="3362325"/>
          <p14:tracePt t="53661" x="2505075" y="3395663"/>
          <p14:tracePt t="53678" x="2466975" y="3414713"/>
          <p14:tracePt t="53695" x="2428875" y="3419475"/>
          <p14:tracePt t="53711" x="2390775" y="3419475"/>
          <p14:tracePt t="53728" x="2352675" y="3395663"/>
          <p14:tracePt t="53744" x="2314575" y="3367088"/>
          <p14:tracePt t="53761" x="2266950" y="3319463"/>
          <p14:tracePt t="53778" x="2238375" y="3281363"/>
          <p14:tracePt t="53795" x="2228850" y="3252788"/>
          <p14:tracePt t="53811" x="2214563" y="3219450"/>
          <p14:tracePt t="53828" x="2205038" y="3167063"/>
          <p14:tracePt t="53845" x="2205038" y="3128963"/>
          <p14:tracePt t="53861" x="2224088" y="3086100"/>
          <p14:tracePt t="53878" x="2257425" y="3014663"/>
          <p14:tracePt t="53895" x="2286000" y="2986088"/>
          <p14:tracePt t="53911" x="2324100" y="2952750"/>
          <p14:tracePt t="53928" x="2371725" y="2928938"/>
          <p14:tracePt t="53945" x="2419350" y="2914650"/>
          <p14:tracePt t="53961" x="2443163" y="2905125"/>
          <p14:tracePt t="53978" x="2457450" y="2905125"/>
          <p14:tracePt t="53995" x="2471738" y="2905125"/>
          <p14:tracePt t="54011" x="2490788" y="2914650"/>
          <p14:tracePt t="54028" x="2500313" y="2928938"/>
          <p14:tracePt t="54045" x="2519363" y="2967038"/>
          <p14:tracePt t="54062" x="2543175" y="3014663"/>
          <p14:tracePt t="54078" x="2552700" y="3043238"/>
          <p14:tracePt t="54095" x="2562225" y="3067050"/>
          <p14:tracePt t="54111" x="2562225" y="3086100"/>
          <p14:tracePt t="54128" x="2562225" y="3114675"/>
          <p14:tracePt t="54145" x="2562225" y="3124200"/>
          <p14:tracePt t="54161" x="2562225" y="3133725"/>
          <p14:tracePt t="54178" x="2562225" y="3138488"/>
          <p14:tracePt t="54194" x="2562225" y="3148013"/>
          <p14:tracePt t="54211" x="2562225" y="3152775"/>
          <p14:tracePt t="54533" x="2662238" y="3152775"/>
          <p14:tracePt t="54540" x="2824163" y="3152775"/>
          <p14:tracePt t="54548" x="2986088" y="3152775"/>
          <p14:tracePt t="54561" x="3376613" y="3228975"/>
          <p14:tracePt t="54578" x="3752850" y="3300413"/>
          <p14:tracePt t="54595" x="4119563" y="3357563"/>
          <p14:tracePt t="54611" x="4352925" y="3376613"/>
          <p14:tracePt t="54645" x="4752975" y="3395663"/>
          <p14:tracePt t="54678" x="4876800" y="3390900"/>
          <p14:tracePt t="54694" x="4891088" y="3390900"/>
          <p14:tracePt t="54711" x="4900613" y="3390900"/>
          <p14:tracePt t="54728" x="4905375" y="3390900"/>
          <p14:tracePt t="54744" x="4914900" y="3390900"/>
          <p14:tracePt t="54761" x="4919663" y="3381375"/>
          <p14:tracePt t="54778" x="4938713" y="3371850"/>
          <p14:tracePt t="54794" x="4962525" y="3352800"/>
          <p14:tracePt t="54811" x="5019675" y="3309938"/>
          <p14:tracePt t="54828" x="5072063" y="3276600"/>
          <p14:tracePt t="54844" x="5124450" y="3257550"/>
          <p14:tracePt t="54862" x="5172075" y="3233738"/>
          <p14:tracePt t="54878" x="5181600" y="3224213"/>
          <p14:tracePt t="54894" x="5191125" y="3224213"/>
          <p14:tracePt t="54911" x="5200650" y="3224213"/>
          <p14:tracePt t="54951" x="5195888" y="3224213"/>
          <p14:tracePt t="54961" x="5181600" y="3224213"/>
          <p14:tracePt t="54978" x="5124450" y="3243263"/>
          <p14:tracePt t="54994" x="5038725" y="3257550"/>
          <p14:tracePt t="55011" x="4991100" y="3257550"/>
          <p14:tracePt t="55028" x="4938713" y="3257550"/>
          <p14:tracePt t="55045" x="4895850" y="3248025"/>
          <p14:tracePt t="55061" x="4838700" y="3228975"/>
          <p14:tracePt t="55078" x="4810125" y="3214688"/>
          <p14:tracePt t="55095" x="4786313" y="3181350"/>
          <p14:tracePt t="55111" x="4752975" y="3090863"/>
          <p14:tracePt t="55128" x="4743450" y="3043238"/>
          <p14:tracePt t="55144" x="4743450" y="3005138"/>
          <p14:tracePt t="55161" x="4743450" y="2990850"/>
          <p14:tracePt t="55163" x="4748213" y="2981325"/>
          <p14:tracePt t="55178" x="4757738" y="2976563"/>
          <p14:tracePt t="55194" x="4786313" y="2971800"/>
          <p14:tracePt t="55211" x="4810125" y="2971800"/>
          <p14:tracePt t="55228" x="4833938" y="2990850"/>
          <p14:tracePt t="55244" x="4872038" y="3038475"/>
          <p14:tracePt t="55261" x="4881563" y="3081338"/>
          <p14:tracePt t="55278" x="4891088" y="3119438"/>
          <p14:tracePt t="55294" x="4891088" y="3167063"/>
          <p14:tracePt t="55311" x="4886325" y="3186113"/>
          <p14:tracePt t="55328" x="4881563" y="3209925"/>
          <p14:tracePt t="55344" x="4881563" y="3219450"/>
          <p14:tracePt t="55361" x="4881563" y="3228975"/>
          <p14:tracePt t="55378" x="4881563" y="3233738"/>
          <p14:tracePt t="56147" x="4814888" y="3233738"/>
          <p14:tracePt t="56154" x="4724400" y="3243263"/>
          <p14:tracePt t="56162" x="4605338" y="3252788"/>
          <p14:tracePt t="56178" x="4362450" y="3262313"/>
          <p14:tracePt t="56195" x="4129088" y="3271838"/>
          <p14:tracePt t="56211" x="3886200" y="3281363"/>
          <p14:tracePt t="56245" x="3400425" y="3281363"/>
          <p14:tracePt t="56278" x="3095625" y="3305175"/>
          <p14:tracePt t="56294" x="3014663" y="3305175"/>
          <p14:tracePt t="56311" x="2957513" y="3305175"/>
          <p14:tracePt t="56328" x="2895600" y="3305175"/>
          <p14:tracePt t="56345" x="2805113" y="3305175"/>
          <p14:tracePt t="56361" x="2743200" y="3309938"/>
          <p14:tracePt t="56378" x="2686050" y="3324225"/>
          <p14:tracePt t="56394" x="2614613" y="3328988"/>
          <p14:tracePt t="56411" x="2505075" y="3352800"/>
          <p14:tracePt t="56428" x="2424113" y="3362325"/>
          <p14:tracePt t="56444" x="2362200" y="3367088"/>
          <p14:tracePt t="56461" x="2286000" y="3357563"/>
          <p14:tracePt t="56478" x="2233613" y="3348038"/>
          <p14:tracePt t="56494" x="2162175" y="3314700"/>
          <p14:tracePt t="56511" x="2085975" y="3286125"/>
          <p14:tracePt t="56528" x="1971675" y="3248025"/>
          <p14:tracePt t="56544" x="1909763" y="3219450"/>
          <p14:tracePt t="56561" x="1857375" y="3205163"/>
          <p14:tracePt t="56578" x="1819275" y="3195638"/>
          <p14:tracePt t="56594" x="1776413" y="3181350"/>
          <p14:tracePt t="56611" x="1762125" y="3171825"/>
          <p14:tracePt t="56628" x="1757363" y="3171825"/>
          <p14:tracePt t="56644" x="1752600" y="3171825"/>
          <p14:tracePt t="56661" x="1743075" y="3171825"/>
          <p14:tracePt t="56678" x="1738313" y="3171825"/>
          <p14:tracePt t="56698" x="1747838" y="3167063"/>
          <p14:tracePt t="56711" x="1824038" y="3152775"/>
          <p14:tracePt t="56728" x="1947863" y="3128963"/>
          <p14:tracePt t="56744" x="2095500" y="3100388"/>
          <p14:tracePt t="56761" x="2252663" y="3076575"/>
          <p14:tracePt t="56778" x="2524125" y="3048000"/>
          <p14:tracePt t="56794" x="2681288" y="3038475"/>
          <p14:tracePt t="56811" x="2824163" y="3028950"/>
          <p14:tracePt t="56828" x="2938463" y="3028950"/>
          <p14:tracePt t="56844" x="3076575" y="3038475"/>
          <p14:tracePt t="56861" x="3148013" y="3057525"/>
          <p14:tracePt t="56878" x="3209925" y="3076575"/>
          <p14:tracePt t="56895" x="3324225" y="3105150"/>
          <p14:tracePt t="56911" x="3405188" y="3119438"/>
          <p14:tracePt t="56928" x="3481388" y="3143250"/>
          <p14:tracePt t="56944" x="3543300" y="3162300"/>
          <p14:tracePt t="56961" x="3605213" y="3176588"/>
          <p14:tracePt t="56978" x="3648075" y="3181350"/>
          <p14:tracePt t="56994" x="3700463" y="3200400"/>
          <p14:tracePt t="57011" x="3762375" y="3214688"/>
          <p14:tracePt t="57028" x="3843338" y="3243263"/>
          <p14:tracePt t="57044" x="3890963" y="3257550"/>
          <p14:tracePt t="57061" x="3929063" y="3262313"/>
          <p14:tracePt t="57078" x="3967163" y="3267075"/>
          <p14:tracePt t="57094" x="3986213" y="3267075"/>
          <p14:tracePt t="57111" x="3990975" y="3267075"/>
          <p14:tracePt t="57128" x="4005263" y="3267075"/>
          <p14:tracePt t="57144" x="4019550" y="3267075"/>
          <p14:tracePt t="57161" x="4024313" y="3267075"/>
          <p14:tracePt t="57178" x="4033838" y="3267075"/>
          <p14:tracePt t="57194" x="4038600" y="3267075"/>
          <p14:tracePt t="57211" x="4043363" y="3267075"/>
          <p14:tracePt t="61438" x="3995738" y="3281363"/>
          <p14:tracePt t="61446" x="3924300" y="3300413"/>
          <p14:tracePt t="61461" x="3752850" y="3333750"/>
          <p14:tracePt t="61478" x="3595688" y="3352800"/>
          <p14:tracePt t="61495" x="3462338" y="3352800"/>
          <p14:tracePt t="61511" x="3362325" y="3348038"/>
          <p14:tracePt t="61527" x="3219450" y="3324225"/>
          <p14:tracePt t="61561" x="3038475" y="3309938"/>
          <p14:tracePt t="61594" x="2881313" y="3295650"/>
          <p14:tracePt t="61611" x="2838450" y="3295650"/>
          <p14:tracePt t="61627" x="2795588" y="3295650"/>
          <p14:tracePt t="61644" x="2719388" y="3295650"/>
          <p14:tracePt t="61661" x="2676525" y="3295650"/>
          <p14:tracePt t="61677" x="2643188" y="3295650"/>
          <p14:tracePt t="61694" x="2619375" y="3295650"/>
          <p14:tracePt t="61711" x="2586038" y="3295650"/>
          <p14:tracePt t="61727" x="2566988" y="3295650"/>
          <p14:tracePt t="61744" x="2543175" y="3295650"/>
          <p14:tracePt t="61761" x="2514600" y="3295650"/>
          <p14:tracePt t="61777" x="2490788" y="3295650"/>
          <p14:tracePt t="61794" x="2471738" y="3295650"/>
          <p14:tracePt t="61811" x="2447925" y="3295650"/>
          <p14:tracePt t="61828" x="2428875" y="3295650"/>
          <p14:tracePt t="61844" x="2424113" y="3295650"/>
          <p14:tracePt t="61861" x="2419350" y="3295650"/>
          <p14:tracePt t="61877" x="2409825" y="3295650"/>
          <p14:tracePt t="61967" x="2409825" y="3290888"/>
          <p14:tracePt t="61974" x="2409825" y="3286125"/>
          <p14:tracePt t="61989" x="2409825" y="3281363"/>
          <p14:tracePt t="61996" x="2409825" y="3276600"/>
          <p14:tracePt t="62011" x="2414588" y="3267075"/>
          <p14:tracePt t="62027" x="2414588" y="3262313"/>
          <p14:tracePt t="62044" x="2414588" y="3257550"/>
          <p14:tracePt t="62060" x="2414588" y="3252788"/>
          <p14:tracePt t="62094" x="2414588" y="3248025"/>
          <p14:tracePt t="62819" x="2466975" y="3248025"/>
          <p14:tracePt t="62826" x="2533650" y="3248025"/>
          <p14:tracePt t="62834" x="2600325" y="3248025"/>
          <p14:tracePt t="62844" x="2667000" y="3248025"/>
          <p14:tracePt t="62861" x="2790825" y="3248025"/>
          <p14:tracePt t="62877" x="2928938" y="3233738"/>
          <p14:tracePt t="62910" x="3024188" y="3233738"/>
          <p14:tracePt t="62944" x="3105150" y="3233738"/>
          <p14:tracePt t="62961" x="3133725" y="3233738"/>
          <p14:tracePt t="62977" x="3157538" y="3233738"/>
          <p14:tracePt t="62994" x="3190875" y="3233738"/>
          <p14:tracePt t="63011" x="3214688" y="3233738"/>
          <p14:tracePt t="63027" x="3248025" y="3228975"/>
          <p14:tracePt t="63044" x="3276600" y="3228975"/>
          <p14:tracePt t="63061" x="3314700" y="3219450"/>
          <p14:tracePt t="63077" x="3328988" y="3219450"/>
          <p14:tracePt t="63094" x="3343275" y="3219450"/>
          <p14:tracePt t="63111" x="3348038" y="3219450"/>
          <p14:tracePt t="63127" x="3352800" y="3219450"/>
          <p14:tracePt t="63157" x="3343275" y="3224213"/>
          <p14:tracePt t="63164" x="3333750" y="3233738"/>
          <p14:tracePt t="63178" x="3257550" y="3252788"/>
          <p14:tracePt t="63194" x="3186113" y="3267075"/>
          <p14:tracePt t="63211" x="3105150" y="3276600"/>
          <p14:tracePt t="63228" x="3043238" y="3276600"/>
          <p14:tracePt t="63244" x="2962275" y="3276600"/>
          <p14:tracePt t="63260" x="2919413" y="3276600"/>
          <p14:tracePt t="63277" x="2876550" y="3276600"/>
          <p14:tracePt t="63294" x="2847975" y="3276600"/>
          <p14:tracePt t="63311" x="2800350" y="3262313"/>
          <p14:tracePt t="63327" x="2771775" y="3257550"/>
          <p14:tracePt t="63344" x="2747963" y="3248025"/>
          <p14:tracePt t="63361" x="2733675" y="3243263"/>
          <p14:tracePt t="63377" x="2709863" y="3238500"/>
          <p14:tracePt t="63394" x="2690813" y="3233738"/>
          <p14:tracePt t="63410" x="2681288" y="3233738"/>
          <p14:tracePt t="63427" x="2671763" y="3233738"/>
          <p14:tracePt t="63444" x="2667000" y="3233738"/>
          <p14:tracePt t="63460" x="2657475" y="3233738"/>
          <p14:tracePt t="63477" x="2643188" y="3233738"/>
          <p14:tracePt t="63494" x="2605088" y="3248025"/>
          <p14:tracePt t="63510" x="2562225" y="3252788"/>
          <p14:tracePt t="63527" x="2524125" y="3267075"/>
          <p14:tracePt t="63544" x="2471738" y="3271838"/>
          <p14:tracePt t="63560" x="2405063" y="3286125"/>
          <p14:tracePt t="63577" x="2376488" y="3286125"/>
          <p14:tracePt t="63594" x="2347913" y="3286125"/>
          <p14:tracePt t="63610" x="2328863" y="3276600"/>
          <p14:tracePt t="63627" x="2309813" y="3238500"/>
          <p14:tracePt t="63644" x="2295525" y="3186113"/>
          <p14:tracePt t="63660" x="2295525" y="3143250"/>
          <p14:tracePt t="63677" x="2300288" y="3109913"/>
          <p14:tracePt t="63694" x="2314575" y="3105150"/>
          <p14:tracePt t="63710" x="2338388" y="3105150"/>
          <p14:tracePt t="63727" x="2366963" y="3109913"/>
          <p14:tracePt t="63744" x="2405063" y="3143250"/>
          <p14:tracePt t="63761" x="2414588" y="3157538"/>
          <p14:tracePt t="63777" x="2424113" y="3167063"/>
          <p14:tracePt t="63794" x="2433638" y="3171825"/>
          <p14:tracePt t="63810" x="2443163" y="3181350"/>
          <p14:tracePt t="63827" x="2443163" y="3186113"/>
          <p14:tracePt t="63844" x="2443163" y="3190875"/>
          <p14:tracePt t="63891" x="2443163" y="3195638"/>
          <p14:tracePt t="63898" x="2443163" y="3200400"/>
          <p14:tracePt t="63913" x="2443163" y="3205163"/>
          <p14:tracePt t="63927" x="2443163" y="3209925"/>
          <p14:tracePt t="63944" x="2443163" y="3214688"/>
          <p14:tracePt t="64294" x="2447925" y="3214688"/>
          <p14:tracePt t="64302" x="2452688" y="3219450"/>
          <p14:tracePt t="64310" x="2462213" y="3224213"/>
          <p14:tracePt t="64328" x="2481263" y="3233738"/>
          <p14:tracePt t="64344" x="2500313" y="3252788"/>
          <p14:tracePt t="64360" x="2538413" y="3281363"/>
          <p14:tracePt t="64377" x="2566988" y="3309938"/>
          <p14:tracePt t="64411" x="2800350" y="3490913"/>
          <p14:tracePt t="64444" x="3043238" y="3638550"/>
          <p14:tracePt t="64460" x="3167063" y="3738563"/>
          <p14:tracePt t="64477" x="3362325" y="3895725"/>
          <p14:tracePt t="64494" x="3471863" y="3986213"/>
          <p14:tracePt t="64510" x="3576638" y="4052888"/>
          <p14:tracePt t="64527" x="3686175" y="4110038"/>
          <p14:tracePt t="64544" x="3810000" y="4181475"/>
          <p14:tracePt t="64560" x="3876675" y="4210050"/>
          <p14:tracePt t="64577" x="3905250" y="4219575"/>
          <p14:tracePt t="64594" x="3914775" y="4224338"/>
          <p14:tracePt t="64610" x="3929063" y="4233863"/>
          <p14:tracePt t="64627" x="3933825" y="4233863"/>
          <p14:tracePt t="64660" x="3886200" y="4186238"/>
          <p14:tracePt t="64677" x="3767138" y="4005263"/>
          <p14:tracePt t="64694" x="3629025" y="3819525"/>
          <p14:tracePt t="64710" x="3514725" y="3681413"/>
          <p14:tracePt t="64727" x="3333750" y="3476625"/>
          <p14:tracePt t="64744" x="3248025" y="3395663"/>
          <p14:tracePt t="64761" x="3209925" y="3343275"/>
          <p14:tracePt t="64777" x="3176588" y="3314700"/>
          <p14:tracePt t="64794" x="3143250" y="3286125"/>
          <p14:tracePt t="64810" x="3124200" y="3267075"/>
          <p14:tracePt t="64827" x="3114675" y="3262313"/>
          <p14:tracePt t="64844" x="3105150" y="3252788"/>
          <p14:tracePt t="64860" x="3100388" y="3252788"/>
          <p14:tracePt t="64903" x="3105150" y="3257550"/>
          <p14:tracePt t="64911" x="3128963" y="3295650"/>
          <p14:tracePt t="64927" x="3233738" y="3409950"/>
          <p14:tracePt t="64944" x="3390900" y="3529013"/>
          <p14:tracePt t="64960" x="3543300" y="3657600"/>
          <p14:tracePt t="64977" x="3786188" y="3881438"/>
          <p14:tracePt t="64994" x="3943350" y="3986213"/>
          <p14:tracePt t="65010" x="4062413" y="4057650"/>
          <p14:tracePt t="65027" x="4243388" y="4143375"/>
          <p14:tracePt t="65044" x="4329113" y="4171950"/>
          <p14:tracePt t="65060" x="4371975" y="4195763"/>
          <p14:tracePt t="65077" x="4400550" y="4200525"/>
          <p14:tracePt t="65094" x="4424363" y="4205288"/>
          <p14:tracePt t="65110" x="4429125" y="4205288"/>
          <p14:tracePt t="65127" x="4433888" y="4152900"/>
          <p14:tracePt t="65144" x="4419600" y="3986213"/>
          <p14:tracePt t="65161" x="4395788" y="3729038"/>
          <p14:tracePt t="65177" x="4395788" y="3529013"/>
          <p14:tracePt t="65194" x="4405313" y="3424238"/>
          <p14:tracePt t="65211" x="4443413" y="3357563"/>
          <p14:tracePt t="65227" x="4481513" y="3338513"/>
          <p14:tracePt t="65244" x="4538663" y="3343275"/>
          <p14:tracePt t="65260" x="4638675" y="3381375"/>
          <p14:tracePt t="65277" x="4786313" y="3481388"/>
          <p14:tracePt t="65294" x="4867275" y="3529013"/>
          <p14:tracePt t="65310" x="4914900" y="3576638"/>
          <p14:tracePt t="65327" x="4953000" y="3609975"/>
          <p14:tracePt t="65343" x="4981575" y="3638550"/>
          <p14:tracePt t="65360" x="4986338" y="3643313"/>
          <p14:tracePt t="65377" x="4991100" y="3648075"/>
          <p14:tracePt t="65394" x="5000625" y="3648075"/>
          <p14:tracePt t="65410" x="5033963" y="3571875"/>
          <p14:tracePt t="65427" x="5057775" y="3467100"/>
          <p14:tracePt t="65444" x="5076825" y="3386138"/>
          <p14:tracePt t="65460" x="5086350" y="3338513"/>
          <p14:tracePt t="65477" x="5086350" y="3324225"/>
          <p14:tracePt t="65494" x="5086350" y="3319463"/>
          <p14:tracePt t="65527" x="5086350" y="3324225"/>
          <p14:tracePt t="65544" x="5057775" y="3376613"/>
          <p14:tracePt t="65560" x="5014913" y="3457575"/>
          <p14:tracePt t="65577" x="4962525" y="3505200"/>
          <p14:tracePt t="65593" x="4895850" y="3567113"/>
          <p14:tracePt t="65610" x="4872038" y="3586163"/>
          <p14:tracePt t="65627" x="4862513" y="3595688"/>
          <p14:tracePt t="65644" x="4852988" y="3605213"/>
          <p14:tracePt t="65660" x="4843463" y="3609975"/>
          <p14:tracePt t="65718" x="4838700" y="3609975"/>
          <p14:tracePt t="66209" x="4752975" y="3609975"/>
          <p14:tracePt t="66217" x="4652963" y="3609975"/>
          <p14:tracePt t="66227" x="4552950" y="3600450"/>
          <p14:tracePt t="66260" x="4038600" y="3533775"/>
          <p14:tracePt t="66294" x="3719513" y="3462338"/>
          <p14:tracePt t="66310" x="3600450" y="3424238"/>
          <p14:tracePt t="66327" x="3467100" y="3376613"/>
          <p14:tracePt t="66344" x="3400425" y="3348038"/>
          <p14:tracePt t="66360" x="3348038" y="3333750"/>
          <p14:tracePt t="66377" x="3295650" y="3305175"/>
          <p14:tracePt t="66393" x="3214688" y="3281363"/>
          <p14:tracePt t="66410" x="3162300" y="3267075"/>
          <p14:tracePt t="66427" x="3128963" y="3248025"/>
          <p14:tracePt t="66444" x="3081338" y="3228975"/>
          <p14:tracePt t="66460" x="3057525" y="3219450"/>
          <p14:tracePt t="66477" x="3048000" y="3214688"/>
          <p14:tracePt t="66494" x="3033713" y="3209925"/>
          <p14:tracePt t="66510" x="3009900" y="3195638"/>
          <p14:tracePt t="66527" x="2990850" y="3190875"/>
          <p14:tracePt t="66544" x="2967038" y="3186113"/>
          <p14:tracePt t="66560" x="2952750" y="3186113"/>
          <p14:tracePt t="66577" x="2943225" y="3186113"/>
          <p14:tracePt t="66593" x="2933700" y="3186113"/>
          <p14:tracePt t="66610" x="2928938" y="3186113"/>
          <p14:tracePt t="66627" x="2924175" y="3186113"/>
          <p14:tracePt t="66643" x="2914650" y="3186113"/>
          <p14:tracePt t="66660" x="2905125" y="3186113"/>
          <p14:tracePt t="66677" x="2886075" y="3186113"/>
          <p14:tracePt t="66693" x="2852738" y="3186113"/>
          <p14:tracePt t="66710" x="2838450" y="3186113"/>
          <p14:tracePt t="66728" x="2828925" y="3186113"/>
          <p14:tracePt t="66748" x="2824163" y="3186113"/>
          <p14:tracePt t="66996" x="2809875" y="3200400"/>
          <p14:tracePt t="67002" x="2790825" y="3209925"/>
          <p14:tracePt t="67010" x="2762250" y="3224213"/>
          <p14:tracePt t="67027" x="2686050" y="3271838"/>
          <p14:tracePt t="67044" x="2609850" y="3300413"/>
          <p14:tracePt t="67060" x="2543175" y="3328988"/>
          <p14:tracePt t="67077" x="2438400" y="3343275"/>
          <p14:tracePt t="67094" x="2371725" y="3343275"/>
          <p14:tracePt t="67110" x="2300288" y="3333750"/>
          <p14:tracePt t="67127" x="2224088" y="3295650"/>
          <p14:tracePt t="67144" x="2185988" y="3271838"/>
          <p14:tracePt t="67160" x="2162175" y="3248025"/>
          <p14:tracePt t="67177" x="2147888" y="3224213"/>
          <p14:tracePt t="67195" x="2128838" y="3195638"/>
          <p14:tracePt t="67210" x="2124075" y="3152775"/>
          <p14:tracePt t="67227" x="2124075" y="3100388"/>
          <p14:tracePt t="67244" x="2162175" y="3000375"/>
          <p14:tracePt t="67260" x="2195513" y="2943225"/>
          <p14:tracePt t="67277" x="2257425" y="2900363"/>
          <p14:tracePt t="67293" x="2333625" y="2857500"/>
          <p14:tracePt t="67310" x="2424113" y="2819400"/>
          <p14:tracePt t="67327" x="2476500" y="2805113"/>
          <p14:tracePt t="67344" x="2528888" y="2800350"/>
          <p14:tracePt t="67360" x="2586038" y="2800350"/>
          <p14:tracePt t="67377" x="2667000" y="2843213"/>
          <p14:tracePt t="67394" x="2714625" y="2886075"/>
          <p14:tracePt t="67410" x="2752725" y="2924175"/>
          <p14:tracePt t="67427" x="2781300" y="2952750"/>
          <p14:tracePt t="67443" x="2809875" y="2986088"/>
          <p14:tracePt t="67460" x="2819400" y="2995613"/>
          <p14:tracePt t="67477" x="2833688" y="3014663"/>
          <p14:tracePt t="67494" x="2847975" y="3033713"/>
          <p14:tracePt t="67510" x="2852738" y="3048000"/>
          <p14:tracePt t="67527" x="2862263" y="3057525"/>
          <p14:tracePt t="67544" x="2862263" y="3062288"/>
          <p14:tracePt t="67560" x="2862263" y="3071813"/>
          <p14:tracePt t="67577" x="2862263" y="3076575"/>
          <p14:tracePt t="67593" x="2862263" y="3086100"/>
          <p14:tracePt t="67610" x="2862263" y="3109913"/>
          <p14:tracePt t="67627" x="2847975" y="3143250"/>
          <p14:tracePt t="67644" x="2828925" y="3171825"/>
          <p14:tracePt t="67660" x="2824163" y="3190875"/>
          <p14:tracePt t="67677" x="2809875" y="3205163"/>
          <p14:tracePt t="67694" x="2809875" y="3209925"/>
          <p14:tracePt t="67710" x="2809875" y="3219450"/>
          <p14:tracePt t="67744" x="2809875" y="3224213"/>
          <p14:tracePt t="67760" x="2809875" y="3228975"/>
          <p14:tracePt t="67788" x="2809875" y="3233738"/>
          <p14:tracePt t="67875" x="2809875" y="3238500"/>
          <p14:tracePt t="67883" x="2805113" y="3238500"/>
          <p14:tracePt t="67893" x="2800350" y="3248025"/>
          <p14:tracePt t="67910" x="2795588" y="3252788"/>
          <p14:tracePt t="67927" x="2786063" y="3267075"/>
          <p14:tracePt t="67943" x="2776538" y="3271838"/>
          <p14:tracePt t="67960" x="2762250" y="3276600"/>
          <p14:tracePt t="67977" x="2752725" y="3286125"/>
          <p14:tracePt t="67993" x="2733675" y="3290888"/>
          <p14:tracePt t="68010" x="2719388" y="3300413"/>
          <p14:tracePt t="68027" x="2705100" y="3305175"/>
          <p14:tracePt t="68044" x="2690813" y="3309938"/>
          <p14:tracePt t="68060" x="2662238" y="3319463"/>
          <p14:tracePt t="68077" x="2643188" y="3319463"/>
          <p14:tracePt t="68093" x="2619375" y="3319463"/>
          <p14:tracePt t="68110" x="2590800" y="3319463"/>
          <p14:tracePt t="68127" x="2552700" y="3314700"/>
          <p14:tracePt t="68144" x="2476500" y="3281363"/>
          <p14:tracePt t="68160" x="2376488" y="3243263"/>
          <p14:tracePt t="68162" x="2319338" y="3209925"/>
          <p14:tracePt t="68177" x="2228850" y="3162300"/>
          <p14:tracePt t="68193" x="2152650" y="3114675"/>
          <p14:tracePt t="68210" x="2076450" y="3076575"/>
          <p14:tracePt t="68227" x="2019300" y="3048000"/>
          <p14:tracePt t="68243" x="1924050" y="2990850"/>
          <p14:tracePt t="68260" x="1866900" y="2952750"/>
          <p14:tracePt t="68277" x="1819275" y="2914650"/>
          <p14:tracePt t="68294" x="1771650" y="2862263"/>
          <p14:tracePt t="68310" x="1747838" y="2838450"/>
          <p14:tracePt t="68327" x="1724025" y="2819400"/>
          <p14:tracePt t="68343" x="1714500" y="2805113"/>
          <p14:tracePt t="68360" x="1695450" y="2795588"/>
          <p14:tracePt t="68377" x="1690688" y="2786063"/>
          <p14:tracePt t="68394" x="1681163" y="2781300"/>
          <p14:tracePt t="68410" x="1676400" y="2776538"/>
          <p14:tracePt t="68617" x="1762125" y="2800350"/>
          <p14:tracePt t="68624" x="1895475" y="2833688"/>
          <p14:tracePt t="68632" x="2028825" y="2862263"/>
          <p14:tracePt t="68643" x="2162175" y="2895600"/>
          <p14:tracePt t="68660" x="2547938" y="2943225"/>
          <p14:tracePt t="68677" x="2809875" y="2981325"/>
          <p14:tracePt t="68694" x="3028950" y="3009900"/>
          <p14:tracePt t="68710" x="3257550" y="3048000"/>
          <p14:tracePt t="68727" x="3495675" y="3090863"/>
          <p14:tracePt t="68744" x="3600450" y="3124200"/>
          <p14:tracePt t="68760" x="3686175" y="3157538"/>
          <p14:tracePt t="68777" x="3743325" y="3181350"/>
          <p14:tracePt t="68793" x="3776663" y="3200400"/>
          <p14:tracePt t="68810" x="3790950" y="3205163"/>
          <p14:tracePt t="68827" x="3795713" y="3205163"/>
          <p14:tracePt t="68844" x="3800475" y="3205163"/>
          <p14:tracePt t="69036" x="3871913" y="3205163"/>
          <p14:tracePt t="69043" x="3957638" y="3205163"/>
          <p14:tracePt t="69051" x="4038600" y="3205163"/>
          <p14:tracePt t="69060" x="4114800" y="3205163"/>
          <p14:tracePt t="69077" x="4224338" y="3205163"/>
          <p14:tracePt t="69094" x="4362450" y="3200400"/>
          <p14:tracePt t="69110" x="4443413" y="3200400"/>
          <p14:tracePt t="69127" x="4500563" y="3200400"/>
          <p14:tracePt t="69143" x="4562475" y="3205163"/>
          <p14:tracePt t="69160" x="4629150" y="3214688"/>
          <p14:tracePt t="69177" x="4667250" y="3219450"/>
          <p14:tracePt t="69193" x="4695825" y="3228975"/>
          <p14:tracePt t="69210" x="4724400" y="3238500"/>
          <p14:tracePt t="69227" x="4776788" y="3238500"/>
          <p14:tracePt t="69243" x="4814888" y="3238500"/>
          <p14:tracePt t="69260" x="4857750" y="3238500"/>
          <p14:tracePt t="69277" x="4919663" y="3238500"/>
          <p14:tracePt t="69293" x="4953000" y="3238500"/>
          <p14:tracePt t="69310" x="4981575" y="3243263"/>
          <p14:tracePt t="69327" x="5010150" y="3243263"/>
          <p14:tracePt t="69343" x="5043488" y="3257550"/>
          <p14:tracePt t="69360" x="5057775" y="3257550"/>
          <p14:tracePt t="69377" x="5067300" y="3257550"/>
          <p14:tracePt t="69393" x="5081588" y="3257550"/>
          <p14:tracePt t="69410" x="5091113" y="3257550"/>
          <p14:tracePt t="69427" x="5105400" y="3257550"/>
          <p14:tracePt t="69443" x="5119688" y="3257550"/>
          <p14:tracePt t="69460" x="5133975" y="3257550"/>
          <p14:tracePt t="69477" x="5148263" y="3252788"/>
          <p14:tracePt t="69493" x="5157788" y="3248025"/>
          <p14:tracePt t="69510" x="5167313" y="3233738"/>
          <p14:tracePt t="69527" x="5191125" y="3205163"/>
          <p14:tracePt t="69543" x="5195888" y="3181350"/>
          <p14:tracePt t="69560" x="5200650" y="3143250"/>
          <p14:tracePt t="69577" x="5191125" y="3100388"/>
          <p14:tracePt t="69594" x="5167313" y="3052763"/>
          <p14:tracePt t="69610" x="5157788" y="3028950"/>
          <p14:tracePt t="69627" x="5138738" y="3014663"/>
          <p14:tracePt t="69643" x="5114925" y="2995613"/>
          <p14:tracePt t="69660" x="5076825" y="2971800"/>
          <p14:tracePt t="69677" x="5033963" y="2967038"/>
          <p14:tracePt t="69693" x="4981575" y="2957513"/>
          <p14:tracePt t="69710" x="4881563" y="2957513"/>
          <p14:tracePt t="69727" x="4829175" y="2967038"/>
          <p14:tracePt t="69743" x="4786313" y="2971800"/>
          <p14:tracePt t="69760" x="4757738" y="2981325"/>
          <p14:tracePt t="69777" x="4733925" y="2986088"/>
          <p14:tracePt t="69793" x="4724400" y="2986088"/>
          <p14:tracePt t="69810" x="4719638" y="2986088"/>
          <p14:tracePt t="69827" x="4710113" y="2986088"/>
          <p14:tracePt t="69843" x="4700588" y="3033713"/>
          <p14:tracePt t="69860" x="4700588" y="3081338"/>
          <p14:tracePt t="69877" x="4700588" y="3119438"/>
          <p14:tracePt t="69893" x="4700588" y="3176588"/>
          <p14:tracePt t="69910" x="4705350" y="3214688"/>
          <p14:tracePt t="69927" x="4714875" y="3238500"/>
          <p14:tracePt t="69943" x="4714875" y="3252788"/>
          <p14:tracePt t="69960" x="4714875" y="3267075"/>
          <p14:tracePt t="69977" x="4714875" y="3271838"/>
          <p14:tracePt t="69993" x="4714875" y="3276600"/>
          <p14:tracePt t="70350" x="4714875" y="3238500"/>
          <p14:tracePt t="70357" x="4714875" y="3190875"/>
          <p14:tracePt t="70364" x="4724400" y="3143250"/>
          <p14:tracePt t="70377" x="4724400" y="3100388"/>
          <p14:tracePt t="70393" x="4738688" y="2981325"/>
          <p14:tracePt t="70426" x="4757738" y="2881313"/>
          <p14:tracePt t="70460" x="4776788" y="2833688"/>
          <p14:tracePt t="70477" x="4776788" y="2828925"/>
          <p14:tracePt t="70493" x="4776788" y="2824163"/>
          <p14:tracePt t="70510" x="4776788" y="2814638"/>
          <p14:tracePt t="70526" x="4776788" y="2809875"/>
          <p14:tracePt t="71297" x="4686300" y="2819400"/>
          <p14:tracePt t="71303" x="4500563" y="2833688"/>
          <p14:tracePt t="71312" x="4305300" y="2857500"/>
          <p14:tracePt t="71327" x="4062413" y="2876550"/>
          <p14:tracePt t="71343" x="3786188" y="2886075"/>
          <p14:tracePt t="71360" x="3538538" y="2881313"/>
          <p14:tracePt t="71377" x="3181350" y="2862263"/>
          <p14:tracePt t="71410" x="2867025" y="2819400"/>
          <p14:tracePt t="71443" x="2690813" y="2776538"/>
          <p14:tracePt t="71460" x="2676525" y="2771775"/>
          <p14:tracePt t="71476" x="2671763" y="2767013"/>
          <p14:tracePt t="71493" x="2662238" y="2767013"/>
          <p14:tracePt t="71510" x="2662238" y="2762250"/>
          <p14:tracePt t="71526" x="2671763" y="2757488"/>
          <p14:tracePt t="71543" x="2733675" y="2738438"/>
          <p14:tracePt t="71560" x="3043238" y="2728913"/>
          <p14:tracePt t="71577" x="3295650" y="2743200"/>
          <p14:tracePt t="71593" x="3638550" y="2786063"/>
          <p14:tracePt t="71610" x="3867150" y="2805113"/>
          <p14:tracePt t="71627" x="4214813" y="2843213"/>
          <p14:tracePt t="71643" x="4371975" y="2852738"/>
          <p14:tracePt t="71660" x="4486275" y="2862263"/>
          <p14:tracePt t="71676" x="4581525" y="2876550"/>
          <p14:tracePt t="71693" x="4648200" y="2895600"/>
          <p14:tracePt t="71710" x="4672013" y="2905125"/>
          <p14:tracePt t="71727" x="4686300" y="2914650"/>
          <p14:tracePt t="71743" x="4695825" y="2914650"/>
          <p14:tracePt t="71760" x="4705350" y="2914650"/>
          <p14:tracePt t="71776" x="4710113" y="2914650"/>
          <p14:tracePt t="71793" x="4714875" y="2914650"/>
          <p14:tracePt t="78518" x="4695825" y="2919413"/>
          <p14:tracePt t="78526" x="4672013" y="2924175"/>
          <p14:tracePt t="78533" x="4643438" y="2933700"/>
          <p14:tracePt t="78543" x="4619625" y="2938463"/>
          <p14:tracePt t="78560" x="4567238" y="2952750"/>
          <p14:tracePt t="78577" x="4457700" y="2981325"/>
          <p14:tracePt t="78609" x="4300538" y="3019425"/>
          <p14:tracePt t="78643" x="4157663" y="3067050"/>
          <p14:tracePt t="78659" x="4114800" y="3086100"/>
          <p14:tracePt t="78676" x="4062413" y="3105150"/>
          <p14:tracePt t="78693" x="4019550" y="3119438"/>
          <p14:tracePt t="78709" x="3938588" y="3143250"/>
          <p14:tracePt t="78726" x="3876675" y="3167063"/>
          <p14:tracePt t="78743" x="3824288" y="3176588"/>
          <p14:tracePt t="78759" x="3748088" y="3209925"/>
          <p14:tracePt t="78776" x="3648075" y="3238500"/>
          <p14:tracePt t="78793" x="3586163" y="3252788"/>
          <p14:tracePt t="78809" x="3524250" y="3262313"/>
          <p14:tracePt t="78826" x="3429000" y="3271838"/>
          <p14:tracePt t="78844" x="3362325" y="3271838"/>
          <p14:tracePt t="78860" x="3295650" y="3271838"/>
          <p14:tracePt t="78876" x="3205163" y="3271838"/>
          <p14:tracePt t="78893" x="3043238" y="3267075"/>
          <p14:tracePt t="78909" x="2952750" y="3267075"/>
          <p14:tracePt t="78926" x="2886075" y="3267075"/>
          <p14:tracePt t="78943" x="2795588" y="3267075"/>
          <p14:tracePt t="78959" x="2662238" y="3267075"/>
          <p14:tracePt t="78976" x="2586038" y="3276600"/>
          <p14:tracePt t="78993" x="2543175" y="3286125"/>
          <p14:tracePt t="79010" x="2490788" y="3295650"/>
          <p14:tracePt t="79026" x="2447925" y="3300413"/>
          <p14:tracePt t="79569" x="2428875" y="3319463"/>
          <p14:tracePt t="79576" x="2409825" y="3343275"/>
          <p14:tracePt t="79584" x="2381250" y="3362325"/>
          <p14:tracePt t="79593" x="2362200" y="3381375"/>
          <p14:tracePt t="79609" x="2324100" y="3405188"/>
          <p14:tracePt t="79626" x="2281238" y="3438525"/>
          <p14:tracePt t="79659" x="2257425" y="3457575"/>
          <p14:tracePt t="79693" x="2224088" y="3471863"/>
          <p14:tracePt t="79709" x="2209800" y="3481388"/>
          <p14:tracePt t="79726" x="2200275" y="3486150"/>
          <p14:tracePt t="79743" x="2181225" y="3490913"/>
          <p14:tracePt t="79759" x="2147888" y="3500438"/>
          <p14:tracePt t="79776" x="2124075" y="3509963"/>
          <p14:tracePt t="79793" x="2100263" y="3519488"/>
          <p14:tracePt t="79809" x="2071688" y="3524250"/>
          <p14:tracePt t="79826" x="2009775" y="3538538"/>
          <p14:tracePt t="79842" x="1966913" y="3543300"/>
          <p14:tracePt t="79859" x="1933575" y="3557588"/>
          <p14:tracePt t="79876" x="1885950" y="3557588"/>
          <p14:tracePt t="79892" x="1857375" y="3557588"/>
          <p14:tracePt t="79909" x="1828800" y="3557588"/>
          <p14:tracePt t="79926" x="1800225" y="3552825"/>
          <p14:tracePt t="79943" x="1757363" y="3548063"/>
          <p14:tracePt t="79959" x="1738313" y="3538538"/>
          <p14:tracePt t="79976" x="1714500" y="3533775"/>
          <p14:tracePt t="79992" x="1700213" y="3533775"/>
          <p14:tracePt t="80009" x="1685925" y="3533775"/>
          <p14:tracePt t="80026" x="1662113" y="3533775"/>
          <p14:tracePt t="80042" x="1633538" y="3533775"/>
          <p14:tracePt t="80059" x="1576388" y="3533775"/>
          <p14:tracePt t="80076" x="1538288" y="3533775"/>
          <p14:tracePt t="80093" x="1504950" y="3533775"/>
          <p14:tracePt t="80109" x="1490663" y="3533775"/>
          <p14:tracePt t="80126" x="1476375" y="3533775"/>
          <p14:tracePt t="80142" x="1471613" y="3533775"/>
          <p14:tracePt t="80552" x="1500188" y="3533775"/>
          <p14:tracePt t="80559" x="1571625" y="3529013"/>
          <p14:tracePt t="80566" x="1614488" y="3519488"/>
          <p14:tracePt t="80576" x="1671638" y="3519488"/>
          <p14:tracePt t="80593" x="1762125" y="3514725"/>
          <p14:tracePt t="80609" x="1866900" y="3514725"/>
          <p14:tracePt t="80626" x="1985963" y="3529013"/>
          <p14:tracePt t="80659" x="2071688" y="3529013"/>
          <p14:tracePt t="80692" x="2143125" y="3529013"/>
          <p14:tracePt t="80709" x="2171700" y="3529013"/>
          <p14:tracePt t="80726" x="2214563" y="3529013"/>
          <p14:tracePt t="80742" x="2309813" y="3529013"/>
          <p14:tracePt t="80759" x="2381250" y="3543300"/>
          <p14:tracePt t="80776" x="2452688" y="3552825"/>
          <p14:tracePt t="80792" x="2500313" y="3552825"/>
          <p14:tracePt t="80809" x="2576513" y="3557588"/>
          <p14:tracePt t="80826" x="2628900" y="3567113"/>
          <p14:tracePt t="80842" x="2676525" y="3571875"/>
          <p14:tracePt t="80859" x="2757488" y="3581400"/>
          <p14:tracePt t="80876" x="2819400" y="3595688"/>
          <p14:tracePt t="80892" x="2871788" y="3609975"/>
          <p14:tracePt t="80909" x="2919413" y="3624263"/>
          <p14:tracePt t="80926" x="3014663" y="3629025"/>
          <p14:tracePt t="80942" x="3067050" y="3638550"/>
          <p14:tracePt t="80959" x="3109913" y="3643313"/>
          <p14:tracePt t="80976" x="3143250" y="3648075"/>
          <p14:tracePt t="80992" x="3167063" y="3648075"/>
          <p14:tracePt t="81009" x="3176588" y="3648075"/>
          <p14:tracePt t="81026" x="3181350" y="3648075"/>
          <p14:tracePt t="81043" x="3186113" y="3648075"/>
          <p14:tracePt t="81080" x="3190875" y="3648075"/>
          <p14:tracePt t="81092" x="3195638" y="3648075"/>
          <p14:tracePt t="81109" x="3200400" y="3648075"/>
          <p14:tracePt t="81126" x="3214688" y="3648075"/>
          <p14:tracePt t="81142" x="3233738" y="3648075"/>
          <p14:tracePt t="81159" x="3262313" y="3648075"/>
          <p14:tracePt t="81160" x="3281363" y="3648075"/>
          <p14:tracePt t="81176" x="3309938" y="3648075"/>
          <p14:tracePt t="81192" x="3338513" y="3648075"/>
          <p14:tracePt t="81209" x="3367088" y="3643313"/>
          <p14:tracePt t="81226" x="3381375" y="3643313"/>
          <p14:tracePt t="81242" x="3390900" y="3638550"/>
          <p14:tracePt t="81447" x="3357563" y="3690938"/>
          <p14:tracePt t="81454" x="3290888" y="3771900"/>
          <p14:tracePt t="81462" x="3228975" y="3843338"/>
          <p14:tracePt t="81476" x="3062288" y="4029075"/>
          <p14:tracePt t="81492" x="2947988" y="4162425"/>
          <p14:tracePt t="81509" x="2857500" y="4243388"/>
          <p14:tracePt t="81526" x="2786063" y="4310063"/>
          <p14:tracePt t="81543" x="2709863" y="4395788"/>
          <p14:tracePt t="81559" x="2676525" y="4452938"/>
          <p14:tracePt t="81576" x="2643188" y="4491038"/>
          <p14:tracePt t="81592" x="2600325" y="4548188"/>
          <p14:tracePt t="81609" x="2552700" y="4595813"/>
          <p14:tracePt t="81626" x="2519363" y="4633913"/>
          <p14:tracePt t="81642" x="2490788" y="4657725"/>
          <p14:tracePt t="81659" x="2438400" y="4695825"/>
          <p14:tracePt t="81676" x="2405063" y="4710113"/>
          <p14:tracePt t="81692" x="2381250" y="4724400"/>
          <p14:tracePt t="81709" x="2343150" y="4733925"/>
          <p14:tracePt t="81726" x="2295525" y="4743450"/>
          <p14:tracePt t="81742" x="2262188" y="4743450"/>
          <p14:tracePt t="81759" x="2219325" y="4733925"/>
          <p14:tracePt t="81776" x="2171700" y="4714875"/>
          <p14:tracePt t="81792" x="2090738" y="4676775"/>
          <p14:tracePt t="81809" x="2024063" y="4648200"/>
          <p14:tracePt t="81826" x="1947863" y="4614863"/>
          <p14:tracePt t="81843" x="1857375" y="4591050"/>
          <p14:tracePt t="81859" x="1728788" y="4576763"/>
          <p14:tracePt t="81876" x="1657350" y="4572000"/>
          <p14:tracePt t="81892" x="1595438" y="4572000"/>
          <p14:tracePt t="81909" x="1504950" y="4572000"/>
          <p14:tracePt t="81926" x="1423988" y="4572000"/>
          <p14:tracePt t="81942" x="1343025" y="4586288"/>
          <p14:tracePt t="81959" x="1271588" y="4595813"/>
          <p14:tracePt t="81976" x="1195388" y="4605338"/>
          <p14:tracePt t="81992" x="1152525" y="4624388"/>
          <p14:tracePt t="82009" x="1123950" y="4638675"/>
          <p14:tracePt t="82026" x="1085850" y="4657725"/>
          <p14:tracePt t="82042" x="1038225" y="4681538"/>
          <p14:tracePt t="82059" x="1004888" y="4700588"/>
          <p14:tracePt t="82076" x="976313" y="4710113"/>
          <p14:tracePt t="82092" x="928688" y="4748213"/>
          <p14:tracePt t="82109" x="885825" y="4805363"/>
          <p14:tracePt t="82126" x="838200" y="4881563"/>
          <p14:tracePt t="82142" x="790575" y="4981575"/>
          <p14:tracePt t="82159" x="762000" y="5081588"/>
          <p14:tracePt t="82176" x="742950" y="5153025"/>
          <p14:tracePt t="82192" x="738188" y="5257800"/>
          <p14:tracePt t="82209" x="738188" y="5391150"/>
          <p14:tracePt t="82226" x="757238" y="5529263"/>
          <p14:tracePt t="82242" x="766763" y="5581650"/>
          <p14:tracePt t="82259" x="781050" y="5643563"/>
          <p14:tracePt t="82276" x="795338" y="5729288"/>
          <p14:tracePt t="82292" x="809625" y="5781675"/>
          <p14:tracePt t="82309" x="819150" y="5815013"/>
          <p14:tracePt t="82326" x="828675" y="5848350"/>
          <p14:tracePt t="82342" x="833438" y="5872163"/>
          <p14:tracePt t="82359" x="833438" y="5881688"/>
          <p14:tracePt t="82376" x="833438" y="5886450"/>
          <p14:tracePt t="82392" x="833438" y="5891213"/>
          <p14:tracePt t="82409" x="833438" y="5900738"/>
          <p14:tracePt t="82601" x="847725" y="5829300"/>
          <p14:tracePt t="82617" x="866775" y="5662613"/>
          <p14:tracePt t="82626" x="871538" y="5605463"/>
          <p14:tracePt t="82642" x="881063" y="5524500"/>
          <p14:tracePt t="82659" x="890588" y="5362575"/>
          <p14:tracePt t="82675" x="895350" y="5262563"/>
          <p14:tracePt t="82692" x="904875" y="5181600"/>
          <p14:tracePt t="82709" x="909638" y="5086350"/>
          <p14:tracePt t="82726" x="923925" y="5014913"/>
          <p14:tracePt t="82742" x="942975" y="4919663"/>
          <p14:tracePt t="82759" x="957263" y="4848225"/>
          <p14:tracePt t="82776" x="966788" y="4786313"/>
          <p14:tracePt t="82792" x="981075" y="4767263"/>
          <p14:tracePt t="82809" x="981075" y="4757738"/>
          <p14:tracePt t="82826" x="981075" y="4752975"/>
          <p14:tracePt t="82842" x="981075" y="4743450"/>
          <p14:tracePt t="82879" x="981075" y="4748213"/>
          <p14:tracePt t="82893" x="981075" y="4786313"/>
          <p14:tracePt t="82909" x="981075" y="4852988"/>
          <p14:tracePt t="82926" x="976313" y="4943475"/>
          <p14:tracePt t="82942" x="957263" y="5105400"/>
          <p14:tracePt t="82959" x="933450" y="5319713"/>
          <p14:tracePt t="82976" x="919163" y="5381625"/>
          <p14:tracePt t="82992" x="914400" y="5424488"/>
          <p14:tracePt t="83009" x="904875" y="5453063"/>
          <p14:tracePt t="83026" x="895350" y="5514975"/>
          <p14:tracePt t="83042" x="895350" y="5562600"/>
          <p14:tracePt t="83059" x="895350" y="5619750"/>
          <p14:tracePt t="83076" x="895350" y="5681663"/>
          <p14:tracePt t="83092" x="895350" y="5715000"/>
          <p14:tracePt t="83109" x="895350" y="5729288"/>
          <p14:tracePt t="83126" x="895350" y="5734050"/>
          <p14:tracePt t="83348" x="909638" y="5781675"/>
          <p14:tracePt t="83355" x="923925" y="5829300"/>
          <p14:tracePt t="83364" x="942975" y="5867400"/>
          <p14:tracePt t="83376" x="947738" y="5891213"/>
          <p14:tracePt t="83392" x="971550" y="5934075"/>
          <p14:tracePt t="83409" x="976313" y="5948363"/>
          <p14:tracePt t="83425" x="985838" y="5953125"/>
          <p14:tracePt t="83442" x="995363" y="5962650"/>
          <p14:tracePt t="83459" x="1014413" y="5962650"/>
          <p14:tracePt t="83475" x="1038225" y="5938838"/>
          <p14:tracePt t="83492" x="1081088" y="5867400"/>
          <p14:tracePt t="83509" x="1133475" y="5719763"/>
          <p14:tracePt t="83526" x="1171575" y="5605463"/>
          <p14:tracePt t="83542" x="1209675" y="5410200"/>
          <p14:tracePt t="83559" x="1228725" y="5276850"/>
          <p14:tracePt t="83576" x="1228725" y="5138738"/>
          <p14:tracePt t="83592" x="1228725" y="5062538"/>
          <p14:tracePt t="83609" x="1228725" y="5000625"/>
          <p14:tracePt t="83626" x="1219200" y="4967288"/>
          <p14:tracePt t="83642" x="1214438" y="4933950"/>
          <p14:tracePt t="83659" x="1204913" y="4924425"/>
          <p14:tracePt t="83675" x="1200150" y="4910138"/>
          <p14:tracePt t="83693" x="1181100" y="4900613"/>
          <p14:tracePt t="83709" x="1166813" y="4895850"/>
          <p14:tracePt t="83725" x="1143000" y="4895850"/>
          <p14:tracePt t="83742" x="1114425" y="4919663"/>
          <p14:tracePt t="83759" x="1062038" y="4986338"/>
          <p14:tracePt t="83776" x="1033463" y="5014913"/>
          <p14:tracePt t="83792" x="1009650" y="5048250"/>
          <p14:tracePt t="83809" x="985838" y="5076825"/>
          <p14:tracePt t="83826" x="952500" y="5157788"/>
          <p14:tracePt t="83842" x="923925" y="5233988"/>
          <p14:tracePt t="83859" x="900113" y="5319713"/>
          <p14:tracePt t="83876" x="885825" y="5381625"/>
          <p14:tracePt t="83892" x="881063" y="5443538"/>
          <p14:tracePt t="83909" x="881063" y="5472113"/>
          <p14:tracePt t="83926" x="881063" y="5519738"/>
          <p14:tracePt t="83943" x="881063" y="5581650"/>
          <p14:tracePt t="83959" x="890588" y="5624513"/>
          <p14:tracePt t="83976" x="895350" y="5676900"/>
          <p14:tracePt t="83992" x="900113" y="5710238"/>
          <p14:tracePt t="84009" x="923925" y="5753100"/>
          <p14:tracePt t="84025" x="938213" y="5776913"/>
          <p14:tracePt t="84042" x="952500" y="5791200"/>
          <p14:tracePt t="84059" x="971550" y="5810250"/>
          <p14:tracePt t="84075" x="990600" y="5829300"/>
          <p14:tracePt t="84092" x="1014413" y="5848350"/>
          <p14:tracePt t="84109" x="1042988" y="5857875"/>
          <p14:tracePt t="84126" x="1090613" y="5881688"/>
          <p14:tracePt t="84142" x="1128713" y="5895975"/>
          <p14:tracePt t="84159" x="1157288" y="5905500"/>
          <p14:tracePt t="84176" x="1204913" y="5919788"/>
          <p14:tracePt t="84192" x="1266825" y="5929313"/>
          <p14:tracePt t="84209" x="1300163" y="5938838"/>
          <p14:tracePt t="84226" x="1338263" y="5943600"/>
          <p14:tracePt t="84242" x="1385888" y="5943600"/>
          <p14:tracePt t="84259" x="1476375" y="5929313"/>
          <p14:tracePt t="84276" x="1519238" y="5924550"/>
          <p14:tracePt t="84292" x="1562100" y="5910263"/>
          <p14:tracePt t="84309" x="1624013" y="5895975"/>
          <p14:tracePt t="84326" x="1666875" y="5891213"/>
          <p14:tracePt t="84342" x="1704975" y="5872163"/>
          <p14:tracePt t="84359" x="1747838" y="5857875"/>
          <p14:tracePt t="84375" x="1809750" y="5834063"/>
          <p14:tracePt t="84392" x="1852613" y="5815013"/>
          <p14:tracePt t="84409" x="1890713" y="5795963"/>
          <p14:tracePt t="84426" x="1924050" y="5772150"/>
          <p14:tracePt t="84442" x="1966913" y="5729288"/>
          <p14:tracePt t="84459" x="1990725" y="5691188"/>
          <p14:tracePt t="84476" x="2024063" y="5634038"/>
          <p14:tracePt t="84492" x="2057400" y="5562600"/>
          <p14:tracePt t="84509" x="2081213" y="5500688"/>
          <p14:tracePt t="84525" x="2085975" y="5419725"/>
          <p14:tracePt t="84542" x="2081213" y="5305425"/>
          <p14:tracePt t="84559" x="2052638" y="5176838"/>
          <p14:tracePt t="84575" x="2028825" y="5129213"/>
          <p14:tracePt t="84592" x="1990725" y="5081588"/>
          <p14:tracePt t="84609" x="1943100" y="5033963"/>
          <p14:tracePt t="84625" x="1852613" y="4943475"/>
          <p14:tracePt t="84642" x="1785938" y="4895850"/>
          <p14:tracePt t="84659" x="1714500" y="4848225"/>
          <p14:tracePt t="84676" x="1666875" y="4810125"/>
          <p14:tracePt t="84692" x="1600200" y="4786313"/>
          <p14:tracePt t="84709" x="1547813" y="4772025"/>
          <p14:tracePt t="84725" x="1490663" y="4772025"/>
          <p14:tracePt t="84742" x="1404938" y="4772025"/>
          <p14:tracePt t="84759" x="1357313" y="4772025"/>
          <p14:tracePt t="84776" x="1309688" y="4791075"/>
          <p14:tracePt t="84792" x="1266825" y="4819650"/>
          <p14:tracePt t="84809" x="1185863" y="4895850"/>
          <p14:tracePt t="84826" x="1143000" y="4953000"/>
          <p14:tracePt t="84842" x="1081088" y="5062538"/>
          <p14:tracePt t="84859" x="1033463" y="5195888"/>
          <p14:tracePt t="84876" x="995363" y="5367338"/>
          <p14:tracePt t="84892" x="990600" y="5467350"/>
          <p14:tracePt t="84909" x="995363" y="5581650"/>
          <p14:tracePt t="84926" x="1009650" y="5753100"/>
          <p14:tracePt t="84942" x="1028700" y="5815013"/>
          <p14:tracePt t="84959" x="1047750" y="5862638"/>
          <p14:tracePt t="84976" x="1066800" y="5891213"/>
          <p14:tracePt t="84992" x="1100138" y="5934075"/>
          <p14:tracePt t="85009" x="1128713" y="5972175"/>
          <p14:tracePt t="85026" x="1176338" y="6005513"/>
          <p14:tracePt t="85042" x="1243013" y="6034088"/>
          <p14:tracePt t="85059" x="1347788" y="6048375"/>
          <p14:tracePt t="85075" x="1409700" y="6048375"/>
          <p14:tracePt t="85092" x="1481138" y="6034088"/>
          <p14:tracePt t="85109" x="1595438" y="5986463"/>
          <p14:tracePt t="85125" x="1681163" y="5938838"/>
          <p14:tracePt t="85142" x="1762125" y="5876925"/>
          <p14:tracePt t="85159" x="1866900" y="5738813"/>
          <p14:tracePt t="85176" x="1952625" y="5562600"/>
          <p14:tracePt t="85192" x="1976438" y="5443538"/>
          <p14:tracePt t="85209" x="1981200" y="5267325"/>
          <p14:tracePt t="85226" x="1957388" y="5138738"/>
          <p14:tracePt t="85243" x="1876425" y="5010150"/>
          <p14:tracePt t="85259" x="1819275" y="4953000"/>
          <p14:tracePt t="85276" x="1738313" y="4895850"/>
          <p14:tracePt t="85292" x="1652588" y="4857750"/>
          <p14:tracePt t="85309" x="1500188" y="4829175"/>
          <p14:tracePt t="85325" x="1400175" y="4833938"/>
          <p14:tracePt t="85342" x="1314450" y="4857750"/>
          <p14:tracePt t="85359" x="1214438" y="4900613"/>
          <p14:tracePt t="85376" x="1152525" y="4943475"/>
          <p14:tracePt t="85392" x="1090613" y="5014913"/>
          <p14:tracePt t="85409" x="1033463" y="5114925"/>
          <p14:tracePt t="85425" x="990600" y="5219700"/>
          <p14:tracePt t="85442" x="976313" y="5238750"/>
          <p14:tracePt t="85459" x="966788" y="5262563"/>
          <p14:tracePt t="85475" x="966788" y="5272088"/>
          <p14:tracePt t="85492" x="966788" y="5291138"/>
          <p14:tracePt t="85509" x="966788" y="5300663"/>
          <p14:tracePt t="85525" x="971550" y="5324475"/>
          <p14:tracePt t="85542" x="981075" y="5357813"/>
          <p14:tracePt t="85559" x="995363" y="5376863"/>
          <p14:tracePt t="85575" x="995363" y="5386388"/>
          <p14:tracePt t="85592" x="995363" y="5391150"/>
          <p14:tracePt t="85609" x="995363" y="5400675"/>
          <p14:tracePt t="85642" x="1000125" y="5405438"/>
          <p14:tracePt t="85659" x="1004888" y="5414963"/>
          <p14:tracePt t="85661" x="1009650" y="5429250"/>
          <p14:tracePt t="85675" x="1014413" y="5448300"/>
          <p14:tracePt t="85692" x="1019175" y="5467350"/>
          <p14:tracePt t="85709" x="1019175" y="5472113"/>
          <p14:tracePt t="85726" x="1019175" y="5481638"/>
          <p14:tracePt t="85903" x="1190625" y="5419725"/>
          <p14:tracePt t="85910" x="1423988" y="5319713"/>
          <p14:tracePt t="85917" x="1633538" y="5257800"/>
          <p14:tracePt t="85926" x="1881188" y="5186363"/>
          <p14:tracePt t="85942" x="2366963" y="5076825"/>
          <p14:tracePt t="85959" x="2671763" y="5024438"/>
          <p14:tracePt t="85976" x="2962275" y="4976813"/>
          <p14:tracePt t="85992" x="3076575" y="4967288"/>
          <p14:tracePt t="86009" x="3148013" y="4953000"/>
          <p14:tracePt t="86025" x="3186113" y="4953000"/>
          <p14:tracePt t="86042" x="3224213" y="4953000"/>
          <p14:tracePt t="86059" x="3238500" y="4953000"/>
          <p14:tracePt t="86075" x="3262313" y="4953000"/>
          <p14:tracePt t="86092" x="3276600" y="4953000"/>
          <p14:tracePt t="86109" x="3314700" y="4953000"/>
          <p14:tracePt t="86125" x="3343275" y="4953000"/>
          <p14:tracePt t="86142" x="3371850" y="4957763"/>
          <p14:tracePt t="86159" x="3405188" y="4962525"/>
          <p14:tracePt t="86175" x="3414713" y="4962525"/>
          <p14:tracePt t="86192" x="3424238" y="4962525"/>
          <p14:tracePt t="86209" x="3429000" y="4962525"/>
          <p14:tracePt t="86225" x="3433763" y="4962525"/>
          <p14:tracePt t="86329" x="3438525" y="4962525"/>
          <p14:tracePt t="86335" x="3443288" y="4962525"/>
          <p14:tracePt t="86343" x="3452813" y="4962525"/>
          <p14:tracePt t="86359" x="3505200" y="4953000"/>
          <p14:tracePt t="86375" x="3629025" y="4943475"/>
          <p14:tracePt t="86392" x="3786188" y="4924425"/>
          <p14:tracePt t="86409" x="4024313" y="4900613"/>
          <p14:tracePt t="86425" x="4157663" y="4891088"/>
          <p14:tracePt t="86442" x="4271963" y="4886325"/>
          <p14:tracePt t="86459" x="4362450" y="4886325"/>
          <p14:tracePt t="86475" x="4457700" y="4895850"/>
          <p14:tracePt t="86492" x="4510088" y="4895850"/>
          <p14:tracePt t="86509" x="4557713" y="4900613"/>
          <p14:tracePt t="86526" x="4624388" y="4900613"/>
          <p14:tracePt t="86542" x="4672013" y="4886325"/>
          <p14:tracePt t="86559" x="4710113" y="4867275"/>
          <p14:tracePt t="86576" x="4738688" y="4843463"/>
          <p14:tracePt t="86592" x="4781550" y="4814888"/>
          <p14:tracePt t="86609" x="4805363" y="4791075"/>
          <p14:tracePt t="86625" x="4814888" y="4781550"/>
          <p14:tracePt t="86642" x="4824413" y="4772025"/>
          <p14:tracePt t="86659" x="4829175" y="4752975"/>
          <p14:tracePt t="86675" x="4829175" y="4738688"/>
          <p14:tracePt t="86692" x="4814888" y="4714875"/>
          <p14:tracePt t="86709" x="4767263" y="4676775"/>
          <p14:tracePt t="86725" x="4648200" y="4591050"/>
          <p14:tracePt t="86742" x="4581525" y="4533900"/>
          <p14:tracePt t="86759" x="4514850" y="4491038"/>
          <p14:tracePt t="86775" x="4419600" y="4448175"/>
          <p14:tracePt t="86792" x="4338638" y="4438650"/>
          <p14:tracePt t="86808" x="4267200" y="4443413"/>
          <p14:tracePt t="86825" x="4210050" y="4448175"/>
          <p14:tracePt t="86842" x="4152900" y="4462463"/>
          <p14:tracePt t="86859" x="4133850" y="4467225"/>
          <p14:tracePt t="86875" x="4110038" y="4476750"/>
          <p14:tracePt t="86892" x="4086225" y="4491038"/>
          <p14:tracePt t="86909" x="4057650" y="4510088"/>
          <p14:tracePt t="86925" x="4043363" y="4519613"/>
          <p14:tracePt t="86942" x="4033838" y="4529138"/>
          <p14:tracePt t="86959" x="4024313" y="4538663"/>
          <p14:tracePt t="86975" x="4019550" y="4538663"/>
          <p14:tracePt t="87414" x="4000500" y="4533900"/>
          <p14:tracePt t="87421" x="3981450" y="4524375"/>
          <p14:tracePt t="87429" x="3957638" y="4510088"/>
          <p14:tracePt t="87442" x="3919538" y="4495800"/>
          <p14:tracePt t="87459" x="3814763" y="4448175"/>
          <p14:tracePt t="87475" x="3752850" y="4429125"/>
          <p14:tracePt t="87492" x="3700463" y="4410075"/>
          <p14:tracePt t="87525" x="3609975" y="4381500"/>
          <p14:tracePt t="87558" x="3576638" y="4376738"/>
          <p14:tracePt t="87575" x="3538538" y="4381500"/>
          <p14:tracePt t="87592" x="3509963" y="4395788"/>
          <p14:tracePt t="87608" x="3476625" y="4414838"/>
          <p14:tracePt t="87625" x="3438525" y="4438650"/>
          <p14:tracePt t="87642" x="3386138" y="4500563"/>
          <p14:tracePt t="87659" x="3343275" y="4557713"/>
          <p14:tracePt t="87676" x="3324225" y="4605338"/>
          <p14:tracePt t="87692" x="3314700" y="4638675"/>
          <p14:tracePt t="87709" x="3305175" y="4672013"/>
          <p14:tracePt t="87725" x="3309938" y="4681538"/>
          <p14:tracePt t="87742" x="3328988" y="4705350"/>
          <p14:tracePt t="87759" x="3443288" y="4762500"/>
          <p14:tracePt t="87775" x="3538538" y="4795838"/>
          <p14:tracePt t="87792" x="3633788" y="4819650"/>
          <p14:tracePt t="87809" x="3724275" y="4829175"/>
          <p14:tracePt t="87825" x="3871913" y="4829175"/>
          <p14:tracePt t="87842" x="3962400" y="4814888"/>
          <p14:tracePt t="87859" x="4038600" y="4800600"/>
          <p14:tracePt t="87875" x="4090988" y="4781550"/>
          <p14:tracePt t="87892" x="4143375" y="4757738"/>
          <p14:tracePt t="87909" x="4167188" y="4738688"/>
          <p14:tracePt t="87925" x="4176713" y="4733925"/>
          <p14:tracePt t="87943" x="4186238" y="4724400"/>
          <p14:tracePt t="87959" x="4191000" y="4719638"/>
          <p14:tracePt t="87975" x="4191000" y="4714875"/>
          <p14:tracePt t="87992" x="4191000" y="4710113"/>
          <p14:tracePt t="88009" x="4171950" y="4700588"/>
          <p14:tracePt t="88025" x="4148138" y="4691063"/>
          <p14:tracePt t="88042" x="4133850" y="4691063"/>
          <p14:tracePt t="88059" x="4129088" y="4686300"/>
          <p14:tracePt t="88075" x="4119563" y="4686300"/>
          <p14:tracePt t="88092" x="4114800" y="4686300"/>
          <p14:tracePt t="88156" x="4110038" y="4686300"/>
          <p14:tracePt t="88163" x="4105275" y="4695825"/>
          <p14:tracePt t="88176" x="4100513" y="4714875"/>
          <p14:tracePt t="88192" x="4057650" y="4786313"/>
          <p14:tracePt t="88209" x="4014788" y="4862513"/>
          <p14:tracePt t="88225" x="3967163" y="4943475"/>
          <p14:tracePt t="88242" x="3900488" y="5053013"/>
          <p14:tracePt t="88259" x="3833813" y="5181600"/>
          <p14:tracePt t="88275" x="3814763" y="5233988"/>
          <p14:tracePt t="88292" x="3795713" y="5267325"/>
          <p14:tracePt t="88309" x="3786188" y="5314950"/>
          <p14:tracePt t="88325" x="3771900" y="5376863"/>
          <p14:tracePt t="88342" x="3771900" y="5410200"/>
          <p14:tracePt t="88359" x="3771900" y="5462588"/>
          <p14:tracePt t="88376" x="3771900" y="5529263"/>
          <p14:tracePt t="88392" x="3771900" y="5562600"/>
          <p14:tracePt t="88408" x="3771900" y="5586413"/>
          <p14:tracePt t="88425" x="3771900" y="5600700"/>
          <p14:tracePt t="88442" x="3771900" y="5619750"/>
          <p14:tracePt t="88459" x="3771900" y="5629275"/>
          <p14:tracePt t="88475" x="3776663" y="5643563"/>
          <p14:tracePt t="88492" x="3781425" y="5653088"/>
          <p14:tracePt t="88509" x="3786188" y="5662613"/>
          <p14:tracePt t="88525" x="3790950" y="5672138"/>
          <p14:tracePt t="88772" x="3833813" y="5672138"/>
          <p14:tracePt t="88779" x="3890963" y="5672138"/>
          <p14:tracePt t="88792" x="3938588" y="5662613"/>
          <p14:tracePt t="88809" x="4052888" y="5662613"/>
          <p14:tracePt t="88825" x="4105275" y="5662613"/>
          <p14:tracePt t="88842" x="4152900" y="5672138"/>
          <p14:tracePt t="88858" x="4191000" y="5681663"/>
          <p14:tracePt t="88875" x="4233863" y="5695950"/>
          <p14:tracePt t="88892" x="4252913" y="5705475"/>
          <p14:tracePt t="88908" x="4276725" y="5710238"/>
          <p14:tracePt t="88925" x="4305300" y="5715000"/>
          <p14:tracePt t="88942" x="4352925" y="5724525"/>
          <p14:tracePt t="88958" x="4386263" y="5724525"/>
          <p14:tracePt t="88975" x="4424363" y="5724525"/>
          <p14:tracePt t="88992" x="4471988" y="5724525"/>
          <p14:tracePt t="89008" x="4500563" y="5724525"/>
          <p14:tracePt t="89025" x="4514850" y="5724525"/>
          <p14:tracePt t="89042" x="4519613" y="5724525"/>
          <p14:tracePt t="89058" x="4524375" y="5724525"/>
          <p14:tracePt t="89092" x="4524375" y="5729288"/>
          <p14:tracePt t="89108" x="4510088" y="5734050"/>
          <p14:tracePt t="89125" x="4414838" y="5757863"/>
          <p14:tracePt t="89142" x="4310063" y="5776913"/>
          <p14:tracePt t="89158" x="4219575" y="5781675"/>
          <p14:tracePt t="89175" x="4143375" y="5767388"/>
          <p14:tracePt t="89192" x="4105275" y="5748338"/>
          <p14:tracePt t="89208" x="4067175" y="5724525"/>
          <p14:tracePt t="89225" x="4043363" y="5700713"/>
          <p14:tracePt t="89242" x="4010025" y="5657850"/>
          <p14:tracePt t="89258" x="3995738" y="5610225"/>
          <p14:tracePt t="89275" x="3990975" y="5548313"/>
          <p14:tracePt t="89292" x="3990975" y="5476875"/>
          <p14:tracePt t="89308" x="4019550" y="5367338"/>
          <p14:tracePt t="89325" x="4043363" y="5314950"/>
          <p14:tracePt t="89342" x="4057650" y="5286375"/>
          <p14:tracePt t="89359" x="4100513" y="5248275"/>
          <p14:tracePt t="89375" x="4148138" y="5224463"/>
          <p14:tracePt t="89392" x="4200525" y="5200650"/>
          <p14:tracePt t="89408" x="4248150" y="5200650"/>
          <p14:tracePt t="89425" x="4310063" y="5214938"/>
          <p14:tracePt t="89442" x="4343400" y="5238750"/>
          <p14:tracePt t="89458" x="4371975" y="5272088"/>
          <p14:tracePt t="89475" x="4410075" y="5329238"/>
          <p14:tracePt t="89492" x="4443413" y="5400675"/>
          <p14:tracePt t="89508" x="4462463" y="5443538"/>
          <p14:tracePt t="89525" x="4467225" y="5495925"/>
          <p14:tracePt t="89542" x="4467225" y="5529263"/>
          <p14:tracePt t="89558" x="4452938" y="5600700"/>
          <p14:tracePt t="89575" x="4433888" y="5643563"/>
          <p14:tracePt t="89592" x="4414838" y="5676900"/>
          <p14:tracePt t="89608" x="4395788" y="5705475"/>
          <p14:tracePt t="89625" x="4376738" y="5719763"/>
          <p14:tracePt t="89642" x="4348163" y="5738813"/>
          <p14:tracePt t="89658" x="4310063" y="5753100"/>
          <p14:tracePt t="89675" x="4224338" y="5767388"/>
          <p14:tracePt t="89692" x="4176713" y="5767388"/>
          <p14:tracePt t="89708" x="4129088" y="5753100"/>
          <p14:tracePt t="89725" x="4095750" y="5734050"/>
          <p14:tracePt t="89742" x="4048125" y="5686425"/>
          <p14:tracePt t="89758" x="4014788" y="5629275"/>
          <p14:tracePt t="89775" x="3995738" y="5586413"/>
          <p14:tracePt t="89792" x="3995738" y="5524500"/>
          <p14:tracePt t="89808" x="3995738" y="5495925"/>
          <p14:tracePt t="89825" x="4014788" y="5467350"/>
          <p14:tracePt t="89842" x="4038600" y="5429250"/>
          <p14:tracePt t="89858" x="4090988" y="5391150"/>
          <p14:tracePt t="89875" x="4152900" y="5376863"/>
          <p14:tracePt t="89892" x="4210050" y="5376863"/>
          <p14:tracePt t="89908" x="4271963" y="5386388"/>
          <p14:tracePt t="89925" x="4333875" y="5410200"/>
          <p14:tracePt t="89942" x="4367213" y="5443538"/>
          <p14:tracePt t="89958" x="4400550" y="5491163"/>
          <p14:tracePt t="89975" x="4419600" y="5534025"/>
          <p14:tracePt t="89992" x="4433888" y="5614988"/>
          <p14:tracePt t="90008" x="4433888" y="5657850"/>
          <p14:tracePt t="90025" x="4424363" y="5700713"/>
          <p14:tracePt t="90042" x="4395788" y="5757863"/>
          <p14:tracePt t="90058" x="4371975" y="5781675"/>
          <p14:tracePt t="90075" x="4338638" y="5805488"/>
          <p14:tracePt t="90092" x="4300538" y="5824538"/>
          <p14:tracePt t="90108" x="4252913" y="5834063"/>
          <p14:tracePt t="90125" x="4219575" y="5834063"/>
          <p14:tracePt t="90142" x="4181475" y="5824538"/>
          <p14:tracePt t="90159" x="4157663" y="5805488"/>
          <p14:tracePt t="90160" x="4138613" y="5791200"/>
          <p14:tracePt t="90175" x="4105275" y="5738813"/>
          <p14:tracePt t="90192" x="4071938" y="5681663"/>
          <p14:tracePt t="90208" x="4048125" y="5629275"/>
          <p14:tracePt t="90225" x="4024313" y="5557838"/>
          <p14:tracePt t="90242" x="4024313" y="5514975"/>
          <p14:tracePt t="90258" x="4033838" y="5476875"/>
          <p14:tracePt t="90275" x="4043363" y="5448300"/>
          <p14:tracePt t="90292" x="4081463" y="5414963"/>
          <p14:tracePt t="90308" x="4133850" y="5400675"/>
          <p14:tracePt t="90325" x="4200525" y="5400675"/>
          <p14:tracePt t="90342" x="4257675" y="5400675"/>
          <p14:tracePt t="90358" x="4329113" y="5429250"/>
          <p14:tracePt t="90375" x="4367213" y="5453063"/>
          <p14:tracePt t="90392" x="4391025" y="5476875"/>
          <p14:tracePt t="90408" x="4414838" y="5519738"/>
          <p14:tracePt t="90425" x="4414838" y="5553075"/>
          <p14:tracePt t="90442" x="4414838" y="5581650"/>
          <p14:tracePt t="90458" x="4410075" y="5619750"/>
          <p14:tracePt t="90475" x="4357688" y="5667375"/>
          <p14:tracePt t="90492" x="4281488" y="5710238"/>
          <p14:tracePt t="90508" x="4195763" y="5729288"/>
          <p14:tracePt t="90525" x="4133850" y="5748338"/>
          <p14:tracePt t="90542" x="4081463" y="5748338"/>
          <p14:tracePt t="90559" x="4052888" y="5738813"/>
          <p14:tracePt t="90575" x="4043363" y="5724525"/>
          <p14:tracePt t="90592" x="4029075" y="5681663"/>
          <p14:tracePt t="90610" x="4029075" y="5662613"/>
          <p14:tracePt t="90626" x="4048125" y="5653088"/>
          <p14:tracePt t="90643" x="4086225" y="5624513"/>
          <p14:tracePt t="90667" x="4181475" y="5605463"/>
          <p14:tracePt t="90683" x="4210050" y="5605463"/>
          <p14:tracePt t="90692" x="4214813" y="5605463"/>
          <p14:tracePt t="90708" x="4224338" y="5605463"/>
          <p14:tracePt t="90725" x="4229100" y="5605463"/>
          <p14:tracePt t="90758" x="4200525" y="5614988"/>
          <p14:tracePt t="90776" x="4119563" y="5648325"/>
          <p14:tracePt t="90792" x="4033838" y="5662613"/>
          <p14:tracePt t="90808" x="3967163" y="5667375"/>
          <p14:tracePt t="90825" x="3914775" y="5667375"/>
          <p14:tracePt t="90842" x="3848100" y="5667375"/>
          <p14:tracePt t="90858" x="3819525" y="5667375"/>
          <p14:tracePt t="90875" x="3790950" y="5657850"/>
          <p14:tracePt t="90892" x="3752850" y="5648325"/>
          <p14:tracePt t="90908" x="3719513" y="5643563"/>
          <p14:tracePt t="90925" x="3686175" y="5638800"/>
          <p14:tracePt t="90942" x="3657600" y="5638800"/>
          <p14:tracePt t="90959" x="3595688" y="5638800"/>
          <p14:tracePt t="90975" x="3552825" y="5638800"/>
          <p14:tracePt t="90992" x="3509963" y="5638800"/>
          <p14:tracePt t="91008" x="3462338" y="5638800"/>
          <p14:tracePt t="91025" x="3400425" y="5638800"/>
          <p14:tracePt t="91042" x="3357563" y="5638800"/>
          <p14:tracePt t="91058" x="3319463" y="5638800"/>
          <p14:tracePt t="91075" x="3286125" y="5638800"/>
          <p14:tracePt t="91092" x="3224213" y="5638800"/>
          <p14:tracePt t="91108" x="3190875" y="5638800"/>
          <p14:tracePt t="91125" x="3152775" y="5638800"/>
          <p14:tracePt t="91142" x="3133725" y="5638800"/>
          <p14:tracePt t="91158" x="3114675" y="5638800"/>
          <p14:tracePt t="91175" x="3095625" y="5638800"/>
          <p14:tracePt t="91192" x="3090863" y="5638800"/>
          <p14:tracePt t="91208" x="3081338" y="5638800"/>
          <p14:tracePt t="91225" x="3071813" y="5638800"/>
          <p14:tracePt t="91269" x="3067050" y="5638800"/>
          <p14:tracePt t="91357" x="3062288" y="5638800"/>
          <p14:tracePt t="91790" x="3076575" y="5638800"/>
          <p14:tracePt t="91797" x="3095625" y="5638800"/>
          <p14:tracePt t="91808" x="3105150" y="5634038"/>
          <p14:tracePt t="91825" x="3152775" y="5619750"/>
          <p14:tracePt t="91842" x="3186113" y="5614988"/>
          <p14:tracePt t="91858" x="3214688" y="5614988"/>
          <p14:tracePt t="91892" x="3305175" y="5610225"/>
          <p14:tracePt t="91925" x="3390900" y="5610225"/>
          <p14:tracePt t="91942" x="3433763" y="5610225"/>
          <p14:tracePt t="91958" x="3519488" y="5610225"/>
          <p14:tracePt t="91975" x="3595688" y="5610225"/>
          <p14:tracePt t="91992" x="3667125" y="5624513"/>
          <p14:tracePt t="92009" x="3795713" y="5638800"/>
          <p14:tracePt t="92025" x="3852863" y="5648325"/>
          <p14:tracePt t="92042" x="3938588" y="5653088"/>
          <p14:tracePt t="92058" x="4029075" y="5672138"/>
          <p14:tracePt t="92075" x="4157663" y="5695950"/>
          <p14:tracePt t="92092" x="4219575" y="5705475"/>
          <p14:tracePt t="92108" x="4271963" y="5715000"/>
          <p14:tracePt t="92125" x="4324350" y="5719763"/>
          <p14:tracePt t="92142" x="4419600" y="5748338"/>
          <p14:tracePt t="92158" x="4471988" y="5762625"/>
          <p14:tracePt t="92175" x="4514850" y="5767388"/>
          <p14:tracePt t="92192" x="4552950" y="5772150"/>
          <p14:tracePt t="92208" x="4595813" y="5772150"/>
          <p14:tracePt t="92225" x="4619625" y="5772150"/>
          <p14:tracePt t="92242" x="4638675" y="5772150"/>
          <p14:tracePt t="92258" x="4672013" y="5772150"/>
          <p14:tracePt t="92275" x="4691063" y="5772150"/>
          <p14:tracePt t="92292" x="4714875" y="5772150"/>
          <p14:tracePt t="92308" x="4729163" y="5772150"/>
          <p14:tracePt t="92325" x="4748213" y="5772150"/>
          <p14:tracePt t="92342" x="4752975" y="5772150"/>
          <p14:tracePt t="92358" x="4762500" y="5772150"/>
          <p14:tracePt t="92412" x="4757738" y="5772150"/>
          <p14:tracePt t="92420" x="4748213" y="5772150"/>
          <p14:tracePt t="92427" x="4724400" y="5772150"/>
          <p14:tracePt t="92442" x="4672013" y="5781675"/>
          <p14:tracePt t="92458" x="4600575" y="5762625"/>
          <p14:tracePt t="92475" x="4548188" y="5743575"/>
          <p14:tracePt t="92491" x="4495800" y="5715000"/>
          <p14:tracePt t="92508" x="4443413" y="5672138"/>
          <p14:tracePt t="92525" x="4410075" y="5634038"/>
          <p14:tracePt t="92542" x="4391025" y="5581650"/>
          <p14:tracePt t="92558" x="4376738" y="5510213"/>
          <p14:tracePt t="92575" x="4371975" y="5438775"/>
          <p14:tracePt t="92592" x="4376738" y="5391150"/>
          <p14:tracePt t="92608" x="4395788" y="5367338"/>
          <p14:tracePt t="92625" x="4424363" y="5329238"/>
          <p14:tracePt t="92642" x="4457700" y="5319713"/>
          <p14:tracePt t="92658" x="4491038" y="5319713"/>
          <p14:tracePt t="92675" x="4514850" y="5334000"/>
          <p14:tracePt t="92692" x="4538663" y="5367338"/>
          <p14:tracePt t="92708" x="4548188" y="5410200"/>
          <p14:tracePt t="92725" x="4548188" y="5453063"/>
          <p14:tracePt t="92742" x="4543425" y="5495925"/>
          <p14:tracePt t="92758" x="4514850" y="5553075"/>
          <p14:tracePt t="92775" x="4505325" y="5576888"/>
          <p14:tracePt t="92792" x="4495800" y="5591175"/>
          <p14:tracePt t="92808" x="4491038" y="5595938"/>
          <p14:tracePt t="92825" x="4491038" y="5605463"/>
          <p14:tracePt t="92841" x="4491038" y="5610225"/>
          <p14:tracePt t="92858" x="4500563" y="5619750"/>
          <p14:tracePt t="92875" x="4529138" y="5634038"/>
          <p14:tracePt t="92892" x="4543425" y="5643563"/>
          <p14:tracePt t="92908" x="4557713" y="5648325"/>
          <p14:tracePt t="92925" x="4572000" y="5653088"/>
          <p14:tracePt t="92942" x="4581525" y="5657850"/>
          <p14:tracePt t="92958" x="4586288" y="5657850"/>
          <p14:tracePt t="92975" x="4591050" y="5657850"/>
          <p14:tracePt t="92991" x="4595813" y="5657850"/>
          <p14:tracePt t="93008" x="4600575" y="5657850"/>
          <p14:tracePt t="93025" x="4600575" y="5662613"/>
          <p14:tracePt t="93042" x="4600575" y="5667375"/>
          <p14:tracePt t="93058" x="4591050" y="5681663"/>
          <p14:tracePt t="93075" x="4562475" y="5695950"/>
          <p14:tracePt t="93091" x="4524375" y="5719763"/>
          <p14:tracePt t="93111" x="4448175" y="5748338"/>
          <p14:tracePt t="93126" x="4395788" y="5762625"/>
          <p14:tracePt t="93142" x="4357688" y="5772150"/>
          <p14:tracePt t="93159" x="4319588" y="5776913"/>
          <p14:tracePt t="93162" x="4305300" y="5786438"/>
          <p14:tracePt t="93175" x="4276725" y="5786438"/>
          <p14:tracePt t="93191" x="4214813" y="5795963"/>
          <p14:tracePt t="93209" x="4181475" y="5795963"/>
          <p14:tracePt t="93226" x="4138613" y="5795963"/>
          <p14:tracePt t="93243" x="4076700" y="5795963"/>
          <p14:tracePt t="93259" x="4033838" y="5805488"/>
          <p14:tracePt t="93275" x="4000500" y="5805488"/>
          <p14:tracePt t="93292" x="3962400" y="5805488"/>
          <p14:tracePt t="93308" x="3890963" y="5805488"/>
          <p14:tracePt t="93325" x="3838575" y="5805488"/>
          <p14:tracePt t="93342" x="3786188" y="5810250"/>
          <p14:tracePt t="93358" x="3729038" y="5810250"/>
          <p14:tracePt t="93375" x="3662363" y="5810250"/>
          <p14:tracePt t="93392" x="3624263" y="5810250"/>
          <p14:tracePt t="93408" x="3595688" y="5810250"/>
          <p14:tracePt t="93425" x="3548063" y="5800725"/>
          <p14:tracePt t="93441" x="3519488" y="5795963"/>
          <p14:tracePt t="93458" x="3490913" y="5791200"/>
          <p14:tracePt t="93475" x="3462338" y="5776913"/>
          <p14:tracePt t="93491" x="3429000" y="5757863"/>
          <p14:tracePt t="93508" x="3405188" y="5738813"/>
          <p14:tracePt t="93525" x="3381375" y="5719763"/>
          <p14:tracePt t="93541" x="3357563" y="5710238"/>
          <p14:tracePt t="93558" x="3338513" y="5686425"/>
          <p14:tracePt t="93575" x="3314700" y="5676900"/>
          <p14:tracePt t="93591" x="3290888" y="5667375"/>
          <p14:tracePt t="93608" x="3271838" y="5648325"/>
          <p14:tracePt t="93625" x="3257550" y="5638800"/>
          <p14:tracePt t="93642" x="3243263" y="5634038"/>
          <p14:tracePt t="93658" x="3238500" y="5629275"/>
          <p14:tracePt t="93660" x="3233738" y="5624513"/>
          <p14:tracePt t="93675" x="3228975" y="5619750"/>
          <p14:tracePt t="93691" x="3224213" y="5610225"/>
          <p14:tracePt t="93708" x="3219450" y="5610225"/>
          <p14:tracePt t="93725" x="3214688" y="5610225"/>
          <p14:tracePt t="93799" x="3209925" y="5610225"/>
          <p14:tracePt t="96691" x="3157538" y="5610225"/>
          <p14:tracePt t="96699" x="3076575" y="5610225"/>
          <p14:tracePt t="96708" x="3000375" y="5610225"/>
          <p14:tracePt t="96725" x="2876550" y="5610225"/>
          <p14:tracePt t="96741" x="2786063" y="5610225"/>
          <p14:tracePt t="96758" x="2657475" y="5619750"/>
          <p14:tracePt t="96775" x="2566988" y="5629275"/>
          <p14:tracePt t="96808" x="2405063" y="5653088"/>
          <p14:tracePt t="96841" x="2252663" y="5653088"/>
          <p14:tracePt t="96858" x="2171700" y="5653088"/>
          <p14:tracePt t="96875" x="2057400" y="5653088"/>
          <p14:tracePt t="96891" x="1990725" y="5653088"/>
          <p14:tracePt t="96908" x="1933575" y="5653088"/>
          <p14:tracePt t="96924" x="1862138" y="5653088"/>
          <p14:tracePt t="96941" x="1738313" y="5653088"/>
          <p14:tracePt t="96958" x="1657350" y="5653088"/>
          <p14:tracePt t="96975" x="1590675" y="5653088"/>
          <p14:tracePt t="96992" x="1528763" y="5653088"/>
          <p14:tracePt t="97008" x="1447800" y="5653088"/>
          <p14:tracePt t="97024" x="1381125" y="5653088"/>
          <p14:tracePt t="97041" x="1323975" y="5653088"/>
          <p14:tracePt t="97058" x="1238250" y="5653088"/>
          <p14:tracePt t="97074" x="1200150" y="5653088"/>
          <p14:tracePt t="97091" x="1185863" y="5653088"/>
          <p14:tracePt t="97108" x="1176338" y="5653088"/>
          <p14:tracePt t="97125" x="1166813" y="5653088"/>
          <p14:tracePt t="97141" x="1162050" y="5653088"/>
          <p14:tracePt t="97158" x="1152525" y="5653088"/>
          <p14:tracePt t="97198" x="1157288" y="5653088"/>
          <p14:tracePt t="97205" x="1185863" y="5653088"/>
          <p14:tracePt t="97212" x="1223963" y="5653088"/>
          <p14:tracePt t="97224" x="1290638" y="5653088"/>
          <p14:tracePt t="97241" x="1528763" y="5648325"/>
          <p14:tracePt t="97258" x="1714500" y="5648325"/>
          <p14:tracePt t="97275" x="1871663" y="5638800"/>
          <p14:tracePt t="97291" x="2038350" y="5638800"/>
          <p14:tracePt t="97308" x="2290763" y="5629275"/>
          <p14:tracePt t="97324" x="2428875" y="5619750"/>
          <p14:tracePt t="97341" x="2571750" y="5619750"/>
          <p14:tracePt t="97358" x="2728913" y="5619750"/>
          <p14:tracePt t="97374" x="2919413" y="5619750"/>
          <p14:tracePt t="97391" x="3019425" y="5624513"/>
          <p14:tracePt t="97408" x="3133725" y="5634038"/>
          <p14:tracePt t="97425" x="3305175" y="5638800"/>
          <p14:tracePt t="97441" x="3381375" y="5638800"/>
          <p14:tracePt t="97458" x="3462338" y="5638800"/>
          <p14:tracePt t="97474" x="3543300" y="5638800"/>
          <p14:tracePt t="97491" x="3676650" y="5638800"/>
          <p14:tracePt t="97508" x="3771900" y="5638800"/>
          <p14:tracePt t="97524" x="3838575" y="5638800"/>
          <p14:tracePt t="97541" x="3905250" y="5638800"/>
          <p14:tracePt t="97558" x="4010025" y="5638800"/>
          <p14:tracePt t="97574" x="4095750" y="5648325"/>
          <p14:tracePt t="97591" x="4162425" y="5653088"/>
          <p14:tracePt t="97608" x="4248150" y="5676900"/>
          <p14:tracePt t="97624" x="4300538" y="5681663"/>
          <p14:tracePt t="97641" x="4348163" y="5686425"/>
          <p14:tracePt t="97658" x="4400550" y="5700713"/>
          <p14:tracePt t="97674" x="4476750" y="5719763"/>
          <p14:tracePt t="97691" x="4529138" y="5734050"/>
          <p14:tracePt t="97708" x="4567238" y="5738813"/>
          <p14:tracePt t="97724" x="4595813" y="5738813"/>
          <p14:tracePt t="97741" x="4629150" y="5738813"/>
          <p14:tracePt t="97758" x="4643438" y="5738813"/>
          <p14:tracePt t="97774" x="4657725" y="5738813"/>
          <p14:tracePt t="97791" x="4672013" y="5738813"/>
          <p14:tracePt t="97808" x="4681538" y="5738813"/>
          <p14:tracePt t="97824" x="4691063" y="5738813"/>
          <p14:tracePt t="97841" x="4695825" y="5738813"/>
          <p14:tracePt t="97858" x="4700588" y="5738813"/>
          <p14:tracePt t="98445" x="4691063" y="5738813"/>
          <p14:tracePt t="98453" x="4672013" y="5734050"/>
          <p14:tracePt t="98460" x="4657725" y="5719763"/>
          <p14:tracePt t="98475" x="4614863" y="5710238"/>
          <p14:tracePt t="98491" x="4572000" y="5695950"/>
          <p14:tracePt t="98508" x="4529138" y="5681663"/>
          <p14:tracePt t="98524" x="4491038" y="5681663"/>
          <p14:tracePt t="98558" x="4395788" y="5676900"/>
          <p14:tracePt t="98591" x="4329113" y="5672138"/>
          <p14:tracePt t="98608" x="4281488" y="5672138"/>
          <p14:tracePt t="98624" x="4252913" y="5672138"/>
          <p14:tracePt t="98641" x="4219575" y="5672138"/>
          <p14:tracePt t="98658" x="4157663" y="5672138"/>
          <p14:tracePt t="98675" x="4124325" y="5681663"/>
          <p14:tracePt t="98691" x="4076700" y="5686425"/>
          <p14:tracePt t="98708" x="4033838" y="5691188"/>
          <p14:tracePt t="98724" x="3976688" y="5691188"/>
          <p14:tracePt t="98741" x="3933825" y="5691188"/>
          <p14:tracePt t="98758" x="3890963" y="5691188"/>
          <p14:tracePt t="98774" x="3852863" y="5691188"/>
          <p14:tracePt t="98791" x="3795713" y="5691188"/>
          <p14:tracePt t="98808" x="3757613" y="5691188"/>
          <p14:tracePt t="98824" x="3709988" y="5691188"/>
          <p14:tracePt t="98841" x="3638550" y="5686425"/>
          <p14:tracePt t="98858" x="3595688" y="5676900"/>
          <p14:tracePt t="98874" x="3567113" y="5672138"/>
          <p14:tracePt t="98891" x="3552825" y="5672138"/>
          <p14:tracePt t="98908" x="3538538" y="5672138"/>
          <p14:tracePt t="98924" x="3533775" y="5672138"/>
          <p14:tracePt t="98981" x="3533775" y="5667375"/>
          <p14:tracePt t="98989" x="3538538" y="5662613"/>
          <p14:tracePt t="98997" x="3548063" y="5657850"/>
          <p14:tracePt t="99008" x="3557588" y="5653088"/>
          <p14:tracePt t="99025" x="3605213" y="5629275"/>
          <p14:tracePt t="99041" x="3638550" y="5610225"/>
          <p14:tracePt t="99058" x="3671888" y="5591175"/>
          <p14:tracePt t="99075" x="3705225" y="5567363"/>
          <p14:tracePt t="99091" x="3738563" y="5529263"/>
          <p14:tracePt t="99108" x="3757613" y="5495925"/>
          <p14:tracePt t="99125" x="3786188" y="5457825"/>
          <p14:tracePt t="99141" x="3800475" y="5410200"/>
          <p14:tracePt t="99158" x="3829050" y="5348288"/>
          <p14:tracePt t="99174" x="3833813" y="5291138"/>
          <p14:tracePt t="99191" x="3833813" y="5200650"/>
          <p14:tracePt t="99208" x="3833813" y="5119688"/>
          <p14:tracePt t="99224" x="3824288" y="5014913"/>
          <p14:tracePt t="99241" x="3819525" y="4953000"/>
          <p14:tracePt t="99258" x="3819525" y="4905375"/>
          <p14:tracePt t="99274" x="3819525" y="4862513"/>
          <p14:tracePt t="99291" x="3819525" y="4852988"/>
          <p14:tracePt t="99308" x="3819525" y="4848225"/>
          <p14:tracePt t="99324" x="3819525" y="4838700"/>
          <p14:tracePt t="99341" x="3819525" y="4833938"/>
          <p14:tracePt t="99421" x="3824288" y="4833938"/>
          <p14:tracePt t="99429" x="3829050" y="4838700"/>
          <p14:tracePt t="99441" x="3838575" y="4848225"/>
          <p14:tracePt t="99458" x="3910013" y="4895850"/>
          <p14:tracePt t="99474" x="3967163" y="4919663"/>
          <p14:tracePt t="99491" x="4014788" y="4948238"/>
          <p14:tracePt t="99508" x="4043363" y="4967288"/>
          <p14:tracePt t="99524" x="4090988" y="4991100"/>
          <p14:tracePt t="99541" x="4119563" y="5000625"/>
          <p14:tracePt t="99558" x="4152900" y="5024438"/>
          <p14:tracePt t="99574" x="4176713" y="5048250"/>
          <p14:tracePt t="99591" x="4200525" y="5081588"/>
          <p14:tracePt t="99608" x="4210050" y="5091113"/>
          <p14:tracePt t="99624" x="4214813" y="5095875"/>
          <p14:tracePt t="99642" x="4219575" y="5105400"/>
          <p14:tracePt t="99661" x="4219575" y="5110163"/>
          <p14:tracePt t="99689" x="4224338" y="5110163"/>
          <p14:tracePt t="99704" x="4229100" y="5124450"/>
          <p14:tracePt t="99713" x="4233863" y="5129213"/>
          <p14:tracePt t="99724" x="4238625" y="5148263"/>
          <p14:tracePt t="99742" x="4248150" y="5162550"/>
          <p14:tracePt t="99758" x="4248150" y="5186363"/>
          <p14:tracePt t="99774" x="4248150" y="5210175"/>
          <p14:tracePt t="99791" x="4243388" y="5224463"/>
          <p14:tracePt t="99809" x="4229100" y="5248275"/>
          <p14:tracePt t="99825" x="4205288" y="5281613"/>
          <p14:tracePt t="99841" x="4167188" y="5324475"/>
          <p14:tracePt t="99858" x="4110038" y="5367338"/>
          <p14:tracePt t="99874" x="4019550" y="5414963"/>
          <p14:tracePt t="99891" x="3929063" y="5448300"/>
          <p14:tracePt t="99908" x="3895725" y="5448300"/>
          <p14:tracePt t="99926" x="3876675" y="5448300"/>
          <p14:tracePt t="99941" x="3867150" y="5448300"/>
          <p14:tracePt t="99958" x="3857625" y="5448300"/>
          <p14:tracePt t="99974" x="3852863" y="5448300"/>
          <p14:tracePt t="100060" x="3852863" y="5443538"/>
          <p14:tracePt t="100111" x="3852863" y="5438775"/>
          <p14:tracePt t="100119" x="3848100" y="5434013"/>
          <p14:tracePt t="100126" x="3848100" y="5424488"/>
          <p14:tracePt t="100141" x="3848100" y="5405438"/>
          <p14:tracePt t="100158" x="3852863" y="5362575"/>
          <p14:tracePt t="100175" x="3857625" y="5310188"/>
          <p14:tracePt t="100191" x="3871913" y="5257800"/>
          <p14:tracePt t="100208" x="3895725" y="5105400"/>
          <p14:tracePt t="100224" x="3910013" y="5033963"/>
          <p14:tracePt t="100241" x="3924300" y="4981575"/>
          <p14:tracePt t="100258" x="3933825" y="4919663"/>
          <p14:tracePt t="100274" x="3948113" y="4891088"/>
          <p14:tracePt t="100291" x="3952875" y="4862513"/>
          <p14:tracePt t="100308" x="3957638" y="4848225"/>
          <p14:tracePt t="100324" x="3957638" y="4833938"/>
          <p14:tracePt t="100341" x="3957638" y="4829175"/>
          <p14:tracePt t="100358" x="3957638" y="4819650"/>
          <p14:tracePt t="100374" x="3957638" y="4814888"/>
          <p14:tracePt t="100904" x="3976688" y="4819650"/>
          <p14:tracePt t="100911" x="3990975" y="4843463"/>
          <p14:tracePt t="100919" x="4010025" y="4876800"/>
          <p14:tracePt t="100927" x="4024313" y="4886325"/>
          <p14:tracePt t="100941" x="4048125" y="4924425"/>
          <p14:tracePt t="100958" x="4071938" y="4962525"/>
          <p14:tracePt t="100991" x="4095750" y="4995863"/>
          <p14:tracePt t="101024" x="4110038" y="5014913"/>
          <p14:tracePt t="101058" x="4114800" y="5024438"/>
          <p14:tracePt t="101074" x="4119563" y="5033963"/>
          <p14:tracePt t="101091" x="4129088" y="5053013"/>
          <p14:tracePt t="101108" x="4148138" y="5076825"/>
          <p14:tracePt t="101124" x="4171950" y="5124450"/>
          <p14:tracePt t="101141" x="4195763" y="5172075"/>
          <p14:tracePt t="101158" x="4214813" y="5210175"/>
          <p14:tracePt t="101176" x="4262438" y="5281613"/>
          <p14:tracePt t="101191" x="4295775" y="5338763"/>
          <p14:tracePt t="101208" x="4324350" y="5386388"/>
          <p14:tracePt t="101224" x="4348163" y="5424488"/>
          <p14:tracePt t="101242" x="4362450" y="5472113"/>
          <p14:tracePt t="101258" x="4367213" y="5491163"/>
          <p14:tracePt t="101274" x="4367213" y="5529263"/>
          <p14:tracePt t="101291" x="4367213" y="5557838"/>
          <p14:tracePt t="101308" x="4348163" y="5605463"/>
          <p14:tracePt t="101324" x="4329113" y="5643563"/>
          <p14:tracePt t="101341" x="4305300" y="5672138"/>
          <p14:tracePt t="101357" x="4286250" y="5695950"/>
          <p14:tracePt t="101374" x="4271963" y="5719763"/>
          <p14:tracePt t="101391" x="4262438" y="5724525"/>
          <p14:tracePt t="101408" x="4257675" y="5729288"/>
          <p14:tracePt t="101424" x="4252913" y="5729288"/>
          <p14:tracePt t="101457" x="4252913" y="5734050"/>
          <p14:tracePt t="101484" x="4248150" y="5734050"/>
          <p14:tracePt t="101491" x="4243388" y="5734050"/>
          <p14:tracePt t="101508" x="4238625" y="5743575"/>
          <p14:tracePt t="101524" x="4219575" y="5748338"/>
          <p14:tracePt t="101541" x="4200525" y="5753100"/>
          <p14:tracePt t="101557" x="4138613" y="5762625"/>
          <p14:tracePt t="101574" x="4086225" y="5762625"/>
          <p14:tracePt t="101591" x="4019550" y="5762625"/>
          <p14:tracePt t="101608" x="3938588" y="5753100"/>
          <p14:tracePt t="101624" x="3829050" y="5738813"/>
          <p14:tracePt t="101641" x="3781425" y="5734050"/>
          <p14:tracePt t="101658" x="3733800" y="5729288"/>
          <p14:tracePt t="101659" x="3719513" y="5719763"/>
          <p14:tracePt t="101674" x="3695700" y="5715000"/>
          <p14:tracePt t="101691" x="3671888" y="5710238"/>
          <p14:tracePt t="101708" x="3662363" y="5710238"/>
          <p14:tracePt t="101724" x="3648075" y="5710238"/>
          <p14:tracePt t="101741" x="3638550" y="5710238"/>
          <p14:tracePt t="101758" x="3633788" y="5710238"/>
          <p14:tracePt t="101774" x="3624263" y="5710238"/>
          <p14:tracePt t="102057" x="3648075" y="5710238"/>
          <p14:tracePt t="102064" x="3686175" y="5710238"/>
          <p14:tracePt t="102074" x="3719513" y="5710238"/>
          <p14:tracePt t="102091" x="3800475" y="5710238"/>
          <p14:tracePt t="102108" x="3905250" y="5719763"/>
          <p14:tracePt t="102124" x="3948113" y="5719763"/>
          <p14:tracePt t="102141" x="3967163" y="5719763"/>
          <p14:tracePt t="102158" x="3990975" y="5719763"/>
          <p14:tracePt t="102159" x="3995738" y="5719763"/>
          <p14:tracePt t="102174" x="4000500" y="5719763"/>
          <p14:tracePt t="102191" x="4010025" y="5719763"/>
          <p14:tracePt t="102208" x="4014788" y="5719763"/>
          <p14:tracePt t="102224" x="4019550" y="5719763"/>
          <p14:tracePt t="102241" x="4024313" y="5719763"/>
          <p14:tracePt t="102570" x="4029075" y="5719763"/>
          <p14:tracePt t="102578" x="4033838" y="5719763"/>
          <p14:tracePt t="102585" x="4043363" y="5719763"/>
          <p14:tracePt t="102593" x="4048125" y="5719763"/>
          <p14:tracePt t="102609" x="4062413" y="5719763"/>
          <p14:tracePt t="102625" x="4071938" y="5719763"/>
          <p14:tracePt t="102658" x="4090988" y="5719763"/>
          <p14:tracePt t="102691" x="4105275" y="5719763"/>
          <p14:tracePt t="102724" x="4110038" y="5719763"/>
          <p14:tracePt t="102741" x="4114800" y="5719763"/>
          <p14:tracePt t="102757" x="4129088" y="5719763"/>
          <p14:tracePt t="102774" x="4143375" y="5715000"/>
          <p14:tracePt t="102791" x="4186238" y="5705475"/>
          <p14:tracePt t="102807" x="4205288" y="5695950"/>
          <p14:tracePt t="102824" x="4238625" y="5691188"/>
          <p14:tracePt t="102841" x="4281488" y="5691188"/>
          <p14:tracePt t="102858" x="4319588" y="5691188"/>
          <p14:tracePt t="102874" x="4362450" y="5691188"/>
          <p14:tracePt t="102891" x="4395788" y="5691188"/>
          <p14:tracePt t="102908" x="4457700" y="5691188"/>
          <p14:tracePt t="102924" x="4491038" y="5691188"/>
          <p14:tracePt t="102941" x="4519613" y="5691188"/>
          <p14:tracePt t="102957" x="4548188" y="5691188"/>
          <p14:tracePt t="102974" x="4595813" y="5691188"/>
          <p14:tracePt t="102991" x="4633913" y="5691188"/>
          <p14:tracePt t="103007" x="4667250" y="5700713"/>
          <p14:tracePt t="103025" x="4738688" y="5710238"/>
          <p14:tracePt t="103041" x="4786313" y="5719763"/>
          <p14:tracePt t="103057" x="4829175" y="5724525"/>
          <p14:tracePt t="103074" x="4872038" y="5724525"/>
          <p14:tracePt t="103091" x="4929188" y="5734050"/>
          <p14:tracePt t="103107" x="4972050" y="5743575"/>
          <p14:tracePt t="103124" x="5019675" y="5743575"/>
          <p14:tracePt t="103141" x="5062538" y="5743575"/>
          <p14:tracePt t="103157" x="5119688" y="5743575"/>
          <p14:tracePt t="103174" x="5148263" y="5743575"/>
          <p14:tracePt t="103191" x="5172075" y="5743575"/>
          <p14:tracePt t="103207" x="5195888" y="5743575"/>
          <p14:tracePt t="103224" x="5224463" y="5743575"/>
          <p14:tracePt t="103241" x="5238750" y="5743575"/>
          <p14:tracePt t="103258" x="5248275" y="5743575"/>
          <p14:tracePt t="103274" x="5257800" y="5743575"/>
          <p14:tracePt t="103291" x="5262563" y="5743575"/>
          <p14:tracePt t="103307" x="5267325" y="5743575"/>
          <p14:tracePt t="103495" x="5138738" y="5743575"/>
          <p14:tracePt t="103502" x="5010150" y="5762625"/>
          <p14:tracePt t="103509" x="4838700" y="5786438"/>
          <p14:tracePt t="103524" x="4452938" y="5834063"/>
          <p14:tracePt t="103541" x="4210050" y="5862638"/>
          <p14:tracePt t="103557" x="3957638" y="5872163"/>
          <p14:tracePt t="103574" x="3800475" y="5872163"/>
          <p14:tracePt t="103591" x="3662363" y="5853113"/>
          <p14:tracePt t="103607" x="3600450" y="5834063"/>
          <p14:tracePt t="103624" x="3548063" y="5815013"/>
          <p14:tracePt t="103641" x="3505200" y="5800725"/>
          <p14:tracePt t="103657" x="3438525" y="5776913"/>
          <p14:tracePt t="103674" x="3405188" y="5757863"/>
          <p14:tracePt t="103691" x="3357563" y="5738813"/>
          <p14:tracePt t="103708" x="3290888" y="5724525"/>
          <p14:tracePt t="103724" x="3262313" y="5719763"/>
          <p14:tracePt t="103741" x="3233738" y="5715000"/>
          <p14:tracePt t="103757" x="3209925" y="5700713"/>
          <p14:tracePt t="103774" x="3176588" y="5691188"/>
          <p14:tracePt t="103791" x="3167063" y="5686425"/>
          <p14:tracePt t="103808" x="3152775" y="5681663"/>
          <p14:tracePt t="103825" x="3143250" y="5676900"/>
          <p14:tracePt t="103841" x="3133725" y="5672138"/>
          <p14:tracePt t="103857" x="3119438" y="5662613"/>
          <p14:tracePt t="103874" x="3095625" y="5657850"/>
          <p14:tracePt t="103891" x="3043238" y="5648325"/>
          <p14:tracePt t="103907" x="3000375" y="5648325"/>
          <p14:tracePt t="103924" x="2962275" y="5648325"/>
          <p14:tracePt t="103941" x="2933700" y="5648325"/>
          <p14:tracePt t="103957" x="2909888" y="5648325"/>
          <p14:tracePt t="103974" x="2900363" y="5648325"/>
          <p14:tracePt t="103991" x="2895600" y="5648325"/>
          <p14:tracePt t="104007" x="2890838" y="5648325"/>
          <p14:tracePt t="104024" x="2881313" y="5648325"/>
          <p14:tracePt t="104041" x="2871788" y="5648325"/>
          <p14:tracePt t="104083" x="2867025" y="5643563"/>
          <p14:tracePt t="104091" x="2862263" y="5638800"/>
          <p14:tracePt t="104127" x="2852738" y="5634038"/>
          <p14:tracePt t="104134" x="2847975" y="5629275"/>
          <p14:tracePt t="104141" x="2838450" y="5629275"/>
          <p14:tracePt t="104158" x="2805113" y="5619750"/>
          <p14:tracePt t="104174" x="2776538" y="5614988"/>
          <p14:tracePt t="104191" x="2747963" y="5605463"/>
          <p14:tracePt t="104207" x="2733675" y="5605463"/>
          <p14:tracePt t="104224" x="2724150" y="5605463"/>
          <p14:tracePt t="104241" x="2719388" y="5605463"/>
          <p14:tracePt t="104258" x="2714625" y="5605463"/>
          <p14:tracePt t="104581" x="2676525" y="5605463"/>
          <p14:tracePt t="104588" x="2633663" y="5610225"/>
          <p14:tracePt t="104596" x="2586038" y="5610225"/>
          <p14:tracePt t="104608" x="2543175" y="5610225"/>
          <p14:tracePt t="104624" x="2481263" y="5610225"/>
          <p14:tracePt t="104641" x="2428875" y="5600700"/>
          <p14:tracePt t="104674" x="2390775" y="5591175"/>
          <p14:tracePt t="104707" x="2366963" y="5591175"/>
          <p14:tracePt t="104724" x="2362200" y="5591175"/>
          <p14:tracePt t="104740" x="2352675" y="5591175"/>
          <p14:tracePt t="104757" x="2324100" y="5591175"/>
          <p14:tracePt t="104774" x="2305050" y="5591175"/>
          <p14:tracePt t="104791" x="2266950" y="5591175"/>
          <p14:tracePt t="104807" x="2233613" y="5605463"/>
          <p14:tracePt t="104824" x="2162175" y="5610225"/>
          <p14:tracePt t="104840" x="2119313" y="5619750"/>
          <p14:tracePt t="104857" x="2076450" y="5624513"/>
          <p14:tracePt t="104874" x="2009775" y="5624513"/>
          <p14:tracePt t="104891" x="1966913" y="5614988"/>
          <p14:tracePt t="104907" x="1928813" y="5610225"/>
          <p14:tracePt t="104924" x="1890713" y="5591175"/>
          <p14:tracePt t="104941" x="1857375" y="5572125"/>
          <p14:tracePt t="104957" x="1847850" y="5567363"/>
          <p14:tracePt t="104974" x="1843088" y="5557838"/>
          <p14:tracePt t="104991" x="1838325" y="5538788"/>
          <p14:tracePt t="105007" x="1847850" y="5476875"/>
          <p14:tracePt t="105025" x="1890713" y="5410200"/>
          <p14:tracePt t="105041" x="1952625" y="5348288"/>
          <p14:tracePt t="105058" x="2133600" y="5262563"/>
          <p14:tracePt t="105074" x="2266950" y="5248275"/>
          <p14:tracePt t="105091" x="2386013" y="5267325"/>
          <p14:tracePt t="105107" x="2457450" y="5295900"/>
          <p14:tracePt t="105124" x="2552700" y="5334000"/>
          <p14:tracePt t="105140" x="2581275" y="5353050"/>
          <p14:tracePt t="105157" x="2605088" y="5367338"/>
          <p14:tracePt t="105174" x="2624138" y="5386388"/>
          <p14:tracePt t="105190" x="2647950" y="5419725"/>
          <p14:tracePt t="105207" x="2652713" y="5448300"/>
          <p14:tracePt t="105224" x="2652713" y="5472113"/>
          <p14:tracePt t="105241" x="2652713" y="5500688"/>
          <p14:tracePt t="105257" x="2647950" y="5538788"/>
          <p14:tracePt t="105274" x="2628900" y="5567363"/>
          <p14:tracePt t="105291" x="2605088" y="5600700"/>
          <p14:tracePt t="105307" x="2528888" y="5653088"/>
          <p14:tracePt t="105324" x="2443163" y="5686425"/>
          <p14:tracePt t="105340" x="2347913" y="5710238"/>
          <p14:tracePt t="105357" x="2252663" y="5724525"/>
          <p14:tracePt t="105374" x="2147888" y="5724525"/>
          <p14:tracePt t="105390" x="2095500" y="5705475"/>
          <p14:tracePt t="105407" x="2047875" y="5676900"/>
          <p14:tracePt t="105424" x="2019300" y="5648325"/>
          <p14:tracePt t="105441" x="1985963" y="5595938"/>
          <p14:tracePt t="105457" x="1976438" y="5567363"/>
          <p14:tracePt t="105474" x="1976438" y="5538788"/>
          <p14:tracePt t="105491" x="2005013" y="5495925"/>
          <p14:tracePt t="105507" x="2038350" y="5472113"/>
          <p14:tracePt t="105524" x="2109788" y="5443538"/>
          <p14:tracePt t="105540" x="2205038" y="5429250"/>
          <p14:tracePt t="105557" x="2309813" y="5429250"/>
          <p14:tracePt t="105574" x="2357438" y="5434013"/>
          <p14:tracePt t="105591" x="2395538" y="5443538"/>
          <p14:tracePt t="105607" x="2419350" y="5457825"/>
          <p14:tracePt t="105624" x="2433638" y="5472113"/>
          <p14:tracePt t="105640" x="2438400" y="5491163"/>
          <p14:tracePt t="105657" x="2443163" y="5510213"/>
          <p14:tracePt t="105674" x="2443163" y="5543550"/>
          <p14:tracePt t="105690" x="2433638" y="5557838"/>
          <p14:tracePt t="105707" x="2424113" y="5581650"/>
          <p14:tracePt t="105724" x="2414588" y="5595938"/>
          <p14:tracePt t="105740" x="2405063" y="5610225"/>
          <p14:tracePt t="105757" x="2395538" y="5619750"/>
          <p14:tracePt t="105774" x="2390775" y="5624513"/>
          <p14:tracePt t="105790" x="2386013" y="5624513"/>
          <p14:tracePt t="106291" x="2362200" y="5638800"/>
          <p14:tracePt t="106298" x="2324100" y="5653088"/>
          <p14:tracePt t="106307" x="2295525" y="5667375"/>
          <p14:tracePt t="106324" x="2252663" y="5691188"/>
          <p14:tracePt t="106340" x="2219325" y="5705475"/>
          <p14:tracePt t="106357" x="2195513" y="5719763"/>
          <p14:tracePt t="106374" x="2185988" y="5724525"/>
          <p14:tracePt t="106407" x="2176463" y="5734050"/>
          <p14:tracePt t="106440" x="2157413" y="5738813"/>
          <p14:tracePt t="106457" x="2147888" y="5743575"/>
          <p14:tracePt t="106474" x="2119313" y="5767388"/>
          <p14:tracePt t="106490" x="2090738" y="5786438"/>
          <p14:tracePt t="106507" x="2052638" y="5805488"/>
          <p14:tracePt t="106524" x="2014538" y="5824538"/>
          <p14:tracePt t="106540" x="1971675" y="5848350"/>
          <p14:tracePt t="106557" x="1957388" y="5857875"/>
          <p14:tracePt t="106575" x="1933575" y="5862638"/>
          <p14:tracePt t="106592" x="1900238" y="5881688"/>
          <p14:tracePt t="106608" x="1866900" y="5886450"/>
          <p14:tracePt t="106624" x="1814513" y="5891213"/>
          <p14:tracePt t="106641" x="1747838" y="5891213"/>
          <p14:tracePt t="106657" x="1690688" y="5891213"/>
          <p14:tracePt t="106659" x="1652588" y="5891213"/>
          <p14:tracePt t="106674" x="1590675" y="5876925"/>
          <p14:tracePt t="106690" x="1528763" y="5853113"/>
          <p14:tracePt t="106707" x="1452563" y="5838825"/>
          <p14:tracePt t="106724" x="1352550" y="5795963"/>
          <p14:tracePt t="106740" x="1285875" y="5767388"/>
          <p14:tracePt t="106757" x="1233488" y="5738813"/>
          <p14:tracePt t="106774" x="1195388" y="5715000"/>
          <p14:tracePt t="106791" x="1143000" y="5686425"/>
          <p14:tracePt t="106807" x="1119188" y="5648325"/>
          <p14:tracePt t="106824" x="1100138" y="5619750"/>
          <p14:tracePt t="106841" x="1085850" y="5586413"/>
          <p14:tracePt t="106857" x="1071563" y="5524500"/>
          <p14:tracePt t="106874" x="1071563" y="5491163"/>
          <p14:tracePt t="106891" x="1071563" y="5448300"/>
          <p14:tracePt t="106907" x="1104900" y="5395913"/>
          <p14:tracePt t="106924" x="1128713" y="5367338"/>
          <p14:tracePt t="106940" x="1166813" y="5343525"/>
          <p14:tracePt t="106957" x="1209675" y="5324475"/>
          <p14:tracePt t="106974" x="1271588" y="5314950"/>
          <p14:tracePt t="106990" x="1314450" y="5314950"/>
          <p14:tracePt t="107007" x="1357313" y="5338763"/>
          <p14:tracePt t="107024" x="1404938" y="5357813"/>
          <p14:tracePt t="107040" x="1485900" y="5453063"/>
          <p14:tracePt t="107057" x="1533525" y="5534025"/>
          <p14:tracePt t="107074" x="1547813" y="5567363"/>
          <p14:tracePt t="107091" x="1552575" y="5614988"/>
          <p14:tracePt t="107107" x="1552575" y="5638800"/>
          <p14:tracePt t="107124" x="1533525" y="5662613"/>
          <p14:tracePt t="107140" x="1514475" y="5676900"/>
          <p14:tracePt t="107157" x="1438275" y="5710238"/>
          <p14:tracePt t="107174" x="1357313" y="5724525"/>
          <p14:tracePt t="107190" x="1290638" y="5724525"/>
          <p14:tracePt t="107207" x="1214438" y="5715000"/>
          <p14:tracePt t="107224" x="1152525" y="5676900"/>
          <p14:tracePt t="107240" x="1104900" y="5600700"/>
          <p14:tracePt t="107257" x="1090613" y="5510213"/>
          <p14:tracePt t="107274" x="1100138" y="5400675"/>
          <p14:tracePt t="107290" x="1133475" y="5305425"/>
          <p14:tracePt t="107307" x="1185863" y="5229225"/>
          <p14:tracePt t="107324" x="1238250" y="5176838"/>
          <p14:tracePt t="107341" x="1319213" y="5133975"/>
          <p14:tracePt t="107357" x="1362075" y="5129213"/>
          <p14:tracePt t="107374" x="1419225" y="5148263"/>
          <p14:tracePt t="107390" x="1462088" y="5176838"/>
          <p14:tracePt t="107407" x="1519238" y="5229225"/>
          <p14:tracePt t="107424" x="1547813" y="5272088"/>
          <p14:tracePt t="107440" x="1576388" y="5357813"/>
          <p14:tracePt t="107457" x="1576388" y="5495925"/>
          <p14:tracePt t="107474" x="1566863" y="5557838"/>
          <p14:tracePt t="107490" x="1543050" y="5600700"/>
          <p14:tracePt t="107507" x="1509713" y="5638800"/>
          <p14:tracePt t="107524" x="1452563" y="5686425"/>
          <p14:tracePt t="107540" x="1390650" y="5715000"/>
          <p14:tracePt t="107557" x="1328738" y="5724525"/>
          <p14:tracePt t="107574" x="1266825" y="5734050"/>
          <p14:tracePt t="107590" x="1204913" y="5715000"/>
          <p14:tracePt t="107607" x="1166813" y="5672138"/>
          <p14:tracePt t="107624" x="1114425" y="5543550"/>
          <p14:tracePt t="107641" x="1104900" y="5410200"/>
          <p14:tracePt t="107657" x="1147763" y="5138738"/>
          <p14:tracePt t="107675" x="1204913" y="4995863"/>
          <p14:tracePt t="107690" x="1247775" y="4938713"/>
          <p14:tracePt t="107707" x="1333500" y="4891088"/>
          <p14:tracePt t="107724" x="1404938" y="4876800"/>
          <p14:tracePt t="107740" x="1466850" y="4886325"/>
          <p14:tracePt t="107757" x="1533525" y="4929188"/>
          <p14:tracePt t="107774" x="1609725" y="5019675"/>
          <p14:tracePt t="107790" x="1643063" y="5072063"/>
          <p14:tracePt t="107807" x="1671638" y="5157788"/>
          <p14:tracePt t="107824" x="1690688" y="5272088"/>
          <p14:tracePt t="107840" x="1695450" y="5400675"/>
          <p14:tracePt t="107857" x="1690688" y="5443538"/>
          <p14:tracePt t="107874" x="1676400" y="5467350"/>
          <p14:tracePt t="107890" x="1671638" y="5491163"/>
          <p14:tracePt t="107907" x="1662113" y="5514975"/>
          <p14:tracePt t="107924" x="1657350" y="5524500"/>
          <p14:tracePt t="107941" x="1657350" y="5529263"/>
          <p14:tracePt t="107957" x="1657350" y="5538788"/>
          <p14:tracePt t="107974" x="1657350" y="5543550"/>
          <p14:tracePt t="108096" x="1662113" y="5543550"/>
          <p14:tracePt t="108104" x="1666875" y="5543550"/>
          <p14:tracePt t="108112" x="1671638" y="5534025"/>
          <p14:tracePt t="108124" x="1690688" y="5505450"/>
          <p14:tracePt t="108140" x="1766888" y="5357813"/>
          <p14:tracePt t="108157" x="1804988" y="5262563"/>
          <p14:tracePt t="108174" x="1828800" y="5167313"/>
          <p14:tracePt t="108190" x="1847850" y="5062538"/>
          <p14:tracePt t="108207" x="1871663" y="4933950"/>
          <p14:tracePt t="108224" x="1871663" y="4891088"/>
          <p14:tracePt t="108240" x="1871663" y="4857750"/>
          <p14:tracePt t="108257" x="1871663" y="4833938"/>
          <p14:tracePt t="108274" x="1857375" y="4800600"/>
          <p14:tracePt t="108290" x="1847850" y="4772025"/>
          <p14:tracePt t="108307" x="1824038" y="4738688"/>
          <p14:tracePt t="108324" x="1785938" y="4676775"/>
          <p14:tracePt t="108340" x="1743075" y="4638675"/>
          <p14:tracePt t="108357" x="1714500" y="4600575"/>
          <p14:tracePt t="108374" x="1676400" y="4567238"/>
          <p14:tracePt t="108390" x="1609725" y="4529138"/>
          <p14:tracePt t="108407" x="1557338" y="4514850"/>
          <p14:tracePt t="108424" x="1500188" y="4510088"/>
          <p14:tracePt t="108440" x="1447800" y="4519613"/>
          <p14:tracePt t="108457" x="1362075" y="4576763"/>
          <p14:tracePt t="108474" x="1300163" y="4633913"/>
          <p14:tracePt t="108490" x="1238250" y="4724400"/>
          <p14:tracePt t="108507" x="1133475" y="5010150"/>
          <p14:tracePt t="108524" x="1100138" y="5157788"/>
          <p14:tracePt t="108540" x="1071563" y="5338763"/>
          <p14:tracePt t="108557" x="1066800" y="5529263"/>
          <p14:tracePt t="108574" x="1076325" y="5676900"/>
          <p14:tracePt t="108590" x="1104900" y="5753100"/>
          <p14:tracePt t="108607" x="1152525" y="5829300"/>
          <p14:tracePt t="108624" x="1214438" y="5900738"/>
          <p14:tracePt t="108640" x="1352550" y="6000750"/>
          <p14:tracePt t="108657" x="1452563" y="6034088"/>
          <p14:tracePt t="108674" x="1566863" y="6057900"/>
          <p14:tracePt t="108691" x="1719263" y="6081713"/>
          <p14:tracePt t="108707" x="1809750" y="6076950"/>
          <p14:tracePt t="108724" x="1895475" y="6053138"/>
          <p14:tracePt t="108740" x="1990725" y="6024563"/>
          <p14:tracePt t="108757" x="2157413" y="5957888"/>
          <p14:tracePt t="108774" x="2252663" y="5905500"/>
          <p14:tracePt t="108790" x="2333625" y="5843588"/>
          <p14:tracePt t="108807" x="2395538" y="5791200"/>
          <p14:tracePt t="108824" x="2486025" y="5629275"/>
          <p14:tracePt t="108840" x="2509838" y="5524500"/>
          <p14:tracePt t="108857" x="2519363" y="5410200"/>
          <p14:tracePt t="108874" x="2505075" y="5253038"/>
          <p14:tracePt t="108891" x="2428875" y="5033963"/>
          <p14:tracePt t="108907" x="2362200" y="4933950"/>
          <p14:tracePt t="108924" x="2276475" y="4848225"/>
          <p14:tracePt t="108940" x="2124075" y="4733925"/>
          <p14:tracePt t="108957" x="2028825" y="4681538"/>
          <p14:tracePt t="108974" x="1909763" y="4657725"/>
          <p14:tracePt t="108990" x="1795463" y="4662488"/>
          <p14:tracePt t="109007" x="1652588" y="4710113"/>
          <p14:tracePt t="109024" x="1576388" y="4757738"/>
          <p14:tracePt t="109041" x="1504950" y="4838700"/>
          <p14:tracePt t="109057" x="1409700" y="5000625"/>
          <p14:tracePt t="109074" x="1343025" y="5176838"/>
          <p14:tracePt t="109090" x="1309688" y="5276850"/>
          <p14:tracePt t="109107" x="1295400" y="5367338"/>
          <p14:tracePt t="109124" x="1295400" y="5457825"/>
          <p14:tracePt t="109140" x="1295400" y="5486400"/>
          <p14:tracePt t="109157" x="1295400" y="5495925"/>
          <p14:tracePt t="109174" x="1295400" y="5505450"/>
          <p14:tracePt t="109190" x="1295400" y="5514975"/>
          <p14:tracePt t="109207" x="1295400" y="5524500"/>
          <p14:tracePt t="109240" x="1295400" y="5529263"/>
          <p14:tracePt t="109345" x="1295400" y="5534025"/>
          <p14:tracePt t="109360" x="1295400" y="5538788"/>
          <p14:tracePt t="109366" x="1295400" y="5543550"/>
          <p14:tracePt t="109388" x="1295400" y="5548313"/>
          <p14:tracePt t="109396" x="1295400" y="5553075"/>
          <p14:tracePt t="109410" x="1295400" y="5557838"/>
          <p14:tracePt t="109423" x="1295400" y="5562600"/>
          <p14:tracePt t="109440" x="1300163" y="5567363"/>
          <p14:tracePt t="109457" x="1309688" y="5572125"/>
          <p14:tracePt t="109474" x="1328738" y="5586413"/>
          <p14:tracePt t="109491" x="1390650" y="5610225"/>
          <p14:tracePt t="109507" x="1485900" y="5634038"/>
          <p14:tracePt t="109524" x="1652588" y="5634038"/>
          <p14:tracePt t="109540" x="1838325" y="5629275"/>
          <p14:tracePt t="109557" x="2266950" y="5505450"/>
          <p14:tracePt t="109574" x="2566988" y="5372100"/>
          <p14:tracePt t="109591" x="2952750" y="5191125"/>
          <p14:tracePt t="109607" x="3243263" y="5067300"/>
          <p14:tracePt t="109624" x="3586163" y="4938713"/>
          <p14:tracePt t="109641" x="3714750" y="4886325"/>
          <p14:tracePt t="109657" x="3790950" y="4857750"/>
          <p14:tracePt t="109673" x="3838575" y="4843463"/>
          <p14:tracePt t="109690" x="3862388" y="4838700"/>
          <p14:tracePt t="109707" x="3867150" y="4838700"/>
          <p14:tracePt t="109947" x="3862388" y="4838700"/>
          <p14:tracePt t="109954" x="3857625" y="4833938"/>
          <p14:tracePt t="109961" x="3852863" y="4824413"/>
          <p14:tracePt t="109974" x="3838575" y="4824413"/>
          <p14:tracePt t="109990" x="3819525" y="4814888"/>
          <p14:tracePt t="110007" x="3795713" y="4805363"/>
          <p14:tracePt t="110040" x="3738563" y="4786313"/>
          <p14:tracePt t="110073" x="3662363" y="4781550"/>
          <p14:tracePt t="110090" x="3643313" y="4781550"/>
          <p14:tracePt t="110107" x="3614738" y="4781550"/>
          <p14:tracePt t="110124" x="3605213" y="4781550"/>
          <p14:tracePt t="110140" x="3600450" y="4781550"/>
          <p14:tracePt t="110157" x="3595688" y="4781550"/>
          <p14:tracePt t="110211" x="3600450" y="4781550"/>
          <p14:tracePt t="110219" x="3619500" y="4781550"/>
          <p14:tracePt t="110226" x="3633788" y="4786313"/>
          <p14:tracePt t="110241" x="3695700" y="4800600"/>
          <p14:tracePt t="110257" x="3790950" y="4814888"/>
          <p14:tracePt t="110274" x="3905250" y="4843463"/>
          <p14:tracePt t="110290" x="4000500" y="4867275"/>
          <p14:tracePt t="110307" x="4171950" y="4891088"/>
          <p14:tracePt t="110324" x="4310063" y="4905375"/>
          <p14:tracePt t="110340" x="4452938" y="4924425"/>
          <p14:tracePt t="110357" x="4595813" y="4938713"/>
          <p14:tracePt t="110374" x="4652963" y="4948238"/>
          <p14:tracePt t="110390" x="4714875" y="4948238"/>
          <p14:tracePt t="110407" x="4781550" y="4948238"/>
          <p14:tracePt t="110423" x="4900613" y="4929188"/>
          <p14:tracePt t="110440" x="4976813" y="4900613"/>
          <p14:tracePt t="110457" x="5029200" y="4881563"/>
          <p14:tracePt t="110473" x="5076825" y="4862513"/>
          <p14:tracePt t="110490" x="5110163" y="4838700"/>
          <p14:tracePt t="110507" x="5114925" y="4833938"/>
          <p14:tracePt t="110523" x="5119688" y="4824413"/>
          <p14:tracePt t="110540" x="5100638" y="4781550"/>
          <p14:tracePt t="110558" x="5024438" y="4729163"/>
          <p14:tracePt t="110574" x="4862513" y="4648200"/>
          <p14:tracePt t="110590" x="4676775" y="4591050"/>
          <p14:tracePt t="110607" x="4367213" y="4567238"/>
          <p14:tracePt t="110624" x="4210050" y="4576763"/>
          <p14:tracePt t="110640" x="4071938" y="4619625"/>
          <p14:tracePt t="110657" x="3962400" y="4681538"/>
          <p14:tracePt t="110659" x="3910013" y="4714875"/>
          <p14:tracePt t="110674" x="3819525" y="4781550"/>
          <p14:tracePt t="110690" x="3752850" y="4824413"/>
          <p14:tracePt t="110707" x="3686175" y="4872038"/>
          <p14:tracePt t="110724" x="3600450" y="4910138"/>
          <p14:tracePt t="110740" x="3557588" y="4924425"/>
          <p14:tracePt t="110757" x="3514725" y="4938713"/>
          <p14:tracePt t="110774" x="3471863" y="4943475"/>
          <p14:tracePt t="110790" x="3424238" y="4943475"/>
          <p14:tracePt t="110807" x="3386138" y="4943475"/>
          <p14:tracePt t="110823" x="3357563" y="4933950"/>
          <p14:tracePt t="110840" x="3338513" y="4924425"/>
          <p14:tracePt t="110857" x="3300413" y="4905375"/>
          <p14:tracePt t="110873" x="3286125" y="4895850"/>
          <p14:tracePt t="110890" x="3276600" y="4891088"/>
          <p14:tracePt t="110907" x="3257550" y="4881563"/>
          <p14:tracePt t="110923" x="3209925" y="4867275"/>
          <p14:tracePt t="110940" x="3157538" y="4862513"/>
          <p14:tracePt t="110957" x="3109913" y="4862513"/>
          <p14:tracePt t="110974" x="3033713" y="4872038"/>
          <p14:tracePt t="110990" x="2967038" y="4891088"/>
          <p14:tracePt t="111007" x="2914650" y="4914900"/>
          <p14:tracePt t="111024" x="2862263" y="4933950"/>
          <p14:tracePt t="111040" x="2790825" y="4967288"/>
          <p14:tracePt t="111057" x="2747963" y="4972050"/>
          <p14:tracePt t="111073" x="2705100" y="4986338"/>
          <p14:tracePt t="111090" x="2667000" y="4986338"/>
          <p14:tracePt t="111107" x="2619375" y="4986338"/>
          <p14:tracePt t="111123" x="2590800" y="4986338"/>
          <p14:tracePt t="111140" x="2576513" y="4986338"/>
          <p14:tracePt t="111157" x="2557463" y="4986338"/>
          <p14:tracePt t="111173" x="2547938" y="4986338"/>
          <p14:tracePt t="111190" x="2543175" y="4986338"/>
          <p14:tracePt t="111254" x="2547938" y="4981575"/>
          <p14:tracePt t="111260" x="2562225" y="4981575"/>
          <p14:tracePt t="111273" x="2590800" y="4972050"/>
          <p14:tracePt t="111290" x="2719388" y="4948238"/>
          <p14:tracePt t="111307" x="2814638" y="4933950"/>
          <p14:tracePt t="111324" x="2905125" y="4929188"/>
          <p14:tracePt t="111340" x="3009900" y="4910138"/>
          <p14:tracePt t="111357" x="3048000" y="4900613"/>
          <p14:tracePt t="111373" x="3062288" y="4900613"/>
          <p14:tracePt t="111390" x="3067050" y="4900613"/>
          <p14:tracePt t="111407" x="3076575" y="4900613"/>
          <p14:tracePt t="111423" x="3086100" y="4900613"/>
          <p14:tracePt t="111495" x="3090863" y="4900613"/>
          <p14:tracePt t="111502" x="3095625" y="4900613"/>
          <p14:tracePt t="112735" x="3095625" y="4862513"/>
          <p14:tracePt t="112742" x="3095625" y="4805363"/>
          <p14:tracePt t="112750" x="3095625" y="4748213"/>
          <p14:tracePt t="112758" x="3095625" y="4681538"/>
          <p14:tracePt t="112773" x="3095625" y="4581525"/>
          <p14:tracePt t="112790" x="3086100" y="4486275"/>
          <p14:tracePt t="112823" x="3062288" y="4138613"/>
          <p14:tracePt t="112857" x="3043238" y="3943350"/>
          <p14:tracePt t="112873" x="3043238" y="3886200"/>
          <p14:tracePt t="112890" x="3043238" y="3786188"/>
          <p14:tracePt t="112907" x="3043238" y="3733800"/>
          <p14:tracePt t="112923" x="3043238" y="3686175"/>
          <p14:tracePt t="112940" x="3043238" y="3638550"/>
          <p14:tracePt t="112957" x="3043238" y="3614738"/>
          <p14:tracePt t="112973" x="3043238" y="3595688"/>
          <p14:tracePt t="112990" x="3043238" y="3586163"/>
          <p14:tracePt t="113007" x="3033713" y="3552825"/>
          <p14:tracePt t="113023" x="3033713" y="3519488"/>
          <p14:tracePt t="113040" x="3033713" y="3476625"/>
          <p14:tracePt t="113057" x="3033713" y="3414713"/>
          <p14:tracePt t="113073" x="3033713" y="3333750"/>
          <p14:tracePt t="113090" x="3033713" y="3290888"/>
          <p14:tracePt t="113107" x="3028950" y="3262313"/>
          <p14:tracePt t="113124" x="3028950" y="3243263"/>
          <p14:tracePt t="113140" x="3028950" y="3233738"/>
          <p14:tracePt t="113157" x="3028950" y="3228975"/>
          <p14:tracePt t="113173" x="3028950" y="3224213"/>
          <p14:tracePt t="113190" x="3028950" y="3214688"/>
          <p14:tracePt t="113207" x="3028950" y="3209925"/>
          <p14:tracePt t="113223" x="3019425" y="3205163"/>
          <p14:tracePt t="113240" x="3005138" y="3190875"/>
          <p14:tracePt t="113256" x="2986088" y="3186113"/>
          <p14:tracePt t="113273" x="2976563" y="3186113"/>
          <p14:tracePt t="113290" x="2962275" y="3186113"/>
          <p14:tracePt t="113307" x="2947988" y="3186113"/>
          <p14:tracePt t="113323" x="2938463" y="3186113"/>
          <p14:tracePt t="113340" x="2933700" y="3186113"/>
          <p14:tracePt t="113356" x="2928938" y="3186113"/>
          <p14:tracePt t="113373" x="2919413" y="3186113"/>
          <p14:tracePt t="113390" x="2914650" y="3186113"/>
          <p14:tracePt t="113407" x="2900363" y="3186113"/>
          <p14:tracePt t="113423" x="2876550" y="3190875"/>
          <p14:tracePt t="113440" x="2838450" y="3200400"/>
          <p14:tracePt t="113457" x="2809875" y="3219450"/>
          <p14:tracePt t="113473" x="2771775" y="3238500"/>
          <p14:tracePt t="113490" x="2747963" y="3248025"/>
          <p14:tracePt t="113507" x="2714625" y="3271838"/>
          <p14:tracePt t="113523" x="2690813" y="3281363"/>
          <p14:tracePt t="113540" x="2671763" y="3300413"/>
          <p14:tracePt t="113557" x="2638425" y="3324225"/>
          <p14:tracePt t="113573" x="2595563" y="3338513"/>
          <p14:tracePt t="113590" x="2552700" y="3352800"/>
          <p14:tracePt t="113607" x="2514600" y="3371850"/>
          <p14:tracePt t="113623" x="2457450" y="3390900"/>
          <p14:tracePt t="113640" x="2428875" y="3400425"/>
          <p14:tracePt t="113657" x="2409825" y="3400425"/>
          <p14:tracePt t="113673" x="2386013" y="3390900"/>
          <p14:tracePt t="113690" x="2357438" y="3381375"/>
          <p14:tracePt t="113706" x="2343150" y="3362325"/>
          <p14:tracePt t="113723" x="2319338" y="3338513"/>
          <p14:tracePt t="113740" x="2281238" y="3305175"/>
          <p14:tracePt t="113756" x="2266950" y="3281363"/>
          <p14:tracePt t="113773" x="2247900" y="3262313"/>
          <p14:tracePt t="113790" x="2233613" y="3224213"/>
          <p14:tracePt t="113807" x="2224088" y="3157538"/>
          <p14:tracePt t="113823" x="2224088" y="3105150"/>
          <p14:tracePt t="113840" x="2238375" y="3043238"/>
          <p14:tracePt t="113856" x="2266950" y="2990850"/>
          <p14:tracePt t="113873" x="2305050" y="2938463"/>
          <p14:tracePt t="113890" x="2343150" y="2900363"/>
          <p14:tracePt t="113907" x="2405063" y="2871788"/>
          <p14:tracePt t="113923" x="2505075" y="2852738"/>
          <p14:tracePt t="113940" x="2557463" y="2843213"/>
          <p14:tracePt t="113956" x="2600325" y="2843213"/>
          <p14:tracePt t="113973" x="2633663" y="2852738"/>
          <p14:tracePt t="113990" x="2676525" y="2890838"/>
          <p14:tracePt t="114006" x="2700338" y="2919413"/>
          <p14:tracePt t="114023" x="2719388" y="2962275"/>
          <p14:tracePt t="114040" x="2738438" y="2995613"/>
          <p14:tracePt t="114057" x="2752725" y="3033713"/>
          <p14:tracePt t="114073" x="2757488" y="3057525"/>
          <p14:tracePt t="114090" x="2757488" y="3076575"/>
          <p14:tracePt t="114107" x="2757488" y="3100388"/>
          <p14:tracePt t="114123" x="2757488" y="3133725"/>
          <p14:tracePt t="114140" x="2757488" y="3143250"/>
          <p14:tracePt t="114157" x="2757488" y="3157538"/>
          <p14:tracePt t="114173" x="2757488" y="3176588"/>
          <p14:tracePt t="114190" x="2757488" y="3181350"/>
          <p14:tracePt t="114206" x="2757488" y="3190875"/>
          <p14:tracePt t="114533" x="2838450" y="3190875"/>
          <p14:tracePt t="114541" x="2976563" y="3190875"/>
          <p14:tracePt t="114556" x="3171825" y="3190875"/>
          <p14:tracePt t="114590" x="3605213" y="3190875"/>
          <p14:tracePt t="114606" x="3814763" y="3190875"/>
          <p14:tracePt t="114640" x="4038600" y="3186113"/>
          <p14:tracePt t="114673" x="4181475" y="3167063"/>
          <p14:tracePt t="114690" x="4214813" y="3162300"/>
          <p14:tracePt t="114707" x="4257675" y="3152775"/>
          <p14:tracePt t="114723" x="4295775" y="3148013"/>
          <p14:tracePt t="114740" x="4371975" y="3133725"/>
          <p14:tracePt t="114757" x="4452938" y="3119438"/>
          <p14:tracePt t="114773" x="4538663" y="3105150"/>
          <p14:tracePt t="114790" x="4643438" y="3090863"/>
          <p14:tracePt t="114807" x="4724400" y="3090863"/>
          <p14:tracePt t="114823" x="4805363" y="3090863"/>
          <p14:tracePt t="114840" x="4895850" y="3090863"/>
          <p14:tracePt t="114857" x="5000625" y="3090863"/>
          <p14:tracePt t="114873" x="5053013" y="3100388"/>
          <p14:tracePt t="114890" x="5086350" y="3105150"/>
          <p14:tracePt t="114906" x="5114925" y="3109913"/>
          <p14:tracePt t="114923" x="5143500" y="3114675"/>
          <p14:tracePt t="114940" x="5148263" y="3114675"/>
          <p14:tracePt t="114957" x="5153025" y="3119438"/>
          <p14:tracePt t="114974" x="5153025" y="3128963"/>
          <p14:tracePt t="114990" x="5153025" y="3138488"/>
          <p14:tracePt t="115007" x="5148263" y="3157538"/>
          <p14:tracePt t="115023" x="5124450" y="3171825"/>
          <p14:tracePt t="115040" x="5010150" y="3224213"/>
          <p14:tracePt t="115057" x="4900613" y="3257550"/>
          <p14:tracePt t="115073" x="4819650" y="3271838"/>
          <p14:tracePt t="115090" x="4757738" y="3271838"/>
          <p14:tracePt t="115106" x="4710113" y="3248025"/>
          <p14:tracePt t="115123" x="4686300" y="3209925"/>
          <p14:tracePt t="115140" x="4652963" y="3100388"/>
          <p14:tracePt t="115157" x="4643438" y="2976563"/>
          <p14:tracePt t="115173" x="4648200" y="2933700"/>
          <p14:tracePt t="115190" x="4667250" y="2900363"/>
          <p14:tracePt t="115207" x="4681538" y="2876550"/>
          <p14:tracePt t="115223" x="4710113" y="2857500"/>
          <p14:tracePt t="115240" x="4738688" y="2852738"/>
          <p14:tracePt t="115256" x="4767263" y="2852738"/>
          <p14:tracePt t="115273" x="4795838" y="2862263"/>
          <p14:tracePt t="115290" x="4838700" y="2900363"/>
          <p14:tracePt t="115306" x="4872038" y="2947988"/>
          <p14:tracePt t="115323" x="4895850" y="2981325"/>
          <p14:tracePt t="115341" x="4919663" y="3019425"/>
          <p14:tracePt t="115357" x="4933950" y="3038475"/>
          <p14:tracePt t="115373" x="4943475" y="3062288"/>
          <p14:tracePt t="115390" x="4948238" y="3086100"/>
          <p14:tracePt t="115407" x="4957763" y="3124200"/>
          <p14:tracePt t="115423" x="4957763" y="3138488"/>
          <p14:tracePt t="115440" x="4957763" y="3148013"/>
          <p14:tracePt t="115456" x="4957763" y="3157538"/>
          <p14:tracePt t="115473" x="4953000" y="3176588"/>
          <p14:tracePt t="115490" x="4924425" y="3200400"/>
          <p14:tracePt t="115506" x="4857750" y="3248025"/>
          <p14:tracePt t="115523" x="4748213" y="3305175"/>
          <p14:tracePt t="115540" x="4495800" y="3414713"/>
          <p14:tracePt t="115556" x="4333875" y="3462338"/>
          <p14:tracePt t="115573" x="4219575" y="3476625"/>
          <p14:tracePt t="115590" x="4081463" y="3490913"/>
          <p14:tracePt t="115606" x="3990975" y="3490913"/>
          <p14:tracePt t="115623" x="3900488" y="3490913"/>
          <p14:tracePt t="115640" x="3833813" y="3490913"/>
          <p14:tracePt t="115656" x="3762375" y="3490913"/>
          <p14:tracePt t="115673" x="3714750" y="3490913"/>
          <p14:tracePt t="115690" x="3662363" y="3500438"/>
          <p14:tracePt t="115706" x="3605213" y="3505200"/>
          <p14:tracePt t="115723" x="3509963" y="3514725"/>
          <p14:tracePt t="115740" x="3443288" y="3524250"/>
          <p14:tracePt t="115756" x="3371850" y="3524250"/>
          <p14:tracePt t="115773" x="3295650" y="3524250"/>
          <p14:tracePt t="115790" x="3262313" y="3524250"/>
          <p14:tracePt t="115806" x="3219450" y="3519488"/>
          <p14:tracePt t="115823" x="3171825" y="3500438"/>
          <p14:tracePt t="115840" x="3109913" y="3476625"/>
          <p14:tracePt t="115856" x="3071813" y="3462338"/>
          <p14:tracePt t="115873" x="3038475" y="3448050"/>
          <p14:tracePt t="115890" x="3014663" y="3443288"/>
          <p14:tracePt t="115906" x="2981325" y="3438525"/>
          <p14:tracePt t="115923" x="2967038" y="3438525"/>
          <p14:tracePt t="115940" x="2962275" y="3438525"/>
          <p14:tracePt t="115957" x="2952750" y="3438525"/>
          <p14:tracePt t="115995" x="2957513" y="3438525"/>
          <p14:tracePt t="116006" x="2967038" y="3443288"/>
          <p14:tracePt t="116023" x="3090863" y="3495675"/>
          <p14:tracePt t="116040" x="3205163" y="3514725"/>
          <p14:tracePt t="116056" x="3343275" y="3524250"/>
          <p14:tracePt t="116073" x="3486150" y="3519488"/>
          <p14:tracePt t="116090" x="3671888" y="3486150"/>
          <p14:tracePt t="116107" x="3733800" y="3462338"/>
          <p14:tracePt t="116123" x="3771900" y="3457575"/>
          <p14:tracePt t="116141" x="3795713" y="3457575"/>
          <p14:tracePt t="116156" x="3800475" y="3457575"/>
          <p14:tracePt t="116173" x="3810000" y="3457575"/>
          <p14:tracePt t="116207" x="3814763" y="3457575"/>
          <p14:tracePt t="116236" x="3819525" y="3457575"/>
          <p14:tracePt t="116258" x="3824288" y="3457575"/>
          <p14:tracePt t="116449" x="3762375" y="3481388"/>
          <p14:tracePt t="116456" x="3614738" y="3524250"/>
          <p14:tracePt t="116464" x="3452813" y="3567113"/>
          <p14:tracePt t="116473" x="3286125" y="3643313"/>
          <p14:tracePt t="116490" x="3033713" y="3709988"/>
          <p14:tracePt t="116506" x="2795588" y="3762375"/>
          <p14:tracePt t="116523" x="2566988" y="3795713"/>
          <p14:tracePt t="116540" x="2476500" y="3805238"/>
          <p14:tracePt t="116556" x="2424113" y="3805238"/>
          <p14:tracePt t="116573" x="2357438" y="3795713"/>
          <p14:tracePt t="116590" x="2314575" y="3790950"/>
          <p14:tracePt t="116606" x="2262188" y="3776663"/>
          <p14:tracePt t="116623" x="2214563" y="3771900"/>
          <p14:tracePt t="116640" x="2138363" y="3771900"/>
          <p14:tracePt t="116656" x="2085975" y="3771900"/>
          <p14:tracePt t="116673" x="2052638" y="3771900"/>
          <p14:tracePt t="116690" x="2009775" y="3771900"/>
          <p14:tracePt t="116706" x="1943100" y="3771900"/>
          <p14:tracePt t="116723" x="1900238" y="3771900"/>
          <p14:tracePt t="116740" x="1847850" y="3771900"/>
          <p14:tracePt t="116757" x="1795463" y="3771900"/>
          <p14:tracePt t="116773" x="1766888" y="3762375"/>
          <p14:tracePt t="116790" x="1738313" y="3762375"/>
          <p14:tracePt t="116806" x="1714500" y="3757613"/>
          <p14:tracePt t="116823" x="1690688" y="3757613"/>
          <p14:tracePt t="116840" x="1681163" y="3757613"/>
          <p14:tracePt t="116856" x="1671638" y="3757613"/>
          <p14:tracePt t="116873" x="1666875" y="3757613"/>
          <p14:tracePt t="116890" x="1657350" y="3757613"/>
          <p14:tracePt t="116906" x="1652588" y="3757613"/>
          <p14:tracePt t="116923" x="1647825" y="3757613"/>
          <p14:tracePt t="117008" x="1652588" y="3757613"/>
          <p14:tracePt t="117015" x="1666875" y="3757613"/>
          <p14:tracePt t="117023" x="1709738" y="3757613"/>
          <p14:tracePt t="117040" x="1824038" y="3776663"/>
          <p14:tracePt t="117056" x="1962150" y="3790950"/>
          <p14:tracePt t="117073" x="2185988" y="3800475"/>
          <p14:tracePt t="117090" x="2328863" y="3800475"/>
          <p14:tracePt t="117107" x="2462213" y="3800475"/>
          <p14:tracePt t="117123" x="2566988" y="3814763"/>
          <p14:tracePt t="117140" x="2714625" y="3833813"/>
          <p14:tracePt t="117156" x="2786063" y="3833813"/>
          <p14:tracePt t="117173" x="2838450" y="3833813"/>
          <p14:tracePt t="117190" x="2876550" y="3829050"/>
          <p14:tracePt t="117206" x="2890838" y="3824288"/>
          <p14:tracePt t="117223" x="2905125" y="3814763"/>
          <p14:tracePt t="117240" x="2924175" y="3810000"/>
          <p14:tracePt t="117256" x="2943225" y="3810000"/>
          <p14:tracePt t="117273" x="2947988" y="3810000"/>
          <p14:tracePt t="117290" x="2952750" y="3810000"/>
          <p14:tracePt t="117306" x="2962275" y="3810000"/>
          <p14:tracePt t="117389" x="2952750" y="3805238"/>
          <p14:tracePt t="117397" x="2914650" y="3795713"/>
          <p14:tracePt t="117406" x="2857500" y="3781425"/>
          <p14:tracePt t="117423" x="2724150" y="3762375"/>
          <p14:tracePt t="117440" x="2466975" y="3762375"/>
          <p14:tracePt t="117456" x="2309813" y="3767138"/>
          <p14:tracePt t="117473" x="2195513" y="3776663"/>
          <p14:tracePt t="117490" x="2105025" y="3786188"/>
          <p14:tracePt t="117506" x="2028825" y="3795713"/>
          <p14:tracePt t="117523" x="1990725" y="3795713"/>
          <p14:tracePt t="117540" x="1962150" y="3795713"/>
          <p14:tracePt t="117556" x="1943100" y="3795713"/>
          <p14:tracePt t="117573" x="1914525" y="3795713"/>
          <p14:tracePt t="117590" x="1900238" y="3795713"/>
          <p14:tracePt t="117606" x="1885950" y="3790950"/>
          <p14:tracePt t="117623" x="1866900" y="3786188"/>
          <p14:tracePt t="117640" x="1852613" y="3786188"/>
          <p14:tracePt t="117656" x="1847850" y="3786188"/>
          <p14:tracePt t="117673" x="1843088" y="3786188"/>
          <p14:tracePt t="117690" x="1833563" y="3786188"/>
          <p14:tracePt t="117726" x="1833563" y="3781425"/>
          <p14:tracePt t="117741" x="1833563" y="3776663"/>
          <p14:tracePt t="117756" x="1862138" y="3762375"/>
          <p14:tracePt t="117773" x="1952625" y="3729038"/>
          <p14:tracePt t="117790" x="2057400" y="3695700"/>
          <p14:tracePt t="117807" x="2257425" y="3648075"/>
          <p14:tracePt t="117823" x="2405063" y="3619500"/>
          <p14:tracePt t="117840" x="2509838" y="3595688"/>
          <p14:tracePt t="117857" x="2595563" y="3571875"/>
          <p14:tracePt t="117873" x="2709863" y="3557588"/>
          <p14:tracePt t="117890" x="2747963" y="3552825"/>
          <p14:tracePt t="117906" x="2776538" y="3548063"/>
          <p14:tracePt t="117923" x="2786063" y="3548063"/>
          <p14:tracePt t="117940" x="2795588" y="3548063"/>
          <p14:tracePt t="118021" x="2790825" y="3548063"/>
          <p14:tracePt t="118028" x="2781300" y="3548063"/>
          <p14:tracePt t="118040" x="2762250" y="3548063"/>
          <p14:tracePt t="118056" x="2633663" y="3571875"/>
          <p14:tracePt t="118073" x="2486025" y="3605213"/>
          <p14:tracePt t="118090" x="2343150" y="3648075"/>
          <p14:tracePt t="118106" x="2228850" y="3681413"/>
          <p14:tracePt t="118123" x="2085975" y="3705225"/>
          <p14:tracePt t="118140" x="2024063" y="3719513"/>
          <p14:tracePt t="118156" x="1966913" y="3719513"/>
          <p14:tracePt t="118174" x="1914525" y="3719513"/>
          <p14:tracePt t="118190" x="1881188" y="3714750"/>
          <p14:tracePt t="118206" x="1862138" y="3705225"/>
          <p14:tracePt t="118223" x="1847850" y="3700463"/>
          <p14:tracePt t="118240" x="1838325" y="3695700"/>
          <p14:tracePt t="118256" x="1828800" y="3695700"/>
          <p14:tracePt t="118273" x="1824038" y="3695700"/>
          <p14:tracePt t="118327" x="1833563" y="3695700"/>
          <p14:tracePt t="118335" x="1852613" y="3695700"/>
          <p14:tracePt t="118342" x="1885950" y="3695700"/>
          <p14:tracePt t="118356" x="1976438" y="3700463"/>
          <p14:tracePt t="118373" x="2100263" y="3700463"/>
          <p14:tracePt t="118390" x="2233613" y="3709988"/>
          <p14:tracePt t="118406" x="2381250" y="3695700"/>
          <p14:tracePt t="118423" x="2562225" y="3671888"/>
          <p14:tracePt t="118439" x="2667000" y="3652838"/>
          <p14:tracePt t="118456" x="2757488" y="3652838"/>
          <p14:tracePt t="118473" x="2828925" y="3657600"/>
          <p14:tracePt t="118489" x="2876550" y="3662363"/>
          <p14:tracePt t="118506" x="2895600" y="3662363"/>
          <p14:tracePt t="118523" x="2900363" y="3662363"/>
          <p14:tracePt t="118540" x="2909888" y="3662363"/>
          <p14:tracePt t="118556" x="2914650" y="3662363"/>
          <p14:tracePt t="118666" x="2909888" y="3667125"/>
          <p14:tracePt t="118673" x="2886075" y="3676650"/>
          <p14:tracePt t="118680" x="2838450" y="3681413"/>
          <p14:tracePt t="118690" x="2790825" y="3690938"/>
          <p14:tracePt t="118706" x="2643188" y="3724275"/>
          <p14:tracePt t="118723" x="2452688" y="3762375"/>
          <p14:tracePt t="118739" x="2205038" y="3795713"/>
          <p14:tracePt t="118756" x="2090738" y="3805238"/>
          <p14:tracePt t="118773" x="2019300" y="3805238"/>
          <p14:tracePt t="118790" x="1966913" y="3810000"/>
          <p14:tracePt t="118806" x="1943100" y="3824288"/>
          <p14:tracePt t="118823" x="1933575" y="3824288"/>
          <p14:tracePt t="118840" x="1928813" y="3824288"/>
          <p14:tracePt t="118856" x="1924050" y="3824288"/>
          <p14:tracePt t="118873" x="1924050" y="3819525"/>
          <p14:tracePt t="118890" x="1928813" y="3810000"/>
          <p14:tracePt t="118906" x="1981200" y="3781425"/>
          <p14:tracePt t="118923" x="2138363" y="3743325"/>
          <p14:tracePt t="118940" x="2271713" y="3733800"/>
          <p14:tracePt t="118956" x="2409825" y="3714750"/>
          <p14:tracePt t="118973" x="2566988" y="3700463"/>
          <p14:tracePt t="118990" x="2667000" y="3700463"/>
          <p14:tracePt t="119006" x="2747963" y="3700463"/>
          <p14:tracePt t="119023" x="2819400" y="3700463"/>
          <p14:tracePt t="119040" x="2867025" y="3700463"/>
          <p14:tracePt t="119056" x="2876550" y="3700463"/>
          <p14:tracePt t="119073" x="2886075" y="3700463"/>
          <p14:tracePt t="119090" x="2890838" y="3700463"/>
          <p14:tracePt t="119106" x="2895600" y="3700463"/>
          <p14:tracePt t="119158" x="2900363" y="3700463"/>
          <p14:tracePt t="120397" x="2909888" y="3738563"/>
          <p14:tracePt t="120405" x="2928938" y="3819525"/>
          <p14:tracePt t="120412" x="2938463" y="3900488"/>
          <p14:tracePt t="120423" x="2947988" y="3967163"/>
          <p14:tracePt t="120439" x="2962275" y="4062413"/>
          <p14:tracePt t="120456" x="2976563" y="4157663"/>
          <p14:tracePt t="120489" x="2986088" y="4381500"/>
          <p14:tracePt t="120523" x="2986088" y="4529138"/>
          <p14:tracePt t="120539" x="2986088" y="4562475"/>
          <p14:tracePt t="120556" x="2986088" y="4586288"/>
          <p14:tracePt t="120573" x="2986088" y="4610100"/>
          <p14:tracePt t="120589" x="2986088" y="4614863"/>
          <p14:tracePt t="120606" x="2986088" y="4629150"/>
          <p14:tracePt t="120623" x="2986088" y="4652963"/>
          <p14:tracePt t="120640" x="2986088" y="4681538"/>
          <p14:tracePt t="120656" x="2981325" y="4705350"/>
          <p14:tracePt t="120673" x="2976563" y="4729163"/>
          <p14:tracePt t="120689" x="2971800" y="4748213"/>
          <p14:tracePt t="120706" x="2967038" y="4776788"/>
          <p14:tracePt t="120723" x="2967038" y="4795838"/>
          <p14:tracePt t="120739" x="2967038" y="4810125"/>
          <p14:tracePt t="120756" x="2962275" y="4843463"/>
          <p14:tracePt t="120773" x="2962275" y="4867275"/>
          <p14:tracePt t="120789" x="2962275" y="4895850"/>
          <p14:tracePt t="120806" x="2962275" y="4924425"/>
          <p14:tracePt t="120823" x="2947988" y="5019675"/>
          <p14:tracePt t="120839" x="2943225" y="5086350"/>
          <p14:tracePt t="120856" x="2933700" y="5138738"/>
          <p14:tracePt t="120873" x="2928938" y="5176838"/>
          <p14:tracePt t="120889" x="2924175" y="5224463"/>
          <p14:tracePt t="120906" x="2909888" y="5243513"/>
          <p14:tracePt t="120923" x="2909888" y="5253038"/>
          <p14:tracePt t="120939" x="2909888" y="5267325"/>
          <p14:tracePt t="120956" x="2909888" y="5281613"/>
          <p14:tracePt t="120973" x="2909888" y="5291138"/>
          <p14:tracePt t="120989" x="2909888" y="5295900"/>
          <p14:tracePt t="121006" x="2909888" y="5305425"/>
          <p14:tracePt t="121961" x="2919413" y="5229225"/>
          <p14:tracePt t="121968" x="2962275" y="5067300"/>
          <p14:tracePt t="121975" x="2990850" y="4852988"/>
          <p14:tracePt t="121990" x="3009900" y="4614863"/>
          <p14:tracePt t="122006" x="3009900" y="4357688"/>
          <p14:tracePt t="122023" x="2995613" y="4129088"/>
          <p14:tracePt t="122056" x="2947988" y="3862388"/>
          <p14:tracePt t="122089" x="2933700" y="3790950"/>
          <p14:tracePt t="122106" x="2924175" y="3762375"/>
          <p14:tracePt t="122123" x="2905125" y="3709988"/>
          <p14:tracePt t="122139" x="2886075" y="3690938"/>
          <p14:tracePt t="122156" x="2871788" y="3671888"/>
          <p14:tracePt t="122173" x="2838450" y="3648075"/>
          <p14:tracePt t="122189" x="2790825" y="3619500"/>
          <p14:tracePt t="122206" x="2762250" y="3590925"/>
          <p14:tracePt t="122223" x="2728913" y="3567113"/>
          <p14:tracePt t="122239" x="2671763" y="3529013"/>
          <p14:tracePt t="122256" x="2633663" y="3500438"/>
          <p14:tracePt t="122272" x="2595563" y="3467100"/>
          <p14:tracePt t="122289" x="2557463" y="3429000"/>
          <p14:tracePt t="122306" x="2490788" y="3376613"/>
          <p14:tracePt t="122322" x="2443163" y="3343275"/>
          <p14:tracePt t="122339" x="2376488" y="3314700"/>
          <p14:tracePt t="122356" x="2262188" y="3281363"/>
          <p14:tracePt t="122373" x="2119313" y="3248025"/>
          <p14:tracePt t="122389" x="2066925" y="3228975"/>
          <p14:tracePt t="122406" x="2028825" y="3214688"/>
          <p14:tracePt t="122423" x="1985963" y="3190875"/>
          <p14:tracePt t="122439" x="1971675" y="3186113"/>
          <p14:tracePt t="122456" x="1962150" y="3181350"/>
          <p14:tracePt t="122472" x="1952625" y="3171825"/>
          <p14:tracePt t="122489" x="1943100" y="3162300"/>
          <p14:tracePt t="122506" x="1938338" y="3157538"/>
          <p14:tracePt t="122522" x="1933575" y="3152775"/>
          <p14:tracePt t="122584" x="1933575" y="3148013"/>
          <p14:tracePt t="122592" x="1933575" y="3143250"/>
          <p14:tracePt t="122599" x="1933575" y="3133725"/>
          <p14:tracePt t="122606" x="1938338" y="3128963"/>
          <p14:tracePt t="122623" x="1957388" y="3105150"/>
          <p14:tracePt t="122640" x="2014538" y="3071813"/>
          <p14:tracePt t="122656" x="2085975" y="3048000"/>
          <p14:tracePt t="122660" x="2124075" y="3043238"/>
          <p14:tracePt t="122673" x="2166938" y="3043238"/>
          <p14:tracePt t="122690" x="2195513" y="3043238"/>
          <p14:tracePt t="122706" x="2219325" y="3048000"/>
          <p14:tracePt t="122723" x="2228850" y="3048000"/>
          <p14:tracePt t="122739" x="2238375" y="3048000"/>
          <p14:tracePt t="122756" x="2243138" y="3057525"/>
          <p14:tracePt t="122773" x="2243138" y="3067050"/>
          <p14:tracePt t="122789" x="2243138" y="3081338"/>
          <p14:tracePt t="122806" x="2228850" y="3109913"/>
          <p14:tracePt t="122823" x="2205038" y="3148013"/>
          <p14:tracePt t="122839" x="2181225" y="3171825"/>
          <p14:tracePt t="122856" x="2147888" y="3195638"/>
          <p14:tracePt t="122873" x="2138363" y="3200400"/>
          <p14:tracePt t="122889" x="2133600" y="3205163"/>
          <p14:tracePt t="122906" x="2128838" y="3205163"/>
          <p14:tracePt t="122944" x="2133600" y="3205163"/>
          <p14:tracePt t="122956" x="2147888" y="3214688"/>
          <p14:tracePt t="122973" x="2262188" y="3276600"/>
          <p14:tracePt t="122989" x="2405063" y="3376613"/>
          <p14:tracePt t="123006" x="2638425" y="3505200"/>
          <p14:tracePt t="123023" x="2814638" y="3590925"/>
          <p14:tracePt t="123040" x="2995613" y="3709988"/>
          <p14:tracePt t="123056" x="3076575" y="3781425"/>
          <p14:tracePt t="123073" x="3138488" y="3843338"/>
          <p14:tracePt t="123089" x="3162300" y="3881438"/>
          <p14:tracePt t="123106" x="3186113" y="3924300"/>
          <p14:tracePt t="123123" x="3195638" y="3943350"/>
          <p14:tracePt t="123140" x="3209925" y="3962400"/>
          <p14:tracePt t="123156" x="3214688" y="3976688"/>
          <p14:tracePt t="123158" x="3219450" y="3981450"/>
          <p14:tracePt t="123173" x="3224213" y="3995738"/>
          <p14:tracePt t="123189" x="3233738" y="4005263"/>
          <p14:tracePt t="123206" x="3248025" y="4014788"/>
          <p14:tracePt t="123223" x="3262313" y="4038600"/>
          <p14:tracePt t="123239" x="3267075" y="4048125"/>
          <p14:tracePt t="123256" x="3276600" y="4052888"/>
          <p14:tracePt t="123273" x="3281363" y="4057650"/>
          <p14:tracePt t="123289" x="3300413" y="4086225"/>
          <p14:tracePt t="123306" x="3324225" y="4124325"/>
          <p14:tracePt t="123323" x="3343275" y="4162425"/>
          <p14:tracePt t="123339" x="3348038" y="4181475"/>
          <p14:tracePt t="123356" x="3357563" y="4210050"/>
          <p14:tracePt t="123373" x="3357563" y="4219575"/>
          <p14:tracePt t="123389" x="3352800" y="4229100"/>
          <p14:tracePt t="123406" x="3324225" y="4248150"/>
          <p14:tracePt t="123422" x="3271838" y="4262438"/>
          <p14:tracePt t="123439" x="3190875" y="4276725"/>
          <p14:tracePt t="123456" x="3109913" y="4276725"/>
          <p14:tracePt t="123473" x="3019425" y="4238625"/>
          <p14:tracePt t="123489" x="2976563" y="4200525"/>
          <p14:tracePt t="123506" x="2933700" y="4143375"/>
          <p14:tracePt t="123522" x="2909888" y="4067175"/>
          <p14:tracePt t="123539" x="2900363" y="3971925"/>
          <p14:tracePt t="123556" x="2900363" y="3881438"/>
          <p14:tracePt t="123572" x="2909888" y="3800475"/>
          <p14:tracePt t="123589" x="2928938" y="3743325"/>
          <p14:tracePt t="123606" x="2967038" y="3700463"/>
          <p14:tracePt t="123623" x="3009900" y="3681413"/>
          <p14:tracePt t="123639" x="3062288" y="3667125"/>
          <p14:tracePt t="123656" x="3157538" y="3662363"/>
          <p14:tracePt t="123672" x="3209925" y="3676650"/>
          <p14:tracePt t="123689" x="3248025" y="3705225"/>
          <p14:tracePt t="123706" x="3276600" y="3738563"/>
          <p14:tracePt t="123723" x="3319463" y="3795713"/>
          <p14:tracePt t="123739" x="3338513" y="3838575"/>
          <p14:tracePt t="123756" x="3348038" y="3881438"/>
          <p14:tracePt t="123773" x="3348038" y="3919538"/>
          <p14:tracePt t="123789" x="3338513" y="4024313"/>
          <p14:tracePt t="123806" x="3309938" y="4090988"/>
          <p14:tracePt t="123823" x="3271838" y="4148138"/>
          <p14:tracePt t="123839" x="3181350" y="4200525"/>
          <p14:tracePt t="123856" x="3090863" y="4243388"/>
          <p14:tracePt t="123872" x="3028950" y="4257675"/>
          <p14:tracePt t="123889" x="2971800" y="4252913"/>
          <p14:tracePt t="123907" x="2895600" y="4205288"/>
          <p14:tracePt t="123922" x="2847975" y="4119563"/>
          <p14:tracePt t="123939" x="2814638" y="4024313"/>
          <p14:tracePt t="123956" x="2809875" y="3900488"/>
          <p14:tracePt t="123973" x="2838450" y="3690938"/>
          <p14:tracePt t="123990" x="2871788" y="3629025"/>
          <p14:tracePt t="124006" x="2909888" y="3595688"/>
          <p14:tracePt t="124023" x="3009900" y="3567113"/>
          <p14:tracePt t="124039" x="3076575" y="3590925"/>
          <p14:tracePt t="124056" x="3124200" y="3638550"/>
          <p14:tracePt t="124073" x="3186113" y="3709988"/>
          <p14:tracePt t="124089" x="3248025" y="3814763"/>
          <p14:tracePt t="124106" x="3281363" y="3924300"/>
          <p14:tracePt t="124123" x="3305175" y="4029075"/>
          <p14:tracePt t="124139" x="3309938" y="4110038"/>
          <p14:tracePt t="124156" x="3309938" y="4157663"/>
          <p14:tracePt t="124173" x="3305175" y="4176713"/>
          <p14:tracePt t="124384" x="3333750" y="4176713"/>
          <p14:tracePt t="124390" x="3371850" y="4176713"/>
          <p14:tracePt t="124397" x="3405188" y="4167188"/>
          <p14:tracePt t="124406" x="3452813" y="4162425"/>
          <p14:tracePt t="124422" x="3548063" y="4143375"/>
          <p14:tracePt t="124439" x="3629025" y="4138613"/>
          <p14:tracePt t="124456" x="3705225" y="4138613"/>
          <p14:tracePt t="124472" x="3733800" y="4138613"/>
          <p14:tracePt t="124489" x="3752850" y="4138613"/>
          <p14:tracePt t="124506" x="3776663" y="4138613"/>
          <p14:tracePt t="124522" x="3795713" y="4138613"/>
          <p14:tracePt t="124539" x="3805238" y="4138613"/>
          <p14:tracePt t="124556" x="3824288" y="4138613"/>
          <p14:tracePt t="124572" x="3852863" y="4129088"/>
          <p14:tracePt t="124589" x="3900488" y="4124325"/>
          <p14:tracePt t="124606" x="3924300" y="4124325"/>
          <p14:tracePt t="124622" x="3938588" y="4124325"/>
          <p14:tracePt t="124639" x="3948113" y="4124325"/>
          <p14:tracePt t="124656" x="3957638" y="4124325"/>
          <p14:tracePt t="124707" x="3957638" y="4119563"/>
          <p14:tracePt t="124714" x="3952875" y="4119563"/>
          <p14:tracePt t="124722" x="3933825" y="4114800"/>
          <p14:tracePt t="124739" x="3900488" y="4110038"/>
          <p14:tracePt t="124756" x="3857625" y="4095750"/>
          <p14:tracePt t="124772" x="3814763" y="4090988"/>
          <p14:tracePt t="124789" x="3800475" y="4090988"/>
          <p14:tracePt t="124806" x="3795713" y="4090988"/>
          <p14:tracePt t="124823" x="3786188" y="4090988"/>
          <p14:tracePt t="124963" x="3795713" y="4090988"/>
          <p14:tracePt t="124970" x="3810000" y="4090988"/>
          <p14:tracePt t="124978" x="3824288" y="4095750"/>
          <p14:tracePt t="124989" x="3843338" y="4105275"/>
          <p14:tracePt t="125007" x="3938588" y="4119563"/>
          <p14:tracePt t="125023" x="4024313" y="4133850"/>
          <p14:tracePt t="125039" x="4105275" y="4138613"/>
          <p14:tracePt t="125056" x="4195763" y="4157663"/>
          <p14:tracePt t="125072" x="4348163" y="4171950"/>
          <p14:tracePt t="125089" x="4448175" y="4171950"/>
          <p14:tracePt t="125106" x="4514850" y="4171950"/>
          <p14:tracePt t="125122" x="4586288" y="4171950"/>
          <p14:tracePt t="125139" x="4662488" y="4171950"/>
          <p14:tracePt t="125156" x="4710113" y="4171950"/>
          <p14:tracePt t="125173" x="4748213" y="4171950"/>
          <p14:tracePt t="125190" x="4772025" y="4171950"/>
          <p14:tracePt t="125206" x="4781550" y="4171950"/>
          <p14:tracePt t="125222" x="4786313" y="4171950"/>
          <p14:tracePt t="125239" x="4795838" y="4171950"/>
          <p14:tracePt t="125256" x="4800600" y="4171950"/>
          <p14:tracePt t="125289" x="4805363" y="4171950"/>
          <p14:tracePt t="125800" x="4800600" y="4171950"/>
          <p14:tracePt t="125808" x="4795838" y="4171950"/>
          <p14:tracePt t="125829" x="4791075" y="4171950"/>
          <p14:tracePt t="125836" x="4786313" y="4171950"/>
          <p14:tracePt t="125851" x="4781550" y="4171950"/>
          <p14:tracePt t="125860" x="4776788" y="4171950"/>
          <p14:tracePt t="125889" x="4767263" y="4171950"/>
          <p14:tracePt t="125922" x="4762500" y="4171950"/>
          <p14:tracePt t="126188" x="4724400" y="4171950"/>
          <p14:tracePt t="126195" x="4681538" y="4162425"/>
          <p14:tracePt t="126206" x="4652963" y="4157663"/>
          <p14:tracePt t="126222" x="4581525" y="4148138"/>
          <p14:tracePt t="126239" x="4495800" y="4129088"/>
          <p14:tracePt t="126255" x="4452938" y="4124325"/>
          <p14:tracePt t="126272" x="4400550" y="4114800"/>
          <p14:tracePt t="126289" x="4352925" y="4110038"/>
          <p14:tracePt t="126306" x="4276725" y="4105275"/>
          <p14:tracePt t="126322" x="4233863" y="4105275"/>
          <p14:tracePt t="126339" x="4191000" y="4105275"/>
          <p14:tracePt t="126356" x="4152900" y="4095750"/>
          <p14:tracePt t="126372" x="4090988" y="4090988"/>
          <p14:tracePt t="126389" x="4067175" y="4090988"/>
          <p14:tracePt t="126406" x="4038600" y="4090988"/>
          <p14:tracePt t="126422" x="3990975" y="4090988"/>
          <p14:tracePt t="126439" x="3967163" y="4090988"/>
          <p14:tracePt t="126455" x="3948113" y="4090988"/>
          <p14:tracePt t="126472" x="3924300" y="4090988"/>
          <p14:tracePt t="126489" x="3895725" y="4090988"/>
          <p14:tracePt t="126505" x="3871913" y="4090988"/>
          <p14:tracePt t="126522" x="3862388" y="4090988"/>
          <p14:tracePt t="126539" x="3857625" y="4090988"/>
          <p14:tracePt t="126556" x="3848100" y="4090988"/>
          <p14:tracePt t="126667" x="3857625" y="4090988"/>
          <p14:tracePt t="126673" x="3871913" y="4090988"/>
          <p14:tracePt t="126681" x="3895725" y="4090988"/>
          <p14:tracePt t="126689" x="3929063" y="4086225"/>
          <p14:tracePt t="126705" x="4010025" y="4067175"/>
          <p14:tracePt t="126722" x="4105275" y="4062413"/>
          <p14:tracePt t="126739" x="4252913" y="4048125"/>
          <p14:tracePt t="126756" x="4367213" y="4038600"/>
          <p14:tracePt t="126772" x="4457700" y="4038600"/>
          <p14:tracePt t="126789" x="4514850" y="4038600"/>
          <p14:tracePt t="126806" x="4576763" y="4038600"/>
          <p14:tracePt t="126822" x="4614863" y="4052888"/>
          <p14:tracePt t="126839" x="4638675" y="4062413"/>
          <p14:tracePt t="126856" x="4672013" y="4086225"/>
          <p14:tracePt t="126872" x="4686300" y="4095750"/>
          <p14:tracePt t="126889" x="4695825" y="4100513"/>
          <p14:tracePt t="126906" x="4700588" y="4100513"/>
          <p14:tracePt t="126922" x="4710113" y="4100513"/>
          <p14:tracePt t="127025" x="4714875" y="4100513"/>
          <p14:tracePt t="128405" x="4700588" y="4100513"/>
          <p14:tracePt t="128412" x="4657725" y="4100513"/>
          <p14:tracePt t="128422" x="4619625" y="4110038"/>
          <p14:tracePt t="128439" x="4538663" y="4114800"/>
          <p14:tracePt t="128456" x="4433888" y="4129088"/>
          <p14:tracePt t="128472" x="4386263" y="4143375"/>
          <p14:tracePt t="128489" x="4343400" y="4157663"/>
          <p14:tracePt t="128522" x="4243388" y="4157663"/>
          <p14:tracePt t="128555" x="4157663" y="4157663"/>
          <p14:tracePt t="128572" x="4119563" y="4157663"/>
          <p14:tracePt t="128589" x="4067175" y="4157663"/>
          <p14:tracePt t="128605" x="4038600" y="4157663"/>
          <p14:tracePt t="128622" x="4019550" y="4157663"/>
          <p14:tracePt t="128639" x="3995738" y="4157663"/>
          <p14:tracePt t="128655" x="3981450" y="4157663"/>
          <p14:tracePt t="128672" x="3967163" y="4152900"/>
          <p14:tracePt t="128689" x="3952875" y="4152900"/>
          <p14:tracePt t="128705" x="3919538" y="4152900"/>
          <p14:tracePt t="128722" x="3890963" y="4152900"/>
          <p14:tracePt t="128739" x="3857625" y="4152900"/>
          <p14:tracePt t="128755" x="3805238" y="4148138"/>
          <p14:tracePt t="128772" x="3743325" y="4148138"/>
          <p14:tracePt t="128789" x="3709988" y="4148138"/>
          <p14:tracePt t="128805" x="3686175" y="4148138"/>
          <p14:tracePt t="128822" x="3667125" y="4148138"/>
          <p14:tracePt t="128839" x="3662363" y="4148138"/>
          <p14:tracePt t="128855" x="3657600" y="4148138"/>
          <p14:tracePt t="128889" x="3657600" y="4138613"/>
          <p14:tracePt t="128905" x="3676650" y="4129088"/>
          <p14:tracePt t="128922" x="3709988" y="4119563"/>
          <p14:tracePt t="128939" x="3795713" y="4105275"/>
          <p14:tracePt t="128955" x="3924300" y="4090988"/>
          <p14:tracePt t="128972" x="4038600" y="4081463"/>
          <p14:tracePt t="128989" x="4138613" y="4067175"/>
          <p14:tracePt t="129006" x="4219575" y="4067175"/>
          <p14:tracePt t="129022" x="4295775" y="4067175"/>
          <p14:tracePt t="129039" x="4324350" y="4067175"/>
          <p14:tracePt t="129055" x="4338638" y="4067175"/>
          <p14:tracePt t="129072" x="4362450" y="4067175"/>
          <p14:tracePt t="129089" x="4371975" y="4067175"/>
          <p14:tracePt t="129105" x="4381500" y="4067175"/>
          <p14:tracePt t="129122" x="4391025" y="4067175"/>
          <p14:tracePt t="129139" x="4400550" y="4067175"/>
          <p14:tracePt t="129505" x="4329113" y="4076700"/>
          <p14:tracePt t="129513" x="4214813" y="4105275"/>
          <p14:tracePt t="129522" x="4105275" y="4133850"/>
          <p14:tracePt t="129539" x="3924300" y="4162425"/>
          <p14:tracePt t="129555" x="3786188" y="4176713"/>
          <p14:tracePt t="129572" x="3648075" y="4181475"/>
          <p14:tracePt t="129589" x="3590925" y="4176713"/>
          <p14:tracePt t="129605" x="3543300" y="4171950"/>
          <p14:tracePt t="129622" x="3490913" y="4152900"/>
          <p14:tracePt t="129639" x="3452813" y="4138613"/>
          <p14:tracePt t="129655" x="3414713" y="4129088"/>
          <p14:tracePt t="129672" x="3386138" y="4114800"/>
          <p14:tracePt t="129689" x="3324225" y="4105275"/>
          <p14:tracePt t="129705" x="3281363" y="4095750"/>
          <p14:tracePt t="129722" x="3248025" y="4090988"/>
          <p14:tracePt t="129739" x="3209925" y="4081463"/>
          <p14:tracePt t="129755" x="3162300" y="4067175"/>
          <p14:tracePt t="129772" x="3152775" y="4067175"/>
          <p14:tracePt t="129789" x="3143250" y="4067175"/>
          <p14:tracePt t="129805" x="3138488" y="4067175"/>
          <p14:tracePt t="129822" x="3133725" y="4067175"/>
          <p14:tracePt t="129850" x="3138488" y="4067175"/>
          <p14:tracePt t="129858" x="3162300" y="4062413"/>
          <p14:tracePt t="129872" x="3233738" y="4052888"/>
          <p14:tracePt t="129889" x="3324225" y="4052888"/>
          <p14:tracePt t="129905" x="3448050" y="4057650"/>
          <p14:tracePt t="129922" x="3586163" y="4067175"/>
          <p14:tracePt t="129939" x="3743325" y="4081463"/>
          <p14:tracePt t="129955" x="3814763" y="4081463"/>
          <p14:tracePt t="129972" x="3848100" y="4081463"/>
          <p14:tracePt t="129989" x="3871913" y="4081463"/>
          <p14:tracePt t="130005" x="3886200" y="4081463"/>
          <p14:tracePt t="130022" x="3890963" y="4081463"/>
          <p14:tracePt t="130039" x="3895725" y="4081463"/>
          <p14:tracePt t="130072" x="3900488" y="4081463"/>
          <p14:tracePt t="130115" x="3905250" y="4081463"/>
          <p14:tracePt t="130122" x="3910013" y="4081463"/>
          <p14:tracePt t="130129" x="3919538" y="4081463"/>
          <p14:tracePt t="130139" x="3929063" y="4081463"/>
          <p14:tracePt t="130155" x="3967163" y="4095750"/>
          <p14:tracePt t="130172" x="4038600" y="4110038"/>
          <p14:tracePt t="130173" x="4076700" y="4124325"/>
          <p14:tracePt t="130189" x="4148138" y="4138613"/>
          <p14:tracePt t="130205" x="4229100" y="4148138"/>
          <p14:tracePt t="130222" x="4310063" y="4148138"/>
          <p14:tracePt t="130238" x="4376738" y="4148138"/>
          <p14:tracePt t="130255" x="4438650" y="4143375"/>
          <p14:tracePt t="130272" x="4467225" y="4143375"/>
          <p14:tracePt t="130289" x="4476750" y="4143375"/>
          <p14:tracePt t="130305" x="4486275" y="4143375"/>
          <p14:tracePt t="130322" x="4495800" y="4143375"/>
          <p14:tracePt t="131855" x="4476750" y="4152900"/>
          <p14:tracePt t="131862" x="4443413" y="4157663"/>
          <p14:tracePt t="131872" x="4405313" y="4167188"/>
          <p14:tracePt t="131889" x="4367213" y="4176713"/>
          <p14:tracePt t="131905" x="4343400" y="4176713"/>
          <p14:tracePt t="131922" x="4338638" y="4176713"/>
          <p14:tracePt t="131955" x="4324350" y="4176713"/>
          <p14:tracePt t="132005" x="4319588" y="4176713"/>
          <p14:tracePt t="132023" x="4314825" y="4176713"/>
          <p14:tracePt t="132038" x="4305300" y="4181475"/>
          <p14:tracePt t="132055" x="4257675" y="4191000"/>
          <p14:tracePt t="132072" x="4110038" y="4195763"/>
          <p14:tracePt t="132089" x="3590925" y="4219575"/>
          <p14:tracePt t="132105" x="3252788" y="4252913"/>
          <p14:tracePt t="132122" x="2981325" y="4286250"/>
          <p14:tracePt t="132138" x="2771775" y="4305300"/>
          <p14:tracePt t="132155" x="2524125" y="4319588"/>
          <p14:tracePt t="132172" x="2433638" y="4319588"/>
          <p14:tracePt t="132188" x="2371725" y="4310063"/>
          <p14:tracePt t="132205" x="2333625" y="4300538"/>
          <p14:tracePt t="132222" x="2281238" y="4286250"/>
          <p14:tracePt t="132239" x="2228850" y="4281488"/>
          <p14:tracePt t="132255" x="2181225" y="4276725"/>
          <p14:tracePt t="132272" x="2105025" y="4276725"/>
          <p14:tracePt t="132288" x="2066925" y="4276725"/>
          <p14:tracePt t="132305" x="2024063" y="4276725"/>
          <p14:tracePt t="132322" x="1981200" y="4276725"/>
          <p14:tracePt t="132339" x="1928813" y="4257675"/>
          <p14:tracePt t="132355" x="1881188" y="4238625"/>
          <p14:tracePt t="132372" x="1847850" y="4210050"/>
          <p14:tracePt t="132388" x="1804988" y="4186238"/>
          <p14:tracePt t="132405" x="1757363" y="4138613"/>
          <p14:tracePt t="132422" x="1733550" y="4105275"/>
          <p14:tracePt t="132438" x="1709738" y="4067175"/>
          <p14:tracePt t="132455" x="1681163" y="4005263"/>
          <p14:tracePt t="132472" x="1676400" y="3952875"/>
          <p14:tracePt t="132488" x="1666875" y="3881438"/>
          <p14:tracePt t="132505" x="1666875" y="3833813"/>
          <p14:tracePt t="132522" x="1666875" y="3786188"/>
          <p14:tracePt t="132539" x="1666875" y="3771900"/>
          <p14:tracePt t="132555" x="1666875" y="3757613"/>
          <p14:tracePt t="132572" x="1666875" y="3752850"/>
          <p14:tracePt t="132589" x="1666875" y="3743325"/>
          <p14:tracePt t="132605" x="1666875" y="3733800"/>
          <p14:tracePt t="132638" x="1666875" y="3729038"/>
          <p14:tracePt t="132655" x="1666875" y="3724275"/>
          <p14:tracePt t="132750" x="1666875" y="3729038"/>
          <p14:tracePt t="132758" x="1666875" y="3752850"/>
          <p14:tracePt t="132765" x="1676400" y="3776663"/>
          <p14:tracePt t="132772" x="1681163" y="3814763"/>
          <p14:tracePt t="132788" x="1704975" y="3905250"/>
          <p14:tracePt t="132805" x="1719263" y="3957638"/>
          <p14:tracePt t="132822" x="1733550" y="4010025"/>
          <p14:tracePt t="132838" x="1752600" y="4081463"/>
          <p14:tracePt t="132855" x="1757363" y="4110038"/>
          <p14:tracePt t="132872" x="1771650" y="4148138"/>
          <p14:tracePt t="132888" x="1781175" y="4200525"/>
          <p14:tracePt t="132905" x="1790700" y="4243388"/>
          <p14:tracePt t="132922" x="1795463" y="4295775"/>
          <p14:tracePt t="132938" x="1809750" y="4324350"/>
          <p14:tracePt t="132955" x="1809750" y="4357688"/>
          <p14:tracePt t="132972" x="1809750" y="4367213"/>
          <p14:tracePt t="132988" x="1809750" y="4371975"/>
          <p14:tracePt t="133005" x="1809750" y="4376738"/>
          <p14:tracePt t="133022" x="1809750" y="4386263"/>
          <p14:tracePt t="133038" x="1814513" y="4405313"/>
          <p14:tracePt t="133055" x="1819275" y="4429125"/>
          <p14:tracePt t="133072" x="1819275" y="4443413"/>
          <p14:tracePt t="133088" x="1819275" y="4448175"/>
          <p14:tracePt t="133122" x="1828800" y="4448175"/>
          <p14:tracePt t="133138" x="1876425" y="4414838"/>
          <p14:tracePt t="133155" x="1962150" y="4324350"/>
          <p14:tracePt t="133172" x="2076450" y="4200525"/>
          <p14:tracePt t="133188" x="2190750" y="4100513"/>
          <p14:tracePt t="133205" x="2324100" y="3986213"/>
          <p14:tracePt t="133222" x="2390775" y="3924300"/>
          <p14:tracePt t="133238" x="2462213" y="3852863"/>
          <p14:tracePt t="133256" x="2552700" y="3771900"/>
          <p14:tracePt t="133272" x="2600325" y="3729038"/>
          <p14:tracePt t="133288" x="2633663" y="3700463"/>
          <p14:tracePt t="133305" x="2662238" y="3676650"/>
          <p14:tracePt t="133322" x="2690813" y="3652838"/>
          <p14:tracePt t="133339" x="2700338" y="3638550"/>
          <p14:tracePt t="133355" x="2714625" y="3629025"/>
          <p14:tracePt t="133372" x="2733675" y="3609975"/>
          <p14:tracePt t="133388" x="2752725" y="3590925"/>
          <p14:tracePt t="133405" x="2757488" y="3576638"/>
          <p14:tracePt t="133422" x="2771775" y="3567113"/>
          <p14:tracePt t="133438" x="2781300" y="3557588"/>
          <p14:tracePt t="133455" x="2790825" y="3548063"/>
          <p14:tracePt t="133472" x="2790825" y="3543300"/>
          <p14:tracePt t="133488" x="2790825" y="3538538"/>
          <p14:tracePt t="133505" x="2795588" y="3533775"/>
          <p14:tracePt t="133522" x="2800350" y="3533775"/>
          <p14:tracePt t="133538" x="2809875" y="3567113"/>
          <p14:tracePt t="133555" x="2833688" y="3705225"/>
          <p14:tracePt t="133572" x="2843213" y="3895725"/>
          <p14:tracePt t="133588" x="2843213" y="3986213"/>
          <p14:tracePt t="133605" x="2833688" y="4100513"/>
          <p14:tracePt t="133622" x="2819400" y="4195763"/>
          <p14:tracePt t="133638" x="2819400" y="4248150"/>
          <p14:tracePt t="133655" x="2819400" y="4262438"/>
          <p14:tracePt t="133672" x="2819400" y="4271963"/>
          <p14:tracePt t="133688" x="2819400" y="4276725"/>
          <p14:tracePt t="133705" x="2819400" y="4286250"/>
          <p14:tracePt t="133910" x="2771775" y="4267200"/>
          <p14:tracePt t="133917" x="2709863" y="4229100"/>
          <p14:tracePt t="133924" x="2657475" y="4186238"/>
          <p14:tracePt t="133938" x="2547938" y="4110038"/>
          <p14:tracePt t="133955" x="2457450" y="4052888"/>
          <p14:tracePt t="133972" x="2381250" y="4000500"/>
          <p14:tracePt t="133988" x="2314575" y="3962400"/>
          <p14:tracePt t="134005" x="2247900" y="3924300"/>
          <p14:tracePt t="134022" x="2219325" y="3905250"/>
          <p14:tracePt t="134038" x="2195513" y="3886200"/>
          <p14:tracePt t="134055" x="2176463" y="3876675"/>
          <p14:tracePt t="134072" x="2166938" y="3871913"/>
          <p14:tracePt t="134088" x="2162175" y="3867150"/>
          <p14:tracePt t="134105" x="2157413" y="3867150"/>
          <p14:tracePt t="134122" x="2157413" y="3862388"/>
          <p14:tracePt t="134138" x="2157413" y="3857625"/>
          <p14:tracePt t="134155" x="2190750" y="3848100"/>
          <p14:tracePt t="134172" x="2290763" y="3848100"/>
          <p14:tracePt t="134174" x="2371725" y="3848100"/>
          <p14:tracePt t="134188" x="2505075" y="3852863"/>
          <p14:tracePt t="134205" x="2647950" y="3852863"/>
          <p14:tracePt t="134222" x="2805113" y="3848100"/>
          <p14:tracePt t="134238" x="2986088" y="3829050"/>
          <p14:tracePt t="134255" x="3081338" y="3814763"/>
          <p14:tracePt t="134272" x="3162300" y="3814763"/>
          <p14:tracePt t="134288" x="3228975" y="3814763"/>
          <p14:tracePt t="134306" x="3290888" y="3814763"/>
          <p14:tracePt t="134322" x="3305175" y="3814763"/>
          <p14:tracePt t="134338" x="3314700" y="3814763"/>
          <p14:tracePt t="134355" x="3319463" y="3814763"/>
          <p14:tracePt t="134372" x="3328988" y="3814763"/>
          <p14:tracePt t="134959" x="3362325" y="3838575"/>
          <p14:tracePt t="134966" x="3400425" y="3857625"/>
          <p14:tracePt t="134974" x="3429000" y="3881438"/>
          <p14:tracePt t="134988" x="3486150" y="3914775"/>
          <p14:tracePt t="135005" x="3548063" y="3948113"/>
          <p14:tracePt t="135022" x="3614738" y="3976688"/>
          <p14:tracePt t="135039" x="3705225" y="4010025"/>
          <p14:tracePt t="135072" x="3771900" y="4029075"/>
          <p14:tracePt t="135105" x="3795713" y="4033838"/>
          <p14:tracePt t="135121" x="3805238" y="4033838"/>
          <p14:tracePt t="135138" x="3810000" y="4033838"/>
          <p14:tracePt t="135155" x="3814763" y="4033838"/>
          <p14:tracePt t="135172" x="3824288" y="4033838"/>
          <p14:tracePt t="135188" x="3838575" y="4033838"/>
          <p14:tracePt t="135205" x="3852863" y="4033838"/>
          <p14:tracePt t="135222" x="3890963" y="4024313"/>
          <p14:tracePt t="135238" x="3938588" y="4014788"/>
          <p14:tracePt t="135255" x="3957638" y="4010025"/>
          <p14:tracePt t="135271" x="3995738" y="4000500"/>
          <p14:tracePt t="135289" x="4043363" y="3995738"/>
          <p14:tracePt t="135305" x="4071938" y="3995738"/>
          <p14:tracePt t="135322" x="4100513" y="3995738"/>
          <p14:tracePt t="135338" x="4133850" y="3995738"/>
          <p14:tracePt t="135355" x="4167188" y="3995738"/>
          <p14:tracePt t="135371" x="4176713" y="3995738"/>
          <p14:tracePt t="135388" x="4186238" y="3995738"/>
          <p14:tracePt t="135405" x="4191000" y="3995738"/>
          <p14:tracePt t="135422" x="4195763" y="3995738"/>
          <p14:tracePt t="135479" x="4191000" y="3995738"/>
          <p14:tracePt t="135486" x="4171950" y="4005263"/>
          <p14:tracePt t="135494" x="4148138" y="4019550"/>
          <p14:tracePt t="135505" x="4110038" y="4033838"/>
          <p14:tracePt t="135521" x="4033838" y="4067175"/>
          <p14:tracePt t="135538" x="3900488" y="4105275"/>
          <p14:tracePt t="135555" x="3795713" y="4129088"/>
          <p14:tracePt t="135572" x="3705225" y="4133850"/>
          <p14:tracePt t="135588" x="3624263" y="4133850"/>
          <p14:tracePt t="135605" x="3538538" y="4119563"/>
          <p14:tracePt t="135622" x="3505200" y="4110038"/>
          <p14:tracePt t="135638" x="3481388" y="4090988"/>
          <p14:tracePt t="135655" x="3452813" y="4033838"/>
          <p14:tracePt t="135672" x="3438525" y="3962400"/>
          <p14:tracePt t="135689" x="3429000" y="3881438"/>
          <p14:tracePt t="135705" x="3438525" y="3829050"/>
          <p14:tracePt t="135722" x="3467100" y="3771900"/>
          <p14:tracePt t="135738" x="3509963" y="3738563"/>
          <p14:tracePt t="135755" x="3576638" y="3700463"/>
          <p14:tracePt t="135772" x="3638550" y="3681413"/>
          <p14:tracePt t="135788" x="3733800" y="3671888"/>
          <p14:tracePt t="135805" x="3786188" y="3681413"/>
          <p14:tracePt t="135822" x="3838575" y="3700463"/>
          <p14:tracePt t="135839" x="3905250" y="3762375"/>
          <p14:tracePt t="135855" x="3943350" y="3838575"/>
          <p14:tracePt t="135872" x="3962400" y="3890963"/>
          <p14:tracePt t="135888" x="3967163" y="3933825"/>
          <p14:tracePt t="135905" x="3957638" y="3990975"/>
          <p14:tracePt t="135921" x="3943350" y="4024313"/>
          <p14:tracePt t="135938" x="3924300" y="4048125"/>
          <p14:tracePt t="135955" x="3914775" y="4057650"/>
          <p14:tracePt t="135972" x="3905250" y="4067175"/>
          <p14:tracePt t="135988" x="3900488" y="4076700"/>
          <p14:tracePt t="136022" x="3900488" y="4086225"/>
          <p14:tracePt t="136055" x="3900488" y="4090988"/>
          <p14:tracePt t="136111" x="3900488" y="4095750"/>
          <p14:tracePt t="136118" x="3895725" y="4100513"/>
          <p14:tracePt t="136125" x="3890963" y="4105275"/>
          <p14:tracePt t="136138" x="3881438" y="4119563"/>
          <p14:tracePt t="136155" x="3848100" y="4143375"/>
          <p14:tracePt t="136172" x="3810000" y="4171950"/>
          <p14:tracePt t="136188" x="3786188" y="4181475"/>
          <p14:tracePt t="136205" x="3776663" y="4186238"/>
          <p14:tracePt t="136221" x="3767138" y="4186238"/>
          <p14:tracePt t="136255" x="3776663" y="4186238"/>
          <p14:tracePt t="136272" x="3895725" y="4200525"/>
          <p14:tracePt t="136288" x="4052888" y="4219575"/>
          <p14:tracePt t="136305" x="4219575" y="4233863"/>
          <p14:tracePt t="136322" x="4333875" y="4243388"/>
          <p14:tracePt t="136338" x="4495800" y="4252913"/>
          <p14:tracePt t="136355" x="4576763" y="4248150"/>
          <p14:tracePt t="136371" x="4619625" y="4248150"/>
          <p14:tracePt t="136388" x="4648200" y="4248150"/>
          <p14:tracePt t="136405" x="4662488" y="4248150"/>
          <p14:tracePt t="136421" x="4672013" y="4248150"/>
          <p14:tracePt t="136438" x="4676775" y="4248150"/>
          <p14:tracePt t="136485" x="4657725" y="4257675"/>
          <p14:tracePt t="136492" x="4614863" y="4286250"/>
          <p14:tracePt t="136505" x="4519613" y="4333875"/>
          <p14:tracePt t="136522" x="3805238" y="4586288"/>
          <p14:tracePt t="136538" x="3328988" y="4795838"/>
          <p14:tracePt t="136555" x="2900363" y="4981575"/>
          <p14:tracePt t="136572" x="2414588" y="5148263"/>
          <p14:tracePt t="136589" x="2243138" y="5195888"/>
          <p14:tracePt t="136605" x="2152650" y="5210175"/>
          <p14:tracePt t="136621" x="2081213" y="5210175"/>
          <p14:tracePt t="136638" x="2028825" y="5210175"/>
          <p14:tracePt t="136655" x="2014538" y="5210175"/>
          <p14:tracePt t="136671" x="2000250" y="5210175"/>
          <p14:tracePt t="136688" x="1990725" y="5210175"/>
          <p14:tracePt t="136705" x="1957388" y="5191125"/>
          <p14:tracePt t="136721" x="1933575" y="5176838"/>
          <p14:tracePt t="136738" x="1924050" y="5172075"/>
          <p14:tracePt t="136755" x="1919288" y="5167313"/>
          <p14:tracePt t="136940" x="1866900" y="5167313"/>
          <p14:tracePt t="136947" x="1781175" y="5167313"/>
          <p14:tracePt t="136955" x="1704975" y="5167313"/>
          <p14:tracePt t="136971" x="1566863" y="5157788"/>
          <p14:tracePt t="136988" x="1471613" y="5133975"/>
          <p14:tracePt t="137005" x="1428750" y="5110163"/>
          <p14:tracePt t="137021" x="1371600" y="5072063"/>
          <p14:tracePt t="137038" x="1338263" y="5048250"/>
          <p14:tracePt t="137055" x="1309688" y="5024438"/>
          <p14:tracePt t="137072" x="1266825" y="4991100"/>
          <p14:tracePt t="137088" x="1247775" y="4976813"/>
          <p14:tracePt t="137105" x="1223963" y="4957763"/>
          <p14:tracePt t="137121" x="1204913" y="4948238"/>
          <p14:tracePt t="137138" x="1166813" y="4924425"/>
          <p14:tracePt t="137155" x="1147763" y="4914900"/>
          <p14:tracePt t="137172" x="1138238" y="4910138"/>
          <p14:tracePt t="137188" x="1128713" y="4900613"/>
          <p14:tracePt t="137205" x="1104900" y="4900613"/>
          <p14:tracePt t="137221" x="1085850" y="4910138"/>
          <p14:tracePt t="137238" x="1062038" y="4924425"/>
          <p14:tracePt t="137255" x="1004888" y="5010150"/>
          <p14:tracePt t="137271" x="971550" y="5119688"/>
          <p14:tracePt t="137288" x="947738" y="5200650"/>
          <p14:tracePt t="137305" x="942975" y="5295900"/>
          <p14:tracePt t="137321" x="942975" y="5486400"/>
          <p14:tracePt t="137338" x="952500" y="5610225"/>
          <p14:tracePt t="137355" x="966788" y="5681663"/>
          <p14:tracePt t="137371" x="1000125" y="5776913"/>
          <p14:tracePt t="137388" x="1066800" y="5924550"/>
          <p14:tracePt t="137405" x="1090613" y="5972175"/>
          <p14:tracePt t="137421" x="1119188" y="6010275"/>
          <p14:tracePt t="137438" x="1128713" y="6029325"/>
          <p14:tracePt t="137455" x="1138238" y="6034088"/>
          <p14:tracePt t="137471" x="1143000" y="6038850"/>
          <p14:tracePt t="137488" x="1143000" y="6053138"/>
          <p14:tracePt t="137505" x="1143000" y="6067425"/>
          <p14:tracePt t="137521" x="1143000" y="6072188"/>
          <p14:tracePt t="137538" x="1143000" y="6076950"/>
          <p14:tracePt t="137593" x="1143000" y="6072188"/>
          <p14:tracePt t="137600" x="1128713" y="6057900"/>
          <p14:tracePt t="137608" x="1114425" y="6024563"/>
          <p14:tracePt t="137621" x="1100138" y="5986463"/>
          <p14:tracePt t="137638" x="1033463" y="5786438"/>
          <p14:tracePt t="137655" x="995363" y="5548313"/>
          <p14:tracePt t="137672" x="966788" y="5400675"/>
          <p14:tracePt t="137688" x="942975" y="5238750"/>
          <p14:tracePt t="137705" x="942975" y="5148263"/>
          <p14:tracePt t="137721" x="952500" y="5057775"/>
          <p14:tracePt t="137738" x="962025" y="4986338"/>
          <p14:tracePt t="137755" x="971550" y="4929188"/>
          <p14:tracePt t="137771" x="981075" y="4900613"/>
          <p14:tracePt t="137788" x="995363" y="4876800"/>
          <p14:tracePt t="137805" x="1014413" y="4862513"/>
          <p14:tracePt t="137821" x="1028700" y="4838700"/>
          <p14:tracePt t="137838" x="1033463" y="4829175"/>
          <p14:tracePt t="137855" x="1042988" y="4824413"/>
          <p14:tracePt t="137871" x="1042988" y="4814888"/>
          <p14:tracePt t="137888" x="1042988" y="4810125"/>
          <p14:tracePt t="137938" x="1038225" y="4810125"/>
          <p14:tracePt t="137945" x="1033463" y="4814888"/>
          <p14:tracePt t="137955" x="1028700" y="4829175"/>
          <p14:tracePt t="137971" x="990600" y="4905375"/>
          <p14:tracePt t="137988" x="947738" y="5033963"/>
          <p14:tracePt t="138005" x="909638" y="5186363"/>
          <p14:tracePt t="138021" x="900113" y="5276850"/>
          <p14:tracePt t="138038" x="904875" y="5434013"/>
          <p14:tracePt t="138055" x="928688" y="5629275"/>
          <p14:tracePt t="138071" x="942975" y="5700713"/>
          <p14:tracePt t="138088" x="971550" y="5776913"/>
          <p14:tracePt t="138105" x="1004888" y="5848350"/>
          <p14:tracePt t="138121" x="1038225" y="5915025"/>
          <p14:tracePt t="138138" x="1042988" y="5929313"/>
          <p14:tracePt t="138155" x="1052513" y="5938838"/>
          <p14:tracePt t="138171" x="1052513" y="5943600"/>
          <p14:tracePt t="138188" x="1062038" y="5943600"/>
          <p14:tracePt t="138205" x="1071563" y="5943600"/>
          <p14:tracePt t="138221" x="1095375" y="5929313"/>
          <p14:tracePt t="138238" x="1152525" y="5857875"/>
          <p14:tracePt t="138255" x="1233488" y="5748338"/>
          <p14:tracePt t="138271" x="1295400" y="5567363"/>
          <p14:tracePt t="138288" x="1338263" y="5457825"/>
          <p14:tracePt t="138305" x="1366838" y="5324475"/>
          <p14:tracePt t="138321" x="1376363" y="5214938"/>
          <p14:tracePt t="138338" x="1362075" y="5100638"/>
          <p14:tracePt t="138356" x="1328738" y="4995863"/>
          <p14:tracePt t="138371" x="1304925" y="4957763"/>
          <p14:tracePt t="138388" x="1271588" y="4929188"/>
          <p14:tracePt t="138405" x="1223963" y="4895850"/>
          <p14:tracePt t="138421" x="1190625" y="4876800"/>
          <p14:tracePt t="138438" x="1143000" y="4872038"/>
          <p14:tracePt t="138455" x="1104900" y="4872038"/>
          <p14:tracePt t="138471" x="1076325" y="4876800"/>
          <p14:tracePt t="138488" x="1009650" y="4995863"/>
          <p14:tracePt t="138505" x="957263" y="5114925"/>
          <p14:tracePt t="138521" x="928688" y="5191125"/>
          <p14:tracePt t="138538" x="909638" y="5295900"/>
          <p14:tracePt t="138555" x="914400" y="5495925"/>
          <p14:tracePt t="138572" x="928688" y="5591175"/>
          <p14:tracePt t="138588" x="952500" y="5662613"/>
          <p14:tracePt t="138605" x="981075" y="5719763"/>
          <p14:tracePt t="138623" x="1047750" y="5824538"/>
          <p14:tracePt t="138638" x="1119188" y="5876925"/>
          <p14:tracePt t="138655" x="1214438" y="5919788"/>
          <p14:tracePt t="138672" x="1319213" y="5919788"/>
          <p14:tracePt t="138688" x="1404938" y="5891213"/>
          <p14:tracePt t="138705" x="1481138" y="5853113"/>
          <p14:tracePt t="138721" x="1547813" y="5810250"/>
          <p14:tracePt t="138738" x="1633538" y="5619750"/>
          <p14:tracePt t="138755" x="1652588" y="5481638"/>
          <p14:tracePt t="138771" x="1638300" y="5391150"/>
          <p14:tracePt t="138788" x="1576388" y="5248275"/>
          <p14:tracePt t="138805" x="1457325" y="5086350"/>
          <p14:tracePt t="138821" x="1400175" y="5033963"/>
          <p14:tracePt t="138838" x="1333500" y="4995863"/>
          <p14:tracePt t="138855" x="1262063" y="4991100"/>
          <p14:tracePt t="138871" x="1176338" y="5048250"/>
          <p14:tracePt t="138888" x="1119188" y="5119688"/>
          <p14:tracePt t="138905" x="1090613" y="5181600"/>
          <p14:tracePt t="138921" x="1057275" y="5386388"/>
          <p14:tracePt t="138938" x="1062038" y="5514975"/>
          <p14:tracePt t="138955" x="1081088" y="5576888"/>
          <p14:tracePt t="138971" x="1100138" y="5614988"/>
          <p14:tracePt t="138988" x="1138238" y="5648325"/>
          <p14:tracePt t="139005" x="1162050" y="5667375"/>
          <p14:tracePt t="139021" x="1171575" y="5672138"/>
          <p14:tracePt t="139038" x="1176338" y="5681663"/>
          <p14:tracePt t="139055" x="1185863" y="5681663"/>
          <p14:tracePt t="139288" x="1323975" y="5653088"/>
          <p14:tracePt t="139296" x="1614488" y="5576888"/>
          <p14:tracePt t="139305" x="1900238" y="5519738"/>
          <p14:tracePt t="139321" x="2519363" y="5400675"/>
          <p14:tracePt t="139338" x="3100388" y="5272088"/>
          <p14:tracePt t="139355" x="4038600" y="5062538"/>
          <p14:tracePt t="139372" x="4514850" y="4995863"/>
          <p14:tracePt t="139388" x="4781550" y="4976813"/>
          <p14:tracePt t="139405" x="4962525" y="4967288"/>
          <p14:tracePt t="139421" x="5110163" y="4967288"/>
          <p14:tracePt t="139438" x="5143500" y="4967288"/>
          <p14:tracePt t="139454" x="5157788" y="4967288"/>
          <p14:tracePt t="139471" x="5172075" y="4967288"/>
          <p14:tracePt t="139488" x="5176838" y="4967288"/>
          <p14:tracePt t="139504" x="5181600" y="4967288"/>
          <p14:tracePt t="139521" x="5186363" y="4967288"/>
          <p14:tracePt t="141043" x="5181600" y="4938713"/>
          <p14:tracePt t="141050" x="5143500" y="4876800"/>
          <p14:tracePt t="141057" x="5091113" y="4805363"/>
          <p14:tracePt t="141072" x="4962525" y="4629150"/>
          <p14:tracePt t="141088" x="4852988" y="4500563"/>
          <p14:tracePt t="141105" x="4752975" y="4400550"/>
          <p14:tracePt t="141121" x="4629150" y="4310063"/>
          <p14:tracePt t="141154" x="4371975" y="4100513"/>
          <p14:tracePt t="141188" x="4224338" y="3981450"/>
          <p14:tracePt t="141190" x="4186238" y="3967163"/>
          <p14:tracePt t="141205" x="4119563" y="3919538"/>
          <p14:tracePt t="141221" x="4062413" y="3895725"/>
          <p14:tracePt t="141238" x="4010025" y="3867150"/>
          <p14:tracePt t="141255" x="3924300" y="3824288"/>
          <p14:tracePt t="141271" x="3871913" y="3795713"/>
          <p14:tracePt t="141288" x="3776663" y="3767138"/>
          <p14:tracePt t="141305" x="3657600" y="3733800"/>
          <p14:tracePt t="141321" x="3495675" y="3690938"/>
          <p14:tracePt t="141338" x="3419475" y="3667125"/>
          <p14:tracePt t="141355" x="3343275" y="3638550"/>
          <p14:tracePt t="141371" x="3271838" y="3619500"/>
          <p14:tracePt t="141388" x="3171825" y="3581400"/>
          <p14:tracePt t="141404" x="3119438" y="3567113"/>
          <p14:tracePt t="141421" x="3067050" y="3557588"/>
          <p14:tracePt t="141438" x="3009900" y="3543300"/>
          <p14:tracePt t="141454" x="2986088" y="3543300"/>
          <p14:tracePt t="141471" x="2947988" y="3543300"/>
          <p14:tracePt t="141488" x="2909888" y="3538538"/>
          <p14:tracePt t="141505" x="2867025" y="3529013"/>
          <p14:tracePt t="141521" x="2824163" y="3529013"/>
          <p14:tracePt t="141538" x="2795588" y="3529013"/>
          <p14:tracePt t="141554" x="2757488" y="3529013"/>
          <p14:tracePt t="141571" x="2733675" y="3524250"/>
          <p14:tracePt t="141588" x="2724150" y="3524250"/>
          <p14:tracePt t="141605" x="2719388" y="3519488"/>
          <p14:tracePt t="141621" x="2709863" y="3519488"/>
          <p14:tracePt t="141638" x="2700338" y="3519488"/>
          <p14:tracePt t="141689" x="2700338" y="3514725"/>
          <p14:tracePt t="141696" x="2705100" y="3509963"/>
          <p14:tracePt t="141704" x="2728913" y="3509963"/>
          <p14:tracePt t="141721" x="2781300" y="3500438"/>
          <p14:tracePt t="141738" x="2852738" y="3486150"/>
          <p14:tracePt t="141754" x="3009900" y="3476625"/>
          <p14:tracePt t="141771" x="3100388" y="3467100"/>
          <p14:tracePt t="141788" x="3171825" y="3467100"/>
          <p14:tracePt t="141805" x="3224213" y="3467100"/>
          <p14:tracePt t="141821" x="3252788" y="3467100"/>
          <p14:tracePt t="141838" x="3271838" y="3467100"/>
          <p14:tracePt t="141871" x="3281363" y="3467100"/>
          <p14:tracePt t="141888" x="3290888" y="3467100"/>
          <p14:tracePt t="142012" x="3295650" y="3467100"/>
          <p14:tracePt t="142019" x="3300413" y="3467100"/>
          <p14:tracePt t="142034" x="3305175" y="3467100"/>
          <p14:tracePt t="142041" x="3309938" y="3467100"/>
          <p14:tracePt t="142056" x="3314700" y="3467100"/>
          <p14:tracePt t="142071" x="3319463" y="3467100"/>
          <p14:tracePt t="142121" x="3324225" y="3467100"/>
          <p14:tracePt t="142128" x="3328988" y="3467100"/>
          <p14:tracePt t="142144" x="3333750" y="3467100"/>
          <p14:tracePt t="142154" x="3338513" y="3467100"/>
          <p14:tracePt t="142171" x="3343275" y="3467100"/>
          <p14:tracePt t="142188" x="3348038" y="3467100"/>
          <p14:tracePt t="142254" x="3352800" y="3467100"/>
          <p14:tracePt t="142261" x="3357563" y="3467100"/>
          <p14:tracePt t="142271" x="3371850" y="3467100"/>
          <p14:tracePt t="142288" x="3386138" y="3462338"/>
          <p14:tracePt t="142305" x="3419475" y="3457575"/>
          <p14:tracePt t="142321" x="3438525" y="3457575"/>
          <p14:tracePt t="142338" x="3462338" y="3452813"/>
          <p14:tracePt t="142354" x="3476625" y="3452813"/>
          <p14:tracePt t="142371" x="3495675" y="3448050"/>
          <p14:tracePt t="142388" x="3509963" y="3448050"/>
          <p14:tracePt t="142404" x="3524250" y="3448050"/>
          <p14:tracePt t="142421" x="3533775" y="3448050"/>
          <p14:tracePt t="142438" x="3552825" y="3448050"/>
          <p14:tracePt t="142454" x="3562350" y="3448050"/>
          <p14:tracePt t="142471" x="3571875" y="3448050"/>
          <p14:tracePt t="142488" x="3586163" y="3448050"/>
          <p14:tracePt t="142504" x="3600450" y="3448050"/>
          <p14:tracePt t="142521" x="3614738" y="3448050"/>
          <p14:tracePt t="142538" x="3633788" y="3448050"/>
          <p14:tracePt t="142554" x="3667125" y="3448050"/>
          <p14:tracePt t="142571" x="3690938" y="3448050"/>
          <p14:tracePt t="142588" x="3705225" y="3448050"/>
          <p14:tracePt t="142604" x="3719513" y="3448050"/>
          <p14:tracePt t="142621" x="3743325" y="3448050"/>
          <p14:tracePt t="142638" x="3767138" y="3448050"/>
          <p14:tracePt t="142654" x="3790950" y="3452813"/>
          <p14:tracePt t="142672" x="3814763" y="3457575"/>
          <p14:tracePt t="142688" x="3824288" y="3457575"/>
          <p14:tracePt t="142704" x="3833813" y="3457575"/>
          <p14:tracePt t="142721" x="3838575" y="3457575"/>
          <p14:tracePt t="142738" x="3848100" y="3457575"/>
          <p14:tracePt t="142784" x="3852863" y="3457575"/>
          <p14:tracePt t="142833" x="3857625" y="3457575"/>
          <p14:tracePt t="142840" x="3862388" y="3457575"/>
          <p14:tracePt t="149109" x="3881438" y="3300413"/>
          <p14:tracePt t="149116" x="3924300" y="3019425"/>
          <p14:tracePt t="149124" x="3957638" y="2843213"/>
          <p14:tracePt t="149138" x="4029075" y="2276475"/>
          <p14:tracePt t="149154" x="4062413" y="1919288"/>
          <p14:tracePt t="149171" x="4081463" y="1643063"/>
          <p14:tracePt t="149187" x="4100513" y="1495425"/>
          <p14:tracePt t="149220" x="4114800" y="1395413"/>
          <p14:tracePt t="149254" x="4114800" y="1376363"/>
          <p14:tracePt t="149271" x="4114800" y="1366838"/>
          <p14:tracePt t="149287" x="4114800" y="1362075"/>
          <p14:tracePt t="149304" x="4114800" y="1357313"/>
          <p14:tracePt t="149321" x="4119563" y="1347788"/>
          <p14:tracePt t="149337" x="4138613" y="1343025"/>
          <p14:tracePt t="149354" x="4143375" y="1338263"/>
          <p14:tracePt t="149371" x="4152900" y="1328738"/>
          <p14:tracePt t="149416" x="4143375" y="1328738"/>
          <p14:tracePt t="149424" x="4114800" y="1328738"/>
          <p14:tracePt t="149437" x="4067175" y="1338263"/>
          <p14:tracePt t="149454" x="3852863" y="1381125"/>
          <p14:tracePt t="149470" x="3667125" y="1452563"/>
          <p14:tracePt t="149487" x="3452813" y="1528763"/>
          <p14:tracePt t="149504" x="3195638" y="1628775"/>
          <p14:tracePt t="149521" x="3090863" y="1647825"/>
          <p14:tracePt t="149537" x="3033713" y="1652588"/>
          <p14:tracePt t="149554" x="3005138" y="1652588"/>
          <p14:tracePt t="149571" x="2981325" y="1652588"/>
          <p14:tracePt t="149587" x="2976563" y="1652588"/>
          <p14:tracePt t="149604" x="2967038" y="1652588"/>
          <p14:tracePt t="149621" x="2962275" y="1652588"/>
          <p14:tracePt t="149637" x="2957513" y="1652588"/>
          <p14:tracePt t="149726" x="2967038" y="1662113"/>
          <p14:tracePt t="149732" x="2990850" y="1671638"/>
          <p14:tracePt t="149740" x="3014663" y="1676400"/>
          <p14:tracePt t="149754" x="3143250" y="1685925"/>
          <p14:tracePt t="149770" x="3352800" y="1681163"/>
          <p14:tracePt t="149787" x="3586163" y="1652588"/>
          <p14:tracePt t="149804" x="3871913" y="1619250"/>
          <p14:tracePt t="149821" x="4219575" y="1585913"/>
          <p14:tracePt t="149837" x="4429125" y="1547813"/>
          <p14:tracePt t="149854" x="4600575" y="1528763"/>
          <p14:tracePt t="149871" x="4757738" y="1519238"/>
          <p14:tracePt t="149887" x="4814888" y="1519238"/>
          <p14:tracePt t="149904" x="4857750" y="1519238"/>
          <p14:tracePt t="149920" x="4881563" y="1519238"/>
          <p14:tracePt t="149937" x="4895850" y="1519238"/>
          <p14:tracePt t="149954" x="4900613" y="1519238"/>
          <p14:tracePt t="149971" x="4910138" y="1519238"/>
          <p14:tracePt t="149987" x="4914900" y="1519238"/>
          <p14:tracePt t="150188" x="4919663" y="1519238"/>
          <p14:tracePt t="150203" x="4924425" y="1519238"/>
          <p14:tracePt t="150253" x="4919663" y="1519238"/>
          <p14:tracePt t="150260" x="4900613" y="1524000"/>
          <p14:tracePt t="150270" x="4876800" y="1538288"/>
          <p14:tracePt t="150287" x="4781550" y="1571625"/>
          <p14:tracePt t="150304" x="4538663" y="1624013"/>
          <p14:tracePt t="150320" x="4371975" y="1662113"/>
          <p14:tracePt t="150337" x="4224338" y="1676400"/>
          <p14:tracePt t="150354" x="4076700" y="1695450"/>
          <p14:tracePt t="150371" x="3871913" y="1719263"/>
          <p14:tracePt t="150387" x="3757613" y="1728788"/>
          <p14:tracePt t="150404" x="3643313" y="1743075"/>
          <p14:tracePt t="150420" x="3519488" y="1752600"/>
          <p14:tracePt t="150437" x="3405188" y="1762125"/>
          <p14:tracePt t="150454" x="3352800" y="1766888"/>
          <p14:tracePt t="150470" x="3300413" y="1771650"/>
          <p14:tracePt t="150487" x="3209925" y="1771650"/>
          <p14:tracePt t="150504" x="3114675" y="1790700"/>
          <p14:tracePt t="150520" x="3014663" y="1795463"/>
          <p14:tracePt t="150537" x="2919413" y="1804988"/>
          <p14:tracePt t="150554" x="2805113" y="1814513"/>
          <p14:tracePt t="150570" x="2714625" y="1819275"/>
          <p14:tracePt t="150587" x="2624138" y="1819275"/>
          <p14:tracePt t="150604" x="2533650" y="1828800"/>
          <p14:tracePt t="150621" x="2424113" y="1833563"/>
          <p14:tracePt t="150637" x="2352675" y="1847850"/>
          <p14:tracePt t="150654" x="2262188" y="1857375"/>
          <p14:tracePt t="150670" x="2147888" y="1866900"/>
          <p14:tracePt t="150672" x="2105025" y="1866900"/>
          <p14:tracePt t="150688" x="2014538" y="1866900"/>
          <p14:tracePt t="150704" x="1943100" y="1866900"/>
          <p14:tracePt t="150720" x="1866900" y="1866900"/>
          <p14:tracePt t="150737" x="1762125" y="1862138"/>
          <p14:tracePt t="150754" x="1700213" y="1857375"/>
          <p14:tracePt t="150770" x="1647825" y="1843088"/>
          <p14:tracePt t="150787" x="1595438" y="1828800"/>
          <p14:tracePt t="150804" x="1533525" y="1790700"/>
          <p14:tracePt t="150821" x="1495425" y="1752600"/>
          <p14:tracePt t="150837" x="1457325" y="1695450"/>
          <p14:tracePt t="150854" x="1423988" y="1638300"/>
          <p14:tracePt t="150870" x="1400175" y="1566863"/>
          <p14:tracePt t="150887" x="1395413" y="1538288"/>
          <p14:tracePt t="150904" x="1395413" y="1495425"/>
          <p14:tracePt t="150920" x="1438275" y="1423988"/>
          <p14:tracePt t="150937" x="1485900" y="1371600"/>
          <p14:tracePt t="150954" x="1571625" y="1333500"/>
          <p14:tracePt t="150970" x="1685925" y="1323975"/>
          <p14:tracePt t="150987" x="1828800" y="1352550"/>
          <p14:tracePt t="151004" x="1905000" y="1381125"/>
          <p14:tracePt t="151021" x="1962150" y="1423988"/>
          <p14:tracePt t="151037" x="2000250" y="1457325"/>
          <p14:tracePt t="151054" x="2052638" y="1590675"/>
          <p14:tracePt t="151070" x="2071688" y="1676400"/>
          <p14:tracePt t="151087" x="2071688" y="1724025"/>
          <p14:tracePt t="151104" x="2071688" y="1757363"/>
          <p14:tracePt t="151120" x="2071688" y="1766888"/>
          <p14:tracePt t="151137" x="2071688" y="1776413"/>
          <p14:tracePt t="151154" x="2071688" y="1781175"/>
          <p14:tracePt t="151170" x="2071688" y="1785938"/>
          <p14:tracePt t="151215" x="2076450" y="1785938"/>
          <p14:tracePt t="151486" x="2152650" y="1776413"/>
          <p14:tracePt t="151493" x="2252663" y="1738313"/>
          <p14:tracePt t="151504" x="2366963" y="1719263"/>
          <p14:tracePt t="151520" x="2566988" y="1666875"/>
          <p14:tracePt t="151537" x="2838450" y="1609725"/>
          <p14:tracePt t="151554" x="2976563" y="1604963"/>
          <p14:tracePt t="151570" x="3086100" y="1595438"/>
          <p14:tracePt t="151587" x="3176588" y="1595438"/>
          <p14:tracePt t="151604" x="3271838" y="1585913"/>
          <p14:tracePt t="151620" x="3324225" y="1585913"/>
          <p14:tracePt t="151637" x="3367088" y="1585913"/>
          <p14:tracePt t="151654" x="3409950" y="1585913"/>
          <p14:tracePt t="151670" x="3490913" y="1585913"/>
          <p14:tracePt t="151687" x="3590925" y="1585913"/>
          <p14:tracePt t="151704" x="3705225" y="1585913"/>
          <p14:tracePt t="151721" x="3871913" y="1590675"/>
          <p14:tracePt t="151737" x="3976688" y="1590675"/>
          <p14:tracePt t="151754" x="4057650" y="1600200"/>
          <p14:tracePt t="151770" x="4105275" y="1604963"/>
          <p14:tracePt t="151787" x="4138613" y="1604963"/>
          <p14:tracePt t="151804" x="4148138" y="1604963"/>
          <p14:tracePt t="151821" x="4157663" y="1604963"/>
          <p14:tracePt t="151837" x="4162425" y="1609725"/>
          <p14:tracePt t="151854" x="4162425" y="1614488"/>
          <p14:tracePt t="152837" x="4114800" y="1628775"/>
          <p14:tracePt t="152844" x="4033838" y="1647825"/>
          <p14:tracePt t="152853" x="3943350" y="1662113"/>
          <p14:tracePt t="152870" x="3771900" y="1700213"/>
          <p14:tracePt t="152888" x="3448050" y="1766888"/>
          <p14:tracePt t="152904" x="3248025" y="1790700"/>
          <p14:tracePt t="152920" x="3038475" y="1809750"/>
          <p14:tracePt t="152953" x="2590800" y="1790700"/>
          <p14:tracePt t="152987" x="2271713" y="1733550"/>
          <p14:tracePt t="153004" x="2166938" y="1709738"/>
          <p14:tracePt t="153020" x="2052638" y="1695450"/>
          <p14:tracePt t="153037" x="2009775" y="1690688"/>
          <p14:tracePt t="153054" x="1981200" y="1685925"/>
          <p14:tracePt t="153070" x="1971675" y="1681163"/>
          <p14:tracePt t="153087" x="1962150" y="1681163"/>
          <p14:tracePt t="153103" x="1957388" y="1681163"/>
          <p14:tracePt t="153189" x="1957388" y="1676400"/>
          <p14:tracePt t="153196" x="1966913" y="1676400"/>
          <p14:tracePt t="153204" x="1981200" y="1671638"/>
          <p14:tracePt t="153220" x="2105025" y="1662113"/>
          <p14:tracePt t="153237" x="2295525" y="1652588"/>
          <p14:tracePt t="153253" x="2457450" y="1652588"/>
          <p14:tracePt t="153270" x="2790825" y="1652588"/>
          <p14:tracePt t="153287" x="3009900" y="1652588"/>
          <p14:tracePt t="153303" x="3219450" y="1652588"/>
          <p14:tracePt t="153320" x="3486150" y="1652588"/>
          <p14:tracePt t="153337" x="3629025" y="1652588"/>
          <p14:tracePt t="153353" x="3752850" y="1657350"/>
          <p14:tracePt t="153370" x="3871913" y="1681163"/>
          <p14:tracePt t="153387" x="3990975" y="1719263"/>
          <p14:tracePt t="153403" x="4048125" y="1738313"/>
          <p14:tracePt t="153420" x="4081463" y="1757363"/>
          <p14:tracePt t="153437" x="4114800" y="1776413"/>
          <p14:tracePt t="153454" x="4152900" y="1800225"/>
          <p14:tracePt t="153470" x="4171950" y="1804988"/>
          <p14:tracePt t="153487" x="4181475" y="1814513"/>
          <p14:tracePt t="153504" x="4191000" y="1814513"/>
          <p14:tracePt t="153520" x="4195763" y="1814513"/>
          <p14:tracePt t="154738" x="4229100" y="1814513"/>
          <p14:tracePt t="154745" x="4286250" y="1824038"/>
          <p14:tracePt t="154753" x="4333875" y="1833563"/>
          <p14:tracePt t="154770" x="4438650" y="1838325"/>
          <p14:tracePt t="154787" x="4543425" y="1862138"/>
          <p14:tracePt t="154804" x="4681538" y="1881188"/>
          <p14:tracePt t="154837" x="4848225" y="1919288"/>
          <p14:tracePt t="154870" x="5129213" y="1990725"/>
          <p14:tracePt t="154887" x="5224463" y="2014538"/>
          <p14:tracePt t="154904" x="5305425" y="2033588"/>
          <p14:tracePt t="154921" x="5481638" y="2066925"/>
          <p14:tracePt t="154937" x="5595938" y="2081213"/>
          <p14:tracePt t="154953" x="5686425" y="2090738"/>
          <p14:tracePt t="154970" x="5772150" y="2105025"/>
          <p14:tracePt t="154987" x="5876925" y="2119313"/>
          <p14:tracePt t="155004" x="5948363" y="2124075"/>
          <p14:tracePt t="155020" x="6000750" y="2133600"/>
          <p14:tracePt t="155037" x="6034088" y="2133600"/>
          <p14:tracePt t="155053" x="6053138" y="2133600"/>
          <p14:tracePt t="155266" x="6115050" y="2095500"/>
          <p14:tracePt t="155273" x="6176963" y="2052638"/>
          <p14:tracePt t="155280" x="6238875" y="2009775"/>
          <p14:tracePt t="155288" x="6310313" y="1966913"/>
          <p14:tracePt t="155303" x="6472238" y="1890713"/>
          <p14:tracePt t="155320" x="6615113" y="1838325"/>
          <p14:tracePt t="155337" x="6729413" y="1814513"/>
          <p14:tracePt t="155354" x="6848475" y="1790700"/>
          <p14:tracePt t="155370" x="6929438" y="1785938"/>
          <p14:tracePt t="155387" x="6986588" y="1785938"/>
          <p14:tracePt t="155403" x="7029450" y="1785938"/>
          <p14:tracePt t="155420" x="7081838" y="1785938"/>
          <p14:tracePt t="155437" x="7119938" y="1785938"/>
          <p14:tracePt t="155453" x="7134225" y="1785938"/>
          <p14:tracePt t="155470" x="7143750" y="1785938"/>
          <p14:tracePt t="155487" x="7153275" y="1785938"/>
          <p14:tracePt t="155523" x="7153275" y="1790700"/>
          <p14:tracePt t="155537" x="7115175" y="1819275"/>
          <p14:tracePt t="155553" x="7024688" y="1895475"/>
          <p14:tracePt t="155570" x="6910388" y="1971675"/>
          <p14:tracePt t="155587" x="6772275" y="2043113"/>
          <p14:tracePt t="155603" x="6538913" y="2114550"/>
          <p14:tracePt t="155620" x="6415088" y="2147888"/>
          <p14:tracePt t="155637" x="6329363" y="2171700"/>
          <p14:tracePt t="155653" x="6234113" y="2185988"/>
          <p14:tracePt t="155670" x="6086475" y="2205038"/>
          <p14:tracePt t="155687" x="5995988" y="2209800"/>
          <p14:tracePt t="155703" x="5910263" y="2228850"/>
          <p14:tracePt t="155720" x="5819775" y="2243138"/>
          <p14:tracePt t="155737" x="5643563" y="2276475"/>
          <p14:tracePt t="155753" x="5529263" y="2281238"/>
          <p14:tracePt t="155770" x="5438775" y="2290763"/>
          <p14:tracePt t="155787" x="5276850" y="2314575"/>
          <p14:tracePt t="155803" x="5186363" y="2324100"/>
          <p14:tracePt t="155820" x="5095875" y="2324100"/>
          <p14:tracePt t="155837" x="5038725" y="2324100"/>
          <p14:tracePt t="155854" x="4953000" y="2324100"/>
          <p14:tracePt t="155870" x="4895850" y="2324100"/>
          <p14:tracePt t="155887" x="4833938" y="2328863"/>
          <p14:tracePt t="155904" x="4786313" y="2338388"/>
          <p14:tracePt t="155920" x="4776788" y="2343150"/>
          <p14:tracePt t="157556" x="4857750" y="2343150"/>
          <p14:tracePt t="157564" x="4957763" y="2338388"/>
          <p14:tracePt t="157572" x="5057775" y="2328863"/>
          <p14:tracePt t="157587" x="5238750" y="2309813"/>
          <p14:tracePt t="157603" x="5414963" y="2286000"/>
          <p14:tracePt t="157620" x="5586413" y="2257425"/>
          <p14:tracePt t="157637" x="5843588" y="2238375"/>
          <p14:tracePt t="157670" x="6157913" y="2219325"/>
          <p14:tracePt t="157703" x="6472238" y="2205038"/>
          <p14:tracePt t="157720" x="6562725" y="2195513"/>
          <p14:tracePt t="157737" x="6653213" y="2190750"/>
          <p14:tracePt t="157753" x="6777038" y="2157413"/>
          <p14:tracePt t="157770" x="6858000" y="2143125"/>
          <p14:tracePt t="157787" x="6943725" y="2119313"/>
          <p14:tracePt t="157803" x="7015163" y="2105025"/>
          <p14:tracePt t="157821" x="7091363" y="2095500"/>
          <p14:tracePt t="157837" x="7129463" y="2081213"/>
          <p14:tracePt t="157853" x="7158038" y="2076450"/>
          <p14:tracePt t="157870" x="7191375" y="2071688"/>
          <p14:tracePt t="157887" x="7239000" y="2057400"/>
          <p14:tracePt t="157903" x="7286625" y="2047875"/>
          <p14:tracePt t="157920" x="7319963" y="2038350"/>
          <p14:tracePt t="157937" x="7348538" y="2033588"/>
          <p14:tracePt t="157953" x="7377113" y="2024063"/>
          <p14:tracePt t="157970" x="7391400" y="2024063"/>
          <p14:tracePt t="157987" x="7396163" y="2024063"/>
          <p14:tracePt t="158003" x="7400925" y="2024063"/>
          <p14:tracePt t="158036" x="7391400" y="2024063"/>
          <p14:tracePt t="158053" x="7339013" y="2043113"/>
          <p14:tracePt t="158070" x="7081838" y="2114550"/>
          <p14:tracePt t="158086" x="6686550" y="2190750"/>
          <p14:tracePt t="158103" x="6081713" y="2247900"/>
          <p14:tracePt t="158121" x="5067300" y="2333625"/>
          <p14:tracePt t="158137" x="4533900" y="2376488"/>
          <p14:tracePt t="158154" x="4081463" y="2428875"/>
          <p14:tracePt t="158170" x="3662363" y="2452688"/>
          <p14:tracePt t="158187" x="3281363" y="2490788"/>
          <p14:tracePt t="158203" x="3057525" y="2500313"/>
          <p14:tracePt t="158220" x="2914650" y="2500313"/>
          <p14:tracePt t="158236" x="2809875" y="2500313"/>
          <p14:tracePt t="158253" x="2714625" y="2490788"/>
          <p14:tracePt t="158270" x="2667000" y="2486025"/>
          <p14:tracePt t="158286" x="2638425" y="2476500"/>
          <p14:tracePt t="158303" x="2614613" y="2466975"/>
          <p14:tracePt t="158320" x="2586038" y="2457450"/>
          <p14:tracePt t="158336" x="2576513" y="2452688"/>
          <p14:tracePt t="158353" x="2566988" y="2447925"/>
          <p14:tracePt t="158370" x="2557463" y="2447925"/>
          <p14:tracePt t="158386" x="2547938" y="2447925"/>
          <p14:tracePt t="159464" x="2614613" y="2428875"/>
          <p14:tracePt t="159472" x="2705100" y="2409825"/>
          <p14:tracePt t="159479" x="2786063" y="2381250"/>
          <p14:tracePt t="159487" x="2862263" y="2362200"/>
          <p14:tracePt t="159503" x="3024188" y="2338388"/>
          <p14:tracePt t="159520" x="3209925" y="2319338"/>
          <p14:tracePt t="159553" x="3600450" y="2314575"/>
          <p14:tracePt t="159586" x="3862388" y="2347913"/>
          <p14:tracePt t="159603" x="4029075" y="2381250"/>
          <p14:tracePt t="159620" x="4152900" y="2405063"/>
          <p14:tracePt t="159637" x="4276725" y="2424113"/>
          <p14:tracePt t="159653" x="4386263" y="2447925"/>
          <p14:tracePt t="159670" x="4514850" y="2476500"/>
          <p14:tracePt t="159686" x="4600575" y="2509838"/>
          <p14:tracePt t="159703" x="4686300" y="2538413"/>
          <p14:tracePt t="159720" x="4752975" y="2566988"/>
          <p14:tracePt t="159736" x="4843463" y="2609850"/>
          <p14:tracePt t="159753" x="4881563" y="2643188"/>
          <p14:tracePt t="159770" x="4929188" y="2676525"/>
          <p14:tracePt t="159786" x="4976813" y="2705100"/>
          <p14:tracePt t="159803" x="4995863" y="2724150"/>
          <p14:tracePt t="159820" x="5005388" y="2733675"/>
          <p14:tracePt t="159836" x="5010150" y="2738438"/>
          <p14:tracePt t="159853" x="5014913" y="274796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pitchFamily="50" charset="-127"/>
              </a:rPr>
              <a:t>Important methods: </a:t>
            </a:r>
            <a:r>
              <a:rPr lang="en-US" altLang="ko-KR" dirty="0" err="1"/>
              <a:t>hashcode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2305050"/>
          </a:xfrm>
        </p:spPr>
        <p:txBody>
          <a:bodyPr/>
          <a:lstStyle/>
          <a:p>
            <a:r>
              <a:rPr lang="en-US" altLang="ko-KR" sz="2200" dirty="0"/>
              <a:t>You must override </a:t>
            </a:r>
            <a:r>
              <a:rPr lang="en-US" altLang="ko-KR" sz="2200" dirty="0" err="1"/>
              <a:t>hashCode</a:t>
            </a:r>
            <a:r>
              <a:rPr lang="en-US" altLang="ko-KR" sz="2200" dirty="0"/>
              <a:t>() in every class that overrides equals()</a:t>
            </a:r>
          </a:p>
          <a:p>
            <a:endParaRPr lang="en-US" altLang="ko-KR" sz="2200" dirty="0"/>
          </a:p>
          <a:p>
            <a:r>
              <a:rPr lang="en-US" altLang="ko-KR" sz="2200" dirty="0"/>
              <a:t>Your definitions of </a:t>
            </a:r>
            <a:r>
              <a:rPr lang="en-US" altLang="ko-KR" sz="2200" u="sng" dirty="0"/>
              <a:t>equals and </a:t>
            </a:r>
            <a:r>
              <a:rPr lang="en-US" altLang="ko-KR" sz="2200" u="sng" dirty="0" err="1"/>
              <a:t>hashCode</a:t>
            </a:r>
            <a:r>
              <a:rPr lang="en-US" altLang="ko-KR" sz="2200" u="sng" dirty="0"/>
              <a:t> must be compatible</a:t>
            </a:r>
          </a:p>
          <a:p>
            <a:pPr lvl="1"/>
            <a:r>
              <a:rPr lang="en-US" altLang="ko-KR" sz="1800" dirty="0"/>
              <a:t>If </a:t>
            </a:r>
            <a:r>
              <a:rPr lang="en-US" altLang="ko-KR" sz="2200" dirty="0" err="1"/>
              <a:t>x.equals</a:t>
            </a:r>
            <a:r>
              <a:rPr lang="en-US" altLang="ko-KR" sz="2200" dirty="0"/>
              <a:t>(y) is true, then </a:t>
            </a:r>
            <a:r>
              <a:rPr lang="en-US" altLang="ko-KR" sz="2200" dirty="0" err="1"/>
              <a:t>x.hashCode</a:t>
            </a:r>
            <a:r>
              <a:rPr lang="en-US" altLang="ko-KR" sz="2200" dirty="0"/>
              <a:t>() must return the same value as </a:t>
            </a:r>
            <a:r>
              <a:rPr lang="en-US" altLang="ko-KR" sz="2200" dirty="0" err="1"/>
              <a:t>y.hashCode</a:t>
            </a:r>
            <a:r>
              <a:rPr lang="en-US" altLang="ko-KR" sz="2200" dirty="0"/>
              <a:t>().</a:t>
            </a:r>
          </a:p>
          <a:p>
            <a:pPr lvl="1"/>
            <a:r>
              <a:rPr lang="en-US" altLang="ko-KR" sz="2200" dirty="0"/>
              <a:t>For example, if you define </a:t>
            </a:r>
            <a:r>
              <a:rPr lang="en-US" altLang="ko-KR" sz="2200" dirty="0" err="1"/>
              <a:t>Employee.equals</a:t>
            </a:r>
            <a:r>
              <a:rPr lang="en-US" altLang="ko-KR" sz="2200" dirty="0"/>
              <a:t> to compare employee IDs, then the </a:t>
            </a:r>
            <a:r>
              <a:rPr lang="en-US" altLang="ko-KR" sz="2200" dirty="0" err="1"/>
              <a:t>hashCode</a:t>
            </a:r>
            <a:r>
              <a:rPr lang="en-US" altLang="ko-KR" sz="2200" dirty="0"/>
              <a:t> method needs to hash the IDs, not employee names or memory addresses.</a:t>
            </a:r>
            <a:endParaRPr lang="ko-KR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65"/>
    </mc:Choice>
    <mc:Fallback xmlns="">
      <p:transition spd="slow" advTm="79465"/>
    </mc:Fallback>
  </mc:AlternateContent>
  <p:extLst>
    <p:ext uri="{3A86A75C-4F4B-4683-9AE1-C65F6400EC91}">
      <p14:laserTraceLst xmlns:p14="http://schemas.microsoft.com/office/powerpoint/2010/main">
        <p14:tracePtLst>
          <p14:tracePt t="579" x="5014913" y="2728913"/>
          <p14:tracePt t="587" x="5000625" y="2705100"/>
          <p14:tracePt t="598" x="4986338" y="2686050"/>
          <p14:tracePt t="615" x="4957763" y="2652713"/>
          <p14:tracePt t="632" x="4891088" y="2600325"/>
          <p14:tracePt t="648" x="4833938" y="2557463"/>
          <p14:tracePt t="681" x="4757738" y="2495550"/>
          <p14:tracePt t="715" x="4691063" y="2433638"/>
          <p14:tracePt t="732" x="4667250" y="2419350"/>
          <p14:tracePt t="734" x="4657725" y="2405063"/>
          <p14:tracePt t="748" x="4633913" y="2381250"/>
          <p14:tracePt t="765" x="4610100" y="2352675"/>
          <p14:tracePt t="781" x="4591050" y="2305050"/>
          <p14:tracePt t="798" x="4572000" y="2271713"/>
          <p14:tracePt t="815" x="4548188" y="2228850"/>
          <p14:tracePt t="831" x="4529138" y="2205038"/>
          <p14:tracePt t="848" x="4519613" y="2181225"/>
          <p14:tracePt t="866" x="4495800" y="2147888"/>
          <p14:tracePt t="881" x="4486275" y="2133600"/>
          <p14:tracePt t="898" x="4481513" y="2124075"/>
          <p14:tracePt t="915" x="4476750" y="2114550"/>
          <p14:tracePt t="931" x="4467225" y="2105025"/>
          <p14:tracePt t="948" x="4457700" y="2100263"/>
          <p14:tracePt t="965" x="4448175" y="2085975"/>
          <p14:tracePt t="981" x="4424363" y="2071688"/>
          <p14:tracePt t="998" x="4376738" y="2047875"/>
          <p14:tracePt t="1015" x="4338638" y="2024063"/>
          <p14:tracePt t="1031" x="4300538" y="2009775"/>
          <p14:tracePt t="1048" x="4271963" y="2000250"/>
          <p14:tracePt t="1065" x="4238625" y="1995488"/>
          <p14:tracePt t="1081" x="4229100" y="1995488"/>
          <p14:tracePt t="1098" x="4224338" y="1995488"/>
          <p14:tracePt t="1115" x="4214813" y="1995488"/>
          <p14:tracePt t="1132" x="4210050" y="1995488"/>
          <p14:tracePt t="1148" x="4200525" y="1995488"/>
          <p14:tracePt t="1165" x="4195763" y="1995488"/>
          <p14:tracePt t="1182" x="4176713" y="1995488"/>
          <p14:tracePt t="1198" x="4162425" y="2000250"/>
          <p14:tracePt t="1215" x="4143375" y="2005013"/>
          <p14:tracePt t="1231" x="4129088" y="2014538"/>
          <p14:tracePt t="1234" x="4124325" y="2014538"/>
          <p14:tracePt t="1248" x="4114800" y="2014538"/>
          <p14:tracePt t="1265" x="4110038" y="2014538"/>
          <p14:tracePt t="1281" x="4100513" y="2014538"/>
          <p14:tracePt t="7575" x="4119563" y="1966913"/>
          <p14:tracePt t="7583" x="4143375" y="1914525"/>
          <p14:tracePt t="7589" x="4171950" y="1876425"/>
          <p14:tracePt t="7597" x="4191000" y="1838325"/>
          <p14:tracePt t="7614" x="4238625" y="1790700"/>
          <p14:tracePt t="7631" x="4310063" y="1733550"/>
          <p14:tracePt t="7664" x="4495800" y="1662113"/>
          <p14:tracePt t="7697" x="4576763" y="1633538"/>
          <p14:tracePt t="7714" x="4619625" y="1624013"/>
          <p14:tracePt t="7731" x="4638675" y="1609725"/>
          <p14:tracePt t="7748" x="4657725" y="1609725"/>
          <p14:tracePt t="7765" x="4667250" y="1609725"/>
          <p14:tracePt t="7781" x="4676775" y="1609725"/>
          <p14:tracePt t="7798" x="4686300" y="1609725"/>
          <p14:tracePt t="7814" x="4691063" y="1609725"/>
          <p14:tracePt t="7831" x="4700588" y="1609725"/>
          <p14:tracePt t="7848" x="4705350" y="1614488"/>
          <p14:tracePt t="7864" x="4714875" y="1619250"/>
          <p14:tracePt t="7881" x="4714875" y="1628775"/>
          <p14:tracePt t="7897" x="4714875" y="1666875"/>
          <p14:tracePt t="7914" x="4691063" y="1733550"/>
          <p14:tracePt t="7931" x="4652963" y="1800225"/>
          <p14:tracePt t="7948" x="4600575" y="1866900"/>
          <p14:tracePt t="7964" x="4481513" y="1962150"/>
          <p14:tracePt t="7981" x="4381500" y="2019300"/>
          <p14:tracePt t="7997" x="4271963" y="2081213"/>
          <p14:tracePt t="8014" x="4171950" y="2119313"/>
          <p14:tracePt t="8031" x="4000500" y="2162175"/>
          <p14:tracePt t="8048" x="3905250" y="2176463"/>
          <p14:tracePt t="8064" x="3829050" y="2176463"/>
          <p14:tracePt t="8081" x="3738563" y="2157413"/>
          <p14:tracePt t="8097" x="3681413" y="2128838"/>
          <p14:tracePt t="8114" x="3614738" y="2090738"/>
          <p14:tracePt t="8131" x="3562350" y="2033588"/>
          <p14:tracePt t="8148" x="3448050" y="1876425"/>
          <p14:tracePt t="8164" x="3400425" y="1790700"/>
          <p14:tracePt t="8181" x="3367088" y="1704975"/>
          <p14:tracePt t="8197" x="3348038" y="1566863"/>
          <p14:tracePt t="8214" x="3352800" y="1376363"/>
          <p14:tracePt t="8231" x="3376613" y="1304925"/>
          <p14:tracePt t="8248" x="3419475" y="1247775"/>
          <p14:tracePt t="8264" x="3543300" y="1123950"/>
          <p14:tracePt t="8281" x="3657600" y="1033463"/>
          <p14:tracePt t="8297" x="3776663" y="976313"/>
          <p14:tracePt t="8314" x="3895725" y="933450"/>
          <p14:tracePt t="8331" x="4019550" y="923925"/>
          <p14:tracePt t="8348" x="4071938" y="933450"/>
          <p14:tracePt t="8364" x="4143375" y="947738"/>
          <p14:tracePt t="8381" x="4210050" y="976313"/>
          <p14:tracePt t="8397" x="4314825" y="1038225"/>
          <p14:tracePt t="8414" x="4381500" y="1090613"/>
          <p14:tracePt t="8431" x="4424363" y="1138238"/>
          <p14:tracePt t="8448" x="4505325" y="1266825"/>
          <p14:tracePt t="8464" x="4533900" y="1319213"/>
          <p14:tracePt t="8481" x="4552950" y="1371600"/>
          <p14:tracePt t="8497" x="4557713" y="1419225"/>
          <p14:tracePt t="8514" x="4557713" y="1490663"/>
          <p14:tracePt t="8531" x="4548188" y="1581150"/>
          <p14:tracePt t="8547" x="4514850" y="1676400"/>
          <p14:tracePt t="8564" x="4471988" y="1747838"/>
          <p14:tracePt t="8581" x="4419600" y="1809750"/>
          <p14:tracePt t="8598" x="4381500" y="1843088"/>
          <p14:tracePt t="8614" x="4333875" y="1876425"/>
          <p14:tracePt t="8631" x="4271963" y="1909763"/>
          <p14:tracePt t="8648" x="4219575" y="1928813"/>
          <p14:tracePt t="8664" x="4157663" y="1943100"/>
          <p14:tracePt t="8681" x="4062413" y="1947863"/>
          <p14:tracePt t="8699" x="3914775" y="1947863"/>
          <p14:tracePt t="8714" x="3824288" y="1938338"/>
          <p14:tracePt t="8731" x="3729038" y="1924050"/>
          <p14:tracePt t="8748" x="3633788" y="1890713"/>
          <p14:tracePt t="8764" x="3538538" y="1824038"/>
          <p14:tracePt t="8781" x="3476625" y="1743075"/>
          <p14:tracePt t="8798" x="3419475" y="1652588"/>
          <p14:tracePt t="8814" x="3395663" y="1581150"/>
          <p14:tracePt t="8831" x="3381375" y="1400175"/>
          <p14:tracePt t="8848" x="3400425" y="1271588"/>
          <p14:tracePt t="8865" x="3438525" y="1176338"/>
          <p14:tracePt t="8881" x="3524250" y="1066800"/>
          <p14:tracePt t="8897" x="3619500" y="990600"/>
          <p14:tracePt t="8914" x="3719513" y="923925"/>
          <p14:tracePt t="8931" x="3814763" y="885825"/>
          <p14:tracePt t="8947" x="3952875" y="881063"/>
          <p14:tracePt t="8964" x="4024313" y="890588"/>
          <p14:tracePt t="8981" x="4090988" y="919163"/>
          <p14:tracePt t="8998" x="4148138" y="957263"/>
          <p14:tracePt t="9014" x="4252913" y="1076325"/>
          <p14:tracePt t="9031" x="4300538" y="1185863"/>
          <p14:tracePt t="9047" x="4338638" y="1262063"/>
          <p14:tracePt t="9064" x="4376738" y="1385888"/>
          <p14:tracePt t="9081" x="4395788" y="1500188"/>
          <p14:tracePt t="9097" x="4395788" y="1614488"/>
          <p14:tracePt t="9114" x="4395788" y="1681163"/>
          <p14:tracePt t="9131" x="4386263" y="1743075"/>
          <p14:tracePt t="9148" x="4381500" y="1781175"/>
          <p14:tracePt t="9164" x="4362450" y="1814513"/>
          <p14:tracePt t="9181" x="4352925" y="1847850"/>
          <p14:tracePt t="9197" x="4319588" y="1895475"/>
          <p14:tracePt t="9214" x="4295775" y="1933575"/>
          <p14:tracePt t="9231" x="4271963" y="1971675"/>
          <p14:tracePt t="9249" x="4219575" y="2019300"/>
          <p14:tracePt t="9264" x="4176713" y="2052638"/>
          <p14:tracePt t="9281" x="4119563" y="2081213"/>
          <p14:tracePt t="9297" x="4048125" y="2105025"/>
          <p14:tracePt t="9314" x="3948113" y="2114550"/>
          <p14:tracePt t="9331" x="3890963" y="2114550"/>
          <p14:tracePt t="9347" x="3810000" y="2100263"/>
          <p14:tracePt t="9364" x="3724275" y="2066925"/>
          <p14:tracePt t="9381" x="3595688" y="1995488"/>
          <p14:tracePt t="9398" x="3519488" y="1957388"/>
          <p14:tracePt t="9414" x="3452813" y="1919288"/>
          <p14:tracePt t="9431" x="3405188" y="1881188"/>
          <p14:tracePt t="9447" x="3352800" y="1838325"/>
          <p14:tracePt t="9464" x="3328988" y="1800225"/>
          <p14:tracePt t="9481" x="3300413" y="1743075"/>
          <p14:tracePt t="9497" x="3300413" y="1628775"/>
          <p14:tracePt t="9514" x="3319463" y="1547813"/>
          <p14:tracePt t="9531" x="3357563" y="1462088"/>
          <p14:tracePt t="9547" x="3429000" y="1347788"/>
          <p14:tracePt t="9564" x="3543300" y="1204913"/>
          <p14:tracePt t="9581" x="3624263" y="1133475"/>
          <p14:tracePt t="9598" x="3690938" y="1090613"/>
          <p14:tracePt t="9614" x="3757613" y="1066800"/>
          <p14:tracePt t="9631" x="3876675" y="1057275"/>
          <p14:tracePt t="9648" x="3957638" y="1081088"/>
          <p14:tracePt t="9664" x="4048125" y="1119188"/>
          <p14:tracePt t="9681" x="4143375" y="1176338"/>
          <p14:tracePt t="9697" x="4191000" y="1209675"/>
          <p14:tracePt t="9714" x="4233863" y="1243013"/>
          <p14:tracePt t="9731" x="4271963" y="1276350"/>
          <p14:tracePt t="9747" x="4324350" y="1343025"/>
          <p14:tracePt t="9764" x="4376738" y="1462088"/>
          <p14:tracePt t="9781" x="4410075" y="1557338"/>
          <p14:tracePt t="9797" x="4424363" y="1619250"/>
          <p14:tracePt t="9814" x="4429125" y="1695450"/>
          <p14:tracePt t="9831" x="4429125" y="1738313"/>
          <p14:tracePt t="9847" x="4405313" y="1800225"/>
          <p14:tracePt t="9864" x="4362450" y="1905000"/>
          <p14:tracePt t="9881" x="4329113" y="1962150"/>
          <p14:tracePt t="9897" x="4291013" y="2000250"/>
          <p14:tracePt t="9914" x="4233863" y="2033588"/>
          <p14:tracePt t="9932" x="4110038" y="2081213"/>
          <p14:tracePt t="9947" x="4019550" y="2085975"/>
          <p14:tracePt t="9964" x="3929063" y="2085975"/>
          <p14:tracePt t="9981" x="3824288" y="2057400"/>
          <p14:tracePt t="9997" x="3686175" y="1995488"/>
          <p14:tracePt t="10014" x="3609975" y="1947863"/>
          <p14:tracePt t="10031" x="3557588" y="1905000"/>
          <p14:tracePt t="10048" x="3519488" y="1866900"/>
          <p14:tracePt t="10064" x="3471863" y="1781175"/>
          <p14:tracePt t="10081" x="3452813" y="1700213"/>
          <p14:tracePt t="10098" x="3443288" y="1604963"/>
          <p14:tracePt t="10114" x="3452813" y="1490663"/>
          <p14:tracePt t="10131" x="3481388" y="1433513"/>
          <p14:tracePt t="10147" x="3524250" y="1376363"/>
          <p14:tracePt t="10164" x="3595688" y="1295400"/>
          <p14:tracePt t="10181" x="3719513" y="1171575"/>
          <p14:tracePt t="10197" x="3810000" y="1123950"/>
          <p14:tracePt t="10214" x="3905250" y="1100138"/>
          <p14:tracePt t="10231" x="4005263" y="1100138"/>
          <p14:tracePt t="10233" x="4052888" y="1109663"/>
          <p14:tracePt t="10248" x="4148138" y="1143000"/>
          <p14:tracePt t="10264" x="4224338" y="1171575"/>
          <p14:tracePt t="10281" x="4291013" y="1200150"/>
          <p14:tracePt t="10297" x="4376738" y="1266825"/>
          <p14:tracePt t="10314" x="4429125" y="1314450"/>
          <p14:tracePt t="10331" x="4471988" y="1390650"/>
          <p14:tracePt t="10347" x="4505325" y="1466850"/>
          <p14:tracePt t="10364" x="4514850" y="1552575"/>
          <p14:tracePt t="10381" x="4510088" y="1614488"/>
          <p14:tracePt t="10398" x="4486275" y="1666875"/>
          <p14:tracePt t="10414" x="4452938" y="1733550"/>
          <p14:tracePt t="10431" x="4371975" y="1852613"/>
          <p14:tracePt t="10448" x="4333875" y="1900238"/>
          <p14:tracePt t="10464" x="4276725" y="1938338"/>
          <p14:tracePt t="10481" x="4171950" y="1971675"/>
          <p14:tracePt t="10497" x="4124325" y="1985963"/>
          <p14:tracePt t="10514" x="4071938" y="1985963"/>
          <p14:tracePt t="10531" x="4043363" y="1985963"/>
          <p14:tracePt t="10547" x="4019550" y="1985963"/>
          <p14:tracePt t="10564" x="4010025" y="1985963"/>
          <p14:tracePt t="10581" x="4005263" y="1985963"/>
          <p14:tracePt t="10597" x="4000500" y="1985963"/>
          <p14:tracePt t="11017" x="4033838" y="1957388"/>
          <p14:tracePt t="11024" x="4105275" y="1914525"/>
          <p14:tracePt t="11034" x="4167188" y="1862138"/>
          <p14:tracePt t="11048" x="4291013" y="1781175"/>
          <p14:tracePt t="11064" x="4376738" y="1733550"/>
          <p14:tracePt t="11081" x="4433888" y="1700213"/>
          <p14:tracePt t="11114" x="4505325" y="1676400"/>
          <p14:tracePt t="11147" x="4524375" y="1676400"/>
          <p14:tracePt t="11164" x="4533900" y="1676400"/>
          <p14:tracePt t="11181" x="4533900" y="1681163"/>
          <p14:tracePt t="11197" x="4533900" y="1700213"/>
          <p14:tracePt t="11214" x="4533900" y="1719263"/>
          <p14:tracePt t="11231" x="4510088" y="1771650"/>
          <p14:tracePt t="11247" x="4462463" y="1804988"/>
          <p14:tracePt t="11264" x="4362450" y="1852613"/>
          <p14:tracePt t="11281" x="4176713" y="1909763"/>
          <p14:tracePt t="11297" x="4052888" y="1928813"/>
          <p14:tracePt t="11314" x="3905250" y="1933575"/>
          <p14:tracePt t="11331" x="3771900" y="1924050"/>
          <p14:tracePt t="11347" x="3629025" y="1895475"/>
          <p14:tracePt t="11364" x="3562350" y="1857375"/>
          <p14:tracePt t="11381" x="3490913" y="1804988"/>
          <p14:tracePt t="11397" x="3438525" y="1743075"/>
          <p14:tracePt t="11414" x="3381375" y="1647825"/>
          <p14:tracePt t="11431" x="3357563" y="1543050"/>
          <p14:tracePt t="11447" x="3352800" y="1376363"/>
          <p14:tracePt t="11464" x="3381375" y="1247775"/>
          <p14:tracePt t="11481" x="3452813" y="1119188"/>
          <p14:tracePt t="11497" x="3514725" y="1038225"/>
          <p14:tracePt t="11514" x="3614738" y="962025"/>
          <p14:tracePt t="11531" x="3790950" y="914400"/>
          <p14:tracePt t="11547" x="3881438" y="914400"/>
          <p14:tracePt t="11564" x="3967163" y="947738"/>
          <p14:tracePt t="11581" x="4057650" y="995363"/>
          <p14:tracePt t="11597" x="4195763" y="1095375"/>
          <p14:tracePt t="11614" x="4271963" y="1176338"/>
          <p14:tracePt t="11631" x="4324350" y="1243013"/>
          <p14:tracePt t="11647" x="4357688" y="1290638"/>
          <p14:tracePt t="11664" x="4391025" y="1362075"/>
          <p14:tracePt t="11681" x="4395788" y="1414463"/>
          <p14:tracePt t="11697" x="4395788" y="1514475"/>
          <p14:tracePt t="11714" x="4362450" y="1690688"/>
          <p14:tracePt t="11731" x="4329113" y="1766888"/>
          <p14:tracePt t="11747" x="4295775" y="1819275"/>
          <p14:tracePt t="11764" x="4257675" y="1876425"/>
          <p14:tracePt t="11781" x="4195763" y="1924050"/>
          <p14:tracePt t="11797" x="4138613" y="1957388"/>
          <p14:tracePt t="11814" x="4086225" y="1976438"/>
          <p14:tracePt t="11831" x="4014788" y="1985963"/>
          <p14:tracePt t="11847" x="3876675" y="1966913"/>
          <p14:tracePt t="11864" x="3781425" y="1933575"/>
          <p14:tracePt t="11881" x="3705225" y="1905000"/>
          <p14:tracePt t="11897" x="3619500" y="1852613"/>
          <p14:tracePt t="11914" x="3557588" y="1795463"/>
          <p14:tracePt t="11931" x="3514725" y="1714500"/>
          <p14:tracePt t="11947" x="3476625" y="1662113"/>
          <p14:tracePt t="11964" x="3438525" y="1595438"/>
          <p14:tracePt t="11980" x="3429000" y="1566863"/>
          <p14:tracePt t="11997" x="3414713" y="1538288"/>
          <p14:tracePt t="12014" x="3414713" y="1485900"/>
          <p14:tracePt t="12031" x="3433763" y="1371600"/>
          <p14:tracePt t="12047" x="3467100" y="1304925"/>
          <p14:tracePt t="12064" x="3500438" y="1257300"/>
          <p14:tracePt t="12081" x="3590925" y="1190625"/>
          <p14:tracePt t="12097" x="3676650" y="1162050"/>
          <p14:tracePt t="12114" x="3767138" y="1143000"/>
          <p14:tracePt t="12131" x="3848100" y="1147763"/>
          <p14:tracePt t="12147" x="3938588" y="1176338"/>
          <p14:tracePt t="12164" x="3986213" y="1214438"/>
          <p14:tracePt t="12181" x="4048125" y="1276350"/>
          <p14:tracePt t="12197" x="4119563" y="1338263"/>
          <p14:tracePt t="12214" x="4200525" y="1428750"/>
          <p14:tracePt t="12231" x="4243388" y="1476375"/>
          <p14:tracePt t="12247" x="4276725" y="1524000"/>
          <p14:tracePt t="12264" x="4300538" y="1562100"/>
          <p14:tracePt t="12281" x="4319588" y="1638300"/>
          <p14:tracePt t="12297" x="4333875" y="1681163"/>
          <p14:tracePt t="12314" x="4333875" y="1724025"/>
          <p14:tracePt t="12331" x="4333875" y="1785938"/>
          <p14:tracePt t="12347" x="4333875" y="1824038"/>
          <p14:tracePt t="12364" x="4314825" y="1857375"/>
          <p14:tracePt t="12381" x="4300538" y="1890713"/>
          <p14:tracePt t="12397" x="4276725" y="1928813"/>
          <p14:tracePt t="12414" x="4252913" y="1952625"/>
          <p14:tracePt t="12431" x="4238625" y="1971675"/>
          <p14:tracePt t="12447" x="4219575" y="1985963"/>
          <p14:tracePt t="12464" x="4200525" y="1995488"/>
          <p14:tracePt t="12480" x="4191000" y="2005013"/>
          <p14:tracePt t="12497" x="4171950" y="2009775"/>
          <p14:tracePt t="12514" x="4129088" y="2033588"/>
          <p14:tracePt t="12530" x="4100513" y="2038350"/>
          <p14:tracePt t="12547" x="4062413" y="2052638"/>
          <p14:tracePt t="12564" x="4019550" y="2057400"/>
          <p14:tracePt t="12580" x="3943350" y="2071688"/>
          <p14:tracePt t="12597" x="3881438" y="2081213"/>
          <p14:tracePt t="12614" x="3814763" y="2081213"/>
          <p14:tracePt t="12631" x="3743325" y="2071688"/>
          <p14:tracePt t="12647" x="3609975" y="2028825"/>
          <p14:tracePt t="12664" x="3533775" y="1985963"/>
          <p14:tracePt t="12681" x="3457575" y="1938338"/>
          <p14:tracePt t="12697" x="3405188" y="1895475"/>
          <p14:tracePt t="12714" x="3338513" y="1824038"/>
          <p14:tracePt t="12730" x="3290888" y="1738313"/>
          <p14:tracePt t="12747" x="3257550" y="1643063"/>
          <p14:tracePt t="12764" x="3238500" y="1543050"/>
          <p14:tracePt t="12781" x="3238500" y="1495425"/>
          <p14:tracePt t="12797" x="3243263" y="1443038"/>
          <p14:tracePt t="12814" x="3276600" y="1366838"/>
          <p14:tracePt t="12830" x="3333750" y="1262063"/>
          <p14:tracePt t="12847" x="3395663" y="1200150"/>
          <p14:tracePt t="12864" x="3462338" y="1147763"/>
          <p14:tracePt t="12881" x="3548063" y="1114425"/>
          <p14:tracePt t="12897" x="3667125" y="1095375"/>
          <p14:tracePt t="12914" x="3771900" y="1114425"/>
          <p14:tracePt t="12931" x="3857625" y="1143000"/>
          <p14:tracePt t="12948" x="3952875" y="1185863"/>
          <p14:tracePt t="12964" x="3990975" y="1209675"/>
          <p14:tracePt t="12980" x="4019550" y="1233488"/>
          <p14:tracePt t="12997" x="4052888" y="1262063"/>
          <p14:tracePt t="13014" x="4114800" y="1338263"/>
          <p14:tracePt t="13030" x="4171950" y="1457325"/>
          <p14:tracePt t="13047" x="4224338" y="1557338"/>
          <p14:tracePt t="13064" x="4257675" y="1638300"/>
          <p14:tracePt t="13081" x="4262438" y="1671638"/>
          <p14:tracePt t="13097" x="4271963" y="1695450"/>
          <p14:tracePt t="13114" x="4271963" y="1714500"/>
          <p14:tracePt t="13131" x="4271963" y="1762125"/>
          <p14:tracePt t="13147" x="4267200" y="1804988"/>
          <p14:tracePt t="13164" x="4243388" y="1881188"/>
          <p14:tracePt t="13180" x="4224338" y="1943100"/>
          <p14:tracePt t="13197" x="4200525" y="2005013"/>
          <p14:tracePt t="13214" x="4186238" y="2028825"/>
          <p14:tracePt t="13230" x="4181475" y="2043113"/>
          <p14:tracePt t="13247" x="4176713" y="2052638"/>
          <p14:tracePt t="13264" x="4157663" y="2066925"/>
          <p14:tracePt t="13281" x="4143375" y="2076450"/>
          <p14:tracePt t="13297" x="4119563" y="2081213"/>
          <p14:tracePt t="13314" x="4067175" y="2095500"/>
          <p14:tracePt t="13331" x="4024313" y="2109788"/>
          <p14:tracePt t="13347" x="3981450" y="2109788"/>
          <p14:tracePt t="13364" x="3929063" y="2109788"/>
          <p14:tracePt t="13381" x="3871913" y="2109788"/>
          <p14:tracePt t="13397" x="3819525" y="2100263"/>
          <p14:tracePt t="13414" x="3767138" y="2085975"/>
          <p14:tracePt t="13430" x="3724275" y="2071688"/>
          <p14:tracePt t="13447" x="3657600" y="2033588"/>
          <p14:tracePt t="13464" x="3619500" y="1995488"/>
          <p14:tracePt t="13480" x="3571875" y="1962150"/>
          <p14:tracePt t="13497" x="3524250" y="1919288"/>
          <p14:tracePt t="13514" x="3495675" y="1895475"/>
          <p14:tracePt t="13530" x="3457575" y="1871663"/>
          <p14:tracePt t="13547" x="3433763" y="1847850"/>
          <p14:tracePt t="13564" x="3395663" y="1824038"/>
          <p14:tracePt t="13580" x="3367088" y="1809750"/>
          <p14:tracePt t="13597" x="3338513" y="1795463"/>
          <p14:tracePt t="13614" x="3314700" y="1776413"/>
          <p14:tracePt t="13630" x="3271838" y="1747838"/>
          <p14:tracePt t="13647" x="3248025" y="1714500"/>
          <p14:tracePt t="13664" x="3224213" y="1671638"/>
          <p14:tracePt t="13680" x="3200400" y="1619250"/>
          <p14:tracePt t="13697" x="3200400" y="1524000"/>
          <p14:tracePt t="13714" x="3224213" y="1457325"/>
          <p14:tracePt t="13730" x="3281363" y="1371600"/>
          <p14:tracePt t="13747" x="3386138" y="1247775"/>
          <p14:tracePt t="13764" x="3448050" y="1190625"/>
          <p14:tracePt t="13780" x="3548063" y="1138238"/>
          <p14:tracePt t="13797" x="3652838" y="1114425"/>
          <p14:tracePt t="13814" x="3805238" y="1119188"/>
          <p14:tracePt t="13830" x="3876675" y="1138238"/>
          <p14:tracePt t="13847" x="3924300" y="1166813"/>
          <p14:tracePt t="13864" x="3952875" y="1190625"/>
          <p14:tracePt t="13881" x="3990975" y="1219200"/>
          <p14:tracePt t="13897" x="4014788" y="1257300"/>
          <p14:tracePt t="13914" x="4052888" y="1343025"/>
          <p14:tracePt t="13931" x="4105275" y="1538288"/>
          <p14:tracePt t="13947" x="4119563" y="1624013"/>
          <p14:tracePt t="13964" x="4119563" y="1681163"/>
          <p14:tracePt t="13980" x="4119563" y="1728788"/>
          <p14:tracePt t="13997" x="4114800" y="1824038"/>
          <p14:tracePt t="14014" x="4110038" y="1919288"/>
          <p14:tracePt t="14030" x="4095750" y="1990725"/>
          <p14:tracePt t="14047" x="4086225" y="2033588"/>
          <p14:tracePt t="14064" x="4071938" y="2071688"/>
          <p14:tracePt t="14080" x="4057650" y="2095500"/>
          <p14:tracePt t="14097" x="4048125" y="2119313"/>
          <p14:tracePt t="14114" x="4043363" y="2128838"/>
          <p14:tracePt t="14130" x="4033838" y="2138363"/>
          <p14:tracePt t="14147" x="4029075" y="2147888"/>
          <p14:tracePt t="14164" x="4019550" y="2152650"/>
          <p14:tracePt t="14180" x="4010025" y="2166938"/>
          <p14:tracePt t="14197" x="4010025" y="2171700"/>
          <p14:tracePt t="26454" x="3990975" y="2171700"/>
          <p14:tracePt t="26461" x="3957638" y="2171700"/>
          <p14:tracePt t="26468" x="3914775" y="2171700"/>
          <p14:tracePt t="26480" x="3857625" y="2162175"/>
          <p14:tracePt t="26496" x="3729038" y="2143125"/>
          <p14:tracePt t="26513" x="3557588" y="2105025"/>
          <p14:tracePt t="26546" x="3395663" y="2047875"/>
          <p14:tracePt t="26579" x="3309938" y="2014538"/>
          <p14:tracePt t="26596" x="3300413" y="2009775"/>
          <p14:tracePt t="26613" x="3290888" y="2009775"/>
          <p14:tracePt t="26630" x="3281363" y="2009775"/>
          <p14:tracePt t="26711" x="3276600" y="2005013"/>
          <p14:tracePt t="26718" x="3276600" y="2000250"/>
          <p14:tracePt t="26730" x="3276600" y="1985963"/>
          <p14:tracePt t="26746" x="3281363" y="1933575"/>
          <p14:tracePt t="26763" x="3357563" y="1766888"/>
          <p14:tracePt t="26780" x="3405188" y="1690688"/>
          <p14:tracePt t="26796" x="3467100" y="1619250"/>
          <p14:tracePt t="26813" x="3576638" y="1533525"/>
          <p14:tracePt t="26830" x="3652838" y="1485900"/>
          <p14:tracePt t="26846" x="3709988" y="1457325"/>
          <p14:tracePt t="26863" x="3748088" y="1447800"/>
          <p14:tracePt t="26880" x="3814763" y="1428750"/>
          <p14:tracePt t="26896" x="3867150" y="1419225"/>
          <p14:tracePt t="26913" x="3924300" y="1419225"/>
          <p14:tracePt t="26931" x="4029075" y="1419225"/>
          <p14:tracePt t="26946" x="4119563" y="1404938"/>
          <p14:tracePt t="26963" x="4200525" y="1404938"/>
          <p14:tracePt t="26980" x="4324350" y="1390650"/>
          <p14:tracePt t="26996" x="4543425" y="1338263"/>
          <p14:tracePt t="27013" x="4672013" y="1304925"/>
          <p14:tracePt t="27030" x="4800600" y="1266825"/>
          <p14:tracePt t="27046" x="4929188" y="1233488"/>
          <p14:tracePt t="27063" x="5091113" y="1200150"/>
          <p14:tracePt t="27079" x="5162550" y="1181100"/>
          <p14:tracePt t="27096" x="5224463" y="1171575"/>
          <p14:tracePt t="27113" x="5262563" y="1162050"/>
          <p14:tracePt t="27129" x="5300663" y="1152525"/>
          <p14:tracePt t="27146" x="5314950" y="1147763"/>
          <p14:tracePt t="27163" x="5319713" y="1147763"/>
          <p14:tracePt t="27179" x="5324475" y="1147763"/>
          <p14:tracePt t="27379" x="5400675" y="1147763"/>
          <p14:tracePt t="27386" x="5491163" y="1138238"/>
          <p14:tracePt t="27396" x="5581650" y="1133475"/>
          <p14:tracePt t="27413" x="5715000" y="1123950"/>
          <p14:tracePt t="27430" x="5805488" y="1114425"/>
          <p14:tracePt t="27446" x="5824538" y="1114425"/>
          <p14:tracePt t="27463" x="5834063" y="1114425"/>
          <p14:tracePt t="27496" x="5748338" y="1204913"/>
          <p14:tracePt t="27513" x="5567363" y="1338263"/>
          <p14:tracePt t="27529" x="5295900" y="1457325"/>
          <p14:tracePt t="27546" x="5114925" y="1538288"/>
          <p14:tracePt t="27563" x="4857750" y="1628775"/>
          <p14:tracePt t="27579" x="4743450" y="1652588"/>
          <p14:tracePt t="27596" x="4672013" y="1666875"/>
          <p14:tracePt t="27613" x="4624388" y="1681163"/>
          <p14:tracePt t="27629" x="4610100" y="1681163"/>
          <p14:tracePt t="27646" x="4605338" y="1681163"/>
          <p14:tracePt t="27663" x="4595813" y="1681163"/>
          <p14:tracePt t="27679" x="4586288" y="1681163"/>
          <p14:tracePt t="27713" x="4576763" y="1685925"/>
          <p14:tracePt t="27729" x="4552950" y="1695450"/>
          <p14:tracePt t="27746" x="4486275" y="1738313"/>
          <p14:tracePt t="27763" x="4429125" y="1781175"/>
          <p14:tracePt t="27779" x="4352925" y="1828800"/>
          <p14:tracePt t="27796" x="4267200" y="1866900"/>
          <p14:tracePt t="27813" x="4238625" y="1885950"/>
          <p14:tracePt t="27829" x="4214813" y="1890713"/>
          <p14:tracePt t="27846" x="4200525" y="1895475"/>
          <p14:tracePt t="27863" x="4191000" y="1895475"/>
          <p14:tracePt t="27879" x="4186238" y="1895475"/>
          <p14:tracePt t="27896" x="4176713" y="1900238"/>
          <p14:tracePt t="27913" x="4148138" y="1900238"/>
          <p14:tracePt t="27929" x="4095750" y="1914525"/>
          <p14:tracePt t="27946" x="4043363" y="1924050"/>
          <p14:tracePt t="27963" x="3986213" y="1933575"/>
          <p14:tracePt t="27980" x="3933825" y="1938338"/>
          <p14:tracePt t="27996" x="3886200" y="1943100"/>
          <p14:tracePt t="28013" x="3871913" y="1943100"/>
          <p14:tracePt t="28030" x="3862388" y="1943100"/>
          <p14:tracePt t="28046" x="3852863" y="1943100"/>
          <p14:tracePt t="28063" x="3843338" y="1943100"/>
          <p14:tracePt t="28391" x="3862388" y="1943100"/>
          <p14:tracePt t="28398" x="3895725" y="1943100"/>
          <p14:tracePt t="28407" x="3919538" y="1938338"/>
          <p14:tracePt t="28416" x="3948113" y="1928813"/>
          <p14:tracePt t="28429" x="3981450" y="1909763"/>
          <p14:tracePt t="28446" x="4010025" y="1905000"/>
          <p14:tracePt t="28479" x="4029075" y="1890713"/>
          <p14:tracePt t="28512" x="4033838" y="1890713"/>
          <p14:tracePt t="28546" x="4019550" y="1876425"/>
          <p14:tracePt t="28563" x="3957638" y="1847850"/>
          <p14:tracePt t="28579" x="3848100" y="1814513"/>
          <p14:tracePt t="28596" x="3762375" y="1785938"/>
          <p14:tracePt t="28613" x="3652838" y="1762125"/>
          <p14:tracePt t="28629" x="3605213" y="1757363"/>
          <p14:tracePt t="28646" x="3567113" y="1757363"/>
          <p14:tracePt t="28663" x="3533775" y="1757363"/>
          <p14:tracePt t="28680" x="3519488" y="1757363"/>
          <p14:tracePt t="28697" x="3514725" y="1757363"/>
          <p14:tracePt t="28713" x="3509963" y="1757363"/>
          <p14:tracePt t="28730" x="3500438" y="1757363"/>
          <p14:tracePt t="28752" x="3495675" y="1757363"/>
          <p14:tracePt t="28855" x="3500438" y="1757363"/>
          <p14:tracePt t="28861" x="3509963" y="1757363"/>
          <p14:tracePt t="28869" x="3529013" y="1757363"/>
          <p14:tracePt t="28879" x="3538538" y="1757363"/>
          <p14:tracePt t="28896" x="3590925" y="1771650"/>
          <p14:tracePt t="28913" x="3705225" y="1771650"/>
          <p14:tracePt t="28929" x="3786188" y="1771650"/>
          <p14:tracePt t="28946" x="3862388" y="1771650"/>
          <p14:tracePt t="28963" x="3924300" y="1771650"/>
          <p14:tracePt t="28979" x="3990975" y="1771650"/>
          <p14:tracePt t="28996" x="4019550" y="1771650"/>
          <p14:tracePt t="29013" x="4038600" y="1771650"/>
          <p14:tracePt t="29030" x="4067175" y="1771650"/>
          <p14:tracePt t="29046" x="4076700" y="1771650"/>
          <p14:tracePt t="29063" x="4081463" y="1771650"/>
          <p14:tracePt t="29079" x="4086225" y="1771650"/>
          <p14:tracePt t="29096" x="4090988" y="1771650"/>
          <p14:tracePt t="29177" x="4095750" y="1771650"/>
          <p14:tracePt t="29442" x="4010025" y="1809750"/>
          <p14:tracePt t="29448" x="3838575" y="1881188"/>
          <p14:tracePt t="29456" x="3676650" y="1938338"/>
          <p14:tracePt t="29464" x="3476625" y="1990725"/>
          <p14:tracePt t="29479" x="3076575" y="2076450"/>
          <p14:tracePt t="29496" x="2809875" y="2138363"/>
          <p14:tracePt t="29513" x="2538413" y="2171700"/>
          <p14:tracePt t="29546" x="2176463" y="2195513"/>
          <p14:tracePt t="29579" x="2038350" y="2185988"/>
          <p14:tracePt t="29596" x="1966913" y="2171700"/>
          <p14:tracePt t="29613" x="1924050" y="2162175"/>
          <p14:tracePt t="29629" x="1885950" y="2157413"/>
          <p14:tracePt t="29646" x="1838325" y="2143125"/>
          <p14:tracePt t="29663" x="1819275" y="2138363"/>
          <p14:tracePt t="29679" x="1795463" y="2133600"/>
          <p14:tracePt t="29696" x="1781175" y="2133600"/>
          <p14:tracePt t="29712" x="1762125" y="2133600"/>
          <p14:tracePt t="29729" x="1752600" y="2133600"/>
          <p14:tracePt t="29746" x="1728788" y="2138363"/>
          <p14:tracePt t="29762" x="1709738" y="2143125"/>
          <p14:tracePt t="29779" x="1666875" y="2162175"/>
          <p14:tracePt t="29796" x="1624013" y="2181225"/>
          <p14:tracePt t="29813" x="1571625" y="2205038"/>
          <p14:tracePt t="29829" x="1500188" y="2252663"/>
          <p14:tracePt t="29846" x="1376363" y="2324100"/>
          <p14:tracePt t="29862" x="1276350" y="2362200"/>
          <p14:tracePt t="29879" x="1204913" y="2386013"/>
          <p14:tracePt t="29896" x="1109663" y="2390775"/>
          <p14:tracePt t="29912" x="1057275" y="2390775"/>
          <p14:tracePt t="29929" x="1014413" y="2371725"/>
          <p14:tracePt t="29946" x="981075" y="2347913"/>
          <p14:tracePt t="29962" x="933450" y="2309813"/>
          <p14:tracePt t="29979" x="909638" y="2300288"/>
          <p14:tracePt t="29996" x="885825" y="2281238"/>
          <p14:tracePt t="30012" x="876300" y="2257425"/>
          <p14:tracePt t="30029" x="862013" y="2190750"/>
          <p14:tracePt t="30046" x="862013" y="2124075"/>
          <p14:tracePt t="30062" x="885825" y="2057400"/>
          <p14:tracePt t="30079" x="928688" y="1985963"/>
          <p14:tracePt t="30096" x="966788" y="1952625"/>
          <p14:tracePt t="30112" x="1042988" y="1895475"/>
          <p14:tracePt t="30129" x="1143000" y="1847850"/>
          <p14:tracePt t="30146" x="1257300" y="1795463"/>
          <p14:tracePt t="30162" x="1319213" y="1781175"/>
          <p14:tracePt t="30179" x="1390650" y="1766888"/>
          <p14:tracePt t="30196" x="1462088" y="1757363"/>
          <p14:tracePt t="30212" x="1543050" y="1762125"/>
          <p14:tracePt t="30229" x="1595438" y="1771650"/>
          <p14:tracePt t="30246" x="1652588" y="1800225"/>
          <p14:tracePt t="30263" x="1724025" y="1838325"/>
          <p14:tracePt t="30279" x="1757363" y="1881188"/>
          <p14:tracePt t="30296" x="1795463" y="1928813"/>
          <p14:tracePt t="30312" x="1824038" y="1971675"/>
          <p14:tracePt t="30329" x="1862138" y="2038350"/>
          <p14:tracePt t="30346" x="1871663" y="2062163"/>
          <p14:tracePt t="30362" x="1871663" y="2081213"/>
          <p14:tracePt t="30379" x="1871663" y="2095500"/>
          <p14:tracePt t="30396" x="1862138" y="2128838"/>
          <p14:tracePt t="30412" x="1828800" y="2152650"/>
          <p14:tracePt t="30429" x="1762125" y="2205038"/>
          <p14:tracePt t="30446" x="1652588" y="2266950"/>
          <p14:tracePt t="30462" x="1476375" y="2343150"/>
          <p14:tracePt t="30479" x="1357313" y="2366963"/>
          <p14:tracePt t="30496" x="1243013" y="2381250"/>
          <p14:tracePt t="30513" x="1104900" y="2371725"/>
          <p14:tracePt t="30529" x="1052513" y="2343150"/>
          <p14:tracePt t="30546" x="995363" y="2319338"/>
          <p14:tracePt t="30562" x="966788" y="2305050"/>
          <p14:tracePt t="30579" x="938213" y="2281238"/>
          <p14:tracePt t="30596" x="923925" y="2266950"/>
          <p14:tracePt t="30612" x="914400" y="2257425"/>
          <p14:tracePt t="30629" x="909638" y="2252663"/>
          <p14:tracePt t="30646" x="900113" y="2228850"/>
          <p14:tracePt t="30662" x="900113" y="2166938"/>
          <p14:tracePt t="30679" x="923925" y="2095500"/>
          <p14:tracePt t="30696" x="1000125" y="1985963"/>
          <p14:tracePt t="30712" x="1081088" y="1933575"/>
          <p14:tracePt t="30729" x="1171575" y="1866900"/>
          <p14:tracePt t="30746" x="1233488" y="1838325"/>
          <p14:tracePt t="30762" x="1338263" y="1795463"/>
          <p14:tracePt t="30779" x="1385888" y="1785938"/>
          <p14:tracePt t="30796" x="1428750" y="1785938"/>
          <p14:tracePt t="30812" x="1471613" y="1790700"/>
          <p14:tracePt t="30829" x="1533525" y="1800225"/>
          <p14:tracePt t="30846" x="1590675" y="1819275"/>
          <p14:tracePt t="30862" x="1643063" y="1847850"/>
          <p14:tracePt t="30879" x="1709738" y="1909763"/>
          <p14:tracePt t="30896" x="1757363" y="1947863"/>
          <p14:tracePt t="30912" x="1790700" y="1981200"/>
          <p14:tracePt t="30929" x="1824038" y="2014538"/>
          <p14:tracePt t="30946" x="1857375" y="2043113"/>
          <p14:tracePt t="30962" x="1866900" y="2066925"/>
          <p14:tracePt t="30979" x="1885950" y="2095500"/>
          <p14:tracePt t="30996" x="1890713" y="2124075"/>
          <p14:tracePt t="31012" x="1900238" y="2171700"/>
          <p14:tracePt t="31029" x="1900238" y="2205038"/>
          <p14:tracePt t="31046" x="1895475" y="2233613"/>
          <p14:tracePt t="31062" x="1885950" y="2266950"/>
          <p14:tracePt t="31079" x="1847850" y="2300288"/>
          <p14:tracePt t="31096" x="1795463" y="2343150"/>
          <p14:tracePt t="31112" x="1676400" y="2376488"/>
          <p14:tracePt t="31129" x="1485900" y="2390775"/>
          <p14:tracePt t="31146" x="1371600" y="2381250"/>
          <p14:tracePt t="31162" x="1271588" y="2347913"/>
          <p14:tracePt t="31179" x="1176338" y="2319338"/>
          <p14:tracePt t="31196" x="1071563" y="2257425"/>
          <p14:tracePt t="31212" x="1023938" y="2224088"/>
          <p14:tracePt t="31229" x="985838" y="2190750"/>
          <p14:tracePt t="31246" x="957263" y="2166938"/>
          <p14:tracePt t="31262" x="919163" y="2119313"/>
          <p14:tracePt t="31279" x="900113" y="2071688"/>
          <p14:tracePt t="31296" x="895350" y="2028825"/>
          <p14:tracePt t="31313" x="895350" y="1938338"/>
          <p14:tracePt t="31329" x="914400" y="1890713"/>
          <p14:tracePt t="31346" x="938213" y="1843088"/>
          <p14:tracePt t="31362" x="1009650" y="1790700"/>
          <p14:tracePt t="31379" x="1138238" y="1704975"/>
          <p14:tracePt t="31396" x="1214438" y="1666875"/>
          <p14:tracePt t="31412" x="1285875" y="1652588"/>
          <p14:tracePt t="31429" x="1366838" y="1652588"/>
          <p14:tracePt t="31446" x="1462088" y="1666875"/>
          <p14:tracePt t="31462" x="1514475" y="1685925"/>
          <p14:tracePt t="31479" x="1552575" y="1714500"/>
          <p14:tracePt t="31496" x="1614488" y="1762125"/>
          <p14:tracePt t="31512" x="1652588" y="1800225"/>
          <p14:tracePt t="31529" x="1676400" y="1857375"/>
          <p14:tracePt t="31546" x="1704975" y="1905000"/>
          <p14:tracePt t="31562" x="1714500" y="1962150"/>
          <p14:tracePt t="31579" x="1724025" y="1995488"/>
          <p14:tracePt t="31596" x="1724025" y="2024063"/>
          <p14:tracePt t="31612" x="1724025" y="2043113"/>
          <p14:tracePt t="31629" x="1709738" y="2076450"/>
          <p14:tracePt t="31646" x="1685925" y="2109788"/>
          <p14:tracePt t="31663" x="1643063" y="2147888"/>
          <p14:tracePt t="31679" x="1557338" y="2205038"/>
          <p14:tracePt t="31696" x="1390650" y="2262188"/>
          <p14:tracePt t="31712" x="1295400" y="2276475"/>
          <p14:tracePt t="31730" x="1181100" y="2276475"/>
          <p14:tracePt t="31732" x="1138238" y="2266950"/>
          <p14:tracePt t="31747" x="1038225" y="2233613"/>
          <p14:tracePt t="31764" x="962025" y="2195513"/>
          <p14:tracePt t="31780" x="900113" y="2166938"/>
          <p14:tracePt t="31796" x="862013" y="2143125"/>
          <p14:tracePt t="31812" x="823913" y="2090738"/>
          <p14:tracePt t="31829" x="804863" y="2038350"/>
          <p14:tracePt t="31846" x="795338" y="1966913"/>
          <p14:tracePt t="31862" x="804863" y="1895475"/>
          <p14:tracePt t="31879" x="838200" y="1838325"/>
          <p14:tracePt t="31896" x="904875" y="1795463"/>
          <p14:tracePt t="31912" x="990600" y="1766888"/>
          <p14:tracePt t="31929" x="1104900" y="1747838"/>
          <p14:tracePt t="31946" x="1185863" y="1747838"/>
          <p14:tracePt t="31962" x="1266825" y="1757363"/>
          <p14:tracePt t="31979" x="1333500" y="1790700"/>
          <p14:tracePt t="31996" x="1409700" y="1843088"/>
          <p14:tracePt t="32012" x="1447800" y="1885950"/>
          <p14:tracePt t="32029" x="1481138" y="1924050"/>
          <p14:tracePt t="32046" x="1500188" y="1966913"/>
          <p14:tracePt t="32062" x="1519238" y="2028825"/>
          <p14:tracePt t="32079" x="1524000" y="2066925"/>
          <p14:tracePt t="32096" x="1524000" y="2109788"/>
          <p14:tracePt t="32113" x="1519238" y="2147888"/>
          <p14:tracePt t="32129" x="1514475" y="2171700"/>
          <p14:tracePt t="32146" x="1504950" y="2190750"/>
          <p14:tracePt t="32163" x="1490663" y="2214563"/>
          <p14:tracePt t="32179" x="1447800" y="2257425"/>
          <p14:tracePt t="32196" x="1404938" y="2290763"/>
          <p14:tracePt t="32212" x="1371600" y="2314575"/>
          <p14:tracePt t="32229" x="1323975" y="2343150"/>
          <p14:tracePt t="32246" x="1276350" y="2366963"/>
          <p14:tracePt t="32262" x="1247775" y="2371725"/>
          <p14:tracePt t="32279" x="1228725" y="2376488"/>
          <p14:tracePt t="32296" x="1219200" y="2376488"/>
          <p14:tracePt t="32312" x="1209675" y="2376488"/>
          <p14:tracePt t="32329" x="1204913" y="2376488"/>
          <p14:tracePt t="32346" x="1200150" y="2376488"/>
          <p14:tracePt t="32379" x="1195388" y="2376488"/>
          <p14:tracePt t="32731" x="1338263" y="2328863"/>
          <p14:tracePt t="32738" x="1585913" y="2257425"/>
          <p14:tracePt t="32746" x="1847850" y="2219325"/>
          <p14:tracePt t="32762" x="2257425" y="2157413"/>
          <p14:tracePt t="32779" x="2709863" y="2105025"/>
          <p14:tracePt t="32797" x="3262313" y="1985963"/>
          <p14:tracePt t="32813" x="3490913" y="1928813"/>
          <p14:tracePt t="32846" x="3914775" y="1871663"/>
          <p14:tracePt t="32879" x="4129088" y="1871663"/>
          <p14:tracePt t="32896" x="4171950" y="1871663"/>
          <p14:tracePt t="32913" x="4219575" y="1871663"/>
          <p14:tracePt t="32929" x="4276725" y="1871663"/>
          <p14:tracePt t="32946" x="4319588" y="1871663"/>
          <p14:tracePt t="32962" x="4352925" y="1866900"/>
          <p14:tracePt t="32979" x="4424363" y="1852613"/>
          <p14:tracePt t="32996" x="4481513" y="1847850"/>
          <p14:tracePt t="33012" x="4557713" y="1833563"/>
          <p14:tracePt t="33029" x="4638675" y="1819275"/>
          <p14:tracePt t="33046" x="4743450" y="1804988"/>
          <p14:tracePt t="33062" x="4805363" y="1795463"/>
          <p14:tracePt t="33079" x="4848225" y="1790700"/>
          <p14:tracePt t="33096" x="4872038" y="1781175"/>
          <p14:tracePt t="33112" x="4905375" y="1781175"/>
          <p14:tracePt t="33129" x="4919663" y="1781175"/>
          <p14:tracePt t="33146" x="4924425" y="1781175"/>
          <p14:tracePt t="33162" x="4933950" y="1781175"/>
          <p14:tracePt t="33179" x="4933950" y="1785938"/>
          <p14:tracePt t="33196" x="4933950" y="1800225"/>
          <p14:tracePt t="33212" x="4924425" y="1814513"/>
          <p14:tracePt t="33229" x="4862513" y="1876425"/>
          <p14:tracePt t="33246" x="4762500" y="1933575"/>
          <p14:tracePt t="33262" x="4662488" y="1981200"/>
          <p14:tracePt t="33279" x="4567238" y="2014538"/>
          <p14:tracePt t="33296" x="4386263" y="2033588"/>
          <p14:tracePt t="33312" x="4271963" y="2028825"/>
          <p14:tracePt t="33329" x="4157663" y="2005013"/>
          <p14:tracePt t="33346" x="4071938" y="1990725"/>
          <p14:tracePt t="33362" x="3910013" y="1947863"/>
          <p14:tracePt t="33379" x="3805238" y="1924050"/>
          <p14:tracePt t="33396" x="3719513" y="1890713"/>
          <p14:tracePt t="33412" x="3609975" y="1862138"/>
          <p14:tracePt t="33429" x="3538538" y="1847850"/>
          <p14:tracePt t="33446" x="3462338" y="1819275"/>
          <p14:tracePt t="33462" x="3386138" y="1795463"/>
          <p14:tracePt t="33479" x="3286125" y="1752600"/>
          <p14:tracePt t="33495" x="3248025" y="1728788"/>
          <p14:tracePt t="33512" x="3209925" y="1700213"/>
          <p14:tracePt t="33529" x="3186113" y="1681163"/>
          <p14:tracePt t="33545" x="3167063" y="1652588"/>
          <p14:tracePt t="33562" x="3157538" y="1628775"/>
          <p14:tracePt t="33579" x="3157538" y="1562100"/>
          <p14:tracePt t="33596" x="3190875" y="1452563"/>
          <p14:tracePt t="33612" x="3276600" y="1338263"/>
          <p14:tracePt t="33629" x="3386138" y="1204913"/>
          <p14:tracePt t="33646" x="3509963" y="1100138"/>
          <p14:tracePt t="33662" x="3786188" y="990600"/>
          <p14:tracePt t="33679" x="3943350" y="962025"/>
          <p14:tracePt t="33696" x="4057650" y="962025"/>
          <p14:tracePt t="33712" x="4162425" y="981075"/>
          <p14:tracePt t="33729" x="4276725" y="1038225"/>
          <p14:tracePt t="33747" x="4333875" y="1081088"/>
          <p14:tracePt t="33763" x="4381500" y="1119188"/>
          <p14:tracePt t="33779" x="4457700" y="1209675"/>
          <p14:tracePt t="33796" x="4491038" y="1276350"/>
          <p14:tracePt t="33812" x="4524375" y="1362075"/>
          <p14:tracePt t="33829" x="4538663" y="1433513"/>
          <p14:tracePt t="33846" x="4552950" y="1519238"/>
          <p14:tracePt t="33862" x="4543425" y="1571625"/>
          <p14:tracePt t="33879" x="4529138" y="1624013"/>
          <p14:tracePt t="33896" x="4510088" y="1676400"/>
          <p14:tracePt t="33912" x="4443413" y="1771650"/>
          <p14:tracePt t="33929" x="4381500" y="1843088"/>
          <p14:tracePt t="33946" x="4281488" y="1909763"/>
          <p14:tracePt t="33963" x="4105275" y="1976438"/>
          <p14:tracePt t="33979" x="3948113" y="1995488"/>
          <p14:tracePt t="33996" x="3800475" y="1990725"/>
          <p14:tracePt t="34012" x="3705225" y="1957388"/>
          <p14:tracePt t="34029" x="3576638" y="1895475"/>
          <p14:tracePt t="34045" x="3500438" y="1847850"/>
          <p14:tracePt t="34062" x="3443288" y="1814513"/>
          <p14:tracePt t="34079" x="3400425" y="1785938"/>
          <p14:tracePt t="34096" x="3357563" y="1752600"/>
          <p14:tracePt t="34112" x="3338513" y="1719263"/>
          <p14:tracePt t="34129" x="3319463" y="1666875"/>
          <p14:tracePt t="34148" x="3328988" y="1528763"/>
          <p14:tracePt t="34162" x="3367088" y="1452563"/>
          <p14:tracePt t="34179" x="3419475" y="1400175"/>
          <p14:tracePt t="34196" x="3495675" y="1338263"/>
          <p14:tracePt t="34212" x="3729038" y="1247775"/>
          <p14:tracePt t="34229" x="3890963" y="1223963"/>
          <p14:tracePt t="34246" x="4024313" y="1223963"/>
          <p14:tracePt t="34262" x="4114800" y="1223963"/>
          <p14:tracePt t="34279" x="4238625" y="1262063"/>
          <p14:tracePt t="34296" x="4305300" y="1309688"/>
          <p14:tracePt t="34312" x="4367213" y="1390650"/>
          <p14:tracePt t="34329" x="4424363" y="1466850"/>
          <p14:tracePt t="34346" x="4467225" y="1571625"/>
          <p14:tracePt t="34362" x="4481513" y="1624013"/>
          <p14:tracePt t="34379" x="4486275" y="1666875"/>
          <p14:tracePt t="34396" x="4471988" y="1738313"/>
          <p14:tracePt t="34412" x="4443413" y="1800225"/>
          <p14:tracePt t="34429" x="4400550" y="1857375"/>
          <p14:tracePt t="34445" x="4343400" y="1909763"/>
          <p14:tracePt t="34462" x="4214813" y="1981200"/>
          <p14:tracePt t="34479" x="4076700" y="2014538"/>
          <p14:tracePt t="34495" x="3919538" y="2043113"/>
          <p14:tracePt t="34512" x="3805238" y="2043113"/>
          <p14:tracePt t="34529" x="3676650" y="2019300"/>
          <p14:tracePt t="34545" x="3586163" y="1971675"/>
          <p14:tracePt t="34562" x="3529013" y="1919288"/>
          <p14:tracePt t="34579" x="3452813" y="1819275"/>
          <p14:tracePt t="34595" x="3424238" y="1743075"/>
          <p14:tracePt t="34612" x="3405188" y="1585913"/>
          <p14:tracePt t="34629" x="3419475" y="1428750"/>
          <p14:tracePt t="34645" x="3462338" y="1304925"/>
          <p14:tracePt t="34663" x="3519488" y="1238250"/>
          <p14:tracePt t="34680" x="3586163" y="1176338"/>
          <p14:tracePt t="34698" x="3819525" y="1095375"/>
          <p14:tracePt t="34713" x="3962400" y="1085850"/>
          <p14:tracePt t="34731" x="4067175" y="1095375"/>
          <p14:tracePt t="34734" x="4114800" y="1114425"/>
          <p14:tracePt t="34746" x="4167188" y="1138238"/>
          <p14:tracePt t="34764" x="4295775" y="1219200"/>
          <p14:tracePt t="34779" x="4376738" y="1319213"/>
          <p14:tracePt t="34796" x="4424363" y="1395413"/>
          <p14:tracePt t="34812" x="4452938" y="1462088"/>
          <p14:tracePt t="34829" x="4467225" y="1538288"/>
          <p14:tracePt t="34846" x="4467225" y="1590675"/>
          <p14:tracePt t="34863" x="4457700" y="1633538"/>
          <p14:tracePt t="34881" x="4433888" y="1724025"/>
          <p14:tracePt t="34897" x="4414838" y="1752600"/>
          <p14:tracePt t="34913" x="4395788" y="1776413"/>
          <p14:tracePt t="34930" x="4386263" y="1790700"/>
          <p14:tracePt t="34947" x="4376738" y="1800225"/>
          <p14:tracePt t="34962" x="4371975" y="1804988"/>
          <p14:tracePt t="34979" x="4367213" y="1814513"/>
          <p14:tracePt t="34996" x="4357688" y="1819275"/>
          <p14:tracePt t="35013" x="4333875" y="1833563"/>
          <p14:tracePt t="35029" x="4300538" y="1852613"/>
          <p14:tracePt t="35046" x="4267200" y="1866900"/>
          <p14:tracePt t="35062" x="4229100" y="1885950"/>
          <p14:tracePt t="35079" x="4133850" y="1900238"/>
          <p14:tracePt t="35096" x="4052888" y="1905000"/>
          <p14:tracePt t="35113" x="3957638" y="1900238"/>
          <p14:tracePt t="35129" x="3876675" y="1881188"/>
          <p14:tracePt t="35146" x="3695700" y="1800225"/>
          <p14:tracePt t="35163" x="3586163" y="1743075"/>
          <p14:tracePt t="35180" x="3486150" y="1685925"/>
          <p14:tracePt t="35197" x="3381375" y="1633538"/>
          <p14:tracePt t="35213" x="3338513" y="1604963"/>
          <p14:tracePt t="35229" x="3305175" y="1581150"/>
          <p14:tracePt t="35246" x="3276600" y="1562100"/>
          <p14:tracePt t="35263" x="3248025" y="1485900"/>
          <p14:tracePt t="35280" x="3248025" y="1366838"/>
          <p14:tracePt t="35296" x="3271838" y="1276350"/>
          <p14:tracePt t="35312" x="3300413" y="1200150"/>
          <p14:tracePt t="35329" x="3400425" y="1095375"/>
          <p14:tracePt t="35345" x="3529013" y="1042988"/>
          <p14:tracePt t="35362" x="3667125" y="1028700"/>
          <p14:tracePt t="35379" x="3824288" y="1038225"/>
          <p14:tracePt t="35395" x="4029075" y="1081088"/>
          <p14:tracePt t="35412" x="4138613" y="1123950"/>
          <p14:tracePt t="35429" x="4195763" y="1162050"/>
          <p14:tracePt t="35446" x="4257675" y="1238250"/>
          <p14:tracePt t="35462" x="4286250" y="1290638"/>
          <p14:tracePt t="35479" x="4295775" y="1343025"/>
          <p14:tracePt t="35495" x="4295775" y="1385888"/>
          <p14:tracePt t="35512" x="4276725" y="1447800"/>
          <p14:tracePt t="35529" x="4262438" y="1485900"/>
          <p14:tracePt t="35545" x="4233863" y="1528763"/>
          <p14:tracePt t="35563" x="4191000" y="1581150"/>
          <p14:tracePt t="35579" x="4167188" y="1609725"/>
          <p14:tracePt t="35595" x="4133850" y="1633538"/>
          <p14:tracePt t="35612" x="4110038" y="1657350"/>
          <p14:tracePt t="35629" x="4076700" y="1681163"/>
          <p14:tracePt t="35646" x="4062413" y="1690688"/>
          <p14:tracePt t="35662" x="4038600" y="1709738"/>
          <p14:tracePt t="35679" x="4014788" y="1719263"/>
          <p14:tracePt t="35695" x="3976688" y="1743075"/>
          <p14:tracePt t="35712" x="3929063" y="1757363"/>
          <p14:tracePt t="35729" x="3857625" y="1771650"/>
          <p14:tracePt t="35746" x="3776663" y="1785938"/>
          <p14:tracePt t="35747" x="3743325" y="1785938"/>
          <p14:tracePt t="35762" x="3671888" y="1785938"/>
          <p14:tracePt t="35779" x="3600450" y="1776413"/>
          <p14:tracePt t="35795" x="3548063" y="1747838"/>
          <p14:tracePt t="35812" x="3481388" y="1695450"/>
          <p14:tracePt t="35829" x="3438525" y="1638300"/>
          <p14:tracePt t="35846" x="3400425" y="1590675"/>
          <p14:tracePt t="35862" x="3381375" y="1547813"/>
          <p14:tracePt t="35879" x="3371850" y="1476375"/>
          <p14:tracePt t="35895" x="3381375" y="1390650"/>
          <p14:tracePt t="35912" x="3419475" y="1290638"/>
          <p14:tracePt t="35929" x="3467100" y="1214438"/>
          <p14:tracePt t="35945" x="3557588" y="1138238"/>
          <p14:tracePt t="35963" x="3676650" y="1100138"/>
          <p14:tracePt t="35979" x="3819525" y="1081088"/>
          <p14:tracePt t="35996" x="4005263" y="1109663"/>
          <p14:tracePt t="36012" x="4124325" y="1171575"/>
          <p14:tracePt t="36029" x="4214813" y="1233488"/>
          <p14:tracePt t="36045" x="4276725" y="1295400"/>
          <p14:tracePt t="36062" x="4343400" y="1381125"/>
          <p14:tracePt t="36079" x="4376738" y="1447800"/>
          <p14:tracePt t="36095" x="4400550" y="1533525"/>
          <p14:tracePt t="36112" x="4400550" y="1590675"/>
          <p14:tracePt t="36129" x="4400550" y="1652588"/>
          <p14:tracePt t="36145" x="4395788" y="1681163"/>
          <p14:tracePt t="36162" x="4381500" y="1700213"/>
          <p14:tracePt t="36179" x="4371975" y="1709738"/>
          <p14:tracePt t="36195" x="4352925" y="1728788"/>
          <p14:tracePt t="36212" x="4338638" y="1743075"/>
          <p14:tracePt t="36229" x="4314825" y="1762125"/>
          <p14:tracePt t="36246" x="4276725" y="1785938"/>
          <p14:tracePt t="36262" x="4248150" y="1790700"/>
          <p14:tracePt t="36279" x="4200525" y="1795463"/>
          <p14:tracePt t="36295" x="4143375" y="1809750"/>
          <p14:tracePt t="36312" x="4014788" y="1809750"/>
          <p14:tracePt t="36329" x="3924300" y="1804988"/>
          <p14:tracePt t="36345" x="3833813" y="1800225"/>
          <p14:tracePt t="36362" x="3762375" y="1785938"/>
          <p14:tracePt t="36379" x="3638550" y="1738313"/>
          <p14:tracePt t="36395" x="3576638" y="1695450"/>
          <p14:tracePt t="36412" x="3529013" y="1652588"/>
          <p14:tracePt t="36429" x="3471863" y="1590675"/>
          <p14:tracePt t="36446" x="3443288" y="1552575"/>
          <p14:tracePt t="36462" x="3429000" y="1524000"/>
          <p14:tracePt t="36479" x="3414713" y="1481138"/>
          <p14:tracePt t="36496" x="3443288" y="1338263"/>
          <p14:tracePt t="36513" x="3495675" y="1219200"/>
          <p14:tracePt t="36529" x="3552825" y="1162050"/>
          <p14:tracePt t="36545" x="3652838" y="1095375"/>
          <p14:tracePt t="36562" x="3848100" y="1062038"/>
          <p14:tracePt t="36579" x="3976688" y="1090613"/>
          <p14:tracePt t="36595" x="4067175" y="1143000"/>
          <p14:tracePt t="36612" x="4114800" y="1195388"/>
          <p14:tracePt t="36629" x="4162425" y="1247775"/>
          <p14:tracePt t="36645" x="4186238" y="1285875"/>
          <p14:tracePt t="36662" x="4195763" y="1314450"/>
          <p14:tracePt t="36679" x="4186238" y="1400175"/>
          <p14:tracePt t="36695" x="4157663" y="1485900"/>
          <p14:tracePt t="36712" x="4110038" y="1557338"/>
          <p14:tracePt t="36729" x="4071938" y="1604963"/>
          <p14:tracePt t="36745" x="4014788" y="1647825"/>
          <p14:tracePt t="36762" x="3981450" y="1666875"/>
          <p14:tracePt t="36779" x="3967163" y="1676400"/>
          <p14:tracePt t="36795" x="3962400" y="1685925"/>
          <p14:tracePt t="36812" x="3957638" y="1690688"/>
          <p14:tracePt t="38353" x="3967163" y="1752600"/>
          <p14:tracePt t="38360" x="3981450" y="1824038"/>
          <p14:tracePt t="38367" x="4000500" y="1881188"/>
          <p14:tracePt t="38378" x="4005263" y="1928813"/>
          <p14:tracePt t="38395" x="4019550" y="2000250"/>
          <p14:tracePt t="38412" x="4038600" y="2128838"/>
          <p14:tracePt t="38445" x="4057650" y="2271713"/>
          <p14:tracePt t="38478" x="4076700" y="2371725"/>
          <p14:tracePt t="38495" x="4081463" y="2390775"/>
          <p14:tracePt t="38512" x="4090988" y="2414588"/>
          <p14:tracePt t="38529" x="4119563" y="2462213"/>
          <p14:tracePt t="38545" x="4129088" y="2500313"/>
          <p14:tracePt t="38562" x="4157663" y="2576513"/>
          <p14:tracePt t="38578" x="4186238" y="2628900"/>
          <p14:tracePt t="38595" x="4205288" y="2686050"/>
          <p14:tracePt t="38612" x="4210050" y="2709863"/>
          <p14:tracePt t="38629" x="4219575" y="2728913"/>
          <p14:tracePt t="38645" x="4229100" y="2752725"/>
          <p14:tracePt t="38662" x="4238625" y="2786063"/>
          <p14:tracePt t="38678" x="4252913" y="2814638"/>
          <p14:tracePt t="38695" x="4257675" y="2843213"/>
          <p14:tracePt t="38712" x="4267200" y="2886075"/>
          <p14:tracePt t="38729" x="4281488" y="2909888"/>
          <p14:tracePt t="38745" x="4281488" y="2924175"/>
          <p14:tracePt t="38762" x="4281488" y="2933700"/>
          <p14:tracePt t="38779" x="4281488" y="2943225"/>
          <p14:tracePt t="38812" x="4281488" y="2962275"/>
          <p14:tracePt t="38828" x="4281488" y="2981325"/>
          <p14:tracePt t="38845" x="4271963" y="3009900"/>
          <p14:tracePt t="38862" x="4267200" y="3028950"/>
          <p14:tracePt t="38878" x="4262438" y="3043238"/>
          <p14:tracePt t="38895" x="4252913" y="3062288"/>
          <p14:tracePt t="38912" x="4243388" y="3067050"/>
          <p14:tracePt t="38928" x="4238625" y="3076575"/>
          <p14:tracePt t="38945" x="4233863" y="3081338"/>
          <p14:tracePt t="38962" x="4233863" y="3086100"/>
          <p14:tracePt t="39028" x="4229100" y="3086100"/>
          <p14:tracePt t="39035" x="4224338" y="3090863"/>
          <p14:tracePt t="39045" x="4224338" y="3095625"/>
          <p14:tracePt t="39062" x="4210050" y="3100388"/>
          <p14:tracePt t="39079" x="4181475" y="3105150"/>
          <p14:tracePt t="39095" x="4162425" y="3109913"/>
          <p14:tracePt t="39112" x="4138613" y="3119438"/>
          <p14:tracePt t="39129" x="4119563" y="3119438"/>
          <p14:tracePt t="39145" x="4086225" y="3128963"/>
          <p14:tracePt t="39162" x="4048125" y="3128963"/>
          <p14:tracePt t="39178" x="4005263" y="3128963"/>
          <p14:tracePt t="39195" x="3957638" y="3128963"/>
          <p14:tracePt t="39212" x="3862388" y="3114675"/>
          <p14:tracePt t="39228" x="3786188" y="3081338"/>
          <p14:tracePt t="39245" x="3700463" y="3043238"/>
          <p14:tracePt t="39262" x="3629025" y="2995613"/>
          <p14:tracePt t="39278" x="3543300" y="2933700"/>
          <p14:tracePt t="39295" x="3505200" y="2905125"/>
          <p14:tracePt t="39312" x="3467100" y="2890838"/>
          <p14:tracePt t="39328" x="3405188" y="2862263"/>
          <p14:tracePt t="39345" x="3343275" y="2847975"/>
          <p14:tracePt t="39362" x="3281363" y="2838450"/>
          <p14:tracePt t="39378" x="3224213" y="2838450"/>
          <p14:tracePt t="39395" x="3157538" y="2838450"/>
          <p14:tracePt t="39412" x="3114675" y="2828925"/>
          <p14:tracePt t="39428" x="3071813" y="2828925"/>
          <p14:tracePt t="39445" x="3033713" y="2824163"/>
          <p14:tracePt t="39462" x="2957513" y="2824163"/>
          <p14:tracePt t="39478" x="2909888" y="2824163"/>
          <p14:tracePt t="39495" x="2857500" y="2824163"/>
          <p14:tracePt t="39512" x="2790825" y="2824163"/>
          <p14:tracePt t="39528" x="2747963" y="2824163"/>
          <p14:tracePt t="39545" x="2714625" y="2824163"/>
          <p14:tracePt t="39562" x="2671763" y="2824163"/>
          <p14:tracePt t="39578" x="2609850" y="2838450"/>
          <p14:tracePt t="39595" x="2571750" y="2843213"/>
          <p14:tracePt t="39612" x="2543175" y="2847975"/>
          <p14:tracePt t="39628" x="2533650" y="2847975"/>
          <p14:tracePt t="39645" x="2524125" y="2847975"/>
          <p14:tracePt t="39662" x="2519363" y="2852738"/>
          <p14:tracePt t="39902" x="2481263" y="2852738"/>
          <p14:tracePt t="39911" x="2438400" y="2862263"/>
          <p14:tracePt t="39925" x="2362200" y="2886075"/>
          <p14:tracePt t="39933" x="2324100" y="2890838"/>
          <p14:tracePt t="39945" x="2257425" y="2900363"/>
          <p14:tracePt t="39962" x="2205038" y="2909888"/>
          <p14:tracePt t="39979" x="2166938" y="2909888"/>
          <p14:tracePt t="39995" x="2133600" y="2909888"/>
          <p14:tracePt t="40012" x="2105025" y="2909888"/>
          <p14:tracePt t="40028" x="2095500" y="2909888"/>
          <p14:tracePt t="40045" x="2090738" y="2909888"/>
          <p14:tracePt t="40062" x="2081213" y="2909888"/>
          <p14:tracePt t="40144" x="2085975" y="2905125"/>
          <p14:tracePt t="40152" x="2109788" y="2905125"/>
          <p14:tracePt t="40162" x="2133600" y="2900363"/>
          <p14:tracePt t="40178" x="2228850" y="2886075"/>
          <p14:tracePt t="40195" x="2409825" y="2867025"/>
          <p14:tracePt t="40212" x="2533650" y="2862263"/>
          <p14:tracePt t="40229" x="2667000" y="2862263"/>
          <p14:tracePt t="40245" x="2814638" y="2871788"/>
          <p14:tracePt t="40262" x="2995613" y="2900363"/>
          <p14:tracePt t="40278" x="3124200" y="2914650"/>
          <p14:tracePt t="40295" x="3238500" y="2924175"/>
          <p14:tracePt t="40312" x="3352800" y="2933700"/>
          <p14:tracePt t="40328" x="3405188" y="2933700"/>
          <p14:tracePt t="40345" x="3438525" y="2938463"/>
          <p14:tracePt t="40362" x="3462338" y="2938463"/>
          <p14:tracePt t="40379" x="3481388" y="2938463"/>
          <p14:tracePt t="40593" x="3548063" y="2938463"/>
          <p14:tracePt t="40599" x="3624263" y="2938463"/>
          <p14:tracePt t="40612" x="3705225" y="2938463"/>
          <p14:tracePt t="40628" x="3881438" y="2938463"/>
          <p14:tracePt t="40645" x="3995738" y="2938463"/>
          <p14:tracePt t="40662" x="4100513" y="2952750"/>
          <p14:tracePt t="40678" x="4171950" y="2962275"/>
          <p14:tracePt t="40695" x="4233863" y="2981325"/>
          <p14:tracePt t="40712" x="4262438" y="2986088"/>
          <p14:tracePt t="40728" x="4276725" y="2986088"/>
          <p14:tracePt t="40745" x="4291013" y="2986088"/>
          <p14:tracePt t="40762" x="4295775" y="2986088"/>
          <p14:tracePt t="40778" x="4305300" y="2990850"/>
          <p14:tracePt t="40795" x="4319588" y="2990850"/>
          <p14:tracePt t="40812" x="4352925" y="3000375"/>
          <p14:tracePt t="40828" x="4376738" y="3000375"/>
          <p14:tracePt t="40845" x="4395788" y="3000375"/>
          <p14:tracePt t="40862" x="4405313" y="3000375"/>
          <p14:tracePt t="40878" x="4424363" y="3000375"/>
          <p14:tracePt t="40895" x="4438650" y="3000375"/>
          <p14:tracePt t="40912" x="4452938" y="3000375"/>
          <p14:tracePt t="40929" x="4471988" y="3000375"/>
          <p14:tracePt t="40945" x="4476750" y="3000375"/>
          <p14:tracePt t="40962" x="4486275" y="3000375"/>
          <p14:tracePt t="40979" x="4491038" y="3000375"/>
          <p14:tracePt t="40995" x="4495800" y="3000375"/>
          <p14:tracePt t="41084" x="4486275" y="3000375"/>
          <p14:tracePt t="41091" x="4476750" y="3000375"/>
          <p14:tracePt t="41099" x="4457700" y="2995613"/>
          <p14:tracePt t="41112" x="4443413" y="2995613"/>
          <p14:tracePt t="41128" x="4381500" y="2981325"/>
          <p14:tracePt t="41145" x="4343400" y="2971800"/>
          <p14:tracePt t="41162" x="4329113" y="2971800"/>
          <p14:tracePt t="41179" x="4314825" y="2971800"/>
          <p14:tracePt t="41195" x="4310063" y="2971800"/>
          <p14:tracePt t="41212" x="4305300" y="2971800"/>
          <p14:tracePt t="41253" x="4300538" y="2971800"/>
          <p14:tracePt t="41268" x="4295775" y="2971800"/>
          <p14:tracePt t="41289" x="4291013" y="2971800"/>
          <p14:tracePt t="41297" x="4286250" y="2967038"/>
          <p14:tracePt t="41312" x="4262438" y="2962275"/>
          <p14:tracePt t="41328" x="4233863" y="2947988"/>
          <p14:tracePt t="41345" x="4200525" y="2947988"/>
          <p14:tracePt t="41362" x="4138613" y="2933700"/>
          <p14:tracePt t="41378" x="4095750" y="2933700"/>
          <p14:tracePt t="41395" x="4071938" y="2933700"/>
          <p14:tracePt t="41412" x="4052888" y="2933700"/>
          <p14:tracePt t="41428" x="4038600" y="2933700"/>
          <p14:tracePt t="41445" x="4033838" y="2933700"/>
          <p14:tracePt t="41462" x="4024313" y="2933700"/>
          <p14:tracePt t="41478" x="4019550" y="2933700"/>
          <p14:tracePt t="41495" x="3990975" y="2933700"/>
          <p14:tracePt t="41512" x="3948113" y="2933700"/>
          <p14:tracePt t="41528" x="3890963" y="2943225"/>
          <p14:tracePt t="41545" x="3757613" y="2967038"/>
          <p14:tracePt t="41562" x="3662363" y="2990850"/>
          <p14:tracePt t="41578" x="3562350" y="3009900"/>
          <p14:tracePt t="41595" x="3467100" y="3033713"/>
          <p14:tracePt t="41612" x="3328988" y="3038475"/>
          <p14:tracePt t="41628" x="3267075" y="3038475"/>
          <p14:tracePt t="41645" x="3233738" y="3038475"/>
          <p14:tracePt t="41662" x="3209925" y="3038475"/>
          <p14:tracePt t="41678" x="3181350" y="3043238"/>
          <p14:tracePt t="41695" x="3157538" y="3052763"/>
          <p14:tracePt t="41712" x="3133725" y="3062288"/>
          <p14:tracePt t="41728" x="3095625" y="3081338"/>
          <p14:tracePt t="41730" x="3086100" y="3086100"/>
          <p14:tracePt t="41745" x="3048000" y="3105150"/>
          <p14:tracePt t="41762" x="3028950" y="3109913"/>
          <p14:tracePt t="41778" x="3019425" y="3119438"/>
          <p14:tracePt t="41795" x="3009900" y="3119438"/>
          <p14:tracePt t="41812" x="3005138" y="3119438"/>
          <p14:tracePt t="41862" x="3009900" y="3119438"/>
          <p14:tracePt t="41869" x="3019425" y="3114675"/>
          <p14:tracePt t="41878" x="3038475" y="3114675"/>
          <p14:tracePt t="41895" x="3081338" y="3100388"/>
          <p14:tracePt t="41912" x="3152775" y="3086100"/>
          <p14:tracePt t="41928" x="3305175" y="3048000"/>
          <p14:tracePt t="41945" x="3386138" y="3024188"/>
          <p14:tracePt t="41962" x="3443288" y="3005138"/>
          <p14:tracePt t="41979" x="3486150" y="2990850"/>
          <p14:tracePt t="41995" x="3500438" y="2986088"/>
          <p14:tracePt t="42012" x="3505200" y="2986088"/>
          <p14:tracePt t="42028" x="3514725" y="2986088"/>
          <p14:tracePt t="42062" x="3519488" y="2986088"/>
          <p14:tracePt t="42079" x="3524250" y="2986088"/>
          <p14:tracePt t="42095" x="3538538" y="2986088"/>
          <p14:tracePt t="42112" x="3576638" y="2981325"/>
          <p14:tracePt t="42128" x="3619500" y="2981325"/>
          <p14:tracePt t="42145" x="3657600" y="2971800"/>
          <p14:tracePt t="42162" x="3705225" y="2971800"/>
          <p14:tracePt t="42178" x="3724275" y="2971800"/>
          <p14:tracePt t="42195" x="3738563" y="2971800"/>
          <p14:tracePt t="42212" x="3762375" y="2971800"/>
          <p14:tracePt t="42228" x="3800475" y="2967038"/>
          <p14:tracePt t="42245" x="3829050" y="2967038"/>
          <p14:tracePt t="42262" x="3857625" y="2962275"/>
          <p14:tracePt t="42278" x="3886200" y="2962275"/>
          <p14:tracePt t="42295" x="3919538" y="2947988"/>
          <p14:tracePt t="42312" x="3943350" y="2947988"/>
          <p14:tracePt t="42328" x="3957638" y="2947988"/>
          <p14:tracePt t="42345" x="3971925" y="2947988"/>
          <p14:tracePt t="42362" x="3981450" y="2947988"/>
          <p14:tracePt t="42378" x="3986213" y="2947988"/>
          <p14:tracePt t="42395" x="3995738" y="2947988"/>
          <p14:tracePt t="42684" x="4048125" y="2943225"/>
          <p14:tracePt t="42691" x="4129088" y="2933700"/>
          <p14:tracePt t="42698" x="4214813" y="2933700"/>
          <p14:tracePt t="42712" x="4305300" y="2933700"/>
          <p14:tracePt t="42728" x="4514850" y="2933700"/>
          <p14:tracePt t="42745" x="4619625" y="2928938"/>
          <p14:tracePt t="42762" x="4719638" y="2928938"/>
          <p14:tracePt t="42795" x="4852988" y="2943225"/>
          <p14:tracePt t="42828" x="4900613" y="2943225"/>
          <p14:tracePt t="42845" x="4933950" y="2943225"/>
          <p14:tracePt t="42862" x="4953000" y="2943225"/>
          <p14:tracePt t="42879" x="4976813" y="2947988"/>
          <p14:tracePt t="42895" x="5029200" y="2947988"/>
          <p14:tracePt t="42911" x="5119688" y="2947988"/>
          <p14:tracePt t="42928" x="5176838" y="2952750"/>
          <p14:tracePt t="42945" x="5248275" y="2952750"/>
          <p14:tracePt t="42962" x="5334000" y="2967038"/>
          <p14:tracePt t="42978" x="5381625" y="2967038"/>
          <p14:tracePt t="42995" x="5424488" y="2971800"/>
          <p14:tracePt t="43012" x="5453063" y="2971800"/>
          <p14:tracePt t="43028" x="5481638" y="2971800"/>
          <p14:tracePt t="43045" x="5486400" y="2971800"/>
          <p14:tracePt t="43062" x="5495925" y="2971800"/>
          <p14:tracePt t="43078" x="5500688" y="2971800"/>
          <p14:tracePt t="43095" x="5505450" y="2971800"/>
          <p14:tracePt t="43367" x="5586413" y="2971800"/>
          <p14:tracePt t="43374" x="5700713" y="2962275"/>
          <p14:tracePt t="43382" x="5819775" y="2952750"/>
          <p14:tracePt t="43395" x="6029325" y="2943225"/>
          <p14:tracePt t="43411" x="6262688" y="2924175"/>
          <p14:tracePt t="43428" x="6505575" y="2924175"/>
          <p14:tracePt t="43445" x="6681788" y="2924175"/>
          <p14:tracePt t="43462" x="6867525" y="2952750"/>
          <p14:tracePt t="43478" x="6958013" y="2962275"/>
          <p14:tracePt t="43495" x="7029450" y="2967038"/>
          <p14:tracePt t="43511" x="7081838" y="2976563"/>
          <p14:tracePt t="43528" x="7143750" y="2986088"/>
          <p14:tracePt t="43545" x="7181850" y="2990850"/>
          <p14:tracePt t="43561" x="7224713" y="3005138"/>
          <p14:tracePt t="43578" x="7291388" y="3005138"/>
          <p14:tracePt t="43595" x="7348538" y="3005138"/>
          <p14:tracePt t="43612" x="7410450" y="2995613"/>
          <p14:tracePt t="43628" x="7477125" y="2995613"/>
          <p14:tracePt t="43645" x="7548563" y="2990850"/>
          <p14:tracePt t="43661" x="7581900" y="2990850"/>
          <p14:tracePt t="43678" x="7610475" y="2990850"/>
          <p14:tracePt t="43695" x="7629525" y="2990850"/>
          <p14:tracePt t="43711" x="7643813" y="2990850"/>
          <p14:tracePt t="43786" x="7634288" y="2986088"/>
          <p14:tracePt t="43792" x="7624763" y="2986088"/>
          <p14:tracePt t="43799" x="7600950" y="2971800"/>
          <p14:tracePt t="43812" x="7562850" y="2971800"/>
          <p14:tracePt t="43828" x="7377113" y="2928938"/>
          <p14:tracePt t="43845" x="7281863" y="2905125"/>
          <p14:tracePt t="43862" x="7215188" y="2900363"/>
          <p14:tracePt t="43878" x="7172325" y="2890838"/>
          <p14:tracePt t="43895" x="7138988" y="2881313"/>
          <p14:tracePt t="43912" x="7119938" y="2876550"/>
          <p14:tracePt t="43928" x="7115175" y="2876550"/>
          <p14:tracePt t="43945" x="7105650" y="2876550"/>
          <p14:tracePt t="44145" x="7062788" y="2876550"/>
          <p14:tracePt t="44151" x="6996113" y="2881313"/>
          <p14:tracePt t="44161" x="6924675" y="2890838"/>
          <p14:tracePt t="44178" x="6815138" y="2895600"/>
          <p14:tracePt t="44195" x="6696075" y="2909888"/>
          <p14:tracePt t="44211" x="6643688" y="2919413"/>
          <p14:tracePt t="44228" x="6600825" y="2919413"/>
          <p14:tracePt t="44245" x="6557963" y="2919413"/>
          <p14:tracePt t="44246" x="6543675" y="2919413"/>
          <p14:tracePt t="44262" x="6500813" y="2919413"/>
          <p14:tracePt t="44278" x="6438900" y="2919413"/>
          <p14:tracePt t="44295" x="6362700" y="2919413"/>
          <p14:tracePt t="44311" x="6272213" y="2919413"/>
          <p14:tracePt t="44328" x="6134100" y="2919413"/>
          <p14:tracePt t="44345" x="6010275" y="2914650"/>
          <p14:tracePt t="44362" x="5910263" y="2914650"/>
          <p14:tracePt t="44378" x="5795963" y="2914650"/>
          <p14:tracePt t="44395" x="5562600" y="2895600"/>
          <p14:tracePt t="44411" x="5414963" y="2876550"/>
          <p14:tracePt t="44428" x="5310188" y="2852738"/>
          <p14:tracePt t="44445" x="5210175" y="2824163"/>
          <p14:tracePt t="44461" x="5172075" y="2819400"/>
          <p14:tracePt t="44478" x="5153025" y="2814638"/>
          <p14:tracePt t="44495" x="5143500" y="2814638"/>
          <p14:tracePt t="44710" x="5072063" y="2819400"/>
          <p14:tracePt t="44717" x="4962525" y="2824163"/>
          <p14:tracePt t="44728" x="4838700" y="2833688"/>
          <p14:tracePt t="44745" x="4629150" y="2843213"/>
          <p14:tracePt t="44762" x="4352925" y="2862263"/>
          <p14:tracePt t="44778" x="4219575" y="2862263"/>
          <p14:tracePt t="44795" x="4138613" y="2862263"/>
          <p14:tracePt t="44812" x="4071938" y="2862263"/>
          <p14:tracePt t="44828" x="4048125" y="2862263"/>
          <p14:tracePt t="44845" x="4038600" y="2862263"/>
          <p14:tracePt t="44861" x="4029075" y="2862263"/>
          <p14:tracePt t="44938" x="4033838" y="2862263"/>
          <p14:tracePt t="44944" x="4057650" y="2862263"/>
          <p14:tracePt t="44952" x="4100513" y="2862263"/>
          <p14:tracePt t="44961" x="4148138" y="2862263"/>
          <p14:tracePt t="44978" x="4281488" y="2862263"/>
          <p14:tracePt t="44995" x="4462463" y="2881313"/>
          <p14:tracePt t="45011" x="4586288" y="2886075"/>
          <p14:tracePt t="45028" x="4710113" y="2886075"/>
          <p14:tracePt t="45045" x="4791075" y="2886075"/>
          <p14:tracePt t="45061" x="4891088" y="2886075"/>
          <p14:tracePt t="45078" x="4953000" y="2895600"/>
          <p14:tracePt t="45095" x="5000625" y="2895600"/>
          <p14:tracePt t="45111" x="5053013" y="2895600"/>
          <p14:tracePt t="45128" x="5119688" y="2895600"/>
          <p14:tracePt t="45145" x="5162550" y="2895600"/>
          <p14:tracePt t="45162" x="5200650" y="2886075"/>
          <p14:tracePt t="45178" x="5243513" y="2886075"/>
          <p14:tracePt t="45195" x="5314950" y="2886075"/>
          <p14:tracePt t="45211" x="5367338" y="2886075"/>
          <p14:tracePt t="45228" x="5410200" y="2895600"/>
          <p14:tracePt t="45230" x="5429250" y="2895600"/>
          <p14:tracePt t="45245" x="5462588" y="2900363"/>
          <p14:tracePt t="45261" x="5481638" y="2900363"/>
          <p14:tracePt t="45278" x="5491163" y="2900363"/>
          <p14:tracePt t="45295" x="5500688" y="2900363"/>
          <p14:tracePt t="45312" x="5505450" y="2900363"/>
          <p14:tracePt t="45349" x="5495925" y="2900363"/>
          <p14:tracePt t="45361" x="5467350" y="2900363"/>
          <p14:tracePt t="45378" x="5219700" y="2900363"/>
          <p14:tracePt t="45395" x="4962525" y="2900363"/>
          <p14:tracePt t="45412" x="4743450" y="2900363"/>
          <p14:tracePt t="45428" x="4395788" y="2900363"/>
          <p14:tracePt t="45445" x="4243388" y="2900363"/>
          <p14:tracePt t="45461" x="4119563" y="2900363"/>
          <p14:tracePt t="45478" x="4038600" y="2900363"/>
          <p14:tracePt t="45495" x="4000500" y="2900363"/>
          <p14:tracePt t="45511" x="3990975" y="2900363"/>
          <p14:tracePt t="45528" x="3986213" y="2900363"/>
          <p14:tracePt t="45568" x="3995738" y="2900363"/>
          <p14:tracePt t="45578" x="4010025" y="2900363"/>
          <p14:tracePt t="45595" x="4071938" y="2900363"/>
          <p14:tracePt t="45611" x="4271963" y="2900363"/>
          <p14:tracePt t="45628" x="4424363" y="2900363"/>
          <p14:tracePt t="45645" x="4581525" y="2900363"/>
          <p14:tracePt t="45661" x="4772025" y="2895600"/>
          <p14:tracePt t="45678" x="5029200" y="2881313"/>
          <p14:tracePt t="45695" x="5162550" y="2871788"/>
          <p14:tracePt t="45711" x="5262563" y="2871788"/>
          <p14:tracePt t="45728" x="5343525" y="2871788"/>
          <p14:tracePt t="45729" x="5376863" y="2871788"/>
          <p14:tracePt t="45745" x="5419725" y="2871788"/>
          <p14:tracePt t="45761" x="5457825" y="2871788"/>
          <p14:tracePt t="45778" x="5476875" y="2871788"/>
          <p14:tracePt t="45795" x="5486400" y="2871788"/>
          <p14:tracePt t="45811" x="5495925" y="2871788"/>
          <p14:tracePt t="45828" x="5500688" y="2871788"/>
          <p14:tracePt t="45845" x="5505450" y="2871788"/>
          <p14:tracePt t="46405" x="5486400" y="2876550"/>
          <p14:tracePt t="46413" x="5438775" y="2900363"/>
          <p14:tracePt t="46419" x="5391150" y="2928938"/>
          <p14:tracePt t="46428" x="5329238" y="2943225"/>
          <p14:tracePt t="46445" x="5172075" y="2986088"/>
          <p14:tracePt t="46461" x="5000625" y="3014663"/>
          <p14:tracePt t="46495" x="4510088" y="3067050"/>
          <p14:tracePt t="46528" x="4086225" y="3095625"/>
          <p14:tracePt t="46545" x="3838575" y="3133725"/>
          <p14:tracePt t="46561" x="3738563" y="3148013"/>
          <p14:tracePt t="46578" x="3633788" y="3162300"/>
          <p14:tracePt t="46595" x="3538538" y="3171825"/>
          <p14:tracePt t="46611" x="3443288" y="3186113"/>
          <p14:tracePt t="46628" x="3390900" y="3190875"/>
          <p14:tracePt t="46645" x="3348038" y="3205163"/>
          <p14:tracePt t="46661" x="3286125" y="3209925"/>
          <p14:tracePt t="46678" x="3243263" y="3214688"/>
          <p14:tracePt t="46695" x="3200400" y="3214688"/>
          <p14:tracePt t="46711" x="3152775" y="3228975"/>
          <p14:tracePt t="46728" x="3076575" y="3228975"/>
          <p14:tracePt t="46744" x="3038475" y="3233738"/>
          <p14:tracePt t="46761" x="3005138" y="3233738"/>
          <p14:tracePt t="46778" x="2967038" y="3233738"/>
          <p14:tracePt t="46795" x="2914650" y="3243263"/>
          <p14:tracePt t="46811" x="2857500" y="3243263"/>
          <p14:tracePt t="46828" x="2786063" y="3248025"/>
          <p14:tracePt t="46845" x="2662238" y="3257550"/>
          <p14:tracePt t="46861" x="2600325" y="3257550"/>
          <p14:tracePt t="46878" x="2533650" y="3257550"/>
          <p14:tracePt t="46895" x="2486025" y="3257550"/>
          <p14:tracePt t="46911" x="2443163" y="3257550"/>
          <p14:tracePt t="46928" x="2428875" y="3267075"/>
          <p14:tracePt t="47168" x="2357438" y="3281363"/>
          <p14:tracePt t="47175" x="2281238" y="3309938"/>
          <p14:tracePt t="47183" x="2209800" y="3333750"/>
          <p14:tracePt t="47195" x="2138363" y="3362325"/>
          <p14:tracePt t="47211" x="2043113" y="3405188"/>
          <p14:tracePt t="47228" x="1943100" y="3419475"/>
          <p14:tracePt t="47261" x="1843088" y="3424238"/>
          <p14:tracePt t="47295" x="1738313" y="3409950"/>
          <p14:tracePt t="47311" x="1700213" y="3400425"/>
          <p14:tracePt t="47328" x="1657350" y="3390900"/>
          <p14:tracePt t="47344" x="1590675" y="3381375"/>
          <p14:tracePt t="47361" x="1538288" y="3367088"/>
          <p14:tracePt t="47378" x="1466850" y="3357563"/>
          <p14:tracePt t="47395" x="1381125" y="3338513"/>
          <p14:tracePt t="47411" x="1281113" y="3309938"/>
          <p14:tracePt t="47428" x="1233488" y="3295650"/>
          <p14:tracePt t="47444" x="1195388" y="3276600"/>
          <p14:tracePt t="47463" x="1152525" y="3238500"/>
          <p14:tracePt t="47478" x="1123950" y="3186113"/>
          <p14:tracePt t="47494" x="1119188" y="3062288"/>
          <p14:tracePt t="47511" x="1128713" y="2957513"/>
          <p14:tracePt t="47529" x="1181100" y="2881313"/>
          <p14:tracePt t="47544" x="1266825" y="2843213"/>
          <p14:tracePt t="47561" x="1371600" y="2828925"/>
          <p14:tracePt t="47578" x="1457325" y="2843213"/>
          <p14:tracePt t="47594" x="1557338" y="2919413"/>
          <p14:tracePt t="47611" x="1604963" y="2981325"/>
          <p14:tracePt t="47628" x="1643063" y="3028950"/>
          <p14:tracePt t="47645" x="1657350" y="3062288"/>
          <p14:tracePt t="47661" x="1666875" y="3071813"/>
          <p14:tracePt t="47678" x="1666875" y="3081338"/>
          <p14:tracePt t="47695" x="1666875" y="3086100"/>
          <p14:tracePt t="47711" x="1681163" y="3095625"/>
          <p14:tracePt t="47728" x="1714500" y="3100388"/>
          <p14:tracePt t="47745" x="1814513" y="3114675"/>
          <p14:tracePt t="47764" x="2019300" y="3133725"/>
          <p14:tracePt t="47778" x="2171700" y="3133725"/>
          <p14:tracePt t="47794" x="2305050" y="3133725"/>
          <p14:tracePt t="47811" x="2395538" y="3133725"/>
          <p14:tracePt t="47828" x="2514600" y="3119438"/>
          <p14:tracePt t="47845" x="2566988" y="3109913"/>
          <p14:tracePt t="47861" x="2605088" y="3095625"/>
          <p14:tracePt t="47878" x="2633663" y="3090863"/>
          <p14:tracePt t="47895" x="2671763" y="3076575"/>
          <p14:tracePt t="47911" x="2695575" y="3071813"/>
          <p14:tracePt t="47928" x="2733675" y="3057525"/>
          <p14:tracePt t="47945" x="2767013" y="3052763"/>
          <p14:tracePt t="47961" x="2828925" y="3043238"/>
          <p14:tracePt t="47978" x="2881313" y="3043238"/>
          <p14:tracePt t="47995" x="2928938" y="3043238"/>
          <p14:tracePt t="48011" x="2952750" y="3052763"/>
          <p14:tracePt t="48028" x="2976563" y="3071813"/>
          <p14:tracePt t="48045" x="2986088" y="3086100"/>
          <p14:tracePt t="48061" x="2986088" y="3105150"/>
          <p14:tracePt t="48078" x="2962275" y="3143250"/>
          <p14:tracePt t="48095" x="2914650" y="3176588"/>
          <p14:tracePt t="48111" x="2809875" y="3214688"/>
          <p14:tracePt t="48128" x="2690813" y="3243263"/>
          <p14:tracePt t="48145" x="2562225" y="3248025"/>
          <p14:tracePt t="48161" x="2490788" y="3233738"/>
          <p14:tracePt t="48178" x="2438400" y="3209925"/>
          <p14:tracePt t="48194" x="2409825" y="3186113"/>
          <p14:tracePt t="48211" x="2352675" y="3119438"/>
          <p14:tracePt t="48228" x="2338388" y="3005138"/>
          <p14:tracePt t="48245" x="2343150" y="2933700"/>
          <p14:tracePt t="48262" x="2366963" y="2862263"/>
          <p14:tracePt t="48278" x="2400300" y="2828925"/>
          <p14:tracePt t="48294" x="2452688" y="2795588"/>
          <p14:tracePt t="48311" x="2533650" y="2781300"/>
          <p14:tracePt t="48328" x="2633663" y="2790825"/>
          <p14:tracePt t="48344" x="2667000" y="2809875"/>
          <p14:tracePt t="48361" x="2709863" y="2847975"/>
          <p14:tracePt t="48378" x="2733675" y="2895600"/>
          <p14:tracePt t="48394" x="2767013" y="2952750"/>
          <p14:tracePt t="48411" x="2771775" y="2967038"/>
          <p14:tracePt t="48428" x="2781300" y="2981325"/>
          <p14:tracePt t="48445" x="2781300" y="2986088"/>
          <p14:tracePt t="48461" x="2781300" y="2995613"/>
          <p14:tracePt t="48478" x="2781300" y="3000375"/>
          <p14:tracePt t="48494" x="2790825" y="3014663"/>
          <p14:tracePt t="48511" x="2800350" y="3057525"/>
          <p14:tracePt t="48528" x="2800350" y="3090863"/>
          <p14:tracePt t="48544" x="2800350" y="3119438"/>
          <p14:tracePt t="48561" x="2795588" y="3157538"/>
          <p14:tracePt t="48578" x="2752725" y="3205163"/>
          <p14:tracePt t="48595" x="2695575" y="3248025"/>
          <p14:tracePt t="48611" x="2595563" y="3290888"/>
          <p14:tracePt t="48628" x="2500313" y="3319463"/>
          <p14:tracePt t="48644" x="2362200" y="3338513"/>
          <p14:tracePt t="48661" x="2266950" y="3324225"/>
          <p14:tracePt t="48678" x="2181225" y="3305175"/>
          <p14:tracePt t="48695" x="2095500" y="3281363"/>
          <p14:tracePt t="48711" x="2052638" y="3267075"/>
          <p14:tracePt t="48728" x="2014538" y="3262313"/>
          <p14:tracePt t="48744" x="1971675" y="3262313"/>
          <p14:tracePt t="48761" x="1905000" y="3257550"/>
          <p14:tracePt t="48778" x="1862138" y="3257550"/>
          <p14:tracePt t="48795" x="1809750" y="3257550"/>
          <p14:tracePt t="48811" x="1762125" y="3257550"/>
          <p14:tracePt t="48828" x="1700213" y="3257550"/>
          <p14:tracePt t="48844" x="1652588" y="3257550"/>
          <p14:tracePt t="48861" x="1600200" y="3252788"/>
          <p14:tracePt t="48878" x="1552575" y="3243263"/>
          <p14:tracePt t="48894" x="1481138" y="3233738"/>
          <p14:tracePt t="48911" x="1452563" y="3219450"/>
          <p14:tracePt t="48928" x="1438275" y="3219450"/>
          <p14:tracePt t="48947" x="1423988" y="3219450"/>
          <p14:tracePt t="48961" x="1419225" y="3219450"/>
          <p14:tracePt t="48978" x="1414463" y="3219450"/>
          <p14:tracePt t="48994" x="1404938" y="3219450"/>
          <p14:tracePt t="49114" x="1409700" y="3219450"/>
          <p14:tracePt t="49121" x="1419225" y="3219450"/>
          <p14:tracePt t="49129" x="1428750" y="3219450"/>
          <p14:tracePt t="49144" x="1481138" y="3219450"/>
          <p14:tracePt t="49161" x="1571625" y="3228975"/>
          <p14:tracePt t="49178" x="1704975" y="3228975"/>
          <p14:tracePt t="49194" x="1909763" y="3214688"/>
          <p14:tracePt t="49211" x="2043113" y="3200400"/>
          <p14:tracePt t="49228" x="2171700" y="3181350"/>
          <p14:tracePt t="49244" x="2281238" y="3181350"/>
          <p14:tracePt t="49261" x="2452688" y="3167063"/>
          <p14:tracePt t="49278" x="2557463" y="3152775"/>
          <p14:tracePt t="49295" x="2647950" y="3152775"/>
          <p14:tracePt t="49311" x="2814638" y="3152775"/>
          <p14:tracePt t="49328" x="2905125" y="3152775"/>
          <p14:tracePt t="49344" x="2967038" y="3152775"/>
          <p14:tracePt t="49361" x="3014663" y="3152775"/>
          <p14:tracePt t="49378" x="3076575" y="3152775"/>
          <p14:tracePt t="49394" x="3109913" y="3152775"/>
          <p14:tracePt t="49411" x="3152775" y="3152775"/>
          <p14:tracePt t="49428" x="3195638" y="3152775"/>
          <p14:tracePt t="49444" x="3257550" y="3157538"/>
          <p14:tracePt t="49461" x="3295650" y="3157538"/>
          <p14:tracePt t="49478" x="3324225" y="3157538"/>
          <p14:tracePt t="49494" x="3367088" y="3157538"/>
          <p14:tracePt t="49511" x="3400425" y="3162300"/>
          <p14:tracePt t="49528" x="3424238" y="3162300"/>
          <p14:tracePt t="49544" x="3448050" y="3171825"/>
          <p14:tracePt t="49561" x="3481388" y="3171825"/>
          <p14:tracePt t="49578" x="3495675" y="3171825"/>
          <p14:tracePt t="49594" x="3505200" y="3171825"/>
          <p14:tracePt t="49611" x="3509963" y="3171825"/>
          <p14:tracePt t="49628" x="3519488" y="3171825"/>
          <p14:tracePt t="49644" x="3524250" y="3171825"/>
          <p14:tracePt t="50428" x="3590925" y="3176588"/>
          <p14:tracePt t="50437" x="3690938" y="3186113"/>
          <p14:tracePt t="50449" x="3895725" y="3214688"/>
          <p14:tracePt t="50461" x="3981450" y="3224213"/>
          <p14:tracePt t="50478" x="4210050" y="3238500"/>
          <p14:tracePt t="50494" x="4329113" y="3238500"/>
          <p14:tracePt t="50511" x="4452938" y="3238500"/>
          <p14:tracePt t="50544" x="4672013" y="3238500"/>
          <p14:tracePt t="50578" x="4733925" y="3238500"/>
          <p14:tracePt t="50594" x="4743450" y="3238500"/>
          <p14:tracePt t="50611" x="4762500" y="3233738"/>
          <p14:tracePt t="50628" x="4776788" y="3228975"/>
          <p14:tracePt t="50644" x="4786313" y="3224213"/>
          <p14:tracePt t="50661" x="4795838" y="3224213"/>
          <p14:tracePt t="50678" x="4810125" y="3219450"/>
          <p14:tracePt t="50695" x="4814888" y="3214688"/>
          <p14:tracePt t="50711" x="4819650" y="3214688"/>
          <p14:tracePt t="50728" x="4829175" y="3214688"/>
          <p14:tracePt t="50744" x="4838700" y="3205163"/>
          <p14:tracePt t="50761" x="4857750" y="3205163"/>
          <p14:tracePt t="50778" x="4876800" y="3190875"/>
          <p14:tracePt t="50794" x="4910138" y="3176588"/>
          <p14:tracePt t="50811" x="4933950" y="3171825"/>
          <p14:tracePt t="50828" x="4948238" y="3171825"/>
          <p14:tracePt t="50844" x="4953000" y="3171825"/>
          <p14:tracePt t="50861" x="4957763" y="3171825"/>
          <p14:tracePt t="50890" x="4953000" y="3176588"/>
          <p14:tracePt t="50898" x="4924425" y="3186113"/>
          <p14:tracePt t="50911" x="4852988" y="3205163"/>
          <p14:tracePt t="50927" x="4714875" y="3238500"/>
          <p14:tracePt t="50944" x="4576763" y="3248025"/>
          <p14:tracePt t="50961" x="4486275" y="3248025"/>
          <p14:tracePt t="50978" x="4410075" y="3233738"/>
          <p14:tracePt t="50994" x="4381500" y="3195638"/>
          <p14:tracePt t="51011" x="4352925" y="3100388"/>
          <p14:tracePt t="51028" x="4352925" y="3019425"/>
          <p14:tracePt t="51044" x="4391025" y="2952750"/>
          <p14:tracePt t="51061" x="4481513" y="2905125"/>
          <p14:tracePt t="51078" x="4572000" y="2881313"/>
          <p14:tracePt t="51094" x="4667250" y="2886075"/>
          <p14:tracePt t="51111" x="4800600" y="2933700"/>
          <p14:tracePt t="51127" x="4867275" y="2986088"/>
          <p14:tracePt t="51144" x="4929188" y="3048000"/>
          <p14:tracePt t="51161" x="4995863" y="3133725"/>
          <p14:tracePt t="51178" x="5014913" y="3186113"/>
          <p14:tracePt t="51194" x="5024438" y="3209925"/>
          <p14:tracePt t="51211" x="5038725" y="3224213"/>
          <p14:tracePt t="51227" x="5038725" y="3238500"/>
          <p14:tracePt t="51244" x="5038725" y="3243263"/>
          <p14:tracePt t="51261" x="5038725" y="3248025"/>
          <p14:tracePt t="51360" x="5043488" y="3248025"/>
          <p14:tracePt t="51367" x="5048250" y="3248025"/>
          <p14:tracePt t="51378" x="5053013" y="3252788"/>
          <p14:tracePt t="51394" x="5081588" y="3257550"/>
          <p14:tracePt t="51411" x="5195888" y="3271838"/>
          <p14:tracePt t="51428" x="5300663" y="3281363"/>
          <p14:tracePt t="51444" x="5414963" y="3286125"/>
          <p14:tracePt t="51461" x="5505450" y="3286125"/>
          <p14:tracePt t="51477" x="5605463" y="3286125"/>
          <p14:tracePt t="51494" x="5648325" y="3286125"/>
          <p14:tracePt t="51511" x="5676900" y="3286125"/>
          <p14:tracePt t="51528" x="5705475" y="3286125"/>
          <p14:tracePt t="51544" x="5715000" y="3286125"/>
          <p14:tracePt t="51561" x="5719763" y="3286125"/>
          <p14:tracePt t="51577" x="5729288" y="3286125"/>
          <p14:tracePt t="51594" x="5734050" y="3286125"/>
          <p14:tracePt t="51611" x="5738813" y="3286125"/>
          <p14:tracePt t="51690" x="5724525" y="3295650"/>
          <p14:tracePt t="51698" x="5700713" y="3300413"/>
          <p14:tracePt t="51705" x="5619750" y="3319463"/>
          <p14:tracePt t="51712" x="5510213" y="3338513"/>
          <p14:tracePt t="51727" x="5167313" y="3381375"/>
          <p14:tracePt t="51744" x="4681538" y="3462338"/>
          <p14:tracePt t="51761" x="4367213" y="3495675"/>
          <p14:tracePt t="51778" x="3943350" y="3505200"/>
          <p14:tracePt t="51794" x="3800475" y="3505200"/>
          <p14:tracePt t="51811" x="3719513" y="3505200"/>
          <p14:tracePt t="51828" x="3676650" y="3505200"/>
          <p14:tracePt t="51844" x="3633788" y="3505200"/>
          <p14:tracePt t="51861" x="3595688" y="3505200"/>
          <p14:tracePt t="51878" x="3557588" y="3500438"/>
          <p14:tracePt t="51895" x="3486150" y="3500438"/>
          <p14:tracePt t="51911" x="3414713" y="3500438"/>
          <p14:tracePt t="51928" x="3357563" y="3500438"/>
          <p14:tracePt t="51944" x="3276600" y="3500438"/>
          <p14:tracePt t="51961" x="3138488" y="3509963"/>
          <p14:tracePt t="51978" x="3062288" y="3509963"/>
          <p14:tracePt t="51994" x="3000375" y="3509963"/>
          <p14:tracePt t="52011" x="2967038" y="3509963"/>
          <p14:tracePt t="52027" x="2938463" y="3495675"/>
          <p14:tracePt t="52044" x="2928938" y="3490913"/>
          <p14:tracePt t="52061" x="2924175" y="3490913"/>
          <p14:tracePt t="52078" x="2919413" y="3490913"/>
          <p14:tracePt t="52094" x="2909888" y="3490913"/>
          <p14:tracePt t="52111" x="2900363" y="3490913"/>
          <p14:tracePt t="52128" x="2890838" y="3490913"/>
          <p14:tracePt t="52144" x="2857500" y="3509963"/>
          <p14:tracePt t="52161" x="2790825" y="3557588"/>
          <p14:tracePt t="52178" x="2690813" y="3605213"/>
          <p14:tracePt t="52194" x="2595563" y="3662363"/>
          <p14:tracePt t="52211" x="2481263" y="3705225"/>
          <p14:tracePt t="52228" x="2405063" y="3729038"/>
          <p14:tracePt t="52244" x="2357438" y="3738563"/>
          <p14:tracePt t="52261" x="2305050" y="3738563"/>
          <p14:tracePt t="52277" x="2252663" y="3714750"/>
          <p14:tracePt t="52294" x="2219325" y="3686175"/>
          <p14:tracePt t="52311" x="2176463" y="3629025"/>
          <p14:tracePt t="52328" x="2128838" y="3543300"/>
          <p14:tracePt t="52344" x="2109788" y="3509963"/>
          <p14:tracePt t="52361" x="2109788" y="3481388"/>
          <p14:tracePt t="52377" x="2109788" y="3452813"/>
          <p14:tracePt t="52394" x="2119313" y="3424238"/>
          <p14:tracePt t="52411" x="2152650" y="3400425"/>
          <p14:tracePt t="52427" x="2195513" y="3381375"/>
          <p14:tracePt t="52444" x="2257425" y="3367088"/>
          <p14:tracePt t="52461" x="2343150" y="3362325"/>
          <p14:tracePt t="52477" x="2424113" y="3362325"/>
          <p14:tracePt t="52494" x="2495550" y="3386138"/>
          <p14:tracePt t="52511" x="2581275" y="3433763"/>
          <p14:tracePt t="52527" x="2619375" y="3476625"/>
          <p14:tracePt t="52544" x="2647950" y="3505200"/>
          <p14:tracePt t="52561" x="2671763" y="3533775"/>
          <p14:tracePt t="52577" x="2690813" y="3562350"/>
          <p14:tracePt t="52594" x="2700338" y="3581400"/>
          <p14:tracePt t="52611" x="2705100" y="3586163"/>
          <p14:tracePt t="52628" x="2709863" y="3590925"/>
          <p14:tracePt t="52644" x="2719388" y="3595688"/>
          <p14:tracePt t="52661" x="2724150" y="3605213"/>
          <p14:tracePt t="52678" x="2724150" y="3609975"/>
          <p14:tracePt t="52718" x="2724150" y="3614738"/>
          <p14:tracePt t="52922" x="2762250" y="3614738"/>
          <p14:tracePt t="52930" x="2828925" y="3614738"/>
          <p14:tracePt t="52944" x="2952750" y="3614738"/>
          <p14:tracePt t="52961" x="3105150" y="3614738"/>
          <p14:tracePt t="52977" x="3276600" y="3605213"/>
          <p14:tracePt t="52994" x="3419475" y="3595688"/>
          <p14:tracePt t="53011" x="3681413" y="3543300"/>
          <p14:tracePt t="53027" x="3886200" y="3476625"/>
          <p14:tracePt t="53044" x="4048125" y="3433763"/>
          <p14:tracePt t="53061" x="4186238" y="3371850"/>
          <p14:tracePt t="53077" x="4419600" y="3300413"/>
          <p14:tracePt t="53094" x="4557713" y="3257550"/>
          <p14:tracePt t="53111" x="4686300" y="3205163"/>
          <p14:tracePt t="53127" x="4862513" y="3152775"/>
          <p14:tracePt t="53144" x="4957763" y="3124200"/>
          <p14:tracePt t="53161" x="5043488" y="3100388"/>
          <p14:tracePt t="53177" x="5105400" y="3076575"/>
          <p14:tracePt t="53194" x="5181600" y="3067050"/>
          <p14:tracePt t="53211" x="5205413" y="3057525"/>
          <p14:tracePt t="53227" x="5224463" y="3057525"/>
          <p14:tracePt t="53244" x="5233988" y="3057525"/>
          <p14:tracePt t="53261" x="5238750" y="3057525"/>
          <p14:tracePt t="53289" x="5238750" y="3062288"/>
          <p14:tracePt t="53297" x="5233988" y="3067050"/>
          <p14:tracePt t="53311" x="5191125" y="3109913"/>
          <p14:tracePt t="53327" x="5067300" y="3195638"/>
          <p14:tracePt t="53344" x="4872038" y="3300413"/>
          <p14:tracePt t="53361" x="4657725" y="3414713"/>
          <p14:tracePt t="53377" x="4343400" y="3548063"/>
          <p14:tracePt t="53394" x="4205288" y="3590925"/>
          <p14:tracePt t="53411" x="4090988" y="3614738"/>
          <p14:tracePt t="53427" x="3986213" y="3633788"/>
          <p14:tracePt t="53444" x="3900488" y="3638550"/>
          <p14:tracePt t="53461" x="3871913" y="3638550"/>
          <p14:tracePt t="53477" x="3857625" y="3638550"/>
          <p14:tracePt t="53494" x="3838575" y="3638550"/>
          <p14:tracePt t="53511" x="3833813" y="3638550"/>
          <p14:tracePt t="53528" x="3824288" y="3638550"/>
          <p14:tracePt t="54324" x="3852863" y="3648075"/>
          <p14:tracePt t="54332" x="3890963" y="3662363"/>
          <p14:tracePt t="54344" x="3933825" y="3667125"/>
          <p14:tracePt t="54361" x="4048125" y="3714750"/>
          <p14:tracePt t="54377" x="4143375" y="3748088"/>
          <p14:tracePt t="54394" x="4219575" y="3776663"/>
          <p14:tracePt t="54411" x="4286250" y="3805238"/>
          <p14:tracePt t="54444" x="4414838" y="3871913"/>
          <p14:tracePt t="54477" x="4524375" y="3929063"/>
          <p14:tracePt t="54494" x="4624388" y="3971925"/>
          <p14:tracePt t="54511" x="4700588" y="3986213"/>
          <p14:tracePt t="54527" x="4752975" y="4000500"/>
          <p14:tracePt t="54544" x="4814888" y="4019550"/>
          <p14:tracePt t="54561" x="4857750" y="4024313"/>
          <p14:tracePt t="54577" x="4900613" y="4038600"/>
          <p14:tracePt t="54594" x="4933950" y="4038600"/>
          <p14:tracePt t="54611" x="5010150" y="4038600"/>
          <p14:tracePt t="54627" x="5062538" y="4038600"/>
          <p14:tracePt t="54644" x="5095875" y="4038600"/>
          <p14:tracePt t="54661" x="5138738" y="4038600"/>
          <p14:tracePt t="54677" x="5191125" y="4029075"/>
          <p14:tracePt t="54694" x="5238750" y="4014788"/>
          <p14:tracePt t="54711" x="5281613" y="4010025"/>
          <p14:tracePt t="54727" x="5357813" y="4005263"/>
          <p14:tracePt t="54744" x="5405438" y="4005263"/>
          <p14:tracePt t="54761" x="5448300" y="3990975"/>
          <p14:tracePt t="54777" x="5486400" y="3990975"/>
          <p14:tracePt t="54794" x="5524500" y="3986213"/>
          <p14:tracePt t="54811" x="5548313" y="3986213"/>
          <p14:tracePt t="54827" x="5567363" y="3986213"/>
          <p14:tracePt t="54844" x="5591175" y="3986213"/>
          <p14:tracePt t="54861" x="5619750" y="3986213"/>
          <p14:tracePt t="54877" x="5643563" y="3986213"/>
          <p14:tracePt t="54894" x="5662613" y="3986213"/>
          <p14:tracePt t="54911" x="5676900" y="3986213"/>
          <p14:tracePt t="54927" x="5681663" y="3986213"/>
          <p14:tracePt t="54944" x="5686425" y="3986213"/>
          <p14:tracePt t="55308" x="5662613" y="3986213"/>
          <p14:tracePt t="55315" x="5619750" y="3986213"/>
          <p14:tracePt t="55327" x="5562600" y="3986213"/>
          <p14:tracePt t="55344" x="5381625" y="3967163"/>
          <p14:tracePt t="55361" x="5272088" y="3933825"/>
          <p14:tracePt t="55377" x="5186363" y="3886200"/>
          <p14:tracePt t="55411" x="4972050" y="3776663"/>
          <p14:tracePt t="55444" x="4867275" y="3709988"/>
          <p14:tracePt t="55461" x="4843463" y="3671888"/>
          <p14:tracePt t="55477" x="4814888" y="3571875"/>
          <p14:tracePt t="55494" x="4814888" y="3514725"/>
          <p14:tracePt t="55511" x="4824413" y="3462338"/>
          <p14:tracePt t="55527" x="4857750" y="3409950"/>
          <p14:tracePt t="55544" x="4886325" y="3376613"/>
          <p14:tracePt t="55560" x="4924425" y="3348038"/>
          <p14:tracePt t="55577" x="4967288" y="3328988"/>
          <p14:tracePt t="55594" x="5043488" y="3309938"/>
          <p14:tracePt t="55611" x="5105400" y="3314700"/>
          <p14:tracePt t="55627" x="5167313" y="3333750"/>
          <p14:tracePt t="55644" x="5214938" y="3367088"/>
          <p14:tracePt t="55660" x="5295900" y="3486150"/>
          <p14:tracePt t="55677" x="5334000" y="3562350"/>
          <p14:tracePt t="55694" x="5353050" y="3614738"/>
          <p14:tracePt t="55711" x="5357813" y="3648075"/>
          <p14:tracePt t="55727" x="5372100" y="3686175"/>
          <p14:tracePt t="55744" x="5376863" y="3714750"/>
          <p14:tracePt t="55761" x="5381625" y="3743325"/>
          <p14:tracePt t="55777" x="5386388" y="3790950"/>
          <p14:tracePt t="55794" x="5386388" y="3833813"/>
          <p14:tracePt t="55810" x="5386388" y="3867150"/>
          <p14:tracePt t="55827" x="5386388" y="3895725"/>
          <p14:tracePt t="55844" x="5400675" y="3933825"/>
          <p14:tracePt t="55860" x="5405438" y="3981450"/>
          <p14:tracePt t="55877" x="5410200" y="4014788"/>
          <p14:tracePt t="55894" x="5410200" y="4052888"/>
          <p14:tracePt t="55911" x="5410200" y="4076700"/>
          <p14:tracePt t="56145" x="5453063" y="4076700"/>
          <p14:tracePt t="56153" x="5491163" y="4071938"/>
          <p14:tracePt t="56161" x="5524500" y="4067175"/>
          <p14:tracePt t="56177" x="5586413" y="4067175"/>
          <p14:tracePt t="56194" x="5629275" y="4067175"/>
          <p14:tracePt t="56211" x="5662613" y="4062413"/>
          <p14:tracePt t="56227" x="5667375" y="4062413"/>
          <p14:tracePt t="56244" x="5672138" y="4062413"/>
          <p14:tracePt t="56260" x="5672138" y="4057650"/>
          <p14:tracePt t="56277" x="5624513" y="4038600"/>
          <p14:tracePt t="56294" x="5505450" y="4005263"/>
          <p14:tracePt t="56311" x="5367338" y="3986213"/>
          <p14:tracePt t="56328" x="5238750" y="3962400"/>
          <p14:tracePt t="56344" x="5167313" y="3957638"/>
          <p14:tracePt t="56361" x="5133975" y="3957638"/>
          <p14:tracePt t="56378" x="5110163" y="3957638"/>
          <p14:tracePt t="56394" x="5100638" y="3957638"/>
          <p14:tracePt t="56439" x="5105400" y="3957638"/>
          <p14:tracePt t="56446" x="5124450" y="3957638"/>
          <p14:tracePt t="56460" x="5172075" y="3957638"/>
          <p14:tracePt t="56477" x="5253038" y="3957638"/>
          <p14:tracePt t="56494" x="5353050" y="3957638"/>
          <p14:tracePt t="56511" x="5481638" y="3957638"/>
          <p14:tracePt t="56527" x="5548313" y="3957638"/>
          <p14:tracePt t="56544" x="5614988" y="3957638"/>
          <p14:tracePt t="56560" x="5695950" y="3957638"/>
          <p14:tracePt t="56577" x="5810250" y="3957638"/>
          <p14:tracePt t="56594" x="5872163" y="3943350"/>
          <p14:tracePt t="56611" x="5919788" y="3943350"/>
          <p14:tracePt t="56627" x="5962650" y="3943350"/>
          <p14:tracePt t="56644" x="6029325" y="3943350"/>
          <p14:tracePt t="56660" x="6067425" y="3943350"/>
          <p14:tracePt t="56677" x="6096000" y="3943350"/>
          <p14:tracePt t="56694" x="6115050" y="3943350"/>
          <p14:tracePt t="56710" x="6143625" y="3943350"/>
          <p14:tracePt t="56728" x="6153150" y="3943350"/>
          <p14:tracePt t="56732" x="6162675" y="3943350"/>
          <p14:tracePt t="56745" x="6167438" y="3943350"/>
          <p14:tracePt t="56762" x="6186488" y="3943350"/>
          <p14:tracePt t="56777" x="6196013" y="3943350"/>
          <p14:tracePt t="56794" x="6200775" y="3943350"/>
          <p14:tracePt t="56810" x="6210300" y="3943350"/>
          <p14:tracePt t="56827" x="6219825" y="3943350"/>
          <p14:tracePt t="56844" x="6234113" y="3943350"/>
          <p14:tracePt t="56860" x="6248400" y="3943350"/>
          <p14:tracePt t="56877" x="6257925" y="3943350"/>
          <p14:tracePt t="56894" x="6267450" y="3943350"/>
          <p14:tracePt t="56910" x="6276975" y="3943350"/>
          <p14:tracePt t="56952" x="6281738" y="3943350"/>
          <p14:tracePt t="56967" x="6286500" y="3943350"/>
          <p14:tracePt t="56989" x="6291263" y="3943350"/>
          <p14:tracePt t="56996" x="6296025" y="3943350"/>
          <p14:tracePt t="57011" x="6300788" y="3943350"/>
          <p14:tracePt t="57027" x="6315075" y="3943350"/>
          <p14:tracePt t="57044" x="6324600" y="3943350"/>
          <p14:tracePt t="57061" x="6329363" y="3943350"/>
          <p14:tracePt t="57077" x="6338888" y="3943350"/>
          <p14:tracePt t="57094" x="6343650" y="3943350"/>
          <p14:tracePt t="57110" x="6353175" y="3943350"/>
          <p14:tracePt t="57144" x="6357938" y="3943350"/>
          <p14:tracePt t="57179" x="6362700" y="3943350"/>
          <p14:tracePt t="57775" x="6219825" y="3952875"/>
          <p14:tracePt t="57781" x="5910263" y="4014788"/>
          <p14:tracePt t="57794" x="5624513" y="4071938"/>
          <p14:tracePt t="57811" x="4691063" y="4262438"/>
          <p14:tracePt t="57828" x="4281488" y="4324350"/>
          <p14:tracePt t="57844" x="3876675" y="4362450"/>
          <p14:tracePt t="57877" x="3357563" y="4362450"/>
          <p14:tracePt t="57910" x="3209925" y="4324350"/>
          <p14:tracePt t="57928" x="3148013" y="4300538"/>
          <p14:tracePt t="57944" x="3109913" y="4286250"/>
          <p14:tracePt t="57960" x="3071813" y="4267200"/>
          <p14:tracePt t="57978" x="3038475" y="4248150"/>
          <p14:tracePt t="57994" x="2976563" y="4238625"/>
          <p14:tracePt t="58010" x="2933700" y="4238625"/>
          <p14:tracePt t="58027" x="2886075" y="4224338"/>
          <p14:tracePt t="58044" x="2852738" y="4219575"/>
          <p14:tracePt t="58060" x="2767013" y="4219575"/>
          <p14:tracePt t="58077" x="2690813" y="4219575"/>
          <p14:tracePt t="58094" x="2619375" y="4219575"/>
          <p14:tracePt t="58110" x="2547938" y="4233863"/>
          <p14:tracePt t="58127" x="2452688" y="4233863"/>
          <p14:tracePt t="58144" x="2381250" y="4233863"/>
          <p14:tracePt t="58160" x="2333625" y="4224338"/>
          <p14:tracePt t="58177" x="2257425" y="4224338"/>
          <p14:tracePt t="58194" x="2224088" y="4224338"/>
          <p14:tracePt t="58210" x="2195513" y="4224338"/>
          <p14:tracePt t="58227" x="2176463" y="4219575"/>
          <p14:tracePt t="58244" x="2157413" y="4214813"/>
          <p14:tracePt t="58260" x="2147888" y="4214813"/>
          <p14:tracePt t="58277" x="2143125" y="4214813"/>
          <p14:tracePt t="58294" x="2138363" y="4214813"/>
          <p14:tracePt t="58310" x="2128838" y="4214813"/>
          <p14:tracePt t="58604" x="2147888" y="4214813"/>
          <p14:tracePt t="58611" x="2171700" y="4210050"/>
          <p14:tracePt t="58619" x="2200275" y="4210050"/>
          <p14:tracePt t="58628" x="2224088" y="4210050"/>
          <p14:tracePt t="58644" x="2266950" y="4205288"/>
          <p14:tracePt t="58660" x="2300288" y="4205288"/>
          <p14:tracePt t="58677" x="2362200" y="4205288"/>
          <p14:tracePt t="58694" x="2390775" y="4205288"/>
          <p14:tracePt t="58710" x="2419350" y="4205288"/>
          <p14:tracePt t="58727" x="2452688" y="4200525"/>
          <p14:tracePt t="58744" x="2481263" y="4200525"/>
          <p14:tracePt t="58760" x="2514600" y="4200525"/>
          <p14:tracePt t="58777" x="2557463" y="4200525"/>
          <p14:tracePt t="58794" x="2633663" y="4205288"/>
          <p14:tracePt t="58810" x="2671763" y="4210050"/>
          <p14:tracePt t="58827" x="2709863" y="4224338"/>
          <p14:tracePt t="58844" x="2728913" y="4229100"/>
          <p14:tracePt t="58860" x="2752725" y="4233863"/>
          <p14:tracePt t="58877" x="2762250" y="4233863"/>
          <p14:tracePt t="58894" x="2767013" y="4233863"/>
          <p14:tracePt t="58910" x="2771775" y="4233863"/>
          <p14:tracePt t="58927" x="2790825" y="4238625"/>
          <p14:tracePt t="58944" x="2805113" y="4243388"/>
          <p14:tracePt t="58962" x="2819400" y="4248150"/>
          <p14:tracePt t="58977" x="2828925" y="4257675"/>
          <p14:tracePt t="58994" x="2833688" y="4257675"/>
          <p14:tracePt t="59010" x="2833688" y="4267200"/>
          <p14:tracePt t="59027" x="2828925" y="4271963"/>
          <p14:tracePt t="59044" x="2776538" y="4291013"/>
          <p14:tracePt t="59060" x="2700338" y="4305300"/>
          <p14:tracePt t="59077" x="2609850" y="4314825"/>
          <p14:tracePt t="59094" x="2538413" y="4310063"/>
          <p14:tracePt t="59110" x="2466975" y="4281488"/>
          <p14:tracePt t="59127" x="2438400" y="4262438"/>
          <p14:tracePt t="59144" x="2414588" y="4229100"/>
          <p14:tracePt t="59160" x="2390775" y="4181475"/>
          <p14:tracePt t="59178" x="2381250" y="4133850"/>
          <p14:tracePt t="59194" x="2386013" y="4086225"/>
          <p14:tracePt t="59210" x="2395538" y="4057650"/>
          <p14:tracePt t="59227" x="2419350" y="4024313"/>
          <p14:tracePt t="59243" x="2447925" y="4010025"/>
          <p14:tracePt t="59260" x="2476500" y="4005263"/>
          <p14:tracePt t="59277" x="2500313" y="4005263"/>
          <p14:tracePt t="59294" x="2533650" y="4010025"/>
          <p14:tracePt t="59310" x="2543175" y="4014788"/>
          <p14:tracePt t="59327" x="2547938" y="4024313"/>
          <p14:tracePt t="59344" x="2557463" y="4024313"/>
          <p14:tracePt t="59360" x="2562225" y="4024313"/>
          <p14:tracePt t="59734" x="2566988" y="4029075"/>
          <p14:tracePt t="59741" x="2566988" y="4033838"/>
          <p14:tracePt t="59749" x="2571750" y="4038600"/>
          <p14:tracePt t="59760" x="2576513" y="4038600"/>
          <p14:tracePt t="59777" x="2576513" y="4048125"/>
          <p14:tracePt t="59810" x="2576513" y="4086225"/>
          <p14:tracePt t="59844" x="2543175" y="4129088"/>
          <p14:tracePt t="59860" x="2509838" y="4143375"/>
          <p14:tracePt t="59877" x="2486025" y="4157663"/>
          <p14:tracePt t="59894" x="2466975" y="4162425"/>
          <p14:tracePt t="59910" x="2447925" y="4162425"/>
          <p14:tracePt t="59927" x="2433638" y="4162425"/>
          <p14:tracePt t="59943" x="2414588" y="4152900"/>
          <p14:tracePt t="59961" x="2395538" y="4133850"/>
          <p14:tracePt t="59977" x="2386013" y="4110038"/>
          <p14:tracePt t="59994" x="2376488" y="4090988"/>
          <p14:tracePt t="60010" x="2371725" y="4067175"/>
          <p14:tracePt t="60027" x="2371725" y="4019550"/>
          <p14:tracePt t="60044" x="2371725" y="3986213"/>
          <p14:tracePt t="60060" x="2381250" y="3943350"/>
          <p14:tracePt t="60077" x="2386013" y="3914775"/>
          <p14:tracePt t="60093" x="2409825" y="3876675"/>
          <p14:tracePt t="60110" x="2428875" y="3862388"/>
          <p14:tracePt t="60127" x="2438400" y="3848100"/>
          <p14:tracePt t="60144" x="2471738" y="3829050"/>
          <p14:tracePt t="60160" x="2490788" y="3824288"/>
          <p14:tracePt t="60177" x="2509838" y="3824288"/>
          <p14:tracePt t="60194" x="2524125" y="3824288"/>
          <p14:tracePt t="60211" x="2547938" y="3824288"/>
          <p14:tracePt t="60227" x="2562225" y="3829050"/>
          <p14:tracePt t="60244" x="2581275" y="3838575"/>
          <p14:tracePt t="60260" x="2595563" y="3843338"/>
          <p14:tracePt t="60277" x="2614613" y="3857625"/>
          <p14:tracePt t="60294" x="2624138" y="3871913"/>
          <p14:tracePt t="60310" x="2628900" y="3890963"/>
          <p14:tracePt t="60327" x="2633663" y="3900488"/>
          <p14:tracePt t="60344" x="2643188" y="3919538"/>
          <p14:tracePt t="60360" x="2652713" y="3933825"/>
          <p14:tracePt t="60377" x="2657475" y="3948113"/>
          <p14:tracePt t="60394" x="2662238" y="3967163"/>
          <p14:tracePt t="60410" x="2662238" y="3976688"/>
          <p14:tracePt t="60427" x="2662238" y="3990975"/>
          <p14:tracePt t="60444" x="2662238" y="3995738"/>
          <p14:tracePt t="60460" x="2662238" y="4005263"/>
          <p14:tracePt t="60493" x="2662238" y="4010025"/>
          <p14:tracePt t="60953" x="2719388" y="4038600"/>
          <p14:tracePt t="60960" x="2800350" y="4076700"/>
          <p14:tracePt t="60967" x="2881313" y="4110038"/>
          <p14:tracePt t="60994" x="3143250" y="4200525"/>
          <p14:tracePt t="61027" x="3452813" y="4329113"/>
          <p14:tracePt t="61044" x="3552825" y="4381500"/>
          <p14:tracePt t="61060" x="3629025" y="4419600"/>
          <p14:tracePt t="61077" x="3690938" y="4457700"/>
          <p14:tracePt t="61094" x="3729038" y="4476750"/>
          <p14:tracePt t="61110" x="3752850" y="4486275"/>
          <p14:tracePt t="61127" x="3776663" y="4505325"/>
          <p14:tracePt t="61143" x="3810000" y="4519613"/>
          <p14:tracePt t="61160" x="3833813" y="4529138"/>
          <p14:tracePt t="61177" x="3848100" y="4533900"/>
          <p14:tracePt t="61193" x="3871913" y="4543425"/>
          <p14:tracePt t="61210" x="3881438" y="4552950"/>
          <p14:tracePt t="61227" x="3895725" y="4552950"/>
          <p14:tracePt t="61243" x="3910013" y="4557713"/>
          <p14:tracePt t="61260" x="3933825" y="4567238"/>
          <p14:tracePt t="61277" x="3943350" y="4572000"/>
          <p14:tracePt t="61293" x="3962400" y="4581525"/>
          <p14:tracePt t="61310" x="3976688" y="4591050"/>
          <p14:tracePt t="61327" x="4005263" y="4614863"/>
          <p14:tracePt t="61343" x="4019550" y="4638675"/>
          <p14:tracePt t="61360" x="4043363" y="4676775"/>
          <p14:tracePt t="61377" x="4067175" y="4733925"/>
          <p14:tracePt t="61393" x="4081463" y="4762500"/>
          <p14:tracePt t="61410" x="4086225" y="4781550"/>
          <p14:tracePt t="61427" x="4086225" y="4805363"/>
          <p14:tracePt t="61443" x="4086225" y="4824413"/>
          <p14:tracePt t="61460" x="4086225" y="4833938"/>
          <p14:tracePt t="61477" x="4081463" y="4848225"/>
          <p14:tracePt t="61493" x="4076700" y="4862513"/>
          <p14:tracePt t="61510" x="4062413" y="4876800"/>
          <p14:tracePt t="61527" x="4048125" y="4891088"/>
          <p14:tracePt t="61543" x="4024313" y="4905375"/>
          <p14:tracePt t="61560" x="3990975" y="4914900"/>
          <p14:tracePt t="61577" x="3967163" y="4929188"/>
          <p14:tracePt t="61593" x="3943350" y="4929188"/>
          <p14:tracePt t="61610" x="3924300" y="4929188"/>
          <p14:tracePt t="61627" x="3890963" y="4929188"/>
          <p14:tracePt t="61643" x="3881438" y="4924425"/>
          <p14:tracePt t="61660" x="3867150" y="4910138"/>
          <p14:tracePt t="61677" x="3852863" y="4895850"/>
          <p14:tracePt t="61693" x="3829050" y="4848225"/>
          <p14:tracePt t="61710" x="3819525" y="4824413"/>
          <p14:tracePt t="61727" x="3814763" y="4795838"/>
          <p14:tracePt t="61744" x="3805238" y="4748213"/>
          <p14:tracePt t="61760" x="3805238" y="4714875"/>
          <p14:tracePt t="61777" x="3805238" y="4691063"/>
          <p14:tracePt t="61794" x="3805238" y="4672013"/>
          <p14:tracePt t="61810" x="3805238" y="4657725"/>
          <p14:tracePt t="61827" x="3805238" y="4652963"/>
          <p14:tracePt t="61843" x="3805238" y="4643438"/>
          <p14:tracePt t="61860" x="3805238" y="4638675"/>
          <p14:tracePt t="61877" x="3805238" y="4633913"/>
          <p14:tracePt t="61893" x="3805238" y="4629150"/>
          <p14:tracePt t="61910" x="3805238" y="4624388"/>
          <p14:tracePt t="61927" x="3805238" y="4610100"/>
          <p14:tracePt t="61943" x="3814763" y="4591050"/>
          <p14:tracePt t="61960" x="3819525" y="4572000"/>
          <p14:tracePt t="61977" x="3829050" y="4562475"/>
          <p14:tracePt t="61993" x="3838575" y="4538663"/>
          <p14:tracePt t="62010" x="3843338" y="4524375"/>
          <p14:tracePt t="62027" x="3852863" y="4514850"/>
          <p14:tracePt t="62043" x="3867150" y="4491038"/>
          <p14:tracePt t="62060" x="3890963" y="4471988"/>
          <p14:tracePt t="62077" x="3900488" y="4452938"/>
          <p14:tracePt t="62094" x="3910013" y="4438650"/>
          <p14:tracePt t="62110" x="3924300" y="4429125"/>
          <p14:tracePt t="62127" x="3952875" y="4419600"/>
          <p14:tracePt t="62143" x="3962400" y="4410075"/>
          <p14:tracePt t="62160" x="3981450" y="4410075"/>
          <p14:tracePt t="62177" x="4010025" y="4410075"/>
          <p14:tracePt t="62193" x="4024313" y="4419600"/>
          <p14:tracePt t="62210" x="4038600" y="4438650"/>
          <p14:tracePt t="62227" x="4057650" y="4462463"/>
          <p14:tracePt t="62243" x="4081463" y="4505325"/>
          <p14:tracePt t="62260" x="4090988" y="4529138"/>
          <p14:tracePt t="62277" x="4105275" y="4552950"/>
          <p14:tracePt t="62293" x="4114800" y="4572000"/>
          <p14:tracePt t="62310" x="4129088" y="4605338"/>
          <p14:tracePt t="62327" x="4133850" y="4629150"/>
          <p14:tracePt t="62343" x="4138613" y="4652963"/>
          <p14:tracePt t="62360" x="4138613" y="4667250"/>
          <p14:tracePt t="62377" x="4138613" y="4672013"/>
          <p14:tracePt t="62393" x="4138613" y="4681538"/>
          <p14:tracePt t="62427" x="4138613" y="4686300"/>
          <p14:tracePt t="62456" x="4138613" y="4691063"/>
          <p14:tracePt t="62471" x="4138613" y="4700588"/>
          <p14:tracePt t="62478" x="4138613" y="4710113"/>
          <p14:tracePt t="62493" x="4133850" y="4733925"/>
          <p14:tracePt t="62510" x="4129088" y="4743450"/>
          <p14:tracePt t="62527" x="4124325" y="4752975"/>
          <p14:tracePt t="62543" x="4124325" y="4762500"/>
          <p14:tracePt t="62560" x="4124325" y="4772025"/>
          <p14:tracePt t="63051" x="4133850" y="4772025"/>
          <p14:tracePt t="63058" x="4152900" y="4776788"/>
          <p14:tracePt t="63065" x="4162425" y="4776788"/>
          <p14:tracePt t="63077" x="4181475" y="4776788"/>
          <p14:tracePt t="63093" x="4200525" y="4776788"/>
          <p14:tracePt t="63110" x="4229100" y="4776788"/>
          <p14:tracePt t="63143" x="4257675" y="4776788"/>
          <p14:tracePt t="63176" x="4319588" y="4776788"/>
          <p14:tracePt t="63193" x="4362450" y="4776788"/>
          <p14:tracePt t="63210" x="4395788" y="4776788"/>
          <p14:tracePt t="63227" x="4443413" y="4776788"/>
          <p14:tracePt t="63243" x="4476750" y="4776788"/>
          <p14:tracePt t="63260" x="4505325" y="4776788"/>
          <p14:tracePt t="63277" x="4533900" y="4776788"/>
          <p14:tracePt t="63293" x="4586288" y="4776788"/>
          <p14:tracePt t="63310" x="4624388" y="4776788"/>
          <p14:tracePt t="63327" x="4667250" y="4776788"/>
          <p14:tracePt t="63343" x="4700588" y="4776788"/>
          <p14:tracePt t="63360" x="4757738" y="4776788"/>
          <p14:tracePt t="63377" x="4786313" y="4776788"/>
          <p14:tracePt t="63393" x="4805363" y="4776788"/>
          <p14:tracePt t="63410" x="4819650" y="4776788"/>
          <p14:tracePt t="63426" x="4824413" y="4776788"/>
          <p14:tracePt t="63443" x="4833938" y="4776788"/>
          <p14:tracePt t="63498" x="4838700" y="4776788"/>
          <p14:tracePt t="63513" x="4843463" y="4776788"/>
          <p14:tracePt t="63527" x="4848225" y="4776788"/>
          <p14:tracePt t="63535" x="4852988" y="4776788"/>
          <p14:tracePt t="63550" x="4862513" y="4776788"/>
          <p14:tracePt t="63560" x="4867275" y="4776788"/>
          <p14:tracePt t="63577" x="4881563" y="4776788"/>
          <p14:tracePt t="63593" x="4910138" y="4781550"/>
          <p14:tracePt t="63610" x="4924425" y="4786313"/>
          <p14:tracePt t="63627" x="4938713" y="4791075"/>
          <p14:tracePt t="63643" x="4953000" y="4791075"/>
          <p14:tracePt t="63660" x="4967288" y="4791075"/>
          <p14:tracePt t="63677" x="4972050" y="4791075"/>
          <p14:tracePt t="63693" x="4981575" y="4791075"/>
          <p14:tracePt t="63710" x="4986338" y="4791075"/>
          <p14:tracePt t="63743" x="4991100" y="4791075"/>
          <p14:tracePt t="63760" x="4995863" y="4800600"/>
          <p14:tracePt t="63777" x="5019675" y="4810125"/>
          <p14:tracePt t="63793" x="5033963" y="4819650"/>
          <p14:tracePt t="63810" x="5043488" y="4838700"/>
          <p14:tracePt t="63826" x="5053013" y="4843463"/>
          <p14:tracePt t="63843" x="5062538" y="4852988"/>
          <p14:tracePt t="63860" x="5072063" y="4862513"/>
          <p14:tracePt t="63877" x="5076825" y="4862513"/>
          <p14:tracePt t="64138" x="5110163" y="4843463"/>
          <p14:tracePt t="64146" x="5148263" y="4819650"/>
          <p14:tracePt t="64152" x="5186363" y="4795838"/>
          <p14:tracePt t="64160" x="5214938" y="4772025"/>
          <p14:tracePt t="64177" x="5262563" y="4748213"/>
          <p14:tracePt t="64193" x="5291138" y="4729163"/>
          <p14:tracePt t="64226" x="5367338" y="4700588"/>
          <p14:tracePt t="64260" x="5414963" y="4681538"/>
          <p14:tracePt t="64262" x="5434013" y="4681538"/>
          <p14:tracePt t="64276" x="5462588" y="4681538"/>
          <p14:tracePt t="64293" x="5495925" y="4676775"/>
          <p14:tracePt t="64310" x="5524500" y="4672013"/>
          <p14:tracePt t="64327" x="5562600" y="4662488"/>
          <p14:tracePt t="64343" x="5610225" y="4657725"/>
          <p14:tracePt t="64360" x="5629275" y="4657725"/>
          <p14:tracePt t="64376" x="5653088" y="4657725"/>
          <p14:tracePt t="64394" x="5672138" y="4657725"/>
          <p14:tracePt t="64410" x="5681663" y="4657725"/>
          <p14:tracePt t="64426" x="5686425" y="4662488"/>
          <p14:tracePt t="64443" x="5695950" y="4667250"/>
          <p14:tracePt t="64460" x="5705475" y="4667250"/>
          <p14:tracePt t="64476" x="5705475" y="4672013"/>
          <p14:tracePt t="64493" x="5705475" y="4681538"/>
          <p14:tracePt t="64510" x="5705475" y="4695825"/>
          <p14:tracePt t="64527" x="5667375" y="4752975"/>
          <p14:tracePt t="64543" x="5605463" y="4795838"/>
          <p14:tracePt t="64560" x="5519738" y="4843463"/>
          <p14:tracePt t="64577" x="5419725" y="4867275"/>
          <p14:tracePt t="64593" x="5376863" y="4867275"/>
          <p14:tracePt t="64610" x="5348288" y="4867275"/>
          <p14:tracePt t="64626" x="5324475" y="4843463"/>
          <p14:tracePt t="64643" x="5300663" y="4791075"/>
          <p14:tracePt t="64660" x="5291138" y="4757738"/>
          <p14:tracePt t="64677" x="5276850" y="4733925"/>
          <p14:tracePt t="64693" x="5276850" y="4714875"/>
          <p14:tracePt t="64710" x="5276850" y="4681538"/>
          <p14:tracePt t="64727" x="5276850" y="4657725"/>
          <p14:tracePt t="64743" x="5276850" y="4638675"/>
          <p14:tracePt t="64760" x="5291138" y="4595813"/>
          <p14:tracePt t="64777" x="5295900" y="4581525"/>
          <p14:tracePt t="64793" x="5305425" y="4567238"/>
          <p14:tracePt t="64810" x="5310188" y="4562475"/>
          <p14:tracePt t="64827" x="5338763" y="4543425"/>
          <p14:tracePt t="64843" x="5367338" y="4538663"/>
          <p14:tracePt t="64860" x="5395913" y="4548188"/>
          <p14:tracePt t="64877" x="5434013" y="4552950"/>
          <p14:tracePt t="64893" x="5481638" y="4576763"/>
          <p14:tracePt t="64910" x="5505450" y="4595813"/>
          <p14:tracePt t="64927" x="5524500" y="4605338"/>
          <p14:tracePt t="64943" x="5543550" y="4629150"/>
          <p14:tracePt t="64960" x="5576888" y="4676775"/>
          <p14:tracePt t="64976" x="5586413" y="4729163"/>
          <p14:tracePt t="64993" x="5595938" y="4791075"/>
          <p14:tracePt t="65010" x="5595938" y="4857750"/>
          <p14:tracePt t="65027" x="5581650" y="4895850"/>
          <p14:tracePt t="65043" x="5562600" y="4919663"/>
          <p14:tracePt t="65060" x="5548313" y="4933950"/>
          <p14:tracePt t="65076" x="5529263" y="4953000"/>
          <p14:tracePt t="65093" x="5514975" y="4972050"/>
          <p14:tracePt t="65110" x="5500688" y="4976813"/>
          <p14:tracePt t="65127" x="5486400" y="4986338"/>
          <p14:tracePt t="65143" x="5472113" y="4991100"/>
          <p14:tracePt t="65160" x="5467350" y="4991100"/>
          <p14:tracePt t="65177" x="5457825" y="4991100"/>
          <p14:tracePt t="65217" x="5453063" y="4991100"/>
          <p14:tracePt t="65260" x="5448300" y="4991100"/>
          <p14:tracePt t="67323" x="5438775" y="4972050"/>
          <p14:tracePt t="67330" x="5414963" y="4924425"/>
          <p14:tracePt t="67337" x="5386388" y="4872038"/>
          <p14:tracePt t="67360" x="5334000" y="4738688"/>
          <p14:tracePt t="67393" x="5300663" y="4667250"/>
          <p14:tracePt t="67410" x="5276850" y="4624388"/>
          <p14:tracePt t="67426" x="5262563" y="4600575"/>
          <p14:tracePt t="67443" x="5243513" y="4576763"/>
          <p14:tracePt t="67460" x="5233988" y="4552950"/>
          <p14:tracePt t="67476" x="5191125" y="4481513"/>
          <p14:tracePt t="67493" x="5162550" y="4405313"/>
          <p14:tracePt t="67510" x="5138738" y="4324350"/>
          <p14:tracePt t="67526" x="5119688" y="4257675"/>
          <p14:tracePt t="67543" x="5091113" y="4167188"/>
          <p14:tracePt t="67560" x="5081588" y="4086225"/>
          <p14:tracePt t="67576" x="5076825" y="3986213"/>
          <p14:tracePt t="67593" x="5067300" y="3890963"/>
          <p14:tracePt t="67610" x="5067300" y="3852863"/>
          <p14:tracePt t="67626" x="5067300" y="3824288"/>
          <p14:tracePt t="67643" x="5067300" y="3805238"/>
          <p14:tracePt t="67660" x="5067300" y="3776663"/>
          <p14:tracePt t="67676" x="5072063" y="3762375"/>
          <p14:tracePt t="67693" x="5076825" y="3752850"/>
          <p14:tracePt t="67710" x="5086350" y="3743325"/>
          <p14:tracePt t="67726" x="5095875" y="3733800"/>
          <p14:tracePt t="67743" x="5105400" y="3724275"/>
          <p14:tracePt t="67760" x="5124450" y="3719513"/>
          <p14:tracePt t="67777" x="5143500" y="3719513"/>
          <p14:tracePt t="67793" x="5157788" y="3719513"/>
          <p14:tracePt t="67810" x="5162550" y="3719513"/>
          <p14:tracePt t="67826" x="5167313" y="3719513"/>
          <p14:tracePt t="67918" x="5162550" y="3719513"/>
          <p14:tracePt t="67932" x="5157788" y="3719513"/>
          <p14:tracePt t="67938" x="5153025" y="3719513"/>
          <p14:tracePt t="68989" x="5153025" y="3738563"/>
          <p14:tracePt t="68996" x="5157788" y="3762375"/>
          <p14:tracePt t="69011" x="5167313" y="3819525"/>
          <p14:tracePt t="69026" x="5172075" y="3900488"/>
          <p14:tracePt t="69043" x="5181600" y="3971925"/>
          <p14:tracePt t="69060" x="5186363" y="4033838"/>
          <p14:tracePt t="69076" x="5191125" y="4086225"/>
          <p14:tracePt t="69110" x="5191125" y="4138613"/>
          <p14:tracePt t="69143" x="5200650" y="4171950"/>
          <p14:tracePt t="69160" x="5200650" y="4186238"/>
          <p14:tracePt t="69176" x="5200650" y="4200525"/>
          <p14:tracePt t="69193" x="5200650" y="4224338"/>
          <p14:tracePt t="69209" x="5191125" y="4252913"/>
          <p14:tracePt t="69226" x="5181600" y="4267200"/>
          <p14:tracePt t="69243" x="5157788" y="4281488"/>
          <p14:tracePt t="69260" x="5105400" y="4291013"/>
          <p14:tracePt t="69276" x="5057775" y="4286250"/>
          <p14:tracePt t="69293" x="4991100" y="4267200"/>
          <p14:tracePt t="69310" x="4929188" y="4248150"/>
          <p14:tracePt t="69326" x="4838700" y="4219575"/>
          <p14:tracePt t="69343" x="4795838" y="4205288"/>
          <p14:tracePt t="69360" x="4757738" y="4200525"/>
          <p14:tracePt t="69376" x="4724400" y="4195763"/>
          <p14:tracePt t="69393" x="4676775" y="4195763"/>
          <p14:tracePt t="69410" x="4643438" y="4195763"/>
          <p14:tracePt t="69426" x="4614863" y="4186238"/>
          <p14:tracePt t="69443" x="4552950" y="4176713"/>
          <p14:tracePt t="69460" x="4510088" y="4167188"/>
          <p14:tracePt t="69476" x="4481513" y="4167188"/>
          <p14:tracePt t="69493" x="4452938" y="4167188"/>
          <p14:tracePt t="69509" x="4433888" y="4167188"/>
          <p14:tracePt t="69526" x="4429125" y="4167188"/>
          <p14:tracePt t="69543" x="4424363" y="4167188"/>
          <p14:tracePt t="69590" x="4429125" y="4167188"/>
          <p14:tracePt t="69598" x="4438650" y="4167188"/>
          <p14:tracePt t="69609" x="4448175" y="4167188"/>
          <p14:tracePt t="69626" x="4510088" y="4176713"/>
          <p14:tracePt t="69643" x="4562475" y="4176713"/>
          <p14:tracePt t="69660" x="4638675" y="4186238"/>
          <p14:tracePt t="69676" x="4729163" y="4186238"/>
          <p14:tracePt t="69693" x="4852988" y="4186238"/>
          <p14:tracePt t="69710" x="4910138" y="4186238"/>
          <p14:tracePt t="69726" x="4981575" y="4186238"/>
          <p14:tracePt t="69743" x="5048250" y="4186238"/>
          <p14:tracePt t="69744" x="5081588" y="4186238"/>
          <p14:tracePt t="69759" x="5143500" y="4186238"/>
          <p14:tracePt t="69776" x="5210175" y="4186238"/>
          <p14:tracePt t="69793" x="5253038" y="4186238"/>
          <p14:tracePt t="69810" x="5305425" y="4191000"/>
          <p14:tracePt t="69826" x="5338763" y="4200525"/>
          <p14:tracePt t="69843" x="5357813" y="4200525"/>
          <p14:tracePt t="69859" x="5381625" y="4200525"/>
          <p14:tracePt t="69876" x="5405438" y="4200525"/>
          <p14:tracePt t="69893" x="5424488" y="4200525"/>
          <p14:tracePt t="69909" x="5448300" y="4200525"/>
          <p14:tracePt t="69926" x="5467350" y="4200525"/>
          <p14:tracePt t="69943" x="5500688" y="4200525"/>
          <p14:tracePt t="69959" x="5519738" y="4200525"/>
          <p14:tracePt t="69976" x="5529263" y="4200525"/>
          <p14:tracePt t="69993" x="5553075" y="4200525"/>
          <p14:tracePt t="70009" x="5562600" y="4200525"/>
          <p14:tracePt t="70026" x="5572125" y="4200525"/>
          <p14:tracePt t="70043" x="5581650" y="4200525"/>
          <p14:tracePt t="70060" x="5591175" y="4200525"/>
          <p14:tracePt t="70076" x="5595938" y="4200525"/>
          <p14:tracePt t="70093" x="5600700" y="4200525"/>
          <p14:tracePt t="70109" x="5605463" y="4200525"/>
          <p14:tracePt t="71765" x="5538788" y="4238625"/>
          <p14:tracePt t="71782" x="5238750" y="4395788"/>
          <p14:tracePt t="71796" x="4729163" y="4581525"/>
          <p14:tracePt t="71810" x="4143375" y="4738688"/>
          <p14:tracePt t="71827" x="3705225" y="4819650"/>
          <p14:tracePt t="71843" x="3138488" y="4867275"/>
          <p14:tracePt t="71859" x="2905125" y="4867275"/>
          <p14:tracePt t="71893" x="2614613" y="4848225"/>
          <p14:tracePt t="71926" x="2433638" y="4810125"/>
          <p14:tracePt t="71943" x="2343150" y="4805363"/>
          <p14:tracePt t="71959" x="2262188" y="4805363"/>
          <p14:tracePt t="71976" x="2133600" y="4805363"/>
          <p14:tracePt t="71993" x="2071688" y="4819650"/>
          <p14:tracePt t="72009" x="1981200" y="4829175"/>
          <p14:tracePt t="72026" x="1843088" y="4852988"/>
          <p14:tracePt t="72043" x="1747838" y="4867275"/>
          <p14:tracePt t="72059" x="1690688" y="4872038"/>
          <p14:tracePt t="72076" x="1647825" y="4872038"/>
          <p14:tracePt t="72093" x="1600200" y="4872038"/>
          <p14:tracePt t="72109" x="1576388" y="4867275"/>
          <p14:tracePt t="72126" x="1566863" y="4862513"/>
          <p14:tracePt t="72143" x="1552575" y="4852988"/>
          <p14:tracePt t="72159" x="1533525" y="4843463"/>
          <p14:tracePt t="72176" x="1509713" y="4838700"/>
          <p14:tracePt t="72193" x="1476375" y="4829175"/>
          <p14:tracePt t="72209" x="1433513" y="4829175"/>
          <p14:tracePt t="72226" x="1338263" y="4838700"/>
          <p14:tracePt t="72243" x="1266825" y="4838700"/>
          <p14:tracePt t="72259" x="1219200" y="4838700"/>
          <p14:tracePt t="72276" x="1157288" y="4833938"/>
          <p14:tracePt t="72293" x="1119188" y="4814888"/>
          <p14:tracePt t="72309" x="1081088" y="4781550"/>
          <p14:tracePt t="72326" x="1042988" y="4695825"/>
          <p14:tracePt t="72343" x="1009650" y="4562475"/>
          <p14:tracePt t="72359" x="1009650" y="4510088"/>
          <p14:tracePt t="72376" x="1009650" y="4481513"/>
          <p14:tracePt t="72392" x="1023938" y="4462463"/>
          <p14:tracePt t="72409" x="1057275" y="4438650"/>
          <p14:tracePt t="72426" x="1100138" y="4419600"/>
          <p14:tracePt t="72443" x="1162050" y="4410075"/>
          <p14:tracePt t="72459" x="1243013" y="4410075"/>
          <p14:tracePt t="72476" x="1290638" y="4424363"/>
          <p14:tracePt t="72492" x="1328738" y="4443413"/>
          <p14:tracePt t="72509" x="1352550" y="4467225"/>
          <p14:tracePt t="72526" x="1376363" y="4514850"/>
          <p14:tracePt t="72543" x="1385888" y="4538663"/>
          <p14:tracePt t="72559" x="1385888" y="4567238"/>
          <p14:tracePt t="72576" x="1385888" y="4595813"/>
          <p14:tracePt t="72593" x="1381125" y="4629150"/>
          <p14:tracePt t="72609" x="1376363" y="4652963"/>
          <p14:tracePt t="72626" x="1366838" y="4672013"/>
          <p14:tracePt t="72643" x="1357313" y="4691063"/>
          <p14:tracePt t="72659" x="1357313" y="4695825"/>
          <p14:tracePt t="72676" x="1357313" y="4705350"/>
          <p14:tracePt t="72693" x="1357313" y="4710113"/>
          <p14:tracePt t="72727" x="1357313" y="4714875"/>
          <p14:tracePt t="74485" x="1438275" y="4710113"/>
          <p14:tracePt t="74493" x="1547813" y="4691063"/>
          <p14:tracePt t="74500" x="1662113" y="4681538"/>
          <p14:tracePt t="74509" x="1800225" y="4672013"/>
          <p14:tracePt t="74526" x="2085975" y="4648200"/>
          <p14:tracePt t="74542" x="2286000" y="4638675"/>
          <p14:tracePt t="74576" x="2805113" y="4629150"/>
          <p14:tracePt t="74609" x="3138488" y="4633913"/>
          <p14:tracePt t="74626" x="3295650" y="4633913"/>
          <p14:tracePt t="74642" x="3367088" y="4633913"/>
          <p14:tracePt t="74659" x="3414713" y="4633913"/>
          <p14:tracePt t="74676" x="3490913" y="4633913"/>
          <p14:tracePt t="74693" x="3533775" y="4633913"/>
          <p14:tracePt t="74709" x="3576638" y="4633913"/>
          <p14:tracePt t="74726" x="3619500" y="4633913"/>
          <p14:tracePt t="74743" x="3671888" y="4633913"/>
          <p14:tracePt t="74759" x="3695700" y="4633913"/>
          <p14:tracePt t="74776" x="3714750" y="4629150"/>
          <p14:tracePt t="74792" x="3738563" y="4629150"/>
          <p14:tracePt t="74809" x="3781425" y="4629150"/>
          <p14:tracePt t="74826" x="3819525" y="4619625"/>
          <p14:tracePt t="74842" x="3848100" y="4619625"/>
          <p14:tracePt t="74859" x="3886200" y="4619625"/>
          <p14:tracePt t="74876" x="3895725" y="4619625"/>
          <p14:tracePt t="74892" x="3905250" y="4619625"/>
          <p14:tracePt t="74909" x="3910013" y="4619625"/>
          <p14:tracePt t="74926" x="3919538" y="4619625"/>
          <p14:tracePt t="74942" x="3924300" y="4619625"/>
          <p14:tracePt t="74959" x="3933825" y="4624388"/>
          <p14:tracePt t="74976" x="3938588" y="4633913"/>
          <p14:tracePt t="74992" x="3948113" y="4657725"/>
          <p14:tracePt t="75009" x="3952875" y="4672013"/>
          <p14:tracePt t="75026" x="3952875" y="4676775"/>
          <p14:tracePt t="75043" x="3952875" y="4686300"/>
          <p14:tracePt t="75059" x="3952875" y="4700588"/>
          <p14:tracePt t="75076" x="3952875" y="4714875"/>
          <p14:tracePt t="75093" x="3948113" y="4724400"/>
          <p14:tracePt t="75109" x="3938588" y="4743450"/>
          <p14:tracePt t="75126" x="3929063" y="4752975"/>
          <p14:tracePt t="75142" x="3924300" y="4762500"/>
          <p14:tracePt t="75159" x="3919538" y="4767263"/>
          <p14:tracePt t="75176" x="3910013" y="4776788"/>
          <p14:tracePt t="75192" x="3900488" y="4781550"/>
          <p14:tracePt t="75209" x="3895725" y="4791075"/>
          <p14:tracePt t="75226" x="3886200" y="4800600"/>
          <p14:tracePt t="75242" x="3881438" y="4800600"/>
          <p14:tracePt t="75259" x="3871913" y="4810125"/>
          <p14:tracePt t="75276" x="3867150" y="4810125"/>
          <p14:tracePt t="75292" x="3857625" y="4810125"/>
          <p14:tracePt t="75309" x="3852863" y="4810125"/>
          <p14:tracePt t="75326" x="3843338" y="4810125"/>
          <p14:tracePt t="75342" x="3833813" y="4814888"/>
          <p14:tracePt t="75359" x="3814763" y="4814888"/>
          <p14:tracePt t="75376" x="3800475" y="4814888"/>
          <p14:tracePt t="75392" x="3776663" y="4814888"/>
          <p14:tracePt t="75409" x="3752850" y="4805363"/>
          <p14:tracePt t="75426" x="3724275" y="4762500"/>
          <p14:tracePt t="75442" x="3700463" y="4714875"/>
          <p14:tracePt t="75459" x="3671888" y="4662488"/>
          <p14:tracePt t="75476" x="3648075" y="4600575"/>
          <p14:tracePt t="75492" x="3624263" y="4548188"/>
          <p14:tracePt t="75509" x="3619500" y="4495800"/>
          <p14:tracePt t="75526" x="3614738" y="4443413"/>
          <p14:tracePt t="75542" x="3614738" y="4391025"/>
          <p14:tracePt t="75559" x="3624263" y="4367213"/>
          <p14:tracePt t="75576" x="3629025" y="4352925"/>
          <p14:tracePt t="75592" x="3638550" y="4348163"/>
          <p14:tracePt t="75609" x="3667125" y="4338638"/>
          <p14:tracePt t="75626" x="3686175" y="4338638"/>
          <p14:tracePt t="75643" x="3709988" y="4352925"/>
          <p14:tracePt t="75660" x="3762375" y="4400550"/>
          <p14:tracePt t="75676" x="3786188" y="4438650"/>
          <p14:tracePt t="75692" x="3814763" y="4500563"/>
          <p14:tracePt t="75709" x="3833813" y="4567238"/>
          <p14:tracePt t="75726" x="3843338" y="4643438"/>
          <p14:tracePt t="75742" x="3838575" y="4676775"/>
          <p14:tracePt t="75759" x="3838575" y="4714875"/>
          <p14:tracePt t="75776" x="3833813" y="4729163"/>
          <p14:tracePt t="75793" x="3833813" y="4743450"/>
          <p14:tracePt t="75809" x="3833813" y="4748213"/>
          <p14:tracePt t="75826" x="3833813" y="4752975"/>
          <p14:tracePt t="76064" x="3929063" y="4733925"/>
          <p14:tracePt t="76071" x="4100513" y="4714875"/>
          <p14:tracePt t="76078" x="4286250" y="4700588"/>
          <p14:tracePt t="76092" x="4629150" y="4700588"/>
          <p14:tracePt t="76109" x="4905375" y="4700588"/>
          <p14:tracePt t="76126" x="5124450" y="4691063"/>
          <p14:tracePt t="76142" x="5314950" y="4686300"/>
          <p14:tracePt t="76159" x="5591175" y="4714875"/>
          <p14:tracePt t="76176" x="5710238" y="4738688"/>
          <p14:tracePt t="76193" x="5791200" y="4752975"/>
          <p14:tracePt t="76209" x="5843588" y="4776788"/>
          <p14:tracePt t="76226" x="5900738" y="4791075"/>
          <p14:tracePt t="76242" x="5929313" y="4800600"/>
          <p14:tracePt t="76259" x="5957888" y="4805363"/>
          <p14:tracePt t="76276" x="6005513" y="4819650"/>
          <p14:tracePt t="76292" x="6048375" y="4829175"/>
          <p14:tracePt t="76309" x="6086475" y="4829175"/>
          <p14:tracePt t="76326" x="6115050" y="4829175"/>
          <p14:tracePt t="76342" x="6153150" y="4829175"/>
          <p14:tracePt t="76359" x="6172200" y="4829175"/>
          <p14:tracePt t="76376" x="6196013" y="4829175"/>
          <p14:tracePt t="76392" x="6215063" y="4829175"/>
          <p14:tracePt t="76409" x="6248400" y="4829175"/>
          <p14:tracePt t="76426" x="6272213" y="4829175"/>
          <p14:tracePt t="76443" x="6291263" y="4829175"/>
          <p14:tracePt t="76459" x="6305550" y="4829175"/>
          <p14:tracePt t="76475" x="6315075" y="4829175"/>
          <p14:tracePt t="76492" x="6319838" y="4829175"/>
          <p14:tracePt t="76509" x="6324600" y="4829175"/>
          <p14:tracePt t="76570" x="6319838" y="4824413"/>
          <p14:tracePt t="76577" x="6310313" y="4819650"/>
          <p14:tracePt t="76584" x="6291263" y="4805363"/>
          <p14:tracePt t="76592" x="6262688" y="4791075"/>
          <p14:tracePt t="76609" x="6167438" y="4743450"/>
          <p14:tracePt t="76626" x="6057900" y="4710113"/>
          <p14:tracePt t="76642" x="5953125" y="4676775"/>
          <p14:tracePt t="76659" x="5843588" y="4657725"/>
          <p14:tracePt t="76676" x="5781675" y="4648200"/>
          <p14:tracePt t="76693" x="5738813" y="4638675"/>
          <p14:tracePt t="76709" x="5681663" y="4624388"/>
          <p14:tracePt t="76725" x="5662613" y="4614863"/>
          <p14:tracePt t="76742" x="5643563" y="4610100"/>
          <p14:tracePt t="76759" x="5638800" y="4600575"/>
          <p14:tracePt t="76775" x="5638800" y="4567238"/>
          <p14:tracePt t="76792" x="5648325" y="4529138"/>
          <p14:tracePt t="76809" x="5676900" y="4486275"/>
          <p14:tracePt t="76826" x="5700713" y="4448175"/>
          <p14:tracePt t="76842" x="5734050" y="4424363"/>
          <p14:tracePt t="76859" x="5762625" y="4419600"/>
          <p14:tracePt t="76876" x="5800725" y="4424363"/>
          <p14:tracePt t="76893" x="5834063" y="4452938"/>
          <p14:tracePt t="76909" x="5857875" y="4476750"/>
          <p14:tracePt t="76926" x="5886450" y="4533900"/>
          <p14:tracePt t="76942" x="5895975" y="4605338"/>
          <p14:tracePt t="76959" x="5891213" y="4700588"/>
          <p14:tracePt t="76976" x="5881688" y="4748213"/>
          <p14:tracePt t="76992" x="5862638" y="4772025"/>
          <p14:tracePt t="77009" x="5843588" y="4805363"/>
          <p14:tracePt t="77026" x="5819775" y="4833938"/>
          <p14:tracePt t="77042" x="5815013" y="4848225"/>
          <p14:tracePt t="77059" x="5810250" y="4852988"/>
          <p14:tracePt t="77076" x="5800725" y="4862513"/>
          <p14:tracePt t="77092" x="5800725" y="4867275"/>
          <p14:tracePt t="77502" x="5762625" y="4876800"/>
          <p14:tracePt t="77509" x="5691188" y="4905375"/>
          <p14:tracePt t="77517" x="5624513" y="4933950"/>
          <p14:tracePt t="77542" x="5362575" y="4986338"/>
          <p14:tracePt t="77575" x="4886325" y="5000625"/>
          <p14:tracePt t="77592" x="4676775" y="4991100"/>
          <p14:tracePt t="77609" x="4495800" y="4972050"/>
          <p14:tracePt t="77625" x="4362450" y="4962525"/>
          <p14:tracePt t="77642" x="4157663" y="4938713"/>
          <p14:tracePt t="77659" x="4062413" y="4914900"/>
          <p14:tracePt t="77675" x="3990975" y="4900613"/>
          <p14:tracePt t="77692" x="3919538" y="4881563"/>
          <p14:tracePt t="77709" x="3876675" y="4867275"/>
          <p14:tracePt t="77725" x="3838575" y="4857750"/>
          <p14:tracePt t="77742" x="3805238" y="4848225"/>
          <p14:tracePt t="77743" x="3790950" y="4843463"/>
          <p14:tracePt t="77759" x="3762375" y="4838700"/>
          <p14:tracePt t="77775" x="3748088" y="4833938"/>
          <p14:tracePt t="77792" x="3743325" y="4833938"/>
          <p14:tracePt t="77809" x="3738563" y="4833938"/>
          <p14:tracePt t="77825" x="3729038" y="4833938"/>
          <p14:tracePt t="77949" x="3733800" y="4833938"/>
          <p14:tracePt t="77957" x="3738563" y="4833938"/>
          <p14:tracePt t="77964" x="3748088" y="4838700"/>
          <p14:tracePt t="78324" x="3700463" y="4872038"/>
          <p14:tracePt t="78331" x="3619500" y="4905375"/>
          <p14:tracePt t="78342" x="3548063" y="4943475"/>
          <p14:tracePt t="78359" x="3381375" y="5033963"/>
          <p14:tracePt t="78375" x="3186113" y="5181600"/>
          <p14:tracePt t="78392" x="3076575" y="5262563"/>
          <p14:tracePt t="78409" x="2986088" y="5319713"/>
          <p14:tracePt t="78442" x="2871788" y="5386388"/>
          <p14:tracePt t="78475" x="2838450" y="5400675"/>
          <p14:tracePt t="78492" x="2828925" y="5405438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hashCode()</a:t>
            </a:r>
            <a:endParaRPr lang="ko-KR" altLang="en-US"/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344488" y="1341438"/>
            <a:ext cx="9217025" cy="5114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public class Employee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private String name;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private double salary;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private </a:t>
            </a:r>
            <a:r>
              <a:rPr lang="en-US" altLang="ko-KR" sz="1600" dirty="0" err="1"/>
              <a:t>LocalDate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hireDay</a:t>
            </a:r>
            <a:r>
              <a:rPr lang="en-US" altLang="ko-KR" sz="1600" dirty="0"/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public Employee(String name, double salary, </a:t>
            </a:r>
            <a:r>
              <a:rPr lang="en-US" altLang="ko-KR" sz="1600" dirty="0" err="1"/>
              <a:t>LocalDate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hireDay</a:t>
            </a:r>
            <a:r>
              <a:rPr lang="en-US" altLang="ko-KR" sz="1600" dirty="0"/>
              <a:t>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this.name = name;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this.salary</a:t>
            </a:r>
            <a:r>
              <a:rPr lang="en-US" altLang="ko-KR" sz="1600" dirty="0"/>
              <a:t> = salary;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this.hireDay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hireDay</a:t>
            </a:r>
            <a:r>
              <a:rPr lang="en-US" altLang="ko-KR" sz="1600" dirty="0"/>
              <a:t>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600" dirty="0"/>
              <a:t>	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hashCode1() {	// version 1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return 7 * </a:t>
            </a:r>
            <a:r>
              <a:rPr lang="en-US" altLang="ko-KR" sz="1600" dirty="0" err="1"/>
              <a:t>name.</a:t>
            </a:r>
            <a:r>
              <a:rPr lang="en-US" altLang="ko-KR" sz="1600" b="1" dirty="0" err="1"/>
              <a:t>hashCode</a:t>
            </a:r>
            <a:r>
              <a:rPr lang="en-US" altLang="ko-KR" sz="1600" dirty="0"/>
              <a:t>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	+ 11 * </a:t>
            </a:r>
            <a:r>
              <a:rPr lang="en-US" altLang="ko-KR" sz="1600" dirty="0" err="1"/>
              <a:t>Double.valueOf</a:t>
            </a:r>
            <a:r>
              <a:rPr lang="en-US" altLang="ko-KR" sz="1600" dirty="0"/>
              <a:t>(salary).</a:t>
            </a:r>
            <a:r>
              <a:rPr lang="en-US" altLang="ko-KR" sz="1600" dirty="0" err="1"/>
              <a:t>hashCode</a:t>
            </a:r>
            <a:r>
              <a:rPr lang="en-US" altLang="ko-KR" sz="1600" dirty="0"/>
              <a:t>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	+ 13 * </a:t>
            </a:r>
            <a:r>
              <a:rPr lang="en-US" altLang="ko-KR" sz="1600" dirty="0" err="1"/>
              <a:t>hireDay.</a:t>
            </a:r>
            <a:r>
              <a:rPr lang="en-US" altLang="ko-KR" sz="1600" b="1" dirty="0" err="1"/>
              <a:t>hashCode</a:t>
            </a:r>
            <a:r>
              <a:rPr lang="en-US" altLang="ko-KR" sz="1600" dirty="0"/>
              <a:t>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600" dirty="0"/>
              <a:t>	public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hashCode2() {	// version 2 == version 1, but consider when name is null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return 7 * </a:t>
            </a:r>
            <a:r>
              <a:rPr lang="en-US" altLang="ko-KR" sz="1600" b="1" dirty="0" err="1"/>
              <a:t>Objects.hashCode</a:t>
            </a:r>
            <a:r>
              <a:rPr lang="en-US" altLang="ko-KR" sz="1600" dirty="0"/>
              <a:t>(name)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	+ 11 * </a:t>
            </a:r>
            <a:r>
              <a:rPr lang="en-US" altLang="ko-KR" sz="1600" b="1" dirty="0" err="1"/>
              <a:t>Double.hashCode</a:t>
            </a:r>
            <a:r>
              <a:rPr lang="en-US" altLang="ko-KR" sz="1600" dirty="0"/>
              <a:t>(salary)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	+ 13 * </a:t>
            </a:r>
            <a:r>
              <a:rPr lang="en-US" altLang="ko-KR" sz="1600" b="1" dirty="0" err="1"/>
              <a:t>Objects.hashCode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hireDay</a:t>
            </a:r>
            <a:r>
              <a:rPr lang="en-US" altLang="ko-KR" sz="1600" dirty="0"/>
              <a:t>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ko-KR" sz="1600" b="1" dirty="0"/>
              <a:t>	public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hashCode3() {	// version 3: Eclipse default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return </a:t>
            </a:r>
            <a:r>
              <a:rPr lang="en-US" altLang="ko-KR" sz="1600" b="1" dirty="0" err="1"/>
              <a:t>Objects.hash</a:t>
            </a:r>
            <a:r>
              <a:rPr lang="en-US" altLang="ko-KR" sz="1600" dirty="0"/>
              <a:t>(name, salary, </a:t>
            </a:r>
            <a:r>
              <a:rPr lang="en-US" altLang="ko-KR" sz="1600" dirty="0" err="1"/>
              <a:t>hireDay</a:t>
            </a:r>
            <a:r>
              <a:rPr lang="en-US" altLang="ko-KR" sz="1600" dirty="0"/>
              <a:t>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…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05"/>
    </mc:Choice>
    <mc:Fallback xmlns="">
      <p:transition spd="slow" advTm="142005"/>
    </mc:Fallback>
  </mc:AlternateContent>
  <p:extLst>
    <p:ext uri="{3A86A75C-4F4B-4683-9AE1-C65F6400EC91}">
      <p14:laserTraceLst xmlns:p14="http://schemas.microsoft.com/office/powerpoint/2010/main">
        <p14:tracePtLst>
          <p14:tracePt t="646" x="2824163" y="5276850"/>
          <p14:tracePt t="665" x="2833688" y="4338638"/>
          <p14:tracePt t="679" x="2876550" y="3786188"/>
          <p14:tracePt t="694" x="2947988" y="3219450"/>
          <p14:tracePt t="711" x="3024188" y="2824163"/>
          <p14:tracePt t="728" x="3100388" y="2524125"/>
          <p14:tracePt t="745" x="3214688" y="2243138"/>
          <p14:tracePt t="777" x="3400425" y="1905000"/>
          <p14:tracePt t="811" x="3619500" y="1666875"/>
          <p14:tracePt t="827" x="3690938" y="1576388"/>
          <p14:tracePt t="844" x="3762375" y="1504950"/>
          <p14:tracePt t="860" x="3833813" y="1443038"/>
          <p14:tracePt t="877" x="3929063" y="1376363"/>
          <p14:tracePt t="894" x="3976688" y="1347788"/>
          <p14:tracePt t="911" x="4000500" y="1333500"/>
          <p14:tracePt t="928" x="4019550" y="1319213"/>
          <p14:tracePt t="944" x="4029075" y="1309688"/>
          <p14:tracePt t="1164" x="4062413" y="1290638"/>
          <p14:tracePt t="1171" x="4100513" y="1266825"/>
          <p14:tracePt t="1178" x="4138613" y="1243013"/>
          <p14:tracePt t="1194" x="4205288" y="1214438"/>
          <p14:tracePt t="1210" x="4248150" y="1195388"/>
          <p14:tracePt t="1227" x="4281488" y="1190625"/>
          <p14:tracePt t="1244" x="4291013" y="1185863"/>
          <p14:tracePt t="1260" x="4295775" y="1185863"/>
          <p14:tracePt t="1296" x="4281488" y="1190625"/>
          <p14:tracePt t="1310" x="4229100" y="1204913"/>
          <p14:tracePt t="1327" x="4157663" y="1233488"/>
          <p14:tracePt t="1344" x="4052888" y="1252538"/>
          <p14:tracePt t="1360" x="3924300" y="1266825"/>
          <p14:tracePt t="1377" x="3767138" y="1276350"/>
          <p14:tracePt t="1394" x="3695700" y="1276350"/>
          <p14:tracePt t="1410" x="3662363" y="1266825"/>
          <p14:tracePt t="1427" x="3638550" y="1262063"/>
          <p14:tracePt t="1444" x="3629025" y="1262063"/>
          <p14:tracePt t="1477" x="3633788" y="1252538"/>
          <p14:tracePt t="1494" x="3752850" y="1223963"/>
          <p14:tracePt t="1510" x="3886200" y="1204913"/>
          <p14:tracePt t="1527" x="4043363" y="1190625"/>
          <p14:tracePt t="1544" x="4276725" y="1181100"/>
          <p14:tracePt t="1560" x="4567238" y="1162050"/>
          <p14:tracePt t="1577" x="4733925" y="1152525"/>
          <p14:tracePt t="1594" x="4876800" y="1152525"/>
          <p14:tracePt t="1610" x="4976813" y="1152525"/>
          <p14:tracePt t="1627" x="5081588" y="1157288"/>
          <p14:tracePt t="1644" x="5129213" y="1162050"/>
          <p14:tracePt t="1660" x="5157788" y="1166813"/>
          <p14:tracePt t="1677" x="5181600" y="1166813"/>
          <p14:tracePt t="1694" x="5186363" y="1166813"/>
          <p14:tracePt t="1710" x="5191125" y="1166813"/>
          <p14:tracePt t="1727" x="5191125" y="1171575"/>
          <p14:tracePt t="1744" x="5191125" y="1181100"/>
          <p14:tracePt t="1965" x="5191125" y="1204913"/>
          <p14:tracePt t="1971" x="5181600" y="1238250"/>
          <p14:tracePt t="1978" x="5167313" y="1285875"/>
          <p14:tracePt t="1994" x="5076825" y="1428750"/>
          <p14:tracePt t="2010" x="4948238" y="1547813"/>
          <p14:tracePt t="2027" x="4786313" y="1666875"/>
          <p14:tracePt t="2044" x="4533900" y="1852613"/>
          <p14:tracePt t="2060" x="4371975" y="1962150"/>
          <p14:tracePt t="2077" x="4224338" y="2057400"/>
          <p14:tracePt t="2093" x="4114800" y="2119313"/>
          <p14:tracePt t="2110" x="3981450" y="2176463"/>
          <p14:tracePt t="2127" x="3910013" y="2195513"/>
          <p14:tracePt t="2144" x="3857625" y="2205038"/>
          <p14:tracePt t="2160" x="3819525" y="2209800"/>
          <p14:tracePt t="2177" x="3800475" y="2219325"/>
          <p14:tracePt t="7072" x="3762375" y="2209800"/>
          <p14:tracePt t="7079" x="3690938" y="2185988"/>
          <p14:tracePt t="7087" x="3624263" y="2157413"/>
          <p14:tracePt t="7095" x="3552825" y="2143125"/>
          <p14:tracePt t="7110" x="3414713" y="2090738"/>
          <p14:tracePt t="7127" x="3271838" y="2047875"/>
          <p14:tracePt t="7160" x="3000375" y="1938338"/>
          <p14:tracePt t="7193" x="2890838" y="1895475"/>
          <p14:tracePt t="7210" x="2852738" y="1876425"/>
          <p14:tracePt t="7226" x="2809875" y="1847850"/>
          <p14:tracePt t="7243" x="2786063" y="1833563"/>
          <p14:tracePt t="7260" x="2767013" y="1819275"/>
          <p14:tracePt t="7276" x="2743200" y="1804988"/>
          <p14:tracePt t="7277" x="2728913" y="1795463"/>
          <p14:tracePt t="7293" x="2705100" y="1771650"/>
          <p14:tracePt t="7310" x="2681288" y="1747838"/>
          <p14:tracePt t="7326" x="2667000" y="1738313"/>
          <p14:tracePt t="7343" x="2643188" y="1714500"/>
          <p14:tracePt t="7360" x="2624138" y="1700213"/>
          <p14:tracePt t="7376" x="2605088" y="1681163"/>
          <p14:tracePt t="7393" x="2581275" y="1666875"/>
          <p14:tracePt t="7410" x="2557463" y="1628775"/>
          <p14:tracePt t="7426" x="2543175" y="1614488"/>
          <p14:tracePt t="7443" x="2538413" y="1604963"/>
          <p14:tracePt t="7460" x="2528888" y="1600200"/>
          <p14:tracePt t="7476" x="2519363" y="1590675"/>
          <p14:tracePt t="7493" x="2514600" y="1585913"/>
          <p14:tracePt t="7510" x="2514600" y="1576388"/>
          <p14:tracePt t="7543" x="2514600" y="1571625"/>
          <p14:tracePt t="7593" x="2514600" y="1566863"/>
          <p14:tracePt t="7615" x="2509838" y="1566863"/>
          <p14:tracePt t="7622" x="2509838" y="1562100"/>
          <p14:tracePt t="7630" x="2500313" y="1562100"/>
          <p14:tracePt t="7643" x="2495550" y="1562100"/>
          <p14:tracePt t="7660" x="2466975" y="1562100"/>
          <p14:tracePt t="7676" x="2433638" y="1576388"/>
          <p14:tracePt t="7693" x="2376488" y="1595438"/>
          <p14:tracePt t="7710" x="2314575" y="1624013"/>
          <p14:tracePt t="7726" x="2200275" y="1666875"/>
          <p14:tracePt t="7743" x="2095500" y="1700213"/>
          <p14:tracePt t="7760" x="2000250" y="1724025"/>
          <p14:tracePt t="7776" x="1881188" y="1747838"/>
          <p14:tracePt t="7793" x="1809750" y="1757363"/>
          <p14:tracePt t="7810" x="1757363" y="1757363"/>
          <p14:tracePt t="7827" x="1714500" y="1757363"/>
          <p14:tracePt t="7843" x="1662113" y="1752600"/>
          <p14:tracePt t="7860" x="1624013" y="1743075"/>
          <p14:tracePt t="7877" x="1604963" y="1724025"/>
          <p14:tracePt t="7893" x="1576388" y="1685925"/>
          <p14:tracePt t="7910" x="1538288" y="1604963"/>
          <p14:tracePt t="7926" x="1538288" y="1552575"/>
          <p14:tracePt t="7943" x="1538288" y="1509713"/>
          <p14:tracePt t="7960" x="1571625" y="1452563"/>
          <p14:tracePt t="7976" x="1609725" y="1404938"/>
          <p14:tracePt t="7993" x="1671638" y="1347788"/>
          <p14:tracePt t="8010" x="1771650" y="1271588"/>
          <p14:tracePt t="8026" x="1938338" y="1185863"/>
          <p14:tracePt t="8043" x="2038350" y="1152525"/>
          <p14:tracePt t="8060" x="2119313" y="1138238"/>
          <p14:tracePt t="8076" x="2200275" y="1143000"/>
          <p14:tracePt t="8093" x="2300288" y="1171575"/>
          <p14:tracePt t="8110" x="2357438" y="1204913"/>
          <p14:tracePt t="8126" x="2395538" y="1228725"/>
          <p14:tracePt t="8143" x="2438400" y="1266825"/>
          <p14:tracePt t="8160" x="2462213" y="1290638"/>
          <p14:tracePt t="8176" x="2476500" y="1328738"/>
          <p14:tracePt t="8193" x="2495550" y="1357313"/>
          <p14:tracePt t="8210" x="2514600" y="1419225"/>
          <p14:tracePt t="8226" x="2514600" y="1447800"/>
          <p14:tracePt t="8243" x="2514600" y="1485900"/>
          <p14:tracePt t="8260" x="2514600" y="1504950"/>
          <p14:tracePt t="8276" x="2495550" y="1538288"/>
          <p14:tracePt t="8293" x="2452688" y="1566863"/>
          <p14:tracePt t="8310" x="2366963" y="1595438"/>
          <p14:tracePt t="8327" x="2224088" y="1619250"/>
          <p14:tracePt t="8343" x="2119313" y="1609725"/>
          <p14:tracePt t="8360" x="2038350" y="1576388"/>
          <p14:tracePt t="8376" x="1966913" y="1533525"/>
          <p14:tracePt t="8393" x="1905000" y="1457325"/>
          <p14:tracePt t="8410" x="1876425" y="1400175"/>
          <p14:tracePt t="8426" x="1871663" y="1357313"/>
          <p14:tracePt t="8443" x="1871663" y="1304925"/>
          <p14:tracePt t="8460" x="1895475" y="1252538"/>
          <p14:tracePt t="8476" x="1919288" y="1228725"/>
          <p14:tracePt t="8493" x="1957388" y="1204913"/>
          <p14:tracePt t="8510" x="2005013" y="1204913"/>
          <p14:tracePt t="8526" x="2043113" y="1209675"/>
          <p14:tracePt t="8543" x="2071688" y="1228725"/>
          <p14:tracePt t="8560" x="2095500" y="1252538"/>
          <p14:tracePt t="8576" x="2128838" y="1285875"/>
          <p14:tracePt t="8593" x="2157413" y="1323975"/>
          <p14:tracePt t="8610" x="2171700" y="1352550"/>
          <p14:tracePt t="8626" x="2181225" y="1376363"/>
          <p14:tracePt t="8643" x="2190750" y="1423988"/>
          <p14:tracePt t="8660" x="2190750" y="1476375"/>
          <p14:tracePt t="8676" x="2190750" y="1519238"/>
          <p14:tracePt t="8693" x="2190750" y="1538288"/>
          <p14:tracePt t="8710" x="2190750" y="1562100"/>
          <p14:tracePt t="8726" x="2195513" y="1566863"/>
          <p14:tracePt t="8974" x="2200275" y="1581150"/>
          <p14:tracePt t="8981" x="2205038" y="1595438"/>
          <p14:tracePt t="8993" x="2219325" y="1609725"/>
          <p14:tracePt t="9010" x="2228850" y="1638300"/>
          <p14:tracePt t="9026" x="2238375" y="1652588"/>
          <p14:tracePt t="9060" x="2247900" y="1666875"/>
          <p14:tracePt t="9093" x="2247900" y="1681163"/>
          <p14:tracePt t="9110" x="2247900" y="1685925"/>
          <p14:tracePt t="9127" x="2233613" y="1695450"/>
          <p14:tracePt t="9143" x="2214563" y="1700213"/>
          <p14:tracePt t="9160" x="2176463" y="1714500"/>
          <p14:tracePt t="9176" x="2124075" y="1719263"/>
          <p14:tracePt t="9193" x="2052638" y="1719263"/>
          <p14:tracePt t="9210" x="2014538" y="1719263"/>
          <p14:tracePt t="9226" x="1981200" y="1719263"/>
          <p14:tracePt t="9243" x="1957388" y="1709738"/>
          <p14:tracePt t="9260" x="1943100" y="1709738"/>
          <p14:tracePt t="9276" x="1938338" y="1709738"/>
          <p14:tracePt t="9293" x="1928813" y="1709738"/>
          <p14:tracePt t="9503" x="1952625" y="1709738"/>
          <p14:tracePt t="9509" x="1985963" y="1709738"/>
          <p14:tracePt t="9516" x="2024063" y="1714500"/>
          <p14:tracePt t="9526" x="2057400" y="1719263"/>
          <p14:tracePt t="9543" x="2152650" y="1728788"/>
          <p14:tracePt t="9560" x="2300288" y="1743075"/>
          <p14:tracePt t="9576" x="2371725" y="1752600"/>
          <p14:tracePt t="9593" x="2424113" y="1766888"/>
          <p14:tracePt t="9610" x="2471738" y="1771650"/>
          <p14:tracePt t="9626" x="2562225" y="1804988"/>
          <p14:tracePt t="9643" x="2609850" y="1833563"/>
          <p14:tracePt t="9660" x="2647950" y="1852613"/>
          <p14:tracePt t="9676" x="2676525" y="1871663"/>
          <p14:tracePt t="9693" x="2700338" y="1881188"/>
          <p14:tracePt t="9710" x="2705100" y="1881188"/>
          <p14:tracePt t="9726" x="2714625" y="1885950"/>
          <p14:tracePt t="9743" x="2714625" y="1895475"/>
          <p14:tracePt t="9760" x="2709863" y="1905000"/>
          <p14:tracePt t="9776" x="2686050" y="1919288"/>
          <p14:tracePt t="9793" x="2643188" y="1943100"/>
          <p14:tracePt t="9810" x="2509838" y="1990725"/>
          <p14:tracePt t="9826" x="2390775" y="2009775"/>
          <p14:tracePt t="9843" x="2300288" y="2009775"/>
          <p14:tracePt t="9860" x="2224088" y="2009775"/>
          <p14:tracePt t="9876" x="2143125" y="1990725"/>
          <p14:tracePt t="9893" x="2114550" y="1976438"/>
          <p14:tracePt t="9910" x="2090738" y="1971675"/>
          <p14:tracePt t="9927" x="2076450" y="1962150"/>
          <p14:tracePt t="9943" x="2062163" y="1952625"/>
          <p14:tracePt t="9960" x="2057400" y="1947863"/>
          <p14:tracePt t="9977" x="2052638" y="1947863"/>
          <p14:tracePt t="10059" x="2052638" y="1943100"/>
          <p14:tracePt t="10074" x="2052638" y="1938338"/>
          <p14:tracePt t="10081" x="2052638" y="1933575"/>
          <p14:tracePt t="10093" x="2057400" y="1928813"/>
          <p14:tracePt t="10110" x="2119313" y="1914525"/>
          <p14:tracePt t="10126" x="2290763" y="1900238"/>
          <p14:tracePt t="10143" x="2400300" y="1890713"/>
          <p14:tracePt t="10160" x="2514600" y="1890713"/>
          <p14:tracePt t="10177" x="2695575" y="1905000"/>
          <p14:tracePt t="10193" x="2776538" y="1919288"/>
          <p14:tracePt t="10210" x="2852738" y="1933575"/>
          <p14:tracePt t="10226" x="2895600" y="1943100"/>
          <p14:tracePt t="10243" x="2957513" y="1971675"/>
          <p14:tracePt t="10260" x="2995613" y="1981200"/>
          <p14:tracePt t="10276" x="3038475" y="1995488"/>
          <p14:tracePt t="10293" x="3067050" y="2000250"/>
          <p14:tracePt t="10310" x="3114675" y="2014538"/>
          <p14:tracePt t="10326" x="3138488" y="2019300"/>
          <p14:tracePt t="10343" x="3162300" y="2028825"/>
          <p14:tracePt t="10360" x="3186113" y="2038350"/>
          <p14:tracePt t="10376" x="3195638" y="2043113"/>
          <p14:tracePt t="10393" x="3200400" y="2047875"/>
          <p14:tracePt t="10410" x="3209925" y="2052638"/>
          <p14:tracePt t="10426" x="3214688" y="2071688"/>
          <p14:tracePt t="10443" x="3214688" y="2081213"/>
          <p14:tracePt t="10460" x="3205163" y="2100263"/>
          <p14:tracePt t="10476" x="3181350" y="2124075"/>
          <p14:tracePt t="10493" x="3105150" y="2185988"/>
          <p14:tracePt t="10510" x="3048000" y="2224088"/>
          <p14:tracePt t="10526" x="2990850" y="2247900"/>
          <p14:tracePt t="10543" x="2943225" y="2262188"/>
          <p14:tracePt t="10560" x="2871788" y="2262188"/>
          <p14:tracePt t="10576" x="2838450" y="2262188"/>
          <p14:tracePt t="10593" x="2795588" y="2257425"/>
          <p14:tracePt t="10610" x="2738438" y="2243138"/>
          <p14:tracePt t="10626" x="2709863" y="2228850"/>
          <p14:tracePt t="10643" x="2686050" y="2224088"/>
          <p14:tracePt t="10660" x="2657475" y="2224088"/>
          <p14:tracePt t="10676" x="2619375" y="2224088"/>
          <p14:tracePt t="10693" x="2576513" y="2224088"/>
          <p14:tracePt t="10710" x="2543175" y="2219325"/>
          <p14:tracePt t="10726" x="2500313" y="2219325"/>
          <p14:tracePt t="10743" x="2443163" y="2205038"/>
          <p14:tracePt t="10760" x="2405063" y="2195513"/>
          <p14:tracePt t="10776" x="2386013" y="2190750"/>
          <p14:tracePt t="10793" x="2366963" y="2181225"/>
          <p14:tracePt t="10809" x="2362200" y="2176463"/>
          <p14:tracePt t="10826" x="2357438" y="2176463"/>
          <p14:tracePt t="10866" x="2357438" y="2171700"/>
          <p14:tracePt t="10876" x="2362200" y="2162175"/>
          <p14:tracePt t="10893" x="2409825" y="2162175"/>
          <p14:tracePt t="10910" x="2481263" y="2171700"/>
          <p14:tracePt t="10926" x="2586038" y="2181225"/>
          <p14:tracePt t="10943" x="2667000" y="2185988"/>
          <p14:tracePt t="10960" x="2757488" y="2185988"/>
          <p14:tracePt t="10977" x="2876550" y="2200275"/>
          <p14:tracePt t="10993" x="2924175" y="2200275"/>
          <p14:tracePt t="11009" x="2957513" y="2200275"/>
          <p14:tracePt t="11026" x="2981325" y="2200275"/>
          <p14:tracePt t="11043" x="3005138" y="2200275"/>
          <p14:tracePt t="11059" x="3014663" y="2200275"/>
          <p14:tracePt t="11076" x="3019425" y="2200275"/>
          <p14:tracePt t="11093" x="3028950" y="2200275"/>
          <p14:tracePt t="11109" x="3033713" y="2200275"/>
          <p14:tracePt t="12453" x="3028950" y="2200275"/>
          <p14:tracePt t="12461" x="3005138" y="2195513"/>
          <p14:tracePt t="12466" x="2976563" y="2181225"/>
          <p14:tracePt t="12476" x="2947988" y="2166938"/>
          <p14:tracePt t="12493" x="2871788" y="2119313"/>
          <p14:tracePt t="12509" x="2790825" y="2062163"/>
          <p14:tracePt t="12526" x="2714625" y="2009775"/>
          <p14:tracePt t="12560" x="2638425" y="1947863"/>
          <p14:tracePt t="12593" x="2543175" y="1866900"/>
          <p14:tracePt t="12610" x="2509838" y="1843088"/>
          <p14:tracePt t="12626" x="2481263" y="1819275"/>
          <p14:tracePt t="12643" x="2438400" y="1795463"/>
          <p14:tracePt t="12659" x="2409825" y="1776413"/>
          <p14:tracePt t="12676" x="2381250" y="1762125"/>
          <p14:tracePt t="12693" x="2347913" y="1747838"/>
          <p14:tracePt t="12709" x="2314575" y="1724025"/>
          <p14:tracePt t="12726" x="2300288" y="1709738"/>
          <p14:tracePt t="12743" x="2281238" y="1690688"/>
          <p14:tracePt t="12759" x="2271713" y="1681163"/>
          <p14:tracePt t="12776" x="2252663" y="1671638"/>
          <p14:tracePt t="12793" x="2238375" y="1662113"/>
          <p14:tracePt t="12809" x="2224088" y="1657350"/>
          <p14:tracePt t="12826" x="2205038" y="1647825"/>
          <p14:tracePt t="12843" x="2181225" y="1643063"/>
          <p14:tracePt t="12859" x="2157413" y="1638300"/>
          <p14:tracePt t="12876" x="2138363" y="1638300"/>
          <p14:tracePt t="12893" x="2090738" y="1638300"/>
          <p14:tracePt t="12909" x="2057400" y="1638300"/>
          <p14:tracePt t="12926" x="2019300" y="1652588"/>
          <p14:tracePt t="12943" x="1995488" y="1657350"/>
          <p14:tracePt t="12959" x="1962150" y="1666875"/>
          <p14:tracePt t="12976" x="1947863" y="1671638"/>
          <p14:tracePt t="12993" x="1933575" y="1676400"/>
          <p14:tracePt t="13009" x="1924050" y="1676400"/>
          <p14:tracePt t="13026" x="1914525" y="1676400"/>
          <p14:tracePt t="13083" x="1919288" y="1676400"/>
          <p14:tracePt t="13091" x="1938338" y="1685925"/>
          <p14:tracePt t="13098" x="1971675" y="1690688"/>
          <p14:tracePt t="13109" x="2028825" y="1700213"/>
          <p14:tracePt t="13126" x="2143125" y="1714500"/>
          <p14:tracePt t="13143" x="2305050" y="1747838"/>
          <p14:tracePt t="13159" x="2409825" y="1762125"/>
          <p14:tracePt t="13176" x="2524125" y="1790700"/>
          <p14:tracePt t="13193" x="2647950" y="1833563"/>
          <p14:tracePt t="13209" x="2695575" y="1862138"/>
          <p14:tracePt t="13226" x="2724150" y="1881188"/>
          <p14:tracePt t="13243" x="2747963" y="1895475"/>
          <p14:tracePt t="13260" x="2767013" y="1909763"/>
          <p14:tracePt t="13276" x="2771775" y="1914525"/>
          <p14:tracePt t="13293" x="2781300" y="1914525"/>
          <p14:tracePt t="13309" x="2781300" y="1924050"/>
          <p14:tracePt t="13326" x="2776538" y="1943100"/>
          <p14:tracePt t="13343" x="2757488" y="1952625"/>
          <p14:tracePt t="13359" x="2671763" y="1990725"/>
          <p14:tracePt t="13376" x="2509838" y="2033588"/>
          <p14:tracePt t="13393" x="2414588" y="2047875"/>
          <p14:tracePt t="13409" x="2347913" y="2057400"/>
          <p14:tracePt t="13426" x="2286000" y="2057400"/>
          <p14:tracePt t="13443" x="2224088" y="2052638"/>
          <p14:tracePt t="13459" x="2195513" y="2047875"/>
          <p14:tracePt t="13476" x="2185988" y="2047875"/>
          <p14:tracePt t="13493" x="2176463" y="2047875"/>
          <p14:tracePt t="13509" x="2166938" y="2047875"/>
          <p14:tracePt t="13543" x="2166938" y="2043113"/>
          <p14:tracePt t="13559" x="2185988" y="2033588"/>
          <p14:tracePt t="13576" x="2238375" y="2033588"/>
          <p14:tracePt t="13593" x="2305050" y="2033588"/>
          <p14:tracePt t="13609" x="2386013" y="2043113"/>
          <p14:tracePt t="13626" x="2528888" y="2066925"/>
          <p14:tracePt t="13643" x="2590800" y="2071688"/>
          <p14:tracePt t="13659" x="2633663" y="2085975"/>
          <p14:tracePt t="13676" x="2671763" y="2090738"/>
          <p14:tracePt t="13693" x="2695575" y="2109788"/>
          <p14:tracePt t="13709" x="2705100" y="2114550"/>
          <p14:tracePt t="13726" x="2709863" y="2119313"/>
          <p14:tracePt t="13743" x="2719388" y="2128838"/>
          <p14:tracePt t="13759" x="2719388" y="2147888"/>
          <p14:tracePt t="13776" x="2719388" y="2162175"/>
          <p14:tracePt t="13793" x="2709863" y="2185988"/>
          <p14:tracePt t="13809" x="2686050" y="2219325"/>
          <p14:tracePt t="13826" x="2676525" y="2233613"/>
          <p14:tracePt t="13843" x="2671763" y="2238375"/>
          <p14:tracePt t="13859" x="2671763" y="2243138"/>
          <p14:tracePt t="13893" x="2676525" y="2252663"/>
          <p14:tracePt t="13909" x="2686050" y="2252663"/>
          <p14:tracePt t="13926" x="2700338" y="2252663"/>
          <p14:tracePt t="13943" x="2719388" y="2252663"/>
          <p14:tracePt t="13959" x="2733675" y="2252663"/>
          <p14:tracePt t="13976" x="2738438" y="2252663"/>
          <p14:tracePt t="13993" x="2747963" y="2252663"/>
          <p14:tracePt t="14009" x="2752725" y="2252663"/>
          <p14:tracePt t="14096" x="2757488" y="2252663"/>
          <p14:tracePt t="14103" x="2762250" y="2252663"/>
          <p14:tracePt t="14111" x="2762250" y="2247900"/>
          <p14:tracePt t="14126" x="2771775" y="2243138"/>
          <p14:tracePt t="14143" x="2781300" y="2238375"/>
          <p14:tracePt t="14159" x="2790825" y="2228850"/>
          <p14:tracePt t="14176" x="2809875" y="2209800"/>
          <p14:tracePt t="14193" x="2828925" y="2195513"/>
          <p14:tracePt t="14209" x="2843213" y="2185988"/>
          <p14:tracePt t="14226" x="2847975" y="2162175"/>
          <p14:tracePt t="14243" x="2862263" y="2114550"/>
          <p14:tracePt t="14259" x="2862263" y="2081213"/>
          <p14:tracePt t="14276" x="2857500" y="2038350"/>
          <p14:tracePt t="14293" x="2838450" y="1971675"/>
          <p14:tracePt t="14309" x="2805113" y="1890713"/>
          <p14:tracePt t="14326" x="2781300" y="1847850"/>
          <p14:tracePt t="14343" x="2747963" y="1809750"/>
          <p14:tracePt t="14359" x="2690813" y="1766888"/>
          <p14:tracePt t="14376" x="2571750" y="1704975"/>
          <p14:tracePt t="14393" x="2486025" y="1671638"/>
          <p14:tracePt t="14409" x="2424113" y="1652588"/>
          <p14:tracePt t="14426" x="2347913" y="1643063"/>
          <p14:tracePt t="14443" x="2314575" y="1647825"/>
          <p14:tracePt t="14459" x="2276475" y="1662113"/>
          <p14:tracePt t="14476" x="2233613" y="1714500"/>
          <p14:tracePt t="14493" x="2152650" y="1852613"/>
          <p14:tracePt t="14509" x="2128838" y="1924050"/>
          <p14:tracePt t="14526" x="2119313" y="1985963"/>
          <p14:tracePt t="14543" x="2119313" y="2047875"/>
          <p14:tracePt t="14559" x="2128838" y="2171700"/>
          <p14:tracePt t="14576" x="2147888" y="2233613"/>
          <p14:tracePt t="14592" x="2162175" y="2271713"/>
          <p14:tracePt t="14609" x="2171700" y="2286000"/>
          <p14:tracePt t="14626" x="2185988" y="2290763"/>
          <p14:tracePt t="14642" x="2200275" y="2290763"/>
          <p14:tracePt t="14659" x="2209800" y="2290763"/>
          <p14:tracePt t="14676" x="2228850" y="2281238"/>
          <p14:tracePt t="14692" x="2243138" y="2266950"/>
          <p14:tracePt t="14709" x="2262188" y="2247900"/>
          <p14:tracePt t="14726" x="2286000" y="2209800"/>
          <p14:tracePt t="14742" x="2347913" y="2081213"/>
          <p14:tracePt t="14759" x="2381250" y="1933575"/>
          <p14:tracePt t="14776" x="2390775" y="1833563"/>
          <p14:tracePt t="14793" x="2386013" y="1738313"/>
          <p14:tracePt t="14809" x="2381250" y="1700213"/>
          <p14:tracePt t="14826" x="2376488" y="1671638"/>
          <p14:tracePt t="14842" x="2376488" y="1662113"/>
          <p14:tracePt t="14859" x="2376488" y="1652588"/>
          <p14:tracePt t="14876" x="2376488" y="1643063"/>
          <p14:tracePt t="14892" x="2376488" y="1638300"/>
          <p14:tracePt t="14909" x="2376488" y="1633538"/>
          <p14:tracePt t="14926" x="2376488" y="1624013"/>
          <p14:tracePt t="14943" x="2376488" y="1614488"/>
          <p14:tracePt t="14959" x="2376488" y="1609725"/>
          <p14:tracePt t="15013" x="2366963" y="1609725"/>
          <p14:tracePt t="15021" x="2357438" y="1609725"/>
          <p14:tracePt t="15028" x="2343150" y="1609725"/>
          <p14:tracePt t="15043" x="2276475" y="1619250"/>
          <p14:tracePt t="15059" x="2171700" y="1643063"/>
          <p14:tracePt t="15076" x="2043113" y="1662113"/>
          <p14:tracePt t="15093" x="1952625" y="1676400"/>
          <p14:tracePt t="15109" x="1833563" y="1681163"/>
          <p14:tracePt t="15126" x="1776413" y="1681163"/>
          <p14:tracePt t="15143" x="1733550" y="1681163"/>
          <p14:tracePt t="15159" x="1695450" y="1666875"/>
          <p14:tracePt t="15176" x="1662113" y="1619250"/>
          <p14:tracePt t="15193" x="1638300" y="1533525"/>
          <p14:tracePt t="15209" x="1624013" y="1452563"/>
          <p14:tracePt t="15226" x="1628775" y="1366838"/>
          <p14:tracePt t="15242" x="1638300" y="1338263"/>
          <p14:tracePt t="15259" x="1647825" y="1304925"/>
          <p14:tracePt t="15276" x="1666875" y="1281113"/>
          <p14:tracePt t="15293" x="1690688" y="1266825"/>
          <p14:tracePt t="15309" x="1719263" y="1266825"/>
          <p14:tracePt t="15326" x="1747838" y="1276350"/>
          <p14:tracePt t="15342" x="1781175" y="1300163"/>
          <p14:tracePt t="15359" x="1838325" y="1414463"/>
          <p14:tracePt t="15376" x="1871663" y="1500188"/>
          <p14:tracePt t="15393" x="1890713" y="1552575"/>
          <p14:tracePt t="15409" x="1900238" y="1595438"/>
          <p14:tracePt t="15426" x="1905000" y="1604963"/>
          <p14:tracePt t="15442" x="1909763" y="1609725"/>
          <p14:tracePt t="15459" x="1933575" y="1619250"/>
          <p14:tracePt t="15476" x="2014538" y="1647825"/>
          <p14:tracePt t="15493" x="2128838" y="1662113"/>
          <p14:tracePt t="15509" x="2286000" y="1681163"/>
          <p14:tracePt t="15526" x="2486025" y="1700213"/>
          <p14:tracePt t="15543" x="2733675" y="1719263"/>
          <p14:tracePt t="15559" x="2909888" y="1719263"/>
          <p14:tracePt t="15576" x="3048000" y="1733550"/>
          <p14:tracePt t="15593" x="3205163" y="1752600"/>
          <p14:tracePt t="15609" x="3309938" y="1757363"/>
          <p14:tracePt t="15626" x="3390900" y="1757363"/>
          <p14:tracePt t="15642" x="3457575" y="1766888"/>
          <p14:tracePt t="15659" x="3519488" y="1766888"/>
          <p14:tracePt t="15676" x="3548063" y="1766888"/>
          <p14:tracePt t="15692" x="3562350" y="1766888"/>
          <p14:tracePt t="15709" x="3576638" y="1766888"/>
          <p14:tracePt t="15726" x="3590925" y="1766888"/>
          <p14:tracePt t="15742" x="3595688" y="1766888"/>
          <p14:tracePt t="15759" x="3600450" y="1766888"/>
          <p14:tracePt t="15793" x="3605213" y="1766888"/>
          <p14:tracePt t="16276" x="3557588" y="1762125"/>
          <p14:tracePt t="16283" x="3490913" y="1752600"/>
          <p14:tracePt t="16293" x="3414713" y="1747838"/>
          <p14:tracePt t="16309" x="3286125" y="1728788"/>
          <p14:tracePt t="16326" x="3195638" y="1719263"/>
          <p14:tracePt t="16343" x="3128963" y="1719263"/>
          <p14:tracePt t="16359" x="3086100" y="1719263"/>
          <p14:tracePt t="16393" x="3028950" y="1714500"/>
          <p14:tracePt t="16426" x="3009900" y="1714500"/>
          <p14:tracePt t="16443" x="3000375" y="1714500"/>
          <p14:tracePt t="16459" x="2967038" y="1714500"/>
          <p14:tracePt t="16476" x="2919413" y="1714500"/>
          <p14:tracePt t="16492" x="2862263" y="1714500"/>
          <p14:tracePt t="16509" x="2800350" y="1714500"/>
          <p14:tracePt t="16526" x="2686050" y="1714500"/>
          <p14:tracePt t="16543" x="2595563" y="1714500"/>
          <p14:tracePt t="16559" x="2505075" y="1714500"/>
          <p14:tracePt t="16576" x="2405063" y="1714500"/>
          <p14:tracePt t="16592" x="2352675" y="1714500"/>
          <p14:tracePt t="16609" x="2309813" y="1714500"/>
          <p14:tracePt t="16626" x="2290763" y="1709738"/>
          <p14:tracePt t="16643" x="2266950" y="1700213"/>
          <p14:tracePt t="16659" x="2257425" y="1700213"/>
          <p14:tracePt t="16676" x="2252663" y="1700213"/>
          <p14:tracePt t="16693" x="2247900" y="1685925"/>
          <p14:tracePt t="16709" x="2257425" y="1638300"/>
          <p14:tracePt t="16727" x="2266950" y="1600200"/>
          <p14:tracePt t="16743" x="2305050" y="1566863"/>
          <p14:tracePt t="16759" x="2405063" y="1509713"/>
          <p14:tracePt t="16776" x="2605088" y="1443038"/>
          <p14:tracePt t="16793" x="2752725" y="1414463"/>
          <p14:tracePt t="16809" x="2952750" y="1395413"/>
          <p14:tracePt t="16826" x="3176588" y="1395413"/>
          <p14:tracePt t="16843" x="3300413" y="1409700"/>
          <p14:tracePt t="16859" x="3424238" y="1428750"/>
          <p14:tracePt t="16876" x="3529013" y="1443038"/>
          <p14:tracePt t="16892" x="3638550" y="1471613"/>
          <p14:tracePt t="16909" x="3676650" y="1495425"/>
          <p14:tracePt t="16926" x="3714750" y="1524000"/>
          <p14:tracePt t="16942" x="3748088" y="1547813"/>
          <p14:tracePt t="16959" x="3771900" y="1566863"/>
          <p14:tracePt t="16976" x="3781425" y="1571625"/>
          <p14:tracePt t="16993" x="3781425" y="1576388"/>
          <p14:tracePt t="17009" x="3790950" y="1576388"/>
          <p14:tracePt t="17026" x="3795713" y="1576388"/>
          <p14:tracePt t="19534" x="3762375" y="1595438"/>
          <p14:tracePt t="19542" x="3690938" y="1624013"/>
          <p14:tracePt t="19549" x="3633788" y="1638300"/>
          <p14:tracePt t="19559" x="3562350" y="1666875"/>
          <p14:tracePt t="19576" x="3429000" y="1690688"/>
          <p14:tracePt t="19592" x="3300413" y="1719263"/>
          <p14:tracePt t="19625" x="3038475" y="1724025"/>
          <p14:tracePt t="19659" x="2800350" y="1709738"/>
          <p14:tracePt t="19675" x="2738438" y="1714500"/>
          <p14:tracePt t="19692" x="2686050" y="1728788"/>
          <p14:tracePt t="19709" x="2624138" y="1747838"/>
          <p14:tracePt t="19725" x="2514600" y="1781175"/>
          <p14:tracePt t="19742" x="2433638" y="1795463"/>
          <p14:tracePt t="19759" x="2366963" y="1814513"/>
          <p14:tracePt t="19775" x="2305050" y="1838325"/>
          <p14:tracePt t="19777" x="2276475" y="1843088"/>
          <p14:tracePt t="19792" x="2228850" y="1847850"/>
          <p14:tracePt t="19809" x="2157413" y="1862138"/>
          <p14:tracePt t="19826" x="2105025" y="1862138"/>
          <p14:tracePt t="19843" x="2038350" y="1862138"/>
          <p14:tracePt t="19859" x="2019300" y="1862138"/>
          <p14:tracePt t="19876" x="1995488" y="1862138"/>
          <p14:tracePt t="19892" x="1990725" y="1862138"/>
          <p14:tracePt t="19909" x="1985963" y="1862138"/>
          <p14:tracePt t="19926" x="1985963" y="1857375"/>
          <p14:tracePt t="19942" x="2014538" y="1847850"/>
          <p14:tracePt t="19959" x="2062163" y="1828800"/>
          <p14:tracePt t="19975" x="2128838" y="1824038"/>
          <p14:tracePt t="19992" x="2171700" y="1824038"/>
          <p14:tracePt t="20009" x="2224088" y="1828800"/>
          <p14:tracePt t="20026" x="2286000" y="1843088"/>
          <p14:tracePt t="20042" x="2328863" y="1852613"/>
          <p14:tracePt t="20059" x="2357438" y="1866900"/>
          <p14:tracePt t="20075" x="2386013" y="1876425"/>
          <p14:tracePt t="20092" x="2405063" y="1885950"/>
          <p14:tracePt t="20109" x="2414588" y="1895475"/>
          <p14:tracePt t="20125" x="2419350" y="1919288"/>
          <p14:tracePt t="20142" x="2424113" y="1943100"/>
          <p14:tracePt t="20159" x="2424113" y="2009775"/>
          <p14:tracePt t="20176" x="2424113" y="2057400"/>
          <p14:tracePt t="20192" x="2424113" y="2109788"/>
          <p14:tracePt t="20209" x="2443163" y="2162175"/>
          <p14:tracePt t="20225" x="2457450" y="2185988"/>
          <p14:tracePt t="20242" x="2471738" y="2205038"/>
          <p14:tracePt t="20259" x="2486025" y="2219325"/>
          <p14:tracePt t="20275" x="2505075" y="2233613"/>
          <p14:tracePt t="20292" x="2519363" y="2243138"/>
          <p14:tracePt t="20309" x="2528888" y="2252663"/>
          <p14:tracePt t="20326" x="2533650" y="2262188"/>
          <p14:tracePt t="20342" x="2543175" y="2271713"/>
          <p14:tracePt t="20359" x="2547938" y="2276475"/>
          <p14:tracePt t="20453" x="2543175" y="2271713"/>
          <p14:tracePt t="20460" x="2538413" y="2266950"/>
          <p14:tracePt t="20467" x="2528888" y="2252663"/>
          <p14:tracePt t="20476" x="2514600" y="2233613"/>
          <p14:tracePt t="20492" x="2462213" y="2166938"/>
          <p14:tracePt t="20509" x="2409825" y="2076450"/>
          <p14:tracePt t="20526" x="2338388" y="1962150"/>
          <p14:tracePt t="20542" x="2319338" y="1924050"/>
          <p14:tracePt t="20559" x="2314575" y="1900238"/>
          <p14:tracePt t="20576" x="2300288" y="1876425"/>
          <p14:tracePt t="20592" x="2300288" y="1847850"/>
          <p14:tracePt t="20609" x="2300288" y="1833563"/>
          <p14:tracePt t="20625" x="2309813" y="1809750"/>
          <p14:tracePt t="20642" x="2319338" y="1781175"/>
          <p14:tracePt t="20659" x="2324100" y="1771650"/>
          <p14:tracePt t="20675" x="2328863" y="1762125"/>
          <p14:tracePt t="20692" x="2338388" y="1752600"/>
          <p14:tracePt t="20709" x="2338388" y="1747838"/>
          <p14:tracePt t="20742" x="2333625" y="1747838"/>
          <p14:tracePt t="20759" x="2300288" y="1747838"/>
          <p14:tracePt t="20776" x="2224088" y="1747838"/>
          <p14:tracePt t="20792" x="2171700" y="1757363"/>
          <p14:tracePt t="20809" x="2138363" y="1757363"/>
          <p14:tracePt t="20826" x="2105025" y="1752600"/>
          <p14:tracePt t="20842" x="2085975" y="1719263"/>
          <p14:tracePt t="20859" x="2085975" y="1628775"/>
          <p14:tracePt t="20876" x="2095500" y="1557338"/>
          <p14:tracePt t="20892" x="2138363" y="1471613"/>
          <p14:tracePt t="20909" x="2176463" y="1438275"/>
          <p14:tracePt t="20926" x="2228850" y="1419225"/>
          <p14:tracePt t="20942" x="2276475" y="1423988"/>
          <p14:tracePt t="20959" x="2333625" y="1438275"/>
          <p14:tracePt t="20976" x="2352675" y="1462088"/>
          <p14:tracePt t="20992" x="2362200" y="1485900"/>
          <p14:tracePt t="21009" x="2366963" y="1495425"/>
          <p14:tracePt t="21025" x="2376488" y="1509713"/>
          <p14:tracePt t="21042" x="2381250" y="1514475"/>
          <p14:tracePt t="21059" x="2386013" y="1524000"/>
          <p14:tracePt t="21075" x="2409825" y="1557338"/>
          <p14:tracePt t="21092" x="2433638" y="1604963"/>
          <p14:tracePt t="21109" x="2471738" y="1638300"/>
          <p14:tracePt t="21125" x="2505075" y="1671638"/>
          <p14:tracePt t="21142" x="2538413" y="1709738"/>
          <p14:tracePt t="21159" x="2557463" y="1719263"/>
          <p14:tracePt t="21175" x="2566988" y="1733550"/>
          <p14:tracePt t="21193" x="2576513" y="1752600"/>
          <p14:tracePt t="21209" x="2586038" y="1771650"/>
          <p14:tracePt t="21225" x="2595563" y="1781175"/>
          <p14:tracePt t="21242" x="2600325" y="1795463"/>
          <p14:tracePt t="21259" x="2600325" y="1814513"/>
          <p14:tracePt t="21275" x="2600325" y="1828800"/>
          <p14:tracePt t="21292" x="2600325" y="1843088"/>
          <p14:tracePt t="21309" x="2600325" y="1862138"/>
          <p14:tracePt t="21325" x="2581275" y="1895475"/>
          <p14:tracePt t="21342" x="2566988" y="1909763"/>
          <p14:tracePt t="21359" x="2547938" y="1933575"/>
          <p14:tracePt t="21375" x="2495550" y="1962150"/>
          <p14:tracePt t="21392" x="2362200" y="1990725"/>
          <p14:tracePt t="21409" x="2281238" y="2005013"/>
          <p14:tracePt t="21426" x="2219325" y="2005013"/>
          <p14:tracePt t="21442" x="2157413" y="2000250"/>
          <p14:tracePt t="21459" x="2128838" y="1985963"/>
          <p14:tracePt t="21475" x="2109788" y="1962150"/>
          <p14:tracePt t="21492" x="2090738" y="1900238"/>
          <p14:tracePt t="21509" x="2085975" y="1824038"/>
          <p14:tracePt t="21525" x="2090738" y="1771650"/>
          <p14:tracePt t="21542" x="2109788" y="1724025"/>
          <p14:tracePt t="21559" x="2147888" y="1685925"/>
          <p14:tracePt t="21575" x="2262188" y="1643063"/>
          <p14:tracePt t="21592" x="2333625" y="1643063"/>
          <p14:tracePt t="21609" x="2376488" y="1652588"/>
          <p14:tracePt t="21626" x="2424113" y="1681163"/>
          <p14:tracePt t="21642" x="2462213" y="1757363"/>
          <p14:tracePt t="21659" x="2495550" y="1895475"/>
          <p14:tracePt t="21675" x="2509838" y="1985963"/>
          <p14:tracePt t="21692" x="2505075" y="2057400"/>
          <p14:tracePt t="21709" x="2490788" y="2081213"/>
          <p14:tracePt t="21927" x="2514600" y="2095500"/>
          <p14:tracePt t="21934" x="2543175" y="2109788"/>
          <p14:tracePt t="21942" x="2566988" y="2124075"/>
          <p14:tracePt t="21959" x="2614613" y="2147888"/>
          <p14:tracePt t="21975" x="2662238" y="2176463"/>
          <p14:tracePt t="21992" x="2690813" y="2185988"/>
          <p14:tracePt t="22009" x="2714625" y="2195513"/>
          <p14:tracePt t="22025" x="2724150" y="2205038"/>
          <p14:tracePt t="22042" x="2728913" y="2209800"/>
          <p14:tracePt t="22059" x="2728913" y="2219325"/>
          <p14:tracePt t="22075" x="2719388" y="2233613"/>
          <p14:tracePt t="22092" x="2667000" y="2243138"/>
          <p14:tracePt t="22109" x="2605088" y="2266950"/>
          <p14:tracePt t="22125" x="2519363" y="2286000"/>
          <p14:tracePt t="22142" x="2481263" y="2286000"/>
          <p14:tracePt t="22159" x="2466975" y="2281238"/>
          <p14:tracePt t="22175" x="2457450" y="2276475"/>
          <p14:tracePt t="22192" x="2452688" y="2262188"/>
          <p14:tracePt t="22209" x="2457450" y="2247900"/>
          <p14:tracePt t="22225" x="2466975" y="2238375"/>
          <p14:tracePt t="22242" x="2495550" y="2214563"/>
          <p14:tracePt t="22259" x="2524125" y="2205038"/>
          <p14:tracePt t="22275" x="2552700" y="2205038"/>
          <p14:tracePt t="22292" x="2576513" y="2205038"/>
          <p14:tracePt t="22309" x="2595563" y="2209800"/>
          <p14:tracePt t="22325" x="2605088" y="2219325"/>
          <p14:tracePt t="22342" x="2609850" y="2224088"/>
          <p14:tracePt t="22359" x="2619375" y="2228850"/>
          <p14:tracePt t="22375" x="2624138" y="2228850"/>
          <p14:tracePt t="22392" x="2628900" y="2228850"/>
          <p14:tracePt t="22470" x="2628900" y="2233613"/>
          <p14:tracePt t="22705" x="2590800" y="2205038"/>
          <p14:tracePt t="22712" x="2562225" y="2162175"/>
          <p14:tracePt t="22725" x="2519363" y="2133600"/>
          <p14:tracePt t="22759" x="2409825" y="2014538"/>
          <p14:tracePt t="22793" x="2338388" y="1919288"/>
          <p14:tracePt t="22809" x="2314575" y="1881188"/>
          <p14:tracePt t="22825" x="2305050" y="1862138"/>
          <p14:tracePt t="22842" x="2286000" y="1847850"/>
          <p14:tracePt t="22859" x="2252663" y="1819275"/>
          <p14:tracePt t="22875" x="2228850" y="1795463"/>
          <p14:tracePt t="22892" x="2190750" y="1771650"/>
          <p14:tracePt t="22908" x="2166938" y="1747838"/>
          <p14:tracePt t="22925" x="2133600" y="1724025"/>
          <p14:tracePt t="22942" x="2109788" y="1704975"/>
          <p14:tracePt t="22959" x="2085975" y="1690688"/>
          <p14:tracePt t="22975" x="2071688" y="1676400"/>
          <p14:tracePt t="22992" x="2052638" y="1666875"/>
          <p14:tracePt t="23009" x="2038350" y="1662113"/>
          <p14:tracePt t="23025" x="2028825" y="1657350"/>
          <p14:tracePt t="23042" x="2019300" y="1647825"/>
          <p14:tracePt t="23059" x="2019300" y="1643063"/>
          <p14:tracePt t="23307" x="2024063" y="1657350"/>
          <p14:tracePt t="23314" x="2038350" y="1676400"/>
          <p14:tracePt t="23325" x="2047875" y="1685925"/>
          <p14:tracePt t="23342" x="2085975" y="1709738"/>
          <p14:tracePt t="23358" x="2138363" y="1762125"/>
          <p14:tracePt t="23375" x="2176463" y="1795463"/>
          <p14:tracePt t="23392" x="2214563" y="1843088"/>
          <p14:tracePt t="23409" x="2257425" y="1890713"/>
          <p14:tracePt t="23425" x="2319338" y="1957388"/>
          <p14:tracePt t="23442" x="2371725" y="2028825"/>
          <p14:tracePt t="23459" x="2424113" y="2085975"/>
          <p14:tracePt t="23475" x="2500313" y="2147888"/>
          <p14:tracePt t="23492" x="2547938" y="2190750"/>
          <p14:tracePt t="23508" x="2586038" y="2214563"/>
          <p14:tracePt t="23525" x="2609850" y="2238375"/>
          <p14:tracePt t="23542" x="2638425" y="2262188"/>
          <p14:tracePt t="23558" x="2643188" y="2266950"/>
          <p14:tracePt t="23575" x="2652713" y="2271713"/>
          <p14:tracePt t="23592" x="2657475" y="2276475"/>
          <p14:tracePt t="23608" x="2662238" y="2286000"/>
          <p14:tracePt t="23625" x="2671763" y="2295525"/>
          <p14:tracePt t="23642" x="2671763" y="2305050"/>
          <p14:tracePt t="23659" x="2676525" y="2314575"/>
          <p14:tracePt t="23675" x="2676525" y="2324100"/>
          <p14:tracePt t="23718" x="2681288" y="2324100"/>
          <p14:tracePt t="23938" x="2657475" y="2281238"/>
          <p14:tracePt t="23945" x="2624138" y="2228850"/>
          <p14:tracePt t="23959" x="2590800" y="2181225"/>
          <p14:tracePt t="23975" x="2486025" y="1990725"/>
          <p14:tracePt t="23992" x="2419350" y="1866900"/>
          <p14:tracePt t="24025" x="2319338" y="1724025"/>
          <p14:tracePt t="24059" x="2219325" y="1657350"/>
          <p14:tracePt t="24075" x="2171700" y="1628775"/>
          <p14:tracePt t="24092" x="2124075" y="1604963"/>
          <p14:tracePt t="24109" x="2109788" y="1595438"/>
          <p14:tracePt t="24125" x="2100263" y="1590675"/>
          <p14:tracePt t="24142" x="2095500" y="1585913"/>
          <p14:tracePt t="24158" x="2085975" y="1581150"/>
          <p14:tracePt t="24175" x="2085975" y="1576388"/>
          <p14:tracePt t="24192" x="2090738" y="1576388"/>
          <p14:tracePt t="24209" x="2124075" y="1585913"/>
          <p14:tracePt t="24225" x="2262188" y="1647825"/>
          <p14:tracePt t="24242" x="2343150" y="1728788"/>
          <p14:tracePt t="24259" x="2419350" y="1824038"/>
          <p14:tracePt t="24276" x="2505075" y="1919288"/>
          <p14:tracePt t="24292" x="2533650" y="1957388"/>
          <p14:tracePt t="24309" x="2566988" y="1995488"/>
          <p14:tracePt t="24325" x="2590800" y="2019300"/>
          <p14:tracePt t="24342" x="2614613" y="2057400"/>
          <p14:tracePt t="24359" x="2619375" y="2062163"/>
          <p14:tracePt t="24375" x="2628900" y="2066925"/>
          <p14:tracePt t="24392" x="2633663" y="2071688"/>
          <p14:tracePt t="24409" x="2633663" y="2076450"/>
          <p14:tracePt t="24425" x="2638425" y="2081213"/>
          <p14:tracePt t="24445" x="2643188" y="2085975"/>
          <p14:tracePt t="24459" x="2647950" y="2095500"/>
          <p14:tracePt t="24475" x="2662238" y="2124075"/>
          <p14:tracePt t="24492" x="2667000" y="2152650"/>
          <p14:tracePt t="24508" x="2671763" y="2157413"/>
          <p14:tracePt t="26532" x="2671763" y="2181225"/>
          <p14:tracePt t="26546" x="2671763" y="2233613"/>
          <p14:tracePt t="26558" x="2671763" y="2290763"/>
          <p14:tracePt t="26575" x="2671763" y="2357438"/>
          <p14:tracePt t="26592" x="2671763" y="2428875"/>
          <p14:tracePt t="26608" x="2671763" y="2476500"/>
          <p14:tracePt t="26625" x="2686050" y="2538413"/>
          <p14:tracePt t="26658" x="2709863" y="2628900"/>
          <p14:tracePt t="26692" x="2738438" y="2719388"/>
          <p14:tracePt t="26708" x="2747963" y="2747963"/>
          <p14:tracePt t="26725" x="2752725" y="2786063"/>
          <p14:tracePt t="26742" x="2771775" y="2833688"/>
          <p14:tracePt t="26758" x="2786063" y="2867025"/>
          <p14:tracePt t="26775" x="2795588" y="2905125"/>
          <p14:tracePt t="26792" x="2814638" y="2943225"/>
          <p14:tracePt t="26808" x="2833688" y="2990850"/>
          <p14:tracePt t="26825" x="2847975" y="3019425"/>
          <p14:tracePt t="26842" x="2852738" y="3057525"/>
          <p14:tracePt t="26859" x="2876550" y="3138488"/>
          <p14:tracePt t="26875" x="2890838" y="3190875"/>
          <p14:tracePt t="26892" x="2905125" y="3238500"/>
          <p14:tracePt t="26908" x="2909888" y="3300413"/>
          <p14:tracePt t="26925" x="2919413" y="3367088"/>
          <p14:tracePt t="26942" x="2914650" y="3386138"/>
          <p14:tracePt t="28291" x="2895600" y="3386138"/>
          <p14:tracePt t="28298" x="2881313" y="3400425"/>
          <p14:tracePt t="28308" x="2852738" y="3400425"/>
          <p14:tracePt t="28326" x="2809875" y="3414713"/>
          <p14:tracePt t="28342" x="2724150" y="3424238"/>
          <p14:tracePt t="28358" x="2667000" y="3433763"/>
          <p14:tracePt t="28375" x="2605088" y="3438525"/>
          <p14:tracePt t="28408" x="2466975" y="3438525"/>
          <p14:tracePt t="28442" x="2395538" y="3438525"/>
          <p14:tracePt t="28459" x="2366963" y="3438525"/>
          <p14:tracePt t="28475" x="2343150" y="3438525"/>
          <p14:tracePt t="28492" x="2324100" y="3438525"/>
          <p14:tracePt t="28508" x="2300288" y="3438525"/>
          <p14:tracePt t="28525" x="2262188" y="3438525"/>
          <p14:tracePt t="28542" x="2233613" y="3443288"/>
          <p14:tracePt t="28558" x="2190750" y="3452813"/>
          <p14:tracePt t="28575" x="2152650" y="3452813"/>
          <p14:tracePt t="28592" x="2114550" y="3452813"/>
          <p14:tracePt t="28609" x="2100263" y="3452813"/>
          <p14:tracePt t="28625" x="2095500" y="3452813"/>
          <p14:tracePt t="28658" x="2138363" y="3443288"/>
          <p14:tracePt t="28675" x="2247900" y="3443288"/>
          <p14:tracePt t="28692" x="2395538" y="3448050"/>
          <p14:tracePt t="28708" x="2652713" y="3467100"/>
          <p14:tracePt t="28725" x="2800350" y="3476625"/>
          <p14:tracePt t="28742" x="2914650" y="3490913"/>
          <p14:tracePt t="28758" x="3005138" y="3490913"/>
          <p14:tracePt t="28775" x="3090863" y="3490913"/>
          <p14:tracePt t="28792" x="3128963" y="3490913"/>
          <p14:tracePt t="28808" x="3143250" y="3490913"/>
          <p14:tracePt t="28825" x="3152775" y="3490913"/>
          <p14:tracePt t="28841" x="3162300" y="3490913"/>
          <p14:tracePt t="29068" x="3214688" y="3490913"/>
          <p14:tracePt t="29075" x="3271838" y="3490913"/>
          <p14:tracePt t="29083" x="3324225" y="3490913"/>
          <p14:tracePt t="29091" x="3390900" y="3490913"/>
          <p14:tracePt t="29108" x="3495675" y="3490913"/>
          <p14:tracePt t="29125" x="3571875" y="3490913"/>
          <p14:tracePt t="29142" x="3652838" y="3490913"/>
          <p14:tracePt t="29158" x="3686175" y="3490913"/>
          <p14:tracePt t="29175" x="3714750" y="3490913"/>
          <p14:tracePt t="29192" x="3738563" y="3490913"/>
          <p14:tracePt t="29208" x="3762375" y="3490913"/>
          <p14:tracePt t="29225" x="3776663" y="3495675"/>
          <p14:tracePt t="29242" x="3790950" y="3495675"/>
          <p14:tracePt t="29259" x="3805238" y="3495675"/>
          <p14:tracePt t="29275" x="3814763" y="3495675"/>
          <p14:tracePt t="29291" x="3824288" y="3495675"/>
          <p14:tracePt t="29308" x="3838575" y="3495675"/>
          <p14:tracePt t="29325" x="3848100" y="3495675"/>
          <p14:tracePt t="29341" x="3852863" y="3495675"/>
          <p14:tracePt t="29358" x="3857625" y="3495675"/>
          <p14:tracePt t="29375" x="3867150" y="3495675"/>
          <p14:tracePt t="29736" x="3829050" y="3495675"/>
          <p14:tracePt t="29744" x="3762375" y="3495675"/>
          <p14:tracePt t="29750" x="3714750" y="3495675"/>
          <p14:tracePt t="29759" x="3648075" y="3495675"/>
          <p14:tracePt t="29775" x="3500438" y="3476625"/>
          <p14:tracePt t="29808" x="3228975" y="3443288"/>
          <p14:tracePt t="29841" x="3019425" y="3409950"/>
          <p14:tracePt t="29858" x="2947988" y="3409950"/>
          <p14:tracePt t="29875" x="2857500" y="3409950"/>
          <p14:tracePt t="29891" x="2805113" y="3409950"/>
          <p14:tracePt t="29908" x="2757488" y="3409950"/>
          <p14:tracePt t="29925" x="2709863" y="3409950"/>
          <p14:tracePt t="29941" x="2647950" y="3409950"/>
          <p14:tracePt t="29958" x="2609850" y="3409950"/>
          <p14:tracePt t="29975" x="2562225" y="3414713"/>
          <p14:tracePt t="29991" x="2524125" y="3414713"/>
          <p14:tracePt t="30008" x="2471738" y="3414713"/>
          <p14:tracePt t="30025" x="2443163" y="3414713"/>
          <p14:tracePt t="30041" x="2424113" y="3414713"/>
          <p14:tracePt t="30058" x="2400300" y="3414713"/>
          <p14:tracePt t="30075" x="2395538" y="3414713"/>
          <p14:tracePt t="30091" x="2390775" y="3414713"/>
          <p14:tracePt t="30108" x="2381250" y="3414713"/>
          <p14:tracePt t="30191" x="2395538" y="3414713"/>
          <p14:tracePt t="30198" x="2409825" y="3414713"/>
          <p14:tracePt t="30208" x="2428875" y="3414713"/>
          <p14:tracePt t="30225" x="2476500" y="3414713"/>
          <p14:tracePt t="30241" x="2538413" y="3414713"/>
          <p14:tracePt t="30258" x="2605088" y="3414713"/>
          <p14:tracePt t="30275" x="2638425" y="3414713"/>
          <p14:tracePt t="30291" x="2676525" y="3419475"/>
          <p14:tracePt t="30308" x="2709863" y="3419475"/>
          <p14:tracePt t="30325" x="2728913" y="3419475"/>
          <p14:tracePt t="30341" x="2738438" y="3419475"/>
          <p14:tracePt t="30358" x="2757488" y="3419475"/>
          <p14:tracePt t="30375" x="2786063" y="3419475"/>
          <p14:tracePt t="30391" x="2800350" y="3424238"/>
          <p14:tracePt t="30408" x="2809875" y="3424238"/>
          <p14:tracePt t="30425" x="2819400" y="3424238"/>
          <p14:tracePt t="30441" x="2828925" y="3424238"/>
          <p14:tracePt t="30458" x="2843213" y="3424238"/>
          <p14:tracePt t="30475" x="2857500" y="3429000"/>
          <p14:tracePt t="30491" x="2881313" y="3429000"/>
          <p14:tracePt t="30508" x="2890838" y="3429000"/>
          <p14:tracePt t="30525" x="2900363" y="3429000"/>
          <p14:tracePt t="30541" x="2909888" y="3429000"/>
          <p14:tracePt t="30558" x="2914650" y="3429000"/>
          <p14:tracePt t="30661" x="2905125" y="3429000"/>
          <p14:tracePt t="30668" x="2890838" y="3429000"/>
          <p14:tracePt t="30675" x="2867025" y="3438525"/>
          <p14:tracePt t="30691" x="2786063" y="3438525"/>
          <p14:tracePt t="30708" x="2686050" y="3443288"/>
          <p14:tracePt t="30725" x="2562225" y="3443288"/>
          <p14:tracePt t="30741" x="2381250" y="3443288"/>
          <p14:tracePt t="30758" x="2290763" y="3443288"/>
          <p14:tracePt t="30775" x="2219325" y="3433763"/>
          <p14:tracePt t="30791" x="2162175" y="3429000"/>
          <p14:tracePt t="30808" x="2085975" y="3419475"/>
          <p14:tracePt t="30825" x="2047875" y="3419475"/>
          <p14:tracePt t="30841" x="2028825" y="3419475"/>
          <p14:tracePt t="30858" x="2009775" y="3419475"/>
          <p14:tracePt t="30875" x="2000250" y="3419475"/>
          <p14:tracePt t="30910" x="2000250" y="3414713"/>
          <p14:tracePt t="30925" x="2019300" y="3409950"/>
          <p14:tracePt t="30941" x="2057400" y="3400425"/>
          <p14:tracePt t="30958" x="2124075" y="3400425"/>
          <p14:tracePt t="30975" x="2224088" y="3400425"/>
          <p14:tracePt t="30991" x="2395538" y="3419475"/>
          <p14:tracePt t="31008" x="2509838" y="3419475"/>
          <p14:tracePt t="31025" x="2600325" y="3419475"/>
          <p14:tracePt t="31041" x="2690813" y="3419475"/>
          <p14:tracePt t="31058" x="2824163" y="3419475"/>
          <p14:tracePt t="31075" x="2895600" y="3419475"/>
          <p14:tracePt t="31091" x="2952750" y="3419475"/>
          <p14:tracePt t="31108" x="3048000" y="3424238"/>
          <p14:tracePt t="31125" x="3095625" y="3424238"/>
          <p14:tracePt t="31141" x="3138488" y="3424238"/>
          <p14:tracePt t="31158" x="3181350" y="3424238"/>
          <p14:tracePt t="31175" x="3243263" y="3424238"/>
          <p14:tracePt t="31191" x="3276600" y="3433763"/>
          <p14:tracePt t="31208" x="3314700" y="3438525"/>
          <p14:tracePt t="31225" x="3352800" y="3448050"/>
          <p14:tracePt t="31241" x="3400425" y="3462338"/>
          <p14:tracePt t="31258" x="3429000" y="3462338"/>
          <p14:tracePt t="31275" x="3448050" y="3462338"/>
          <p14:tracePt t="31291" x="3481388" y="3462338"/>
          <p14:tracePt t="31308" x="3500438" y="3462338"/>
          <p14:tracePt t="31325" x="3514725" y="3462338"/>
          <p14:tracePt t="31341" x="3524250" y="3462338"/>
          <p14:tracePt t="31358" x="3533775" y="3462338"/>
          <p14:tracePt t="31375" x="3543300" y="3462338"/>
          <p14:tracePt t="32004" x="3543300" y="3476625"/>
          <p14:tracePt t="32011" x="3538538" y="3505200"/>
          <p14:tracePt t="32025" x="3524250" y="3524250"/>
          <p14:tracePt t="32041" x="3500438" y="3576638"/>
          <p14:tracePt t="32058" x="3490913" y="3605213"/>
          <p14:tracePt t="32075" x="3467100" y="3629025"/>
          <p14:tracePt t="32091" x="3429000" y="3662363"/>
          <p14:tracePt t="32124" x="3367088" y="3700463"/>
          <p14:tracePt t="32158" x="3295650" y="3743325"/>
          <p14:tracePt t="32175" x="3276600" y="3757613"/>
          <p14:tracePt t="32191" x="3252788" y="3771900"/>
          <p14:tracePt t="32208" x="3228975" y="3781425"/>
          <p14:tracePt t="32225" x="3205163" y="3790950"/>
          <p14:tracePt t="32241" x="3186113" y="3800475"/>
          <p14:tracePt t="32258" x="3176588" y="3805238"/>
          <p14:tracePt t="32275" x="3157538" y="3805238"/>
          <p14:tracePt t="32291" x="3143250" y="3805238"/>
          <p14:tracePt t="32308" x="3128963" y="3805238"/>
          <p14:tracePt t="32325" x="3124200" y="3805238"/>
          <p14:tracePt t="32341" x="3109913" y="3805238"/>
          <p14:tracePt t="32358" x="3105150" y="3805238"/>
          <p14:tracePt t="32375" x="3100388" y="3805238"/>
          <p14:tracePt t="32391" x="3090863" y="3805238"/>
          <p14:tracePt t="32408" x="3071813" y="3805238"/>
          <p14:tracePt t="32425" x="3052763" y="3795713"/>
          <p14:tracePt t="32441" x="3038475" y="3786188"/>
          <p14:tracePt t="32458" x="3028950" y="3781425"/>
          <p14:tracePt t="32475" x="3005138" y="3781425"/>
          <p14:tracePt t="32491" x="2990850" y="3781425"/>
          <p14:tracePt t="32508" x="2981325" y="3781425"/>
          <p14:tracePt t="32525" x="2971800" y="3781425"/>
          <p14:tracePt t="32541" x="2962275" y="3781425"/>
          <p14:tracePt t="32558" x="2952750" y="3781425"/>
          <p14:tracePt t="32575" x="2947988" y="3781425"/>
          <p14:tracePt t="32591" x="2938463" y="3781425"/>
          <p14:tracePt t="32608" x="2933700" y="3781425"/>
          <p14:tracePt t="32625" x="2928938" y="3781425"/>
          <p14:tracePt t="32641" x="2924175" y="3781425"/>
          <p14:tracePt t="32658" x="2905125" y="3781425"/>
          <p14:tracePt t="32675" x="2895600" y="3781425"/>
          <p14:tracePt t="32691" x="2881313" y="3781425"/>
          <p14:tracePt t="32708" x="2857500" y="3781425"/>
          <p14:tracePt t="32725" x="2843213" y="3781425"/>
          <p14:tracePt t="32741" x="2833688" y="3781425"/>
          <p14:tracePt t="32758" x="2819400" y="3781425"/>
          <p14:tracePt t="32775" x="2800350" y="3776663"/>
          <p14:tracePt t="32791" x="2786063" y="3776663"/>
          <p14:tracePt t="32808" x="2771775" y="3771900"/>
          <p14:tracePt t="32825" x="2762250" y="3771900"/>
          <p14:tracePt t="32841" x="2743200" y="3771900"/>
          <p14:tracePt t="32858" x="2738438" y="3771900"/>
          <p14:tracePt t="32875" x="2733675" y="3771900"/>
          <p14:tracePt t="33465" x="2719388" y="3771900"/>
          <p14:tracePt t="33472" x="2709863" y="3771900"/>
          <p14:tracePt t="33480" x="2700338" y="3771900"/>
          <p14:tracePt t="33494" x="2690813" y="3771900"/>
          <p14:tracePt t="33509" x="2657475" y="3771900"/>
          <p14:tracePt t="33525" x="2638425" y="3771900"/>
          <p14:tracePt t="33558" x="2595563" y="3771900"/>
          <p14:tracePt t="33591" x="2519363" y="3771900"/>
          <p14:tracePt t="33608" x="2481263" y="3771900"/>
          <p14:tracePt t="33624" x="2447925" y="3767138"/>
          <p14:tracePt t="33641" x="2400300" y="3752850"/>
          <p14:tracePt t="33658" x="2371725" y="3748088"/>
          <p14:tracePt t="33675" x="2343150" y="3743325"/>
          <p14:tracePt t="33691" x="2314575" y="3738563"/>
          <p14:tracePt t="33708" x="2281238" y="3724275"/>
          <p14:tracePt t="33724" x="2257425" y="3719513"/>
          <p14:tracePt t="33741" x="2243138" y="3719513"/>
          <p14:tracePt t="33758" x="2224088" y="3719513"/>
          <p14:tracePt t="33774" x="2219325" y="3719513"/>
          <p14:tracePt t="33791" x="2209800" y="3719513"/>
          <p14:tracePt t="33808" x="2205038" y="3719513"/>
          <p14:tracePt t="33861" x="2200275" y="3719513"/>
          <p14:tracePt t="33963" x="2195513" y="3719513"/>
          <p14:tracePt t="33986" x="2190750" y="3719513"/>
          <p14:tracePt t="33993" x="2190750" y="3714750"/>
          <p14:tracePt t="34008" x="2181225" y="3714750"/>
          <p14:tracePt t="34024" x="2166938" y="3714750"/>
          <p14:tracePt t="34041" x="2147888" y="3714750"/>
          <p14:tracePt t="34058" x="2138363" y="3714750"/>
          <p14:tracePt t="34074" x="2114550" y="3714750"/>
          <p14:tracePt t="34091" x="2100263" y="3714750"/>
          <p14:tracePt t="34108" x="2090738" y="3714750"/>
          <p14:tracePt t="34124" x="2071688" y="3714750"/>
          <p14:tracePt t="34141" x="2052638" y="3714750"/>
          <p14:tracePt t="34158" x="2038350" y="3714750"/>
          <p14:tracePt t="34174" x="2019300" y="3714750"/>
          <p14:tracePt t="34191" x="2000250" y="3705225"/>
          <p14:tracePt t="34208" x="1990725" y="3700463"/>
          <p14:tracePt t="34225" x="1976438" y="3690938"/>
          <p14:tracePt t="34241" x="1962150" y="3671888"/>
          <p14:tracePt t="34258" x="1938338" y="3648075"/>
          <p14:tracePt t="34275" x="1928813" y="3624263"/>
          <p14:tracePt t="34292" x="1914525" y="3600450"/>
          <p14:tracePt t="34308" x="1914525" y="3567113"/>
          <p14:tracePt t="34324" x="1914525" y="3548063"/>
          <p14:tracePt t="34341" x="1924050" y="3524250"/>
          <p14:tracePt t="34358" x="1928813" y="3514725"/>
          <p14:tracePt t="34374" x="1943100" y="3495675"/>
          <p14:tracePt t="34391" x="1952625" y="3486150"/>
          <p14:tracePt t="34408" x="1966913" y="3481388"/>
          <p14:tracePt t="34424" x="1981200" y="3476625"/>
          <p14:tracePt t="34441" x="1995488" y="3467100"/>
          <p14:tracePt t="34458" x="2005013" y="3467100"/>
          <p14:tracePt t="34474" x="2019300" y="3467100"/>
          <p14:tracePt t="34491" x="2024063" y="3467100"/>
          <p14:tracePt t="34508" x="2033588" y="3467100"/>
          <p14:tracePt t="34525" x="2038350" y="3467100"/>
          <p14:tracePt t="34541" x="2047875" y="3467100"/>
          <p14:tracePt t="34742" x="2047875" y="3476625"/>
          <p14:tracePt t="34749" x="2047875" y="3486150"/>
          <p14:tracePt t="34758" x="2047875" y="3495675"/>
          <p14:tracePt t="34774" x="2047875" y="3519488"/>
          <p14:tracePt t="34791" x="2047875" y="3538538"/>
          <p14:tracePt t="34808" x="2047875" y="3567113"/>
          <p14:tracePt t="34825" x="2047875" y="3581400"/>
          <p14:tracePt t="34841" x="2047875" y="3590925"/>
          <p14:tracePt t="34858" x="2047875" y="3595688"/>
          <p14:tracePt t="34874" x="2047875" y="3600450"/>
          <p14:tracePt t="34891" x="2047875" y="3605213"/>
          <p14:tracePt t="34910" x="2047875" y="3609975"/>
          <p14:tracePt t="34924" x="2047875" y="3619500"/>
          <p14:tracePt t="34941" x="2047875" y="3633788"/>
          <p14:tracePt t="34958" x="2043113" y="3643313"/>
          <p14:tracePt t="34975" x="2043113" y="3648075"/>
          <p14:tracePt t="34991" x="2038350" y="3662363"/>
          <p14:tracePt t="35008" x="2038350" y="3667125"/>
          <p14:tracePt t="35024" x="2033588" y="3681413"/>
          <p14:tracePt t="35041" x="2024063" y="3690938"/>
          <p14:tracePt t="35058" x="2019300" y="3724275"/>
          <p14:tracePt t="35074" x="2014538" y="3738563"/>
          <p14:tracePt t="35091" x="2009775" y="3757613"/>
          <p14:tracePt t="35108" x="2009775" y="3776663"/>
          <p14:tracePt t="35124" x="2009775" y="3790950"/>
          <p14:tracePt t="35141" x="2009775" y="3810000"/>
          <p14:tracePt t="35158" x="2009775" y="3833813"/>
          <p14:tracePt t="35174" x="2009775" y="3857625"/>
          <p14:tracePt t="35191" x="2009775" y="3876675"/>
          <p14:tracePt t="35208" x="2009775" y="3895725"/>
          <p14:tracePt t="35225" x="2009775" y="3910013"/>
          <p14:tracePt t="35241" x="2009775" y="3929063"/>
          <p14:tracePt t="35258" x="2009775" y="3938588"/>
          <p14:tracePt t="35274" x="2009775" y="3948113"/>
          <p14:tracePt t="35291" x="2009775" y="3967163"/>
          <p14:tracePt t="35308" x="2009775" y="3981450"/>
          <p14:tracePt t="35324" x="2009775" y="3990975"/>
          <p14:tracePt t="35341" x="2009775" y="4000500"/>
          <p14:tracePt t="35358" x="2009775" y="4010025"/>
          <p14:tracePt t="35374" x="2009775" y="4014788"/>
          <p14:tracePt t="35391" x="2009775" y="4019550"/>
          <p14:tracePt t="35601" x="2028825" y="4014788"/>
          <p14:tracePt t="35609" x="2057400" y="4000500"/>
          <p14:tracePt t="35615" x="2076450" y="3981450"/>
          <p14:tracePt t="35624" x="2105025" y="3957638"/>
          <p14:tracePt t="35641" x="2147888" y="3924300"/>
          <p14:tracePt t="35658" x="2185988" y="3895725"/>
          <p14:tracePt t="35674" x="2238375" y="3848100"/>
          <p14:tracePt t="35691" x="2276475" y="3833813"/>
          <p14:tracePt t="35708" x="2295525" y="3814763"/>
          <p14:tracePt t="35725" x="2347913" y="3790950"/>
          <p14:tracePt t="35741" x="2376488" y="3771900"/>
          <p14:tracePt t="35758" x="2405063" y="3757613"/>
          <p14:tracePt t="35774" x="2428875" y="3743325"/>
          <p14:tracePt t="35791" x="2462213" y="3724275"/>
          <p14:tracePt t="35808" x="2481263" y="3714750"/>
          <p14:tracePt t="35824" x="2495550" y="3709988"/>
          <p14:tracePt t="35841" x="2505075" y="3705225"/>
          <p14:tracePt t="35858" x="2528888" y="3695700"/>
          <p14:tracePt t="35874" x="2543175" y="3686175"/>
          <p14:tracePt t="35891" x="2552700" y="3686175"/>
          <p14:tracePt t="35908" x="2562225" y="3681413"/>
          <p14:tracePt t="35924" x="2566988" y="3681413"/>
          <p14:tracePt t="36217" x="2590800" y="3676650"/>
          <p14:tracePt t="36224" x="2614613" y="3667125"/>
          <p14:tracePt t="36232" x="2643188" y="3652838"/>
          <p14:tracePt t="36241" x="2662238" y="3652838"/>
          <p14:tracePt t="36258" x="2705100" y="3648075"/>
          <p14:tracePt t="36275" x="2752725" y="3648075"/>
          <p14:tracePt t="36291" x="2786063" y="3648075"/>
          <p14:tracePt t="36308" x="2838450" y="3648075"/>
          <p14:tracePt t="36324" x="2886075" y="3648075"/>
          <p14:tracePt t="36341" x="2952750" y="3648075"/>
          <p14:tracePt t="36358" x="2995613" y="3648075"/>
          <p14:tracePt t="36374" x="3038475" y="3648075"/>
          <p14:tracePt t="36391" x="3076575" y="3648075"/>
          <p14:tracePt t="36408" x="3119438" y="3648075"/>
          <p14:tracePt t="36425" x="3143250" y="3648075"/>
          <p14:tracePt t="36441" x="3162300" y="3648075"/>
          <p14:tracePt t="36458" x="3181350" y="3648075"/>
          <p14:tracePt t="36474" x="3200400" y="3648075"/>
          <p14:tracePt t="36491" x="3205163" y="3648075"/>
          <p14:tracePt t="36507" x="3209925" y="3648075"/>
          <p14:tracePt t="36524" x="3219450" y="3648075"/>
          <p14:tracePt t="36584" x="3224213" y="3662363"/>
          <p14:tracePt t="36591" x="3224213" y="3671888"/>
          <p14:tracePt t="36599" x="3224213" y="3681413"/>
          <p14:tracePt t="36607" x="3219450" y="3705225"/>
          <p14:tracePt t="36625" x="3209925" y="3757613"/>
          <p14:tracePt t="36641" x="3186113" y="3810000"/>
          <p14:tracePt t="36658" x="3148013" y="3886200"/>
          <p14:tracePt t="36674" x="3124200" y="3914775"/>
          <p14:tracePt t="36691" x="3100388" y="3938588"/>
          <p14:tracePt t="36708" x="3067050" y="3962400"/>
          <p14:tracePt t="36724" x="3043238" y="3981450"/>
          <p14:tracePt t="36741" x="3019425" y="3986213"/>
          <p14:tracePt t="36758" x="2990850" y="3990975"/>
          <p14:tracePt t="36774" x="2938463" y="4005263"/>
          <p14:tracePt t="36791" x="2890838" y="4014788"/>
          <p14:tracePt t="36807" x="2857500" y="4029075"/>
          <p14:tracePt t="36824" x="2814638" y="4038600"/>
          <p14:tracePt t="36841" x="2747963" y="4067175"/>
          <p14:tracePt t="36858" x="2705100" y="4076700"/>
          <p14:tracePt t="36874" x="2676525" y="4090988"/>
          <p14:tracePt t="36891" x="2662238" y="4090988"/>
          <p14:tracePt t="36907" x="2643188" y="4090988"/>
          <p14:tracePt t="36924" x="2638425" y="4090988"/>
          <p14:tracePt t="36941" x="2633663" y="4090988"/>
          <p14:tracePt t="36958" x="2628900" y="4090988"/>
          <p14:tracePt t="37009" x="2633663" y="4090988"/>
          <p14:tracePt t="37016" x="2647950" y="4090988"/>
          <p14:tracePt t="37024" x="2667000" y="4090988"/>
          <p14:tracePt t="37041" x="2724150" y="4090988"/>
          <p14:tracePt t="37057" x="2795588" y="4095750"/>
          <p14:tracePt t="37074" x="2886075" y="4095750"/>
          <p14:tracePt t="37091" x="2990850" y="4095750"/>
          <p14:tracePt t="37107" x="3033713" y="4095750"/>
          <p14:tracePt t="37124" x="3067050" y="4095750"/>
          <p14:tracePt t="37141" x="3100388" y="4095750"/>
          <p14:tracePt t="37158" x="3109913" y="4095750"/>
          <p14:tracePt t="37174" x="3119438" y="4095750"/>
          <p14:tracePt t="37191" x="3128963" y="4095750"/>
          <p14:tracePt t="37208" x="3138488" y="4095750"/>
          <p14:tracePt t="38125" x="3119438" y="4090988"/>
          <p14:tracePt t="38132" x="3081338" y="4076700"/>
          <p14:tracePt t="38141" x="3043238" y="4062413"/>
          <p14:tracePt t="38157" x="2957513" y="4029075"/>
          <p14:tracePt t="38174" x="2886075" y="4014788"/>
          <p14:tracePt t="38191" x="2795588" y="3986213"/>
          <p14:tracePt t="38224" x="2724150" y="3957638"/>
          <p14:tracePt t="38257" x="2652713" y="3914775"/>
          <p14:tracePt t="38274" x="2605088" y="3886200"/>
          <p14:tracePt t="38291" x="2562225" y="3862388"/>
          <p14:tracePt t="38307" x="2495550" y="3824288"/>
          <p14:tracePt t="38324" x="2452688" y="3805238"/>
          <p14:tracePt t="38341" x="2414588" y="3786188"/>
          <p14:tracePt t="38357" x="2371725" y="3767138"/>
          <p14:tracePt t="38374" x="2309813" y="3743325"/>
          <p14:tracePt t="38391" x="2271713" y="3729038"/>
          <p14:tracePt t="38407" x="2228850" y="3709988"/>
          <p14:tracePt t="38424" x="2195513" y="3690938"/>
          <p14:tracePt t="38441" x="2166938" y="3681413"/>
          <p14:tracePt t="38457" x="2152650" y="3671888"/>
          <p14:tracePt t="38474" x="2147888" y="3667125"/>
          <p14:tracePt t="38491" x="2138363" y="3667125"/>
          <p14:tracePt t="38507" x="2133600" y="3667125"/>
          <p14:tracePt t="38541" x="2133600" y="3662363"/>
          <p14:tracePt t="38557" x="2138363" y="3652838"/>
          <p14:tracePt t="38574" x="2166938" y="3633788"/>
          <p14:tracePt t="38591" x="2214563" y="3624263"/>
          <p14:tracePt t="38607" x="2286000" y="3609975"/>
          <p14:tracePt t="38624" x="2400300" y="3590925"/>
          <p14:tracePt t="38641" x="2471738" y="3586163"/>
          <p14:tracePt t="38657" x="2552700" y="3586163"/>
          <p14:tracePt t="38674" x="2609850" y="3586163"/>
          <p14:tracePt t="38691" x="2695575" y="3586163"/>
          <p14:tracePt t="38707" x="2776538" y="3586163"/>
          <p14:tracePt t="38724" x="2843213" y="3586163"/>
          <p14:tracePt t="38741" x="2962275" y="3595688"/>
          <p14:tracePt t="38757" x="3009900" y="3595688"/>
          <p14:tracePt t="38774" x="3052763" y="3595688"/>
          <p14:tracePt t="38791" x="3095625" y="3595688"/>
          <p14:tracePt t="38807" x="3148013" y="3600450"/>
          <p14:tracePt t="38824" x="3186113" y="3609975"/>
          <p14:tracePt t="38841" x="3228975" y="3609975"/>
          <p14:tracePt t="38857" x="3257550" y="3614738"/>
          <p14:tracePt t="38874" x="3295650" y="3614738"/>
          <p14:tracePt t="38891" x="3305175" y="3614738"/>
          <p14:tracePt t="38907" x="3314700" y="3614738"/>
          <p14:tracePt t="38924" x="3324225" y="3614738"/>
          <p14:tracePt t="38941" x="3333750" y="3614738"/>
          <p14:tracePt t="38974" x="3338513" y="3614738"/>
          <p14:tracePt t="39460" x="3328988" y="3629025"/>
          <p14:tracePt t="39467" x="3300413" y="3643313"/>
          <p14:tracePt t="39476" x="3271838" y="3676650"/>
          <p14:tracePt t="39491" x="3190875" y="3719513"/>
          <p14:tracePt t="39507" x="3105150" y="3767138"/>
          <p14:tracePt t="39524" x="3019425" y="3810000"/>
          <p14:tracePt t="39541" x="2914650" y="3852863"/>
          <p14:tracePt t="39574" x="2805113" y="3910013"/>
          <p14:tracePt t="39607" x="2652713" y="3948113"/>
          <p14:tracePt t="39624" x="2600325" y="3971925"/>
          <p14:tracePt t="39641" x="2557463" y="3976688"/>
          <p14:tracePt t="39657" x="2528888" y="3995738"/>
          <p14:tracePt t="39674" x="2476500" y="4010025"/>
          <p14:tracePt t="39691" x="2457450" y="4024313"/>
          <p14:tracePt t="39707" x="2424113" y="4033838"/>
          <p14:tracePt t="39724" x="2386013" y="4048125"/>
          <p14:tracePt t="39740" x="2362200" y="4052888"/>
          <p14:tracePt t="39757" x="2333625" y="4057650"/>
          <p14:tracePt t="39774" x="2309813" y="4071938"/>
          <p14:tracePt t="39775" x="2300288" y="4071938"/>
          <p14:tracePt t="39791" x="2281238" y="4071938"/>
          <p14:tracePt t="39807" x="2243138" y="4076700"/>
          <p14:tracePt t="39824" x="2224088" y="4076700"/>
          <p14:tracePt t="39841" x="2205038" y="4076700"/>
          <p14:tracePt t="39858" x="2185988" y="4076700"/>
          <p14:tracePt t="39874" x="2171700" y="4076700"/>
          <p14:tracePt t="39891" x="2162175" y="4076700"/>
          <p14:tracePt t="39908" x="2143125" y="4076700"/>
          <p14:tracePt t="39924" x="2133600" y="4076700"/>
          <p14:tracePt t="39940" x="2124075" y="4076700"/>
          <p14:tracePt t="39957" x="2119313" y="4076700"/>
          <p14:tracePt t="39974" x="2109788" y="4076700"/>
          <p14:tracePt t="39991" x="2105025" y="4076700"/>
          <p14:tracePt t="40007" x="2095500" y="4076700"/>
          <p14:tracePt t="40041" x="2085975" y="4076700"/>
          <p14:tracePt t="40057" x="2071688" y="4076700"/>
          <p14:tracePt t="40074" x="2057400" y="4076700"/>
          <p14:tracePt t="40091" x="2043113" y="4076700"/>
          <p14:tracePt t="40107" x="2038350" y="4076700"/>
          <p14:tracePt t="40124" x="2028825" y="4076700"/>
          <p14:tracePt t="40141" x="2024063" y="4076700"/>
          <p14:tracePt t="40158" x="2014538" y="4076700"/>
          <p14:tracePt t="40174" x="2009775" y="4076700"/>
          <p14:tracePt t="40207" x="2000250" y="4076700"/>
          <p14:tracePt t="40224" x="1981200" y="4076700"/>
          <p14:tracePt t="40241" x="1971675" y="4071938"/>
          <p14:tracePt t="40257" x="1966913" y="4071938"/>
          <p14:tracePt t="40274" x="1957388" y="4071938"/>
          <p14:tracePt t="40291" x="1952625" y="4071938"/>
          <p14:tracePt t="40341" x="1947863" y="4071938"/>
          <p14:tracePt t="40364" x="1947863" y="4067175"/>
          <p14:tracePt t="40752" x="1962150" y="4067175"/>
          <p14:tracePt t="40760" x="1995488" y="4067175"/>
          <p14:tracePt t="40774" x="2057400" y="4067175"/>
          <p14:tracePt t="40791" x="2128838" y="4076700"/>
          <p14:tracePt t="40807" x="2200275" y="4090988"/>
          <p14:tracePt t="40824" x="2257425" y="4095750"/>
          <p14:tracePt t="40857" x="2386013" y="4100513"/>
          <p14:tracePt t="40891" x="2490788" y="4100513"/>
          <p14:tracePt t="40907" x="2566988" y="4110038"/>
          <p14:tracePt t="40924" x="2605088" y="4114800"/>
          <p14:tracePt t="40941" x="2638425" y="4119563"/>
          <p14:tracePt t="40958" x="2686050" y="4119563"/>
          <p14:tracePt t="40974" x="2714625" y="4119563"/>
          <p14:tracePt t="40990" x="2743200" y="4119563"/>
          <p14:tracePt t="41007" x="2771775" y="4119563"/>
          <p14:tracePt t="41024" x="2819400" y="4119563"/>
          <p14:tracePt t="41040" x="2852738" y="4119563"/>
          <p14:tracePt t="41057" x="2890838" y="4129088"/>
          <p14:tracePt t="41074" x="2933700" y="4129088"/>
          <p14:tracePt t="41090" x="2986088" y="4129088"/>
          <p14:tracePt t="41107" x="3014663" y="4129088"/>
          <p14:tracePt t="41124" x="3048000" y="4129088"/>
          <p14:tracePt t="41141" x="3090863" y="4129088"/>
          <p14:tracePt t="41157" x="3109913" y="4129088"/>
          <p14:tracePt t="41174" x="3133725" y="4129088"/>
          <p14:tracePt t="41190" x="3148013" y="4129088"/>
          <p14:tracePt t="41207" x="3176588" y="4129088"/>
          <p14:tracePt t="41224" x="3200400" y="4129088"/>
          <p14:tracePt t="41241" x="3214688" y="4129088"/>
          <p14:tracePt t="41257" x="3228975" y="4129088"/>
          <p14:tracePt t="41274" x="3248025" y="4129088"/>
          <p14:tracePt t="41290" x="3252788" y="4129088"/>
          <p14:tracePt t="41307" x="3257550" y="4129088"/>
          <p14:tracePt t="41324" x="3267075" y="4129088"/>
          <p14:tracePt t="41340" x="3271838" y="4129088"/>
          <p14:tracePt t="41376" x="3276600" y="4129088"/>
          <p14:tracePt t="42132" x="3248025" y="4129088"/>
          <p14:tracePt t="42140" x="3181350" y="4129088"/>
          <p14:tracePt t="42147" x="3124200" y="4129088"/>
          <p14:tracePt t="42157" x="3067050" y="4133850"/>
          <p14:tracePt t="42174" x="2986088" y="4133850"/>
          <p14:tracePt t="42191" x="2881313" y="4133850"/>
          <p14:tracePt t="42224" x="2795588" y="4133850"/>
          <p14:tracePt t="42257" x="2757488" y="4133850"/>
          <p14:tracePt t="42274" x="2747963" y="4133850"/>
          <p14:tracePt t="42290" x="2724150" y="4133850"/>
          <p14:tracePt t="42307" x="2652713" y="4133850"/>
          <p14:tracePt t="42324" x="2581275" y="4133850"/>
          <p14:tracePt t="42340" x="2490788" y="4119563"/>
          <p14:tracePt t="42357" x="2400300" y="4119563"/>
          <p14:tracePt t="42374" x="2295525" y="4119563"/>
          <p14:tracePt t="42390" x="2243138" y="4119563"/>
          <p14:tracePt t="42407" x="2209800" y="4119563"/>
          <p14:tracePt t="42424" x="2181225" y="4119563"/>
          <p14:tracePt t="42440" x="2133600" y="4119563"/>
          <p14:tracePt t="42457" x="2105025" y="4119563"/>
          <p14:tracePt t="42474" x="2062163" y="4119563"/>
          <p14:tracePt t="42491" x="2009775" y="4119563"/>
          <p14:tracePt t="42507" x="1981200" y="4119563"/>
          <p14:tracePt t="42524" x="1962150" y="4119563"/>
          <p14:tracePt t="42540" x="1943100" y="4119563"/>
          <p14:tracePt t="42557" x="1928813" y="4119563"/>
          <p14:tracePt t="42574" x="1924050" y="4119563"/>
          <p14:tracePt t="42591" x="1914525" y="4119563"/>
          <p14:tracePt t="42607" x="1909763" y="4119563"/>
          <p14:tracePt t="42624" x="1905000" y="4119563"/>
          <p14:tracePt t="42641" x="1900238" y="4119563"/>
          <p14:tracePt t="42727" x="1905000" y="4119563"/>
          <p14:tracePt t="42733" x="1914525" y="4119563"/>
          <p14:tracePt t="42742" x="1928813" y="4119563"/>
          <p14:tracePt t="42757" x="1971675" y="4119563"/>
          <p14:tracePt t="42774" x="2019300" y="4119563"/>
          <p14:tracePt t="42790" x="2066925" y="4119563"/>
          <p14:tracePt t="42807" x="2171700" y="4119563"/>
          <p14:tracePt t="42824" x="2247900" y="4119563"/>
          <p14:tracePt t="42840" x="2309813" y="4119563"/>
          <p14:tracePt t="42857" x="2366963" y="4110038"/>
          <p14:tracePt t="42874" x="2428875" y="4110038"/>
          <p14:tracePt t="42890" x="2457450" y="4110038"/>
          <p14:tracePt t="42907" x="2486025" y="4110038"/>
          <p14:tracePt t="42924" x="2524125" y="4110038"/>
          <p14:tracePt t="42941" x="2547938" y="4110038"/>
          <p14:tracePt t="42957" x="2566988" y="4110038"/>
          <p14:tracePt t="42974" x="2590800" y="4110038"/>
          <p14:tracePt t="42991" x="2609850" y="4110038"/>
          <p14:tracePt t="43007" x="2619375" y="4110038"/>
          <p14:tracePt t="43024" x="2624138" y="4110038"/>
          <p14:tracePt t="43040" x="2633663" y="4110038"/>
          <p14:tracePt t="43057" x="2657475" y="4110038"/>
          <p14:tracePt t="43074" x="2695575" y="4110038"/>
          <p14:tracePt t="43090" x="2724150" y="4110038"/>
          <p14:tracePt t="43107" x="2767013" y="4110038"/>
          <p14:tracePt t="43124" x="2809875" y="4114800"/>
          <p14:tracePt t="43140" x="2847975" y="4114800"/>
          <p14:tracePt t="43157" x="2890838" y="4114800"/>
          <p14:tracePt t="43174" x="2952750" y="4114800"/>
          <p14:tracePt t="43190" x="3000375" y="4114800"/>
          <p14:tracePt t="43207" x="3043238" y="4114800"/>
          <p14:tracePt t="43224" x="3081338" y="4114800"/>
          <p14:tracePt t="43240" x="3124200" y="4114800"/>
          <p14:tracePt t="43257" x="3148013" y="4114800"/>
          <p14:tracePt t="43274" x="3167063" y="4114800"/>
          <p14:tracePt t="43291" x="3200400" y="4114800"/>
          <p14:tracePt t="43307" x="3224213" y="4119563"/>
          <p14:tracePt t="43324" x="3243263" y="4119563"/>
          <p14:tracePt t="43341" x="3267075" y="4124325"/>
          <p14:tracePt t="43357" x="3295650" y="4124325"/>
          <p14:tracePt t="43374" x="3319463" y="4124325"/>
          <p14:tracePt t="43390" x="3328988" y="4124325"/>
          <p14:tracePt t="43407" x="3343275" y="4124325"/>
          <p14:tracePt t="43424" x="3357563" y="4124325"/>
          <p14:tracePt t="43440" x="3367088" y="4124325"/>
          <p14:tracePt t="43457" x="3371850" y="4124325"/>
          <p14:tracePt t="43474" x="3376613" y="4124325"/>
          <p14:tracePt t="43490" x="3381375" y="4124325"/>
          <p14:tracePt t="44429" x="3381375" y="4119563"/>
          <p14:tracePt t="44436" x="3381375" y="4110038"/>
          <p14:tracePt t="44443" x="3381375" y="4095750"/>
          <p14:tracePt t="44474" x="3400425" y="4033838"/>
          <p14:tracePt t="44507" x="3419475" y="3952875"/>
          <p14:tracePt t="44524" x="3443288" y="3905250"/>
          <p14:tracePt t="44540" x="3457575" y="3881438"/>
          <p14:tracePt t="44557" x="3476625" y="3857625"/>
          <p14:tracePt t="44574" x="3481388" y="3833813"/>
          <p14:tracePt t="44590" x="3490913" y="3814763"/>
          <p14:tracePt t="44607" x="3505200" y="3800475"/>
          <p14:tracePt t="44624" x="3519488" y="3786188"/>
          <p14:tracePt t="44641" x="3533775" y="3771900"/>
          <p14:tracePt t="44657" x="3567113" y="3752850"/>
          <p14:tracePt t="44674" x="3600450" y="3738563"/>
          <p14:tracePt t="44690" x="3619500" y="3729038"/>
          <p14:tracePt t="44707" x="3633788" y="3724275"/>
          <p14:tracePt t="44724" x="3638550" y="3724275"/>
          <p14:tracePt t="44740" x="3643313" y="3724275"/>
          <p14:tracePt t="44774" x="3643313" y="3733800"/>
          <p14:tracePt t="44790" x="3643313" y="3748088"/>
          <p14:tracePt t="44807" x="3619500" y="3771900"/>
          <p14:tracePt t="44824" x="3581400" y="3795713"/>
          <p14:tracePt t="44840" x="3509963" y="3843338"/>
          <p14:tracePt t="44857" x="3457575" y="3862388"/>
          <p14:tracePt t="44873" x="3405188" y="3876675"/>
          <p14:tracePt t="44890" x="3343275" y="3881438"/>
          <p14:tracePt t="44907" x="3309938" y="3881438"/>
          <p14:tracePt t="44924" x="3276600" y="3871913"/>
          <p14:tracePt t="44940" x="3257550" y="3857625"/>
          <p14:tracePt t="44957" x="3238500" y="3829050"/>
          <p14:tracePt t="44974" x="3233738" y="3786188"/>
          <p14:tracePt t="44990" x="3233738" y="3748088"/>
          <p14:tracePt t="45007" x="3248025" y="3714750"/>
          <p14:tracePt t="45024" x="3271838" y="3676650"/>
          <p14:tracePt t="45040" x="3295650" y="3662363"/>
          <p14:tracePt t="45057" x="3324225" y="3643313"/>
          <p14:tracePt t="45074" x="3357563" y="3643313"/>
          <p14:tracePt t="45090" x="3376613" y="3648075"/>
          <p14:tracePt t="45107" x="3400425" y="3671888"/>
          <p14:tracePt t="45124" x="3424238" y="3695700"/>
          <p14:tracePt t="45140" x="3443288" y="3729038"/>
          <p14:tracePt t="45157" x="3448050" y="3752850"/>
          <p14:tracePt t="45174" x="3448050" y="3767138"/>
          <p14:tracePt t="45190" x="3448050" y="3776663"/>
          <p14:tracePt t="45207" x="3448050" y="3795713"/>
          <p14:tracePt t="45223" x="3448050" y="3810000"/>
          <p14:tracePt t="45240" x="3443288" y="3829050"/>
          <p14:tracePt t="45257" x="3433763" y="3848100"/>
          <p14:tracePt t="45274" x="3424238" y="3852863"/>
          <p14:tracePt t="45290" x="3424238" y="3857625"/>
          <p14:tracePt t="45376" x="3424238" y="3862388"/>
          <p14:tracePt t="45391" x="3424238" y="3867150"/>
          <p14:tracePt t="47305" x="3419475" y="3867150"/>
          <p14:tracePt t="47313" x="3414713" y="3867150"/>
          <p14:tracePt t="47327" x="3409950" y="3867150"/>
          <p14:tracePt t="47340" x="3405188" y="3867150"/>
          <p14:tracePt t="47357" x="3386138" y="3867150"/>
          <p14:tracePt t="47373" x="3376613" y="3867150"/>
          <p14:tracePt t="47390" x="3357563" y="3867150"/>
          <p14:tracePt t="47423" x="3276600" y="3890963"/>
          <p14:tracePt t="47457" x="3200400" y="3900488"/>
          <p14:tracePt t="47473" x="3143250" y="3914775"/>
          <p14:tracePt t="47490" x="3114675" y="3914775"/>
          <p14:tracePt t="47507" x="3067050" y="3914775"/>
          <p14:tracePt t="47523" x="3014663" y="3914775"/>
          <p14:tracePt t="47540" x="2919413" y="3905250"/>
          <p14:tracePt t="47557" x="2852738" y="3905250"/>
          <p14:tracePt t="47573" x="2786063" y="3910013"/>
          <p14:tracePt t="47590" x="2724150" y="3914775"/>
          <p14:tracePt t="47607" x="2638425" y="3929063"/>
          <p14:tracePt t="47623" x="2576513" y="3938588"/>
          <p14:tracePt t="47640" x="2524125" y="3948113"/>
          <p14:tracePt t="47657" x="2447925" y="3962400"/>
          <p14:tracePt t="47673" x="2414588" y="3967163"/>
          <p14:tracePt t="47691" x="2376488" y="3967163"/>
          <p14:tracePt t="47707" x="2343150" y="3967163"/>
          <p14:tracePt t="47723" x="2309813" y="3957638"/>
          <p14:tracePt t="47740" x="2271713" y="3948113"/>
          <p14:tracePt t="47757" x="2243138" y="3943350"/>
          <p14:tracePt t="47774" x="2214563" y="3933825"/>
          <p14:tracePt t="47779" x="2200275" y="3929063"/>
          <p14:tracePt t="47793" x="2181225" y="3924300"/>
          <p14:tracePt t="47807" x="2157413" y="3914775"/>
          <p14:tracePt t="47823" x="2133600" y="3900488"/>
          <p14:tracePt t="47840" x="2114550" y="3895725"/>
          <p14:tracePt t="47857" x="2071688" y="3886200"/>
          <p14:tracePt t="47873" x="2043113" y="3876675"/>
          <p14:tracePt t="47890" x="2005013" y="3871913"/>
          <p14:tracePt t="47907" x="1962150" y="3857625"/>
          <p14:tracePt t="47923" x="1928813" y="3852863"/>
          <p14:tracePt t="47940" x="1900238" y="3843338"/>
          <p14:tracePt t="47957" x="1866900" y="3843338"/>
          <p14:tracePt t="47973" x="1824038" y="3838575"/>
          <p14:tracePt t="47990" x="1804988" y="3838575"/>
          <p14:tracePt t="48007" x="1781175" y="3838575"/>
          <p14:tracePt t="48023" x="1766888" y="3838575"/>
          <p14:tracePt t="48040" x="1752600" y="3838575"/>
          <p14:tracePt t="48057" x="1747838" y="3838575"/>
          <p14:tracePt t="48073" x="1738313" y="3838575"/>
          <p14:tracePt t="48090" x="1733550" y="3838575"/>
          <p14:tracePt t="48349" x="1738313" y="3838575"/>
          <p14:tracePt t="48355" x="1752600" y="3838575"/>
          <p14:tracePt t="48363" x="1762125" y="3838575"/>
          <p14:tracePt t="48373" x="1771650" y="3838575"/>
          <p14:tracePt t="48390" x="1800225" y="3838575"/>
          <p14:tracePt t="48407" x="1847850" y="3838575"/>
          <p14:tracePt t="48423" x="1876425" y="3838575"/>
          <p14:tracePt t="48440" x="1905000" y="3838575"/>
          <p14:tracePt t="48457" x="1933575" y="3838575"/>
          <p14:tracePt t="48473" x="1990725" y="3838575"/>
          <p14:tracePt t="48490" x="2043113" y="3838575"/>
          <p14:tracePt t="48507" x="2085975" y="3838575"/>
          <p14:tracePt t="48523" x="2138363" y="3838575"/>
          <p14:tracePt t="48540" x="2162175" y="3838575"/>
          <p14:tracePt t="48557" x="2181225" y="3838575"/>
          <p14:tracePt t="48573" x="2205038" y="3838575"/>
          <p14:tracePt t="48590" x="2247900" y="3838575"/>
          <p14:tracePt t="48607" x="2271713" y="3838575"/>
          <p14:tracePt t="48623" x="2290763" y="3843338"/>
          <p14:tracePt t="48640" x="2324100" y="3848100"/>
          <p14:tracePt t="48657" x="2366963" y="3857625"/>
          <p14:tracePt t="48673" x="2395538" y="3857625"/>
          <p14:tracePt t="48690" x="2424113" y="3857625"/>
          <p14:tracePt t="48707" x="2471738" y="3857625"/>
          <p14:tracePt t="48723" x="2500313" y="3857625"/>
          <p14:tracePt t="48740" x="2543175" y="3862388"/>
          <p14:tracePt t="48757" x="2581275" y="3862388"/>
          <p14:tracePt t="48773" x="2652713" y="3862388"/>
          <p14:tracePt t="48790" x="2695575" y="3862388"/>
          <p14:tracePt t="48807" x="2738438" y="3862388"/>
          <p14:tracePt t="48823" x="2776538" y="3862388"/>
          <p14:tracePt t="48840" x="2819400" y="3862388"/>
          <p14:tracePt t="48857" x="2857500" y="3862388"/>
          <p14:tracePt t="48873" x="2886075" y="3862388"/>
          <p14:tracePt t="48890" x="2933700" y="3862388"/>
          <p14:tracePt t="48907" x="2976563" y="3862388"/>
          <p14:tracePt t="48923" x="3009900" y="3862388"/>
          <p14:tracePt t="48940" x="3062288" y="3862388"/>
          <p14:tracePt t="48957" x="3128963" y="3862388"/>
          <p14:tracePt t="48973" x="3171825" y="3862388"/>
          <p14:tracePt t="48990" x="3200400" y="3862388"/>
          <p14:tracePt t="49006" x="3228975" y="3862388"/>
          <p14:tracePt t="49023" x="3267075" y="3862388"/>
          <p14:tracePt t="49040" x="3290888" y="3862388"/>
          <p14:tracePt t="49057" x="3305175" y="3862388"/>
          <p14:tracePt t="49073" x="3333750" y="3862388"/>
          <p14:tracePt t="49090" x="3357563" y="3862388"/>
          <p14:tracePt t="49107" x="3376613" y="3862388"/>
          <p14:tracePt t="49123" x="3400425" y="3862388"/>
          <p14:tracePt t="49140" x="3424238" y="3862388"/>
          <p14:tracePt t="49156" x="3438525" y="3862388"/>
          <p14:tracePt t="49174" x="3457575" y="3862388"/>
          <p14:tracePt t="49191" x="3471863" y="3862388"/>
          <p14:tracePt t="49207" x="3481388" y="3862388"/>
          <p14:tracePt t="49223" x="3490913" y="3862388"/>
          <p14:tracePt t="49240" x="3495675" y="3862388"/>
          <p14:tracePt t="49257" x="3500438" y="3862388"/>
          <p14:tracePt t="49273" x="3505200" y="3862388"/>
          <p14:tracePt t="49303" x="3509963" y="3862388"/>
          <p14:tracePt t="49530" x="3514725" y="3862388"/>
          <p14:tracePt t="49544" x="3519488" y="3862388"/>
          <p14:tracePt t="49551" x="3524250" y="3862388"/>
          <p14:tracePt t="49566" x="3529013" y="3862388"/>
          <p14:tracePt t="49647" x="3514725" y="3862388"/>
          <p14:tracePt t="49654" x="3490913" y="3867150"/>
          <p14:tracePt t="49661" x="3448050" y="3867150"/>
          <p14:tracePt t="49673" x="3386138" y="3876675"/>
          <p14:tracePt t="49690" x="3195638" y="3890963"/>
          <p14:tracePt t="49706" x="3038475" y="3900488"/>
          <p14:tracePt t="49723" x="2905125" y="3900488"/>
          <p14:tracePt t="49740" x="2814638" y="3890963"/>
          <p14:tracePt t="49757" x="2714625" y="3876675"/>
          <p14:tracePt t="49773" x="2662238" y="3862388"/>
          <p14:tracePt t="49790" x="2614613" y="3848100"/>
          <p14:tracePt t="49807" x="2552700" y="3843338"/>
          <p14:tracePt t="49823" x="2466975" y="3838575"/>
          <p14:tracePt t="49840" x="2419350" y="3838575"/>
          <p14:tracePt t="49857" x="2376488" y="3838575"/>
          <p14:tracePt t="49874" x="2328863" y="3838575"/>
          <p14:tracePt t="49890" x="2314575" y="3838575"/>
          <p14:tracePt t="49907" x="2309813" y="3838575"/>
          <p14:tracePt t="49923" x="2305050" y="3838575"/>
          <p14:tracePt t="49956" x="2314575" y="3838575"/>
          <p14:tracePt t="49973" x="2357438" y="3838575"/>
          <p14:tracePt t="49990" x="2424113" y="3838575"/>
          <p14:tracePt t="50006" x="2543175" y="3838575"/>
          <p14:tracePt t="50023" x="2633663" y="3852863"/>
          <p14:tracePt t="50040" x="2728913" y="3876675"/>
          <p14:tracePt t="50057" x="2871788" y="3910013"/>
          <p14:tracePt t="50073" x="2952750" y="3924300"/>
          <p14:tracePt t="50090" x="3005138" y="3933825"/>
          <p14:tracePt t="50107" x="3048000" y="3938588"/>
          <p14:tracePt t="50123" x="3109913" y="3952875"/>
          <p14:tracePt t="50140" x="3162300" y="3971925"/>
          <p14:tracePt t="50157" x="3209925" y="3976688"/>
          <p14:tracePt t="50173" x="3262313" y="3990975"/>
          <p14:tracePt t="50190" x="3338513" y="4000500"/>
          <p14:tracePt t="50207" x="3390900" y="4010025"/>
          <p14:tracePt t="50223" x="3433763" y="4010025"/>
          <p14:tracePt t="50240" x="3476625" y="4014788"/>
          <p14:tracePt t="50256" x="3538538" y="4014788"/>
          <p14:tracePt t="50273" x="3567113" y="4014788"/>
          <p14:tracePt t="50290" x="3581400" y="4014788"/>
          <p14:tracePt t="50307" x="3590925" y="4014788"/>
          <p14:tracePt t="50564" x="3600450" y="4014788"/>
          <p14:tracePt t="50571" x="3609975" y="4010025"/>
          <p14:tracePt t="50578" x="3624263" y="4010025"/>
          <p14:tracePt t="50590" x="3629025" y="4005263"/>
          <p14:tracePt t="50607" x="3638550" y="4000500"/>
          <p14:tracePt t="50623" x="3648075" y="3995738"/>
          <p14:tracePt t="50640" x="3652838" y="3995738"/>
          <p14:tracePt t="50673" x="3662363" y="3990975"/>
          <p14:tracePt t="50690" x="3671888" y="3986213"/>
          <p14:tracePt t="50707" x="3681413" y="3981450"/>
          <p14:tracePt t="50723" x="3690938" y="3976688"/>
          <p14:tracePt t="50740" x="3700463" y="3971925"/>
          <p14:tracePt t="50756" x="3709988" y="3971925"/>
          <p14:tracePt t="50773" x="3724275" y="3962400"/>
          <p14:tracePt t="50790" x="3738563" y="3957638"/>
          <p14:tracePt t="50806" x="3762375" y="3952875"/>
          <p14:tracePt t="50823" x="3771900" y="3948113"/>
          <p14:tracePt t="50840" x="3781425" y="3948113"/>
          <p14:tracePt t="50857" x="3800475" y="3948113"/>
          <p14:tracePt t="50873" x="3810000" y="3948113"/>
          <p14:tracePt t="50890" x="3819525" y="3948113"/>
          <p14:tracePt t="50907" x="3824288" y="3948113"/>
          <p14:tracePt t="50923" x="3833813" y="3948113"/>
          <p14:tracePt t="50940" x="3838575" y="3948113"/>
          <p14:tracePt t="51136" x="3843338" y="3948113"/>
          <p14:tracePt t="51143" x="3848100" y="3948113"/>
          <p14:tracePt t="51629" x="3843338" y="3948113"/>
          <p14:tracePt t="51636" x="3838575" y="3948113"/>
          <p14:tracePt t="51723" x="3833813" y="3948113"/>
          <p14:tracePt t="52245" x="3838575" y="3938588"/>
          <p14:tracePt t="52252" x="3843338" y="3933825"/>
          <p14:tracePt t="52260" x="3848100" y="3929063"/>
          <p14:tracePt t="52275" x="3852863" y="3924300"/>
          <p14:tracePt t="52290" x="3857625" y="3919538"/>
          <p14:tracePt t="52307" x="3862388" y="3919538"/>
          <p14:tracePt t="52414" x="3852863" y="3919538"/>
          <p14:tracePt t="52421" x="3838575" y="3924300"/>
          <p14:tracePt t="52440" x="3819525" y="3929063"/>
          <p14:tracePt t="52456" x="3795713" y="3938588"/>
          <p14:tracePt t="52473" x="3771900" y="3938588"/>
          <p14:tracePt t="52490" x="3762375" y="3938588"/>
          <p14:tracePt t="52506" x="3757613" y="3938588"/>
          <p14:tracePt t="52523" x="3748088" y="3938588"/>
          <p14:tracePt t="52743" x="3762375" y="3938588"/>
          <p14:tracePt t="52751" x="3810000" y="3938588"/>
          <p14:tracePt t="52758" x="3852863" y="3938588"/>
          <p14:tracePt t="52773" x="3943350" y="3938588"/>
          <p14:tracePt t="52790" x="4033838" y="3938588"/>
          <p14:tracePt t="52807" x="4105275" y="3938588"/>
          <p14:tracePt t="52823" x="4152900" y="3938588"/>
          <p14:tracePt t="52840" x="4229100" y="3938588"/>
          <p14:tracePt t="52856" x="4281488" y="3938588"/>
          <p14:tracePt t="52873" x="4314825" y="3938588"/>
          <p14:tracePt t="52890" x="4362450" y="3938588"/>
          <p14:tracePt t="52906" x="4381500" y="3938588"/>
          <p14:tracePt t="52923" x="4391025" y="3938588"/>
          <p14:tracePt t="52940" x="4400550" y="3938588"/>
          <p14:tracePt t="52956" x="4410075" y="3938588"/>
          <p14:tracePt t="52973" x="4414838" y="3938588"/>
          <p14:tracePt t="53006" x="4419600" y="3938588"/>
          <p14:tracePt t="53726" x="4395788" y="3948113"/>
          <p14:tracePt t="53734" x="4357688" y="3952875"/>
          <p14:tracePt t="53742" x="4310063" y="3971925"/>
          <p14:tracePt t="53756" x="4243388" y="3976688"/>
          <p14:tracePt t="53773" x="4157663" y="3990975"/>
          <p14:tracePt t="53790" x="4095750" y="4000500"/>
          <p14:tracePt t="53806" x="4043363" y="4010025"/>
          <p14:tracePt t="53839" x="3910013" y="4033838"/>
          <p14:tracePt t="53873" x="3814763" y="4033838"/>
          <p14:tracePt t="53889" x="3790950" y="4033838"/>
          <p14:tracePt t="53906" x="3776663" y="4033838"/>
          <p14:tracePt t="53923" x="3762375" y="4033838"/>
          <p14:tracePt t="53940" x="3752850" y="4033838"/>
          <p14:tracePt t="53956" x="3748088" y="4033838"/>
          <p14:tracePt t="53998" x="3748088" y="4029075"/>
          <p14:tracePt t="54006" x="3748088" y="4024313"/>
          <p14:tracePt t="54023" x="3757613" y="4000500"/>
          <p14:tracePt t="54039" x="3790950" y="3962400"/>
          <p14:tracePt t="54056" x="3862388" y="3890963"/>
          <p14:tracePt t="54073" x="3914775" y="3833813"/>
          <p14:tracePt t="54089" x="3952875" y="3790950"/>
          <p14:tracePt t="54106" x="3986213" y="3752850"/>
          <p14:tracePt t="54123" x="4033838" y="3709988"/>
          <p14:tracePt t="54139" x="4067175" y="3686175"/>
          <p14:tracePt t="54156" x="4090988" y="3662363"/>
          <p14:tracePt t="54173" x="4105275" y="3652838"/>
          <p14:tracePt t="54189" x="4129088" y="3629025"/>
          <p14:tracePt t="54206" x="4138613" y="3619500"/>
          <p14:tracePt t="54223" x="4148138" y="3609975"/>
          <p14:tracePt t="54239" x="4152900" y="3600450"/>
          <p14:tracePt t="54256" x="4157663" y="3581400"/>
          <p14:tracePt t="54273" x="4157663" y="3567113"/>
          <p14:tracePt t="54290" x="4152900" y="3552825"/>
          <p14:tracePt t="54306" x="4124325" y="3519488"/>
          <p14:tracePt t="54323" x="4100513" y="3495675"/>
          <p14:tracePt t="54339" x="4067175" y="3471863"/>
          <p14:tracePt t="54356" x="4024313" y="3448050"/>
          <p14:tracePt t="54373" x="3933825" y="3414713"/>
          <p14:tracePt t="54389" x="3881438" y="3400425"/>
          <p14:tracePt t="54406" x="3810000" y="3386138"/>
          <p14:tracePt t="54423" x="3752850" y="3376613"/>
          <p14:tracePt t="54439" x="3676650" y="3381375"/>
          <p14:tracePt t="54456" x="3624263" y="3386138"/>
          <p14:tracePt t="54473" x="3581400" y="3390900"/>
          <p14:tracePt t="54490" x="3500438" y="3424238"/>
          <p14:tracePt t="54506" x="3462338" y="3452813"/>
          <p14:tracePt t="54523" x="3429000" y="3476625"/>
          <p14:tracePt t="54539" x="3395663" y="3500438"/>
          <p14:tracePt t="54556" x="3348038" y="3538538"/>
          <p14:tracePt t="54573" x="3324225" y="3562350"/>
          <p14:tracePt t="54589" x="3300413" y="3590925"/>
          <p14:tracePt t="54606" x="3276600" y="3624263"/>
          <p14:tracePt t="54623" x="3243263" y="3662363"/>
          <p14:tracePt t="54639" x="3228975" y="3686175"/>
          <p14:tracePt t="54656" x="3219450" y="3705225"/>
          <p14:tracePt t="54673" x="3209925" y="3714750"/>
          <p14:tracePt t="54689" x="3209925" y="3724275"/>
          <p14:tracePt t="54706" x="3209925" y="3752850"/>
          <p14:tracePt t="54723" x="3209925" y="3786188"/>
          <p14:tracePt t="54739" x="3209925" y="3833813"/>
          <p14:tracePt t="54756" x="3219450" y="3867150"/>
          <p14:tracePt t="54773" x="3228975" y="3900488"/>
          <p14:tracePt t="54789" x="3243263" y="3933825"/>
          <p14:tracePt t="54806" x="3267075" y="3981450"/>
          <p14:tracePt t="54823" x="3286125" y="4005263"/>
          <p14:tracePt t="54839" x="3300413" y="4029075"/>
          <p14:tracePt t="54856" x="3324225" y="4067175"/>
          <p14:tracePt t="54873" x="3348038" y="4081463"/>
          <p14:tracePt t="54889" x="3371850" y="4105275"/>
          <p14:tracePt t="54906" x="3409950" y="4124325"/>
          <p14:tracePt t="54923" x="3443288" y="4148138"/>
          <p14:tracePt t="54939" x="3457575" y="4152900"/>
          <p14:tracePt t="54956" x="3481388" y="4152900"/>
          <p14:tracePt t="54973" x="3509963" y="4148138"/>
          <p14:tracePt t="54989" x="3576638" y="4100513"/>
          <p14:tracePt t="55006" x="3633788" y="4062413"/>
          <p14:tracePt t="55023" x="3690938" y="4010025"/>
          <p14:tracePt t="55040" x="3786188" y="3952875"/>
          <p14:tracePt t="55056" x="3833813" y="3929063"/>
          <p14:tracePt t="55073" x="3862388" y="3905250"/>
          <p14:tracePt t="55090" x="3886200" y="3871913"/>
          <p14:tracePt t="55106" x="3943350" y="3786188"/>
          <p14:tracePt t="55123" x="3981450" y="3709988"/>
          <p14:tracePt t="55139" x="3995738" y="3648075"/>
          <p14:tracePt t="55156" x="4010025" y="3595688"/>
          <p14:tracePt t="55173" x="4014788" y="3533775"/>
          <p14:tracePt t="55189" x="4014788" y="3505200"/>
          <p14:tracePt t="55206" x="4000500" y="3467100"/>
          <p14:tracePt t="55223" x="3976688" y="3429000"/>
          <p14:tracePt t="55239" x="3933825" y="3381375"/>
          <p14:tracePt t="55256" x="3876675" y="3338513"/>
          <p14:tracePt t="55273" x="3814763" y="3314700"/>
          <p14:tracePt t="55289" x="3695700" y="3309938"/>
          <p14:tracePt t="55306" x="3624263" y="3319463"/>
          <p14:tracePt t="55323" x="3548063" y="3348038"/>
          <p14:tracePt t="55339" x="3486150" y="3371850"/>
          <p14:tracePt t="55356" x="3409950" y="3395663"/>
          <p14:tracePt t="55373" x="3376613" y="3414713"/>
          <p14:tracePt t="55389" x="3343275" y="3424238"/>
          <p14:tracePt t="55406" x="3328988" y="3433763"/>
          <p14:tracePt t="55423" x="3309938" y="3438525"/>
          <p14:tracePt t="55439" x="3305175" y="3438525"/>
          <p14:tracePt t="55456" x="3300413" y="3438525"/>
          <p14:tracePt t="55473" x="3290888" y="3448050"/>
          <p14:tracePt t="55489" x="3281363" y="3457575"/>
          <p14:tracePt t="55506" x="3267075" y="3471863"/>
          <p14:tracePt t="55523" x="3262313" y="3476625"/>
          <p14:tracePt t="55539" x="3252788" y="3486150"/>
          <p14:tracePt t="55556" x="3243263" y="3490913"/>
          <p14:tracePt t="55573" x="3238500" y="3495675"/>
          <p14:tracePt t="55589" x="3233738" y="3500438"/>
          <p14:tracePt t="55664" x="3233738" y="3505200"/>
          <p14:tracePt t="56024" x="3233738" y="3552825"/>
          <p14:tracePt t="56031" x="3243263" y="3619500"/>
          <p14:tracePt t="56039" x="3243263" y="3676650"/>
          <p14:tracePt t="56056" x="3252788" y="3767138"/>
          <p14:tracePt t="56073" x="3248025" y="3829050"/>
          <p14:tracePt t="56090" x="3233738" y="3924300"/>
          <p14:tracePt t="56123" x="3152775" y="4138613"/>
          <p14:tracePt t="56156" x="3062288" y="4343400"/>
          <p14:tracePt t="56173" x="3033713" y="4371975"/>
          <p14:tracePt t="56190" x="3019425" y="4395788"/>
          <p14:tracePt t="56206" x="3009900" y="4410075"/>
          <p14:tracePt t="56223" x="3000375" y="4419600"/>
          <p14:tracePt t="56239" x="2995613" y="4429125"/>
          <p14:tracePt t="56256" x="2986088" y="4438650"/>
          <p14:tracePt t="56273" x="2971800" y="4471988"/>
          <p14:tracePt t="56289" x="2967038" y="4495800"/>
          <p14:tracePt t="56306" x="2962275" y="4510088"/>
          <p14:tracePt t="56323" x="2952750" y="4514850"/>
          <p14:tracePt t="56339" x="2952750" y="4524375"/>
          <p14:tracePt t="56399" x="2947988" y="4524375"/>
          <p14:tracePt t="56406" x="2943225" y="4524375"/>
          <p14:tracePt t="56413" x="2933700" y="4524375"/>
          <p14:tracePt t="56423" x="2928938" y="4524375"/>
          <p14:tracePt t="56440" x="2905125" y="4514850"/>
          <p14:tracePt t="56457" x="2871788" y="4467225"/>
          <p14:tracePt t="56473" x="2828925" y="4371975"/>
          <p14:tracePt t="56489" x="2814638" y="4181475"/>
          <p14:tracePt t="56506" x="2814638" y="4057650"/>
          <p14:tracePt t="56523" x="2833688" y="3895725"/>
          <p14:tracePt t="56539" x="2876550" y="3757613"/>
          <p14:tracePt t="56556" x="2909888" y="3629025"/>
          <p14:tracePt t="56573" x="2938463" y="3557588"/>
          <p14:tracePt t="56589" x="2981325" y="3481388"/>
          <p14:tracePt t="56606" x="3005138" y="3443288"/>
          <p14:tracePt t="56623" x="3028950" y="3429000"/>
          <p14:tracePt t="56640" x="3057525" y="3405188"/>
          <p14:tracePt t="56656" x="3100388" y="3367088"/>
          <p14:tracePt t="56673" x="3138488" y="3343275"/>
          <p14:tracePt t="56690" x="3167063" y="3319463"/>
          <p14:tracePt t="56706" x="3238500" y="3267075"/>
          <p14:tracePt t="56723" x="3286125" y="3224213"/>
          <p14:tracePt t="56739" x="3328988" y="3181350"/>
          <p14:tracePt t="56756" x="3357563" y="3162300"/>
          <p14:tracePt t="56773" x="3371850" y="3148013"/>
          <p14:tracePt t="56789" x="3376613" y="3138488"/>
          <p14:tracePt t="56806" x="3376613" y="3133725"/>
          <p14:tracePt t="56823" x="3376613" y="3128963"/>
          <p14:tracePt t="56839" x="3343275" y="3124200"/>
          <p14:tracePt t="56856" x="3290888" y="3138488"/>
          <p14:tracePt t="56873" x="3209925" y="3195638"/>
          <p14:tracePt t="56890" x="3057525" y="3343275"/>
          <p14:tracePt t="56906" x="2962275" y="3452813"/>
          <p14:tracePt t="56923" x="2881313" y="3595688"/>
          <p14:tracePt t="56939" x="2828925" y="3738563"/>
          <p14:tracePt t="56956" x="2795588" y="3857625"/>
          <p14:tracePt t="56973" x="2790825" y="3895725"/>
          <p14:tracePt t="56989" x="2790825" y="3938588"/>
          <p14:tracePt t="57006" x="2790825" y="3995738"/>
          <p14:tracePt t="57023" x="2800350" y="4090988"/>
          <p14:tracePt t="57039" x="2805113" y="4143375"/>
          <p14:tracePt t="57056" x="2809875" y="4176713"/>
          <p14:tracePt t="57073" x="2824163" y="4210050"/>
          <p14:tracePt t="57089" x="2828925" y="4233863"/>
          <p14:tracePt t="57106" x="2847975" y="4248150"/>
          <p14:tracePt t="57123" x="2867025" y="4267200"/>
          <p14:tracePt t="57139" x="2909888" y="4295775"/>
          <p14:tracePt t="57156" x="2947988" y="4314825"/>
          <p14:tracePt t="57172" x="2976563" y="4319588"/>
          <p14:tracePt t="57189" x="2995613" y="4329113"/>
          <p14:tracePt t="57206" x="3038475" y="4329113"/>
          <p14:tracePt t="57223" x="3071813" y="4319588"/>
          <p14:tracePt t="57239" x="3109913" y="4314825"/>
          <p14:tracePt t="57256" x="3200400" y="4286250"/>
          <p14:tracePt t="57273" x="3286125" y="4252913"/>
          <p14:tracePt t="57289" x="3362325" y="4200525"/>
          <p14:tracePt t="57306" x="3424238" y="4148138"/>
          <p14:tracePt t="57323" x="3495675" y="4067175"/>
          <p14:tracePt t="57339" x="3533775" y="4029075"/>
          <p14:tracePt t="57356" x="3567113" y="3986213"/>
          <p14:tracePt t="57373" x="3600450" y="3929063"/>
          <p14:tracePt t="57389" x="3638550" y="3814763"/>
          <p14:tracePt t="57406" x="3652838" y="3743325"/>
          <p14:tracePt t="57423" x="3657600" y="3681413"/>
          <p14:tracePt t="57440" x="3657600" y="3624263"/>
          <p14:tracePt t="57456" x="3652838" y="3576638"/>
          <p14:tracePt t="57473" x="3648075" y="3548063"/>
          <p14:tracePt t="57489" x="3638550" y="3514725"/>
          <p14:tracePt t="57506" x="3614738" y="3457575"/>
          <p14:tracePt t="57523" x="3595688" y="3409950"/>
          <p14:tracePt t="57539" x="3576638" y="3367088"/>
          <p14:tracePt t="57556" x="3552825" y="3338513"/>
          <p14:tracePt t="57573" x="3481388" y="3290888"/>
          <p14:tracePt t="57589" x="3414713" y="3262313"/>
          <p14:tracePt t="57606" x="3352800" y="3248025"/>
          <p14:tracePt t="57623" x="3309938" y="3243263"/>
          <p14:tracePt t="57639" x="3257550" y="3243263"/>
          <p14:tracePt t="57656" x="3228975" y="3248025"/>
          <p14:tracePt t="57673" x="3195638" y="3267075"/>
          <p14:tracePt t="57689" x="3167063" y="3295650"/>
          <p14:tracePt t="57706" x="3128963" y="3328988"/>
          <p14:tracePt t="57723" x="3100388" y="3367088"/>
          <p14:tracePt t="57739" x="3067050" y="3395663"/>
          <p14:tracePt t="57756" x="3028950" y="3448050"/>
          <p14:tracePt t="57773" x="3005138" y="3471863"/>
          <p14:tracePt t="57789" x="2981325" y="3495675"/>
          <p14:tracePt t="57806" x="2971800" y="3514725"/>
          <p14:tracePt t="57823" x="2947988" y="3543300"/>
          <p14:tracePt t="57839" x="2933700" y="3567113"/>
          <p14:tracePt t="57856" x="2914650" y="3586163"/>
          <p14:tracePt t="57873" x="2905125" y="3614738"/>
          <p14:tracePt t="57889" x="2890838" y="3624263"/>
          <p14:tracePt t="57906" x="2886075" y="3633788"/>
          <p14:tracePt t="57923" x="2881313" y="3638550"/>
          <p14:tracePt t="57939" x="2881313" y="3648075"/>
          <p14:tracePt t="57956" x="2881313" y="3652838"/>
          <p14:tracePt t="57973" x="2871788" y="3686175"/>
          <p14:tracePt t="57989" x="2867025" y="3714750"/>
          <p14:tracePt t="58006" x="2862263" y="3757613"/>
          <p14:tracePt t="58022" x="2862263" y="3776663"/>
          <p14:tracePt t="58039" x="2862263" y="3790950"/>
          <p14:tracePt t="58056" x="2862263" y="3805238"/>
          <p14:tracePt t="58073" x="2862263" y="3810000"/>
          <p14:tracePt t="58089" x="2862263" y="3814763"/>
          <p14:tracePt t="58106" x="2862263" y="3838575"/>
          <p14:tracePt t="58123" x="2862263" y="3881438"/>
          <p14:tracePt t="58139" x="2862263" y="3933825"/>
          <p14:tracePt t="58156" x="2862263" y="3976688"/>
          <p14:tracePt t="58172" x="2862263" y="3995738"/>
          <p14:tracePt t="58534" x="2843213" y="3995738"/>
          <p14:tracePt t="58541" x="2824163" y="3995738"/>
          <p14:tracePt t="58549" x="2800350" y="3995738"/>
          <p14:tracePt t="58556" x="2767013" y="3995738"/>
          <p14:tracePt t="58573" x="2695575" y="3981450"/>
          <p14:tracePt t="58589" x="2633663" y="3967163"/>
          <p14:tracePt t="58622" x="2500313" y="3948113"/>
          <p14:tracePt t="58657" x="2414588" y="3914775"/>
          <p14:tracePt t="58673" x="2366963" y="3900488"/>
          <p14:tracePt t="58689" x="2328863" y="3886200"/>
          <p14:tracePt t="58706" x="2300288" y="3881438"/>
          <p14:tracePt t="58723" x="2276475" y="3876675"/>
          <p14:tracePt t="58739" x="2247900" y="3862388"/>
          <p14:tracePt t="58756" x="2233613" y="3852863"/>
          <p14:tracePt t="58773" x="2219325" y="3843338"/>
          <p14:tracePt t="58789" x="2209800" y="3833813"/>
          <p14:tracePt t="58806" x="2185988" y="3810000"/>
          <p14:tracePt t="58823" x="2171700" y="3800475"/>
          <p14:tracePt t="58839" x="2152650" y="3786188"/>
          <p14:tracePt t="58856" x="2133600" y="3757613"/>
          <p14:tracePt t="58873" x="2124075" y="3743325"/>
          <p14:tracePt t="58889" x="2105025" y="3724275"/>
          <p14:tracePt t="58906" x="2100263" y="3714750"/>
          <p14:tracePt t="58922" x="2090738" y="3705225"/>
          <p14:tracePt t="58939" x="2081213" y="3695700"/>
          <p14:tracePt t="58956" x="2081213" y="3690938"/>
          <p14:tracePt t="58973" x="2081213" y="3681413"/>
          <p14:tracePt t="58989" x="2081213" y="3667125"/>
          <p14:tracePt t="59006" x="2081213" y="3662363"/>
          <p14:tracePt t="59022" x="2081213" y="3657600"/>
          <p14:tracePt t="59039" x="2081213" y="3648075"/>
          <p14:tracePt t="59056" x="2081213" y="3638550"/>
          <p14:tracePt t="59072" x="2081213" y="3633788"/>
          <p14:tracePt t="59089" x="2081213" y="3629025"/>
          <p14:tracePt t="59106" x="2085975" y="3619500"/>
          <p14:tracePt t="59122" x="2090738" y="3614738"/>
          <p14:tracePt t="59139" x="2095500" y="3609975"/>
          <p14:tracePt t="59156" x="2109788" y="3605213"/>
          <p14:tracePt t="59172" x="2133600" y="3605213"/>
          <p14:tracePt t="59189" x="2147888" y="3605213"/>
          <p14:tracePt t="59206" x="2157413" y="3609975"/>
          <p14:tracePt t="59223" x="2185988" y="3652838"/>
          <p14:tracePt t="59239" x="2205038" y="3719513"/>
          <p14:tracePt t="59256" x="2219325" y="3781425"/>
          <p14:tracePt t="59272" x="2233613" y="3829050"/>
          <p14:tracePt t="59289" x="2238375" y="3900488"/>
          <p14:tracePt t="59306" x="2238375" y="3943350"/>
          <p14:tracePt t="59323" x="2238375" y="3976688"/>
          <p14:tracePt t="59339" x="2238375" y="4005263"/>
          <p14:tracePt t="59356" x="2228850" y="4048125"/>
          <p14:tracePt t="59372" x="2214563" y="4071938"/>
          <p14:tracePt t="59389" x="2209800" y="4090988"/>
          <p14:tracePt t="59406" x="2205038" y="4105275"/>
          <p14:tracePt t="59422" x="2195513" y="4119563"/>
          <p14:tracePt t="59439" x="2185988" y="4124325"/>
          <p14:tracePt t="59456" x="2181225" y="4133850"/>
          <p14:tracePt t="59473" x="2176463" y="4138613"/>
          <p14:tracePt t="60780" x="2195513" y="4124325"/>
          <p14:tracePt t="60787" x="2214563" y="4105275"/>
          <p14:tracePt t="60794" x="2243138" y="4076700"/>
          <p14:tracePt t="60806" x="2271713" y="4062413"/>
          <p14:tracePt t="60823" x="2357438" y="4005263"/>
          <p14:tracePt t="60839" x="2405063" y="3981450"/>
          <p14:tracePt t="60873" x="2486025" y="3943350"/>
          <p14:tracePt t="60906" x="2571750" y="3905250"/>
          <p14:tracePt t="60922" x="2600325" y="3890963"/>
          <p14:tracePt t="60939" x="2624138" y="3876675"/>
          <p14:tracePt t="60956" x="2652713" y="3852863"/>
          <p14:tracePt t="60972" x="2676525" y="3824288"/>
          <p14:tracePt t="60989" x="2700338" y="3790950"/>
          <p14:tracePt t="61006" x="2728913" y="3743325"/>
          <p14:tracePt t="61022" x="2747963" y="3714750"/>
          <p14:tracePt t="61039" x="2767013" y="3686175"/>
          <p14:tracePt t="61056" x="2790825" y="3648075"/>
          <p14:tracePt t="61073" x="2814638" y="3609975"/>
          <p14:tracePt t="61089" x="2824163" y="3600450"/>
          <p14:tracePt t="61106" x="2828925" y="3586163"/>
          <p14:tracePt t="61122" x="2833688" y="3581400"/>
          <p14:tracePt t="61139" x="2843213" y="3571875"/>
          <p14:tracePt t="61156" x="2843213" y="3562350"/>
          <p14:tracePt t="61172" x="2843213" y="3557588"/>
          <p14:tracePt t="61189" x="2843213" y="3552825"/>
          <p14:tracePt t="61206" x="2843213" y="3529013"/>
          <p14:tracePt t="61222" x="2843213" y="3509963"/>
          <p14:tracePt t="61239" x="2847975" y="3481388"/>
          <p14:tracePt t="61256" x="2852738" y="3457575"/>
          <p14:tracePt t="61272" x="2862263" y="3448050"/>
          <p14:tracePt t="61289" x="2867025" y="3438525"/>
          <p14:tracePt t="61306" x="2871788" y="3438525"/>
          <p14:tracePt t="61322" x="2886075" y="3448050"/>
          <p14:tracePt t="61339" x="2905125" y="3476625"/>
          <p14:tracePt t="61356" x="2909888" y="3514725"/>
          <p14:tracePt t="61372" x="2914650" y="3557588"/>
          <p14:tracePt t="61389" x="2914650" y="3657600"/>
          <p14:tracePt t="61406" x="2905125" y="3738563"/>
          <p14:tracePt t="61422" x="2876550" y="3814763"/>
          <p14:tracePt t="61439" x="2838450" y="3881438"/>
          <p14:tracePt t="61456" x="2819400" y="3905250"/>
          <p14:tracePt t="61472" x="2805113" y="3919538"/>
          <p14:tracePt t="61489" x="2800350" y="3929063"/>
          <p14:tracePt t="61506" x="2790825" y="3938588"/>
          <p14:tracePt t="61522" x="2786063" y="3943350"/>
          <p14:tracePt t="61573" x="2781300" y="3948113"/>
          <p14:tracePt t="61579" x="2776538" y="3952875"/>
          <p14:tracePt t="61595" x="2771775" y="3957638"/>
          <p14:tracePt t="61606" x="2767013" y="3962400"/>
          <p14:tracePt t="61623" x="2757488" y="3981450"/>
          <p14:tracePt t="61639" x="2738438" y="4005263"/>
          <p14:tracePt t="61656" x="2724150" y="4014788"/>
          <p14:tracePt t="61672" x="2714625" y="4033838"/>
          <p14:tracePt t="61689" x="2705100" y="4043363"/>
          <p14:tracePt t="61706" x="2705100" y="4048125"/>
          <p14:tracePt t="61799" x="2700338" y="4048125"/>
          <p14:tracePt t="62144" x="2719388" y="4024313"/>
          <p14:tracePt t="62151" x="2752725" y="3986213"/>
          <p14:tracePt t="62158" x="2781300" y="3948113"/>
          <p14:tracePt t="62173" x="2838450" y="3867150"/>
          <p14:tracePt t="62189" x="2886075" y="3800475"/>
          <p14:tracePt t="62206" x="2919413" y="3752850"/>
          <p14:tracePt t="62239" x="2981325" y="3643313"/>
          <p14:tracePt t="62272" x="3033713" y="3538538"/>
          <p14:tracePt t="62289" x="3062288" y="3505200"/>
          <p14:tracePt t="62306" x="3086100" y="3462338"/>
          <p14:tracePt t="62322" x="3095625" y="3438525"/>
          <p14:tracePt t="62339" x="3100388" y="3429000"/>
          <p14:tracePt t="62355" x="3105150" y="3419475"/>
          <p14:tracePt t="62372" x="3114675" y="3400425"/>
          <p14:tracePt t="62389" x="3128963" y="3390900"/>
          <p14:tracePt t="62406" x="3148013" y="3371850"/>
          <p14:tracePt t="62422" x="3181350" y="3348038"/>
          <p14:tracePt t="62439" x="3190875" y="3338513"/>
          <p14:tracePt t="62455" x="3200400" y="3333750"/>
          <p14:tracePt t="62472" x="3209925" y="3324225"/>
          <p14:tracePt t="62489" x="3219450" y="3324225"/>
          <p14:tracePt t="62533" x="3219450" y="3343275"/>
          <p14:tracePt t="62540" x="3219450" y="3367088"/>
          <p14:tracePt t="62556" x="3205163" y="3438525"/>
          <p14:tracePt t="62572" x="3181350" y="3514725"/>
          <p14:tracePt t="62589" x="3157538" y="3562350"/>
          <p14:tracePt t="62606" x="3119438" y="3614738"/>
          <p14:tracePt t="62622" x="3100388" y="3638550"/>
          <p14:tracePt t="62639" x="3086100" y="3662363"/>
          <p14:tracePt t="62655" x="3071813" y="3686175"/>
          <p14:tracePt t="62672" x="3048000" y="3738563"/>
          <p14:tracePt t="62689" x="3028950" y="3776663"/>
          <p14:tracePt t="62706" x="3009900" y="3814763"/>
          <p14:tracePt t="62722" x="3000375" y="3852863"/>
          <p14:tracePt t="62739" x="2981325" y="3886200"/>
          <p14:tracePt t="62756" x="2976563" y="3900488"/>
          <p14:tracePt t="62772" x="2967038" y="3914775"/>
          <p14:tracePt t="62789" x="2957513" y="3929063"/>
          <p14:tracePt t="62805" x="2952750" y="3938588"/>
          <p14:tracePt t="62822" x="2947988" y="3943350"/>
          <p14:tracePt t="62839" x="2938463" y="3952875"/>
          <p14:tracePt t="62855" x="2928938" y="3967163"/>
          <p14:tracePt t="62872" x="2924175" y="3976688"/>
          <p14:tracePt t="62889" x="2919413" y="3986213"/>
          <p14:tracePt t="62905" x="2909888" y="3995738"/>
          <p14:tracePt t="62922" x="2900363" y="4014788"/>
          <p14:tracePt t="62939" x="2895600" y="4024313"/>
          <p14:tracePt t="62972" x="2895600" y="4029075"/>
          <p14:tracePt t="62989" x="2895600" y="4038600"/>
          <p14:tracePt t="63005" x="2890838" y="4038600"/>
          <p14:tracePt t="63022" x="2886075" y="4048125"/>
          <p14:tracePt t="63039" x="2881313" y="4057650"/>
          <p14:tracePt t="63055" x="2881313" y="4062413"/>
          <p14:tracePt t="63090" x="2881313" y="4067175"/>
          <p14:tracePt t="63399" x="2881313" y="4071938"/>
          <p14:tracePt t="63406" x="2876550" y="4071938"/>
          <p14:tracePt t="63413" x="2871788" y="4076700"/>
          <p14:tracePt t="63422" x="2871788" y="4081463"/>
          <p14:tracePt t="63439" x="2852738" y="4105275"/>
          <p14:tracePt t="63455" x="2833688" y="4129088"/>
          <p14:tracePt t="63472" x="2819400" y="4148138"/>
          <p14:tracePt t="63489" x="2814638" y="4167188"/>
          <p14:tracePt t="63505" x="2805113" y="4171950"/>
          <p14:tracePt t="63522" x="2805113" y="4181475"/>
          <p14:tracePt t="63626" x="2809875" y="4167188"/>
          <p14:tracePt t="63636" x="2824163" y="4148138"/>
          <p14:tracePt t="63645" x="2838450" y="4124325"/>
          <p14:tracePt t="63655" x="2881313" y="4057650"/>
          <p14:tracePt t="63673" x="2928938" y="3986213"/>
          <p14:tracePt t="63689" x="2990850" y="3905250"/>
          <p14:tracePt t="63706" x="3071813" y="3752850"/>
          <p14:tracePt t="63722" x="3167063" y="3571875"/>
          <p14:tracePt t="63739" x="3214688" y="3486150"/>
          <p14:tracePt t="63756" x="3262313" y="3395663"/>
          <p14:tracePt t="63772" x="3286125" y="3324225"/>
          <p14:tracePt t="63773" x="3290888" y="3300413"/>
          <p14:tracePt t="63789" x="3305175" y="3267075"/>
          <p14:tracePt t="63805" x="3309938" y="3252788"/>
          <p14:tracePt t="63822" x="3309938" y="3243263"/>
          <p14:tracePt t="63839" x="3309938" y="3233738"/>
          <p14:tracePt t="63856" x="3309938" y="3228975"/>
          <p14:tracePt t="63872" x="3309938" y="3224213"/>
          <p14:tracePt t="63921" x="3309938" y="3228975"/>
          <p14:tracePt t="63928" x="3305175" y="3233738"/>
          <p14:tracePt t="63939" x="3300413" y="3243263"/>
          <p14:tracePt t="63955" x="3271838" y="3281363"/>
          <p14:tracePt t="63972" x="3219450" y="3348038"/>
          <p14:tracePt t="63989" x="3171825" y="3438525"/>
          <p14:tracePt t="64005" x="3128963" y="3543300"/>
          <p14:tracePt t="64022" x="3095625" y="3633788"/>
          <p14:tracePt t="64039" x="3081338" y="3671888"/>
          <p14:tracePt t="64055" x="3071813" y="3695700"/>
          <p14:tracePt t="64072" x="3062288" y="3719513"/>
          <p14:tracePt t="64089" x="3052763" y="3738563"/>
          <p14:tracePt t="64105" x="3048000" y="3757613"/>
          <p14:tracePt t="64122" x="3038475" y="3767138"/>
          <p14:tracePt t="64139" x="3033713" y="3781425"/>
          <p14:tracePt t="64155" x="3028950" y="3790950"/>
          <p14:tracePt t="64172" x="3028950" y="3800475"/>
          <p14:tracePt t="64213" x="3028950" y="3805238"/>
          <p14:tracePt t="64222" x="3024188" y="3810000"/>
          <p14:tracePt t="64239" x="3019425" y="3819525"/>
          <p14:tracePt t="64255" x="3009900" y="3833813"/>
          <p14:tracePt t="64272" x="3000375" y="3857625"/>
          <p14:tracePt t="64289" x="2995613" y="3867150"/>
          <p14:tracePt t="64306" x="2990850" y="3876675"/>
          <p14:tracePt t="64322" x="2990850" y="3881438"/>
          <p14:tracePt t="64339" x="2990850" y="3886200"/>
          <p14:tracePt t="64361" x="2990850" y="3890963"/>
          <p14:tracePt t="64405" x="2990850" y="3895725"/>
          <p14:tracePt t="64882" x="2976563" y="3948113"/>
          <p14:tracePt t="64889" x="2943225" y="4033838"/>
          <p14:tracePt t="64896" x="2914650" y="4090988"/>
          <p14:tracePt t="64905" x="2881313" y="4143375"/>
          <p14:tracePt t="64923" x="2814638" y="4233863"/>
          <p14:tracePt t="64939" x="2743200" y="4305300"/>
          <p14:tracePt t="64972" x="2571750" y="4533900"/>
          <p14:tracePt t="65005" x="2509838" y="4619625"/>
          <p14:tracePt t="65022" x="2495550" y="4633913"/>
          <p14:tracePt t="65039" x="2490788" y="4638675"/>
          <p14:tracePt t="65055" x="2481263" y="4648200"/>
          <p14:tracePt t="65072" x="2462213" y="4657725"/>
          <p14:tracePt t="65089" x="2447925" y="4667250"/>
          <p14:tracePt t="65105" x="2424113" y="4681538"/>
          <p14:tracePt t="65122" x="2409825" y="4691063"/>
          <p14:tracePt t="65139" x="2376488" y="4700588"/>
          <p14:tracePt t="65155" x="2352675" y="4705350"/>
          <p14:tracePt t="65172" x="2333625" y="4710113"/>
          <p14:tracePt t="65189" x="2300288" y="4724400"/>
          <p14:tracePt t="65205" x="2276475" y="4724400"/>
          <p14:tracePt t="65222" x="2262188" y="4729163"/>
          <p14:tracePt t="65239" x="2247900" y="4729163"/>
          <p14:tracePt t="65255" x="2228850" y="4729163"/>
          <p14:tracePt t="65272" x="2219325" y="4729163"/>
          <p14:tracePt t="65289" x="2205038" y="4729163"/>
          <p14:tracePt t="65305" x="2190750" y="4729163"/>
          <p14:tracePt t="65322" x="2166938" y="4729163"/>
          <p14:tracePt t="65339" x="2152650" y="4729163"/>
          <p14:tracePt t="65355" x="2143125" y="4729163"/>
          <p14:tracePt t="65372" x="2124075" y="4729163"/>
          <p14:tracePt t="65389" x="2109788" y="4724400"/>
          <p14:tracePt t="65405" x="2105025" y="4724400"/>
          <p14:tracePt t="65422" x="2095500" y="4724400"/>
          <p14:tracePt t="65439" x="2085975" y="4724400"/>
          <p14:tracePt t="65455" x="2081213" y="4724400"/>
          <p14:tracePt t="65472" x="2076450" y="4719638"/>
          <p14:tracePt t="65489" x="2066925" y="4719638"/>
          <p14:tracePt t="65505" x="2047875" y="4710113"/>
          <p14:tracePt t="65522" x="2033588" y="4710113"/>
          <p14:tracePt t="65539" x="2014538" y="4705350"/>
          <p14:tracePt t="65555" x="2000250" y="4700588"/>
          <p14:tracePt t="65572" x="1981200" y="4695825"/>
          <p14:tracePt t="65589" x="1966913" y="4691063"/>
          <p14:tracePt t="65605" x="1957388" y="4686300"/>
          <p14:tracePt t="65622" x="1928813" y="4676775"/>
          <p14:tracePt t="65639" x="1914525" y="4672013"/>
          <p14:tracePt t="65655" x="1905000" y="4667250"/>
          <p14:tracePt t="65672" x="1890713" y="4667250"/>
          <p14:tracePt t="65689" x="1881188" y="4667250"/>
          <p14:tracePt t="65705" x="1876425" y="4667250"/>
          <p14:tracePt t="65722" x="1866900" y="4667250"/>
          <p14:tracePt t="65739" x="1862138" y="4667250"/>
          <p14:tracePt t="65755" x="1857375" y="4667250"/>
          <p14:tracePt t="66218" x="1871663" y="4667250"/>
          <p14:tracePt t="66225" x="1885950" y="4667250"/>
          <p14:tracePt t="66239" x="1928813" y="4667250"/>
          <p14:tracePt t="66255" x="1971675" y="4667250"/>
          <p14:tracePt t="66272" x="2019300" y="4657725"/>
          <p14:tracePt t="66289" x="2062163" y="4652963"/>
          <p14:tracePt t="66305" x="2105025" y="4643438"/>
          <p14:tracePt t="66339" x="2181225" y="4633913"/>
          <p14:tracePt t="66372" x="2271713" y="4614863"/>
          <p14:tracePt t="66389" x="2314575" y="4605338"/>
          <p14:tracePt t="66405" x="2343150" y="4600575"/>
          <p14:tracePt t="66422" x="2395538" y="4600575"/>
          <p14:tracePt t="66439" x="2424113" y="4600575"/>
          <p14:tracePt t="66455" x="2452688" y="4595813"/>
          <p14:tracePt t="66472" x="2476500" y="4595813"/>
          <p14:tracePt t="66489" x="2509838" y="4591050"/>
          <p14:tracePt t="66505" x="2528888" y="4591050"/>
          <p14:tracePt t="66522" x="2552700" y="4591050"/>
          <p14:tracePt t="66539" x="2571750" y="4591050"/>
          <p14:tracePt t="66555" x="2605088" y="4591050"/>
          <p14:tracePt t="66572" x="2624138" y="4591050"/>
          <p14:tracePt t="66589" x="2647950" y="4591050"/>
          <p14:tracePt t="66605" x="2667000" y="4591050"/>
          <p14:tracePt t="66622" x="2681288" y="4591050"/>
          <p14:tracePt t="66639" x="2695575" y="4591050"/>
          <p14:tracePt t="66655" x="2700338" y="4591050"/>
          <p14:tracePt t="66672" x="2709863" y="4591050"/>
          <p14:tracePt t="66689" x="2714625" y="4591050"/>
          <p14:tracePt t="66746" x="2719388" y="4591050"/>
          <p14:tracePt t="67878" x="2714625" y="4600575"/>
          <p14:tracePt t="67887" x="2700338" y="4619625"/>
          <p14:tracePt t="67894" x="2690813" y="4638675"/>
          <p14:tracePt t="67905" x="2662238" y="4672013"/>
          <p14:tracePt t="67922" x="2638425" y="4695825"/>
          <p14:tracePt t="67938" x="2624138" y="4710113"/>
          <p14:tracePt t="67972" x="2566988" y="4752975"/>
          <p14:tracePt t="68005" x="2500313" y="4786313"/>
          <p14:tracePt t="68022" x="2452688" y="4800600"/>
          <p14:tracePt t="68038" x="2414588" y="4810125"/>
          <p14:tracePt t="68055" x="2376488" y="4819650"/>
          <p14:tracePt t="68072" x="2343150" y="4829175"/>
          <p14:tracePt t="68088" x="2290763" y="4848225"/>
          <p14:tracePt t="68105" x="2257425" y="4867275"/>
          <p14:tracePt t="68122" x="2219325" y="4886325"/>
          <p14:tracePt t="68139" x="2190750" y="4891088"/>
          <p14:tracePt t="68155" x="2143125" y="4891088"/>
          <p14:tracePt t="68172" x="2114550" y="4891088"/>
          <p14:tracePt t="68189" x="2081213" y="4891088"/>
          <p14:tracePt t="68205" x="2033588" y="4895850"/>
          <p14:tracePt t="68222" x="2005013" y="4895850"/>
          <p14:tracePt t="68239" x="1976438" y="4895850"/>
          <p14:tracePt t="68255" x="1952625" y="4895850"/>
          <p14:tracePt t="68272" x="1919288" y="4891088"/>
          <p14:tracePt t="68288" x="1900238" y="4886325"/>
          <p14:tracePt t="68305" x="1876425" y="4881563"/>
          <p14:tracePt t="68322" x="1866900" y="4872038"/>
          <p14:tracePt t="68338" x="1843088" y="4872038"/>
          <p14:tracePt t="68355" x="1819275" y="4872038"/>
          <p14:tracePt t="68372" x="1809750" y="4872038"/>
          <p14:tracePt t="68388" x="1790700" y="4872038"/>
          <p14:tracePt t="68405" x="1781175" y="4872038"/>
          <p14:tracePt t="68422" x="1771650" y="4872038"/>
          <p14:tracePt t="68438" x="1766888" y="4872038"/>
          <p14:tracePt t="68455" x="1757363" y="4872038"/>
          <p14:tracePt t="68500" x="1752600" y="4872038"/>
          <p14:tracePt t="69005" x="1757363" y="4872038"/>
          <p14:tracePt t="69013" x="1771650" y="4872038"/>
          <p14:tracePt t="69022" x="1781175" y="4872038"/>
          <p14:tracePt t="69055" x="1824038" y="4881563"/>
          <p14:tracePt t="69088" x="1885950" y="4886325"/>
          <p14:tracePt t="69105" x="1905000" y="4886325"/>
          <p14:tracePt t="69122" x="1933575" y="4886325"/>
          <p14:tracePt t="69138" x="1976438" y="4886325"/>
          <p14:tracePt t="69155" x="2005013" y="4886325"/>
          <p14:tracePt t="69172" x="2033588" y="4886325"/>
          <p14:tracePt t="69189" x="2062163" y="4886325"/>
          <p14:tracePt t="69205" x="2085975" y="4886325"/>
          <p14:tracePt t="69222" x="2105025" y="4886325"/>
          <p14:tracePt t="69238" x="2133600" y="4886325"/>
          <p14:tracePt t="69255" x="2176463" y="4886325"/>
          <p14:tracePt t="69272" x="2205038" y="4886325"/>
          <p14:tracePt t="69288" x="2224088" y="4886325"/>
          <p14:tracePt t="69305" x="2247900" y="4881563"/>
          <p14:tracePt t="69322" x="2271713" y="4881563"/>
          <p14:tracePt t="69338" x="2295525" y="4876800"/>
          <p14:tracePt t="69355" x="2305050" y="4872038"/>
          <p14:tracePt t="69372" x="2324100" y="4862513"/>
          <p14:tracePt t="69388" x="2338388" y="4862513"/>
          <p14:tracePt t="69405" x="2352675" y="4862513"/>
          <p14:tracePt t="69422" x="2362200" y="4857750"/>
          <p14:tracePt t="69439" x="2376488" y="4852988"/>
          <p14:tracePt t="69455" x="2390775" y="4852988"/>
          <p14:tracePt t="69472" x="2400300" y="4852988"/>
          <p14:tracePt t="69488" x="2409825" y="4843463"/>
          <p14:tracePt t="69505" x="2428875" y="4843463"/>
          <p14:tracePt t="69522" x="2438400" y="4843463"/>
          <p14:tracePt t="69538" x="2447925" y="4843463"/>
          <p14:tracePt t="69555" x="2457450" y="4843463"/>
          <p14:tracePt t="69629" x="2447925" y="4843463"/>
          <p14:tracePt t="69637" x="2414588" y="4843463"/>
          <p14:tracePt t="69644" x="2371725" y="4843463"/>
          <p14:tracePt t="69655" x="2324100" y="4843463"/>
          <p14:tracePt t="69672" x="2200275" y="4843463"/>
          <p14:tracePt t="69688" x="2076450" y="4843463"/>
          <p14:tracePt t="69705" x="2019300" y="4843463"/>
          <p14:tracePt t="69722" x="1971675" y="4843463"/>
          <p14:tracePt t="69739" x="1914525" y="4843463"/>
          <p14:tracePt t="69755" x="1895475" y="4843463"/>
          <p14:tracePt t="69772" x="1885950" y="4843463"/>
          <p14:tracePt t="69788" x="1876425" y="4843463"/>
          <p14:tracePt t="69805" x="1866900" y="4843463"/>
          <p14:tracePt t="69822" x="1857375" y="4843463"/>
          <p14:tracePt t="69838" x="1852613" y="4843463"/>
          <p14:tracePt t="69855" x="1847850" y="4843463"/>
          <p14:tracePt t="69967" x="1852613" y="4843463"/>
          <p14:tracePt t="69974" x="1857375" y="4843463"/>
          <p14:tracePt t="69988" x="1871663" y="4843463"/>
          <p14:tracePt t="70005" x="1900238" y="4843463"/>
          <p14:tracePt t="70022" x="1928813" y="4843463"/>
          <p14:tracePt t="70038" x="1957388" y="4843463"/>
          <p14:tracePt t="70055" x="2000250" y="4843463"/>
          <p14:tracePt t="70072" x="2028825" y="4843463"/>
          <p14:tracePt t="70088" x="2066925" y="4843463"/>
          <p14:tracePt t="70105" x="2095500" y="4843463"/>
          <p14:tracePt t="70122" x="2147888" y="4843463"/>
          <p14:tracePt t="70138" x="2185988" y="4843463"/>
          <p14:tracePt t="70155" x="2228850" y="4843463"/>
          <p14:tracePt t="70172" x="2271713" y="4843463"/>
          <p14:tracePt t="70188" x="2300288" y="4843463"/>
          <p14:tracePt t="70205" x="2324100" y="4843463"/>
          <p14:tracePt t="70222" x="2333625" y="4843463"/>
          <p14:tracePt t="70238" x="2352675" y="4843463"/>
          <p14:tracePt t="70255" x="2362200" y="4843463"/>
          <p14:tracePt t="70272" x="2371725" y="4843463"/>
          <p14:tracePt t="70288" x="2376488" y="4843463"/>
          <p14:tracePt t="70305" x="2386013" y="4843463"/>
          <p14:tracePt t="70322" x="2390775" y="4843463"/>
          <p14:tracePt t="71332" x="2405063" y="4843463"/>
          <p14:tracePt t="71340" x="2424113" y="4833938"/>
          <p14:tracePt t="71346" x="2443163" y="4829175"/>
          <p14:tracePt t="71355" x="2462213" y="4829175"/>
          <p14:tracePt t="71372" x="2490788" y="4819650"/>
          <p14:tracePt t="71388" x="2514600" y="4814888"/>
          <p14:tracePt t="71421" x="2562225" y="4795838"/>
          <p14:tracePt t="71455" x="2605088" y="4767263"/>
          <p14:tracePt t="71471" x="2643188" y="4743450"/>
          <p14:tracePt t="71488" x="2657475" y="4724400"/>
          <p14:tracePt t="71505" x="2676525" y="4714875"/>
          <p14:tracePt t="71521" x="2690813" y="4700588"/>
          <p14:tracePt t="71538" x="2719388" y="4672013"/>
          <p14:tracePt t="71555" x="2728913" y="4657725"/>
          <p14:tracePt t="71572" x="2738438" y="4648200"/>
          <p14:tracePt t="71589" x="2747963" y="4638675"/>
          <p14:tracePt t="71605" x="2747963" y="4633913"/>
          <p14:tracePt t="71622" x="2747963" y="4629150"/>
          <p14:tracePt t="71685" x="2743200" y="4629150"/>
          <p14:tracePt t="71691" x="2738438" y="4629150"/>
          <p14:tracePt t="71706" x="2714625" y="4638675"/>
          <p14:tracePt t="71722" x="2695575" y="4652963"/>
          <p14:tracePt t="71738" x="2662238" y="4662488"/>
          <p14:tracePt t="71755" x="2638425" y="4681538"/>
          <p14:tracePt t="71772" x="2619375" y="4686300"/>
          <p14:tracePt t="71788" x="2614613" y="4691063"/>
          <p14:tracePt t="71805" x="2609850" y="4691063"/>
          <p14:tracePt t="71821" x="2605088" y="4691063"/>
          <p14:tracePt t="71838" x="2600325" y="4691063"/>
          <p14:tracePt t="72316" x="2633663" y="4691063"/>
          <p14:tracePt t="72324" x="2667000" y="4691063"/>
          <p14:tracePt t="72330" x="2705100" y="4691063"/>
          <p14:tracePt t="72338" x="2728913" y="4691063"/>
          <p14:tracePt t="72355" x="2800350" y="4705350"/>
          <p14:tracePt t="72372" x="2857500" y="4710113"/>
          <p14:tracePt t="72405" x="2995613" y="4729163"/>
          <p14:tracePt t="72438" x="3062288" y="4748213"/>
          <p14:tracePt t="72455" x="3086100" y="4752975"/>
          <p14:tracePt t="72471" x="3090863" y="4752975"/>
          <p14:tracePt t="72488" x="3095625" y="4752975"/>
          <p14:tracePt t="72505" x="3105150" y="4752975"/>
          <p14:tracePt t="72521" x="3109913" y="4762500"/>
          <p14:tracePt t="72538" x="3109913" y="4776788"/>
          <p14:tracePt t="72555" x="3100388" y="4800600"/>
          <p14:tracePt t="72572" x="3028950" y="4852988"/>
          <p14:tracePt t="72588" x="2928938" y="4905375"/>
          <p14:tracePt t="72605" x="2833688" y="4943475"/>
          <p14:tracePt t="72622" x="2705100" y="4972050"/>
          <p14:tracePt t="72638" x="2557463" y="4976813"/>
          <p14:tracePt t="72655" x="2486025" y="4967288"/>
          <p14:tracePt t="72671" x="2443163" y="4957763"/>
          <p14:tracePt t="72689" x="2400300" y="4943475"/>
          <p14:tracePt t="72705" x="2390775" y="4933950"/>
          <p14:tracePt t="72722" x="2381250" y="4929188"/>
          <p14:tracePt t="72738" x="2376488" y="4924425"/>
          <p14:tracePt t="72755" x="2371725" y="4924425"/>
          <p14:tracePt t="72800" x="2376488" y="4919663"/>
          <p14:tracePt t="72808" x="2390775" y="4914900"/>
          <p14:tracePt t="72821" x="2438400" y="4910138"/>
          <p14:tracePt t="72838" x="2533650" y="4900613"/>
          <p14:tracePt t="72855" x="2600325" y="4900613"/>
          <p14:tracePt t="72871" x="2690813" y="4905375"/>
          <p14:tracePt t="72888" x="2819400" y="4919663"/>
          <p14:tracePt t="72905" x="2900363" y="4924425"/>
          <p14:tracePt t="72922" x="2952750" y="4938713"/>
          <p14:tracePt t="72938" x="3000375" y="4953000"/>
          <p14:tracePt t="72955" x="3024188" y="4962525"/>
          <p14:tracePt t="72972" x="3033713" y="4962525"/>
          <p14:tracePt t="72988" x="3038475" y="4962525"/>
          <p14:tracePt t="73005" x="3043238" y="4972050"/>
          <p14:tracePt t="73021" x="3043238" y="4976813"/>
          <p14:tracePt t="73038" x="3038475" y="4995863"/>
          <p14:tracePt t="73055" x="3005138" y="5024438"/>
          <p14:tracePt t="73071" x="2890838" y="5100638"/>
          <p14:tracePt t="73088" x="2824163" y="5138738"/>
          <p14:tracePt t="73105" x="2776538" y="5167313"/>
          <p14:tracePt t="73122" x="2743200" y="5181600"/>
          <p14:tracePt t="73138" x="2733675" y="5191125"/>
          <p14:tracePt t="73155" x="2728913" y="5191125"/>
          <p14:tracePt t="73211" x="2738438" y="5191125"/>
          <p14:tracePt t="73218" x="2743200" y="5191125"/>
          <p14:tracePt t="73225" x="2752725" y="5191125"/>
          <p14:tracePt t="73238" x="2762250" y="5191125"/>
          <p14:tracePt t="73255" x="2795588" y="5191125"/>
          <p14:tracePt t="73271" x="2819400" y="5191125"/>
          <p14:tracePt t="73288" x="2833688" y="5191125"/>
          <p14:tracePt t="73305" x="2843213" y="5186363"/>
          <p14:tracePt t="73321" x="2862263" y="5186363"/>
          <p14:tracePt t="73338" x="2867025" y="5186363"/>
          <p14:tracePt t="73355" x="2871788" y="5186363"/>
          <p14:tracePt t="73371" x="2881313" y="5186363"/>
          <p14:tracePt t="74531" x="2876550" y="5172075"/>
          <p14:tracePt t="74539" x="2867025" y="5153025"/>
          <p14:tracePt t="74546" x="2862263" y="5129213"/>
          <p14:tracePt t="74555" x="2847975" y="5110163"/>
          <p14:tracePt t="74571" x="2843213" y="5067300"/>
          <p14:tracePt t="74588" x="2838450" y="5019675"/>
          <p14:tracePt t="74605" x="2828925" y="4948238"/>
          <p14:tracePt t="74638" x="2828925" y="4843463"/>
          <p14:tracePt t="74671" x="2824163" y="4772025"/>
          <p14:tracePt t="74688" x="2824163" y="4748213"/>
          <p14:tracePt t="74705" x="2819400" y="4738688"/>
          <p14:tracePt t="74721" x="2814638" y="4719638"/>
          <p14:tracePt t="74738" x="2814638" y="4705350"/>
          <p14:tracePt t="74755" x="2814638" y="4691063"/>
          <p14:tracePt t="74771" x="2814638" y="4686300"/>
          <p14:tracePt t="74773" x="2814638" y="4681538"/>
          <p14:tracePt t="74788" x="2814638" y="4672013"/>
          <p14:tracePt t="74805" x="2814638" y="4657725"/>
          <p14:tracePt t="74821" x="2814638" y="4643438"/>
          <p14:tracePt t="74838" x="2814638" y="4633913"/>
          <p14:tracePt t="74855" x="2814638" y="4586288"/>
          <p14:tracePt t="74871" x="2814638" y="4548188"/>
          <p14:tracePt t="74888" x="2814638" y="4529138"/>
          <p14:tracePt t="74905" x="2819400" y="4505325"/>
          <p14:tracePt t="74921" x="2819400" y="4500563"/>
          <p14:tracePt t="74938" x="2819400" y="4495800"/>
          <p14:tracePt t="74954" x="2819400" y="4491038"/>
          <p14:tracePt t="74971" x="2819400" y="4481513"/>
          <p14:tracePt t="74988" x="2819400" y="4476750"/>
          <p14:tracePt t="75005" x="2819400" y="4471988"/>
          <p14:tracePt t="75379" x="2809875" y="4476750"/>
          <p14:tracePt t="75393" x="2771775" y="4500563"/>
          <p14:tracePt t="75405" x="2743200" y="4514850"/>
          <p14:tracePt t="75421" x="2705100" y="4529138"/>
          <p14:tracePt t="75454" x="2652713" y="4548188"/>
          <p14:tracePt t="75488" x="2590800" y="4552950"/>
          <p14:tracePt t="75505" x="2571750" y="4552950"/>
          <p14:tracePt t="75521" x="2533650" y="4552950"/>
          <p14:tracePt t="75538" x="2495550" y="4552950"/>
          <p14:tracePt t="75555" x="2452688" y="4562475"/>
          <p14:tracePt t="75571" x="2409825" y="4562475"/>
          <p14:tracePt t="75588" x="2347913" y="4562475"/>
          <p14:tracePt t="75605" x="2314575" y="4567238"/>
          <p14:tracePt t="75621" x="2286000" y="4567238"/>
          <p14:tracePt t="75638" x="2257425" y="4572000"/>
          <p14:tracePt t="75655" x="2209800" y="4572000"/>
          <p14:tracePt t="75671" x="2181225" y="4572000"/>
          <p14:tracePt t="75688" x="2147888" y="4572000"/>
          <p14:tracePt t="75705" x="2114550" y="4572000"/>
          <p14:tracePt t="75721" x="2105025" y="4572000"/>
          <p14:tracePt t="75738" x="2095500" y="4572000"/>
          <p14:tracePt t="75755" x="2090738" y="4572000"/>
          <p14:tracePt t="75771" x="2081213" y="4572000"/>
          <p14:tracePt t="75788" x="2071688" y="4572000"/>
          <p14:tracePt t="75831" x="2066925" y="4572000"/>
          <p14:tracePt t="76365" x="2090738" y="4572000"/>
          <p14:tracePt t="76374" x="2128838" y="4581525"/>
          <p14:tracePt t="76380" x="2162175" y="4586288"/>
          <p14:tracePt t="76389" x="2190750" y="4586288"/>
          <p14:tracePt t="76405" x="2238375" y="4586288"/>
          <p14:tracePt t="76422" x="2286000" y="4586288"/>
          <p14:tracePt t="76454" x="2376488" y="4586288"/>
          <p14:tracePt t="76488" x="2457450" y="4600575"/>
          <p14:tracePt t="76505" x="2533650" y="4600575"/>
          <p14:tracePt t="76521" x="2576513" y="4600575"/>
          <p14:tracePt t="76538" x="2609850" y="4600575"/>
          <p14:tracePt t="76555" x="2638425" y="4600575"/>
          <p14:tracePt t="76571" x="2686050" y="4600575"/>
          <p14:tracePt t="76588" x="2705100" y="4600575"/>
          <p14:tracePt t="76604" x="2714625" y="4600575"/>
          <p14:tracePt t="76621" x="2738438" y="4600575"/>
          <p14:tracePt t="76638" x="2757488" y="4600575"/>
          <p14:tracePt t="76655" x="2771775" y="4600575"/>
          <p14:tracePt t="76671" x="2786063" y="4600575"/>
          <p14:tracePt t="76688" x="2805113" y="4600575"/>
          <p14:tracePt t="76704" x="2809875" y="4600575"/>
          <p14:tracePt t="76721" x="2814638" y="4600575"/>
          <p14:tracePt t="76738" x="2824163" y="4600575"/>
          <p14:tracePt t="77063" x="2814638" y="4614863"/>
          <p14:tracePt t="77070" x="2790825" y="4638675"/>
          <p14:tracePt t="77077" x="2767013" y="4648200"/>
          <p14:tracePt t="77088" x="2738438" y="4662488"/>
          <p14:tracePt t="77105" x="2690813" y="4691063"/>
          <p14:tracePt t="77121" x="2628900" y="4714875"/>
          <p14:tracePt t="77138" x="2590800" y="4729163"/>
          <p14:tracePt t="77155" x="2562225" y="4743450"/>
          <p14:tracePt t="77171" x="2524125" y="4762500"/>
          <p14:tracePt t="77188" x="2476500" y="4776788"/>
          <p14:tracePt t="77205" x="2447925" y="4786313"/>
          <p14:tracePt t="77221" x="2419350" y="4791075"/>
          <p14:tracePt t="77238" x="2381250" y="4800600"/>
          <p14:tracePt t="77254" x="2352675" y="4805363"/>
          <p14:tracePt t="77271" x="2324100" y="4805363"/>
          <p14:tracePt t="77288" x="2295525" y="4805363"/>
          <p14:tracePt t="77304" x="2252663" y="4805363"/>
          <p14:tracePt t="77321" x="2224088" y="4805363"/>
          <p14:tracePt t="77338" x="2190750" y="4805363"/>
          <p14:tracePt t="77354" x="2147888" y="4805363"/>
          <p14:tracePt t="77371" x="2085975" y="4805363"/>
          <p14:tracePt t="77388" x="2057400" y="4805363"/>
          <p14:tracePt t="77405" x="2028825" y="4805363"/>
          <p14:tracePt t="77421" x="2009775" y="4805363"/>
          <p14:tracePt t="77438" x="1990725" y="4805363"/>
          <p14:tracePt t="77454" x="1981200" y="4805363"/>
          <p14:tracePt t="77471" x="1976438" y="4805363"/>
          <p14:tracePt t="77488" x="1966913" y="4805363"/>
          <p14:tracePt t="77578" x="1971675" y="4805363"/>
          <p14:tracePt t="77585" x="1981200" y="4805363"/>
          <p14:tracePt t="77591" x="1995488" y="4805363"/>
          <p14:tracePt t="77605" x="2014538" y="4805363"/>
          <p14:tracePt t="77621" x="2100263" y="4810125"/>
          <p14:tracePt t="77638" x="2157413" y="4810125"/>
          <p14:tracePt t="77654" x="2214563" y="4810125"/>
          <p14:tracePt t="77671" x="2300288" y="4810125"/>
          <p14:tracePt t="77688" x="2343150" y="4810125"/>
          <p14:tracePt t="77704" x="2371725" y="4819650"/>
          <p14:tracePt t="77721" x="2400300" y="4824413"/>
          <p14:tracePt t="77738" x="2428875" y="4833938"/>
          <p14:tracePt t="77754" x="2443163" y="4833938"/>
          <p14:tracePt t="77771" x="2447925" y="4833938"/>
          <p14:tracePt t="77788" x="2457450" y="4833938"/>
          <p14:tracePt t="77804" x="2462213" y="4833938"/>
          <p14:tracePt t="77838" x="2466975" y="4833938"/>
          <p14:tracePt t="77906" x="2471738" y="4833938"/>
          <p14:tracePt t="77914" x="2476500" y="4833938"/>
          <p14:tracePt t="77929" x="2486025" y="4833938"/>
          <p14:tracePt t="77938" x="2490788" y="4833938"/>
          <p14:tracePt t="77954" x="2519363" y="4829175"/>
          <p14:tracePt t="77971" x="2557463" y="4805363"/>
          <p14:tracePt t="77988" x="2619375" y="4772025"/>
          <p14:tracePt t="78004" x="2652713" y="4748213"/>
          <p14:tracePt t="78021" x="2681288" y="4729163"/>
          <p14:tracePt t="78038" x="2705100" y="4714875"/>
          <p14:tracePt t="78054" x="2733675" y="4691063"/>
          <p14:tracePt t="78071" x="2752725" y="4672013"/>
          <p14:tracePt t="78088" x="2771775" y="4662488"/>
          <p14:tracePt t="78104" x="2800350" y="4633913"/>
          <p14:tracePt t="78121" x="2814638" y="4614863"/>
          <p14:tracePt t="78138" x="2833688" y="4595813"/>
          <p14:tracePt t="78154" x="2847975" y="4572000"/>
          <p14:tracePt t="78171" x="2867025" y="4552950"/>
          <p14:tracePt t="78188" x="2876550" y="4538663"/>
          <p14:tracePt t="78204" x="2886075" y="4529138"/>
          <p14:tracePt t="78221" x="2890838" y="4519613"/>
          <p14:tracePt t="78238" x="2895600" y="4510088"/>
          <p14:tracePt t="78254" x="2895600" y="4505325"/>
          <p14:tracePt t="78288" x="2895600" y="4514850"/>
          <p14:tracePt t="78304" x="2895600" y="4581525"/>
          <p14:tracePt t="78321" x="2886075" y="4667250"/>
          <p14:tracePt t="78338" x="2881313" y="4733925"/>
          <p14:tracePt t="78354" x="2881313" y="4829175"/>
          <p14:tracePt t="78371" x="2881313" y="4867275"/>
          <p14:tracePt t="78388" x="2881313" y="4895850"/>
          <p14:tracePt t="78404" x="2881313" y="4924425"/>
          <p14:tracePt t="78421" x="2881313" y="4962525"/>
          <p14:tracePt t="78438" x="2881313" y="4976813"/>
          <p14:tracePt t="78454" x="2881313" y="4991100"/>
          <p14:tracePt t="78471" x="2881313" y="5000625"/>
          <p14:tracePt t="78488" x="2881313" y="5005388"/>
          <p14:tracePt t="78504" x="2881313" y="5010150"/>
          <p14:tracePt t="78538" x="2881313" y="5014913"/>
          <p14:tracePt t="78574" x="2881313" y="5024438"/>
          <p14:tracePt t="78582" x="2886075" y="5029200"/>
          <p14:tracePt t="78589" x="2890838" y="5033963"/>
          <p14:tracePt t="78604" x="2895600" y="5057775"/>
          <p14:tracePt t="78621" x="2905125" y="5076825"/>
          <p14:tracePt t="78638" x="2914650" y="5100638"/>
          <p14:tracePt t="78654" x="2938463" y="5148263"/>
          <p14:tracePt t="78671" x="2957513" y="5181600"/>
          <p14:tracePt t="78688" x="2962275" y="5210175"/>
          <p14:tracePt t="78704" x="2971800" y="5224463"/>
          <p14:tracePt t="78721" x="2971800" y="5233988"/>
          <p14:tracePt t="78738" x="2971800" y="5238750"/>
          <p14:tracePt t="78754" x="2971800" y="5243513"/>
          <p14:tracePt t="78787" x="2971800" y="5248275"/>
          <p14:tracePt t="79095" x="2986088" y="5229225"/>
          <p14:tracePt t="79103" x="3005138" y="5210175"/>
          <p14:tracePt t="79110" x="3014663" y="5191125"/>
          <p14:tracePt t="79121" x="3028950" y="5181600"/>
          <p14:tracePt t="79138" x="3048000" y="5148263"/>
          <p14:tracePt t="79154" x="3067050" y="5129213"/>
          <p14:tracePt t="79171" x="3076575" y="5114925"/>
          <p14:tracePt t="79188" x="3095625" y="5091113"/>
          <p14:tracePt t="79204" x="3109913" y="5067300"/>
          <p14:tracePt t="79221" x="3133725" y="5033963"/>
          <p14:tracePt t="79238" x="3148013" y="5010150"/>
          <p14:tracePt t="79254" x="3171825" y="4972050"/>
          <p14:tracePt t="79271" x="3219450" y="4891088"/>
          <p14:tracePt t="79288" x="3248025" y="4833938"/>
          <p14:tracePt t="79304" x="3271838" y="4786313"/>
          <p14:tracePt t="79321" x="3290888" y="4757738"/>
          <p14:tracePt t="79338" x="3314700" y="4729163"/>
          <p14:tracePt t="79354" x="3328988" y="4719638"/>
          <p14:tracePt t="79371" x="3348038" y="4705350"/>
          <p14:tracePt t="79388" x="3357563" y="4691063"/>
          <p14:tracePt t="79404" x="3390900" y="4672013"/>
          <p14:tracePt t="79421" x="3414713" y="4667250"/>
          <p14:tracePt t="79438" x="3433763" y="4652963"/>
          <p14:tracePt t="79454" x="3467100" y="4643438"/>
          <p14:tracePt t="79471" x="3490913" y="4643438"/>
          <p14:tracePt t="79488" x="3509963" y="4643438"/>
          <p14:tracePt t="79504" x="3533775" y="4643438"/>
          <p14:tracePt t="79521" x="3567113" y="4643438"/>
          <p14:tracePt t="79537" x="3576638" y="4643438"/>
          <p14:tracePt t="79554" x="3586163" y="4643438"/>
          <p14:tracePt t="79571" x="3595688" y="4643438"/>
          <p14:tracePt t="79587" x="3605213" y="4643438"/>
          <p14:tracePt t="79604" x="3609975" y="4643438"/>
          <p14:tracePt t="79638" x="3614738" y="4643438"/>
          <p14:tracePt t="80445" x="3562350" y="4667250"/>
          <p14:tracePt t="80453" x="3481388" y="4700588"/>
          <p14:tracePt t="80461" x="3409950" y="4738688"/>
          <p14:tracePt t="80471" x="3352800" y="4762500"/>
          <p14:tracePt t="80488" x="3252788" y="4814888"/>
          <p14:tracePt t="80505" x="3133725" y="4852988"/>
          <p14:tracePt t="80538" x="3043238" y="4872038"/>
          <p14:tracePt t="80571" x="2976563" y="4862513"/>
          <p14:tracePt t="80587" x="2938463" y="4852988"/>
          <p14:tracePt t="80604" x="2909888" y="4838700"/>
          <p14:tracePt t="80621" x="2876550" y="4819650"/>
          <p14:tracePt t="80638" x="2828925" y="4795838"/>
          <p14:tracePt t="80654" x="2790825" y="4776788"/>
          <p14:tracePt t="80671" x="2757488" y="4767263"/>
          <p14:tracePt t="80688" x="2700338" y="4752975"/>
          <p14:tracePt t="80704" x="2671763" y="4743450"/>
          <p14:tracePt t="80721" x="2643188" y="4733925"/>
          <p14:tracePt t="80738" x="2614613" y="4729163"/>
          <p14:tracePt t="80754" x="2581275" y="4719638"/>
          <p14:tracePt t="80771" x="2557463" y="4714875"/>
          <p14:tracePt t="80787" x="2543175" y="4714875"/>
          <p14:tracePt t="80804" x="2533650" y="4714875"/>
          <p14:tracePt t="80821" x="2524125" y="4714875"/>
          <p14:tracePt t="80837" x="2519363" y="4714875"/>
          <p14:tracePt t="80854" x="2514600" y="4714875"/>
          <p14:tracePt t="80887" x="2509838" y="4714875"/>
          <p14:tracePt t="80938" x="2509838" y="4710113"/>
          <p14:tracePt t="80945" x="2509838" y="4705350"/>
          <p14:tracePt t="80960" x="2509838" y="4700588"/>
          <p14:tracePt t="80971" x="2509838" y="4695825"/>
          <p14:tracePt t="80987" x="2519363" y="4691063"/>
          <p14:tracePt t="81004" x="2566988" y="4676775"/>
          <p14:tracePt t="81021" x="2614613" y="4672013"/>
          <p14:tracePt t="81037" x="2667000" y="4657725"/>
          <p14:tracePt t="81054" x="2752725" y="4652963"/>
          <p14:tracePt t="81071" x="2828925" y="4652963"/>
          <p14:tracePt t="81087" x="2919413" y="4652963"/>
          <p14:tracePt t="81104" x="3009900" y="4652963"/>
          <p14:tracePt t="81121" x="3100388" y="4652963"/>
          <p14:tracePt t="81138" x="3152775" y="4652963"/>
          <p14:tracePt t="81154" x="3214688" y="4657725"/>
          <p14:tracePt t="81171" x="3281363" y="4667250"/>
          <p14:tracePt t="81188" x="3386138" y="4676775"/>
          <p14:tracePt t="81204" x="3448050" y="4676775"/>
          <p14:tracePt t="81221" x="3495675" y="4676775"/>
          <p14:tracePt t="81238" x="3552825" y="4681538"/>
          <p14:tracePt t="81254" x="3586163" y="4681538"/>
          <p14:tracePt t="81271" x="3614738" y="4681538"/>
          <p14:tracePt t="81288" x="3652838" y="4681538"/>
          <p14:tracePt t="81304" x="3700463" y="4672013"/>
          <p14:tracePt t="81321" x="3729038" y="4667250"/>
          <p14:tracePt t="81337" x="3748088" y="4667250"/>
          <p14:tracePt t="81354" x="3771900" y="4667250"/>
          <p14:tracePt t="81371" x="3795713" y="4667250"/>
          <p14:tracePt t="81388" x="3805238" y="4667250"/>
          <p14:tracePt t="81404" x="3810000" y="4667250"/>
          <p14:tracePt t="81421" x="3814763" y="4667250"/>
          <p14:tracePt t="81437" x="3824288" y="4667250"/>
          <p14:tracePt t="81554" x="3819525" y="4676775"/>
          <p14:tracePt t="81562" x="3805238" y="4691063"/>
          <p14:tracePt t="81571" x="3781425" y="4705350"/>
          <p14:tracePt t="81588" x="3743325" y="4719638"/>
          <p14:tracePt t="81604" x="3705225" y="4733925"/>
          <p14:tracePt t="81621" x="3657600" y="4743450"/>
          <p14:tracePt t="81637" x="3638550" y="4738688"/>
          <p14:tracePt t="81654" x="3614738" y="4724400"/>
          <p14:tracePt t="81671" x="3586163" y="4686300"/>
          <p14:tracePt t="81687" x="3567113" y="4652963"/>
          <p14:tracePt t="81704" x="3548063" y="4619625"/>
          <p14:tracePt t="81721" x="3543300" y="4591050"/>
          <p14:tracePt t="81737" x="3533775" y="4543425"/>
          <p14:tracePt t="81754" x="3533775" y="4529138"/>
          <p14:tracePt t="81771" x="3533775" y="4519613"/>
          <p14:tracePt t="81787" x="3543300" y="4514850"/>
          <p14:tracePt t="81804" x="3548063" y="4505325"/>
          <p14:tracePt t="81821" x="3552825" y="4505325"/>
          <p14:tracePt t="81837" x="3562350" y="4505325"/>
          <p14:tracePt t="81855" x="3576638" y="4519613"/>
          <p14:tracePt t="81871" x="3581400" y="4543425"/>
          <p14:tracePt t="81887" x="3581400" y="4562475"/>
          <p14:tracePt t="81904" x="3581400" y="4586288"/>
          <p14:tracePt t="81921" x="3581400" y="4605338"/>
          <p14:tracePt t="81937" x="3581400" y="4614863"/>
          <p14:tracePt t="81954" x="3581400" y="4619625"/>
          <p14:tracePt t="81971" x="3581400" y="4624388"/>
          <p14:tracePt t="82171" x="3548063" y="4643438"/>
          <p14:tracePt t="82178" x="3486150" y="4667250"/>
          <p14:tracePt t="82187" x="3429000" y="4686300"/>
          <p14:tracePt t="82204" x="3333750" y="4719638"/>
          <p14:tracePt t="82221" x="3248025" y="4743450"/>
          <p14:tracePt t="82237" x="3148013" y="4762500"/>
          <p14:tracePt t="82254" x="3105150" y="4767263"/>
          <p14:tracePt t="82271" x="3062288" y="4776788"/>
          <p14:tracePt t="82272" x="3043238" y="4776788"/>
          <p14:tracePt t="82288" x="3009900" y="4776788"/>
          <p14:tracePt t="82304" x="2981325" y="4776788"/>
          <p14:tracePt t="82321" x="2947988" y="4776788"/>
          <p14:tracePt t="82337" x="2909888" y="4776788"/>
          <p14:tracePt t="82354" x="2847975" y="4781550"/>
          <p14:tracePt t="82371" x="2814638" y="4786313"/>
          <p14:tracePt t="82388" x="2776538" y="4791075"/>
          <p14:tracePt t="82404" x="2738438" y="4800600"/>
          <p14:tracePt t="82421" x="2676525" y="4810125"/>
          <p14:tracePt t="82437" x="2633663" y="4824413"/>
          <p14:tracePt t="82454" x="2581275" y="4833938"/>
          <p14:tracePt t="82471" x="2505075" y="4848225"/>
          <p14:tracePt t="82487" x="2462213" y="4862513"/>
          <p14:tracePt t="82504" x="2419350" y="4867275"/>
          <p14:tracePt t="82521" x="2386013" y="4872038"/>
          <p14:tracePt t="82537" x="2338388" y="4886325"/>
          <p14:tracePt t="82554" x="2314575" y="4886325"/>
          <p14:tracePt t="82571" x="2300288" y="4886325"/>
          <p14:tracePt t="82587" x="2286000" y="4886325"/>
          <p14:tracePt t="82604" x="2271713" y="4886325"/>
          <p14:tracePt t="82621" x="2262188" y="4886325"/>
          <p14:tracePt t="82637" x="2257425" y="4886325"/>
          <p14:tracePt t="82654" x="2247900" y="4886325"/>
          <p14:tracePt t="82671" x="2243138" y="4886325"/>
          <p14:tracePt t="82883" x="2257425" y="4886325"/>
          <p14:tracePt t="82890" x="2276475" y="4886325"/>
          <p14:tracePt t="82897" x="2300288" y="4886325"/>
          <p14:tracePt t="82904" x="2319338" y="4886325"/>
          <p14:tracePt t="82921" x="2362200" y="4886325"/>
          <p14:tracePt t="82937" x="2395538" y="4886325"/>
          <p14:tracePt t="82954" x="2438400" y="4886325"/>
          <p14:tracePt t="82971" x="2524125" y="4876800"/>
          <p14:tracePt t="82987" x="2590800" y="4876800"/>
          <p14:tracePt t="83004" x="2681288" y="4876800"/>
          <p14:tracePt t="83021" x="2795588" y="4876800"/>
          <p14:tracePt t="83037" x="2867025" y="4876800"/>
          <p14:tracePt t="83054" x="2924175" y="4876800"/>
          <p14:tracePt t="83071" x="2976563" y="4876800"/>
          <p14:tracePt t="83087" x="3033713" y="4876800"/>
          <p14:tracePt t="83104" x="3076575" y="4876800"/>
          <p14:tracePt t="83121" x="3114675" y="4876800"/>
          <p14:tracePt t="83137" x="3143250" y="4876800"/>
          <p14:tracePt t="83154" x="3190875" y="4876800"/>
          <p14:tracePt t="83171" x="3219450" y="4876800"/>
          <p14:tracePt t="83187" x="3248025" y="4876800"/>
          <p14:tracePt t="83204" x="3281363" y="4872038"/>
          <p14:tracePt t="83221" x="3343275" y="4872038"/>
          <p14:tracePt t="83237" x="3386138" y="4872038"/>
          <p14:tracePt t="83254" x="3414713" y="4872038"/>
          <p14:tracePt t="83271" x="3462338" y="4872038"/>
          <p14:tracePt t="83287" x="3481388" y="4872038"/>
          <p14:tracePt t="83304" x="3514725" y="4872038"/>
          <p14:tracePt t="83321" x="3538538" y="4872038"/>
          <p14:tracePt t="83337" x="3562350" y="4872038"/>
          <p14:tracePt t="83354" x="3581400" y="4872038"/>
          <p14:tracePt t="83371" x="3586163" y="4872038"/>
          <p14:tracePt t="83388" x="3590925" y="4872038"/>
          <p14:tracePt t="83404" x="3600450" y="4872038"/>
          <p14:tracePt t="83421" x="3605213" y="4872038"/>
          <p14:tracePt t="85061" x="3576638" y="4872038"/>
          <p14:tracePt t="85068" x="3552825" y="4872038"/>
          <p14:tracePt t="85076" x="3529013" y="4872038"/>
          <p14:tracePt t="85087" x="3505200" y="4872038"/>
          <p14:tracePt t="85104" x="3467100" y="4872038"/>
          <p14:tracePt t="85120" x="3419475" y="4872038"/>
          <p14:tracePt t="85154" x="3362325" y="4872038"/>
          <p14:tracePt t="85187" x="3286125" y="4867275"/>
          <p14:tracePt t="85204" x="3243263" y="4862513"/>
          <p14:tracePt t="85221" x="3209925" y="4848225"/>
          <p14:tracePt t="85237" x="3148013" y="4833938"/>
          <p14:tracePt t="85254" x="3109913" y="4829175"/>
          <p14:tracePt t="85271" x="3081338" y="4824413"/>
          <p14:tracePt t="85287" x="3043238" y="4810125"/>
          <p14:tracePt t="85304" x="2981325" y="4786313"/>
          <p14:tracePt t="85320" x="2943225" y="4767263"/>
          <p14:tracePt t="85337" x="2900363" y="4748213"/>
          <p14:tracePt t="85354" x="2871788" y="4738688"/>
          <p14:tracePt t="85370" x="2824163" y="4719638"/>
          <p14:tracePt t="85387" x="2795588" y="4714875"/>
          <p14:tracePt t="85404" x="2771775" y="4700588"/>
          <p14:tracePt t="85420" x="2757488" y="4691063"/>
          <p14:tracePt t="85437" x="2747963" y="4681538"/>
          <p14:tracePt t="85454" x="2743200" y="4676775"/>
          <p14:tracePt t="85470" x="2738438" y="4672013"/>
          <p14:tracePt t="85487" x="2733675" y="4672013"/>
          <p14:tracePt t="85520" x="2733675" y="4667250"/>
          <p14:tracePt t="85539" x="2733675" y="4657725"/>
          <p14:tracePt t="85554" x="2747963" y="4652963"/>
          <p14:tracePt t="85570" x="2800350" y="4638675"/>
          <p14:tracePt t="85587" x="2890838" y="4633913"/>
          <p14:tracePt t="85604" x="3019425" y="4619625"/>
          <p14:tracePt t="85621" x="3100388" y="4619625"/>
          <p14:tracePt t="85637" x="3171825" y="4619625"/>
          <p14:tracePt t="85654" x="3219450" y="4624388"/>
          <p14:tracePt t="85671" x="3262313" y="4643438"/>
          <p14:tracePt t="85687" x="3276600" y="4648200"/>
          <p14:tracePt t="85704" x="3286125" y="4652963"/>
          <p14:tracePt t="85720" x="3290888" y="4667250"/>
          <p14:tracePt t="85737" x="3300413" y="4695825"/>
          <p14:tracePt t="85754" x="3300413" y="4714875"/>
          <p14:tracePt t="85770" x="3295650" y="4738688"/>
          <p14:tracePt t="85787" x="3267075" y="4767263"/>
          <p14:tracePt t="85804" x="3209925" y="4800600"/>
          <p14:tracePt t="85820" x="3157538" y="4829175"/>
          <p14:tracePt t="85837" x="3081338" y="4852988"/>
          <p14:tracePt t="85854" x="3005138" y="4872038"/>
          <p14:tracePt t="85870" x="2962275" y="4876800"/>
          <p14:tracePt t="85887" x="2933700" y="4881563"/>
          <p14:tracePt t="85904" x="2914650" y="4881563"/>
          <p14:tracePt t="85920" x="2900363" y="4881563"/>
          <p14:tracePt t="85937" x="2895600" y="4881563"/>
          <p14:tracePt t="85954" x="2886075" y="4881563"/>
          <p14:tracePt t="85987" x="2881313" y="4881563"/>
          <p14:tracePt t="86059" x="2886075" y="4881563"/>
          <p14:tracePt t="86067" x="2900363" y="4891088"/>
          <p14:tracePt t="86074" x="2914650" y="4895850"/>
          <p14:tracePt t="86087" x="2928938" y="4900613"/>
          <p14:tracePt t="86104" x="2990850" y="4924425"/>
          <p14:tracePt t="86120" x="3014663" y="4938713"/>
          <p14:tracePt t="86137" x="3038475" y="4953000"/>
          <p14:tracePt t="86154" x="3048000" y="4957763"/>
          <p14:tracePt t="86170" x="3057525" y="4967288"/>
          <p14:tracePt t="86187" x="3062288" y="4981575"/>
          <p14:tracePt t="86204" x="3071813" y="5014913"/>
          <p14:tracePt t="86220" x="3071813" y="5053013"/>
          <p14:tracePt t="86237" x="3071813" y="5072063"/>
          <p14:tracePt t="86254" x="3067050" y="5095875"/>
          <p14:tracePt t="86270" x="3062288" y="5110163"/>
          <p14:tracePt t="86287" x="3057525" y="5124450"/>
          <p14:tracePt t="86304" x="3057525" y="5129213"/>
          <p14:tracePt t="86320" x="3057525" y="5138738"/>
          <p14:tracePt t="86337" x="3057525" y="5143500"/>
          <p14:tracePt t="87255" x="2986088" y="5129213"/>
          <p14:tracePt t="87263" x="2895600" y="5100638"/>
          <p14:tracePt t="87271" x="2805113" y="5072063"/>
          <p14:tracePt t="87287" x="2614613" y="5019675"/>
          <p14:tracePt t="87304" x="2452688" y="4962525"/>
          <p14:tracePt t="87320" x="2347913" y="4938713"/>
          <p14:tracePt t="87354" x="2138363" y="4872038"/>
          <p14:tracePt t="87387" x="2043113" y="4814888"/>
          <p14:tracePt t="87404" x="2014538" y="4795838"/>
          <p14:tracePt t="87420" x="1990725" y="4786313"/>
          <p14:tracePt t="87437" x="1966913" y="4767263"/>
          <p14:tracePt t="87454" x="1947863" y="4748213"/>
          <p14:tracePt t="87470" x="1933575" y="4733925"/>
          <p14:tracePt t="87487" x="1919288" y="4729163"/>
          <p14:tracePt t="87504" x="1905000" y="4724400"/>
          <p14:tracePt t="87520" x="1890713" y="4710113"/>
          <p14:tracePt t="87537" x="1876425" y="4691063"/>
          <p14:tracePt t="87554" x="1852613" y="4681538"/>
          <p14:tracePt t="87570" x="1809750" y="4643438"/>
          <p14:tracePt t="87587" x="1781175" y="4619625"/>
          <p14:tracePt t="87604" x="1757363" y="4595813"/>
          <p14:tracePt t="87620" x="1733550" y="4586288"/>
          <p14:tracePt t="87637" x="1700213" y="4562475"/>
          <p14:tracePt t="87654" x="1676400" y="4543425"/>
          <p14:tracePt t="87671" x="1652588" y="4529138"/>
          <p14:tracePt t="87687" x="1628775" y="4514850"/>
          <p14:tracePt t="87705" x="1609725" y="4495800"/>
          <p14:tracePt t="87724" x="1595438" y="4476750"/>
          <p14:tracePt t="87737" x="1581150" y="4471988"/>
          <p14:tracePt t="87754" x="1562100" y="4462463"/>
          <p14:tracePt t="87770" x="1547813" y="4452938"/>
          <p14:tracePt t="87787" x="1533525" y="4448175"/>
          <p14:tracePt t="87804" x="1519238" y="4443413"/>
          <p14:tracePt t="87820" x="1490663" y="4433888"/>
          <p14:tracePt t="87837" x="1476375" y="4433888"/>
          <p14:tracePt t="87854" x="1466850" y="4433888"/>
          <p14:tracePt t="87870" x="1452563" y="4438650"/>
          <p14:tracePt t="87887" x="1428750" y="4448175"/>
          <p14:tracePt t="87904" x="1414463" y="4452938"/>
          <p14:tracePt t="87920" x="1404938" y="4457700"/>
          <p14:tracePt t="87937" x="1395413" y="4467225"/>
          <p14:tracePt t="87954" x="1385888" y="4476750"/>
          <p14:tracePt t="87970" x="1376363" y="4486275"/>
          <p14:tracePt t="87987" x="1371600" y="4495800"/>
          <p14:tracePt t="88003" x="1362075" y="4505325"/>
          <p14:tracePt t="88020" x="1357313" y="4510088"/>
          <p14:tracePt t="88037" x="1347788" y="4514850"/>
          <p14:tracePt t="88070" x="1343025" y="4519613"/>
          <p14:tracePt t="88087" x="1338263" y="4533900"/>
          <p14:tracePt t="88103" x="1328738" y="4552950"/>
          <p14:tracePt t="88120" x="1328738" y="4567238"/>
          <p14:tracePt t="88137" x="1328738" y="4581525"/>
          <p14:tracePt t="88154" x="1328738" y="4586288"/>
          <p14:tracePt t="88170" x="1328738" y="4595813"/>
          <p14:tracePt t="88187" x="1328738" y="4605338"/>
          <p14:tracePt t="88204" x="1328738" y="4610100"/>
          <p14:tracePt t="88220" x="1328738" y="4619625"/>
          <p14:tracePt t="88237" x="1328738" y="4624388"/>
          <p14:tracePt t="88254" x="1328738" y="4633913"/>
          <p14:tracePt t="88321" x="1328738" y="4638675"/>
          <p14:tracePt t="88327" x="1328738" y="4643438"/>
          <p14:tracePt t="88343" x="1333500" y="4648200"/>
          <p14:tracePt t="88353" x="1338263" y="4652963"/>
          <p14:tracePt t="88370" x="1362075" y="4662488"/>
          <p14:tracePt t="88387" x="1385888" y="4662488"/>
          <p14:tracePt t="88404" x="1404938" y="4672013"/>
          <p14:tracePt t="88421" x="1428750" y="4672013"/>
          <p14:tracePt t="88437" x="1457325" y="4672013"/>
          <p14:tracePt t="88454" x="1481138" y="4672013"/>
          <p14:tracePt t="88470" x="1495425" y="4672013"/>
          <p14:tracePt t="88487" x="1509713" y="4672013"/>
          <p14:tracePt t="88503" x="1528763" y="4672013"/>
          <p14:tracePt t="88520" x="1552575" y="4672013"/>
          <p14:tracePt t="88537" x="1581150" y="4667250"/>
          <p14:tracePt t="88554" x="1643063" y="4657725"/>
          <p14:tracePt t="88570" x="1685925" y="4643438"/>
          <p14:tracePt t="88587" x="1728788" y="4638675"/>
          <p14:tracePt t="88604" x="1757363" y="4633913"/>
          <p14:tracePt t="88620" x="1771650" y="4633913"/>
          <p14:tracePt t="88637" x="1776413" y="4633913"/>
          <p14:tracePt t="88653" x="1785938" y="4633913"/>
          <p14:tracePt t="88695" x="1781175" y="4633913"/>
          <p14:tracePt t="88704" x="1776413" y="4638675"/>
          <p14:tracePt t="88720" x="1757363" y="4657725"/>
          <p14:tracePt t="88737" x="1724025" y="4695825"/>
          <p14:tracePt t="88753" x="1676400" y="4733925"/>
          <p14:tracePt t="88770" x="1652588" y="4752975"/>
          <p14:tracePt t="88787" x="1643063" y="4757738"/>
          <p14:tracePt t="88804" x="1633538" y="4767263"/>
          <p14:tracePt t="88820" x="1628775" y="4772025"/>
          <p14:tracePt t="88837" x="1624013" y="4776788"/>
          <p14:tracePt t="88854" x="1614488" y="4781550"/>
          <p14:tracePt t="88870" x="1604963" y="4791075"/>
          <p14:tracePt t="88887" x="1595438" y="4800600"/>
          <p14:tracePt t="88904" x="1571625" y="4814888"/>
          <p14:tracePt t="88920" x="1547813" y="4838700"/>
          <p14:tracePt t="88937" x="1514475" y="4876800"/>
          <p14:tracePt t="88953" x="1476375" y="4900613"/>
          <p14:tracePt t="88970" x="1443038" y="4924425"/>
          <p14:tracePt t="88987" x="1390650" y="4948238"/>
          <p14:tracePt t="89003" x="1357313" y="4962525"/>
          <p14:tracePt t="89020" x="1328738" y="4972050"/>
          <p14:tracePt t="89037" x="1309688" y="4972050"/>
          <p14:tracePt t="89053" x="1290638" y="4972050"/>
          <p14:tracePt t="89070" x="1276350" y="4967288"/>
          <p14:tracePt t="89087" x="1266825" y="4962525"/>
          <p14:tracePt t="89103" x="1262063" y="4957763"/>
          <p14:tracePt t="89120" x="1257300" y="4938713"/>
          <p14:tracePt t="89137" x="1257300" y="4929188"/>
          <p14:tracePt t="89154" x="1257300" y="4919663"/>
          <p14:tracePt t="89170" x="1262063" y="4919663"/>
          <p14:tracePt t="89188" x="1276350" y="4919663"/>
          <p14:tracePt t="89204" x="1295400" y="4924425"/>
          <p14:tracePt t="89221" x="1304925" y="4938713"/>
          <p14:tracePt t="89237" x="1323975" y="4962525"/>
          <p14:tracePt t="89253" x="1333500" y="4976813"/>
          <p14:tracePt t="89271" x="1343025" y="4991100"/>
          <p14:tracePt t="89275" x="1343025" y="4995863"/>
          <p14:tracePt t="89287" x="1347788" y="5000625"/>
          <p14:tracePt t="89304" x="1347788" y="5010150"/>
          <p14:tracePt t="89321" x="1347788" y="5019675"/>
          <p14:tracePt t="89337" x="1347788" y="5024438"/>
          <p14:tracePt t="89354" x="1347788" y="5043488"/>
          <p14:tracePt t="89370" x="1347788" y="5057775"/>
          <p14:tracePt t="89387" x="1347788" y="5067300"/>
          <p14:tracePt t="89404" x="1347788" y="5072063"/>
          <p14:tracePt t="89420" x="1347788" y="5081588"/>
          <p14:tracePt t="89437" x="1347788" y="5086350"/>
          <p14:tracePt t="89531" x="1347788" y="5091113"/>
          <p14:tracePt t="89537" x="1347788" y="5095875"/>
          <p14:tracePt t="89795" x="1357313" y="5091113"/>
          <p14:tracePt t="89803" x="1362075" y="5072063"/>
          <p14:tracePt t="89810" x="1371600" y="5053013"/>
          <p14:tracePt t="89820" x="1385888" y="5043488"/>
          <p14:tracePt t="89837" x="1404938" y="5005388"/>
          <p14:tracePt t="89853" x="1428750" y="4962525"/>
          <p14:tracePt t="89870" x="1452563" y="4929188"/>
          <p14:tracePt t="89887" x="1471613" y="4881563"/>
          <p14:tracePt t="89904" x="1495425" y="4829175"/>
          <p14:tracePt t="89920" x="1514475" y="4791075"/>
          <p14:tracePt t="89937" x="1533525" y="4767263"/>
          <p14:tracePt t="89953" x="1543050" y="4743450"/>
          <p14:tracePt t="89970" x="1566863" y="4710113"/>
          <p14:tracePt t="89987" x="1581150" y="4686300"/>
          <p14:tracePt t="90003" x="1595438" y="4676775"/>
          <p14:tracePt t="90020" x="1609725" y="4657725"/>
          <p14:tracePt t="90037" x="1633538" y="4638675"/>
          <p14:tracePt t="90053" x="1643063" y="4624388"/>
          <p14:tracePt t="90070" x="1662113" y="4600575"/>
          <p14:tracePt t="90087" x="1666875" y="4591050"/>
          <p14:tracePt t="90103" x="1685925" y="4572000"/>
          <p14:tracePt t="90120" x="1690688" y="4557713"/>
          <p14:tracePt t="90137" x="1695450" y="4543425"/>
          <p14:tracePt t="90154" x="1704975" y="4524375"/>
          <p14:tracePt t="90170" x="1714500" y="4514850"/>
          <p14:tracePt t="90187" x="1724025" y="4495800"/>
          <p14:tracePt t="90203" x="1733550" y="4486275"/>
          <p14:tracePt t="90220" x="1752600" y="4471988"/>
          <p14:tracePt t="90237" x="1757363" y="4467225"/>
          <p14:tracePt t="90253" x="1762125" y="4462463"/>
          <p14:tracePt t="90270" x="1771650" y="4452938"/>
          <p14:tracePt t="90287" x="1781175" y="4443413"/>
          <p14:tracePt t="90779" x="1781175" y="4448175"/>
          <p14:tracePt t="90824" x="1781175" y="4452938"/>
          <p14:tracePt t="90852" x="1781175" y="4457700"/>
          <p14:tracePt t="90969" x="1776413" y="4457700"/>
          <p14:tracePt t="90976" x="1776413" y="4462463"/>
          <p14:tracePt t="91003" x="1766888" y="4471988"/>
          <p14:tracePt t="91020" x="1757363" y="4481513"/>
          <p14:tracePt t="91037" x="1747838" y="4486275"/>
          <p14:tracePt t="91053" x="1743075" y="4491038"/>
          <p14:tracePt t="91070" x="1738313" y="4500563"/>
          <p14:tracePt t="91087" x="1728788" y="4500563"/>
          <p14:tracePt t="91103" x="1719263" y="4500563"/>
          <p14:tracePt t="91120" x="1709738" y="4510088"/>
          <p14:tracePt t="91137" x="1690688" y="4533900"/>
          <p14:tracePt t="91153" x="1681163" y="4543425"/>
          <p14:tracePt t="91171" x="1662113" y="4552950"/>
          <p14:tracePt t="91187" x="1657350" y="4557713"/>
          <p14:tracePt t="91203" x="1647825" y="4562475"/>
          <p14:tracePt t="91220" x="1643063" y="4562475"/>
          <p14:tracePt t="91270" x="1643063" y="4567238"/>
          <p14:tracePt t="91277" x="1643063" y="4572000"/>
          <p14:tracePt t="91923" x="1633538" y="4576763"/>
          <p14:tracePt t="91930" x="1624013" y="4581525"/>
          <p14:tracePt t="91938" x="1609725" y="4591050"/>
          <p14:tracePt t="91953" x="1585913" y="4610100"/>
          <p14:tracePt t="91970" x="1566863" y="4633913"/>
          <p14:tracePt t="91987" x="1547813" y="4657725"/>
          <p14:tracePt t="92003" x="1519238" y="4691063"/>
          <p14:tracePt t="92037" x="1490663" y="4729163"/>
          <p14:tracePt t="92070" x="1462088" y="4786313"/>
          <p14:tracePt t="92087" x="1452563" y="4800600"/>
          <p14:tracePt t="92103" x="1433513" y="4833938"/>
          <p14:tracePt t="92120" x="1409700" y="4872038"/>
          <p14:tracePt t="92137" x="1400175" y="4895850"/>
          <p14:tracePt t="92153" x="1385888" y="4924425"/>
          <p14:tracePt t="92170" x="1381125" y="4948238"/>
          <p14:tracePt t="92187" x="1371600" y="4981575"/>
          <p14:tracePt t="92203" x="1357313" y="5010150"/>
          <p14:tracePt t="92220" x="1352550" y="5033963"/>
          <p14:tracePt t="92237" x="1347788" y="5057775"/>
          <p14:tracePt t="92253" x="1347788" y="5076825"/>
          <p14:tracePt t="92270" x="1347788" y="5086350"/>
          <p14:tracePt t="92287" x="1347788" y="5095875"/>
          <p14:tracePt t="92304" x="1347788" y="5105400"/>
          <p14:tracePt t="92337" x="1347788" y="5110163"/>
          <p14:tracePt t="92364" x="1347788" y="5114925"/>
          <p14:tracePt t="92371" x="1352550" y="5114925"/>
          <p14:tracePt t="92387" x="1366838" y="5124450"/>
          <p14:tracePt t="92403" x="1395413" y="5124450"/>
          <p14:tracePt t="92420" x="1452563" y="5124450"/>
          <p14:tracePt t="92436" x="1595438" y="5095875"/>
          <p14:tracePt t="92453" x="1709738" y="5062538"/>
          <p14:tracePt t="92470" x="1809750" y="5033963"/>
          <p14:tracePt t="92487" x="1952625" y="4991100"/>
          <p14:tracePt t="92503" x="2043113" y="4986338"/>
          <p14:tracePt t="92520" x="2124075" y="4976813"/>
          <p14:tracePt t="92537" x="2205038" y="4972050"/>
          <p14:tracePt t="92553" x="2281238" y="4957763"/>
          <p14:tracePt t="92570" x="2319338" y="4943475"/>
          <p14:tracePt t="92587" x="2371725" y="4933950"/>
          <p14:tracePt t="92603" x="2428875" y="4924425"/>
          <p14:tracePt t="92620" x="2533650" y="4910138"/>
          <p14:tracePt t="92637" x="2586038" y="4895850"/>
          <p14:tracePt t="92653" x="2638425" y="4891088"/>
          <p14:tracePt t="92670" x="2676525" y="4872038"/>
          <p14:tracePt t="92687" x="2709863" y="4848225"/>
          <p14:tracePt t="92703" x="2733675" y="4833938"/>
          <p14:tracePt t="92720" x="2757488" y="4819650"/>
          <p14:tracePt t="92737" x="2776538" y="4786313"/>
          <p14:tracePt t="92753" x="2809875" y="4714875"/>
          <p14:tracePt t="92770" x="2819400" y="4652963"/>
          <p14:tracePt t="92787" x="2833688" y="4605338"/>
          <p14:tracePt t="92803" x="2833688" y="4562475"/>
          <p14:tracePt t="92820" x="2828925" y="4538663"/>
          <p14:tracePt t="92837" x="2824163" y="4514850"/>
          <p14:tracePt t="92853" x="2805113" y="4491038"/>
          <p14:tracePt t="92870" x="2781300" y="4476750"/>
          <p14:tracePt t="92887" x="2762250" y="4457700"/>
          <p14:tracePt t="92903" x="2724150" y="4443413"/>
          <p14:tracePt t="92920" x="2662238" y="4429125"/>
          <p14:tracePt t="92937" x="2609850" y="4414838"/>
          <p14:tracePt t="92953" x="2562225" y="4414838"/>
          <p14:tracePt t="92970" x="2509838" y="4414838"/>
          <p14:tracePt t="92987" x="2447925" y="4424363"/>
          <p14:tracePt t="93003" x="2414588" y="4433888"/>
          <p14:tracePt t="93020" x="2390775" y="4448175"/>
          <p14:tracePt t="93036" x="2366963" y="4457700"/>
          <p14:tracePt t="93053" x="2333625" y="4471988"/>
          <p14:tracePt t="93070" x="2319338" y="4481513"/>
          <p14:tracePt t="93086" x="2300288" y="4500563"/>
          <p14:tracePt t="93103" x="2262188" y="4576763"/>
          <p14:tracePt t="93120" x="2233613" y="4638675"/>
          <p14:tracePt t="93137" x="2228850" y="4681538"/>
          <p14:tracePt t="93153" x="2219325" y="4719638"/>
          <p14:tracePt t="93170" x="2219325" y="4767263"/>
          <p14:tracePt t="93186" x="2219325" y="4786313"/>
          <p14:tracePt t="93203" x="2224088" y="4824413"/>
          <p14:tracePt t="93220" x="2243138" y="4867275"/>
          <p14:tracePt t="93236" x="2266950" y="4924425"/>
          <p14:tracePt t="93253" x="2276475" y="4948238"/>
          <p14:tracePt t="93271" x="2295525" y="4962525"/>
          <p14:tracePt t="93275" x="2300288" y="4967288"/>
          <p14:tracePt t="93287" x="2319338" y="4991100"/>
          <p14:tracePt t="93303" x="2357438" y="5014913"/>
          <p14:tracePt t="93321" x="2395538" y="5029200"/>
          <p14:tracePt t="93337" x="2438400" y="5043488"/>
          <p14:tracePt t="93354" x="2514600" y="5053013"/>
          <p14:tracePt t="93370" x="2571750" y="5053013"/>
          <p14:tracePt t="93387" x="2638425" y="5019675"/>
          <p14:tracePt t="93403" x="2695575" y="4986338"/>
          <p14:tracePt t="93420" x="2752725" y="4933950"/>
          <p14:tracePt t="93437" x="2781300" y="4910138"/>
          <p14:tracePt t="93453" x="2805113" y="4886325"/>
          <p14:tracePt t="93470" x="2828925" y="4862513"/>
          <p14:tracePt t="93487" x="2857500" y="4829175"/>
          <p14:tracePt t="93503" x="2871788" y="4791075"/>
          <p14:tracePt t="93520" x="2871788" y="4738688"/>
          <p14:tracePt t="93537" x="2862263" y="4633913"/>
          <p14:tracePt t="93553" x="2824163" y="4557713"/>
          <p14:tracePt t="93570" x="2786063" y="4519613"/>
          <p14:tracePt t="93587" x="2705100" y="4462463"/>
          <p14:tracePt t="93603" x="2571750" y="4414838"/>
          <p14:tracePt t="93620" x="2514600" y="4410075"/>
          <p14:tracePt t="93637" x="2471738" y="4410075"/>
          <p14:tracePt t="93654" x="2438400" y="4414838"/>
          <p14:tracePt t="93670" x="2419350" y="4419600"/>
          <p14:tracePt t="93686" x="2405063" y="4424363"/>
          <p14:tracePt t="93703" x="2400300" y="4433888"/>
          <p14:tracePt t="93720" x="2386013" y="4452938"/>
          <p14:tracePt t="94894" x="2443163" y="4410075"/>
          <p14:tracePt t="94902" x="2514600" y="4357688"/>
          <p14:tracePt t="94909" x="2600325" y="4295775"/>
          <p14:tracePt t="94920" x="2681288" y="4229100"/>
          <p14:tracePt t="94936" x="2862263" y="4086225"/>
          <p14:tracePt t="94953" x="3081338" y="3924300"/>
          <p14:tracePt t="94970" x="3200400" y="3862388"/>
          <p14:tracePt t="95003" x="3386138" y="3776663"/>
          <p14:tracePt t="95036" x="3543300" y="3705225"/>
          <p14:tracePt t="95053" x="3581400" y="3681413"/>
          <p14:tracePt t="95070" x="3624263" y="3643313"/>
          <p14:tracePt t="95086" x="3652838" y="3614738"/>
          <p14:tracePt t="95103" x="3681413" y="3581400"/>
          <p14:tracePt t="95120" x="3705225" y="3557588"/>
          <p14:tracePt t="95136" x="3738563" y="3524250"/>
          <p14:tracePt t="95153" x="3762375" y="3505200"/>
          <p14:tracePt t="95170" x="3786188" y="3486150"/>
          <p14:tracePt t="95186" x="3800475" y="3476625"/>
          <p14:tracePt t="95203" x="3833813" y="3452813"/>
          <p14:tracePt t="95220" x="3857625" y="3438525"/>
          <p14:tracePt t="95236" x="3881438" y="3419475"/>
          <p14:tracePt t="95253" x="3914775" y="3395663"/>
          <p14:tracePt t="95270" x="3924300" y="3390900"/>
          <p14:tracePt t="95286" x="3933825" y="3386138"/>
          <p14:tracePt t="95303" x="3943350" y="3376613"/>
          <p14:tracePt t="95320" x="3952875" y="3376613"/>
          <p14:tracePt t="95408" x="3952875" y="3371850"/>
          <p14:tracePt t="95496" x="3952875" y="3367088"/>
          <p14:tracePt t="95739" x="3948113" y="3409950"/>
          <p14:tracePt t="95746" x="3919538" y="3476625"/>
          <p14:tracePt t="95754" x="3890963" y="3557588"/>
          <p14:tracePt t="95770" x="3862388" y="3667125"/>
          <p14:tracePt t="95787" x="3829050" y="3743325"/>
          <p14:tracePt t="95803" x="3800475" y="3795713"/>
          <p14:tracePt t="95836" x="3724275" y="4024313"/>
          <p14:tracePt t="95870" x="3676650" y="4152900"/>
          <p14:tracePt t="95886" x="3662363" y="4191000"/>
          <p14:tracePt t="95903" x="3657600" y="4229100"/>
          <p14:tracePt t="95920" x="3638550" y="4262438"/>
          <p14:tracePt t="95936" x="3619500" y="4343400"/>
          <p14:tracePt t="95953" x="3614738" y="4391025"/>
          <p14:tracePt t="95970" x="3609975" y="4429125"/>
          <p14:tracePt t="95986" x="3595688" y="4457700"/>
          <p14:tracePt t="96003" x="3586163" y="4505325"/>
          <p14:tracePt t="96020" x="3586163" y="4524375"/>
          <p14:tracePt t="96036" x="3576638" y="4548188"/>
          <p14:tracePt t="96053" x="3571875" y="4567238"/>
          <p14:tracePt t="96070" x="3571875" y="4581525"/>
          <p14:tracePt t="96086" x="3571875" y="4591050"/>
          <p14:tracePt t="96103" x="3571875" y="4595813"/>
          <p14:tracePt t="96532" x="3571875" y="4562475"/>
          <p14:tracePt t="96539" x="3571875" y="4514850"/>
          <p14:tracePt t="96553" x="3543300" y="4419600"/>
          <p14:tracePt t="96587" x="3443288" y="4214813"/>
          <p14:tracePt t="96603" x="3400425" y="4171950"/>
          <p14:tracePt t="96636" x="3200400" y="4071938"/>
          <p14:tracePt t="96670" x="2962275" y="4033838"/>
          <p14:tracePt t="96686" x="2895600" y="4033838"/>
          <p14:tracePt t="96703" x="2833688" y="4024313"/>
          <p14:tracePt t="96719" x="2781300" y="4024313"/>
          <p14:tracePt t="96736" x="2709863" y="4019550"/>
          <p14:tracePt t="96753" x="2647950" y="4005263"/>
          <p14:tracePt t="96770" x="2600325" y="4005263"/>
          <p14:tracePt t="96786" x="2547938" y="3995738"/>
          <p14:tracePt t="96803" x="2471738" y="3976688"/>
          <p14:tracePt t="96820" x="2395538" y="3952875"/>
          <p14:tracePt t="96836" x="2309813" y="3919538"/>
          <p14:tracePt t="96853" x="2205038" y="3886200"/>
          <p14:tracePt t="96870" x="2062163" y="3857625"/>
          <p14:tracePt t="96886" x="1966913" y="3838575"/>
          <p14:tracePt t="96903" x="1885950" y="3824288"/>
          <p14:tracePt t="96920" x="1790700" y="3810000"/>
          <p14:tracePt t="96936" x="1738313" y="3800475"/>
          <p14:tracePt t="96953" x="1690688" y="3781425"/>
          <p14:tracePt t="96969" x="1647825" y="3762375"/>
          <p14:tracePt t="96986" x="1600200" y="3733800"/>
          <p14:tracePt t="97003" x="1576388" y="3729038"/>
          <p14:tracePt t="97019" x="1552575" y="3724275"/>
          <p14:tracePt t="97036" x="1538288" y="3714750"/>
          <p14:tracePt t="97053" x="1533525" y="3705225"/>
          <p14:tracePt t="97070" x="1528763" y="3700463"/>
          <p14:tracePt t="97086" x="1528763" y="3690938"/>
          <p14:tracePt t="97103" x="1543050" y="3676650"/>
          <p14:tracePt t="97119" x="1614488" y="3657600"/>
          <p14:tracePt t="97136" x="1785938" y="3629025"/>
          <p14:tracePt t="97153" x="1952625" y="3590925"/>
          <p14:tracePt t="97170" x="2224088" y="3557588"/>
          <p14:tracePt t="97186" x="2381250" y="3548063"/>
          <p14:tracePt t="97203" x="2505075" y="3548063"/>
          <p14:tracePt t="97220" x="2605088" y="3552825"/>
          <p14:tracePt t="97236" x="2724150" y="3567113"/>
          <p14:tracePt t="97253" x="2771775" y="3571875"/>
          <p14:tracePt t="97270" x="2795588" y="3576638"/>
          <p14:tracePt t="97271" x="2805113" y="3581400"/>
          <p14:tracePt t="97286" x="2819400" y="3590925"/>
          <p14:tracePt t="97303" x="2828925" y="3595688"/>
          <p14:tracePt t="97320" x="2828925" y="3600450"/>
          <p14:tracePt t="97337" x="2828925" y="3619500"/>
          <p14:tracePt t="97353" x="2767013" y="3657600"/>
          <p14:tracePt t="97369" x="2647950" y="3719513"/>
          <p14:tracePt t="97386" x="2466975" y="3771900"/>
          <p14:tracePt t="97403" x="2281238" y="3819525"/>
          <p14:tracePt t="97419" x="2100263" y="3862388"/>
          <p14:tracePt t="97436" x="2005013" y="3867150"/>
          <p14:tracePt t="97453" x="1933575" y="3881438"/>
          <p14:tracePt t="97469" x="1885950" y="3881438"/>
          <p14:tracePt t="97486" x="1871663" y="3881438"/>
          <p14:tracePt t="97503" x="1862138" y="3881438"/>
          <p14:tracePt t="97520" x="1857375" y="3881438"/>
          <p14:tracePt t="97553" x="1876425" y="3871913"/>
          <p14:tracePt t="97570" x="1924050" y="3857625"/>
          <p14:tracePt t="97586" x="2019300" y="3852863"/>
          <p14:tracePt t="97603" x="2233613" y="3862388"/>
          <p14:tracePt t="97619" x="2366963" y="3881438"/>
          <p14:tracePt t="97636" x="2471738" y="3890963"/>
          <p14:tracePt t="97653" x="2566988" y="3900488"/>
          <p14:tracePt t="97670" x="2595563" y="3910013"/>
          <p14:tracePt t="97686" x="2609850" y="3910013"/>
          <p14:tracePt t="97703" x="2619375" y="3910013"/>
          <p14:tracePt t="97720" x="2619375" y="3919538"/>
          <p14:tracePt t="97736" x="2614613" y="3924300"/>
          <p14:tracePt t="97753" x="2576513" y="3943350"/>
          <p14:tracePt t="97770" x="2471738" y="3990975"/>
          <p14:tracePt t="97771" x="2409825" y="4010025"/>
          <p14:tracePt t="97787" x="2295525" y="4043363"/>
          <p14:tracePt t="97803" x="2209800" y="4071938"/>
          <p14:tracePt t="97820" x="2181225" y="4076700"/>
          <p14:tracePt t="97836" x="2157413" y="4086225"/>
          <p14:tracePt t="97853" x="2147888" y="4086225"/>
          <p14:tracePt t="97889" x="2157413" y="4076700"/>
          <p14:tracePt t="97903" x="2219325" y="4071938"/>
          <p14:tracePt t="97920" x="2309813" y="4062413"/>
          <p14:tracePt t="97936" x="2409825" y="4062413"/>
          <p14:tracePt t="97953" x="2524125" y="4076700"/>
          <p14:tracePt t="97970" x="2767013" y="4176713"/>
          <p14:tracePt t="97986" x="2900363" y="4271963"/>
          <p14:tracePt t="98003" x="3014663" y="4348163"/>
          <p14:tracePt t="98020" x="3133725" y="4443413"/>
          <p14:tracePt t="98036" x="3190875" y="4491038"/>
          <p14:tracePt t="98053" x="3224213" y="4533900"/>
          <p14:tracePt t="98070" x="3262313" y="4600575"/>
          <p14:tracePt t="98086" x="3290888" y="4700588"/>
          <p14:tracePt t="98103" x="3305175" y="4738688"/>
          <p14:tracePt t="98120" x="3309938" y="4762500"/>
          <p14:tracePt t="98136" x="3309938" y="4776788"/>
          <p14:tracePt t="98153" x="3309938" y="4786313"/>
          <p14:tracePt t="98169" x="3309938" y="4791075"/>
          <p14:tracePt t="98186" x="3309938" y="4800600"/>
          <p14:tracePt t="98203" x="3309938" y="4814888"/>
          <p14:tracePt t="98219" x="3309938" y="4838700"/>
          <p14:tracePt t="98236" x="3309938" y="4848225"/>
          <p14:tracePt t="98253" x="3309938" y="4852988"/>
          <p14:tracePt t="98270" x="3309938" y="4862513"/>
          <p14:tracePt t="98286" x="3309938" y="4872038"/>
          <p14:tracePt t="98303" x="3309938" y="4886325"/>
          <p14:tracePt t="98319" x="3309938" y="4910138"/>
          <p14:tracePt t="98336" x="3309938" y="4933950"/>
          <p14:tracePt t="98353" x="3309938" y="4948238"/>
          <p14:tracePt t="98370" x="3309938" y="4976813"/>
          <p14:tracePt t="98386" x="3309938" y="5005388"/>
          <p14:tracePt t="98403" x="3309938" y="5029200"/>
          <p14:tracePt t="98419" x="3309938" y="5043488"/>
          <p14:tracePt t="98436" x="3309938" y="5053013"/>
          <p14:tracePt t="98453" x="3309938" y="5081588"/>
          <p14:tracePt t="98469" x="3309938" y="5095875"/>
          <p14:tracePt t="98486" x="3309938" y="5110163"/>
          <p14:tracePt t="98503" x="3309938" y="5124450"/>
          <p14:tracePt t="98520" x="3309938" y="5138738"/>
          <p14:tracePt t="98536" x="3309938" y="5143500"/>
          <p14:tracePt t="98553" x="3309938" y="5148263"/>
          <p14:tracePt t="98569" x="3309938" y="5157788"/>
          <p14:tracePt t="98836" x="3319463" y="5148263"/>
          <p14:tracePt t="98843" x="3333750" y="5129213"/>
          <p14:tracePt t="98853" x="3338513" y="5110163"/>
          <p14:tracePt t="98869" x="3348038" y="5086350"/>
          <p14:tracePt t="98886" x="3367088" y="5067300"/>
          <p14:tracePt t="98903" x="3371850" y="5053013"/>
          <p14:tracePt t="98919" x="3386138" y="5033963"/>
          <p14:tracePt t="98936" x="3390900" y="5014913"/>
          <p14:tracePt t="98953" x="3414713" y="4972050"/>
          <p14:tracePt t="98970" x="3433763" y="4933950"/>
          <p14:tracePt t="98986" x="3438525" y="4900613"/>
          <p14:tracePt t="99003" x="3452813" y="4857750"/>
          <p14:tracePt t="99019" x="3452813" y="4843463"/>
          <p14:tracePt t="99036" x="3452813" y="4824413"/>
          <p14:tracePt t="99053" x="3452813" y="4814888"/>
          <p14:tracePt t="99069" x="3462338" y="4786313"/>
          <p14:tracePt t="99086" x="3467100" y="4772025"/>
          <p14:tracePt t="99103" x="3476625" y="4757738"/>
          <p14:tracePt t="99119" x="3481388" y="4743450"/>
          <p14:tracePt t="99136" x="3490913" y="4729163"/>
          <p14:tracePt t="99153" x="3495675" y="4724400"/>
          <p14:tracePt t="99169" x="3505200" y="4714875"/>
          <p14:tracePt t="99187" x="3524250" y="4691063"/>
          <p14:tracePt t="99203" x="3538538" y="4681538"/>
          <p14:tracePt t="99219" x="3557588" y="4672013"/>
          <p14:tracePt t="99236" x="3567113" y="4662488"/>
          <p14:tracePt t="99253" x="3600450" y="4638675"/>
          <p14:tracePt t="99270" x="3624263" y="4629150"/>
          <p14:tracePt t="99286" x="3638550" y="4610100"/>
          <p14:tracePt t="99303" x="3671888" y="4600575"/>
          <p14:tracePt t="99319" x="3719513" y="4576763"/>
          <p14:tracePt t="99336" x="3729038" y="4576763"/>
          <p14:tracePt t="99635" x="3738563" y="4576763"/>
          <p14:tracePt t="99643" x="3757613" y="4576763"/>
          <p14:tracePt t="99653" x="3776663" y="4576763"/>
          <p14:tracePt t="99669" x="3805238" y="4576763"/>
          <p14:tracePt t="99686" x="3829050" y="4576763"/>
          <p14:tracePt t="99703" x="3843338" y="4576763"/>
          <p14:tracePt t="99719" x="3852863" y="4576763"/>
          <p14:tracePt t="99736" x="3857625" y="4581525"/>
          <p14:tracePt t="99753" x="3871913" y="4591050"/>
          <p14:tracePt t="99769" x="3881438" y="4595813"/>
          <p14:tracePt t="99786" x="3886200" y="4595813"/>
          <p14:tracePt t="99803" x="3910013" y="4619625"/>
          <p14:tracePt t="99819" x="3919538" y="4629150"/>
          <p14:tracePt t="99836" x="3929063" y="4652963"/>
          <p14:tracePt t="99853" x="3943350" y="4695825"/>
          <p14:tracePt t="99869" x="3948113" y="4810125"/>
          <p14:tracePt t="99886" x="3948113" y="4900613"/>
          <p14:tracePt t="99903" x="3948113" y="4957763"/>
          <p14:tracePt t="99919" x="3948113" y="5010150"/>
          <p14:tracePt t="99936" x="3943350" y="5076825"/>
          <p14:tracePt t="99953" x="3933825" y="5129213"/>
          <p14:tracePt t="99969" x="3924300" y="5181600"/>
          <p14:tracePt t="99986" x="3914775" y="5214938"/>
          <p14:tracePt t="100003" x="3905250" y="5262563"/>
          <p14:tracePt t="100019" x="3900488" y="5272088"/>
          <p14:tracePt t="100036" x="3890963" y="5291138"/>
          <p14:tracePt t="100053" x="3881438" y="5305425"/>
          <p14:tracePt t="100069" x="3876675" y="5310188"/>
          <p14:tracePt t="100086" x="3867150" y="5314950"/>
          <p14:tracePt t="100103" x="3852863" y="5324475"/>
          <p14:tracePt t="100119" x="3819525" y="5334000"/>
          <p14:tracePt t="100136" x="3800475" y="5338763"/>
          <p14:tracePt t="100153" x="3781425" y="5338763"/>
          <p14:tracePt t="100169" x="3767138" y="5338763"/>
          <p14:tracePt t="100186" x="3733800" y="5324475"/>
          <p14:tracePt t="100203" x="3714750" y="5314950"/>
          <p14:tracePt t="100219" x="3700463" y="5305425"/>
          <p14:tracePt t="100236" x="3690938" y="5295900"/>
          <p14:tracePt t="100253" x="3681413" y="5286375"/>
          <p14:tracePt t="100269" x="3676650" y="5281613"/>
          <p14:tracePt t="100286" x="3676650" y="5276850"/>
          <p14:tracePt t="100303" x="3676650" y="5267325"/>
          <p14:tracePt t="100319" x="3681413" y="5262563"/>
          <p14:tracePt t="100336" x="3714750" y="5253038"/>
          <p14:tracePt t="100353" x="3762375" y="5233988"/>
          <p14:tracePt t="100369" x="3838575" y="5210175"/>
          <p14:tracePt t="100386" x="3876675" y="5205413"/>
          <p14:tracePt t="100403" x="3910013" y="5195888"/>
          <p14:tracePt t="100420" x="3943350" y="5186363"/>
          <p14:tracePt t="100436" x="3957638" y="5186363"/>
          <p14:tracePt t="100453" x="3967163" y="5186363"/>
          <p14:tracePt t="100469" x="3971925" y="5186363"/>
          <p14:tracePt t="100486" x="3981450" y="5186363"/>
          <p14:tracePt t="102027" x="4005263" y="5138738"/>
          <p14:tracePt t="102034" x="4029075" y="5067300"/>
          <p14:tracePt t="102042" x="4048125" y="5000625"/>
          <p14:tracePt t="102053" x="4062413" y="4962525"/>
          <p14:tracePt t="102069" x="4076700" y="4891088"/>
          <p14:tracePt t="102086" x="4076700" y="4824413"/>
          <p14:tracePt t="102103" x="4076700" y="4795838"/>
          <p14:tracePt t="102136" x="4076700" y="4743450"/>
          <p14:tracePt t="102169" x="4076700" y="4667250"/>
          <p14:tracePt t="102186" x="4076700" y="4638675"/>
          <p14:tracePt t="102203" x="4071938" y="4605338"/>
          <p14:tracePt t="102219" x="4067175" y="4591050"/>
          <p14:tracePt t="102236" x="4048125" y="4576763"/>
          <p14:tracePt t="102252" x="4024313" y="4557713"/>
          <p14:tracePt t="102269" x="3967163" y="4533900"/>
          <p14:tracePt t="102286" x="3933825" y="4519613"/>
          <p14:tracePt t="102303" x="3895725" y="4514850"/>
          <p14:tracePt t="102319" x="3867150" y="4510088"/>
          <p14:tracePt t="102336" x="3819525" y="4491038"/>
          <p14:tracePt t="102352" x="3795713" y="4481513"/>
          <p14:tracePt t="102369" x="3771900" y="4462463"/>
          <p14:tracePt t="102386" x="3738563" y="4438650"/>
          <p14:tracePt t="102402" x="3714750" y="4429125"/>
          <p14:tracePt t="102419" x="3690938" y="4410075"/>
          <p14:tracePt t="102436" x="3671888" y="4391025"/>
          <p14:tracePt t="102453" x="3648075" y="4376738"/>
          <p14:tracePt t="102469" x="3633788" y="4371975"/>
          <p14:tracePt t="102486" x="3619500" y="4362450"/>
          <p14:tracePt t="102502" x="3605213" y="4357688"/>
          <p14:tracePt t="102519" x="3576638" y="4348163"/>
          <p14:tracePt t="102536" x="3557588" y="4343400"/>
          <p14:tracePt t="102553" x="3533775" y="4343400"/>
          <p14:tracePt t="102569" x="3495675" y="4348163"/>
          <p14:tracePt t="102586" x="3448050" y="4391025"/>
          <p14:tracePt t="102602" x="3414713" y="4429125"/>
          <p14:tracePt t="102619" x="3381375" y="4476750"/>
          <p14:tracePt t="102636" x="3333750" y="4643438"/>
          <p14:tracePt t="102652" x="3324225" y="4733925"/>
          <p14:tracePt t="102669" x="3324225" y="4786313"/>
          <p14:tracePt t="102686" x="3328988" y="4814888"/>
          <p14:tracePt t="102702" x="3338513" y="4862513"/>
          <p14:tracePt t="102719" x="3352800" y="4881563"/>
          <p14:tracePt t="102736" x="3362325" y="4905375"/>
          <p14:tracePt t="102752" x="3381375" y="4924425"/>
          <p14:tracePt t="102769" x="3414713" y="4943475"/>
          <p14:tracePt t="102786" x="3457575" y="4962525"/>
          <p14:tracePt t="102802" x="3519488" y="4976813"/>
          <p14:tracePt t="102819" x="3614738" y="5000625"/>
          <p14:tracePt t="102836" x="3676650" y="5000625"/>
          <p14:tracePt t="102852" x="3738563" y="4991100"/>
          <p14:tracePt t="102869" x="3819525" y="4967288"/>
          <p14:tracePt t="102886" x="3924300" y="4905375"/>
          <p14:tracePt t="102902" x="3986213" y="4843463"/>
          <p14:tracePt t="102919" x="4052888" y="4743450"/>
          <p14:tracePt t="102936" x="4076700" y="4638675"/>
          <p14:tracePt t="102953" x="4076700" y="4543425"/>
          <p14:tracePt t="102969" x="4043363" y="4443413"/>
          <p14:tracePt t="102986" x="4010025" y="4376738"/>
          <p14:tracePt t="103002" x="3943350" y="4324350"/>
          <p14:tracePt t="103019" x="3890963" y="4314825"/>
          <p14:tracePt t="103036" x="3838575" y="4319588"/>
          <p14:tracePt t="103052" x="3771900" y="4357688"/>
          <p14:tracePt t="103069" x="3700463" y="4419600"/>
          <p14:tracePt t="103086" x="3662363" y="4476750"/>
          <p14:tracePt t="103103" x="3638550" y="4519613"/>
          <p14:tracePt t="108244" x="3643313" y="4510088"/>
          <p14:tracePt t="108251" x="3657600" y="4505325"/>
          <p14:tracePt t="108258" x="3667125" y="4500563"/>
          <p14:tracePt t="108269" x="3676650" y="4486275"/>
          <p14:tracePt t="108286" x="3700463" y="4476750"/>
          <p14:tracePt t="108302" x="3714750" y="4467225"/>
          <p14:tracePt t="108336" x="3729038" y="4467225"/>
          <p14:tracePt t="108369" x="3733800" y="4467225"/>
          <p14:tracePt t="108405" x="3738563" y="4467225"/>
          <p14:tracePt t="108420" x="3743325" y="4457700"/>
          <p14:tracePt t="108435" x="3748088" y="4443413"/>
          <p14:tracePt t="108452" x="3762375" y="4414838"/>
          <p14:tracePt t="108469" x="3767138" y="4343400"/>
          <p14:tracePt t="108485" x="3767138" y="4219575"/>
          <p14:tracePt t="108502" x="3757613" y="4148138"/>
          <p14:tracePt t="108519" x="3738563" y="4095750"/>
          <p14:tracePt t="108535" x="3724275" y="4048125"/>
          <p14:tracePt t="108552" x="3700463" y="4014788"/>
          <p14:tracePt t="108569" x="3690938" y="4005263"/>
          <p14:tracePt t="108585" x="3681413" y="4000500"/>
          <p14:tracePt t="108602" x="3648075" y="4000500"/>
          <p14:tracePt t="108619" x="3614738" y="4019550"/>
          <p14:tracePt t="108635" x="3533775" y="4110038"/>
          <p14:tracePt t="108652" x="3419475" y="4300538"/>
          <p14:tracePt t="108669" x="3267075" y="4610100"/>
          <p14:tracePt t="108685" x="3176588" y="4824413"/>
          <p14:tracePt t="108702" x="3138488" y="4919663"/>
          <p14:tracePt t="108719" x="3124200" y="4972050"/>
          <p14:tracePt t="108735" x="3114675" y="5005388"/>
          <p14:tracePt t="108752" x="3114675" y="5014913"/>
          <p14:tracePt t="108787" x="3119438" y="5014913"/>
          <p14:tracePt t="108802" x="3128963" y="5014913"/>
          <p14:tracePt t="108819" x="3138488" y="5014913"/>
          <p14:tracePt t="108835" x="3143250" y="5014913"/>
          <p14:tracePt t="108852" x="3148013" y="5014913"/>
          <p14:tracePt t="108904" x="3143250" y="5014913"/>
          <p14:tracePt t="108911" x="3114675" y="5010150"/>
          <p14:tracePt t="108919" x="3090863" y="5010150"/>
          <p14:tracePt t="108935" x="2990850" y="4991100"/>
          <p14:tracePt t="108952" x="2867025" y="4986338"/>
          <p14:tracePt t="108969" x="2719388" y="4967288"/>
          <p14:tracePt t="108985" x="2647950" y="4962525"/>
          <p14:tracePt t="109002" x="2605088" y="4948238"/>
          <p14:tracePt t="109019" x="2571750" y="4943475"/>
          <p14:tracePt t="109035" x="2547938" y="4938713"/>
          <p14:tracePt t="109052" x="2543175" y="4938713"/>
          <p14:tracePt t="109069" x="2533650" y="4938713"/>
          <p14:tracePt t="109085" x="2528888" y="4938713"/>
          <p14:tracePt t="109102" x="2524125" y="4938713"/>
          <p14:tracePt t="109119" x="2519363" y="4938713"/>
          <p14:tracePt t="109135" x="2514600" y="4938713"/>
          <p14:tracePt t="109152" x="2509838" y="4938713"/>
          <p14:tracePt t="109169" x="2500313" y="4938713"/>
          <p14:tracePt t="109185" x="2486025" y="4938713"/>
          <p14:tracePt t="109202" x="2462213" y="4938713"/>
          <p14:tracePt t="109219" x="2419350" y="4938713"/>
          <p14:tracePt t="109235" x="2395538" y="4938713"/>
          <p14:tracePt t="109252" x="2386013" y="4938713"/>
          <p14:tracePt t="109269" x="2376488" y="4938713"/>
          <p14:tracePt t="109285" x="2366963" y="4938713"/>
          <p14:tracePt t="109740" x="2371725" y="4933950"/>
          <p14:tracePt t="109747" x="2376488" y="4933950"/>
          <p14:tracePt t="109755" x="2381250" y="4933950"/>
          <p14:tracePt t="109799" x="2376488" y="4933950"/>
          <p14:tracePt t="109806" x="2366963" y="4933950"/>
          <p14:tracePt t="109819" x="2357438" y="4933950"/>
          <p14:tracePt t="109852" x="2224088" y="4948238"/>
          <p14:tracePt t="109885" x="2105025" y="4962525"/>
          <p14:tracePt t="109902" x="2024063" y="4962525"/>
          <p14:tracePt t="109919" x="1981200" y="4962525"/>
          <p14:tracePt t="109935" x="1952625" y="4962525"/>
          <p14:tracePt t="109952" x="1909763" y="4957763"/>
          <p14:tracePt t="109969" x="1885950" y="4948238"/>
          <p14:tracePt t="109985" x="1866900" y="4938713"/>
          <p14:tracePt t="110002" x="1843088" y="4919663"/>
          <p14:tracePt t="110019" x="1804988" y="4886325"/>
          <p14:tracePt t="110035" x="1776413" y="4867275"/>
          <p14:tracePt t="110052" x="1738313" y="4843463"/>
          <p14:tracePt t="110069" x="1695450" y="4814888"/>
          <p14:tracePt t="110085" x="1628775" y="4791075"/>
          <p14:tracePt t="110102" x="1600200" y="4772025"/>
          <p14:tracePt t="110119" x="1571625" y="4762500"/>
          <p14:tracePt t="110135" x="1557338" y="4757738"/>
          <p14:tracePt t="110152" x="1533525" y="4748213"/>
          <p14:tracePt t="110168" x="1528763" y="4748213"/>
          <p14:tracePt t="110185" x="1524000" y="4748213"/>
          <p14:tracePt t="110202" x="1524000" y="4738688"/>
          <p14:tracePt t="110218" x="1528763" y="4714875"/>
          <p14:tracePt t="110235" x="1576388" y="4691063"/>
          <p14:tracePt t="110252" x="1662113" y="4657725"/>
          <p14:tracePt t="110268" x="1804988" y="4629150"/>
          <p14:tracePt t="110285" x="1885950" y="4614863"/>
          <p14:tracePt t="110302" x="1928813" y="4614863"/>
          <p14:tracePt t="110318" x="1957388" y="4614863"/>
          <p14:tracePt t="110335" x="1976438" y="4614863"/>
          <p14:tracePt t="110352" x="1981200" y="4614863"/>
          <p14:tracePt t="110393" x="1971675" y="4619625"/>
          <p14:tracePt t="110402" x="1966913" y="4629150"/>
          <p14:tracePt t="110418" x="1933575" y="4652963"/>
          <p14:tracePt t="110435" x="1866900" y="4695825"/>
          <p14:tracePt t="110452" x="1719263" y="4781550"/>
          <p14:tracePt t="110469" x="1643063" y="4819650"/>
          <p14:tracePt t="110485" x="1566863" y="4848225"/>
          <p14:tracePt t="110502" x="1524000" y="4867275"/>
          <p14:tracePt t="110518" x="1485900" y="4881563"/>
          <p14:tracePt t="110535" x="1471613" y="4886325"/>
          <p14:tracePt t="110552" x="1462088" y="4886325"/>
          <p14:tracePt t="110585" x="1466850" y="4867275"/>
          <p14:tracePt t="110602" x="1509713" y="4833938"/>
          <p14:tracePt t="110618" x="1585913" y="4795838"/>
          <p14:tracePt t="110635" x="1738313" y="4762500"/>
          <p14:tracePt t="110652" x="1819275" y="4757738"/>
          <p14:tracePt t="110668" x="1866900" y="4757738"/>
          <p14:tracePt t="110685" x="1905000" y="4762500"/>
          <p14:tracePt t="110702" x="1928813" y="4772025"/>
          <p14:tracePt t="110718" x="1938338" y="4795838"/>
          <p14:tracePt t="110735" x="1933575" y="4838700"/>
          <p14:tracePt t="110752" x="1924050" y="4876800"/>
          <p14:tracePt t="110768" x="1871663" y="4933950"/>
          <p14:tracePt t="110785" x="1790700" y="4991100"/>
          <p14:tracePt t="110802" x="1700213" y="5053013"/>
          <p14:tracePt t="110818" x="1614488" y="5119688"/>
          <p14:tracePt t="110835" x="1590675" y="5143500"/>
          <p14:tracePt t="110852" x="1576388" y="5153025"/>
          <p14:tracePt t="110868" x="1571625" y="5157788"/>
          <p14:tracePt t="110885" x="1566863" y="5157788"/>
          <p14:tracePt t="110919" x="1581150" y="5148263"/>
          <p14:tracePt t="110935" x="1619250" y="5133975"/>
          <p14:tracePt t="110952" x="1695450" y="5100638"/>
          <p14:tracePt t="110968" x="1762125" y="5081588"/>
          <p14:tracePt t="110985" x="1824038" y="5067300"/>
          <p14:tracePt t="111002" x="1952625" y="5053013"/>
          <p14:tracePt t="111018" x="2052638" y="5053013"/>
          <p14:tracePt t="111035" x="2157413" y="5062538"/>
          <p14:tracePt t="111052" x="2247900" y="5072063"/>
          <p14:tracePt t="111068" x="2405063" y="5072063"/>
          <p14:tracePt t="111085" x="2505075" y="5072063"/>
          <p14:tracePt t="111102" x="2595563" y="5072063"/>
          <p14:tracePt t="111118" x="2676525" y="5076825"/>
          <p14:tracePt t="111135" x="2795588" y="5091113"/>
          <p14:tracePt t="111152" x="2857500" y="5100638"/>
          <p14:tracePt t="111168" x="2905125" y="5105400"/>
          <p14:tracePt t="111185" x="2967038" y="5119688"/>
          <p14:tracePt t="111202" x="2990850" y="5124450"/>
          <p14:tracePt t="111218" x="3005138" y="5129213"/>
          <p14:tracePt t="111235" x="3009900" y="5129213"/>
          <p14:tracePt t="111421" x="3067050" y="5091113"/>
          <p14:tracePt t="111428" x="3138488" y="5038725"/>
          <p14:tracePt t="111435" x="3209925" y="4995863"/>
          <p14:tracePt t="111452" x="3352800" y="4914900"/>
          <p14:tracePt t="111468" x="3448050" y="4862513"/>
          <p14:tracePt t="111485" x="3505200" y="4838700"/>
          <p14:tracePt t="111502" x="3538538" y="4814888"/>
          <p14:tracePt t="111518" x="3552825" y="4810125"/>
          <p14:tracePt t="111536" x="3562350" y="4810125"/>
          <p14:tracePt t="111585" x="3562350" y="4805363"/>
          <p14:tracePt t="111599" x="3552825" y="4800600"/>
          <p14:tracePt t="111608" x="3543300" y="4791075"/>
          <p14:tracePt t="111619" x="3505200" y="4762500"/>
          <p14:tracePt t="111635" x="3448050" y="4719638"/>
          <p14:tracePt t="111652" x="3386138" y="4667250"/>
          <p14:tracePt t="111668" x="3328988" y="4624388"/>
          <p14:tracePt t="111685" x="3243263" y="4572000"/>
          <p14:tracePt t="111702" x="3195638" y="4562475"/>
          <p14:tracePt t="111719" x="3128963" y="4538663"/>
          <p14:tracePt t="111735" x="3067050" y="4533900"/>
          <p14:tracePt t="111752" x="2976563" y="4524375"/>
          <p14:tracePt t="111768" x="2909888" y="4524375"/>
          <p14:tracePt t="111785" x="2847975" y="4524375"/>
          <p14:tracePt t="111802" x="2752725" y="4533900"/>
          <p14:tracePt t="111818" x="2700338" y="4538663"/>
          <p14:tracePt t="111835" x="2652713" y="4538663"/>
          <p14:tracePt t="111852" x="2624138" y="4538663"/>
          <p14:tracePt t="111868" x="2590800" y="4538663"/>
          <p14:tracePt t="111885" x="2571750" y="4538663"/>
          <p14:tracePt t="111902" x="2543175" y="4538663"/>
          <p14:tracePt t="111918" x="2509838" y="4548188"/>
          <p14:tracePt t="111935" x="2443163" y="4572000"/>
          <p14:tracePt t="111952" x="2386013" y="4591050"/>
          <p14:tracePt t="111968" x="2324100" y="4619625"/>
          <p14:tracePt t="111985" x="2252663" y="4662488"/>
          <p14:tracePt t="112002" x="2219325" y="4676775"/>
          <p14:tracePt t="112018" x="2190750" y="4705350"/>
          <p14:tracePt t="112035" x="2166938" y="4719638"/>
          <p14:tracePt t="112052" x="2143125" y="4767263"/>
          <p14:tracePt t="112068" x="2128838" y="4814888"/>
          <p14:tracePt t="112085" x="2124075" y="4891088"/>
          <p14:tracePt t="112102" x="2124075" y="4981575"/>
          <p14:tracePt t="112118" x="2138363" y="5091113"/>
          <p14:tracePt t="112135" x="2152650" y="5133975"/>
          <p14:tracePt t="112152" x="2171700" y="5162550"/>
          <p14:tracePt t="112169" x="2205038" y="5200650"/>
          <p14:tracePt t="112185" x="2243138" y="5224463"/>
          <p14:tracePt t="112202" x="2295525" y="5243513"/>
          <p14:tracePt t="112218" x="2357438" y="5243513"/>
          <p14:tracePt t="112236" x="2490788" y="5243513"/>
          <p14:tracePt t="112252" x="2581275" y="5224463"/>
          <p14:tracePt t="112268" x="2681288" y="5195888"/>
          <p14:tracePt t="112285" x="2767013" y="5162550"/>
          <p14:tracePt t="112302" x="2867025" y="5119688"/>
          <p14:tracePt t="112319" x="2914650" y="5091113"/>
          <p14:tracePt t="112335" x="2952750" y="5067300"/>
          <p14:tracePt t="112352" x="2976563" y="5043488"/>
          <p14:tracePt t="112368" x="2995613" y="5014913"/>
          <p14:tracePt t="112385" x="3014663" y="4986338"/>
          <p14:tracePt t="112402" x="3019425" y="4957763"/>
          <p14:tracePt t="112419" x="3019425" y="4910138"/>
          <p14:tracePt t="112435" x="3005138" y="4876800"/>
          <p14:tracePt t="112452" x="2981325" y="4829175"/>
          <p14:tracePt t="112468" x="2952750" y="4772025"/>
          <p14:tracePt t="112485" x="2900363" y="4700588"/>
          <p14:tracePt t="112502" x="2862263" y="4667250"/>
          <p14:tracePt t="112519" x="2805113" y="4633913"/>
          <p14:tracePt t="112535" x="2757488" y="4600575"/>
          <p14:tracePt t="112552" x="2676525" y="4562475"/>
          <p14:tracePt t="112569" x="2638425" y="4557713"/>
          <p14:tracePt t="112585" x="2595563" y="4552950"/>
          <p14:tracePt t="112602" x="2543175" y="4548188"/>
          <p14:tracePt t="112618" x="2509838" y="4548188"/>
          <p14:tracePt t="112635" x="2457450" y="4548188"/>
          <p14:tracePt t="112652" x="2409825" y="4548188"/>
          <p14:tracePt t="112668" x="2333625" y="4552950"/>
          <p14:tracePt t="112685" x="2281238" y="4567238"/>
          <p14:tracePt t="112702" x="2228850" y="4586288"/>
          <p14:tracePt t="112718" x="2176463" y="4600575"/>
          <p14:tracePt t="112735" x="2109788" y="4624388"/>
          <p14:tracePt t="112752" x="2066925" y="4643438"/>
          <p14:tracePt t="112768" x="2038350" y="4652963"/>
          <p14:tracePt t="112785" x="2019300" y="4662488"/>
          <p14:tracePt t="112802" x="2014538" y="4662488"/>
          <p14:tracePt t="112818" x="2009775" y="4662488"/>
          <p14:tracePt t="112835" x="2000250" y="4662488"/>
          <p14:tracePt t="112890" x="2005013" y="4662488"/>
          <p14:tracePt t="112897" x="2009775" y="4667250"/>
          <p14:tracePt t="112903" x="2019300" y="4667250"/>
          <p14:tracePt t="112918" x="2038350" y="4667250"/>
          <p14:tracePt t="112935" x="2062163" y="4667250"/>
          <p14:tracePt t="112952" x="2076450" y="4667250"/>
          <p14:tracePt t="112969" x="2085975" y="4667250"/>
          <p14:tracePt t="112985" x="2090738" y="4667250"/>
          <p14:tracePt t="113086" x="2095500" y="4667250"/>
          <p14:tracePt t="113116" x="2100263" y="4667250"/>
          <p14:tracePt t="113124" x="2105025" y="4672013"/>
          <p14:tracePt t="113135" x="2114550" y="4672013"/>
          <p14:tracePt t="113152" x="2133600" y="4672013"/>
          <p14:tracePt t="113168" x="2195513" y="4672013"/>
          <p14:tracePt t="113185" x="2262188" y="4672013"/>
          <p14:tracePt t="113202" x="2324100" y="4672013"/>
          <p14:tracePt t="113218" x="2424113" y="4667250"/>
          <p14:tracePt t="113235" x="2505075" y="4657725"/>
          <p14:tracePt t="113252" x="2605088" y="4657725"/>
          <p14:tracePt t="113268" x="2695575" y="4657725"/>
          <p14:tracePt t="113270" x="2743200" y="4657725"/>
          <p14:tracePt t="113285" x="2809875" y="4657725"/>
          <p14:tracePt t="113302" x="2881313" y="4657725"/>
          <p14:tracePt t="113319" x="2957513" y="4657725"/>
          <p14:tracePt t="113335" x="3028950" y="4657725"/>
          <p14:tracePt t="113352" x="3119438" y="4662488"/>
          <p14:tracePt t="113368" x="3171825" y="4667250"/>
          <p14:tracePt t="113385" x="3205163" y="4667250"/>
          <p14:tracePt t="113402" x="3276600" y="4667250"/>
          <p14:tracePt t="113418" x="3319463" y="4676775"/>
          <p14:tracePt t="113435" x="3352800" y="4681538"/>
          <p14:tracePt t="113452" x="3376613" y="4681538"/>
          <p14:tracePt t="113468" x="3390900" y="4681538"/>
          <p14:tracePt t="113485" x="3395663" y="4681538"/>
          <p14:tracePt t="113502" x="3395663" y="4691063"/>
          <p14:tracePt t="113518" x="3390900" y="4700588"/>
          <p14:tracePt t="113535" x="3357563" y="4724400"/>
          <p14:tracePt t="113552" x="3262313" y="4762500"/>
          <p14:tracePt t="113568" x="3109913" y="4814888"/>
          <p14:tracePt t="113585" x="2895600" y="4848225"/>
          <p14:tracePt t="113602" x="2771775" y="4867275"/>
          <p14:tracePt t="113618" x="2633663" y="4876800"/>
          <p14:tracePt t="113635" x="2543175" y="4876800"/>
          <p14:tracePt t="113652" x="2447925" y="4876800"/>
          <p14:tracePt t="113668" x="2414588" y="4876800"/>
          <p14:tracePt t="113685" x="2390775" y="4876800"/>
          <p14:tracePt t="113702" x="2381250" y="4876800"/>
          <p14:tracePt t="113718" x="2371725" y="4876800"/>
          <p14:tracePt t="113762" x="2381250" y="4876800"/>
          <p14:tracePt t="113769" x="2409825" y="4867275"/>
          <p14:tracePt t="113785" x="2500313" y="4862513"/>
          <p14:tracePt t="113802" x="2605088" y="4843463"/>
          <p14:tracePt t="113819" x="2705100" y="4843463"/>
          <p14:tracePt t="113835" x="2833688" y="4848225"/>
          <p14:tracePt t="113852" x="2886075" y="4852988"/>
          <p14:tracePt t="113868" x="2914650" y="4857750"/>
          <p14:tracePt t="113885" x="2928938" y="4857750"/>
          <p14:tracePt t="113902" x="2933700" y="4867275"/>
          <p14:tracePt t="113918" x="2933700" y="4891088"/>
          <p14:tracePt t="113935" x="2928938" y="4933950"/>
          <p14:tracePt t="113952" x="2900363" y="4991100"/>
          <p14:tracePt t="113968" x="2857500" y="5072063"/>
          <p14:tracePt t="113985" x="2833688" y="5095875"/>
          <p14:tracePt t="114002" x="2828925" y="5105400"/>
          <p14:tracePt t="114018" x="2819400" y="5114925"/>
          <p14:tracePt t="114035" x="2814638" y="5124450"/>
          <p14:tracePt t="114068" x="2814638" y="5129213"/>
          <p14:tracePt t="114748" x="2819400" y="5138738"/>
          <p14:tracePt t="114757" x="2828925" y="5157788"/>
          <p14:tracePt t="114768" x="2833688" y="5195888"/>
          <p14:tracePt t="114785" x="2824163" y="5276850"/>
          <p14:tracePt t="114802" x="2771775" y="5372100"/>
          <p14:tracePt t="114818" x="2686050" y="5500688"/>
          <p14:tracePt t="114835" x="2624138" y="5562600"/>
          <p14:tracePt t="114868" x="2500313" y="5653088"/>
          <p14:tracePt t="114902" x="2405063" y="5681663"/>
          <p14:tracePt t="114918" x="2376488" y="5695950"/>
          <p14:tracePt t="114935" x="2352675" y="5700713"/>
          <p14:tracePt t="114951" x="2309813" y="5715000"/>
          <p14:tracePt t="114968" x="2276475" y="5719763"/>
          <p14:tracePt t="114985" x="2247900" y="5729288"/>
          <p14:tracePt t="115002" x="2214563" y="5748338"/>
          <p14:tracePt t="115018" x="2185988" y="5762625"/>
          <p14:tracePt t="115035" x="2162175" y="5767388"/>
          <p14:tracePt t="115051" x="2138363" y="5781675"/>
          <p14:tracePt t="115068" x="2109788" y="5805488"/>
          <p14:tracePt t="115085" x="2085975" y="5824538"/>
          <p14:tracePt t="115101" x="2062163" y="5848350"/>
          <p14:tracePt t="115118" x="2043113" y="5872163"/>
          <p14:tracePt t="115135" x="2019300" y="5886450"/>
          <p14:tracePt t="115151" x="2000250" y="5891213"/>
          <p14:tracePt t="115168" x="1985963" y="5895975"/>
          <p14:tracePt t="115185" x="1962150" y="5895975"/>
          <p14:tracePt t="115201" x="1938338" y="5895975"/>
          <p14:tracePt t="115218" x="1905000" y="5886450"/>
          <p14:tracePt t="115235" x="1876425" y="5876925"/>
          <p14:tracePt t="115252" x="1828800" y="5867400"/>
          <p14:tracePt t="115268" x="1795463" y="5862638"/>
          <p14:tracePt t="115285" x="1771650" y="5848350"/>
          <p14:tracePt t="115301" x="1747838" y="5843588"/>
          <p14:tracePt t="115318" x="1709738" y="5834063"/>
          <p14:tracePt t="115335" x="1681163" y="5834063"/>
          <p14:tracePt t="115352" x="1657350" y="5834063"/>
          <p14:tracePt t="115368" x="1638300" y="5834063"/>
          <p14:tracePt t="115385" x="1619250" y="5834063"/>
          <p14:tracePt t="115401" x="1609725" y="5834063"/>
          <p14:tracePt t="115418" x="1604963" y="5834063"/>
          <p14:tracePt t="115435" x="1595438" y="5834063"/>
          <p14:tracePt t="115451" x="1590675" y="5834063"/>
          <p14:tracePt t="115468" x="1585913" y="5834063"/>
          <p14:tracePt t="115708" x="1595438" y="5824538"/>
          <p14:tracePt t="115714" x="1604963" y="5824538"/>
          <p14:tracePt t="115722" x="1624013" y="5824538"/>
          <p14:tracePt t="115735" x="1643063" y="5824538"/>
          <p14:tracePt t="115751" x="1676400" y="5824538"/>
          <p14:tracePt t="115768" x="1695450" y="5819775"/>
          <p14:tracePt t="115785" x="1719263" y="5819775"/>
          <p14:tracePt t="115802" x="1757363" y="5819775"/>
          <p14:tracePt t="115818" x="1785938" y="5819775"/>
          <p14:tracePt t="115835" x="1814513" y="5819775"/>
          <p14:tracePt t="115851" x="1833563" y="5819775"/>
          <p14:tracePt t="115868" x="1866900" y="5819775"/>
          <p14:tracePt t="115885" x="1881188" y="5819775"/>
          <p14:tracePt t="115902" x="1890713" y="5819775"/>
          <p14:tracePt t="115918" x="1905000" y="5819775"/>
          <p14:tracePt t="115935" x="1924050" y="5819775"/>
          <p14:tracePt t="115951" x="1938338" y="5819775"/>
          <p14:tracePt t="115968" x="1962150" y="5819775"/>
          <p14:tracePt t="115985" x="1990725" y="5824538"/>
          <p14:tracePt t="116001" x="2009775" y="5824538"/>
          <p14:tracePt t="116018" x="2033588" y="5824538"/>
          <p14:tracePt t="116035" x="2047875" y="5824538"/>
          <p14:tracePt t="116052" x="2066925" y="5824538"/>
          <p14:tracePt t="116068" x="2081213" y="5824538"/>
          <p14:tracePt t="116085" x="2095500" y="5824538"/>
          <p14:tracePt t="116101" x="2105025" y="5824538"/>
          <p14:tracePt t="116118" x="2124075" y="5824538"/>
          <p14:tracePt t="116135" x="2138363" y="5824538"/>
          <p14:tracePt t="116152" x="2152650" y="5824538"/>
          <p14:tracePt t="116169" x="2166938" y="5824538"/>
          <p14:tracePt t="116185" x="2171700" y="5824538"/>
          <p14:tracePt t="116201" x="2181225" y="5824538"/>
          <p14:tracePt t="116287" x="2185988" y="5824538"/>
          <p14:tracePt t="116294" x="2190750" y="5824538"/>
          <p14:tracePt t="116881" x="2233613" y="5810250"/>
          <p14:tracePt t="116888" x="2281238" y="5786438"/>
          <p14:tracePt t="116895" x="2328863" y="5753100"/>
          <p14:tracePt t="116904" x="2357438" y="5738813"/>
          <p14:tracePt t="116918" x="2424113" y="5710238"/>
          <p14:tracePt t="116935" x="2462213" y="5700713"/>
          <p14:tracePt t="116969" x="2500313" y="5700713"/>
          <p14:tracePt t="117001" x="2509838" y="5700713"/>
          <p14:tracePt t="117042" x="2514600" y="5700713"/>
          <p14:tracePt t="117064" x="2519363" y="5700713"/>
          <p14:tracePt t="117079" x="2524125" y="5700713"/>
          <p14:tracePt t="117086" x="2528888" y="5700713"/>
          <p14:tracePt t="117101" x="2533650" y="5700713"/>
          <p14:tracePt t="117118" x="2547938" y="5700713"/>
          <p14:tracePt t="117135" x="2557463" y="5700713"/>
          <p14:tracePt t="117151" x="2581275" y="5700713"/>
          <p14:tracePt t="117168" x="2624138" y="5700713"/>
          <p14:tracePt t="117185" x="2662238" y="5705475"/>
          <p14:tracePt t="117201" x="2690813" y="5705475"/>
          <p14:tracePt t="117218" x="2719388" y="5719763"/>
          <p14:tracePt t="117235" x="2733675" y="5719763"/>
          <p14:tracePt t="117251" x="2738438" y="5719763"/>
          <p14:tracePt t="117268" x="2747963" y="5719763"/>
          <p14:tracePt t="117336" x="2747963" y="5715000"/>
          <p14:tracePt t="117351" x="2747963" y="5710238"/>
          <p14:tracePt t="117358" x="2747963" y="5705475"/>
          <p14:tracePt t="117368" x="2743200" y="5705475"/>
          <p14:tracePt t="117385" x="2719388" y="5686425"/>
          <p14:tracePt t="117401" x="2686050" y="5662613"/>
          <p14:tracePt t="117418" x="2643188" y="5643563"/>
          <p14:tracePt t="117435" x="2605088" y="5634038"/>
          <p14:tracePt t="117451" x="2571750" y="5634038"/>
          <p14:tracePt t="117468" x="2524125" y="5634038"/>
          <p14:tracePt t="117485" x="2495550" y="5638800"/>
          <p14:tracePt t="117501" x="2471738" y="5648325"/>
          <p14:tracePt t="117518" x="2447925" y="5662613"/>
          <p14:tracePt t="117535" x="2414588" y="5686425"/>
          <p14:tracePt t="117551" x="2390775" y="5705475"/>
          <p14:tracePt t="117568" x="2371725" y="5734050"/>
          <p14:tracePt t="117585" x="2347913" y="5781675"/>
          <p14:tracePt t="117601" x="2338388" y="5805488"/>
          <p14:tracePt t="117618" x="2328863" y="5819775"/>
          <p14:tracePt t="117635" x="2328863" y="5843588"/>
          <p14:tracePt t="117651" x="2328863" y="5862638"/>
          <p14:tracePt t="117668" x="2328863" y="5867400"/>
          <p14:tracePt t="117684" x="2338388" y="5872163"/>
          <p14:tracePt t="117701" x="2352675" y="5881688"/>
          <p14:tracePt t="117718" x="2400300" y="5891213"/>
          <p14:tracePt t="117735" x="2428875" y="5891213"/>
          <p14:tracePt t="117751" x="2457450" y="5891213"/>
          <p14:tracePt t="117768" x="2505075" y="5872163"/>
          <p14:tracePt t="117785" x="2533650" y="5848350"/>
          <p14:tracePt t="117801" x="2571750" y="5810250"/>
          <p14:tracePt t="117818" x="2605088" y="5767388"/>
          <p14:tracePt t="117835" x="2638425" y="5700713"/>
          <p14:tracePt t="117851" x="2638425" y="5667375"/>
          <p14:tracePt t="117868" x="2638425" y="5643563"/>
          <p14:tracePt t="117885" x="2638425" y="5619750"/>
          <p14:tracePt t="117901" x="2614613" y="5586413"/>
          <p14:tracePt t="117918" x="2600325" y="5576888"/>
          <p14:tracePt t="117935" x="2566988" y="5557838"/>
          <p14:tracePt t="117951" x="2538413" y="5553075"/>
          <p14:tracePt t="117968" x="2495550" y="5553075"/>
          <p14:tracePt t="117985" x="2457450" y="5553075"/>
          <p14:tracePt t="118001" x="2433638" y="5567363"/>
          <p14:tracePt t="118018" x="2400300" y="5600700"/>
          <p14:tracePt t="118035" x="2371725" y="5638800"/>
          <p14:tracePt t="118051" x="2352675" y="5686425"/>
          <p14:tracePt t="118068" x="2343150" y="5729288"/>
          <p14:tracePt t="118085" x="2328863" y="5781675"/>
          <p14:tracePt t="118101" x="2324100" y="5805488"/>
          <p14:tracePt t="118118" x="2324100" y="5819775"/>
          <p14:tracePt t="118135" x="2324100" y="5834063"/>
          <p14:tracePt t="118151" x="2324100" y="5843588"/>
          <p14:tracePt t="118168" x="2324100" y="5848350"/>
          <p14:tracePt t="118184" x="2324100" y="5857875"/>
          <p14:tracePt t="118224" x="2324100" y="5862638"/>
          <p14:tracePt t="118238" x="2324100" y="5867400"/>
          <p14:tracePt t="118605" x="2328863" y="5867400"/>
          <p14:tracePt t="118620" x="2333625" y="5867400"/>
          <p14:tracePt t="118627" x="2338388" y="5867400"/>
          <p14:tracePt t="118686" x="2343150" y="5867400"/>
          <p14:tracePt t="118693" x="2347913" y="5867400"/>
          <p14:tracePt t="118718" x="2352675" y="5867400"/>
          <p14:tracePt t="118751" x="2366963" y="5867400"/>
          <p14:tracePt t="118768" x="2376488" y="5867400"/>
          <p14:tracePt t="118784" x="2381250" y="5867400"/>
          <p14:tracePt t="118801" x="2386013" y="5867400"/>
          <p14:tracePt t="118818" x="2390775" y="5867400"/>
          <p14:tracePt t="118834" x="2395538" y="5867400"/>
          <p14:tracePt t="118851" x="2400300" y="5867400"/>
          <p14:tracePt t="118868" x="2409825" y="5867400"/>
          <p14:tracePt t="118885" x="2419350" y="5867400"/>
          <p14:tracePt t="118901" x="2424113" y="5867400"/>
          <p14:tracePt t="118918" x="2428875" y="5867400"/>
          <p14:tracePt t="118934" x="2438400" y="5867400"/>
          <p14:tracePt t="118994" x="2443163" y="5867400"/>
          <p14:tracePt t="119002" x="2447925" y="5867400"/>
          <p14:tracePt t="119017" x="2452688" y="5867400"/>
          <p14:tracePt t="119024" x="2457450" y="5867400"/>
          <p14:tracePt t="119039" x="2462213" y="5867400"/>
          <p14:tracePt t="119051" x="2466975" y="5867400"/>
          <p14:tracePt t="119068" x="2486025" y="5857875"/>
          <p14:tracePt t="119084" x="2500313" y="5848350"/>
          <p14:tracePt t="119101" x="2509838" y="5843588"/>
          <p14:tracePt t="119118" x="2514600" y="5838825"/>
          <p14:tracePt t="119134" x="2524125" y="5838825"/>
          <p14:tracePt t="119151" x="2533650" y="5838825"/>
          <p14:tracePt t="119222" x="2533650" y="5834063"/>
          <p14:tracePt t="119229" x="2538413" y="5829300"/>
          <p14:tracePt t="119237" x="2543175" y="5819775"/>
          <p14:tracePt t="119251" x="2557463" y="5795963"/>
          <p14:tracePt t="119268" x="2566988" y="5772150"/>
          <p14:tracePt t="119284" x="2586038" y="5729288"/>
          <p14:tracePt t="119301" x="2595563" y="5700713"/>
          <p14:tracePt t="119318" x="2609850" y="5657850"/>
          <p14:tracePt t="119334" x="2614613" y="5638800"/>
          <p14:tracePt t="119351" x="2614613" y="5629275"/>
          <p14:tracePt t="119368" x="2614613" y="5600700"/>
          <p14:tracePt t="119384" x="2614613" y="5586413"/>
          <p14:tracePt t="119401" x="2614613" y="5576888"/>
          <p14:tracePt t="119418" x="2614613" y="5562600"/>
          <p14:tracePt t="119434" x="2609850" y="5548313"/>
          <p14:tracePt t="119451" x="2605088" y="5538788"/>
          <p14:tracePt t="119468" x="2600325" y="5529263"/>
          <p14:tracePt t="119484" x="2590800" y="5519738"/>
          <p14:tracePt t="119501" x="2581275" y="5510213"/>
          <p14:tracePt t="119518" x="2576513" y="5500688"/>
          <p14:tracePt t="119535" x="2571750" y="5495925"/>
          <p14:tracePt t="119551" x="2557463" y="5491163"/>
          <p14:tracePt t="119568" x="2524125" y="5481638"/>
          <p14:tracePt t="119585" x="2505075" y="5481638"/>
          <p14:tracePt t="119601" x="2481263" y="5481638"/>
          <p14:tracePt t="119618" x="2447925" y="5486400"/>
          <p14:tracePt t="119635" x="2428875" y="5491163"/>
          <p14:tracePt t="119651" x="2409825" y="5495925"/>
          <p14:tracePt t="119668" x="2390775" y="5510213"/>
          <p14:tracePt t="119685" x="2366963" y="5519738"/>
          <p14:tracePt t="119701" x="2352675" y="5524500"/>
          <p14:tracePt t="119718" x="2338388" y="5529263"/>
          <p14:tracePt t="119734" x="2324100" y="5538788"/>
          <p14:tracePt t="119751" x="2305050" y="5557838"/>
          <p14:tracePt t="119768" x="2290763" y="5576888"/>
          <p14:tracePt t="119785" x="2276475" y="5591175"/>
          <p14:tracePt t="119802" x="2257425" y="5624513"/>
          <p14:tracePt t="119818" x="2247900" y="5648325"/>
          <p14:tracePt t="119835" x="2243138" y="5672138"/>
          <p14:tracePt t="119851" x="2238375" y="5700713"/>
          <p14:tracePt t="119868" x="2228850" y="5738813"/>
          <p14:tracePt t="119884" x="2228850" y="5762625"/>
          <p14:tracePt t="119901" x="2228850" y="5776913"/>
          <p14:tracePt t="119918" x="2228850" y="5786438"/>
          <p14:tracePt t="119934" x="2238375" y="5805488"/>
          <p14:tracePt t="119951" x="2247900" y="5815013"/>
          <p14:tracePt t="119968" x="2252663" y="5824538"/>
          <p14:tracePt t="119985" x="2276475" y="5838825"/>
          <p14:tracePt t="120001" x="2290763" y="5843588"/>
          <p14:tracePt t="120018" x="2300288" y="5853113"/>
          <p14:tracePt t="120034" x="2314575" y="5857875"/>
          <p14:tracePt t="120051" x="2333625" y="5867400"/>
          <p14:tracePt t="120068" x="2347913" y="5867400"/>
          <p14:tracePt t="120084" x="2357438" y="5867400"/>
          <p14:tracePt t="120101" x="2376488" y="5867400"/>
          <p14:tracePt t="120118" x="2409825" y="5862638"/>
          <p14:tracePt t="120134" x="2433638" y="5853113"/>
          <p14:tracePt t="120151" x="2457450" y="5834063"/>
          <p14:tracePt t="120168" x="2481263" y="5815013"/>
          <p14:tracePt t="120184" x="2514600" y="5781675"/>
          <p14:tracePt t="120201" x="2533650" y="5762625"/>
          <p14:tracePt t="120218" x="2557463" y="5738813"/>
          <p14:tracePt t="120234" x="2576513" y="5700713"/>
          <p14:tracePt t="120251" x="2581275" y="5676900"/>
          <p14:tracePt t="120268" x="2586038" y="5653088"/>
          <p14:tracePt t="120284" x="2586038" y="5643563"/>
          <p14:tracePt t="120301" x="2586038" y="5619750"/>
          <p14:tracePt t="120318" x="2576513" y="5605463"/>
          <p14:tracePt t="120335" x="2566988" y="5586413"/>
          <p14:tracePt t="120351" x="2543175" y="5572125"/>
          <p14:tracePt t="120368" x="2509838" y="5538788"/>
          <p14:tracePt t="120385" x="2471738" y="5524500"/>
          <p14:tracePt t="120401" x="2443163" y="5514975"/>
          <p14:tracePt t="120418" x="2395538" y="5514975"/>
          <p14:tracePt t="120434" x="2371725" y="5514975"/>
          <p14:tracePt t="120451" x="2362200" y="5514975"/>
          <p14:tracePt t="120469" x="2343150" y="5524500"/>
          <p14:tracePt t="120484" x="2328863" y="5529263"/>
          <p14:tracePt t="120501" x="2314575" y="5534025"/>
          <p14:tracePt t="120518" x="2305050" y="5543550"/>
          <p14:tracePt t="120534" x="2300288" y="5548313"/>
          <p14:tracePt t="120551" x="2286000" y="5567363"/>
          <p14:tracePt t="120568" x="2276475" y="5586413"/>
          <p14:tracePt t="120585" x="2262188" y="5610225"/>
          <p14:tracePt t="120601" x="2252663" y="5657850"/>
          <p14:tracePt t="120618" x="2252663" y="5686425"/>
          <p14:tracePt t="120634" x="2252663" y="5710238"/>
          <p14:tracePt t="120651" x="2252663" y="5724525"/>
          <p14:tracePt t="120668" x="2257425" y="5743575"/>
          <p14:tracePt t="120684" x="2266950" y="5753100"/>
          <p14:tracePt t="120701" x="2276475" y="5757863"/>
          <p14:tracePt t="120718" x="2290763" y="5767388"/>
          <p14:tracePt t="120734" x="2309813" y="5776913"/>
          <p14:tracePt t="120751" x="2324100" y="5786438"/>
          <p14:tracePt t="120768" x="2333625" y="5791200"/>
          <p14:tracePt t="120784" x="2347913" y="5795963"/>
          <p14:tracePt t="120801" x="2357438" y="5805488"/>
          <p14:tracePt t="120818" x="2376488" y="5805488"/>
          <p14:tracePt t="120835" x="2390775" y="5805488"/>
          <p14:tracePt t="120851" x="2414588" y="5805488"/>
          <p14:tracePt t="120868" x="2452688" y="5805488"/>
          <p14:tracePt t="120884" x="2500313" y="5805488"/>
          <p14:tracePt t="120901" x="2557463" y="5805488"/>
          <p14:tracePt t="120918" x="2647950" y="5786438"/>
          <p14:tracePt t="120934" x="2690813" y="5772150"/>
          <p14:tracePt t="120951" x="2728913" y="5757863"/>
          <p14:tracePt t="120968" x="2790825" y="5734050"/>
          <p14:tracePt t="120984" x="2819400" y="5719763"/>
          <p14:tracePt t="121001" x="2838450" y="5715000"/>
          <p14:tracePt t="121018" x="2852738" y="5705475"/>
          <p14:tracePt t="121034" x="2867025" y="5700713"/>
          <p14:tracePt t="121051" x="2876550" y="5695950"/>
          <p14:tracePt t="121068" x="2886075" y="5691188"/>
          <p14:tracePt t="121084" x="2900363" y="5691188"/>
          <p14:tracePt t="121101" x="2919413" y="5686425"/>
          <p14:tracePt t="121118" x="2933700" y="5686425"/>
          <p14:tracePt t="121134" x="2938463" y="5686425"/>
          <p14:tracePt t="121151" x="2943225" y="5686425"/>
          <p14:tracePt t="121168" x="2952750" y="5686425"/>
          <p14:tracePt t="121256" x="2957513" y="5686425"/>
          <p14:tracePt t="121284" x="2962275" y="5686425"/>
          <p14:tracePt t="121674" x="2971800" y="5691188"/>
          <p14:tracePt t="121681" x="2971800" y="5705475"/>
          <p14:tracePt t="121688" x="2986088" y="5710238"/>
          <p14:tracePt t="121701" x="2990850" y="5715000"/>
          <p14:tracePt t="121718" x="3005138" y="5748338"/>
          <p14:tracePt t="121734" x="3019425" y="5767388"/>
          <p14:tracePt t="121768" x="3043238" y="5867400"/>
          <p14:tracePt t="121801" x="3048000" y="5953125"/>
          <p14:tracePt t="121818" x="3048000" y="5991225"/>
          <p14:tracePt t="121835" x="3048000" y="6015038"/>
          <p14:tracePt t="121852" x="3038475" y="6038850"/>
          <p14:tracePt t="121868" x="3033713" y="6048375"/>
          <p14:tracePt t="121884" x="3028950" y="6057900"/>
          <p14:tracePt t="121901" x="3028950" y="6067425"/>
          <p14:tracePt t="121960" x="3033713" y="6067425"/>
          <p14:tracePt t="121967" x="3038475" y="6067425"/>
          <p14:tracePt t="121975" x="3043238" y="6067425"/>
          <p14:tracePt t="121984" x="3052763" y="6062663"/>
          <p14:tracePt t="122001" x="3090863" y="6048375"/>
          <p14:tracePt t="122018" x="3181350" y="6000750"/>
          <p14:tracePt t="122034" x="3238500" y="5953125"/>
          <p14:tracePt t="122051" x="3286125" y="5915025"/>
          <p14:tracePt t="122068" x="3338513" y="5872163"/>
          <p14:tracePt t="122084" x="3395663" y="5834063"/>
          <p14:tracePt t="122101" x="3429000" y="5815013"/>
          <p14:tracePt t="122118" x="3452813" y="5800725"/>
          <p14:tracePt t="122134" x="3476625" y="5795963"/>
          <p14:tracePt t="122151" x="3509963" y="5781675"/>
          <p14:tracePt t="122168" x="3533775" y="5776913"/>
          <p14:tracePt t="122184" x="3552825" y="5767388"/>
          <p14:tracePt t="122201" x="3586163" y="5753100"/>
          <p14:tracePt t="122218" x="3609975" y="5748338"/>
          <p14:tracePt t="122234" x="3633788" y="5743575"/>
          <p14:tracePt t="122251" x="3643313" y="5734050"/>
          <p14:tracePt t="122268" x="3662363" y="5724525"/>
          <p14:tracePt t="122284" x="3671888" y="5724525"/>
          <p14:tracePt t="122301" x="3676650" y="5724525"/>
          <p14:tracePt t="122318" x="3681413" y="5724525"/>
          <p14:tracePt t="122334" x="3690938" y="5724525"/>
          <p14:tracePt t="122351" x="3700463" y="5724525"/>
          <p14:tracePt t="122368" x="3714750" y="5729288"/>
          <p14:tracePt t="122384" x="3738563" y="5762625"/>
          <p14:tracePt t="122401" x="3762375" y="5815013"/>
          <p14:tracePt t="122418" x="3786188" y="5872163"/>
          <p14:tracePt t="122434" x="3805238" y="5924550"/>
          <p14:tracePt t="122451" x="3814763" y="5972175"/>
          <p14:tracePt t="122468" x="3819525" y="5991225"/>
          <p14:tracePt t="122484" x="3819525" y="6015038"/>
          <p14:tracePt t="122501" x="3819525" y="6034088"/>
          <p14:tracePt t="122517" x="3814763" y="6081713"/>
          <p14:tracePt t="122534" x="3800475" y="6119813"/>
          <p14:tracePt t="122551" x="3786188" y="6148388"/>
          <p14:tracePt t="122568" x="3762375" y="6200775"/>
          <p14:tracePt t="122584" x="3743325" y="6238875"/>
          <p14:tracePt t="122601" x="3729038" y="6248400"/>
          <p14:tracePt t="122618" x="3714750" y="6257925"/>
          <p14:tracePt t="122634" x="3695700" y="6257925"/>
          <p14:tracePt t="122651" x="3686175" y="6257925"/>
          <p14:tracePt t="122668" x="3681413" y="6243638"/>
          <p14:tracePt t="122684" x="3671888" y="6219825"/>
          <p14:tracePt t="122701" x="3686175" y="6172200"/>
          <p14:tracePt t="122719" x="3705225" y="6138863"/>
          <p14:tracePt t="122735" x="3738563" y="6105525"/>
          <p14:tracePt t="122751" x="3781425" y="6072188"/>
          <p14:tracePt t="122767" x="3867150" y="6015038"/>
          <p14:tracePt t="122784" x="3933825" y="5986463"/>
          <p14:tracePt t="122801" x="3971925" y="5976938"/>
          <p14:tracePt t="122818" x="4019550" y="5948363"/>
          <p14:tracePt t="122834" x="4043363" y="5938838"/>
          <p14:tracePt t="122851" x="4067175" y="5919788"/>
          <p14:tracePt t="122868" x="4086225" y="5910263"/>
          <p14:tracePt t="122884" x="4124325" y="5886450"/>
          <p14:tracePt t="122901" x="4152900" y="5876925"/>
          <p14:tracePt t="122918" x="4176713" y="5857875"/>
          <p14:tracePt t="122934" x="4205288" y="5853113"/>
          <p14:tracePt t="122951" x="4233863" y="5838825"/>
          <p14:tracePt t="122967" x="4248150" y="5829300"/>
          <p14:tracePt t="122984" x="4257675" y="5824538"/>
          <p14:tracePt t="123002" x="4276725" y="5815013"/>
          <p14:tracePt t="123017" x="4291013" y="5810250"/>
          <p14:tracePt t="123034" x="4305300" y="5810250"/>
          <p14:tracePt t="123051" x="4329113" y="5810250"/>
          <p14:tracePt t="123068" x="4348163" y="5800725"/>
          <p14:tracePt t="123084" x="4367213" y="5800725"/>
          <p14:tracePt t="123101" x="4376738" y="5800725"/>
          <p14:tracePt t="123117" x="4400550" y="5800725"/>
          <p14:tracePt t="123134" x="4419600" y="5800725"/>
          <p14:tracePt t="123151" x="4429125" y="5800725"/>
          <p14:tracePt t="123168" x="4433888" y="5800725"/>
          <p14:tracePt t="123185" x="4438650" y="5800725"/>
          <p14:tracePt t="123443" x="4448175" y="5800725"/>
          <p14:tracePt t="123450" x="4476750" y="5810250"/>
          <p14:tracePt t="123457" x="4486275" y="5819775"/>
          <p14:tracePt t="123467" x="4495800" y="5834063"/>
          <p14:tracePt t="123484" x="4538663" y="5881688"/>
          <p14:tracePt t="123501" x="4572000" y="5943600"/>
          <p14:tracePt t="123517" x="4581525" y="5986463"/>
          <p14:tracePt t="123534" x="4591050" y="6024563"/>
          <p14:tracePt t="123551" x="4600575" y="6048375"/>
          <p14:tracePt t="123567" x="4600575" y="6072188"/>
          <p14:tracePt t="123584" x="4600575" y="6076950"/>
          <p14:tracePt t="123601" x="4600575" y="6081713"/>
          <p14:tracePt t="123618" x="4600575" y="6091238"/>
          <p14:tracePt t="123685" x="4605338" y="6091238"/>
          <p14:tracePt t="123692" x="4610100" y="6091238"/>
          <p14:tracePt t="123701" x="4614863" y="6086475"/>
          <p14:tracePt t="123718" x="4629150" y="6072188"/>
          <p14:tracePt t="123734" x="4672013" y="6024563"/>
          <p14:tracePt t="123751" x="4748213" y="5915025"/>
          <p14:tracePt t="123768" x="4791075" y="5857875"/>
          <p14:tracePt t="123784" x="4814888" y="5819775"/>
          <p14:tracePt t="123801" x="4852988" y="5791200"/>
          <p14:tracePt t="123818" x="4862513" y="5781675"/>
          <p14:tracePt t="123834" x="4876800" y="5772150"/>
          <p14:tracePt t="123851" x="4881563" y="5767388"/>
          <p14:tracePt t="123868" x="4900613" y="5757863"/>
          <p14:tracePt t="123884" x="4919663" y="5757863"/>
          <p14:tracePt t="123901" x="4957763" y="5781675"/>
          <p14:tracePt t="123918" x="5033963" y="5834063"/>
          <p14:tracePt t="123934" x="5124450" y="5924550"/>
          <p14:tracePt t="123951" x="5172075" y="5967413"/>
          <p14:tracePt t="123967" x="5205413" y="6005513"/>
          <p14:tracePt t="123985" x="5248275" y="6034088"/>
          <p14:tracePt t="124001" x="5262563" y="6043613"/>
          <p14:tracePt t="124017" x="5272088" y="6048375"/>
          <p14:tracePt t="124034" x="5281613" y="6057900"/>
          <p14:tracePt t="124264" x="5329238" y="6048375"/>
          <p14:tracePt t="124271" x="5400675" y="6034088"/>
          <p14:tracePt t="124278" x="5457825" y="6015038"/>
          <p14:tracePt t="124285" x="5505450" y="6000750"/>
          <p14:tracePt t="124301" x="5576888" y="5976938"/>
          <p14:tracePt t="124317" x="5629275" y="5972175"/>
          <p14:tracePt t="124334" x="5672138" y="5967413"/>
          <p14:tracePt t="124351" x="5710238" y="5967413"/>
          <p14:tracePt t="124367" x="5753100" y="5967413"/>
          <p14:tracePt t="124384" x="5781675" y="5967413"/>
          <p14:tracePt t="124401" x="5810250" y="5967413"/>
          <p14:tracePt t="124417" x="5848350" y="5967413"/>
          <p14:tracePt t="124434" x="5886450" y="5967413"/>
          <p14:tracePt t="124451" x="5905500" y="5967413"/>
          <p14:tracePt t="124468" x="5929313" y="5967413"/>
          <p14:tracePt t="124484" x="5953125" y="5967413"/>
          <p14:tracePt t="124501" x="5967413" y="5967413"/>
          <p14:tracePt t="124517" x="5976938" y="5967413"/>
          <p14:tracePt t="124534" x="5995988" y="5967413"/>
          <p14:tracePt t="124551" x="6015038" y="5967413"/>
          <p14:tracePt t="124567" x="6029325" y="5967413"/>
          <p14:tracePt t="124584" x="6038850" y="5967413"/>
          <p14:tracePt t="124601" x="6048375" y="5967413"/>
          <p14:tracePt t="124617" x="6057900" y="5967413"/>
          <p14:tracePt t="126142" x="5810250" y="5976938"/>
          <p14:tracePt t="126149" x="5467350" y="5976938"/>
          <p14:tracePt t="126157" x="5014913" y="6010275"/>
          <p14:tracePt t="126167" x="4605338" y="6024563"/>
          <p14:tracePt t="126184" x="3852863" y="6038850"/>
          <p14:tracePt t="126201" x="3033713" y="6053138"/>
          <p14:tracePt t="126234" x="2514600" y="6029325"/>
          <p14:tracePt t="126267" x="2347913" y="5986463"/>
          <p14:tracePt t="126284" x="2338388" y="5972175"/>
          <p14:tracePt t="126301" x="2338388" y="5967413"/>
          <p14:tracePt t="126546" x="2324100" y="5967413"/>
          <p14:tracePt t="126553" x="2290763" y="5967413"/>
          <p14:tracePt t="126561" x="2266950" y="5967413"/>
          <p14:tracePt t="126568" x="2238375" y="5967413"/>
          <p14:tracePt t="126584" x="2190750" y="5967413"/>
          <p14:tracePt t="126600" x="2138363" y="5967413"/>
          <p14:tracePt t="126617" x="2081213" y="5972175"/>
          <p14:tracePt t="126634" x="1985963" y="5972175"/>
          <p14:tracePt t="126650" x="1909763" y="5972175"/>
          <p14:tracePt t="126667" x="1828800" y="5967413"/>
          <p14:tracePt t="126684" x="1757363" y="5962650"/>
          <p14:tracePt t="126700" x="1614488" y="5929313"/>
          <p14:tracePt t="126717" x="1538288" y="5900738"/>
          <p14:tracePt t="126734" x="1476375" y="5872163"/>
          <p14:tracePt t="126751" x="1419225" y="5819775"/>
          <p14:tracePt t="126767" x="1385888" y="5781675"/>
          <p14:tracePt t="126784" x="1366838" y="5743575"/>
          <p14:tracePt t="126800" x="1352550" y="5695950"/>
          <p14:tracePt t="126817" x="1381125" y="5572125"/>
          <p14:tracePt t="126835" x="1419225" y="5495925"/>
          <p14:tracePt t="126850" x="1476375" y="5453063"/>
          <p14:tracePt t="126867" x="1533525" y="5410200"/>
          <p14:tracePt t="126884" x="1619250" y="5395913"/>
          <p14:tracePt t="126901" x="1676400" y="5414963"/>
          <p14:tracePt t="126917" x="1714500" y="5453063"/>
          <p14:tracePt t="126934" x="1785938" y="5534025"/>
          <p14:tracePt t="126951" x="1819275" y="5591175"/>
          <p14:tracePt t="126967" x="1838325" y="5634038"/>
          <p14:tracePt t="126984" x="1852613" y="5672138"/>
          <p14:tracePt t="127001" x="1852613" y="5724525"/>
          <p14:tracePt t="127017" x="1843088" y="5776913"/>
          <p14:tracePt t="127034" x="1838325" y="5819775"/>
          <p14:tracePt t="127051" x="1833563" y="5848350"/>
          <p14:tracePt t="127067" x="1833563" y="5872163"/>
          <p14:tracePt t="127084" x="1833563" y="5881688"/>
          <p14:tracePt t="127101" x="1838325" y="5891213"/>
          <p14:tracePt t="127117" x="1866900" y="5891213"/>
          <p14:tracePt t="127134" x="1924050" y="5886450"/>
          <p14:tracePt t="127150" x="1971675" y="5867400"/>
          <p14:tracePt t="127167" x="2024063" y="5843588"/>
          <p14:tracePt t="127184" x="2090738" y="5810250"/>
          <p14:tracePt t="127200" x="2114550" y="5795963"/>
          <p14:tracePt t="127217" x="2133600" y="5791200"/>
          <p14:tracePt t="127234" x="2143125" y="5781675"/>
          <p14:tracePt t="127250" x="2162175" y="5781675"/>
          <p14:tracePt t="127267" x="2176463" y="5781675"/>
          <p14:tracePt t="127284" x="2185988" y="5781675"/>
          <p14:tracePt t="127300" x="2205038" y="5781675"/>
          <p14:tracePt t="127317" x="2233613" y="5781675"/>
          <p14:tracePt t="127334" x="2257425" y="5781675"/>
          <p14:tracePt t="127350" x="2276475" y="5781675"/>
          <p14:tracePt t="127367" x="2305050" y="5781675"/>
          <p14:tracePt t="127384" x="2319338" y="5781675"/>
          <p14:tracePt t="127400" x="2328863" y="5781675"/>
          <p14:tracePt t="127417" x="2343150" y="5781675"/>
          <p14:tracePt t="127434" x="2352675" y="5781675"/>
          <p14:tracePt t="127450" x="2357438" y="5781675"/>
          <p14:tracePt t="127467" x="2366963" y="5781675"/>
          <p14:tracePt t="127831" x="2371725" y="5776913"/>
          <p14:tracePt t="127838" x="2376488" y="5776913"/>
          <p14:tracePt t="129328" x="2390775" y="5772150"/>
          <p14:tracePt t="129335" x="2409825" y="5772150"/>
          <p14:tracePt t="129342" x="2433638" y="5767388"/>
          <p14:tracePt t="129350" x="2462213" y="5757863"/>
          <p14:tracePt t="129367" x="2509838" y="5753100"/>
          <p14:tracePt t="129384" x="2557463" y="5748338"/>
          <p14:tracePt t="129400" x="2609850" y="5734050"/>
          <p14:tracePt t="129434" x="2705100" y="5719763"/>
          <p14:tracePt t="129467" x="2838450" y="5715000"/>
          <p14:tracePt t="129484" x="2895600" y="5710238"/>
          <p14:tracePt t="129500" x="2938463" y="5710238"/>
          <p14:tracePt t="129517" x="3000375" y="5695950"/>
          <p14:tracePt t="129534" x="3038475" y="5681663"/>
          <p14:tracePt t="129551" x="3067050" y="5676900"/>
          <p14:tracePt t="129567" x="3095625" y="5672138"/>
          <p14:tracePt t="129584" x="3138488" y="5657850"/>
          <p14:tracePt t="129600" x="3157538" y="5657850"/>
          <p14:tracePt t="129617" x="3171825" y="5653088"/>
          <p14:tracePt t="129634" x="3195638" y="5648325"/>
          <p14:tracePt t="129650" x="3228975" y="5648325"/>
          <p14:tracePt t="129667" x="3257550" y="5648325"/>
          <p14:tracePt t="129684" x="3281363" y="5648325"/>
          <p14:tracePt t="129701" x="3324225" y="5657850"/>
          <p14:tracePt t="129717" x="3338513" y="5667375"/>
          <p14:tracePt t="129734" x="3348038" y="5672138"/>
          <p14:tracePt t="129750" x="3352800" y="5676900"/>
          <p14:tracePt t="129767" x="3357563" y="5686425"/>
          <p14:tracePt t="129784" x="3357563" y="5695950"/>
          <p14:tracePt t="129800" x="3357563" y="5705475"/>
          <p14:tracePt t="129817" x="3333750" y="5724525"/>
          <p14:tracePt t="129834" x="3219450" y="5781675"/>
          <p14:tracePt t="129850" x="3124200" y="5805488"/>
          <p14:tracePt t="129867" x="3024188" y="5819775"/>
          <p14:tracePt t="129884" x="2919413" y="5834063"/>
          <p14:tracePt t="129900" x="2800350" y="5824538"/>
          <p14:tracePt t="129917" x="2757488" y="5819775"/>
          <p14:tracePt t="129934" x="2728913" y="5815013"/>
          <p14:tracePt t="129951" x="2705100" y="5791200"/>
          <p14:tracePt t="129967" x="2705100" y="5762625"/>
          <p14:tracePt t="129984" x="2714625" y="5705475"/>
          <p14:tracePt t="130000" x="2743200" y="5648325"/>
          <p14:tracePt t="130017" x="2805113" y="5576888"/>
          <p14:tracePt t="130034" x="2852738" y="5553075"/>
          <p14:tracePt t="130050" x="2900363" y="5543550"/>
          <p14:tracePt t="130067" x="2952750" y="5562600"/>
          <p14:tracePt t="130084" x="3038475" y="5619750"/>
          <p14:tracePt t="130100" x="3071813" y="5648325"/>
          <p14:tracePt t="130117" x="3100388" y="5681663"/>
          <p14:tracePt t="130134" x="3124200" y="5729288"/>
          <p14:tracePt t="130150" x="3124200" y="5762625"/>
          <p14:tracePt t="130167" x="3119438" y="5795963"/>
          <p14:tracePt t="130355" x="3167063" y="5791200"/>
          <p14:tracePt t="130362" x="3224213" y="5781675"/>
          <p14:tracePt t="130370" x="3290888" y="5776913"/>
          <p14:tracePt t="130384" x="3405188" y="5757863"/>
          <p14:tracePt t="130400" x="3519488" y="5748338"/>
          <p14:tracePt t="130417" x="3590925" y="5734050"/>
          <p14:tracePt t="130434" x="3643313" y="5734050"/>
          <p14:tracePt t="130450" x="3700463" y="5734050"/>
          <p14:tracePt t="130467" x="3729038" y="5734050"/>
          <p14:tracePt t="130484" x="3757613" y="5734050"/>
          <p14:tracePt t="130500" x="3781425" y="5734050"/>
          <p14:tracePt t="130517" x="3814763" y="5734050"/>
          <p14:tracePt t="130534" x="3833813" y="5734050"/>
          <p14:tracePt t="130550" x="3857625" y="5734050"/>
          <p14:tracePt t="130567" x="3876675" y="5734050"/>
          <p14:tracePt t="130584" x="3886200" y="5734050"/>
          <p14:tracePt t="130600" x="3890963" y="5734050"/>
          <p14:tracePt t="130617" x="3895725" y="5734050"/>
          <p14:tracePt t="130655" x="3890963" y="5734050"/>
          <p14:tracePt t="130667" x="3876675" y="5743575"/>
          <p14:tracePt t="130684" x="3833813" y="5753100"/>
          <p14:tracePt t="130700" x="3733800" y="5781675"/>
          <p14:tracePt t="130717" x="3652838" y="5781675"/>
          <p14:tracePt t="130734" x="3586163" y="5781675"/>
          <p14:tracePt t="130751" x="3524250" y="5776913"/>
          <p14:tracePt t="130767" x="3495675" y="5762625"/>
          <p14:tracePt t="130784" x="3486150" y="5748338"/>
          <p14:tracePt t="130800" x="3481388" y="5734050"/>
          <p14:tracePt t="130817" x="3481388" y="5686425"/>
          <p14:tracePt t="130834" x="3490913" y="5662613"/>
          <p14:tracePt t="130851" x="3524250" y="5638800"/>
          <p14:tracePt t="130867" x="3557588" y="5629275"/>
          <p14:tracePt t="130884" x="3619500" y="5629275"/>
          <p14:tracePt t="130900" x="3657600" y="5648325"/>
          <p14:tracePt t="130917" x="3695700" y="5657850"/>
          <p14:tracePt t="130934" x="3714750" y="5672138"/>
          <p14:tracePt t="130950" x="3724275" y="5681663"/>
          <p14:tracePt t="130967" x="3729038" y="5681663"/>
          <p14:tracePt t="130984" x="3733800" y="5681663"/>
          <p14:tracePt t="131000" x="3733800" y="5686425"/>
          <p14:tracePt t="131185" x="3805238" y="5686425"/>
          <p14:tracePt t="131192" x="3914775" y="5676900"/>
          <p14:tracePt t="131200" x="4024313" y="5676900"/>
          <p14:tracePt t="131217" x="4214813" y="5657850"/>
          <p14:tracePt t="131234" x="4338638" y="5657850"/>
          <p14:tracePt t="131250" x="4462463" y="5657850"/>
          <p14:tracePt t="131267" x="4519613" y="5662613"/>
          <p14:tracePt t="131284" x="4557713" y="5667375"/>
          <p14:tracePt t="131301" x="4595813" y="5676900"/>
          <p14:tracePt t="131317" x="4614863" y="5676900"/>
          <p14:tracePt t="131334" x="4624388" y="5676900"/>
          <p14:tracePt t="131350" x="4633913" y="5676900"/>
          <p14:tracePt t="131367" x="4643438" y="5676900"/>
          <p14:tracePt t="131384" x="4648200" y="5681663"/>
          <p14:tracePt t="131400" x="4652963" y="5686425"/>
          <p14:tracePt t="131417" x="4662488" y="5686425"/>
          <p14:tracePt t="131450" x="4662488" y="5695950"/>
          <p14:tracePt t="131467" x="4657725" y="5705475"/>
          <p14:tracePt t="131484" x="4581525" y="5738813"/>
          <p14:tracePt t="131500" x="4495800" y="5753100"/>
          <p14:tracePt t="131517" x="4362450" y="5776913"/>
          <p14:tracePt t="131533" x="4233863" y="5781675"/>
          <p14:tracePt t="131550" x="4114800" y="5762625"/>
          <p14:tracePt t="131567" x="4081463" y="5748338"/>
          <p14:tracePt t="131584" x="4062413" y="5734050"/>
          <p14:tracePt t="131600" x="4052888" y="5719763"/>
          <p14:tracePt t="131617" x="4048125" y="5695950"/>
          <p14:tracePt t="131634" x="4076700" y="5657850"/>
          <p14:tracePt t="131651" x="4138613" y="5595938"/>
          <p14:tracePt t="131667" x="4219575" y="5519738"/>
          <p14:tracePt t="131684" x="4371975" y="5462588"/>
          <p14:tracePt t="131700" x="4462463" y="5462588"/>
          <p14:tracePt t="131717" x="4548188" y="5491163"/>
          <p14:tracePt t="131734" x="4652963" y="5534025"/>
          <p14:tracePt t="131750" x="4681538" y="5548313"/>
          <p14:tracePt t="131767" x="4700588" y="5562600"/>
          <p14:tracePt t="131784" x="4710113" y="5576888"/>
          <p14:tracePt t="131800" x="4719638" y="5595938"/>
          <p14:tracePt t="131817" x="4719638" y="5605463"/>
          <p14:tracePt t="131833" x="4714875" y="5624513"/>
          <p14:tracePt t="131850" x="4705350" y="5638800"/>
          <p14:tracePt t="131867" x="4695825" y="5648325"/>
          <p14:tracePt t="131884" x="4691063" y="5653088"/>
          <p14:tracePt t="132124" x="4576763" y="5676900"/>
          <p14:tracePt t="132131" x="4429125" y="5695950"/>
          <p14:tracePt t="132138" x="4329113" y="5724525"/>
          <p14:tracePt t="132150" x="4224338" y="5743575"/>
          <p14:tracePt t="132167" x="3976688" y="5795963"/>
          <p14:tracePt t="132183" x="3862388" y="5819775"/>
          <p14:tracePt t="132200" x="3767138" y="5829300"/>
          <p14:tracePt t="132217" x="3719513" y="5834063"/>
          <p14:tracePt t="132234" x="3662363" y="5834063"/>
          <p14:tracePt t="132250" x="3638550" y="5834063"/>
          <p14:tracePt t="132267" x="3600450" y="5834063"/>
          <p14:tracePt t="132283" x="3557588" y="5834063"/>
          <p14:tracePt t="132300" x="3476625" y="5834063"/>
          <p14:tracePt t="132317" x="3405188" y="5843588"/>
          <p14:tracePt t="132333" x="3324225" y="5848350"/>
          <p14:tracePt t="132350" x="3181350" y="5881688"/>
          <p14:tracePt t="132367" x="3090863" y="5891213"/>
          <p14:tracePt t="132383" x="3014663" y="5910263"/>
          <p14:tracePt t="132400" x="2952750" y="5924550"/>
          <p14:tracePt t="132417" x="2890838" y="5938838"/>
          <p14:tracePt t="132433" x="2871788" y="5938838"/>
          <p14:tracePt t="132450" x="2862263" y="5938838"/>
          <p14:tracePt t="132467" x="2857500" y="5938838"/>
          <p14:tracePt t="132483" x="2847975" y="5938838"/>
          <p14:tracePt t="132520" x="2857500" y="5938838"/>
          <p14:tracePt t="132534" x="2924175" y="5938838"/>
          <p14:tracePt t="132550" x="3048000" y="5938838"/>
          <p14:tracePt t="132567" x="3181350" y="5938838"/>
          <p14:tracePt t="132583" x="3381375" y="5957888"/>
          <p14:tracePt t="132600" x="3724275" y="5957888"/>
          <p14:tracePt t="132617" x="4024313" y="5948363"/>
          <p14:tracePt t="132633" x="4267200" y="5938838"/>
          <p14:tracePt t="132650" x="4529138" y="5910263"/>
          <p14:tracePt t="132667" x="4848225" y="5872163"/>
          <p14:tracePt t="132683" x="4981575" y="5857875"/>
          <p14:tracePt t="132700" x="5095875" y="5848350"/>
          <p14:tracePt t="132717" x="5172075" y="5848350"/>
          <p14:tracePt t="132733" x="5191125" y="5848350"/>
          <p14:tracePt t="132750" x="5214938" y="5848350"/>
          <p14:tracePt t="132767" x="5224463" y="5848350"/>
          <p14:tracePt t="132783" x="5233988" y="5848350"/>
          <p14:tracePt t="132800" x="5238750" y="5848350"/>
          <p14:tracePt t="132836" x="5243513" y="5848350"/>
          <p14:tracePt t="133378" x="5114925" y="5857875"/>
          <p14:tracePt t="133386" x="4829175" y="5900738"/>
          <p14:tracePt t="133392" x="4543425" y="5943600"/>
          <p14:tracePt t="133400" x="4324350" y="5981700"/>
          <p14:tracePt t="133417" x="3752850" y="6010275"/>
          <p14:tracePt t="133434" x="3386138" y="6010275"/>
          <p14:tracePt t="133467" x="2900363" y="6005513"/>
          <p14:tracePt t="133500" x="2738438" y="6010275"/>
          <p14:tracePt t="133517" x="2671763" y="6010275"/>
          <p14:tracePt t="133533" x="2628900" y="6005513"/>
          <p14:tracePt t="133550" x="2590800" y="6000750"/>
          <p14:tracePt t="133567" x="2547938" y="5995988"/>
          <p14:tracePt t="133583" x="2486025" y="5981700"/>
          <p14:tracePt t="133600" x="2457450" y="5972175"/>
          <p14:tracePt t="133617" x="2414588" y="5967413"/>
          <p14:tracePt t="133633" x="2371725" y="5967413"/>
          <p14:tracePt t="133650" x="2276475" y="5967413"/>
          <p14:tracePt t="133667" x="2224088" y="5981700"/>
          <p14:tracePt t="133683" x="2190750" y="5986463"/>
          <p14:tracePt t="133700" x="2152650" y="5986463"/>
          <p14:tracePt t="133717" x="2143125" y="5986463"/>
          <p14:tracePt t="133733" x="2128838" y="5976938"/>
          <p14:tracePt t="133750" x="2119313" y="5976938"/>
          <p14:tracePt t="133767" x="2109788" y="5976938"/>
          <p14:tracePt t="134082" x="2119313" y="5967413"/>
          <p14:tracePt t="134089" x="2128838" y="5953125"/>
          <p14:tracePt t="134100" x="2138363" y="5948363"/>
          <p14:tracePt t="134117" x="2147888" y="5943600"/>
          <p14:tracePt t="134133" x="2157413" y="5934075"/>
          <p14:tracePt t="134412" x="2138363" y="5953125"/>
          <p14:tracePt t="134420" x="2114550" y="5967413"/>
          <p14:tracePt t="134427" x="2085975" y="5981700"/>
          <p14:tracePt t="134434" x="2057400" y="5995988"/>
          <p14:tracePt t="134450" x="1995488" y="6015038"/>
          <p14:tracePt t="134467" x="1943100" y="6019800"/>
          <p14:tracePt t="134483" x="1900238" y="6019800"/>
          <p14:tracePt t="134500" x="1838325" y="6010275"/>
          <p14:tracePt t="134516" x="1814513" y="5991225"/>
          <p14:tracePt t="134533" x="1790700" y="5976938"/>
          <p14:tracePt t="134550" x="1766888" y="5962650"/>
          <p14:tracePt t="134567" x="1747838" y="5934075"/>
          <p14:tracePt t="134583" x="1728788" y="5919788"/>
          <p14:tracePt t="134600" x="1719263" y="5915025"/>
          <p14:tracePt t="134617" x="1714500" y="5905500"/>
          <p14:tracePt t="134633" x="1704975" y="5895975"/>
          <p14:tracePt t="135852" x="1785938" y="5881688"/>
          <p14:tracePt t="135859" x="1900238" y="5862638"/>
          <p14:tracePt t="135866" x="2009775" y="5843588"/>
          <p14:tracePt t="135883" x="2200275" y="5805488"/>
          <p14:tracePt t="135900" x="2390775" y="5781675"/>
          <p14:tracePt t="135917" x="2662238" y="5753100"/>
          <p14:tracePt t="135950" x="2886075" y="5753100"/>
          <p14:tracePt t="135983" x="3024188" y="5767388"/>
          <p14:tracePt t="136000" x="3043238" y="5772150"/>
          <p14:tracePt t="136017" x="3057525" y="5772150"/>
          <p14:tracePt t="136033" x="3067050" y="5772150"/>
          <p14:tracePt t="136050" x="3100388" y="5772150"/>
          <p14:tracePt t="136066" x="3114675" y="5772150"/>
          <p14:tracePt t="136083" x="3133725" y="5772150"/>
          <p14:tracePt t="136100" x="3167063" y="5781675"/>
          <p14:tracePt t="136116" x="3195638" y="5786438"/>
          <p14:tracePt t="136133" x="3233738" y="5791200"/>
          <p14:tracePt t="136150" x="3286125" y="5800725"/>
          <p14:tracePt t="136167" x="3381375" y="5815013"/>
          <p14:tracePt t="136183" x="3462338" y="5819775"/>
          <p14:tracePt t="136200" x="3543300" y="5829300"/>
          <p14:tracePt t="136217" x="3609975" y="5829300"/>
          <p14:tracePt t="136233" x="3748088" y="5824538"/>
          <p14:tracePt t="136250" x="3838575" y="5815013"/>
          <p14:tracePt t="136267" x="3933825" y="5800725"/>
          <p14:tracePt t="136283" x="4052888" y="5772150"/>
          <p14:tracePt t="136300" x="4138613" y="5748338"/>
          <p14:tracePt t="136317" x="4224338" y="5724525"/>
          <p14:tracePt t="136333" x="4267200" y="5710238"/>
          <p14:tracePt t="136350" x="4300538" y="5695950"/>
          <p14:tracePt t="136366" x="4305300" y="5691188"/>
          <p14:tracePt t="136578" x="4324350" y="5672138"/>
          <p14:tracePt t="136585" x="4343400" y="5653088"/>
          <p14:tracePt t="136593" x="4362450" y="5638800"/>
          <p14:tracePt t="136600" x="4381500" y="5629275"/>
          <p14:tracePt t="136616" x="4400550" y="5614988"/>
          <p14:tracePt t="136633" x="4424363" y="5605463"/>
          <p14:tracePt t="136650" x="4457700" y="5591175"/>
          <p14:tracePt t="136666" x="4481513" y="5581650"/>
          <p14:tracePt t="136683" x="4519613" y="5576888"/>
          <p14:tracePt t="136700" x="4552950" y="5567363"/>
          <p14:tracePt t="136716" x="4700588" y="5553075"/>
          <p14:tracePt t="136733" x="4843463" y="5543550"/>
          <p14:tracePt t="136750" x="4967288" y="5538788"/>
          <p14:tracePt t="136767" x="5081588" y="5529263"/>
          <p14:tracePt t="136769" x="5138738" y="5529263"/>
          <p14:tracePt t="136783" x="5253038" y="5519738"/>
          <p14:tracePt t="136800" x="5367338" y="5514975"/>
          <p14:tracePt t="136816" x="5457825" y="5505450"/>
          <p14:tracePt t="136833" x="5538788" y="5495925"/>
          <p14:tracePt t="136851" x="5643563" y="5481638"/>
          <p14:tracePt t="136867" x="5695950" y="5476875"/>
          <p14:tracePt t="136883" x="5734050" y="5467350"/>
          <p14:tracePt t="136900" x="5781675" y="5453063"/>
          <p14:tracePt t="136917" x="5800725" y="5448300"/>
          <p14:tracePt t="136933" x="5824538" y="5443538"/>
          <p14:tracePt t="136950" x="5834063" y="5434013"/>
          <p14:tracePt t="136967" x="5853113" y="5424488"/>
          <p14:tracePt t="136983" x="5857875" y="5424488"/>
          <p14:tracePt t="137000" x="5862638" y="5424488"/>
          <p14:tracePt t="137047" x="5862638" y="5419725"/>
          <p14:tracePt t="137054" x="5862638" y="5414963"/>
          <p14:tracePt t="137069" x="5862638" y="5410200"/>
          <p14:tracePt t="137083" x="5857875" y="5405438"/>
          <p14:tracePt t="137100" x="5853113" y="5391150"/>
          <p14:tracePt t="137116" x="5838825" y="5372100"/>
          <p14:tracePt t="137133" x="5810250" y="5357813"/>
          <p14:tracePt t="137150" x="5753100" y="5338763"/>
          <p14:tracePt t="137166" x="5715000" y="5324475"/>
          <p14:tracePt t="137183" x="5681663" y="5319713"/>
          <p14:tracePt t="137200" x="5653088" y="5314950"/>
          <p14:tracePt t="137216" x="5605463" y="5300663"/>
          <p14:tracePt t="137233" x="5572125" y="5291138"/>
          <p14:tracePt t="137250" x="5538788" y="5281613"/>
          <p14:tracePt t="137267" x="5491163" y="5272088"/>
          <p14:tracePt t="137283" x="5453063" y="5267325"/>
          <p14:tracePt t="137300" x="5419725" y="5257800"/>
          <p14:tracePt t="137316" x="5381625" y="5257800"/>
          <p14:tracePt t="137333" x="5334000" y="5257800"/>
          <p14:tracePt t="137350" x="5300663" y="5257800"/>
          <p14:tracePt t="137367" x="5262563" y="5257800"/>
          <p14:tracePt t="137383" x="5219700" y="5257800"/>
          <p14:tracePt t="137400" x="5162550" y="5267325"/>
          <p14:tracePt t="137417" x="5114925" y="5281613"/>
          <p14:tracePt t="137433" x="5053013" y="5300663"/>
          <p14:tracePt t="137450" x="4972050" y="5329238"/>
          <p14:tracePt t="137466" x="4929188" y="5338763"/>
          <p14:tracePt t="137483" x="4886325" y="5367338"/>
          <p14:tracePt t="137500" x="4838700" y="5391150"/>
          <p14:tracePt t="137517" x="4757738" y="5434013"/>
          <p14:tracePt t="137533" x="4700588" y="5462588"/>
          <p14:tracePt t="137550" x="4648200" y="5481638"/>
          <p14:tracePt t="137566" x="4595813" y="5500688"/>
          <p14:tracePt t="137583" x="4548188" y="5514975"/>
          <p14:tracePt t="137600" x="4524375" y="5519738"/>
          <p14:tracePt t="137617" x="4514850" y="5519738"/>
          <p14:tracePt t="137633" x="4505325" y="5519738"/>
          <p14:tracePt t="137650" x="4486275" y="5519738"/>
          <p14:tracePt t="137666" x="4462463" y="5524500"/>
          <p14:tracePt t="137683" x="4419600" y="5529263"/>
          <p14:tracePt t="137700" x="4286250" y="5538788"/>
          <p14:tracePt t="137717" x="4162425" y="5553075"/>
          <p14:tracePt t="137733" x="4014788" y="5562600"/>
          <p14:tracePt t="137750" x="3824288" y="5572125"/>
          <p14:tracePt t="137767" x="3548063" y="5591175"/>
          <p14:tracePt t="137783" x="3348038" y="5624513"/>
          <p14:tracePt t="137800" x="3167063" y="5662613"/>
          <p14:tracePt t="137817" x="3005138" y="5691188"/>
          <p14:tracePt t="137833" x="2790825" y="5734050"/>
          <p14:tracePt t="137850" x="2662238" y="5748338"/>
          <p14:tracePt t="137866" x="2547938" y="5776913"/>
          <p14:tracePt t="137883" x="2386013" y="5800725"/>
          <p14:tracePt t="137900" x="2295525" y="5815013"/>
          <p14:tracePt t="137916" x="2214563" y="5815013"/>
          <p14:tracePt t="137933" x="2143125" y="5810250"/>
          <p14:tracePt t="137950" x="2076450" y="5800725"/>
          <p14:tracePt t="137966" x="2052638" y="5791200"/>
          <p14:tracePt t="137983" x="2028825" y="5791200"/>
          <p14:tracePt t="138000" x="2009775" y="5791200"/>
          <p14:tracePt t="138016" x="2000250" y="5791200"/>
          <p14:tracePt t="138033" x="1995488" y="5791200"/>
          <p14:tracePt t="138050" x="1990725" y="5791200"/>
          <p14:tracePt t="138083" x="1995488" y="5781675"/>
          <p14:tracePt t="138100" x="2038350" y="5776913"/>
          <p14:tracePt t="138116" x="2128838" y="5776913"/>
          <p14:tracePt t="138133" x="2319338" y="5795963"/>
          <p14:tracePt t="138150" x="2490788" y="5815013"/>
          <p14:tracePt t="138166" x="2700338" y="5824538"/>
          <p14:tracePt t="138183" x="2876550" y="5819775"/>
          <p14:tracePt t="138200" x="3167063" y="5805488"/>
          <p14:tracePt t="138216" x="3309938" y="5805488"/>
          <p14:tracePt t="138233" x="3433763" y="5805488"/>
          <p14:tracePt t="138250" x="3657600" y="5824538"/>
          <p14:tracePt t="138266" x="3781425" y="5834063"/>
          <p14:tracePt t="138283" x="3900488" y="5819775"/>
          <p14:tracePt t="138300" x="4014788" y="5805488"/>
          <p14:tracePt t="138316" x="4219575" y="5753100"/>
          <p14:tracePt t="138333" x="4338638" y="5719763"/>
          <p14:tracePt t="138350" x="4438650" y="5710238"/>
          <p14:tracePt t="138366" x="4510088" y="5705475"/>
          <p14:tracePt t="138383" x="4595813" y="5705475"/>
          <p14:tracePt t="138400" x="4638675" y="5710238"/>
          <p14:tracePt t="138416" x="4672013" y="5715000"/>
          <p14:tracePt t="138433" x="4686300" y="5724525"/>
          <p14:tracePt t="138450" x="4700588" y="5724525"/>
          <p14:tracePt t="138466" x="4705350" y="5724525"/>
          <p14:tracePt t="138483" x="4710113" y="5729288"/>
          <p14:tracePt t="138500" x="4719638" y="5734050"/>
          <p14:tracePt t="139787" x="4786313" y="5672138"/>
          <p14:tracePt t="139801" x="4986338" y="5491163"/>
          <p14:tracePt t="139816" x="5143500" y="5334000"/>
          <p14:tracePt t="139833" x="5348288" y="5153025"/>
          <p14:tracePt t="139850" x="5614988" y="4914900"/>
          <p14:tracePt t="139883" x="6010275" y="4510088"/>
          <p14:tracePt t="139917" x="6224588" y="4310063"/>
          <p14:tracePt t="139933" x="6310313" y="4214813"/>
          <p14:tracePt t="139950" x="6372225" y="4148138"/>
          <p14:tracePt t="139966" x="6424613" y="4086225"/>
          <p14:tracePt t="139983" x="6491288" y="4019550"/>
          <p14:tracePt t="139999" x="6524625" y="3981450"/>
          <p14:tracePt t="140016" x="6548438" y="394335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hashCode()</a:t>
            </a:r>
            <a:endParaRPr lang="ko-KR" altLang="en-US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344488" y="1412875"/>
            <a:ext cx="9217025" cy="32316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5746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5746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b="1" dirty="0"/>
              <a:t>e1</a:t>
            </a:r>
            <a:r>
              <a:rPr lang="en-US" altLang="ko-KR" sz="2000" dirty="0"/>
              <a:t> = new Employee("Kim", 200, </a:t>
            </a:r>
            <a:r>
              <a:rPr lang="en-US" altLang="ko-KR" sz="2000" dirty="0" err="1"/>
              <a:t>LocalDate.of</a:t>
            </a:r>
            <a:r>
              <a:rPr lang="en-US" altLang="ko-KR" sz="2000" dirty="0"/>
              <a:t>(2019, 9, 15));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b="1" dirty="0"/>
              <a:t>e2</a:t>
            </a:r>
            <a:r>
              <a:rPr lang="en-US" altLang="ko-KR" sz="2000" dirty="0"/>
              <a:t> = new Employee("Kim", 200, </a:t>
            </a:r>
            <a:r>
              <a:rPr lang="en-US" altLang="ko-KR" sz="2000" dirty="0" err="1"/>
              <a:t>LocalDate.of</a:t>
            </a:r>
            <a:r>
              <a:rPr lang="en-US" altLang="ko-KR" sz="2000" dirty="0"/>
              <a:t>(2019, 9, 15));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		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e3 = new Employee("</a:t>
            </a:r>
            <a:r>
              <a:rPr lang="en-US" altLang="ko-KR" sz="2000" dirty="0">
                <a:solidFill>
                  <a:srgbClr val="FF0000"/>
                </a:solidFill>
              </a:rPr>
              <a:t>k</a:t>
            </a:r>
            <a:r>
              <a:rPr lang="en-US" altLang="ko-KR" sz="2000" dirty="0"/>
              <a:t>im", 200, </a:t>
            </a:r>
            <a:r>
              <a:rPr lang="en-US" altLang="ko-KR" sz="2000" dirty="0" err="1"/>
              <a:t>LocalDate.of</a:t>
            </a:r>
            <a:r>
              <a:rPr lang="en-US" altLang="ko-KR" sz="2000" dirty="0"/>
              <a:t>(2019, 9, 15));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(e1.hashCode()+":"+ e1.hash1()+":"+ e1.hash2() +":"+ e1.hash3());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(e2.hashCode()+":"+ e2.hash1()+":"+ e2.hash2() +":"+ e2.hash3());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(e3.hashCode()+":"+ e3.hash1()+":"+ e3.hash2() +":"+ e3.hash3());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36776" y="5012491"/>
            <a:ext cx="6609905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31168322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:-943758132:-943758132:-783759971</a:t>
            </a:r>
          </a:p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17225372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:-943758132:-943758132:-783759971</a:t>
            </a:r>
          </a:p>
          <a:p>
            <a:pPr>
              <a:defRPr/>
            </a:pP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5433634:-943542868:-943542868:-754207299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15"/>
    </mc:Choice>
    <mc:Fallback xmlns="">
      <p:transition spd="slow" advTm="136615"/>
    </mc:Fallback>
  </mc:AlternateContent>
  <p:extLst>
    <p:ext uri="{3A86A75C-4F4B-4683-9AE1-C65F6400EC91}">
      <p14:laserTraceLst xmlns:p14="http://schemas.microsoft.com/office/powerpoint/2010/main">
        <p14:tracePtLst>
          <p14:tracePt t="737" x="6519863" y="3843338"/>
          <p14:tracePt t="745" x="6457950" y="3733800"/>
          <p14:tracePt t="752" x="6400800" y="3629025"/>
          <p14:tracePt t="761" x="6324600" y="3495675"/>
          <p14:tracePt t="778" x="6219825" y="3305175"/>
          <p14:tracePt t="794" x="6134100" y="3209925"/>
          <p14:tracePt t="811" x="5995988" y="3114675"/>
          <p14:tracePt t="844" x="5738813" y="3028950"/>
          <p14:tracePt t="878" x="5429250" y="2986088"/>
          <p14:tracePt t="894" x="5314950" y="2976563"/>
          <p14:tracePt t="911" x="5233988" y="2952750"/>
          <p14:tracePt t="928" x="5086350" y="2905125"/>
          <p14:tracePt t="944" x="4976813" y="2857500"/>
          <p14:tracePt t="961" x="4848225" y="2795588"/>
          <p14:tracePt t="978" x="4729163" y="2724150"/>
          <p14:tracePt t="994" x="4505325" y="2638425"/>
          <p14:tracePt t="1011" x="4367213" y="2595563"/>
          <p14:tracePt t="1028" x="4262438" y="2562225"/>
          <p14:tracePt t="1045" x="4176713" y="2528888"/>
          <p14:tracePt t="1061" x="4143375" y="2514600"/>
          <p14:tracePt t="1078" x="4133850" y="2505075"/>
          <p14:tracePt t="1317" x="4076700" y="2490788"/>
          <p14:tracePt t="1324" x="3995738" y="2466975"/>
          <p14:tracePt t="1331" x="3924300" y="2438400"/>
          <p14:tracePt t="1344" x="3833813" y="2419350"/>
          <p14:tracePt t="1361" x="3648075" y="2386013"/>
          <p14:tracePt t="1378" x="3557588" y="2371725"/>
          <p14:tracePt t="1395" x="3514725" y="2366963"/>
          <p14:tracePt t="1411" x="3486150" y="2357438"/>
          <p14:tracePt t="1428" x="3452813" y="2352675"/>
          <p14:tracePt t="1445" x="3429000" y="2347913"/>
          <p14:tracePt t="1461" x="3400425" y="2338388"/>
          <p14:tracePt t="1478" x="3343275" y="2324100"/>
          <p14:tracePt t="1495" x="3290888" y="2319338"/>
          <p14:tracePt t="1511" x="3233738" y="2309813"/>
          <p14:tracePt t="1528" x="3171825" y="2295525"/>
          <p14:tracePt t="1544" x="3105150" y="2286000"/>
          <p14:tracePt t="1561" x="3067050" y="2276475"/>
          <p14:tracePt t="1578" x="3024188" y="2271713"/>
          <p14:tracePt t="1594" x="2986088" y="2257425"/>
          <p14:tracePt t="1611" x="2933700" y="2252663"/>
          <p14:tracePt t="1628" x="2895600" y="2247900"/>
          <p14:tracePt t="1644" x="2862263" y="2247900"/>
          <p14:tracePt t="1661" x="2805113" y="2243138"/>
          <p14:tracePt t="1678" x="2781300" y="2243138"/>
          <p14:tracePt t="1694" x="2752725" y="2243138"/>
          <p14:tracePt t="1711" x="2733675" y="2243138"/>
          <p14:tracePt t="1727" x="2714625" y="2243138"/>
          <p14:tracePt t="1744" x="2709863" y="2243138"/>
          <p14:tracePt t="1761" x="2705100" y="2243138"/>
          <p14:tracePt t="1778" x="2695575" y="2243138"/>
          <p14:tracePt t="1832" x="2690813" y="2243138"/>
          <p14:tracePt t="1838" x="2686050" y="2243138"/>
          <p14:tracePt t="1854" x="2676525" y="2243138"/>
          <p14:tracePt t="1861" x="2671763" y="2243138"/>
          <p14:tracePt t="1878" x="2657475" y="2243138"/>
          <p14:tracePt t="1894" x="2638425" y="2243138"/>
          <p14:tracePt t="1911" x="2614613" y="2243138"/>
          <p14:tracePt t="1928" x="2600325" y="2243138"/>
          <p14:tracePt t="1944" x="2595563" y="2243138"/>
          <p14:tracePt t="1961" x="2586038" y="2243138"/>
          <p14:tracePt t="1978" x="2576513" y="2243138"/>
          <p14:tracePt t="2095" x="2571750" y="2243138"/>
          <p14:tracePt t="2102" x="2566988" y="2243138"/>
          <p14:tracePt t="2146" x="2566988" y="2238375"/>
          <p14:tracePt t="2191" x="2566988" y="2233613"/>
          <p14:tracePt t="2543" x="2566988" y="2228850"/>
          <p14:tracePt t="2557" x="2566988" y="2214563"/>
          <p14:tracePt t="2564" x="2571750" y="2209800"/>
          <p14:tracePt t="2578" x="2576513" y="2205038"/>
          <p14:tracePt t="2594" x="2600325" y="2181225"/>
          <p14:tracePt t="2611" x="2619375" y="2157413"/>
          <p14:tracePt t="2644" x="2633663" y="2138363"/>
          <p14:tracePt t="2678" x="2647950" y="2114550"/>
          <p14:tracePt t="2694" x="2647950" y="2105025"/>
          <p14:tracePt t="2711" x="2647950" y="2095500"/>
          <p14:tracePt t="2744" x="2647950" y="2090738"/>
          <p14:tracePt t="2764" x="2647950" y="2085975"/>
          <p14:tracePt t="2778" x="2652713" y="2085975"/>
          <p14:tracePt t="2794" x="2667000" y="2071688"/>
          <p14:tracePt t="2811" x="2681288" y="2062163"/>
          <p14:tracePt t="2828" x="2724150" y="2038350"/>
          <p14:tracePt t="2844" x="2747963" y="2024063"/>
          <p14:tracePt t="2861" x="2771775" y="2009775"/>
          <p14:tracePt t="2877" x="2790825" y="2005013"/>
          <p14:tracePt t="2895" x="2800350" y="1995488"/>
          <p14:tracePt t="2911" x="2809875" y="1995488"/>
          <p14:tracePt t="6477" x="2809875" y="2000250"/>
          <p14:tracePt t="6484" x="2805113" y="2014538"/>
          <p14:tracePt t="6494" x="2790825" y="2024063"/>
          <p14:tracePt t="6511" x="2781300" y="2047875"/>
          <p14:tracePt t="6527" x="2757488" y="2081213"/>
          <p14:tracePt t="6544" x="2752725" y="2090738"/>
          <p14:tracePt t="6561" x="2747963" y="2100263"/>
          <p14:tracePt t="6594" x="2728913" y="2124075"/>
          <p14:tracePt t="6627" x="2719388" y="2143125"/>
          <p14:tracePt t="6644" x="2700338" y="2157413"/>
          <p14:tracePt t="6661" x="2681288" y="2176463"/>
          <p14:tracePt t="6677" x="2671763" y="2185988"/>
          <p14:tracePt t="6694" x="2662238" y="2195513"/>
          <p14:tracePt t="6711" x="2652713" y="2205038"/>
          <p14:tracePt t="6727" x="2647950" y="2209800"/>
          <p14:tracePt t="6744" x="2638425" y="2214563"/>
          <p14:tracePt t="6761" x="2633663" y="2214563"/>
          <p14:tracePt t="6778" x="2628900" y="2219325"/>
          <p14:tracePt t="6794" x="2619375" y="2224088"/>
          <p14:tracePt t="6810" x="2614613" y="2233613"/>
          <p14:tracePt t="6828" x="2605088" y="2243138"/>
          <p14:tracePt t="6844" x="2600325" y="2243138"/>
          <p14:tracePt t="6860" x="2590800" y="2243138"/>
          <p14:tracePt t="6947" x="2595563" y="2238375"/>
          <p14:tracePt t="6954" x="2609850" y="2224088"/>
          <p14:tracePt t="6961" x="2624138" y="2214563"/>
          <p14:tracePt t="6977" x="2657475" y="2190750"/>
          <p14:tracePt t="6994" x="2695575" y="2162175"/>
          <p14:tracePt t="7010" x="2714625" y="2152650"/>
          <p14:tracePt t="7027" x="2743200" y="2133600"/>
          <p14:tracePt t="7044" x="2757488" y="2128838"/>
          <p14:tracePt t="7060" x="2762250" y="2119313"/>
          <p14:tracePt t="7077" x="2771775" y="2119313"/>
          <p14:tracePt t="7094" x="2776538" y="2119313"/>
          <p14:tracePt t="7137" x="2781300" y="2119313"/>
          <p14:tracePt t="7144" x="2786063" y="2119313"/>
          <p14:tracePt t="7167" x="2790825" y="2119313"/>
          <p14:tracePt t="7177" x="2795588" y="2119313"/>
          <p14:tracePt t="7194" x="2800350" y="2124075"/>
          <p14:tracePt t="7211" x="2805113" y="2143125"/>
          <p14:tracePt t="7570" x="2833688" y="2147888"/>
          <p14:tracePt t="7577" x="2857500" y="2152650"/>
          <p14:tracePt t="7584" x="2886075" y="2166938"/>
          <p14:tracePt t="7594" x="2909888" y="2176463"/>
          <p14:tracePt t="7611" x="2962275" y="2195513"/>
          <p14:tracePt t="7627" x="3000375" y="2205038"/>
          <p14:tracePt t="7660" x="3043238" y="2238375"/>
          <p14:tracePt t="7694" x="3057525" y="2305050"/>
          <p14:tracePt t="7710" x="3057525" y="2333625"/>
          <p14:tracePt t="7727" x="3052763" y="2366963"/>
          <p14:tracePt t="7744" x="3048000" y="2395538"/>
          <p14:tracePt t="7760" x="3038475" y="2428875"/>
          <p14:tracePt t="7777" x="3024188" y="2443163"/>
          <p14:tracePt t="7794" x="3014663" y="2457450"/>
          <p14:tracePt t="7810" x="3009900" y="2466975"/>
          <p14:tracePt t="7827" x="3000375" y="2476500"/>
          <p14:tracePt t="7844" x="2995613" y="2486025"/>
          <p14:tracePt t="7860" x="2986088" y="2490788"/>
          <p14:tracePt t="7877" x="2976563" y="2519363"/>
          <p14:tracePt t="7894" x="2971800" y="2557463"/>
          <p14:tracePt t="7910" x="2957513" y="2590800"/>
          <p14:tracePt t="7927" x="2947988" y="2619375"/>
          <p14:tracePt t="7944" x="2928938" y="2676525"/>
          <p14:tracePt t="7960" x="2914650" y="2714625"/>
          <p14:tracePt t="7977" x="2909888" y="2733675"/>
          <p14:tracePt t="7994" x="2905125" y="2767013"/>
          <p14:tracePt t="8010" x="2895600" y="2795588"/>
          <p14:tracePt t="8027" x="2895600" y="2819400"/>
          <p14:tracePt t="8044" x="2890838" y="2833688"/>
          <p14:tracePt t="8061" x="2890838" y="2862263"/>
          <p14:tracePt t="8077" x="2886075" y="2886075"/>
          <p14:tracePt t="8094" x="2886075" y="2914650"/>
          <p14:tracePt t="8110" x="2881313" y="2952750"/>
          <p14:tracePt t="8127" x="2881313" y="2990850"/>
          <p14:tracePt t="8144" x="2881313" y="3005138"/>
          <p14:tracePt t="8160" x="2881313" y="3014663"/>
          <p14:tracePt t="8177" x="2881313" y="3019425"/>
          <p14:tracePt t="8194" x="2881313" y="3024188"/>
          <p14:tracePt t="8227" x="2867025" y="2995613"/>
          <p14:tracePt t="8244" x="2862263" y="2947988"/>
          <p14:tracePt t="8260" x="2847975" y="2838450"/>
          <p14:tracePt t="8277" x="2838450" y="2681288"/>
          <p14:tracePt t="8294" x="2824163" y="2547938"/>
          <p14:tracePt t="8310" x="2824163" y="2443163"/>
          <p14:tracePt t="8327" x="2824163" y="2400300"/>
          <p14:tracePt t="8344" x="2824163" y="2366963"/>
          <p14:tracePt t="8360" x="2824163" y="2343150"/>
          <p14:tracePt t="8377" x="2824163" y="2324100"/>
          <p14:tracePt t="8394" x="2824163" y="2314575"/>
          <p14:tracePt t="8410" x="2824163" y="2305050"/>
          <p14:tracePt t="8427" x="2824163" y="2295525"/>
          <p14:tracePt t="8444" x="2809875" y="2238375"/>
          <p14:tracePt t="8460" x="2795588" y="2185988"/>
          <p14:tracePt t="8477" x="2795588" y="2157413"/>
          <p14:tracePt t="8494" x="2795588" y="2133600"/>
          <p14:tracePt t="8510" x="2795588" y="2128838"/>
          <p14:tracePt t="8527" x="2795588" y="2124075"/>
          <p14:tracePt t="8544" x="2795588" y="2114550"/>
          <p14:tracePt t="8582" x="2790825" y="2114550"/>
          <p14:tracePt t="8594" x="2786063" y="2128838"/>
          <p14:tracePt t="8610" x="2781300" y="2209800"/>
          <p14:tracePt t="8627" x="2757488" y="2328863"/>
          <p14:tracePt t="8644" x="2738438" y="2433638"/>
          <p14:tracePt t="8660" x="2724150" y="2557463"/>
          <p14:tracePt t="8677" x="2709863" y="2657475"/>
          <p14:tracePt t="8694" x="2695575" y="2700338"/>
          <p14:tracePt t="8710" x="2690813" y="2728913"/>
          <p14:tracePt t="8727" x="2686050" y="2771775"/>
          <p14:tracePt t="8744" x="2676525" y="2838450"/>
          <p14:tracePt t="8760" x="2671763" y="2890838"/>
          <p14:tracePt t="8777" x="2671763" y="2924175"/>
          <p14:tracePt t="8794" x="2671763" y="2947988"/>
          <p14:tracePt t="8810" x="2671763" y="2967038"/>
          <p14:tracePt t="8827" x="2671763" y="2976563"/>
          <p14:tracePt t="8844" x="2671763" y="2981325"/>
          <p14:tracePt t="8861" x="2671763" y="2986088"/>
          <p14:tracePt t="9096" x="2667000" y="2967038"/>
          <p14:tracePt t="9103" x="2667000" y="2952750"/>
          <p14:tracePt t="9111" x="2662238" y="2914650"/>
          <p14:tracePt t="9127" x="2652713" y="2833688"/>
          <p14:tracePt t="9144" x="2633663" y="2709863"/>
          <p14:tracePt t="9160" x="2619375" y="2614613"/>
          <p14:tracePt t="9177" x="2605088" y="2457450"/>
          <p14:tracePt t="9194" x="2595563" y="2343150"/>
          <p14:tracePt t="9210" x="2586038" y="2281238"/>
          <p14:tracePt t="9227" x="2586038" y="2238375"/>
          <p14:tracePt t="9244" x="2586038" y="2214563"/>
          <p14:tracePt t="9260" x="2586038" y="2209800"/>
          <p14:tracePt t="9277" x="2586038" y="2205038"/>
          <p14:tracePt t="9294" x="2586038" y="2195513"/>
          <p14:tracePt t="9568" x="2533650" y="2195513"/>
          <p14:tracePt t="9576" x="2466975" y="2205038"/>
          <p14:tracePt t="9594" x="2328863" y="2224088"/>
          <p14:tracePt t="9611" x="2171700" y="2224088"/>
          <p14:tracePt t="9627" x="2100263" y="2214563"/>
          <p14:tracePt t="9644" x="2043113" y="2214563"/>
          <p14:tracePt t="9660" x="2000250" y="2200275"/>
          <p14:tracePt t="9677" x="1943100" y="2195513"/>
          <p14:tracePt t="9694" x="1914525" y="2190750"/>
          <p14:tracePt t="9710" x="1885950" y="2181225"/>
          <p14:tracePt t="9727" x="1824038" y="2171700"/>
          <p14:tracePt t="9744" x="1795463" y="2166938"/>
          <p14:tracePt t="9760" x="1766888" y="2166938"/>
          <p14:tracePt t="9777" x="1757363" y="2166938"/>
          <p14:tracePt t="9794" x="1747838" y="2166938"/>
          <p14:tracePt t="9846" x="1747838" y="2171700"/>
          <p14:tracePt t="9853" x="1752600" y="2181225"/>
          <p14:tracePt t="9860" x="1766888" y="2190750"/>
          <p14:tracePt t="9877" x="1804988" y="2238375"/>
          <p14:tracePt t="9894" x="1847850" y="2295525"/>
          <p14:tracePt t="9911" x="1938338" y="2371725"/>
          <p14:tracePt t="9927" x="1981200" y="2405063"/>
          <p14:tracePt t="9944" x="2028825" y="2428875"/>
          <p14:tracePt t="9960" x="2071688" y="2447925"/>
          <p14:tracePt t="9977" x="2147888" y="2466975"/>
          <p14:tracePt t="9994" x="2214563" y="2490788"/>
          <p14:tracePt t="10010" x="2276475" y="2500313"/>
          <p14:tracePt t="10027" x="2347913" y="2533650"/>
          <p14:tracePt t="10044" x="2438400" y="2562225"/>
          <p14:tracePt t="10060" x="2505075" y="2590800"/>
          <p14:tracePt t="10077" x="2557463" y="2600325"/>
          <p14:tracePt t="10094" x="2638425" y="2633663"/>
          <p14:tracePt t="10110" x="2671763" y="2652713"/>
          <p14:tracePt t="10127" x="2695575" y="2662238"/>
          <p14:tracePt t="10144" x="2705100" y="2667000"/>
          <p14:tracePt t="10160" x="2714625" y="2667000"/>
          <p14:tracePt t="10177" x="2724150" y="2667000"/>
          <p14:tracePt t="10440" x="2733675" y="2681288"/>
          <p14:tracePt t="10447" x="2757488" y="2709863"/>
          <p14:tracePt t="10460" x="2767013" y="2728913"/>
          <p14:tracePt t="10477" x="2800350" y="2786063"/>
          <p14:tracePt t="10494" x="2809875" y="2805113"/>
          <p14:tracePt t="10510" x="2814638" y="2824163"/>
          <p14:tracePt t="10527" x="2819400" y="2833688"/>
          <p14:tracePt t="10544" x="2819400" y="2838450"/>
          <p14:tracePt t="10560" x="2819400" y="2843213"/>
          <p14:tracePt t="10652" x="2824163" y="2843213"/>
          <p14:tracePt t="10659" x="2828925" y="2828925"/>
          <p14:tracePt t="10666" x="2828925" y="2805113"/>
          <p14:tracePt t="10677" x="2843213" y="2771775"/>
          <p14:tracePt t="10694" x="2857500" y="2700338"/>
          <p14:tracePt t="10710" x="2881313" y="2600325"/>
          <p14:tracePt t="10727" x="2881313" y="2533650"/>
          <p14:tracePt t="10744" x="2881313" y="2462213"/>
          <p14:tracePt t="10760" x="2881313" y="2405063"/>
          <p14:tracePt t="10762" x="2871788" y="2381250"/>
          <p14:tracePt t="10777" x="2852738" y="2347913"/>
          <p14:tracePt t="10794" x="2843213" y="2328863"/>
          <p14:tracePt t="10810" x="2824163" y="2309813"/>
          <p14:tracePt t="10827" x="2809875" y="2300288"/>
          <p14:tracePt t="10844" x="2790825" y="2276475"/>
          <p14:tracePt t="10860" x="2762250" y="2266950"/>
          <p14:tracePt t="10877" x="2728913" y="2252663"/>
          <p14:tracePt t="10894" x="2686050" y="2243138"/>
          <p14:tracePt t="10910" x="2652713" y="2238375"/>
          <p14:tracePt t="10927" x="2619375" y="2228850"/>
          <p14:tracePt t="10944" x="2581275" y="2228850"/>
          <p14:tracePt t="10960" x="2533650" y="2219325"/>
          <p14:tracePt t="10977" x="2514600" y="2214563"/>
          <p14:tracePt t="10993" x="2486025" y="2205038"/>
          <p14:tracePt t="11010" x="2457450" y="2200275"/>
          <p14:tracePt t="11027" x="2409825" y="2195513"/>
          <p14:tracePt t="11043" x="2371725" y="2195513"/>
          <p14:tracePt t="11060" x="2338388" y="2195513"/>
          <p14:tracePt t="11077" x="2290763" y="2195513"/>
          <p14:tracePt t="11093" x="2262188" y="2190750"/>
          <p14:tracePt t="11110" x="2238375" y="2190750"/>
          <p14:tracePt t="11127" x="2219325" y="2190750"/>
          <p14:tracePt t="11144" x="2181225" y="2190750"/>
          <p14:tracePt t="11160" x="2152650" y="2190750"/>
          <p14:tracePt t="11177" x="2128838" y="2190750"/>
          <p14:tracePt t="11194" x="2100263" y="2190750"/>
          <p14:tracePt t="11210" x="2052638" y="2205038"/>
          <p14:tracePt t="11227" x="2009775" y="2209800"/>
          <p14:tracePt t="11244" x="1962150" y="2214563"/>
          <p14:tracePt t="11260" x="1881188" y="2228850"/>
          <p14:tracePt t="11277" x="1847850" y="2228850"/>
          <p14:tracePt t="11293" x="1819275" y="2228850"/>
          <p14:tracePt t="11310" x="1790700" y="2228850"/>
          <p14:tracePt t="11327" x="1757363" y="2228850"/>
          <p14:tracePt t="11343" x="1743075" y="2228850"/>
          <p14:tracePt t="11360" x="1733550" y="2228850"/>
          <p14:tracePt t="11377" x="1719263" y="2228850"/>
          <p14:tracePt t="11394" x="1709738" y="2228850"/>
          <p14:tracePt t="11410" x="1704975" y="2228850"/>
          <p14:tracePt t="11427" x="1695450" y="2228850"/>
          <p14:tracePt t="11444" x="1690688" y="2228850"/>
          <p14:tracePt t="11489" x="1685925" y="2228850"/>
          <p14:tracePt t="12284" x="1681163" y="2238375"/>
          <p14:tracePt t="12297" x="1662113" y="2262188"/>
          <p14:tracePt t="12311" x="1652588" y="2286000"/>
          <p14:tracePt t="12327" x="1643063" y="2300288"/>
          <p14:tracePt t="12344" x="1638300" y="2309813"/>
          <p14:tracePt t="12360" x="1633538" y="2314575"/>
          <p14:tracePt t="12393" x="1628775" y="2333625"/>
          <p14:tracePt t="12427" x="1619250" y="2352675"/>
          <p14:tracePt t="12443" x="1600200" y="2386013"/>
          <p14:tracePt t="12460" x="1590675" y="2409825"/>
          <p14:tracePt t="12477" x="1585913" y="2419350"/>
          <p14:tracePt t="12494" x="1576388" y="2433638"/>
          <p14:tracePt t="12510" x="1571625" y="2438400"/>
          <p14:tracePt t="12527" x="1566863" y="2447925"/>
          <p14:tracePt t="12583" x="1566863" y="2452688"/>
          <p14:tracePt t="12590" x="1562100" y="2457450"/>
          <p14:tracePt t="12605" x="1557338" y="2462213"/>
          <p14:tracePt t="12612" x="1552575" y="2466975"/>
          <p14:tracePt t="12627" x="1547813" y="2481263"/>
          <p14:tracePt t="12644" x="1543050" y="2490788"/>
          <p14:tracePt t="12660" x="1533525" y="2509838"/>
          <p14:tracePt t="12677" x="1524000" y="2519363"/>
          <p14:tracePt t="12693" x="1519238" y="2524125"/>
          <p14:tracePt t="12710" x="1519238" y="2533650"/>
          <p14:tracePt t="13684" x="1590675" y="2528888"/>
          <p14:tracePt t="13691" x="1690688" y="2519363"/>
          <p14:tracePt t="13698" x="1800225" y="2500313"/>
          <p14:tracePt t="13710" x="1890713" y="2500313"/>
          <p14:tracePt t="13727" x="2124075" y="2476500"/>
          <p14:tracePt t="13744" x="2290763" y="2466975"/>
          <p14:tracePt t="13777" x="2614613" y="2466975"/>
          <p14:tracePt t="13778" x="2690813" y="2466975"/>
          <p14:tracePt t="13810" x="2952750" y="2481263"/>
          <p14:tracePt t="13827" x="3043238" y="2481263"/>
          <p14:tracePt t="13843" x="3109913" y="2481263"/>
          <p14:tracePt t="13860" x="3186113" y="2471738"/>
          <p14:tracePt t="13877" x="3233738" y="2457450"/>
          <p14:tracePt t="13893" x="3262313" y="2452688"/>
          <p14:tracePt t="13910" x="3286125" y="2447925"/>
          <p14:tracePt t="13927" x="3290888" y="2447925"/>
          <p14:tracePt t="13943" x="3300413" y="2447925"/>
          <p14:tracePt t="13960" x="3305175" y="2447925"/>
          <p14:tracePt t="13993" x="3309938" y="2447925"/>
          <p14:tracePt t="14109" x="3305175" y="2447925"/>
          <p14:tracePt t="14116" x="3286125" y="2443163"/>
          <p14:tracePt t="14127" x="3238500" y="2433638"/>
          <p14:tracePt t="14143" x="3062288" y="2433638"/>
          <p14:tracePt t="14160" x="2671763" y="2414588"/>
          <p14:tracePt t="14177" x="2438400" y="2386013"/>
          <p14:tracePt t="14193" x="2247900" y="2362200"/>
          <p14:tracePt t="14210" x="2124075" y="2333625"/>
          <p14:tracePt t="14227" x="2028825" y="2328863"/>
          <p14:tracePt t="14243" x="1990725" y="2328863"/>
          <p14:tracePt t="14260" x="1971675" y="2328863"/>
          <p14:tracePt t="14277" x="1962150" y="2328863"/>
          <p14:tracePt t="14293" x="1952625" y="2328863"/>
          <p14:tracePt t="14310" x="1947863" y="2328863"/>
          <p14:tracePt t="14327" x="1943100" y="2328863"/>
          <p14:tracePt t="14343" x="1938338" y="2328863"/>
          <p14:tracePt t="14377" x="1933575" y="2328863"/>
          <p14:tracePt t="14393" x="1928813" y="2328863"/>
          <p14:tracePt t="14410" x="1900238" y="2328863"/>
          <p14:tracePt t="14427" x="1881188" y="2319338"/>
          <p14:tracePt t="14443" x="1857375" y="2314575"/>
          <p14:tracePt t="14460" x="1828800" y="2314575"/>
          <p14:tracePt t="14477" x="1795463" y="2314575"/>
          <p14:tracePt t="14493" x="1776413" y="2314575"/>
          <p14:tracePt t="14510" x="1752600" y="2314575"/>
          <p14:tracePt t="14527" x="1724025" y="2314575"/>
          <p14:tracePt t="14543" x="1704975" y="2314575"/>
          <p14:tracePt t="14560" x="1700213" y="2309813"/>
          <p14:tracePt t="14577" x="1690688" y="2309813"/>
          <p14:tracePt t="14593" x="1681163" y="2309813"/>
          <p14:tracePt t="14610" x="1676400" y="2309813"/>
          <p14:tracePt t="14627" x="1671638" y="2309813"/>
          <p14:tracePt t="14660" x="1671638" y="2305050"/>
          <p14:tracePt t="14678" x="1685925" y="2300288"/>
          <p14:tracePt t="14694" x="1766888" y="2286000"/>
          <p14:tracePt t="14710" x="1962150" y="2262188"/>
          <p14:tracePt t="14727" x="2071688" y="2252663"/>
          <p14:tracePt t="14743" x="2200275" y="2243138"/>
          <p14:tracePt t="14760" x="2333625" y="2233613"/>
          <p14:tracePt t="14762" x="2400300" y="2224088"/>
          <p14:tracePt t="14777" x="2514600" y="2209800"/>
          <p14:tracePt t="14793" x="2619375" y="2200275"/>
          <p14:tracePt t="14810" x="2719388" y="2190750"/>
          <p14:tracePt t="14827" x="2790825" y="2190750"/>
          <p14:tracePt t="14843" x="2905125" y="2185988"/>
          <p14:tracePt t="14860" x="2947988" y="2185988"/>
          <p14:tracePt t="14877" x="2990850" y="2185988"/>
          <p14:tracePt t="14893" x="3038475" y="2185988"/>
          <p14:tracePt t="14910" x="3071813" y="2185988"/>
          <p14:tracePt t="14927" x="3095625" y="2185988"/>
          <p14:tracePt t="14943" x="3109913" y="2185988"/>
          <p14:tracePt t="14960" x="3119438" y="2185988"/>
          <p14:tracePt t="14977" x="3124200" y="2185988"/>
          <p14:tracePt t="14993" x="3124200" y="2200275"/>
          <p14:tracePt t="15010" x="3114675" y="2233613"/>
          <p14:tracePt t="15026" x="3057525" y="2309813"/>
          <p14:tracePt t="15043" x="2957513" y="2376488"/>
          <p14:tracePt t="15060" x="2819400" y="2447925"/>
          <p14:tracePt t="15077" x="2628900" y="2533650"/>
          <p14:tracePt t="15093" x="2500313" y="2576513"/>
          <p14:tracePt t="15110" x="2405063" y="2600325"/>
          <p14:tracePt t="15127" x="2333625" y="2614613"/>
          <p14:tracePt t="15144" x="2252663" y="2614613"/>
          <p14:tracePt t="15160" x="2224088" y="2614613"/>
          <p14:tracePt t="15177" x="2209800" y="2614613"/>
          <p14:tracePt t="15193" x="2195513" y="2614613"/>
          <p14:tracePt t="15210" x="2185988" y="2614613"/>
          <p14:tracePt t="15227" x="2181225" y="2614613"/>
          <p14:tracePt t="15244" x="2176463" y="2614613"/>
          <p14:tracePt t="15328" x="2185988" y="2614613"/>
          <p14:tracePt t="15335" x="2200275" y="2619375"/>
          <p14:tracePt t="15343" x="2209800" y="2628900"/>
          <p14:tracePt t="15360" x="2247900" y="2628900"/>
          <p14:tracePt t="15377" x="2281238" y="2628900"/>
          <p14:tracePt t="15393" x="2343150" y="2628900"/>
          <p14:tracePt t="15410" x="2371725" y="2628900"/>
          <p14:tracePt t="15427" x="2400300" y="2638425"/>
          <p14:tracePt t="15443" x="2428875" y="2643188"/>
          <p14:tracePt t="15460" x="2457450" y="2647950"/>
          <p14:tracePt t="15477" x="2466975" y="2647950"/>
          <p14:tracePt t="15493" x="2471738" y="2647950"/>
          <p14:tracePt t="15510" x="2481263" y="2647950"/>
          <p14:tracePt t="15554" x="2486025" y="2647950"/>
          <p14:tracePt t="15584" x="2490788" y="2647950"/>
          <p14:tracePt t="15598" x="2495550" y="2647950"/>
          <p14:tracePt t="15606" x="2500313" y="2643188"/>
          <p14:tracePt t="15613" x="2505075" y="2633663"/>
          <p14:tracePt t="15626" x="2509838" y="2624138"/>
          <p14:tracePt t="15643" x="2528888" y="2576513"/>
          <p14:tracePt t="15660" x="2533650" y="2538413"/>
          <p14:tracePt t="15676" x="2533650" y="2490788"/>
          <p14:tracePt t="15694" x="2524125" y="2443163"/>
          <p14:tracePt t="15710" x="2514600" y="2419350"/>
          <p14:tracePt t="15726" x="2500313" y="2409825"/>
          <p14:tracePt t="15743" x="2471738" y="2390775"/>
          <p14:tracePt t="15760" x="2381250" y="2371725"/>
          <p14:tracePt t="15776" x="2324100" y="2366963"/>
          <p14:tracePt t="15793" x="2281238" y="2357438"/>
          <p14:tracePt t="15810" x="2243138" y="2347913"/>
          <p14:tracePt t="15826" x="2205038" y="2343150"/>
          <p14:tracePt t="15843" x="2181225" y="2338388"/>
          <p14:tracePt t="15860" x="2166938" y="2324100"/>
          <p14:tracePt t="15877" x="2133600" y="2314575"/>
          <p14:tracePt t="15893" x="2109788" y="2309813"/>
          <p14:tracePt t="15910" x="2095500" y="2305050"/>
          <p14:tracePt t="15927" x="2081213" y="2295525"/>
          <p14:tracePt t="15943" x="2071688" y="2290763"/>
          <p14:tracePt t="15960" x="2062163" y="2286000"/>
          <p14:tracePt t="15976" x="2057400" y="2286000"/>
          <p14:tracePt t="15993" x="2052638" y="2286000"/>
          <p14:tracePt t="16010" x="2047875" y="2286000"/>
          <p14:tracePt t="16941" x="2057400" y="2281238"/>
          <p14:tracePt t="16949" x="2076450" y="2271713"/>
          <p14:tracePt t="16960" x="2095500" y="2266950"/>
          <p14:tracePt t="16976" x="2162175" y="2252663"/>
          <p14:tracePt t="16993" x="2324100" y="2238375"/>
          <p14:tracePt t="17010" x="2428875" y="2228850"/>
          <p14:tracePt t="17026" x="2528888" y="2219325"/>
          <p14:tracePt t="17060" x="2824163" y="2214563"/>
          <p14:tracePt t="17093" x="3014663" y="2224088"/>
          <p14:tracePt t="17110" x="3133725" y="2238375"/>
          <p14:tracePt t="17126" x="3205163" y="2247900"/>
          <p14:tracePt t="17143" x="3257550" y="2252663"/>
          <p14:tracePt t="17160" x="3300413" y="2257425"/>
          <p14:tracePt t="17176" x="3343275" y="2266950"/>
          <p14:tracePt t="17193" x="3381375" y="2266950"/>
          <p14:tracePt t="17210" x="3405188" y="2276475"/>
          <p14:tracePt t="17226" x="3424238" y="2276475"/>
          <p14:tracePt t="17243" x="3448050" y="2286000"/>
          <p14:tracePt t="17260" x="3457575" y="2290763"/>
          <p14:tracePt t="17276" x="3467100" y="2295525"/>
          <p14:tracePt t="17310" x="3467100" y="2305050"/>
          <p14:tracePt t="17327" x="3452813" y="2328863"/>
          <p14:tracePt t="17343" x="3405188" y="2366963"/>
          <p14:tracePt t="17360" x="3190875" y="2476500"/>
          <p14:tracePt t="17377" x="3019425" y="2538413"/>
          <p14:tracePt t="17393" x="2862263" y="2576513"/>
          <p14:tracePt t="17410" x="2724150" y="2600325"/>
          <p14:tracePt t="17426" x="2586038" y="2614613"/>
          <p14:tracePt t="17443" x="2514600" y="2624138"/>
          <p14:tracePt t="17460" x="2462213" y="2633663"/>
          <p14:tracePt t="17477" x="2386013" y="2643188"/>
          <p14:tracePt t="17493" x="2338388" y="2647950"/>
          <p14:tracePt t="17510" x="2295525" y="2647950"/>
          <p14:tracePt t="17526" x="2252663" y="2652713"/>
          <p14:tracePt t="17543" x="2190750" y="2662238"/>
          <p14:tracePt t="17560" x="2162175" y="2662238"/>
          <p14:tracePt t="17576" x="2138363" y="2662238"/>
          <p14:tracePt t="17593" x="2124075" y="2662238"/>
          <p14:tracePt t="17610" x="2109788" y="2662238"/>
          <p14:tracePt t="17626" x="2105025" y="2662238"/>
          <p14:tracePt t="17643" x="2095500" y="2662238"/>
          <p14:tracePt t="17676" x="2095500" y="2657475"/>
          <p14:tracePt t="17693" x="2124075" y="2643188"/>
          <p14:tracePt t="17710" x="2195513" y="2633663"/>
          <p14:tracePt t="17726" x="2352675" y="2624138"/>
          <p14:tracePt t="17743" x="2466975" y="2624138"/>
          <p14:tracePt t="17760" x="2600325" y="2624138"/>
          <p14:tracePt t="17776" x="2733675" y="2624138"/>
          <p14:tracePt t="17793" x="2905125" y="2624138"/>
          <p14:tracePt t="17810" x="2981325" y="2624138"/>
          <p14:tracePt t="17827" x="3052763" y="2624138"/>
          <p14:tracePt t="17843" x="3095625" y="2624138"/>
          <p14:tracePt t="17860" x="3143250" y="2624138"/>
          <p14:tracePt t="17876" x="3157538" y="2619375"/>
          <p14:tracePt t="17893" x="3167063" y="2619375"/>
          <p14:tracePt t="17910" x="3176588" y="2619375"/>
          <p14:tracePt t="17948" x="3167063" y="2609850"/>
          <p14:tracePt t="17959" x="3138488" y="2595563"/>
          <p14:tracePt t="17976" x="2962275" y="2528888"/>
          <p14:tracePt t="17993" x="2800350" y="2462213"/>
          <p14:tracePt t="18010" x="2638425" y="2409825"/>
          <p14:tracePt t="18026" x="2490788" y="2366963"/>
          <p14:tracePt t="18043" x="2300288" y="2300288"/>
          <p14:tracePt t="18060" x="2214563" y="2276475"/>
          <p14:tracePt t="18076" x="2162175" y="2262188"/>
          <p14:tracePt t="18093" x="2128838" y="2243138"/>
          <p14:tracePt t="18110" x="2124075" y="2238375"/>
          <p14:tracePt t="18126" x="2119313" y="2233613"/>
          <p14:tracePt t="18143" x="2119313" y="2228850"/>
          <p14:tracePt t="18160" x="2166938" y="2205038"/>
          <p14:tracePt t="18176" x="2243138" y="2190750"/>
          <p14:tracePt t="18193" x="2324100" y="2176463"/>
          <p14:tracePt t="18210" x="2424113" y="2176463"/>
          <p14:tracePt t="18226" x="2590800" y="2176463"/>
          <p14:tracePt t="18243" x="2686050" y="2181225"/>
          <p14:tracePt t="18260" x="2752725" y="2181225"/>
          <p14:tracePt t="18276" x="2809875" y="2185988"/>
          <p14:tracePt t="18293" x="2828925" y="2190750"/>
          <p14:tracePt t="18310" x="2838450" y="2190750"/>
          <p14:tracePt t="18343" x="2833688" y="2219325"/>
          <p14:tracePt t="18360" x="2800350" y="2262188"/>
          <p14:tracePt t="18376" x="2695575" y="2347913"/>
          <p14:tracePt t="18393" x="2571750" y="2457450"/>
          <p14:tracePt t="18410" x="2381250" y="2552700"/>
          <p14:tracePt t="18426" x="2266950" y="2595563"/>
          <p14:tracePt t="18443" x="2205038" y="2605088"/>
          <p14:tracePt t="18460" x="2171700" y="2614613"/>
          <p14:tracePt t="18476" x="2152650" y="2614613"/>
          <p14:tracePt t="18493" x="2147888" y="2614613"/>
          <p14:tracePt t="18510" x="2143125" y="2614613"/>
          <p14:tracePt t="18550" x="2152650" y="2614613"/>
          <p14:tracePt t="18560" x="2166938" y="2619375"/>
          <p14:tracePt t="18576" x="2209800" y="2624138"/>
          <p14:tracePt t="18593" x="2286000" y="2628900"/>
          <p14:tracePt t="18610" x="2352675" y="2628900"/>
          <p14:tracePt t="18627" x="2443163" y="2628900"/>
          <p14:tracePt t="18643" x="2543175" y="2628900"/>
          <p14:tracePt t="18660" x="2657475" y="2628900"/>
          <p14:tracePt t="18676" x="2700338" y="2628900"/>
          <p14:tracePt t="18693" x="2728913" y="2628900"/>
          <p14:tracePt t="18710" x="2757488" y="2628900"/>
          <p14:tracePt t="18726" x="2762250" y="2628900"/>
          <p14:tracePt t="18743" x="2771775" y="2628900"/>
          <p14:tracePt t="19203" x="2814638" y="2628900"/>
          <p14:tracePt t="19211" x="2862263" y="2619375"/>
          <p14:tracePt t="19217" x="2909888" y="2605088"/>
          <p14:tracePt t="19227" x="2943225" y="2605088"/>
          <p14:tracePt t="19244" x="3005138" y="2590800"/>
          <p14:tracePt t="19260" x="3067050" y="2586038"/>
          <p14:tracePt t="19293" x="3200400" y="2557463"/>
          <p14:tracePt t="19327" x="3305175" y="2528888"/>
          <p14:tracePt t="19343" x="3348038" y="2500313"/>
          <p14:tracePt t="19360" x="3395663" y="2476500"/>
          <p14:tracePt t="19376" x="3452813" y="2443163"/>
          <p14:tracePt t="19393" x="3567113" y="2386013"/>
          <p14:tracePt t="19410" x="3652838" y="2347913"/>
          <p14:tracePt t="19426" x="3729038" y="2309813"/>
          <p14:tracePt t="19443" x="3790950" y="2286000"/>
          <p14:tracePt t="19460" x="3862388" y="2266950"/>
          <p14:tracePt t="19476" x="3890963" y="2262188"/>
          <p14:tracePt t="19493" x="3914775" y="2252663"/>
          <p14:tracePt t="19510" x="3938588" y="2243138"/>
          <p14:tracePt t="19526" x="3948113" y="2238375"/>
          <p14:tracePt t="19543" x="3962400" y="2233613"/>
          <p14:tracePt t="19560" x="3967163" y="2233613"/>
          <p14:tracePt t="19576" x="3976688" y="2233613"/>
          <p14:tracePt t="19593" x="3986213" y="2233613"/>
          <p14:tracePt t="19643" x="3990975" y="2233613"/>
          <p14:tracePt t="20163" x="3990975" y="2238375"/>
          <p14:tracePt t="20171" x="3990975" y="2247900"/>
          <p14:tracePt t="20178" x="3990975" y="2271713"/>
          <p14:tracePt t="20193" x="3976688" y="2324100"/>
          <p14:tracePt t="20210" x="3952875" y="2381250"/>
          <p14:tracePt t="20227" x="3919538" y="2419350"/>
          <p14:tracePt t="20260" x="3819525" y="2466975"/>
          <p14:tracePt t="20293" x="3748088" y="2447925"/>
          <p14:tracePt t="20310" x="3690938" y="2371725"/>
          <p14:tracePt t="20326" x="3667125" y="2328863"/>
          <p14:tracePt t="20343" x="3652838" y="2276475"/>
          <p14:tracePt t="20359" x="3643313" y="2195513"/>
          <p14:tracePt t="20376" x="3657600" y="2043113"/>
          <p14:tracePt t="20394" x="3676650" y="1981200"/>
          <p14:tracePt t="20410" x="3690938" y="1943100"/>
          <p14:tracePt t="20426" x="3705225" y="1919288"/>
          <p14:tracePt t="20443" x="3738563" y="1890713"/>
          <p14:tracePt t="20460" x="3771900" y="1881188"/>
          <p14:tracePt t="20476" x="3805238" y="1881188"/>
          <p14:tracePt t="20493" x="3838575" y="1881188"/>
          <p14:tracePt t="20510" x="3852863" y="1885950"/>
          <p14:tracePt t="20526" x="3871913" y="1909763"/>
          <p14:tracePt t="20543" x="3895725" y="1952625"/>
          <p14:tracePt t="20560" x="3910013" y="2009775"/>
          <p14:tracePt t="20576" x="3919538" y="2047875"/>
          <p14:tracePt t="20593" x="3919538" y="2066925"/>
          <p14:tracePt t="20609" x="3919538" y="2085975"/>
          <p14:tracePt t="20626" x="3919538" y="2109788"/>
          <p14:tracePt t="20643" x="3919538" y="2119313"/>
          <p14:tracePt t="20660" x="3919538" y="2124075"/>
          <p14:tracePt t="20676" x="3919538" y="2128838"/>
          <p14:tracePt t="20920" x="3971925" y="2128838"/>
          <p14:tracePt t="20928" x="4029075" y="2124075"/>
          <p14:tracePt t="20943" x="4133850" y="2114550"/>
          <p14:tracePt t="20976" x="4295775" y="2105025"/>
          <p14:tracePt t="21009" x="4414838" y="2119313"/>
          <p14:tracePt t="21043" x="4486275" y="2133600"/>
          <p14:tracePt t="21059" x="4533900" y="2152650"/>
          <p14:tracePt t="21076" x="4557713" y="2157413"/>
          <p14:tracePt t="21093" x="4567238" y="2166938"/>
          <p14:tracePt t="21109" x="4586288" y="2176463"/>
          <p14:tracePt t="21126" x="4600575" y="2181225"/>
          <p14:tracePt t="21143" x="4614863" y="2185988"/>
          <p14:tracePt t="21160" x="4638675" y="2195513"/>
          <p14:tracePt t="21176" x="4657725" y="2205038"/>
          <p14:tracePt t="21193" x="4662488" y="2209800"/>
          <p14:tracePt t="21209" x="4667250" y="2214563"/>
          <p14:tracePt t="21226" x="4676775" y="2214563"/>
          <p14:tracePt t="21243" x="4686300" y="2219325"/>
          <p14:tracePt t="21260" x="4691063" y="2228850"/>
          <p14:tracePt t="21276" x="4695825" y="2233613"/>
          <p14:tracePt t="21293" x="4705350" y="2243138"/>
          <p14:tracePt t="21310" x="4714875" y="2247900"/>
          <p14:tracePt t="21326" x="4714875" y="2257425"/>
          <p14:tracePt t="21368" x="4714875" y="2262188"/>
          <p14:tracePt t="21376" x="4714875" y="2266950"/>
          <p14:tracePt t="21393" x="4714875" y="2271713"/>
          <p14:tracePt t="21410" x="4710113" y="2276475"/>
          <p14:tracePt t="21426" x="4691063" y="2286000"/>
          <p14:tracePt t="21443" x="4681538" y="2295525"/>
          <p14:tracePt t="21459" x="4667250" y="2305050"/>
          <p14:tracePt t="21476" x="4648200" y="2309813"/>
          <p14:tracePt t="21493" x="4629150" y="2309813"/>
          <p14:tracePt t="21510" x="4619625" y="2309813"/>
          <p14:tracePt t="21526" x="4605338" y="2300288"/>
          <p14:tracePt t="21543" x="4576763" y="2257425"/>
          <p14:tracePt t="21559" x="4548188" y="2214563"/>
          <p14:tracePt t="21576" x="4538663" y="2176463"/>
          <p14:tracePt t="21593" x="4519613" y="2147888"/>
          <p14:tracePt t="21609" x="4510088" y="2114550"/>
          <p14:tracePt t="21626" x="4505325" y="2105025"/>
          <p14:tracePt t="21643" x="4500563" y="2095500"/>
          <p14:tracePt t="21659" x="4500563" y="2076450"/>
          <p14:tracePt t="21676" x="4500563" y="2052638"/>
          <p14:tracePt t="21693" x="4510088" y="2028825"/>
          <p14:tracePt t="21710" x="4524375" y="1990725"/>
          <p14:tracePt t="21726" x="4552950" y="1957388"/>
          <p14:tracePt t="21743" x="4567238" y="1933575"/>
          <p14:tracePt t="21760" x="4586288" y="1919288"/>
          <p14:tracePt t="21776" x="4600575" y="1914525"/>
          <p14:tracePt t="21793" x="4619625" y="1914525"/>
          <p14:tracePt t="21809" x="4629150" y="1919288"/>
          <p14:tracePt t="21826" x="4648200" y="1938338"/>
          <p14:tracePt t="21843" x="4662488" y="1962150"/>
          <p14:tracePt t="21859" x="4686300" y="1995488"/>
          <p14:tracePt t="21876" x="4700588" y="2019300"/>
          <p14:tracePt t="21893" x="4705350" y="2033588"/>
          <p14:tracePt t="21910" x="4710113" y="2047875"/>
          <p14:tracePt t="21926" x="4710113" y="2057400"/>
          <p14:tracePt t="21943" x="4714875" y="2066925"/>
          <p14:tracePt t="21959" x="4714875" y="2081213"/>
          <p14:tracePt t="21976" x="4714875" y="2109788"/>
          <p14:tracePt t="21993" x="4714875" y="2119313"/>
          <p14:tracePt t="22010" x="4714875" y="2128838"/>
          <p14:tracePt t="22026" x="4714875" y="2138363"/>
          <p14:tracePt t="22043" x="4714875" y="2143125"/>
          <p14:tracePt t="22059" x="4714875" y="2147888"/>
          <p14:tracePt t="22827" x="4748213" y="2147888"/>
          <p14:tracePt t="22835" x="4805363" y="2147888"/>
          <p14:tracePt t="22843" x="4862513" y="2138363"/>
          <p14:tracePt t="22876" x="5014913" y="2124075"/>
          <p14:tracePt t="22909" x="5186363" y="2124075"/>
          <p14:tracePt t="22926" x="5238750" y="2124075"/>
          <p14:tracePt t="22943" x="5281613" y="2124075"/>
          <p14:tracePt t="22959" x="5334000" y="2124075"/>
          <p14:tracePt t="22976" x="5376863" y="2124075"/>
          <p14:tracePt t="22993" x="5414963" y="2124075"/>
          <p14:tracePt t="23009" x="5462588" y="2124075"/>
          <p14:tracePt t="23026" x="5538788" y="2124075"/>
          <p14:tracePt t="23043" x="5586413" y="2124075"/>
          <p14:tracePt t="23059" x="5638800" y="2124075"/>
          <p14:tracePt t="23076" x="5710238" y="2124075"/>
          <p14:tracePt t="23093" x="5748338" y="2124075"/>
          <p14:tracePt t="23109" x="5791200" y="2124075"/>
          <p14:tracePt t="23126" x="5824538" y="2124075"/>
          <p14:tracePt t="23143" x="5886450" y="2124075"/>
          <p14:tracePt t="23159" x="5924550" y="2124075"/>
          <p14:tracePt t="23176" x="5953125" y="2128838"/>
          <p14:tracePt t="23193" x="5972175" y="2128838"/>
          <p14:tracePt t="23209" x="6000750" y="2143125"/>
          <p14:tracePt t="23226" x="6015038" y="2143125"/>
          <p14:tracePt t="23243" x="6024563" y="2147888"/>
          <p14:tracePt t="23260" x="6038850" y="2152650"/>
          <p14:tracePt t="23276" x="6043613" y="2152650"/>
          <p14:tracePt t="23293" x="6053138" y="2152650"/>
          <p14:tracePt t="23341" x="6057900" y="2152650"/>
          <p14:tracePt t="23348" x="6062663" y="2157413"/>
          <p14:tracePt t="23359" x="6062663" y="2162175"/>
          <p14:tracePt t="23376" x="6062663" y="2171700"/>
          <p14:tracePt t="23393" x="6062663" y="2190750"/>
          <p14:tracePt t="23409" x="6057900" y="2219325"/>
          <p14:tracePt t="23426" x="6038850" y="2247900"/>
          <p14:tracePt t="23443" x="6019800" y="2271713"/>
          <p14:tracePt t="23459" x="5986463" y="2309813"/>
          <p14:tracePt t="23476" x="5962650" y="2319338"/>
          <p14:tracePt t="23493" x="5934075" y="2338388"/>
          <p14:tracePt t="23509" x="5900738" y="2347913"/>
          <p14:tracePt t="23526" x="5886450" y="2352675"/>
          <p14:tracePt t="23543" x="5876925" y="2352675"/>
          <p14:tracePt t="23559" x="5862638" y="2352675"/>
          <p14:tracePt t="23576" x="5848350" y="2352675"/>
          <p14:tracePt t="23593" x="5834063" y="2352675"/>
          <p14:tracePt t="23609" x="5815013" y="2352675"/>
          <p14:tracePt t="23626" x="5805488" y="2352675"/>
          <p14:tracePt t="23643" x="5776913" y="2352675"/>
          <p14:tracePt t="23659" x="5753100" y="2352675"/>
          <p14:tracePt t="23676" x="5734050" y="2352675"/>
          <p14:tracePt t="23693" x="5686425" y="2338388"/>
          <p14:tracePt t="23709" x="5657850" y="2333625"/>
          <p14:tracePt t="23726" x="5610225" y="2324100"/>
          <p14:tracePt t="23742" x="5581650" y="2309813"/>
          <p14:tracePt t="23759" x="5543550" y="2286000"/>
          <p14:tracePt t="23776" x="5519738" y="2262188"/>
          <p14:tracePt t="23793" x="5495925" y="2238375"/>
          <p14:tracePt t="23809" x="5476875" y="2200275"/>
          <p14:tracePt t="23826" x="5457825" y="2152650"/>
          <p14:tracePt t="23842" x="5453063" y="2124075"/>
          <p14:tracePt t="23859" x="5453063" y="2081213"/>
          <p14:tracePt t="23876" x="5495925" y="1990725"/>
          <p14:tracePt t="23892" x="5529263" y="1952625"/>
          <p14:tracePt t="23909" x="5581650" y="1914525"/>
          <p14:tracePt t="23926" x="5648325" y="1885950"/>
          <p14:tracePt t="23942" x="5724525" y="1885950"/>
          <p14:tracePt t="23959" x="5762625" y="1900238"/>
          <p14:tracePt t="23976" x="5791200" y="1933575"/>
          <p14:tracePt t="23992" x="5815013" y="1971675"/>
          <p14:tracePt t="24009" x="5848350" y="2024063"/>
          <p14:tracePt t="24026" x="5853113" y="2057400"/>
          <p14:tracePt t="24043" x="5857875" y="2085975"/>
          <p14:tracePt t="24060" x="5857875" y="2119313"/>
          <p14:tracePt t="24076" x="5857875" y="2138363"/>
          <p14:tracePt t="24092" x="5853113" y="2162175"/>
          <p14:tracePt t="24109" x="5843588" y="2190750"/>
          <p14:tracePt t="24126" x="5819775" y="2224088"/>
          <p14:tracePt t="24143" x="5810250" y="2233613"/>
          <p14:tracePt t="24159" x="5795963" y="2247900"/>
          <p14:tracePt t="24176" x="5781675" y="2257425"/>
          <p14:tracePt t="24192" x="5757863" y="2266950"/>
          <p14:tracePt t="24209" x="5738813" y="2276475"/>
          <p14:tracePt t="24226" x="5734050" y="2276475"/>
          <p14:tracePt t="24243" x="5724525" y="2276475"/>
          <p14:tracePt t="24259" x="5719763" y="2276475"/>
          <p14:tracePt t="24331" x="5724525" y="2276475"/>
          <p14:tracePt t="24339" x="5729288" y="2276475"/>
          <p14:tracePt t="24405" x="5724525" y="2281238"/>
          <p14:tracePt t="24412" x="5691188" y="2290763"/>
          <p14:tracePt t="24420" x="5634038" y="2305050"/>
          <p14:tracePt t="24427" x="5562600" y="2324100"/>
          <p14:tracePt t="24443" x="5372100" y="2366963"/>
          <p14:tracePt t="24459" x="5148263" y="2405063"/>
          <p14:tracePt t="24476" x="4948238" y="2443163"/>
          <p14:tracePt t="24493" x="4633913" y="2481263"/>
          <p14:tracePt t="24509" x="4500563" y="2490788"/>
          <p14:tracePt t="24526" x="4386263" y="2486025"/>
          <p14:tracePt t="24542" x="4271963" y="2466975"/>
          <p14:tracePt t="24559" x="4129088" y="2438400"/>
          <p14:tracePt t="24576" x="4076700" y="2424113"/>
          <p14:tracePt t="24593" x="4048125" y="2419350"/>
          <p14:tracePt t="24609" x="4033838" y="2414588"/>
          <p14:tracePt t="24626" x="4024313" y="2414588"/>
          <p14:tracePt t="24642" x="4024313" y="2405063"/>
          <p14:tracePt t="24659" x="4043363" y="2386013"/>
          <p14:tracePt t="24676" x="4195763" y="2324100"/>
          <p14:tracePt t="24692" x="4391025" y="2286000"/>
          <p14:tracePt t="24709" x="4610100" y="2266950"/>
          <p14:tracePt t="24726" x="4791075" y="2281238"/>
          <p14:tracePt t="24743" x="5005388" y="2324100"/>
          <p14:tracePt t="24759" x="5110163" y="2347913"/>
          <p14:tracePt t="24776" x="5167313" y="2362200"/>
          <p14:tracePt t="24792" x="5195888" y="2366963"/>
          <p14:tracePt t="24809" x="5205413" y="2376488"/>
          <p14:tracePt t="24826" x="5200650" y="2386013"/>
          <p14:tracePt t="24843" x="5138738" y="2419350"/>
          <p14:tracePt t="24859" x="4910138" y="2481263"/>
          <p14:tracePt t="24876" x="4719638" y="2509838"/>
          <p14:tracePt t="24893" x="4581525" y="2519363"/>
          <p14:tracePt t="24909" x="4519613" y="2533650"/>
          <p14:tracePt t="24926" x="4486275" y="2533650"/>
          <p14:tracePt t="24942" x="4481513" y="2533650"/>
          <p14:tracePt t="24976" x="4486275" y="2533650"/>
          <p14:tracePt t="24992" x="4538663" y="2519363"/>
          <p14:tracePt t="25009" x="4600575" y="2505075"/>
          <p14:tracePt t="25026" x="4657725" y="2500313"/>
          <p14:tracePt t="25043" x="4729163" y="2486025"/>
          <p14:tracePt t="25059" x="4805363" y="2481263"/>
          <p14:tracePt t="25076" x="4843463" y="2481263"/>
          <p14:tracePt t="25092" x="4857750" y="2481263"/>
          <p14:tracePt t="25109" x="4872038" y="2481263"/>
          <p14:tracePt t="25126" x="4876800" y="2481263"/>
          <p14:tracePt t="25234" x="4881563" y="2481263"/>
          <p14:tracePt t="25249" x="4886325" y="2481263"/>
          <p14:tracePt t="25271" x="4891088" y="2481263"/>
          <p14:tracePt t="26438" x="4886325" y="2481263"/>
          <p14:tracePt t="26446" x="4876800" y="2481263"/>
          <p14:tracePt t="26460" x="4852988" y="2481263"/>
          <p14:tracePt t="26476" x="4833938" y="2471738"/>
          <p14:tracePt t="26492" x="4810125" y="2466975"/>
          <p14:tracePt t="26509" x="4800600" y="2466975"/>
          <p14:tracePt t="26526" x="4781550" y="2466975"/>
          <p14:tracePt t="26559" x="4772025" y="2466975"/>
          <p14:tracePt t="26592" x="4767263" y="2466975"/>
          <p14:tracePt t="26776" x="4648200" y="2481263"/>
          <p14:tracePt t="26783" x="4495800" y="2500313"/>
          <p14:tracePt t="26792" x="4386263" y="2519363"/>
          <p14:tracePt t="26809" x="4148138" y="2566988"/>
          <p14:tracePt t="26826" x="3967163" y="2609850"/>
          <p14:tracePt t="26842" x="3824288" y="2652713"/>
          <p14:tracePt t="26859" x="3786188" y="2657475"/>
          <p14:tracePt t="26876" x="3776663" y="2667000"/>
          <p14:tracePt t="26892" x="3767138" y="2667000"/>
          <p14:tracePt t="26973" x="3762375" y="2667000"/>
          <p14:tracePt t="26982" x="3757613" y="2667000"/>
          <p14:tracePt t="26992" x="3752850" y="2676525"/>
          <p14:tracePt t="27009" x="3733800" y="2695575"/>
          <p14:tracePt t="27026" x="3648075" y="2743200"/>
          <p14:tracePt t="27042" x="3552825" y="2767013"/>
          <p14:tracePt t="27059" x="3457575" y="2790825"/>
          <p14:tracePt t="27076" x="3381375" y="2805113"/>
          <p14:tracePt t="27092" x="3333750" y="2809875"/>
          <p14:tracePt t="27109" x="3295650" y="2814638"/>
          <p14:tracePt t="27126" x="3257550" y="2819400"/>
          <p14:tracePt t="27142" x="3209925" y="2833688"/>
          <p14:tracePt t="27159" x="3176588" y="2843213"/>
          <p14:tracePt t="27176" x="3133725" y="2852738"/>
          <p14:tracePt t="27192" x="3095625" y="2857500"/>
          <p14:tracePt t="27209" x="3048000" y="2871788"/>
          <p14:tracePt t="27226" x="3019425" y="2881313"/>
          <p14:tracePt t="27242" x="2981325" y="2886075"/>
          <p14:tracePt t="27260" x="2933700" y="2900363"/>
          <p14:tracePt t="27276" x="2914650" y="2905125"/>
          <p14:tracePt t="27292" x="2895600" y="2914650"/>
          <p14:tracePt t="27309" x="2881313" y="2914650"/>
          <p14:tracePt t="27326" x="2871788" y="2914650"/>
          <p14:tracePt t="27605" x="2833688" y="2919413"/>
          <p14:tracePt t="27612" x="2767013" y="2928938"/>
          <p14:tracePt t="27619" x="2695575" y="2947988"/>
          <p14:tracePt t="27627" x="2638425" y="2957513"/>
          <p14:tracePt t="27642" x="2528888" y="2962275"/>
          <p14:tracePt t="27659" x="2438400" y="2962275"/>
          <p14:tracePt t="27676" x="2357438" y="2962275"/>
          <p14:tracePt t="27693" x="2233613" y="2962275"/>
          <p14:tracePt t="27709" x="2128838" y="2962275"/>
          <p14:tracePt t="27726" x="2038350" y="2962275"/>
          <p14:tracePt t="27742" x="1971675" y="2962275"/>
          <p14:tracePt t="27759" x="1895475" y="2971800"/>
          <p14:tracePt t="27776" x="1847850" y="2971800"/>
          <p14:tracePt t="27792" x="1804988" y="2971800"/>
          <p14:tracePt t="27809" x="1766888" y="2971800"/>
          <p14:tracePt t="27826" x="1709738" y="2971800"/>
          <p14:tracePt t="27842" x="1685925" y="2971800"/>
          <p14:tracePt t="27859" x="1666875" y="2971800"/>
          <p14:tracePt t="27876" x="1619250" y="2971800"/>
          <p14:tracePt t="27892" x="1595438" y="2971800"/>
          <p14:tracePt t="27909" x="1566863" y="2971800"/>
          <p14:tracePt t="27926" x="1547813" y="2971800"/>
          <p14:tracePt t="27943" x="1524000" y="2971800"/>
          <p14:tracePt t="27959" x="1514475" y="2971800"/>
          <p14:tracePt t="27976" x="1504950" y="2971800"/>
          <p14:tracePt t="27992" x="1500188" y="2971800"/>
          <p14:tracePt t="28009" x="1490663" y="2971800"/>
          <p14:tracePt t="28026" x="1485900" y="2971800"/>
          <p14:tracePt t="28059" x="1476375" y="2971800"/>
          <p14:tracePt t="28075" x="1471613" y="2971800"/>
          <p14:tracePt t="28092" x="1452563" y="2976563"/>
          <p14:tracePt t="28109" x="1433513" y="2981325"/>
          <p14:tracePt t="28125" x="1371600" y="2995613"/>
          <p14:tracePt t="28142" x="1333500" y="2995613"/>
          <p14:tracePt t="28159" x="1304925" y="2990850"/>
          <p14:tracePt t="28176" x="1290638" y="2981325"/>
          <p14:tracePt t="28192" x="1266825" y="2924175"/>
          <p14:tracePt t="28209" x="1266825" y="2833688"/>
          <p14:tracePt t="28226" x="1290638" y="2757488"/>
          <p14:tracePt t="28243" x="1328738" y="2700338"/>
          <p14:tracePt t="28259" x="1381125" y="2681288"/>
          <p14:tracePt t="28276" x="1443038" y="2690813"/>
          <p14:tracePt t="28292" x="1528763" y="2738438"/>
          <p14:tracePt t="28309" x="1657350" y="2843213"/>
          <p14:tracePt t="28326" x="1738313" y="2909888"/>
          <p14:tracePt t="28342" x="1828800" y="2957513"/>
          <p14:tracePt t="28359" x="1914525" y="2995613"/>
          <p14:tracePt t="28376" x="2205038" y="3033713"/>
          <p14:tracePt t="28392" x="2414588" y="3028950"/>
          <p14:tracePt t="28409" x="2628900" y="3000375"/>
          <p14:tracePt t="28425" x="2828925" y="2981325"/>
          <p14:tracePt t="28442" x="3033713" y="2967038"/>
          <p14:tracePt t="28459" x="3133725" y="2957513"/>
          <p14:tracePt t="28476" x="3214688" y="2957513"/>
          <p14:tracePt t="28492" x="3300413" y="2967038"/>
          <p14:tracePt t="28509" x="3348038" y="2971800"/>
          <p14:tracePt t="28525" x="3395663" y="2976563"/>
          <p14:tracePt t="28542" x="3438525" y="2976563"/>
          <p14:tracePt t="28559" x="3495675" y="2976563"/>
          <p14:tracePt t="28575" x="3538538" y="2976563"/>
          <p14:tracePt t="28592" x="3581400" y="2971800"/>
          <p14:tracePt t="28609" x="3633788" y="2957513"/>
          <p14:tracePt t="28626" x="3695700" y="2952750"/>
          <p14:tracePt t="28642" x="3733800" y="2947988"/>
          <p14:tracePt t="28659" x="3762375" y="2947988"/>
          <p14:tracePt t="28676" x="3786188" y="2947988"/>
          <p14:tracePt t="28692" x="3790950" y="2947988"/>
          <p14:tracePt t="28710" x="3795713" y="2947988"/>
          <p14:tracePt t="28726" x="3805238" y="2947988"/>
          <p14:tracePt t="29396" x="3786188" y="2947988"/>
          <p14:tracePt t="29402" x="3762375" y="2947988"/>
          <p14:tracePt t="29411" x="3743325" y="2947988"/>
          <p14:tracePt t="29426" x="3714750" y="2947988"/>
          <p14:tracePt t="29442" x="3690938" y="2924175"/>
          <p14:tracePt t="29459" x="3681413" y="2886075"/>
          <p14:tracePt t="29492" x="3686175" y="2800350"/>
          <p14:tracePt t="29525" x="3748088" y="2752725"/>
          <p14:tracePt t="29542" x="3810000" y="2719388"/>
          <p14:tracePt t="29559" x="3848100" y="2714625"/>
          <p14:tracePt t="29576" x="3876675" y="2714625"/>
          <p14:tracePt t="29592" x="3890963" y="2719388"/>
          <p14:tracePt t="29609" x="3905250" y="2738438"/>
          <p14:tracePt t="29625" x="3910013" y="2762250"/>
          <p14:tracePt t="29642" x="3910013" y="2814638"/>
          <p14:tracePt t="29659" x="3905250" y="2867025"/>
          <p14:tracePt t="29676" x="3890963" y="2890838"/>
          <p14:tracePt t="29692" x="3886200" y="2905125"/>
          <p14:tracePt t="29709" x="3886200" y="2909888"/>
          <p14:tracePt t="29726" x="3886200" y="2914650"/>
          <p14:tracePt t="33872" x="3967163" y="2914650"/>
          <p14:tracePt t="33879" x="4076700" y="2924175"/>
          <p14:tracePt t="33892" x="4191000" y="2943225"/>
          <p14:tracePt t="33909" x="4629150" y="3014663"/>
          <p14:tracePt t="33925" x="4872038" y="3076575"/>
          <p14:tracePt t="33942" x="5076825" y="3148013"/>
          <p14:tracePt t="33958" x="5219700" y="3200400"/>
          <p14:tracePt t="33992" x="5462588" y="3324225"/>
          <p14:tracePt t="34025" x="5519738" y="3348038"/>
          <p14:tracePt t="34042" x="5534025" y="3357563"/>
          <p14:tracePt t="34123" x="5534025" y="3362325"/>
          <p14:tracePt t="34129" x="5529263" y="3367088"/>
          <p14:tracePt t="34142" x="5519738" y="3367088"/>
          <p14:tracePt t="34159" x="5495925" y="3376613"/>
          <p14:tracePt t="34175" x="5481638" y="3386138"/>
          <p14:tracePt t="34192" x="5467350" y="3390900"/>
          <p14:tracePt t="34208" x="5443538" y="3400425"/>
          <p14:tracePt t="34225" x="5410200" y="3409950"/>
          <p14:tracePt t="34242" x="5376863" y="3429000"/>
          <p14:tracePt t="34258" x="5319713" y="3448050"/>
          <p14:tracePt t="34276" x="5233988" y="3476625"/>
          <p14:tracePt t="34292" x="5181600" y="3490913"/>
          <p14:tracePt t="34309" x="5119688" y="3495675"/>
          <p14:tracePt t="34325" x="5048250" y="3505200"/>
          <p14:tracePt t="34342" x="4900613" y="3500438"/>
          <p14:tracePt t="34358" x="4791075" y="3490913"/>
          <p14:tracePt t="34375" x="4686300" y="3476625"/>
          <p14:tracePt t="34392" x="4581525" y="3452813"/>
          <p14:tracePt t="34408" x="4438650" y="3409950"/>
          <p14:tracePt t="34425" x="4343400" y="3376613"/>
          <p14:tracePt t="34442" x="4276725" y="3348038"/>
          <p14:tracePt t="34459" x="4233863" y="3338513"/>
          <p14:tracePt t="34475" x="4171950" y="3324225"/>
          <p14:tracePt t="34492" x="4119563" y="3309938"/>
          <p14:tracePt t="34508" x="4067175" y="3309938"/>
          <p14:tracePt t="34525" x="3995738" y="3309938"/>
          <p14:tracePt t="34542" x="3957638" y="3309938"/>
          <p14:tracePt t="34559" x="3914775" y="3305175"/>
          <p14:tracePt t="34575" x="3881438" y="3300413"/>
          <p14:tracePt t="34592" x="3838575" y="3300413"/>
          <p14:tracePt t="34608" x="3829050" y="3300413"/>
          <p14:tracePt t="34625" x="3819525" y="3300413"/>
          <p14:tracePt t="34642" x="3810000" y="3300413"/>
          <p14:tracePt t="34658" x="3800475" y="3300413"/>
          <p14:tracePt t="34731" x="3800475" y="3295650"/>
          <p14:tracePt t="34738" x="3805238" y="3295650"/>
          <p14:tracePt t="34745" x="3810000" y="3290888"/>
          <p14:tracePt t="34758" x="3829050" y="3286125"/>
          <p14:tracePt t="34775" x="3881438" y="3286125"/>
          <p14:tracePt t="34792" x="3924300" y="3286125"/>
          <p14:tracePt t="34808" x="3957638" y="3286125"/>
          <p14:tracePt t="34825" x="3995738" y="3286125"/>
          <p14:tracePt t="34842" x="4029075" y="3286125"/>
          <p14:tracePt t="34858" x="4062413" y="3290888"/>
          <p14:tracePt t="34875" x="4090988" y="3290888"/>
          <p14:tracePt t="34892" x="4133850" y="3290888"/>
          <p14:tracePt t="34908" x="4167188" y="3290888"/>
          <p14:tracePt t="34925" x="4205288" y="3290888"/>
          <p14:tracePt t="34942" x="4252913" y="3290888"/>
          <p14:tracePt t="34958" x="4329113" y="3290888"/>
          <p14:tracePt t="34975" x="4376738" y="3290888"/>
          <p14:tracePt t="34992" x="4414838" y="3290888"/>
          <p14:tracePt t="35008" x="4433888" y="3290888"/>
          <p14:tracePt t="35025" x="4467225" y="3290888"/>
          <p14:tracePt t="35042" x="4481513" y="3290888"/>
          <p14:tracePt t="35058" x="4486275" y="3290888"/>
          <p14:tracePt t="35075" x="4495800" y="3290888"/>
          <p14:tracePt t="35092" x="4500563" y="3290888"/>
          <p14:tracePt t="35108" x="4505325" y="3290888"/>
          <p14:tracePt t="35165" x="4510088" y="3290888"/>
          <p14:tracePt t="35172" x="4514850" y="3290888"/>
          <p14:tracePt t="35179" x="4514850" y="3286125"/>
          <p14:tracePt t="35192" x="4519613" y="3286125"/>
          <p14:tracePt t="35208" x="4533900" y="3276600"/>
          <p14:tracePt t="35225" x="4548188" y="3267075"/>
          <p14:tracePt t="35242" x="4562475" y="3262313"/>
          <p14:tracePt t="35258" x="4581525" y="3257550"/>
          <p14:tracePt t="35259" x="4591050" y="3252788"/>
          <p14:tracePt t="35275" x="4614863" y="3248025"/>
          <p14:tracePt t="35292" x="4643438" y="3233738"/>
          <p14:tracePt t="35308" x="4672013" y="3228975"/>
          <p14:tracePt t="35325" x="4705350" y="3214688"/>
          <p14:tracePt t="35342" x="4719638" y="3209925"/>
          <p14:tracePt t="35358" x="4724400" y="3209925"/>
          <p14:tracePt t="35375" x="4729163" y="3209925"/>
          <p14:tracePt t="35392" x="4738688" y="3209925"/>
          <p14:tracePt t="35495" x="4743450" y="3209925"/>
          <p14:tracePt t="37050" x="4738688" y="3209925"/>
          <p14:tracePt t="37057" x="4729163" y="3209925"/>
          <p14:tracePt t="37065" x="4714875" y="3214688"/>
          <p14:tracePt t="37075" x="4691063" y="3219450"/>
          <p14:tracePt t="37091" x="4652963" y="3233738"/>
          <p14:tracePt t="37108" x="4591050" y="3257550"/>
          <p14:tracePt t="37142" x="4519613" y="3281363"/>
          <p14:tracePt t="37175" x="4467225" y="3295650"/>
          <p14:tracePt t="37191" x="4462463" y="3300413"/>
          <p14:tracePt t="37208" x="4452938" y="3300413"/>
          <p14:tracePt t="37225" x="4448175" y="3300413"/>
          <p14:tracePt t="37242" x="4443413" y="3300413"/>
          <p14:tracePt t="37292" x="4438650" y="3300413"/>
          <p14:tracePt t="37300" x="4433888" y="3300413"/>
          <p14:tracePt t="37308" x="4429125" y="3305175"/>
          <p14:tracePt t="37325" x="4414838" y="3309938"/>
          <p14:tracePt t="37342" x="4395788" y="3324225"/>
          <p14:tracePt t="37358" x="4362450" y="3333750"/>
          <p14:tracePt t="37375" x="4352925" y="3338513"/>
          <p14:tracePt t="37392" x="4343400" y="3343275"/>
          <p14:tracePt t="37408" x="4338638" y="3343275"/>
          <p14:tracePt t="37454" x="4343400" y="3343275"/>
          <p14:tracePt t="37462" x="4352925" y="3343275"/>
          <p14:tracePt t="37475" x="4381500" y="3343275"/>
          <p14:tracePt t="37492" x="4429125" y="3343275"/>
          <p14:tracePt t="37508" x="4467225" y="3343275"/>
          <p14:tracePt t="37525" x="4510088" y="3343275"/>
          <p14:tracePt t="37542" x="4562475" y="3343275"/>
          <p14:tracePt t="37558" x="4600575" y="3357563"/>
          <p14:tracePt t="37575" x="4652963" y="3376613"/>
          <p14:tracePt t="37591" x="4724400" y="3395663"/>
          <p14:tracePt t="37608" x="4824413" y="3419475"/>
          <p14:tracePt t="37625" x="4895850" y="3438525"/>
          <p14:tracePt t="37642" x="4972050" y="3452813"/>
          <p14:tracePt t="37658" x="5019675" y="3462338"/>
          <p14:tracePt t="37675" x="5081588" y="3467100"/>
          <p14:tracePt t="37692" x="5095875" y="3467100"/>
          <p14:tracePt t="37708" x="5100638" y="3467100"/>
          <p14:tracePt t="37725" x="5105400" y="3467100"/>
          <p14:tracePt t="38225" x="5114925" y="3467100"/>
          <p14:tracePt t="38232" x="5129213" y="3467100"/>
          <p14:tracePt t="38241" x="5153025" y="3457575"/>
          <p14:tracePt t="38258" x="5257800" y="3452813"/>
          <p14:tracePt t="38275" x="5391150" y="3443288"/>
          <p14:tracePt t="38278" x="5491163" y="3443288"/>
          <p14:tracePt t="38292" x="5700713" y="3457575"/>
          <p14:tracePt t="38325" x="6081713" y="3481388"/>
          <p14:tracePt t="38358" x="6462713" y="3509963"/>
          <p14:tracePt t="38375" x="6562725" y="3519488"/>
          <p14:tracePt t="38391" x="6677025" y="3533775"/>
          <p14:tracePt t="38408" x="6796088" y="3548063"/>
          <p14:tracePt t="38425" x="6867525" y="3548063"/>
          <p14:tracePt t="38441" x="6905625" y="3548063"/>
          <p14:tracePt t="38458" x="6943725" y="3548063"/>
          <p14:tracePt t="38475" x="6996113" y="3548063"/>
          <p14:tracePt t="38491" x="7038975" y="3548063"/>
          <p14:tracePt t="38508" x="7077075" y="3548063"/>
          <p14:tracePt t="38525" x="7100888" y="3548063"/>
          <p14:tracePt t="38542" x="7110413" y="3548063"/>
          <p14:tracePt t="38558" x="7115175" y="3543300"/>
          <p14:tracePt t="38734" x="7186613" y="3543300"/>
          <p14:tracePt t="38748" x="7372350" y="3543300"/>
          <p14:tracePt t="38759" x="7439025" y="3533775"/>
          <p14:tracePt t="38775" x="7539038" y="3519488"/>
          <p14:tracePt t="38791" x="7562850" y="3519488"/>
          <p14:tracePt t="38808" x="7572375" y="3519488"/>
          <p14:tracePt t="38841" x="7415213" y="3538538"/>
          <p14:tracePt t="38858" x="7048500" y="3595688"/>
          <p14:tracePt t="38875" x="6657975" y="3657600"/>
          <p14:tracePt t="38892" x="6253163" y="3700463"/>
          <p14:tracePt t="38908" x="6076950" y="3700463"/>
          <p14:tracePt t="38925" x="5962650" y="3686175"/>
          <p14:tracePt t="38942" x="5867400" y="3671888"/>
          <p14:tracePt t="38958" x="5786438" y="3638550"/>
          <p14:tracePt t="38975" x="5757863" y="3619500"/>
          <p14:tracePt t="38991" x="5719763" y="3609975"/>
          <p14:tracePt t="39008" x="5691188" y="3595688"/>
          <p14:tracePt t="39025" x="5643563" y="3571875"/>
          <p14:tracePt t="39041" x="5614988" y="3567113"/>
          <p14:tracePt t="39058" x="5576888" y="3562350"/>
          <p14:tracePt t="39075" x="5548313" y="3548063"/>
          <p14:tracePt t="39091" x="5500688" y="3538538"/>
          <p14:tracePt t="39108" x="5472113" y="3529013"/>
          <p14:tracePt t="39125" x="5448300" y="3524250"/>
          <p14:tracePt t="39142" x="5414963" y="3514725"/>
          <p14:tracePt t="39158" x="5391150" y="3500438"/>
          <p14:tracePt t="39175" x="5372100" y="3495675"/>
          <p14:tracePt t="39191" x="5348288" y="3490913"/>
          <p14:tracePt t="39208" x="5310188" y="3481388"/>
          <p14:tracePt t="39225" x="5291138" y="3467100"/>
          <p14:tracePt t="39241" x="5281613" y="3467100"/>
          <p14:tracePt t="39258" x="5272088" y="3467100"/>
          <p14:tracePt t="39501" x="5186363" y="3476625"/>
          <p14:tracePt t="39509" x="5048250" y="3486150"/>
          <p14:tracePt t="39516" x="4938713" y="3495675"/>
          <p14:tracePt t="39525" x="4838700" y="3495675"/>
          <p14:tracePt t="39541" x="4695825" y="3495675"/>
          <p14:tracePt t="39558" x="4557713" y="3486150"/>
          <p14:tracePt t="39575" x="4419600" y="3467100"/>
          <p14:tracePt t="39591" x="4371975" y="3462338"/>
          <p14:tracePt t="39608" x="4324350" y="3457575"/>
          <p14:tracePt t="39625" x="4295775" y="3443288"/>
          <p14:tracePt t="39641" x="4248150" y="3433763"/>
          <p14:tracePt t="39658" x="4205288" y="3433763"/>
          <p14:tracePt t="39675" x="4157663" y="3433763"/>
          <p14:tracePt t="39692" x="4062413" y="3433763"/>
          <p14:tracePt t="39708" x="4005263" y="3433763"/>
          <p14:tracePt t="39725" x="3957638" y="3433763"/>
          <p14:tracePt t="39741" x="3905250" y="3433763"/>
          <p14:tracePt t="39758" x="3838575" y="3433763"/>
          <p14:tracePt t="39775" x="3781425" y="3433763"/>
          <p14:tracePt t="39791" x="3729038" y="3433763"/>
          <p14:tracePt t="39808" x="3681413" y="3433763"/>
          <p14:tracePt t="39825" x="3605213" y="3433763"/>
          <p14:tracePt t="39841" x="3562350" y="3433763"/>
          <p14:tracePt t="39858" x="3529013" y="3433763"/>
          <p14:tracePt t="39875" x="3486150" y="3433763"/>
          <p14:tracePt t="39891" x="3409950" y="3433763"/>
          <p14:tracePt t="39908" x="3362325" y="3433763"/>
          <p14:tracePt t="39925" x="3319463" y="3433763"/>
          <p14:tracePt t="39941" x="3276600" y="3433763"/>
          <p14:tracePt t="39958" x="3262313" y="3433763"/>
          <p14:tracePt t="39975" x="3252788" y="3433763"/>
          <p14:tracePt t="39991" x="3248025" y="3433763"/>
          <p14:tracePt t="40008" x="3238500" y="3433763"/>
          <p14:tracePt t="40272" x="3262313" y="3433763"/>
          <p14:tracePt t="40279" x="3300413" y="3433763"/>
          <p14:tracePt t="40291" x="3324225" y="3433763"/>
          <p14:tracePt t="40308" x="3400425" y="3433763"/>
          <p14:tracePt t="40325" x="3433763" y="3433763"/>
          <p14:tracePt t="40341" x="3467100" y="3433763"/>
          <p14:tracePt t="40358" x="3490913" y="3433763"/>
          <p14:tracePt t="40375" x="3524250" y="3433763"/>
          <p14:tracePt t="40391" x="3543300" y="3433763"/>
          <p14:tracePt t="40408" x="3567113" y="3433763"/>
          <p14:tracePt t="40425" x="3586163" y="3433763"/>
          <p14:tracePt t="40441" x="3619500" y="3433763"/>
          <p14:tracePt t="40458" x="3648075" y="3433763"/>
          <p14:tracePt t="40475" x="3676650" y="3433763"/>
          <p14:tracePt t="40492" x="3724275" y="3438525"/>
          <p14:tracePt t="40508" x="3743325" y="3438525"/>
          <p14:tracePt t="40524" x="3752850" y="3438525"/>
          <p14:tracePt t="40541" x="3767138" y="3438525"/>
          <p14:tracePt t="40558" x="3786188" y="3438525"/>
          <p14:tracePt t="40575" x="3805238" y="3448050"/>
          <p14:tracePt t="40591" x="3824288" y="3448050"/>
          <p14:tracePt t="40608" x="3833813" y="3448050"/>
          <p14:tracePt t="40625" x="3852863" y="3448050"/>
          <p14:tracePt t="40641" x="3862388" y="3448050"/>
          <p14:tracePt t="40658" x="3871913" y="3448050"/>
          <p14:tracePt t="40675" x="3881438" y="3448050"/>
          <p14:tracePt t="40691" x="3895725" y="3448050"/>
          <p14:tracePt t="40708" x="3900488" y="3448050"/>
          <p14:tracePt t="40725" x="3905250" y="3448050"/>
          <p14:tracePt t="40778" x="3910013" y="3448050"/>
          <p14:tracePt t="40785" x="3914775" y="3448050"/>
          <p14:tracePt t="41770" x="3895725" y="3462338"/>
          <p14:tracePt t="41777" x="3867150" y="3476625"/>
          <p14:tracePt t="41791" x="3795713" y="3495675"/>
          <p14:tracePt t="41808" x="3733800" y="3519488"/>
          <p14:tracePt t="41825" x="3662363" y="3524250"/>
          <p14:tracePt t="41858" x="3529013" y="3524250"/>
          <p14:tracePt t="41891" x="3457575" y="3519488"/>
          <p14:tracePt t="41908" x="3424238" y="3509963"/>
          <p14:tracePt t="41925" x="3400425" y="3509963"/>
          <p14:tracePt t="41941" x="3381375" y="3509963"/>
          <p14:tracePt t="41958" x="3357563" y="3509963"/>
          <p14:tracePt t="41975" x="3319463" y="3509963"/>
          <p14:tracePt t="41991" x="3290888" y="3509963"/>
          <p14:tracePt t="42008" x="3271838" y="3509963"/>
          <p14:tracePt t="42024" x="3248025" y="3519488"/>
          <p14:tracePt t="42041" x="3214688" y="3519488"/>
          <p14:tracePt t="42058" x="3200400" y="3519488"/>
          <p14:tracePt t="42074" x="3195638" y="3519488"/>
          <p14:tracePt t="42091" x="3186113" y="3519488"/>
          <p14:tracePt t="42108" x="3181350" y="3519488"/>
          <p14:tracePt t="42174" x="3181350" y="3514725"/>
          <p14:tracePt t="42181" x="3186113" y="3509963"/>
          <p14:tracePt t="42191" x="3200400" y="3505200"/>
          <p14:tracePt t="42208" x="3233738" y="3486150"/>
          <p14:tracePt t="42224" x="3305175" y="3467100"/>
          <p14:tracePt t="42241" x="3376613" y="3457575"/>
          <p14:tracePt t="42258" x="3429000" y="3452813"/>
          <p14:tracePt t="42275" x="3500438" y="3452813"/>
          <p14:tracePt t="42291" x="3552825" y="3452813"/>
          <p14:tracePt t="42308" x="3581400" y="3452813"/>
          <p14:tracePt t="42325" x="3600450" y="3452813"/>
          <p14:tracePt t="42341" x="3624263" y="3452813"/>
          <p14:tracePt t="42358" x="3633788" y="3452813"/>
          <p14:tracePt t="42374" x="3652838" y="3452813"/>
          <p14:tracePt t="42391" x="3667125" y="3452813"/>
          <p14:tracePt t="42408" x="3686175" y="3452813"/>
          <p14:tracePt t="42425" x="3695700" y="3452813"/>
          <p14:tracePt t="42441" x="3709988" y="3452813"/>
          <p14:tracePt t="42458" x="3719513" y="3452813"/>
          <p14:tracePt t="42474" x="3733800" y="3448050"/>
          <p14:tracePt t="42491" x="3743325" y="3448050"/>
          <p14:tracePt t="42508" x="3748088" y="3448050"/>
          <p14:tracePt t="42525" x="3757613" y="3448050"/>
          <p14:tracePt t="43766" x="3724275" y="3448050"/>
          <p14:tracePt t="43774" x="3676650" y="3457575"/>
          <p14:tracePt t="43781" x="3629025" y="3471863"/>
          <p14:tracePt t="43791" x="3595688" y="3471863"/>
          <p14:tracePt t="43808" x="3524250" y="3471863"/>
          <p14:tracePt t="43825" x="3443288" y="3471863"/>
          <p14:tracePt t="43858" x="3367088" y="3452813"/>
          <p14:tracePt t="43891" x="3338513" y="3448050"/>
          <p14:tracePt t="43908" x="3333750" y="3448050"/>
          <p14:tracePt t="43924" x="3324225" y="3448050"/>
          <p14:tracePt t="44015" x="3324225" y="3443288"/>
          <p14:tracePt t="44030" x="3333750" y="3438525"/>
          <p14:tracePt t="44037" x="3352800" y="3429000"/>
          <p14:tracePt t="44044" x="3371850" y="3424238"/>
          <p14:tracePt t="44058" x="3390900" y="3419475"/>
          <p14:tracePt t="44074" x="3476625" y="3390900"/>
          <p14:tracePt t="44091" x="3538538" y="3376613"/>
          <p14:tracePt t="44108" x="3600450" y="3362325"/>
          <p14:tracePt t="44124" x="3652838" y="3357563"/>
          <p14:tracePt t="44141" x="3724275" y="3357563"/>
          <p14:tracePt t="44158" x="3762375" y="3357563"/>
          <p14:tracePt t="44174" x="3781425" y="3357563"/>
          <p14:tracePt t="44191" x="3814763" y="3357563"/>
          <p14:tracePt t="44208" x="3829050" y="3357563"/>
          <p14:tracePt t="44225" x="3848100" y="3357563"/>
          <p14:tracePt t="44241" x="3857625" y="3357563"/>
          <p14:tracePt t="44258" x="3881438" y="3367088"/>
          <p14:tracePt t="44274" x="3895725" y="3367088"/>
          <p14:tracePt t="44291" x="3910013" y="3367088"/>
          <p14:tracePt t="44308" x="3929063" y="3376613"/>
          <p14:tracePt t="44324" x="3948113" y="3376613"/>
          <p14:tracePt t="44341" x="3957638" y="3386138"/>
          <p14:tracePt t="44358" x="3971925" y="3390900"/>
          <p14:tracePt t="44374" x="3990975" y="3395663"/>
          <p14:tracePt t="44391" x="4000500" y="3395663"/>
          <p14:tracePt t="44408" x="4005263" y="3395663"/>
          <p14:tracePt t="44424" x="4014788" y="3395663"/>
          <p14:tracePt t="44441" x="4019550" y="3395663"/>
          <p14:tracePt t="48191" x="3986213" y="3419475"/>
          <p14:tracePt t="48198" x="3938588" y="3433763"/>
          <p14:tracePt t="48207" x="3876675" y="3448050"/>
          <p14:tracePt t="48224" x="3781425" y="3471863"/>
          <p14:tracePt t="48241" x="3709988" y="3495675"/>
          <p14:tracePt t="48257" x="3614738" y="3509963"/>
          <p14:tracePt t="48274" x="3552825" y="3519488"/>
          <p14:tracePt t="48307" x="3400425" y="3509963"/>
          <p14:tracePt t="48341" x="3309938" y="3486150"/>
          <p14:tracePt t="48357" x="3281363" y="3471863"/>
          <p14:tracePt t="48374" x="3233738" y="3452813"/>
          <p14:tracePt t="48391" x="3205163" y="3448050"/>
          <p14:tracePt t="48407" x="3190875" y="3438525"/>
          <p14:tracePt t="48424" x="3181350" y="3438525"/>
          <p14:tracePt t="48441" x="3171825" y="3438525"/>
          <p14:tracePt t="48457" x="3167063" y="3438525"/>
          <p14:tracePt t="48543" x="3167063" y="3433763"/>
          <p14:tracePt t="48550" x="3171825" y="3429000"/>
          <p14:tracePt t="48558" x="3181350" y="3429000"/>
          <p14:tracePt t="48574" x="3205163" y="3414713"/>
          <p14:tracePt t="48591" x="3252788" y="3409950"/>
          <p14:tracePt t="48607" x="3314700" y="3405188"/>
          <p14:tracePt t="48624" x="3419475" y="3405188"/>
          <p14:tracePt t="48641" x="3486150" y="3395663"/>
          <p14:tracePt t="48657" x="3538538" y="3390900"/>
          <p14:tracePt t="48674" x="3605213" y="3376613"/>
          <p14:tracePt t="48691" x="3643313" y="3371850"/>
          <p14:tracePt t="48707" x="3681413" y="3371850"/>
          <p14:tracePt t="48724" x="3700463" y="3371850"/>
          <p14:tracePt t="48741" x="3748088" y="3371850"/>
          <p14:tracePt t="48757" x="3781425" y="3371850"/>
          <p14:tracePt t="48774" x="3810000" y="3371850"/>
          <p14:tracePt t="48791" x="3833813" y="3371850"/>
          <p14:tracePt t="48807" x="3857625" y="3371850"/>
          <p14:tracePt t="48824" x="3867150" y="3371850"/>
          <p14:tracePt t="48841" x="3881438" y="3367088"/>
          <p14:tracePt t="48857" x="3890963" y="3367088"/>
          <p14:tracePt t="48874" x="3910013" y="3367088"/>
          <p14:tracePt t="48891" x="3924300" y="3362325"/>
          <p14:tracePt t="48907" x="3933825" y="3362325"/>
          <p14:tracePt t="48925" x="3957638" y="3357563"/>
          <p14:tracePt t="48941" x="3962400" y="3357563"/>
          <p14:tracePt t="48958" x="3967163" y="3357563"/>
          <p14:tracePt t="48974" x="3976688" y="3357563"/>
          <p14:tracePt t="48992" x="3986213" y="3357563"/>
          <p14:tracePt t="49049" x="3990975" y="3357563"/>
          <p14:tracePt t="49086" x="3995738" y="3357563"/>
          <p14:tracePt t="49101" x="4000500" y="3357563"/>
          <p14:tracePt t="49108" x="4005263" y="3357563"/>
          <p14:tracePt t="49124" x="4014788" y="3357563"/>
          <p14:tracePt t="49141" x="4029075" y="3357563"/>
          <p14:tracePt t="49157" x="4033838" y="3357563"/>
          <p14:tracePt t="49174" x="4043363" y="3357563"/>
          <p14:tracePt t="49191" x="4048125" y="3357563"/>
          <p14:tracePt t="49291" x="4043363" y="3357563"/>
          <p14:tracePt t="49298" x="4038600" y="3357563"/>
          <p14:tracePt t="49307" x="4024313" y="3357563"/>
          <p14:tracePt t="49324" x="3990975" y="3357563"/>
          <p14:tracePt t="49341" x="3948113" y="3362325"/>
          <p14:tracePt t="49357" x="3852863" y="3367088"/>
          <p14:tracePt t="49374" x="3771900" y="3390900"/>
          <p14:tracePt t="49391" x="3686175" y="3405188"/>
          <p14:tracePt t="49407" x="3624263" y="3429000"/>
          <p14:tracePt t="49424" x="3548063" y="3438525"/>
          <p14:tracePt t="49441" x="3495675" y="3448050"/>
          <p14:tracePt t="49457" x="3452813" y="3457575"/>
          <p14:tracePt t="49474" x="3390900" y="3457575"/>
          <p14:tracePt t="49491" x="3343275" y="3457575"/>
          <p14:tracePt t="49507" x="3290888" y="3457575"/>
          <p14:tracePt t="49524" x="3257550" y="3457575"/>
          <p14:tracePt t="49541" x="3200400" y="3448050"/>
          <p14:tracePt t="49557" x="3171825" y="3438525"/>
          <p14:tracePt t="49574" x="3138488" y="3429000"/>
          <p14:tracePt t="49591" x="3109913" y="3429000"/>
          <p14:tracePt t="49607" x="3067050" y="3429000"/>
          <p14:tracePt t="49624" x="3052763" y="3429000"/>
          <p14:tracePt t="49641" x="3043238" y="3429000"/>
          <p14:tracePt t="49657" x="3038475" y="3429000"/>
          <p14:tracePt t="49674" x="3028950" y="3429000"/>
          <p14:tracePt t="49732" x="3033713" y="3429000"/>
          <p14:tracePt t="49740" x="3043238" y="3429000"/>
          <p14:tracePt t="49746" x="3052763" y="3429000"/>
          <p14:tracePt t="49757" x="3071813" y="3429000"/>
          <p14:tracePt t="49774" x="3114675" y="3429000"/>
          <p14:tracePt t="49791" x="3224213" y="3443288"/>
          <p14:tracePt t="49807" x="3295650" y="3452813"/>
          <p14:tracePt t="49824" x="3357563" y="3462338"/>
          <p14:tracePt t="49841" x="3400425" y="3471863"/>
          <p14:tracePt t="49857" x="3443288" y="3471863"/>
          <p14:tracePt t="49874" x="3471863" y="3471863"/>
          <p14:tracePt t="49890" x="3500438" y="3476625"/>
          <p14:tracePt t="49907" x="3548063" y="3490913"/>
          <p14:tracePt t="49924" x="3586163" y="3490913"/>
          <p14:tracePt t="49941" x="3619500" y="3490913"/>
          <p14:tracePt t="49957" x="3643313" y="3490913"/>
          <p14:tracePt t="49974" x="3671888" y="3490913"/>
          <p14:tracePt t="49991" x="3690938" y="3490913"/>
          <p14:tracePt t="50007" x="3705225" y="3490913"/>
          <p14:tracePt t="50024" x="3714750" y="3490913"/>
          <p14:tracePt t="50040" x="3733800" y="3490913"/>
          <p14:tracePt t="50057" x="3738563" y="3490913"/>
          <p14:tracePt t="50074" x="3743325" y="3490913"/>
          <p14:tracePt t="50091" x="3752850" y="3490913"/>
          <p14:tracePt t="50128" x="3757613" y="3490913"/>
          <p14:tracePt t="50141" x="3762375" y="3490913"/>
          <p14:tracePt t="50157" x="3771900" y="3490913"/>
          <p14:tracePt t="50174" x="3776663" y="3490913"/>
          <p14:tracePt t="50191" x="3781425" y="3490913"/>
          <p14:tracePt t="50207" x="3790950" y="3490913"/>
          <p14:tracePt t="50224" x="3795713" y="3490913"/>
          <p14:tracePt t="50305" x="3800475" y="3490913"/>
          <p14:tracePt t="50627" x="3786188" y="3490913"/>
          <p14:tracePt t="50634" x="3771900" y="3486150"/>
          <p14:tracePt t="50642" x="3743325" y="3481388"/>
          <p14:tracePt t="50657" x="3709988" y="3481388"/>
          <p14:tracePt t="50674" x="3671888" y="3481388"/>
          <p14:tracePt t="50691" x="3638550" y="3476625"/>
          <p14:tracePt t="50724" x="3552825" y="3457575"/>
          <p14:tracePt t="50757" x="3486150" y="3438525"/>
          <p14:tracePt t="50774" x="3448050" y="3409950"/>
          <p14:tracePt t="50790" x="3405188" y="3352800"/>
          <p14:tracePt t="50807" x="3357563" y="3295650"/>
          <p14:tracePt t="50824" x="3328988" y="3248025"/>
          <p14:tracePt t="50840" x="3271838" y="3181350"/>
          <p14:tracePt t="50857" x="3238500" y="3133725"/>
          <p14:tracePt t="50874" x="3214688" y="3090863"/>
          <p14:tracePt t="50891" x="3171825" y="3005138"/>
          <p14:tracePt t="50907" x="3148013" y="2952750"/>
          <p14:tracePt t="50924" x="3124200" y="2905125"/>
          <p14:tracePt t="50940" x="3109913" y="2876550"/>
          <p14:tracePt t="50957" x="3095625" y="2857500"/>
          <p14:tracePt t="50974" x="3090863" y="2852738"/>
          <p14:tracePt t="50991" x="3086100" y="2847975"/>
          <p14:tracePt t="51007" x="3086100" y="2838450"/>
          <p14:tracePt t="51096" x="3081338" y="2843213"/>
          <p14:tracePt t="51104" x="3081338" y="2852738"/>
          <p14:tracePt t="51111" x="3081338" y="2862263"/>
          <p14:tracePt t="51124" x="3081338" y="2881313"/>
          <p14:tracePt t="51141" x="3081338" y="2943225"/>
          <p14:tracePt t="51157" x="3081338" y="2986088"/>
          <p14:tracePt t="51174" x="3081338" y="3019425"/>
          <p14:tracePt t="51190" x="3081338" y="3048000"/>
          <p14:tracePt t="51207" x="3090863" y="3081338"/>
          <p14:tracePt t="51224" x="3095625" y="3105150"/>
          <p14:tracePt t="51240" x="3100388" y="3119438"/>
          <p14:tracePt t="51257" x="3105150" y="3138488"/>
          <p14:tracePt t="51259" x="3105150" y="3143250"/>
          <p14:tracePt t="51274" x="3105150" y="3157538"/>
          <p14:tracePt t="51290" x="3109913" y="3171825"/>
          <p14:tracePt t="51307" x="3119438" y="3186113"/>
          <p14:tracePt t="51324" x="3128963" y="3219450"/>
          <p14:tracePt t="51340" x="3133725" y="3243263"/>
          <p14:tracePt t="51357" x="3148013" y="3262313"/>
          <p14:tracePt t="51374" x="3148013" y="3281363"/>
          <p14:tracePt t="51391" x="3148013" y="3295650"/>
          <p14:tracePt t="51407" x="3148013" y="3305175"/>
          <p14:tracePt t="51424" x="3148013" y="3309938"/>
          <p14:tracePt t="51441" x="3148013" y="3314700"/>
          <p14:tracePt t="51457" x="3152775" y="3324225"/>
          <p14:tracePt t="51474" x="3157538" y="3328988"/>
          <p14:tracePt t="51490" x="3157538" y="3333750"/>
          <p14:tracePt t="51507" x="3157538" y="3352800"/>
          <p14:tracePt t="51524" x="3157538" y="3362325"/>
          <p14:tracePt t="51541" x="3157538" y="3367088"/>
          <p14:tracePt t="51557" x="3157538" y="3371850"/>
          <p14:tracePt t="51574" x="3157538" y="3381375"/>
          <p14:tracePt t="51590" x="3157538" y="3386138"/>
          <p14:tracePt t="51607" x="3157538" y="3390900"/>
          <p14:tracePt t="51624" x="3157538" y="3400425"/>
          <p14:tracePt t="51641" x="3157538" y="3409950"/>
          <p14:tracePt t="52065" x="3176588" y="3409950"/>
          <p14:tracePt t="52072" x="3200400" y="3409950"/>
          <p14:tracePt t="52080" x="3228975" y="3409950"/>
          <p14:tracePt t="52090" x="3252788" y="3414713"/>
          <p14:tracePt t="52107" x="3300413" y="3414713"/>
          <p14:tracePt t="52124" x="3376613" y="3414713"/>
          <p14:tracePt t="52157" x="3448050" y="3414713"/>
          <p14:tracePt t="52190" x="3538538" y="3414713"/>
          <p14:tracePt t="52207" x="3581400" y="3414713"/>
          <p14:tracePt t="52224" x="3624263" y="3414713"/>
          <p14:tracePt t="52240" x="3667125" y="3414713"/>
          <p14:tracePt t="52257" x="3733800" y="3414713"/>
          <p14:tracePt t="52274" x="3771900" y="3414713"/>
          <p14:tracePt t="52292" x="3795713" y="3414713"/>
          <p14:tracePt t="52308" x="3843338" y="3414713"/>
          <p14:tracePt t="52324" x="3867150" y="3414713"/>
          <p14:tracePt t="52340" x="3886200" y="3414713"/>
          <p14:tracePt t="52357" x="3900488" y="3414713"/>
          <p14:tracePt t="52374" x="3919538" y="3414713"/>
          <p14:tracePt t="52390" x="3938588" y="3414713"/>
          <p14:tracePt t="52407" x="3943350" y="3414713"/>
          <p14:tracePt t="52424" x="3948113" y="3414713"/>
          <p14:tracePt t="52440" x="3957638" y="3414713"/>
          <p14:tracePt t="52457" x="3967163" y="3414713"/>
          <p14:tracePt t="52491" x="3971925" y="3414713"/>
          <p14:tracePt t="56197" x="3933825" y="3371850"/>
          <p14:tracePt t="56204" x="3871913" y="3328988"/>
          <p14:tracePt t="56212" x="3810000" y="3286125"/>
          <p14:tracePt t="56223" x="3762375" y="3243263"/>
          <p14:tracePt t="56240" x="3629025" y="3143250"/>
          <p14:tracePt t="56257" x="3552825" y="3081338"/>
          <p14:tracePt t="56290" x="3376613" y="2914650"/>
          <p14:tracePt t="56323" x="3214688" y="2743200"/>
          <p14:tracePt t="56340" x="3171825" y="2686050"/>
          <p14:tracePt t="56357" x="3119438" y="2624138"/>
          <p14:tracePt t="56373" x="3024188" y="2505075"/>
          <p14:tracePt t="56390" x="2971800" y="2447925"/>
          <p14:tracePt t="56407" x="2919413" y="2395538"/>
          <p14:tracePt t="56423" x="2876550" y="2362200"/>
          <p14:tracePt t="56440" x="2814638" y="2333625"/>
          <p14:tracePt t="56457" x="2781300" y="2319338"/>
          <p14:tracePt t="56473" x="2738438" y="2314575"/>
          <p14:tracePt t="56490" x="2676525" y="2300288"/>
          <p14:tracePt t="56507" x="2628900" y="2295525"/>
          <p14:tracePt t="56523" x="2576513" y="2281238"/>
          <p14:tracePt t="56540" x="2524125" y="2276475"/>
          <p14:tracePt t="56557" x="2457450" y="2271713"/>
          <p14:tracePt t="56573" x="2424113" y="2271713"/>
          <p14:tracePt t="56590" x="2395538" y="2271713"/>
          <p14:tracePt t="56607" x="2362200" y="2266950"/>
          <p14:tracePt t="56623" x="2324100" y="2257425"/>
          <p14:tracePt t="56640" x="2300288" y="2252663"/>
          <p14:tracePt t="56657" x="2281238" y="2252663"/>
          <p14:tracePt t="56673" x="2257425" y="2252663"/>
          <p14:tracePt t="56690" x="2233613" y="2252663"/>
          <p14:tracePt t="56707" x="2214563" y="2252663"/>
          <p14:tracePt t="56723" x="2205038" y="2252663"/>
          <p14:tracePt t="56740" x="2185988" y="2252663"/>
          <p14:tracePt t="56757" x="2166938" y="2252663"/>
          <p14:tracePt t="56773" x="2152650" y="2252663"/>
          <p14:tracePt t="56790" x="2143125" y="2252663"/>
          <p14:tracePt t="56807" x="2124075" y="2252663"/>
          <p14:tracePt t="56824" x="2105025" y="2252663"/>
          <p14:tracePt t="56840" x="2081213" y="2252663"/>
          <p14:tracePt t="56858" x="2052638" y="2252663"/>
          <p14:tracePt t="56874" x="2024063" y="2252663"/>
          <p14:tracePt t="56890" x="1981200" y="2257425"/>
          <p14:tracePt t="56907" x="1928813" y="2257425"/>
          <p14:tracePt t="56923" x="1866900" y="2262188"/>
          <p14:tracePt t="56940" x="1824038" y="2262188"/>
          <p14:tracePt t="56957" x="1790700" y="2262188"/>
          <p14:tracePt t="56973" x="1762125" y="2262188"/>
          <p14:tracePt t="56990" x="1728788" y="2262188"/>
          <p14:tracePt t="57007" x="1709738" y="2262188"/>
          <p14:tracePt t="57023" x="1690688" y="2262188"/>
          <p14:tracePt t="57040" x="1676400" y="2262188"/>
          <p14:tracePt t="57057" x="1671638" y="2262188"/>
          <p14:tracePt t="57073" x="1666875" y="2262188"/>
          <p14:tracePt t="57090" x="1657350" y="2262188"/>
          <p14:tracePt t="57174" x="1652588" y="2262188"/>
          <p14:tracePt t="57255" x="1647825" y="2262188"/>
          <p14:tracePt t="57320" x="1647825" y="2266950"/>
          <p14:tracePt t="57335" x="1647825" y="2276475"/>
          <p14:tracePt t="57342" x="1647825" y="2286000"/>
          <p14:tracePt t="57357" x="1647825" y="2314575"/>
          <p14:tracePt t="57373" x="1647825" y="2357438"/>
          <p14:tracePt t="57390" x="1638300" y="2419350"/>
          <p14:tracePt t="57407" x="1628775" y="2462213"/>
          <p14:tracePt t="57423" x="1619250" y="2495550"/>
          <p14:tracePt t="57440" x="1614488" y="2519363"/>
          <p14:tracePt t="57457" x="1604963" y="2528888"/>
          <p14:tracePt t="57474" x="1595438" y="2547938"/>
          <p14:tracePt t="57490" x="1590675" y="2557463"/>
          <p14:tracePt t="57507" x="1585913" y="2566988"/>
          <p14:tracePt t="57523" x="1571625" y="2581275"/>
          <p14:tracePt t="57540" x="1571625" y="2595563"/>
          <p14:tracePt t="57557" x="1571625" y="2600325"/>
          <p14:tracePt t="57573" x="1571625" y="2605088"/>
          <p14:tracePt t="57590" x="1571625" y="2609850"/>
          <p14:tracePt t="57973" x="1571625" y="2624138"/>
          <p14:tracePt t="57980" x="1566863" y="2638425"/>
          <p14:tracePt t="57990" x="1562100" y="2652713"/>
          <p14:tracePt t="58007" x="1557338" y="2676525"/>
          <p14:tracePt t="58024" x="1552575" y="2695575"/>
          <p14:tracePt t="58040" x="1552575" y="2700338"/>
          <p14:tracePt t="58073" x="1547813" y="2714625"/>
          <p14:tracePt t="58106" x="1533525" y="2743200"/>
          <p14:tracePt t="58123" x="1533525" y="2747963"/>
          <p14:tracePt t="58140" x="1533525" y="2757488"/>
          <p14:tracePt t="58157" x="1533525" y="2762250"/>
          <p14:tracePt t="58209" x="1533525" y="2767013"/>
          <p14:tracePt t="58568" x="1557338" y="2747963"/>
          <p14:tracePt t="58575" x="1600200" y="2705100"/>
          <p14:tracePt t="58582" x="1647825" y="2671763"/>
          <p14:tracePt t="58590" x="1690688" y="2633663"/>
          <p14:tracePt t="58607" x="1771650" y="2576513"/>
          <p14:tracePt t="58623" x="1847850" y="2528888"/>
          <p14:tracePt t="58640" x="1971675" y="2466975"/>
          <p14:tracePt t="58673" x="2095500" y="2400300"/>
          <p14:tracePt t="58707" x="2162175" y="2343150"/>
          <p14:tracePt t="58723" x="2185988" y="2319338"/>
          <p14:tracePt t="58740" x="2200275" y="2300288"/>
          <p14:tracePt t="58756" x="2219325" y="2286000"/>
          <p14:tracePt t="58773" x="2228850" y="2271713"/>
          <p14:tracePt t="58790" x="2228850" y="2262188"/>
          <p14:tracePt t="58823" x="2181225" y="2262188"/>
          <p14:tracePt t="58840" x="2128838" y="2262188"/>
          <p14:tracePt t="58857" x="2095500" y="2271713"/>
          <p14:tracePt t="58873" x="2071688" y="2276475"/>
          <p14:tracePt t="58890" x="2052638" y="2276475"/>
          <p14:tracePt t="58928" x="2052638" y="2271713"/>
          <p14:tracePt t="58940" x="2057400" y="2266950"/>
          <p14:tracePt t="58956" x="2143125" y="2233613"/>
          <p14:tracePt t="58973" x="2247900" y="2205038"/>
          <p14:tracePt t="58990" x="2362200" y="2205038"/>
          <p14:tracePt t="59007" x="2562225" y="2219325"/>
          <p14:tracePt t="59023" x="2690813" y="2238375"/>
          <p14:tracePt t="59040" x="2800350" y="2243138"/>
          <p14:tracePt t="59057" x="2886075" y="2257425"/>
          <p14:tracePt t="59073" x="2981325" y="2271713"/>
          <p14:tracePt t="59090" x="3019425" y="2290763"/>
          <p14:tracePt t="59106" x="3043238" y="2305050"/>
          <p14:tracePt t="59123" x="3052763" y="2309813"/>
          <p14:tracePt t="59140" x="3062288" y="2319338"/>
          <p14:tracePt t="59156" x="3067050" y="2328863"/>
          <p14:tracePt t="59173" x="3067050" y="2343150"/>
          <p14:tracePt t="59190" x="3048000" y="2371725"/>
          <p14:tracePt t="59207" x="2947988" y="2447925"/>
          <p14:tracePt t="59223" x="2828925" y="2514600"/>
          <p14:tracePt t="59240" x="2709863" y="2566988"/>
          <p14:tracePt t="59257" x="2557463" y="2600325"/>
          <p14:tracePt t="59273" x="2486025" y="2595563"/>
          <p14:tracePt t="59290" x="2414588" y="2581275"/>
          <p14:tracePt t="59307" x="2328863" y="2566988"/>
          <p14:tracePt t="59324" x="2243138" y="2538413"/>
          <p14:tracePt t="59340" x="2205038" y="2524125"/>
          <p14:tracePt t="59356" x="2181225" y="2519363"/>
          <p14:tracePt t="59373" x="2171700" y="2514600"/>
          <p14:tracePt t="59390" x="2162175" y="2514600"/>
          <p14:tracePt t="59406" x="2157413" y="2514600"/>
          <p14:tracePt t="59423" x="2152650" y="2514600"/>
          <p14:tracePt t="59478" x="2162175" y="2514600"/>
          <p14:tracePt t="59485" x="2181225" y="2514600"/>
          <p14:tracePt t="59492" x="2205038" y="2514600"/>
          <p14:tracePt t="59507" x="2266950" y="2514600"/>
          <p14:tracePt t="59523" x="2324100" y="2514600"/>
          <p14:tracePt t="59540" x="2409825" y="2514600"/>
          <p14:tracePt t="59557" x="2500313" y="2514600"/>
          <p14:tracePt t="59573" x="2647950" y="2514600"/>
          <p14:tracePt t="59590" x="2714625" y="2514600"/>
          <p14:tracePt t="59606" x="2757488" y="2514600"/>
          <p14:tracePt t="59623" x="2805113" y="2519363"/>
          <p14:tracePt t="59640" x="2819400" y="2519363"/>
          <p14:tracePt t="59657" x="2824163" y="2519363"/>
          <p14:tracePt t="59673" x="2828925" y="2519363"/>
          <p14:tracePt t="59690" x="2833688" y="2524125"/>
          <p14:tracePt t="59706" x="2833688" y="2533650"/>
          <p14:tracePt t="59723" x="2814638" y="2586038"/>
          <p14:tracePt t="59740" x="2757488" y="2676525"/>
          <p14:tracePt t="59756" x="2614613" y="2790825"/>
          <p14:tracePt t="59773" x="2514600" y="2857500"/>
          <p14:tracePt t="59790" x="2414588" y="2914650"/>
          <p14:tracePt t="59807" x="2324100" y="2957513"/>
          <p14:tracePt t="59823" x="2286000" y="2971800"/>
          <p14:tracePt t="59840" x="2262188" y="2976563"/>
          <p14:tracePt t="59857" x="2247900" y="2976563"/>
          <p14:tracePt t="59873" x="2238375" y="2976563"/>
          <p14:tracePt t="59890" x="2233613" y="2976563"/>
          <p14:tracePt t="59906" x="2228850" y="2976563"/>
          <p14:tracePt t="59923" x="2219325" y="2976563"/>
          <p14:tracePt t="60027" x="2224088" y="2976563"/>
          <p14:tracePt t="60035" x="2233613" y="2976563"/>
          <p14:tracePt t="60042" x="2243138" y="2976563"/>
          <p14:tracePt t="60056" x="2281238" y="2971800"/>
          <p14:tracePt t="60073" x="2343150" y="2957513"/>
          <p14:tracePt t="60090" x="2405063" y="2933700"/>
          <p14:tracePt t="60106" x="2462213" y="2914650"/>
          <p14:tracePt t="60123" x="2509838" y="2895600"/>
          <p14:tracePt t="60140" x="2519363" y="2890838"/>
          <p14:tracePt t="60156" x="2524125" y="2886075"/>
          <p14:tracePt t="60173" x="2528888" y="2886075"/>
          <p14:tracePt t="60190" x="2519363" y="2881313"/>
          <p14:tracePt t="60206" x="2486025" y="2876550"/>
          <p14:tracePt t="60223" x="2414588" y="2871788"/>
          <p14:tracePt t="60240" x="2271713" y="2838450"/>
          <p14:tracePt t="60257" x="2181225" y="2824163"/>
          <p14:tracePt t="60273" x="2133600" y="2809875"/>
          <p14:tracePt t="60290" x="2119313" y="2805113"/>
          <p14:tracePt t="60307" x="2109788" y="2795588"/>
          <p14:tracePt t="60323" x="2109788" y="2757488"/>
          <p14:tracePt t="60340" x="2124075" y="2705100"/>
          <p14:tracePt t="60356" x="2147888" y="2671763"/>
          <p14:tracePt t="60373" x="2247900" y="2543175"/>
          <p14:tracePt t="60390" x="2343150" y="2395538"/>
          <p14:tracePt t="60406" x="2414588" y="2276475"/>
          <p14:tracePt t="60423" x="2452688" y="2209800"/>
          <p14:tracePt t="60440" x="2462213" y="2185988"/>
          <p14:tracePt t="60457" x="2466975" y="2176463"/>
          <p14:tracePt t="60473" x="2471738" y="2166938"/>
          <p14:tracePt t="60490" x="2471738" y="2157413"/>
          <p14:tracePt t="60528" x="2466975" y="2157413"/>
          <p14:tracePt t="60542" x="2457450" y="2157413"/>
          <p14:tracePt t="60556" x="2433638" y="2190750"/>
          <p14:tracePt t="60573" x="2386013" y="2295525"/>
          <p14:tracePt t="60590" x="2352675" y="2381250"/>
          <p14:tracePt t="60607" x="2309813" y="2481263"/>
          <p14:tracePt t="60623" x="2276475" y="2576513"/>
          <p14:tracePt t="60640" x="2262188" y="2652713"/>
          <p14:tracePt t="60657" x="2243138" y="2714625"/>
          <p14:tracePt t="60673" x="2228850" y="2762250"/>
          <p14:tracePt t="60690" x="2224088" y="2776538"/>
          <p14:tracePt t="60706" x="2224088" y="2786063"/>
          <p14:tracePt t="60723" x="2224088" y="2790825"/>
          <p14:tracePt t="60740" x="2219325" y="2805113"/>
          <p14:tracePt t="60756" x="2214563" y="2819400"/>
          <p14:tracePt t="60773" x="2205038" y="2843213"/>
          <p14:tracePt t="60790" x="2195513" y="2867025"/>
          <p14:tracePt t="60806" x="2181225" y="2890838"/>
          <p14:tracePt t="60823" x="2176463" y="2905125"/>
          <p14:tracePt t="60840" x="2171700" y="2909888"/>
          <p14:tracePt t="60856" x="2171700" y="2919413"/>
          <p14:tracePt t="60873" x="2171700" y="2924175"/>
          <p14:tracePt t="61540" x="2190750" y="2981325"/>
          <p14:tracePt t="61547" x="2214563" y="3048000"/>
          <p14:tracePt t="61556" x="2252663" y="3128963"/>
          <p14:tracePt t="61573" x="2324100" y="3314700"/>
          <p14:tracePt t="61590" x="2386013" y="3476625"/>
          <p14:tracePt t="61606" x="2462213" y="3643313"/>
          <p14:tracePt t="61623" x="2514600" y="3762375"/>
          <p14:tracePt t="61656" x="2600325" y="3948113"/>
          <p14:tracePt t="61689" x="2614613" y="3986213"/>
          <p14:tracePt t="61706" x="2614613" y="3990975"/>
          <p14:tracePt t="61723" x="2624138" y="4014788"/>
          <p14:tracePt t="61740" x="2638425" y="4029075"/>
          <p14:tracePt t="61756" x="2667000" y="4067175"/>
          <p14:tracePt t="61773" x="2714625" y="4124325"/>
          <p14:tracePt t="61775" x="2747963" y="4171950"/>
          <p14:tracePt t="61790" x="2824163" y="4286250"/>
          <p14:tracePt t="61806" x="2895600" y="4395788"/>
          <p14:tracePt t="61823" x="2971800" y="4505325"/>
          <p14:tracePt t="61840" x="3090863" y="4772025"/>
          <p14:tracePt t="61856" x="3143250" y="4910138"/>
          <p14:tracePt t="61873" x="3171825" y="5010150"/>
          <p14:tracePt t="61890" x="3186113" y="5057775"/>
          <p14:tracePt t="61906" x="3190875" y="5105400"/>
          <p14:tracePt t="61923" x="3190875" y="5129213"/>
          <p14:tracePt t="61940" x="3190875" y="5133975"/>
          <p14:tracePt t="62274" x="3181350" y="5133975"/>
          <p14:tracePt t="62281" x="3171825" y="5124450"/>
          <p14:tracePt t="62290" x="3162300" y="5124450"/>
          <p14:tracePt t="62323" x="3138488" y="5110163"/>
          <p14:tracePt t="62356" x="3119438" y="5105400"/>
          <p14:tracePt t="62414" x="3114675" y="5105400"/>
          <p14:tracePt t="62442" x="3109913" y="5105400"/>
          <p14:tracePt t="62456" x="3105150" y="5105400"/>
          <p14:tracePt t="62464" x="3100388" y="5105400"/>
          <p14:tracePt t="62478" x="3095625" y="5105400"/>
          <p14:tracePt t="62489" x="3090863" y="5105400"/>
          <p14:tracePt t="62506" x="3086100" y="5105400"/>
          <p14:tracePt t="62523" x="3076575" y="5119688"/>
          <p14:tracePt t="62540" x="3071813" y="5138738"/>
          <p14:tracePt t="62556" x="3062288" y="5167313"/>
          <p14:tracePt t="62573" x="3062288" y="5195888"/>
          <p14:tracePt t="62590" x="3062288" y="5248275"/>
          <p14:tracePt t="62606" x="3062288" y="5295900"/>
          <p14:tracePt t="62623" x="3062288" y="5348288"/>
          <p14:tracePt t="62640" x="3062288" y="5405438"/>
          <p14:tracePt t="62656" x="3062288" y="5457825"/>
          <p14:tracePt t="62673" x="3062288" y="5514975"/>
          <p14:tracePt t="62690" x="3062288" y="5638800"/>
          <p14:tracePt t="62706" x="3062288" y="5772150"/>
          <p14:tracePt t="62723" x="3062288" y="5834063"/>
          <p14:tracePt t="62740" x="3062288" y="5876925"/>
          <p14:tracePt t="62756" x="3062288" y="5919788"/>
          <p14:tracePt t="62758" x="3062288" y="5943600"/>
          <p14:tracePt t="62773" x="3071813" y="5986463"/>
          <p14:tracePt t="62790" x="3071813" y="6010275"/>
          <p14:tracePt t="62806" x="3071813" y="6024563"/>
          <p14:tracePt t="62823" x="3071813" y="6034088"/>
          <p14:tracePt t="62840" x="3071813" y="6038850"/>
          <p14:tracePt t="62856" x="3071813" y="6043613"/>
          <p14:tracePt t="62873" x="3071813" y="6048375"/>
          <p14:tracePt t="62956" x="3071813" y="6043613"/>
          <p14:tracePt t="62963" x="3071813" y="6034088"/>
          <p14:tracePt t="62973" x="3062288" y="6015038"/>
          <p14:tracePt t="62989" x="3048000" y="5943600"/>
          <p14:tracePt t="63006" x="3014663" y="5715000"/>
          <p14:tracePt t="63023" x="2995613" y="5591175"/>
          <p14:tracePt t="63039" x="2981325" y="5505450"/>
          <p14:tracePt t="63056" x="2981325" y="5414963"/>
          <p14:tracePt t="63073" x="3000375" y="5243513"/>
          <p14:tracePt t="63089" x="3024188" y="5148263"/>
          <p14:tracePt t="63106" x="3038475" y="5100638"/>
          <p14:tracePt t="63123" x="3052763" y="5067300"/>
          <p14:tracePt t="63139" x="3071813" y="5038725"/>
          <p14:tracePt t="63156" x="3081338" y="5024438"/>
          <p14:tracePt t="63173" x="3095625" y="5019675"/>
          <p14:tracePt t="63190" x="3105150" y="5010150"/>
          <p14:tracePt t="63206" x="3114675" y="5005388"/>
          <p14:tracePt t="63249" x="3109913" y="5005388"/>
          <p14:tracePt t="63257" x="3095625" y="5005388"/>
          <p14:tracePt t="63273" x="3062288" y="5024438"/>
          <p14:tracePt t="63289" x="3009900" y="5043488"/>
          <p14:tracePt t="63306" x="2971800" y="5057775"/>
          <p14:tracePt t="63323" x="2938463" y="5062538"/>
          <p14:tracePt t="63339" x="2928938" y="5062538"/>
          <p14:tracePt t="63356" x="2919413" y="5053013"/>
          <p14:tracePt t="63373" x="2919413" y="5029200"/>
          <p14:tracePt t="63389" x="2947988" y="4972050"/>
          <p14:tracePt t="63406" x="3000375" y="4953000"/>
          <p14:tracePt t="63423" x="3071813" y="4953000"/>
          <p14:tracePt t="63440" x="3162300" y="4991100"/>
          <p14:tracePt t="63456" x="3200400" y="5048250"/>
          <p14:tracePt t="63473" x="3243263" y="5176838"/>
          <p14:tracePt t="63490" x="3252788" y="5257800"/>
          <p14:tracePt t="63506" x="3252788" y="5319713"/>
          <p14:tracePt t="63523" x="3252788" y="5338763"/>
          <p14:tracePt t="63539" x="3252788" y="5348288"/>
          <p14:tracePt t="63556" x="3252788" y="5353050"/>
          <p14:tracePt t="63573" x="3252788" y="5362575"/>
          <p14:tracePt t="63606" x="3252788" y="5367338"/>
          <p14:tracePt t="63630" x="3252788" y="5372100"/>
          <p14:tracePt t="63639" x="3252788" y="5376863"/>
          <p14:tracePt t="63656" x="3252788" y="5391150"/>
          <p14:tracePt t="63673" x="3228975" y="5414963"/>
          <p14:tracePt t="63690" x="3176588" y="5481638"/>
          <p14:tracePt t="63706" x="3128963" y="5519738"/>
          <p14:tracePt t="63723" x="3071813" y="5567363"/>
          <p14:tracePt t="63739" x="3024188" y="5600700"/>
          <p14:tracePt t="63756" x="2976563" y="5619750"/>
          <p14:tracePt t="63773" x="2967038" y="5624513"/>
          <p14:tracePt t="63790" x="2952750" y="5610225"/>
          <p14:tracePt t="63806" x="2924175" y="5548313"/>
          <p14:tracePt t="63823" x="2919413" y="5510213"/>
          <p14:tracePt t="63839" x="2914650" y="5495925"/>
          <p14:tracePt t="63856" x="2914650" y="5486400"/>
          <p14:tracePt t="63873" x="2914650" y="5476875"/>
          <p14:tracePt t="63889" x="2914650" y="5472113"/>
          <p14:tracePt t="63906" x="2919413" y="5472113"/>
          <p14:tracePt t="63923" x="2928938" y="5472113"/>
          <p14:tracePt t="63939" x="2952750" y="5495925"/>
          <p14:tracePt t="63956" x="2981325" y="5538788"/>
          <p14:tracePt t="63973" x="3000375" y="5595938"/>
          <p14:tracePt t="63990" x="3009900" y="5619750"/>
          <p14:tracePt t="64006" x="3014663" y="5634038"/>
          <p14:tracePt t="64023" x="3014663" y="5638800"/>
          <p14:tracePt t="64039" x="3024188" y="5648325"/>
          <p14:tracePt t="64056" x="3043238" y="5691188"/>
          <p14:tracePt t="64073" x="3062288" y="5724525"/>
          <p14:tracePt t="64089" x="3081338" y="5776913"/>
          <p14:tracePt t="64106" x="3105150" y="5853113"/>
          <p14:tracePt t="64123" x="3124200" y="5953125"/>
          <p14:tracePt t="64139" x="3124200" y="5995988"/>
          <p14:tracePt t="64156" x="3124200" y="6024563"/>
          <p14:tracePt t="64173" x="3119438" y="6072188"/>
          <p14:tracePt t="64189" x="3105150" y="6100763"/>
          <p14:tracePt t="64206" x="3090863" y="6124575"/>
          <p14:tracePt t="64223" x="3081338" y="6138863"/>
          <p14:tracePt t="64239" x="3043238" y="6162675"/>
          <p14:tracePt t="64256" x="3024188" y="6167438"/>
          <p14:tracePt t="64273" x="3000375" y="6172200"/>
          <p14:tracePt t="64289" x="2986088" y="6172200"/>
          <p14:tracePt t="64306" x="2967038" y="6167438"/>
          <p14:tracePt t="64323" x="2957513" y="6157913"/>
          <p14:tracePt t="64340" x="2952750" y="6153150"/>
          <p14:tracePt t="64356" x="2943225" y="6143625"/>
          <p14:tracePt t="64373" x="2933700" y="6134100"/>
          <p14:tracePt t="64389" x="2933700" y="6129338"/>
          <p14:tracePt t="64672" x="2952750" y="6076950"/>
          <p14:tracePt t="64680" x="3009900" y="6000750"/>
          <p14:tracePt t="64689" x="3052763" y="5929313"/>
          <p14:tracePt t="64706" x="3124200" y="5810250"/>
          <p14:tracePt t="64723" x="3167063" y="5743575"/>
          <p14:tracePt t="64739" x="3200400" y="5686425"/>
          <p14:tracePt t="64756" x="3205163" y="5662613"/>
          <p14:tracePt t="64773" x="3214688" y="5648325"/>
          <p14:tracePt t="64790" x="3219450" y="5638800"/>
          <p14:tracePt t="64806" x="3219450" y="5634038"/>
          <p14:tracePt t="64823" x="3219450" y="5624513"/>
          <p14:tracePt t="64839" x="3219450" y="5619750"/>
          <p14:tracePt t="64857" x="3219450" y="5610225"/>
          <p14:tracePt t="64873" x="3214688" y="5605463"/>
          <p14:tracePt t="64889" x="3205163" y="5595938"/>
          <p14:tracePt t="64906" x="3176588" y="5576888"/>
          <p14:tracePt t="64923" x="3138488" y="5567363"/>
          <p14:tracePt t="64939" x="3114675" y="5553075"/>
          <p14:tracePt t="64956" x="3105150" y="5548313"/>
          <p14:tracePt t="64973" x="3095625" y="5529263"/>
          <p14:tracePt t="64989" x="3095625" y="5500688"/>
          <p14:tracePt t="65006" x="3124200" y="5448300"/>
          <p14:tracePt t="65023" x="3171825" y="5405438"/>
          <p14:tracePt t="65039" x="3328988" y="5324475"/>
          <p14:tracePt t="65056" x="3457575" y="5286375"/>
          <p14:tracePt t="65073" x="3581400" y="5272088"/>
          <p14:tracePt t="65089" x="3662363" y="5272088"/>
          <p14:tracePt t="65106" x="3757613" y="5272088"/>
          <p14:tracePt t="65123" x="3795713" y="5276850"/>
          <p14:tracePt t="65140" x="3810000" y="5291138"/>
          <p14:tracePt t="65156" x="3819525" y="5291138"/>
          <p14:tracePt t="65173" x="3824288" y="5300663"/>
          <p14:tracePt t="65190" x="3824288" y="5329238"/>
          <p14:tracePt t="65206" x="3805238" y="5357813"/>
          <p14:tracePt t="65223" x="3695700" y="5448300"/>
          <p14:tracePt t="65239" x="3562350" y="5519738"/>
          <p14:tracePt t="65256" x="3443288" y="5562600"/>
          <p14:tracePt t="65273" x="3352800" y="5586413"/>
          <p14:tracePt t="65274" x="3314700" y="5600700"/>
          <p14:tracePt t="65290" x="3252788" y="5605463"/>
          <p14:tracePt t="65306" x="3214688" y="5614988"/>
          <p14:tracePt t="65323" x="3195638" y="5624513"/>
          <p14:tracePt t="65339" x="3186113" y="5624513"/>
          <p14:tracePt t="65356" x="3176588" y="5624513"/>
          <p14:tracePt t="65400" x="3181350" y="5624513"/>
          <p14:tracePt t="65407" x="3190875" y="5624513"/>
          <p14:tracePt t="65423" x="3219450" y="5624513"/>
          <p14:tracePt t="65439" x="3252788" y="5624513"/>
          <p14:tracePt t="65456" x="3305175" y="5638800"/>
          <p14:tracePt t="65473" x="3362325" y="5662613"/>
          <p14:tracePt t="65489" x="3386138" y="5681663"/>
          <p14:tracePt t="65506" x="3409950" y="5734050"/>
          <p14:tracePt t="65523" x="3409950" y="5791200"/>
          <p14:tracePt t="65539" x="3405188" y="5862638"/>
          <p14:tracePt t="65556" x="3386138" y="5900738"/>
          <p14:tracePt t="65573" x="3367088" y="5924550"/>
          <p14:tracePt t="65590" x="3343275" y="5953125"/>
          <p14:tracePt t="65606" x="3338513" y="5967413"/>
          <p14:tracePt t="65623" x="3333750" y="5972175"/>
          <p14:tracePt t="65639" x="3324225" y="5976938"/>
          <p14:tracePt t="65656" x="3324225" y="5986463"/>
          <p14:tracePt t="65701" x="3324225" y="5991225"/>
          <p14:tracePt t="66479" x="3286125" y="5800725"/>
          <p14:tracePt t="66486" x="3262313" y="5586413"/>
          <p14:tracePt t="66494" x="3214688" y="5214938"/>
          <p14:tracePt t="66506" x="3186113" y="4848225"/>
          <p14:tracePt t="66523" x="3114675" y="3967163"/>
          <p14:tracePt t="66540" x="3090863" y="3481388"/>
          <p14:tracePt t="66573" x="3052763" y="2905125"/>
          <p14:tracePt t="66606" x="3000375" y="2652713"/>
          <p14:tracePt t="66623" x="2986088" y="2600325"/>
          <p14:tracePt t="66639" x="2962275" y="2543175"/>
          <p14:tracePt t="66656" x="2952750" y="2514600"/>
          <p14:tracePt t="66673" x="2938463" y="2476500"/>
          <p14:tracePt t="66689" x="2924175" y="2443163"/>
          <p14:tracePt t="66706" x="2914650" y="2409825"/>
          <p14:tracePt t="66723" x="2914650" y="2400300"/>
          <p14:tracePt t="66739" x="2914650" y="2395538"/>
          <p14:tracePt t="66757" x="2914650" y="2386013"/>
          <p14:tracePt t="66773" x="2914650" y="2381250"/>
          <p14:tracePt t="66789" x="2914650" y="2371725"/>
          <p14:tracePt t="66806" x="2914650" y="2347913"/>
          <p14:tracePt t="66823" x="2914650" y="2305050"/>
          <p14:tracePt t="66839" x="2914650" y="2281238"/>
          <p14:tracePt t="66856" x="2914650" y="2266950"/>
          <p14:tracePt t="66873" x="2914650" y="2257425"/>
          <p14:tracePt t="66889" x="2914650" y="2247900"/>
          <p14:tracePt t="66906" x="2914650" y="2243138"/>
          <p14:tracePt t="66923" x="2914650" y="2238375"/>
          <p14:tracePt t="66985" x="2909888" y="2238375"/>
          <p14:tracePt t="66991" x="2905125" y="2238375"/>
          <p14:tracePt t="66999" x="2895600" y="2238375"/>
          <p14:tracePt t="67006" x="2876550" y="2238375"/>
          <p14:tracePt t="67022" x="2833688" y="2238375"/>
          <p14:tracePt t="67039" x="2786063" y="2238375"/>
          <p14:tracePt t="67056" x="2733675" y="2238375"/>
          <p14:tracePt t="67072" x="2686050" y="2233613"/>
          <p14:tracePt t="67089" x="2667000" y="2233613"/>
          <p14:tracePt t="67106" x="2657475" y="2233613"/>
          <p14:tracePt t="67123" x="2647950" y="2233613"/>
          <p14:tracePt t="67139" x="2638425" y="2233613"/>
          <p14:tracePt t="67156" x="2633663" y="2233613"/>
          <p14:tracePt t="67172" x="2628900" y="2233613"/>
          <p14:tracePt t="67189" x="2595563" y="2233613"/>
          <p14:tracePt t="67206" x="2576513" y="2233613"/>
          <p14:tracePt t="67222" x="2552700" y="2233613"/>
          <p14:tracePt t="67239" x="2538413" y="2233613"/>
          <p14:tracePt t="67256" x="2524125" y="2233613"/>
          <p14:tracePt t="67272" x="2519363" y="2233613"/>
          <p14:tracePt t="67289" x="2514600" y="2233613"/>
          <p14:tracePt t="67969" x="2495550" y="2233613"/>
          <p14:tracePt t="67975" x="2466975" y="2233613"/>
          <p14:tracePt t="67989" x="2400300" y="2233613"/>
          <p14:tracePt t="68006" x="2309813" y="2233613"/>
          <p14:tracePt t="68022" x="2219325" y="2233613"/>
          <p14:tracePt t="68039" x="2138363" y="2233613"/>
          <p14:tracePt t="68072" x="1971675" y="2243138"/>
          <p14:tracePt t="68106" x="1885950" y="2243138"/>
          <p14:tracePt t="68123" x="1847850" y="2243138"/>
          <p14:tracePt t="68139" x="1819275" y="2243138"/>
          <p14:tracePt t="68156" x="1785938" y="2233613"/>
          <p14:tracePt t="68173" x="1757363" y="2233613"/>
          <p14:tracePt t="68189" x="1714500" y="2224088"/>
          <p14:tracePt t="68206" x="1695450" y="2224088"/>
          <p14:tracePt t="68223" x="1671638" y="2224088"/>
          <p14:tracePt t="68239" x="1638300" y="2219325"/>
          <p14:tracePt t="68256" x="1624013" y="2214563"/>
          <p14:tracePt t="68273" x="1609725" y="2214563"/>
          <p14:tracePt t="68289" x="1604963" y="2214563"/>
          <p14:tracePt t="68306" x="1595438" y="2214563"/>
          <p14:tracePt t="68323" x="1590675" y="2214563"/>
          <p14:tracePt t="68339" x="1581150" y="2214563"/>
          <p14:tracePt t="68356" x="1562100" y="2243138"/>
          <p14:tracePt t="68372" x="1543050" y="2295525"/>
          <p14:tracePt t="68389" x="1528763" y="2347913"/>
          <p14:tracePt t="68406" x="1524000" y="2395538"/>
          <p14:tracePt t="68423" x="1519238" y="2457450"/>
          <p14:tracePt t="68439" x="1519238" y="2481263"/>
          <p14:tracePt t="68456" x="1519238" y="2500313"/>
          <p14:tracePt t="68472" x="1519238" y="2509838"/>
          <p14:tracePt t="68489" x="1519238" y="2519363"/>
          <p14:tracePt t="68506" x="1519238" y="2528888"/>
          <p14:tracePt t="68540" x="1519238" y="2533650"/>
          <p14:tracePt t="69290" x="1519238" y="2528888"/>
          <p14:tracePt t="69296" x="1524000" y="2509838"/>
          <p14:tracePt t="69306" x="1524000" y="2490788"/>
          <p14:tracePt t="69323" x="1538288" y="2471738"/>
          <p14:tracePt t="69341" x="1547813" y="2424113"/>
          <p14:tracePt t="69356" x="1552575" y="2386013"/>
          <p14:tracePt t="69372" x="1562100" y="2357438"/>
          <p14:tracePt t="69406" x="1571625" y="2314575"/>
          <p14:tracePt t="69439" x="1571625" y="2300288"/>
          <p14:tracePt t="69472" x="1581150" y="2305050"/>
          <p14:tracePt t="69489" x="1595438" y="2314575"/>
          <p14:tracePt t="69506" x="1609725" y="2333625"/>
          <p14:tracePt t="69523" x="1624013" y="2362200"/>
          <p14:tracePt t="69539" x="1628775" y="2376488"/>
          <p14:tracePt t="69556" x="1633538" y="2400300"/>
          <p14:tracePt t="69572" x="1643063" y="2419350"/>
          <p14:tracePt t="69589" x="1657350" y="2452688"/>
          <p14:tracePt t="69606" x="1662113" y="2476500"/>
          <p14:tracePt t="69622" x="1666875" y="2486025"/>
          <p14:tracePt t="69639" x="1666875" y="2495550"/>
          <p14:tracePt t="69656" x="1666875" y="2505075"/>
          <p14:tracePt t="69672" x="1666875" y="2514600"/>
          <p14:tracePt t="69788" x="1671638" y="2514600"/>
          <p14:tracePt t="69796" x="1676400" y="2514600"/>
          <p14:tracePt t="69806" x="1690688" y="2509838"/>
          <p14:tracePt t="69822" x="1776413" y="2471738"/>
          <p14:tracePt t="69839" x="2066925" y="2386013"/>
          <p14:tracePt t="69856" x="2309813" y="2338388"/>
          <p14:tracePt t="69873" x="2490788" y="2295525"/>
          <p14:tracePt t="69889" x="2690813" y="2247900"/>
          <p14:tracePt t="69906" x="2895600" y="2224088"/>
          <p14:tracePt t="69922" x="2976563" y="2214563"/>
          <p14:tracePt t="69939" x="3019425" y="2214563"/>
          <p14:tracePt t="69956" x="3052763" y="2214563"/>
          <p14:tracePt t="69973" x="3062288" y="2214563"/>
          <p14:tracePt t="69989" x="3067050" y="2214563"/>
          <p14:tracePt t="70006" x="3071813" y="2214563"/>
          <p14:tracePt t="70051" x="3076575" y="2214563"/>
          <p14:tracePt t="70059" x="3081338" y="2214563"/>
          <p14:tracePt t="70072" x="3090863" y="2214563"/>
          <p14:tracePt t="70089" x="3109913" y="2224088"/>
          <p14:tracePt t="70106" x="3133725" y="2228850"/>
          <p14:tracePt t="70122" x="3171825" y="2238375"/>
          <p14:tracePt t="70139" x="3233738" y="2247900"/>
          <p14:tracePt t="70156" x="3281363" y="2262188"/>
          <p14:tracePt t="70172" x="3333750" y="2266950"/>
          <p14:tracePt t="70189" x="3386138" y="2276475"/>
          <p14:tracePt t="70206" x="3467100" y="2286000"/>
          <p14:tracePt t="70222" x="3514725" y="2300288"/>
          <p14:tracePt t="70239" x="3548063" y="2300288"/>
          <p14:tracePt t="70256" x="3571875" y="2300288"/>
          <p14:tracePt t="70258" x="3576638" y="2300288"/>
          <p14:tracePt t="70272" x="3581400" y="2300288"/>
          <p14:tracePt t="70289" x="3586163" y="2300288"/>
          <p14:tracePt t="70306" x="3590925" y="2300288"/>
          <p14:tracePt t="70322" x="3600450" y="2300288"/>
          <p14:tracePt t="70339" x="3643313" y="2305050"/>
          <p14:tracePt t="70356" x="3667125" y="2314575"/>
          <p14:tracePt t="70372" x="3686175" y="2314575"/>
          <p14:tracePt t="70389" x="3729038" y="2314575"/>
          <p14:tracePt t="70406" x="3762375" y="2314575"/>
          <p14:tracePt t="70422" x="3790950" y="2314575"/>
          <p14:tracePt t="70439" x="3819525" y="2314575"/>
          <p14:tracePt t="70456" x="3848100" y="2314575"/>
          <p14:tracePt t="70472" x="3857625" y="2314575"/>
          <p14:tracePt t="70489" x="3862388" y="2314575"/>
          <p14:tracePt t="70506" x="3871913" y="2314575"/>
          <p14:tracePt t="70866" x="3900488" y="2309813"/>
          <p14:tracePt t="70874" x="3933825" y="2305050"/>
          <p14:tracePt t="70881" x="3981450" y="2286000"/>
          <p14:tracePt t="70889" x="4019550" y="2286000"/>
          <p14:tracePt t="70906" x="4100513" y="2281238"/>
          <p14:tracePt t="70922" x="4157663" y="2281238"/>
          <p14:tracePt t="70956" x="4276725" y="2281238"/>
          <p14:tracePt t="70989" x="4343400" y="2281238"/>
          <p14:tracePt t="71006" x="4400550" y="2281238"/>
          <p14:tracePt t="71022" x="4452938" y="2281238"/>
          <p14:tracePt t="71039" x="4500563" y="2281238"/>
          <p14:tracePt t="71056" x="4552950" y="2281238"/>
          <p14:tracePt t="71072" x="4614863" y="2281238"/>
          <p14:tracePt t="71089" x="4643438" y="2281238"/>
          <p14:tracePt t="71105" x="4686300" y="2281238"/>
          <p14:tracePt t="71122" x="4743450" y="2281238"/>
          <p14:tracePt t="71139" x="4795838" y="2281238"/>
          <p14:tracePt t="71155" x="4829175" y="2281238"/>
          <p14:tracePt t="71172" x="4872038" y="2281238"/>
          <p14:tracePt t="71189" x="4933950" y="2281238"/>
          <p14:tracePt t="71205" x="4967288" y="2281238"/>
          <p14:tracePt t="71222" x="5005388" y="2281238"/>
          <p14:tracePt t="71239" x="5048250" y="2281238"/>
          <p14:tracePt t="71256" x="5119688" y="2281238"/>
          <p14:tracePt t="71272" x="5172075" y="2281238"/>
          <p14:tracePt t="71289" x="5224463" y="2281238"/>
          <p14:tracePt t="71306" x="5272088" y="2281238"/>
          <p14:tracePt t="71322" x="5348288" y="2281238"/>
          <p14:tracePt t="71339" x="5381625" y="2281238"/>
          <p14:tracePt t="71355" x="5419725" y="2276475"/>
          <p14:tracePt t="71372" x="5481638" y="2276475"/>
          <p14:tracePt t="71389" x="5514975" y="2276475"/>
          <p14:tracePt t="71405" x="5548313" y="2276475"/>
          <p14:tracePt t="71422" x="5572125" y="2276475"/>
          <p14:tracePt t="71439" x="5581650" y="2276475"/>
          <p14:tracePt t="71456" x="5591175" y="2276475"/>
          <p14:tracePt t="71489" x="5586413" y="2276475"/>
          <p14:tracePt t="71505" x="5476875" y="2309813"/>
          <p14:tracePt t="71522" x="5329238" y="2347913"/>
          <p14:tracePt t="71539" x="5191125" y="2362200"/>
          <p14:tracePt t="71556" x="5048250" y="2362200"/>
          <p14:tracePt t="71572" x="4967288" y="2362200"/>
          <p14:tracePt t="71589" x="4886325" y="2357438"/>
          <p14:tracePt t="71605" x="4795838" y="2352675"/>
          <p14:tracePt t="71622" x="4676775" y="2343150"/>
          <p14:tracePt t="71639" x="4619625" y="2343150"/>
          <p14:tracePt t="71656" x="4576763" y="2343150"/>
          <p14:tracePt t="71672" x="4524375" y="2347913"/>
          <p14:tracePt t="71689" x="4424363" y="2352675"/>
          <p14:tracePt t="71705" x="4333875" y="2362200"/>
          <p14:tracePt t="71722" x="4248150" y="2376488"/>
          <p14:tracePt t="71739" x="4129088" y="2390775"/>
          <p14:tracePt t="71755" x="4062413" y="2395538"/>
          <p14:tracePt t="71772" x="4000500" y="2405063"/>
          <p14:tracePt t="71789" x="3957638" y="2409825"/>
          <p14:tracePt t="71806" x="3924300" y="2409825"/>
          <p14:tracePt t="71822" x="3914775" y="2409825"/>
          <p14:tracePt t="71839" x="3905250" y="2409825"/>
          <p14:tracePt t="71855" x="3900488" y="2409825"/>
          <p14:tracePt t="71893" x="3900488" y="2414588"/>
          <p14:tracePt t="71905" x="3905250" y="2419350"/>
          <p14:tracePt t="71922" x="3952875" y="2447925"/>
          <p14:tracePt t="71939" x="4019550" y="2486025"/>
          <p14:tracePt t="71956" x="4114800" y="2509838"/>
          <p14:tracePt t="71972" x="4214813" y="2514600"/>
          <p14:tracePt t="71989" x="4362450" y="2514600"/>
          <p14:tracePt t="72005" x="4433888" y="2514600"/>
          <p14:tracePt t="72022" x="4514850" y="2514600"/>
          <p14:tracePt t="72039" x="4576763" y="2528888"/>
          <p14:tracePt t="72056" x="4643438" y="2543175"/>
          <p14:tracePt t="72072" x="4686300" y="2543175"/>
          <p14:tracePt t="72089" x="4729163" y="2543175"/>
          <p14:tracePt t="72106" x="4795838" y="2543175"/>
          <p14:tracePt t="72122" x="4838700" y="2543175"/>
          <p14:tracePt t="72139" x="4891088" y="2543175"/>
          <p14:tracePt t="72155" x="4938713" y="2543175"/>
          <p14:tracePt t="72172" x="5024438" y="2543175"/>
          <p14:tracePt t="72189" x="5072063" y="2538413"/>
          <p14:tracePt t="72205" x="5124450" y="2533650"/>
          <p14:tracePt t="72222" x="5167313" y="2519363"/>
          <p14:tracePt t="72239" x="5229225" y="2514600"/>
          <p14:tracePt t="72255" x="5257800" y="2509838"/>
          <p14:tracePt t="72272" x="5286375" y="2505075"/>
          <p14:tracePt t="72289" x="5324475" y="2490788"/>
          <p14:tracePt t="72305" x="5357813" y="2486025"/>
          <p14:tracePt t="72322" x="5372100" y="2481263"/>
          <p14:tracePt t="72339" x="5376863" y="2481263"/>
          <p14:tracePt t="72355" x="5386388" y="2481263"/>
          <p14:tracePt t="72389" x="5381625" y="2471738"/>
          <p14:tracePt t="72405" x="5329238" y="2443163"/>
          <p14:tracePt t="72422" x="5086350" y="2376488"/>
          <p14:tracePt t="72439" x="4919663" y="2328863"/>
          <p14:tracePt t="72456" x="4800600" y="2305050"/>
          <p14:tracePt t="72472" x="4662488" y="2262188"/>
          <p14:tracePt t="72489" x="4495800" y="2205038"/>
          <p14:tracePt t="72505" x="4400550" y="2171700"/>
          <p14:tracePt t="72522" x="4314825" y="2147888"/>
          <p14:tracePt t="72539" x="4176713" y="2124075"/>
          <p14:tracePt t="72555" x="4086225" y="2114550"/>
          <p14:tracePt t="72572" x="4014788" y="2114550"/>
          <p14:tracePt t="72589" x="3957638" y="2114550"/>
          <p14:tracePt t="72605" x="3890963" y="2114550"/>
          <p14:tracePt t="72622" x="3852863" y="2114550"/>
          <p14:tracePt t="72639" x="3819525" y="2109788"/>
          <p14:tracePt t="72655" x="3795713" y="2109788"/>
          <p14:tracePt t="72672" x="3786188" y="2109788"/>
          <p14:tracePt t="72689" x="3776663" y="2109788"/>
          <p14:tracePt t="72730" x="3781425" y="2109788"/>
          <p14:tracePt t="72739" x="3790950" y="2109788"/>
          <p14:tracePt t="72755" x="3829050" y="2128838"/>
          <p14:tracePt t="72772" x="3929063" y="2162175"/>
          <p14:tracePt t="72773" x="3976688" y="2185988"/>
          <p14:tracePt t="72789" x="4095750" y="2228850"/>
          <p14:tracePt t="72805" x="4171950" y="2257425"/>
          <p14:tracePt t="72822" x="4219575" y="2271713"/>
          <p14:tracePt t="72839" x="4252913" y="2281238"/>
          <p14:tracePt t="72855" x="4271963" y="2290763"/>
          <p14:tracePt t="72872" x="4281488" y="2305050"/>
          <p14:tracePt t="72889" x="4286250" y="2319338"/>
          <p14:tracePt t="72906" x="4286250" y="2381250"/>
          <p14:tracePt t="72922" x="4257675" y="2443163"/>
          <p14:tracePt t="72939" x="4229100" y="2490788"/>
          <p14:tracePt t="72955" x="4210050" y="2528888"/>
          <p14:tracePt t="72972" x="4176713" y="2562225"/>
          <p14:tracePt t="72989" x="4157663" y="2581275"/>
          <p14:tracePt t="73005" x="4148138" y="2586038"/>
          <p14:tracePt t="73022" x="4143375" y="2595563"/>
          <p14:tracePt t="73039" x="4133850" y="2595563"/>
          <p14:tracePt t="73055" x="4124325" y="2595563"/>
          <p14:tracePt t="73171" x="4119563" y="2595563"/>
          <p14:tracePt t="73186" x="4114800" y="2595563"/>
          <p14:tracePt t="73201" x="4105275" y="2595563"/>
          <p14:tracePt t="73208" x="4095750" y="2595563"/>
          <p14:tracePt t="73222" x="4057650" y="2581275"/>
          <p14:tracePt t="73239" x="3990975" y="2552700"/>
          <p14:tracePt t="73255" x="3905250" y="2505075"/>
          <p14:tracePt t="73272" x="3767138" y="2452688"/>
          <p14:tracePt t="73273" x="3695700" y="2424113"/>
          <p14:tracePt t="73289" x="3581400" y="2400300"/>
          <p14:tracePt t="73306" x="3505200" y="2386013"/>
          <p14:tracePt t="73322" x="3462338" y="2381250"/>
          <p14:tracePt t="73339" x="3414713" y="2366963"/>
          <p14:tracePt t="73356" x="3386138" y="2362200"/>
          <p14:tracePt t="73372" x="3362325" y="2343150"/>
          <p14:tracePt t="73389" x="3328988" y="2324100"/>
          <p14:tracePt t="73405" x="3276600" y="2309813"/>
          <p14:tracePt t="73422" x="3257550" y="2305050"/>
          <p14:tracePt t="73439" x="3238500" y="2290763"/>
          <p14:tracePt t="73455" x="3224213" y="2286000"/>
          <p14:tracePt t="73472" x="3214688" y="2281238"/>
          <p14:tracePt t="73523" x="3233738" y="2276475"/>
          <p14:tracePt t="73531" x="3257550" y="2271713"/>
          <p14:tracePt t="73539" x="3290888" y="2271713"/>
          <p14:tracePt t="73555" x="3405188" y="2271713"/>
          <p14:tracePt t="73572" x="3614738" y="2252663"/>
          <p14:tracePt t="73589" x="3948113" y="2243138"/>
          <p14:tracePt t="73605" x="4224338" y="2233613"/>
          <p14:tracePt t="73622" x="4419600" y="2233613"/>
          <p14:tracePt t="73639" x="4586288" y="2233613"/>
          <p14:tracePt t="73655" x="4800600" y="2233613"/>
          <p14:tracePt t="73672" x="4867275" y="2233613"/>
          <p14:tracePt t="73689" x="4905375" y="2238375"/>
          <p14:tracePt t="73706" x="4929188" y="2238375"/>
          <p14:tracePt t="73722" x="4933950" y="2243138"/>
          <p14:tracePt t="73739" x="4933950" y="2252663"/>
          <p14:tracePt t="73755" x="4919663" y="2271713"/>
          <p14:tracePt t="73772" x="4748213" y="2386013"/>
          <p14:tracePt t="73789" x="4567238" y="2481263"/>
          <p14:tracePt t="73805" x="4381500" y="2562225"/>
          <p14:tracePt t="73822" x="4238625" y="2614613"/>
          <p14:tracePt t="73839" x="4100513" y="2638425"/>
          <p14:tracePt t="73855" x="4038600" y="2647950"/>
          <p14:tracePt t="73872" x="4010025" y="2647950"/>
          <p14:tracePt t="73889" x="3995738" y="2647950"/>
          <p14:tracePt t="73905" x="3990975" y="2647950"/>
          <p14:tracePt t="73941" x="3995738" y="2647950"/>
          <p14:tracePt t="73955" x="4019550" y="2647950"/>
          <p14:tracePt t="73972" x="4071938" y="2662238"/>
          <p14:tracePt t="73989" x="4148138" y="2662238"/>
          <p14:tracePt t="74005" x="4229100" y="2657475"/>
          <p14:tracePt t="74022" x="4310063" y="2638425"/>
          <p14:tracePt t="74039" x="4348163" y="2633663"/>
          <p14:tracePt t="74055" x="4367213" y="2628900"/>
          <p14:tracePt t="74072" x="4395788" y="2628900"/>
          <p14:tracePt t="74089" x="4400550" y="2628900"/>
          <p14:tracePt t="74105" x="4405313" y="2628900"/>
          <p14:tracePt t="74162" x="4410075" y="2628900"/>
          <p14:tracePt t="77148" x="4357688" y="2600325"/>
          <p14:tracePt t="77156" x="4286250" y="2562225"/>
          <p14:tracePt t="77162" x="4219575" y="2538413"/>
          <p14:tracePt t="77172" x="4148138" y="2509838"/>
          <p14:tracePt t="77188" x="4048125" y="2462213"/>
          <p14:tracePt t="77205" x="3962400" y="2433638"/>
          <p14:tracePt t="77238" x="3800475" y="2390775"/>
          <p14:tracePt t="77272" x="3686175" y="2347913"/>
          <p14:tracePt t="77273" x="3657600" y="2343150"/>
          <p14:tracePt t="77289" x="3605213" y="2319338"/>
          <p14:tracePt t="77305" x="3552825" y="2309813"/>
          <p14:tracePt t="77322" x="3490913" y="2281238"/>
          <p14:tracePt t="77339" x="3386138" y="2233613"/>
          <p14:tracePt t="77355" x="3309938" y="2205038"/>
          <p14:tracePt t="77372" x="3257550" y="2185988"/>
          <p14:tracePt t="77388" x="3228975" y="2171700"/>
          <p14:tracePt t="77405" x="3200400" y="2162175"/>
          <p14:tracePt t="77422" x="3195638" y="2157413"/>
          <p14:tracePt t="77439" x="3186113" y="2157413"/>
          <p14:tracePt t="77456" x="3176588" y="2157413"/>
          <p14:tracePt t="77472" x="3171825" y="2157413"/>
          <p14:tracePt t="77489" x="3157538" y="2171700"/>
          <p14:tracePt t="77505" x="3148013" y="2205038"/>
          <p14:tracePt t="77522" x="3109913" y="2252663"/>
          <p14:tracePt t="77538" x="3086100" y="2281238"/>
          <p14:tracePt t="77555" x="3048000" y="2314575"/>
          <p14:tracePt t="77572" x="3014663" y="2347913"/>
          <p14:tracePt t="77588" x="2971800" y="2395538"/>
          <p14:tracePt t="77605" x="2947988" y="2433638"/>
          <p14:tracePt t="77622" x="2924175" y="2462213"/>
          <p14:tracePt t="77639" x="2895600" y="2509838"/>
          <p14:tracePt t="77655" x="2867025" y="2557463"/>
          <p14:tracePt t="77672" x="2847975" y="2586038"/>
          <p14:tracePt t="77689" x="2838450" y="2609850"/>
          <p14:tracePt t="77706" x="2828925" y="2633663"/>
          <p14:tracePt t="77722" x="2819400" y="2638425"/>
          <p14:tracePt t="77739" x="2814638" y="2643188"/>
          <p14:tracePt t="77755" x="2809875" y="2643188"/>
          <p14:tracePt t="77809" x="2809875" y="2647950"/>
          <p14:tracePt t="79782" x="2819400" y="2662238"/>
          <p14:tracePt t="79790" x="2838450" y="2681288"/>
          <p14:tracePt t="79797" x="2867025" y="2705100"/>
          <p14:tracePt t="79805" x="2886075" y="2724150"/>
          <p14:tracePt t="79822" x="2947988" y="2790825"/>
          <p14:tracePt t="79838" x="3005138" y="2881313"/>
          <p14:tracePt t="79871" x="3105150" y="3062288"/>
          <p14:tracePt t="79905" x="3143250" y="3143250"/>
          <p14:tracePt t="79922" x="3162300" y="3200400"/>
          <p14:tracePt t="79938" x="3181350" y="3243263"/>
          <p14:tracePt t="79955" x="3190875" y="3281363"/>
          <p14:tracePt t="79971" x="3200400" y="3319463"/>
          <p14:tracePt t="79988" x="3209925" y="3352800"/>
          <p14:tracePt t="80005" x="3209925" y="3367088"/>
          <p14:tracePt t="80022" x="3209925" y="3371850"/>
          <p14:tracePt t="80038" x="3209925" y="3381375"/>
          <p14:tracePt t="80055" x="3209925" y="3390900"/>
          <p14:tracePt t="80088" x="3209925" y="3400425"/>
          <p14:tracePt t="80105" x="3214688" y="3419475"/>
          <p14:tracePt t="80121" x="3214688" y="3429000"/>
          <p14:tracePt t="80138" x="3214688" y="3433763"/>
          <p14:tracePt t="80155" x="3214688" y="3438525"/>
          <p14:tracePt t="80171" x="3214688" y="3448050"/>
          <p14:tracePt t="80188" x="3214688" y="3457575"/>
          <p14:tracePt t="80230" x="3214688" y="3462338"/>
          <p14:tracePt t="80238" x="3214688" y="3467100"/>
          <p14:tracePt t="80255" x="3214688" y="3471863"/>
          <p14:tracePt t="80272" x="3214688" y="3476625"/>
          <p14:tracePt t="80288" x="3214688" y="3486150"/>
          <p14:tracePt t="80305" x="3214688" y="3495675"/>
          <p14:tracePt t="80321" x="3209925" y="3495675"/>
          <p14:tracePt t="80338" x="3205163" y="3505200"/>
          <p14:tracePt t="80355" x="3181350" y="3505200"/>
          <p14:tracePt t="80371" x="3152775" y="3505200"/>
          <p14:tracePt t="80388" x="3114675" y="3505200"/>
          <p14:tracePt t="80405" x="3086100" y="3500438"/>
          <p14:tracePt t="80421" x="3057525" y="3486150"/>
          <p14:tracePt t="80438" x="3043238" y="3486150"/>
          <p14:tracePt t="80455" x="3038475" y="3486150"/>
          <p14:tracePt t="80472" x="3028950" y="3486150"/>
          <p14:tracePt t="80488" x="3024188" y="3486150"/>
          <p14:tracePt t="80505" x="3019425" y="3486150"/>
          <p14:tracePt t="80751" x="3043238" y="3481388"/>
          <p14:tracePt t="80758" x="3100388" y="3481388"/>
          <p14:tracePt t="80771" x="3148013" y="3471863"/>
          <p14:tracePt t="80789" x="3309938" y="3457575"/>
          <p14:tracePt t="80805" x="3400425" y="3448050"/>
          <p14:tracePt t="80822" x="3462338" y="3438525"/>
          <p14:tracePt t="80838" x="3529013" y="3438525"/>
          <p14:tracePt t="80855" x="3614738" y="3438525"/>
          <p14:tracePt t="80872" x="3667125" y="3438525"/>
          <p14:tracePt t="80888" x="3714750" y="3438525"/>
          <p14:tracePt t="80905" x="3776663" y="3438525"/>
          <p14:tracePt t="80922" x="3805238" y="3438525"/>
          <p14:tracePt t="80938" x="3824288" y="3438525"/>
          <p14:tracePt t="80955" x="3838575" y="3438525"/>
          <p14:tracePt t="80972" x="3857625" y="3438525"/>
          <p14:tracePt t="80988" x="3862388" y="3438525"/>
          <p14:tracePt t="81005" x="3871913" y="3438525"/>
          <p14:tracePt t="81038" x="3871913" y="3443288"/>
          <p14:tracePt t="81055" x="3871913" y="3448050"/>
          <p14:tracePt t="81071" x="3867150" y="3457575"/>
          <p14:tracePt t="81088" x="3814763" y="3486150"/>
          <p14:tracePt t="81105" x="3748088" y="3524250"/>
          <p14:tracePt t="81122" x="3662363" y="3562350"/>
          <p14:tracePt t="81138" x="3576638" y="3586163"/>
          <p14:tracePt t="81155" x="3448050" y="3609975"/>
          <p14:tracePt t="81172" x="3376613" y="3624263"/>
          <p14:tracePt t="81188" x="3324225" y="3629025"/>
          <p14:tracePt t="81205" x="3290888" y="3633788"/>
          <p14:tracePt t="81221" x="3248025" y="3648075"/>
          <p14:tracePt t="81238" x="3233738" y="3652838"/>
          <p14:tracePt t="81255" x="3224213" y="3652838"/>
          <p14:tracePt t="81272" x="3214688" y="3652838"/>
          <p14:tracePt t="81288" x="3205163" y="3652838"/>
          <p14:tracePt t="81305" x="3200400" y="3652838"/>
          <p14:tracePt t="81413" x="3209925" y="3657600"/>
          <p14:tracePt t="81420" x="3228975" y="3657600"/>
          <p14:tracePt t="81427" x="3252788" y="3657600"/>
          <p14:tracePt t="81438" x="3286125" y="3657600"/>
          <p14:tracePt t="81455" x="3381375" y="3671888"/>
          <p14:tracePt t="81471" x="3433763" y="3671888"/>
          <p14:tracePt t="81488" x="3481388" y="3671888"/>
          <p14:tracePt t="81505" x="3533775" y="3671888"/>
          <p14:tracePt t="81521" x="3586163" y="3671888"/>
          <p14:tracePt t="81538" x="3624263" y="3671888"/>
          <p14:tracePt t="81555" x="3648075" y="3671888"/>
          <p14:tracePt t="81572" x="3657600" y="3671888"/>
          <p14:tracePt t="81588" x="3681413" y="3671888"/>
          <p14:tracePt t="81605" x="3695700" y="3671888"/>
          <p14:tracePt t="81622" x="3705225" y="3671888"/>
          <p14:tracePt t="81639" x="3719513" y="3671888"/>
          <p14:tracePt t="81655" x="3724275" y="3671888"/>
          <p14:tracePt t="81672" x="3729038" y="3671888"/>
          <p14:tracePt t="81688" x="3733800" y="3671888"/>
          <p14:tracePt t="81925" x="3733800" y="3676650"/>
          <p14:tracePt t="81941" x="3729038" y="3676650"/>
          <p14:tracePt t="81955" x="3724275" y="3681413"/>
          <p14:tracePt t="81962" x="3719513" y="3681413"/>
          <p14:tracePt t="81971" x="3719513" y="3686175"/>
          <p14:tracePt t="81988" x="3709988" y="3686175"/>
          <p14:tracePt t="82005" x="3705225" y="3690938"/>
          <p14:tracePt t="82021" x="3690938" y="3690938"/>
          <p14:tracePt t="82038" x="3676650" y="3690938"/>
          <p14:tracePt t="84539" x="3652838" y="3681413"/>
          <p14:tracePt t="84545" x="3624263" y="3662363"/>
          <p14:tracePt t="84555" x="3595688" y="3638550"/>
          <p14:tracePt t="84572" x="3519488" y="3600450"/>
          <p14:tracePt t="84588" x="3452813" y="3571875"/>
          <p14:tracePt t="84605" x="3362325" y="3543300"/>
          <p14:tracePt t="84621" x="3309938" y="3524250"/>
          <p14:tracePt t="84655" x="3209925" y="3505200"/>
          <p14:tracePt t="84688" x="3152775" y="3481388"/>
          <p14:tracePt t="84705" x="3133725" y="3476625"/>
          <p14:tracePt t="84722" x="3119438" y="3467100"/>
          <p14:tracePt t="84738" x="3119438" y="3462338"/>
          <p14:tracePt t="84755" x="3119438" y="3448050"/>
          <p14:tracePt t="84771" x="3133725" y="3419475"/>
          <p14:tracePt t="84772" x="3148013" y="3405188"/>
          <p14:tracePt t="84788" x="3200400" y="3381375"/>
          <p14:tracePt t="84805" x="3286125" y="3357563"/>
          <p14:tracePt t="84821" x="3376613" y="3348038"/>
          <p14:tracePt t="84838" x="3448050" y="3348038"/>
          <p14:tracePt t="84855" x="3524250" y="3357563"/>
          <p14:tracePt t="84871" x="3562350" y="3371850"/>
          <p14:tracePt t="84888" x="3576638" y="3381375"/>
          <p14:tracePt t="84905" x="3586163" y="3390900"/>
          <p14:tracePt t="84921" x="3590925" y="3400425"/>
          <p14:tracePt t="84938" x="3590925" y="3414713"/>
          <p14:tracePt t="84955" x="3586163" y="3433763"/>
          <p14:tracePt t="84971" x="3571875" y="3467100"/>
          <p14:tracePt t="84988" x="3552825" y="3500438"/>
          <p14:tracePt t="85005" x="3529013" y="3538538"/>
          <p14:tracePt t="85021" x="3509963" y="3571875"/>
          <p14:tracePt t="85038" x="3490913" y="3609975"/>
          <p14:tracePt t="85054" x="3486150" y="3619500"/>
          <p14:tracePt t="85071" x="3481388" y="3624263"/>
          <p14:tracePt t="85088" x="3481388" y="3633788"/>
          <p14:tracePt t="85104" x="3481388" y="3638550"/>
          <p14:tracePt t="85138" x="3481388" y="3643313"/>
          <p14:tracePt t="85199" x="3476625" y="3643313"/>
          <p14:tracePt t="85206" x="3471863" y="3643313"/>
          <p14:tracePt t="85214" x="3471863" y="3652838"/>
          <p14:tracePt t="85221" x="3457575" y="3662363"/>
          <p14:tracePt t="85238" x="3448050" y="3686175"/>
          <p14:tracePt t="85254" x="3424238" y="3709988"/>
          <p14:tracePt t="85271" x="3386138" y="3748088"/>
          <p14:tracePt t="85288" x="3362325" y="3757613"/>
          <p14:tracePt t="85305" x="3343275" y="3776663"/>
          <p14:tracePt t="85321" x="3324225" y="3786188"/>
          <p14:tracePt t="85338" x="3305175" y="3795713"/>
          <p14:tracePt t="85355" x="3290888" y="3800475"/>
          <p14:tracePt t="85371" x="3281363" y="3810000"/>
          <p14:tracePt t="85389" x="3262313" y="3814763"/>
          <p14:tracePt t="85404" x="3248025" y="3819525"/>
          <p14:tracePt t="85421" x="3228975" y="3824288"/>
          <p14:tracePt t="85438" x="3219450" y="3824288"/>
          <p14:tracePt t="85455" x="3209925" y="3824288"/>
          <p14:tracePt t="85471" x="3205163" y="3824288"/>
          <p14:tracePt t="85528" x="3209925" y="3824288"/>
          <p14:tracePt t="85536" x="3214688" y="3824288"/>
          <p14:tracePt t="85543" x="3233738" y="3819525"/>
          <p14:tracePt t="85554" x="3252788" y="3814763"/>
          <p14:tracePt t="85571" x="3295650" y="3805238"/>
          <p14:tracePt t="85588" x="3371850" y="3795713"/>
          <p14:tracePt t="85604" x="3433763" y="3781425"/>
          <p14:tracePt t="85621" x="3481388" y="3771900"/>
          <p14:tracePt t="85638" x="3543300" y="3762375"/>
          <p14:tracePt t="85654" x="3571875" y="3762375"/>
          <p14:tracePt t="85671" x="3595688" y="3762375"/>
          <p14:tracePt t="85688" x="3609975" y="3762375"/>
          <p14:tracePt t="85706" x="3629025" y="3762375"/>
          <p14:tracePt t="85721" x="3633788" y="3762375"/>
          <p14:tracePt t="85738" x="3638550" y="3762375"/>
          <p14:tracePt t="85755" x="3648075" y="3762375"/>
          <p14:tracePt t="85771" x="3657600" y="3762375"/>
          <p14:tracePt t="85788" x="3671888" y="3762375"/>
          <p14:tracePt t="85805" x="3686175" y="3762375"/>
          <p14:tracePt t="85821" x="3690938" y="3762375"/>
          <p14:tracePt t="85838" x="3695700" y="3762375"/>
          <p14:tracePt t="85854" x="3705225" y="3762375"/>
          <p14:tracePt t="88178" x="3705225" y="3767138"/>
          <p14:tracePt t="88185" x="3709988" y="3771900"/>
          <p14:tracePt t="88192" x="3714750" y="3776663"/>
          <p14:tracePt t="88204" x="3714750" y="3786188"/>
          <p14:tracePt t="88221" x="3714750" y="3795713"/>
          <p14:tracePt t="88238" x="3719513" y="3800475"/>
          <p14:tracePt t="88271" x="3733800" y="3824288"/>
          <p14:tracePt t="88304" x="3738563" y="3857625"/>
          <p14:tracePt t="88321" x="3738563" y="3871913"/>
          <p14:tracePt t="88337" x="3738563" y="3895725"/>
          <p14:tracePt t="88354" x="3748088" y="3929063"/>
          <p14:tracePt t="88371" x="3757613" y="3952875"/>
          <p14:tracePt t="88388" x="3762375" y="3971925"/>
          <p14:tracePt t="88404" x="3762375" y="3995738"/>
          <p14:tracePt t="88421" x="3762375" y="4024313"/>
          <p14:tracePt t="88437" x="3767138" y="4033838"/>
          <p14:tracePt t="88454" x="3776663" y="4052888"/>
          <p14:tracePt t="88471" x="3786188" y="4071938"/>
          <p14:tracePt t="88488" x="3790950" y="4086225"/>
          <p14:tracePt t="88504" x="3810000" y="4095750"/>
          <p14:tracePt t="88521" x="3833813" y="4114800"/>
          <p14:tracePt t="88538" x="3895725" y="4148138"/>
          <p14:tracePt t="88554" x="3948113" y="4167188"/>
          <p14:tracePt t="88571" x="4024313" y="4195763"/>
          <p14:tracePt t="88588" x="4100513" y="4219575"/>
          <p14:tracePt t="88604" x="4200525" y="4252913"/>
          <p14:tracePt t="88621" x="4286250" y="4286250"/>
          <p14:tracePt t="88638" x="4371975" y="4314825"/>
          <p14:tracePt t="88656" x="4524375" y="4357688"/>
          <p14:tracePt t="88671" x="4610100" y="4381500"/>
          <p14:tracePt t="88688" x="4681538" y="4395788"/>
          <p14:tracePt t="88704" x="4767263" y="4419600"/>
          <p14:tracePt t="88721" x="4857750" y="4448175"/>
          <p14:tracePt t="88738" x="4900613" y="4467225"/>
          <p14:tracePt t="88754" x="4943475" y="4476750"/>
          <p14:tracePt t="88771" x="4986338" y="4491038"/>
          <p14:tracePt t="88773" x="5005388" y="4491038"/>
          <p14:tracePt t="88787" x="5048250" y="4500563"/>
          <p14:tracePt t="88804" x="5086350" y="4514850"/>
          <p14:tracePt t="88821" x="5129213" y="4529138"/>
          <p14:tracePt t="88838" x="5191125" y="4538663"/>
          <p14:tracePt t="88854" x="5233988" y="4538663"/>
          <p14:tracePt t="88871" x="5281613" y="4538663"/>
          <p14:tracePt t="88888" x="5334000" y="4533900"/>
          <p14:tracePt t="88904" x="5410200" y="4519613"/>
          <p14:tracePt t="88921" x="5467350" y="4491038"/>
          <p14:tracePt t="88937" x="5505450" y="4467225"/>
          <p14:tracePt t="88954" x="5548313" y="4424363"/>
          <p14:tracePt t="88971" x="5614988" y="4371975"/>
          <p14:tracePt t="88988" x="5648325" y="4348163"/>
          <p14:tracePt t="89004" x="5676900" y="4324350"/>
          <p14:tracePt t="89021" x="5705475" y="4310063"/>
          <p14:tracePt t="89037" x="5715000" y="4305300"/>
          <p14:tracePt t="89054" x="5719763" y="4295775"/>
          <p14:tracePt t="89071" x="5724525" y="4295775"/>
          <p14:tracePt t="89087" x="5729288" y="4295775"/>
          <p14:tracePt t="89147" x="5715000" y="4300538"/>
          <p14:tracePt t="89154" x="5705475" y="4314825"/>
          <p14:tracePt t="89161" x="5691188" y="4333875"/>
          <p14:tracePt t="89171" x="5681663" y="4348163"/>
          <p14:tracePt t="89187" x="5657850" y="4371975"/>
          <p14:tracePt t="89204" x="5634038" y="4391025"/>
          <p14:tracePt t="89221" x="5610225" y="4410075"/>
          <p14:tracePt t="89238" x="5600700" y="4419600"/>
          <p14:tracePt t="89254" x="5595938" y="4424363"/>
          <p14:tracePt t="89271" x="5586413" y="4433888"/>
          <p14:tracePt t="89288" x="5581650" y="4433888"/>
          <p14:tracePt t="89325" x="5576888" y="4433888"/>
          <p14:tracePt t="89354" x="5572125" y="4433888"/>
          <p14:tracePt t="89376" x="5567363" y="4429125"/>
          <p14:tracePt t="89383" x="5557838" y="4419600"/>
          <p14:tracePt t="89390" x="5543550" y="4405313"/>
          <p14:tracePt t="89404" x="5519738" y="4362450"/>
          <p14:tracePt t="89421" x="5491163" y="4314825"/>
          <p14:tracePt t="89437" x="5476875" y="4281488"/>
          <p14:tracePt t="89454" x="5453063" y="4238625"/>
          <p14:tracePt t="89471" x="5443538" y="4214813"/>
          <p14:tracePt t="89487" x="5438775" y="4200525"/>
          <p14:tracePt t="89504" x="5429250" y="4186238"/>
          <p14:tracePt t="89521" x="5410200" y="4138613"/>
          <p14:tracePt t="89537" x="5391150" y="4100513"/>
          <p14:tracePt t="89554" x="5381625" y="4062413"/>
          <p14:tracePt t="89571" x="5362575" y="4019550"/>
          <p14:tracePt t="89588" x="5334000" y="3952875"/>
          <p14:tracePt t="89604" x="5319713" y="3924300"/>
          <p14:tracePt t="89621" x="5305425" y="3886200"/>
          <p14:tracePt t="89638" x="5281613" y="3824288"/>
          <p14:tracePt t="89654" x="5257800" y="3752850"/>
          <p14:tracePt t="89671" x="5253038" y="3690938"/>
          <p14:tracePt t="89687" x="5238750" y="3629025"/>
          <p14:tracePt t="89704" x="5238750" y="3567113"/>
          <p14:tracePt t="89721" x="5238750" y="3533775"/>
          <p14:tracePt t="89737" x="5243513" y="3495675"/>
          <p14:tracePt t="89754" x="5253038" y="3462338"/>
          <p14:tracePt t="89771" x="5267325" y="3405188"/>
          <p14:tracePt t="89787" x="5281613" y="3381375"/>
          <p14:tracePt t="89804" x="5295900" y="3357563"/>
          <p14:tracePt t="89821" x="5319713" y="3343275"/>
          <p14:tracePt t="89837" x="5338763" y="3338513"/>
          <p14:tracePt t="89854" x="5362575" y="3338513"/>
          <p14:tracePt t="89871" x="5381625" y="3352800"/>
          <p14:tracePt t="89887" x="5429250" y="3400425"/>
          <p14:tracePt t="89904" x="5462588" y="3457575"/>
          <p14:tracePt t="89921" x="5491163" y="3524250"/>
          <p14:tracePt t="89938" x="5514975" y="3586163"/>
          <p14:tracePt t="89954" x="5534025" y="3676650"/>
          <p14:tracePt t="89971" x="5538788" y="3719513"/>
          <p14:tracePt t="89988" x="5553075" y="3752850"/>
          <p14:tracePt t="90004" x="5562600" y="3790950"/>
          <p14:tracePt t="90021" x="5576888" y="3848100"/>
          <p14:tracePt t="90037" x="5581650" y="3876675"/>
          <p14:tracePt t="90054" x="5586413" y="3890963"/>
          <p14:tracePt t="90071" x="5586413" y="3905250"/>
          <p14:tracePt t="90087" x="5586413" y="3910013"/>
          <p14:tracePt t="90104" x="5586413" y="3914775"/>
          <p14:tracePt t="90121" x="5586413" y="3919538"/>
          <p14:tracePt t="90137" x="5586413" y="3924300"/>
          <p14:tracePt t="90410" x="5634038" y="3914775"/>
          <p14:tracePt t="90416" x="5691188" y="3900488"/>
          <p14:tracePt t="90423" x="5738813" y="3881438"/>
          <p14:tracePt t="90438" x="5834063" y="3852863"/>
          <p14:tracePt t="90454" x="5910263" y="3829050"/>
          <p14:tracePt t="90471" x="5995988" y="3805238"/>
          <p14:tracePt t="90487" x="6091238" y="3781425"/>
          <p14:tracePt t="90521" x="6362700" y="3681413"/>
          <p14:tracePt t="90554" x="6615113" y="3562350"/>
          <p14:tracePt t="90571" x="6824663" y="3490913"/>
          <p14:tracePt t="90587" x="6919913" y="3462338"/>
          <p14:tracePt t="90604" x="6991350" y="3448050"/>
          <p14:tracePt t="90621" x="7086600" y="3433763"/>
          <p14:tracePt t="90638" x="7124700" y="3433763"/>
          <p14:tracePt t="90654" x="7158038" y="3433763"/>
          <p14:tracePt t="90671" x="7191375" y="3438525"/>
          <p14:tracePt t="90687" x="7224713" y="3448050"/>
          <p14:tracePt t="90704" x="7239000" y="3467100"/>
          <p14:tracePt t="90721" x="7253288" y="3495675"/>
          <p14:tracePt t="90737" x="7267575" y="3529013"/>
          <p14:tracePt t="90754" x="7281863" y="3576638"/>
          <p14:tracePt t="90771" x="7281863" y="3600450"/>
          <p14:tracePt t="90788" x="7281863" y="3624263"/>
          <p14:tracePt t="90804" x="7262813" y="3657600"/>
          <p14:tracePt t="90821" x="7243763" y="3681413"/>
          <p14:tracePt t="90838" x="7219950" y="3705225"/>
          <p14:tracePt t="90854" x="7177088" y="3724275"/>
          <p14:tracePt t="90871" x="7115175" y="3738563"/>
          <p14:tracePt t="90887" x="7072313" y="3729038"/>
          <p14:tracePt t="90904" x="7034213" y="3709988"/>
          <p14:tracePt t="90921" x="6996113" y="3671888"/>
          <p14:tracePt t="90937" x="6938963" y="3548063"/>
          <p14:tracePt t="90954" x="6929438" y="3486150"/>
          <p14:tracePt t="90971" x="6929438" y="3443288"/>
          <p14:tracePt t="90987" x="6934200" y="3405188"/>
          <p14:tracePt t="91004" x="6958013" y="3362325"/>
          <p14:tracePt t="91021" x="6972300" y="3348038"/>
          <p14:tracePt t="91037" x="7010400" y="3338513"/>
          <p14:tracePt t="91054" x="7086600" y="3343275"/>
          <p14:tracePt t="91071" x="7162800" y="3390900"/>
          <p14:tracePt t="91087" x="7224713" y="3443288"/>
          <p14:tracePt t="91104" x="7267575" y="3500438"/>
          <p14:tracePt t="91121" x="7300913" y="3581400"/>
          <p14:tracePt t="91137" x="7315200" y="3624263"/>
          <p14:tracePt t="91154" x="7319963" y="3667125"/>
          <p14:tracePt t="91173" x="7310438" y="3729038"/>
          <p14:tracePt t="91188" x="7296150" y="3762375"/>
          <p14:tracePt t="91204" x="7258050" y="3790950"/>
          <p14:tracePt t="91221" x="7243763" y="3805238"/>
          <p14:tracePt t="91393" x="7334250" y="3805238"/>
          <p14:tracePt t="91399" x="7472363" y="3805238"/>
          <p14:tracePt t="91408" x="7629525" y="3805238"/>
          <p14:tracePt t="91421" x="7853363" y="3824288"/>
          <p14:tracePt t="91437" x="8062913" y="3833813"/>
          <p14:tracePt t="91454" x="8272463" y="3852863"/>
          <p14:tracePt t="91471" x="8410575" y="3867150"/>
          <p14:tracePt t="91487" x="8539163" y="3890963"/>
          <p14:tracePt t="91504" x="8601075" y="3895725"/>
          <p14:tracePt t="91521" x="8634413" y="3905250"/>
          <p14:tracePt t="91537" x="8672513" y="3914775"/>
          <p14:tracePt t="91554" x="8710613" y="3914775"/>
          <p14:tracePt t="91571" x="8739188" y="3914775"/>
          <p14:tracePt t="91587" x="8767763" y="3914775"/>
          <p14:tracePt t="91604" x="8796338" y="3914775"/>
          <p14:tracePt t="91621" x="8843963" y="3914775"/>
          <p14:tracePt t="91637" x="8858250" y="3914775"/>
          <p14:tracePt t="91654" x="8867775" y="3914775"/>
          <p14:tracePt t="91671" x="8877300" y="3914775"/>
          <p14:tracePt t="91687" x="8882063" y="3914775"/>
          <p14:tracePt t="91721" x="8882063" y="3924300"/>
          <p14:tracePt t="91737" x="8882063" y="3948113"/>
          <p14:tracePt t="91754" x="8863013" y="3971925"/>
          <p14:tracePt t="91771" x="8815388" y="4005263"/>
          <p14:tracePt t="91787" x="8720138" y="4048125"/>
          <p14:tracePt t="91804" x="8610600" y="4067175"/>
          <p14:tracePt t="91821" x="8553450" y="4048125"/>
          <p14:tracePt t="91837" x="8505825" y="4005263"/>
          <p14:tracePt t="91854" x="8434388" y="3914775"/>
          <p14:tracePt t="91871" x="8391525" y="3819525"/>
          <p14:tracePt t="91887" x="8377238" y="3671888"/>
          <p14:tracePt t="91904" x="8377238" y="3548063"/>
          <p14:tracePt t="91921" x="8401050" y="3438525"/>
          <p14:tracePt t="91937" x="8424863" y="3400425"/>
          <p14:tracePt t="91955" x="8448675" y="3376613"/>
          <p14:tracePt t="91972" x="8510588" y="3352800"/>
          <p14:tracePt t="91987" x="8562975" y="3352800"/>
          <p14:tracePt t="92004" x="8596313" y="3357563"/>
          <p14:tracePt t="92021" x="8634413" y="3386138"/>
          <p14:tracePt t="92037" x="8710613" y="3481388"/>
          <p14:tracePt t="92054" x="8739188" y="3557588"/>
          <p14:tracePt t="92070" x="8753475" y="3605213"/>
          <p14:tracePt t="92087" x="8753475" y="3657600"/>
          <p14:tracePt t="92104" x="8753475" y="3719513"/>
          <p14:tracePt t="92121" x="8739188" y="3752850"/>
          <p14:tracePt t="92138" x="8720138" y="3800475"/>
          <p14:tracePt t="92154" x="8705850" y="3843338"/>
          <p14:tracePt t="92171" x="8696325" y="3881438"/>
          <p14:tracePt t="92187" x="8686800" y="3905250"/>
          <p14:tracePt t="92204" x="8677275" y="3919538"/>
          <p14:tracePt t="92221" x="8672513" y="3929063"/>
          <p14:tracePt t="92254" x="8672513" y="3933825"/>
          <p14:tracePt t="92377" x="8672513" y="3938588"/>
          <p14:tracePt t="93859" x="8582025" y="3938588"/>
          <p14:tracePt t="93866" x="8448675" y="3938588"/>
          <p14:tracePt t="93873" x="8281988" y="3933825"/>
          <p14:tracePt t="93888" x="8043863" y="3895725"/>
          <p14:tracePt t="93904" x="7358063" y="3762375"/>
          <p14:tracePt t="93921" x="6991350" y="3700463"/>
          <p14:tracePt t="93954" x="6462713" y="3614738"/>
          <p14:tracePt t="93987" x="6253163" y="3576638"/>
          <p14:tracePt t="94004" x="6119813" y="3543300"/>
          <p14:tracePt t="94020" x="6024563" y="3519488"/>
          <p14:tracePt t="94037" x="5934075" y="3505200"/>
          <p14:tracePt t="94054" x="5857875" y="3486150"/>
          <p14:tracePt t="94071" x="5781675" y="3457575"/>
          <p14:tracePt t="94087" x="5743575" y="3438525"/>
          <p14:tracePt t="94104" x="5715000" y="3429000"/>
          <p14:tracePt t="94120" x="5681663" y="3400425"/>
          <p14:tracePt t="94138" x="5634038" y="3367088"/>
          <p14:tracePt t="94154" x="5600700" y="3343275"/>
          <p14:tracePt t="94171" x="5572125" y="3324225"/>
          <p14:tracePt t="94189" x="5524500" y="3300413"/>
          <p14:tracePt t="94204" x="5500688" y="3290888"/>
          <p14:tracePt t="94221" x="5486400" y="3286125"/>
          <p14:tracePt t="94237" x="5476875" y="3276600"/>
          <p14:tracePt t="94255" x="5467350" y="3276600"/>
          <p14:tracePt t="94298" x="5467350" y="3281363"/>
          <p14:tracePt t="94305" x="5467350" y="3286125"/>
          <p14:tracePt t="94320" x="5476875" y="3314700"/>
          <p14:tracePt t="94337" x="5486400" y="3352800"/>
          <p14:tracePt t="94354" x="5486400" y="3400425"/>
          <p14:tracePt t="94371" x="5481638" y="3429000"/>
          <p14:tracePt t="94387" x="5467350" y="3476625"/>
          <p14:tracePt t="94404" x="5448300" y="3509963"/>
          <p14:tracePt t="94420" x="5424488" y="3538538"/>
          <p14:tracePt t="94437" x="5386388" y="3576638"/>
          <p14:tracePt t="94454" x="5362575" y="3586163"/>
          <p14:tracePt t="94470" x="5343525" y="3595688"/>
          <p14:tracePt t="94487" x="5319713" y="3595688"/>
          <p14:tracePt t="94504" x="5300663" y="3586163"/>
          <p14:tracePt t="94520" x="5272088" y="3524250"/>
          <p14:tracePt t="94537" x="5257800" y="3429000"/>
          <p14:tracePt t="94554" x="5262563" y="3328988"/>
          <p14:tracePt t="94571" x="5286375" y="3262313"/>
          <p14:tracePt t="94587" x="5305425" y="3238500"/>
          <p14:tracePt t="94604" x="5334000" y="3224213"/>
          <p14:tracePt t="94621" x="5395913" y="3219450"/>
          <p14:tracePt t="94637" x="5438775" y="3228975"/>
          <p14:tracePt t="94654" x="5472113" y="3252788"/>
          <p14:tracePt t="94670" x="5495925" y="3286125"/>
          <p14:tracePt t="94687" x="5524500" y="3333750"/>
          <p14:tracePt t="94704" x="5529263" y="3343275"/>
          <p14:tracePt t="94720" x="5534025" y="3348038"/>
          <p14:tracePt t="94737" x="5557838" y="3367088"/>
          <p14:tracePt t="94754" x="5657850" y="3395663"/>
          <p14:tracePt t="94770" x="5857875" y="3424238"/>
          <p14:tracePt t="94787" x="6081713" y="3438525"/>
          <p14:tracePt t="94804" x="6348413" y="3457575"/>
          <p14:tracePt t="94820" x="6515100" y="3457575"/>
          <p14:tracePt t="94837" x="6638925" y="3452813"/>
          <p14:tracePt t="94854" x="6753225" y="3452813"/>
          <p14:tracePt t="94870" x="6886575" y="3452813"/>
          <p14:tracePt t="94887" x="6953250" y="3452813"/>
          <p14:tracePt t="94904" x="6996113" y="3452813"/>
          <p14:tracePt t="94920" x="7034213" y="3452813"/>
          <p14:tracePt t="94937" x="7072313" y="3452813"/>
          <p14:tracePt t="94954" x="7086600" y="3448050"/>
          <p14:tracePt t="94970" x="7100888" y="3438525"/>
          <p14:tracePt t="94987" x="7134225" y="3429000"/>
          <p14:tracePt t="95004" x="7162800" y="3424238"/>
          <p14:tracePt t="95020" x="7196138" y="3419475"/>
          <p14:tracePt t="95037" x="7224713" y="3419475"/>
          <p14:tracePt t="95054" x="7258050" y="3419475"/>
          <p14:tracePt t="95070" x="7272338" y="3419475"/>
          <p14:tracePt t="95087" x="7277100" y="3419475"/>
          <p14:tracePt t="95127" x="7272338" y="3424238"/>
          <p14:tracePt t="95137" x="7253288" y="3433763"/>
          <p14:tracePt t="95154" x="7191375" y="3443288"/>
          <p14:tracePt t="95171" x="7124700" y="3443288"/>
          <p14:tracePt t="95187" x="7019925" y="3405188"/>
          <p14:tracePt t="95204" x="6972300" y="3352800"/>
          <p14:tracePt t="95220" x="6934200" y="3286125"/>
          <p14:tracePt t="95237" x="6919913" y="3200400"/>
          <p14:tracePt t="95254" x="6919913" y="3167063"/>
          <p14:tracePt t="95270" x="6938963" y="3133725"/>
          <p14:tracePt t="95287" x="6962775" y="3119438"/>
          <p14:tracePt t="95304" x="7038975" y="3109913"/>
          <p14:tracePt t="95320" x="7067550" y="3119438"/>
          <p14:tracePt t="95337" x="7091363" y="3133725"/>
          <p14:tracePt t="95354" x="7105650" y="3152775"/>
          <p14:tracePt t="95370" x="7119938" y="3205163"/>
          <p14:tracePt t="95387" x="7119938" y="3238500"/>
          <p14:tracePt t="95404" x="7110413" y="3276600"/>
          <p14:tracePt t="95420" x="7105650" y="3300413"/>
          <p14:tracePt t="96030" x="7100888" y="3305175"/>
          <p14:tracePt t="96038" x="7096125" y="3309938"/>
          <p14:tracePt t="96045" x="7086600" y="3319463"/>
          <p14:tracePt t="96054" x="7081838" y="3324225"/>
          <p14:tracePt t="96070" x="7062788" y="3338513"/>
          <p14:tracePt t="96087" x="7053263" y="3352800"/>
          <p14:tracePt t="96104" x="7043738" y="3362325"/>
          <p14:tracePt t="96137" x="7034213" y="3376613"/>
          <p14:tracePt t="96170" x="7015163" y="3395663"/>
          <p14:tracePt t="96187" x="7010400" y="3405188"/>
          <p14:tracePt t="96204" x="7005638" y="3419475"/>
          <p14:tracePt t="96220" x="6996113" y="3433763"/>
          <p14:tracePt t="96237" x="6986588" y="3443288"/>
          <p14:tracePt t="96254" x="6981825" y="3448050"/>
          <p14:tracePt t="96270" x="6977063" y="3457575"/>
          <p14:tracePt t="96287" x="6967538" y="3467100"/>
          <p14:tracePt t="96304" x="6962775" y="3471863"/>
          <p14:tracePt t="96320" x="6962775" y="3476625"/>
          <p14:tracePt t="96337" x="6962775" y="3486150"/>
          <p14:tracePt t="96412" x="6962775" y="3490913"/>
          <p14:tracePt t="96419" x="6962775" y="3495675"/>
          <p14:tracePt t="96434" x="6962775" y="3505200"/>
          <p14:tracePt t="96441" x="6962775" y="3509963"/>
          <p14:tracePt t="96454" x="6967538" y="3514725"/>
          <p14:tracePt t="96470" x="7010400" y="3538538"/>
          <p14:tracePt t="96487" x="7081838" y="3552825"/>
          <p14:tracePt t="96504" x="7196138" y="3567113"/>
          <p14:tracePt t="96520" x="7310438" y="3576638"/>
          <p14:tracePt t="96537" x="7424738" y="3576638"/>
          <p14:tracePt t="96554" x="7477125" y="3576638"/>
          <p14:tracePt t="96570" x="7500938" y="3576638"/>
          <p14:tracePt t="96587" x="7510463" y="3576638"/>
          <p14:tracePt t="96752" x="7596188" y="3562350"/>
          <p14:tracePt t="96765" x="7915275" y="3495675"/>
          <p14:tracePt t="96774" x="8043863" y="3476625"/>
          <p14:tracePt t="96787" x="8277225" y="3457575"/>
          <p14:tracePt t="96804" x="8486775" y="3438525"/>
          <p14:tracePt t="96820" x="8629650" y="3438525"/>
          <p14:tracePt t="96837" x="8739188" y="3438525"/>
          <p14:tracePt t="96854" x="8772525" y="3438525"/>
          <p14:tracePt t="96870" x="8786813" y="3438525"/>
          <p14:tracePt t="96887" x="8796338" y="3438525"/>
          <p14:tracePt t="96904" x="8805863" y="3443288"/>
          <p14:tracePt t="96920" x="8805863" y="3448050"/>
          <p14:tracePt t="96937" x="8805863" y="3462338"/>
          <p14:tracePt t="96954" x="8805863" y="3467100"/>
          <p14:tracePt t="96970" x="8772525" y="3481388"/>
          <p14:tracePt t="96987" x="8710613" y="3495675"/>
          <p14:tracePt t="97003" x="8620125" y="3495675"/>
          <p14:tracePt t="97020" x="8510588" y="3462338"/>
          <p14:tracePt t="97037" x="8453438" y="3429000"/>
          <p14:tracePt t="97054" x="8420100" y="3390900"/>
          <p14:tracePt t="97070" x="8386763" y="3281363"/>
          <p14:tracePt t="97087" x="8382000" y="3205163"/>
          <p14:tracePt t="97103" x="8386763" y="3181350"/>
          <p14:tracePt t="97120" x="8396288" y="3171825"/>
          <p14:tracePt t="97137" x="8420100" y="3171825"/>
          <p14:tracePt t="97153" x="8486775" y="3233738"/>
          <p14:tracePt t="97170" x="8529638" y="3281363"/>
          <p14:tracePt t="97187" x="8548688" y="3319463"/>
          <p14:tracePt t="97204" x="8558213" y="3362325"/>
          <p14:tracePt t="97220" x="8558213" y="3376613"/>
          <p14:tracePt t="97237" x="8558213" y="3390900"/>
          <p14:tracePt t="97254" x="8553450" y="3395663"/>
          <p14:tracePt t="97271" x="8543925" y="3405188"/>
          <p14:tracePt t="97287" x="8539163" y="3409950"/>
          <p14:tracePt t="97668" x="8486775" y="3457575"/>
          <p14:tracePt t="97674" x="8386763" y="3538538"/>
          <p14:tracePt t="97687" x="8286750" y="3629025"/>
          <p14:tracePt t="97704" x="7696200" y="4014788"/>
          <p14:tracePt t="97721" x="7281863" y="4229100"/>
          <p14:tracePt t="97737" x="6872288" y="4429125"/>
          <p14:tracePt t="97754" x="6324600" y="4719638"/>
          <p14:tracePt t="97787" x="5824538" y="4953000"/>
          <p14:tracePt t="97821" x="5419725" y="5095875"/>
          <p14:tracePt t="97837" x="5324475" y="5119688"/>
          <p14:tracePt t="97854" x="5233988" y="5129213"/>
          <p14:tracePt t="97870" x="5143500" y="5129213"/>
          <p14:tracePt t="97887" x="5038725" y="5119688"/>
          <p14:tracePt t="97904" x="5000625" y="5105400"/>
          <p14:tracePt t="97921" x="4976813" y="5100638"/>
          <p14:tracePt t="97937" x="4972050" y="5095875"/>
          <p14:tracePt t="98121" x="4810125" y="5010150"/>
          <p14:tracePt t="98129" x="4562475" y="4852988"/>
          <p14:tracePt t="98137" x="4310063" y="4657725"/>
          <p14:tracePt t="98154" x="3724275" y="4252913"/>
          <p14:tracePt t="98170" x="3257550" y="3876675"/>
          <p14:tracePt t="98188" x="2776538" y="3471863"/>
          <p14:tracePt t="98204" x="2538413" y="3148013"/>
          <p14:tracePt t="98221" x="2428875" y="2981325"/>
          <p14:tracePt t="98237" x="2376488" y="2914650"/>
          <p14:tracePt t="98253" x="2343150" y="2862263"/>
          <p14:tracePt t="98270" x="2338388" y="2852738"/>
          <p14:tracePt t="98453" x="2276475" y="2819400"/>
          <p14:tracePt t="98460" x="2205038" y="2776538"/>
          <p14:tracePt t="98470" x="2124075" y="2728913"/>
          <p14:tracePt t="98487" x="1976438" y="2619375"/>
          <p14:tracePt t="98504" x="1824038" y="2500313"/>
          <p14:tracePt t="98520" x="1757363" y="2447925"/>
          <p14:tracePt t="98537" x="1709738" y="2405063"/>
          <p14:tracePt t="98554" x="1666875" y="2366963"/>
          <p14:tracePt t="98570" x="1624013" y="2319338"/>
          <p14:tracePt t="98587" x="1609725" y="2295525"/>
          <p14:tracePt t="98604" x="1590675" y="2276475"/>
          <p14:tracePt t="98620" x="1581150" y="2266950"/>
          <p14:tracePt t="98637" x="1576388" y="2262188"/>
          <p14:tracePt t="98654" x="1571625" y="2252663"/>
          <p14:tracePt t="98670" x="1571625" y="2243138"/>
          <p14:tracePt t="98687" x="1581150" y="2224088"/>
          <p14:tracePt t="98704" x="1595438" y="2209800"/>
          <p14:tracePt t="98720" x="1609725" y="2190750"/>
          <p14:tracePt t="98737" x="1614488" y="2185988"/>
          <p14:tracePt t="98753" x="1619250" y="2176463"/>
          <p14:tracePt t="98787" x="1609725" y="2176463"/>
          <p14:tracePt t="98804" x="1509713" y="2185988"/>
          <p14:tracePt t="98820" x="1414463" y="2209800"/>
          <p14:tracePt t="98837" x="1314450" y="2219325"/>
          <p14:tracePt t="98854" x="1233488" y="2214563"/>
          <p14:tracePt t="98870" x="1195388" y="2185988"/>
          <p14:tracePt t="98887" x="1190625" y="2157413"/>
          <p14:tracePt t="98903" x="1195388" y="2119313"/>
          <p14:tracePt t="98920" x="1219200" y="2095500"/>
          <p14:tracePt t="98937" x="1285875" y="2057400"/>
          <p14:tracePt t="98953" x="1343025" y="2057400"/>
          <p14:tracePt t="98970" x="1414463" y="2066925"/>
          <p14:tracePt t="98987" x="1452563" y="2085975"/>
          <p14:tracePt t="99003" x="1476375" y="2124075"/>
          <p14:tracePt t="99020" x="1495425" y="2152650"/>
          <p14:tracePt t="99037" x="1500188" y="2185988"/>
          <p14:tracePt t="99053" x="1504950" y="2219325"/>
          <p14:tracePt t="99070" x="1504950" y="2257425"/>
          <p14:tracePt t="99087" x="1509713" y="2276475"/>
          <p14:tracePt t="99103" x="1514475" y="2295525"/>
          <p14:tracePt t="99120" x="1524000" y="2314575"/>
          <p14:tracePt t="99137" x="1528763" y="2328863"/>
          <p14:tracePt t="99154" x="1538288" y="2338388"/>
          <p14:tracePt t="99170" x="1543050" y="2347913"/>
          <p14:tracePt t="99187" x="1547813" y="2366963"/>
          <p14:tracePt t="99203" x="1547813" y="2386013"/>
          <p14:tracePt t="99220" x="1547813" y="2409825"/>
          <p14:tracePt t="99237" x="1547813" y="2428875"/>
          <p14:tracePt t="99253" x="1547813" y="2443163"/>
          <p14:tracePt t="99270" x="1547813" y="2452688"/>
          <p14:tracePt t="99287" x="1543050" y="2462213"/>
          <p14:tracePt t="99303" x="1533525" y="2476500"/>
          <p14:tracePt t="99320" x="1524000" y="2486025"/>
          <p14:tracePt t="99337" x="1514475" y="2509838"/>
          <p14:tracePt t="99353" x="1495425" y="2533650"/>
          <p14:tracePt t="99370" x="1476375" y="2562225"/>
          <p14:tracePt t="99387" x="1462088" y="2571750"/>
          <p14:tracePt t="99403" x="1452563" y="2576513"/>
          <p14:tracePt t="99420" x="1428750" y="2586038"/>
          <p14:tracePt t="99437" x="1414463" y="2586038"/>
          <p14:tracePt t="99453" x="1400175" y="2586038"/>
          <p14:tracePt t="99470" x="1390650" y="2586038"/>
          <p14:tracePt t="99487" x="1371600" y="2586038"/>
          <p14:tracePt t="99503" x="1357313" y="2576513"/>
          <p14:tracePt t="99520" x="1338263" y="2552700"/>
          <p14:tracePt t="99537" x="1333500" y="2524125"/>
          <p14:tracePt t="99553" x="1328738" y="2476500"/>
          <p14:tracePt t="99570" x="1333500" y="2452688"/>
          <p14:tracePt t="99587" x="1338263" y="2438400"/>
          <p14:tracePt t="99603" x="1347788" y="2424113"/>
          <p14:tracePt t="99620" x="1366838" y="2414588"/>
          <p14:tracePt t="99637" x="1385888" y="2414588"/>
          <p14:tracePt t="99653" x="1400175" y="2414588"/>
          <p14:tracePt t="99670" x="1409700" y="2419350"/>
          <p14:tracePt t="99687" x="1414463" y="2424113"/>
          <p14:tracePt t="99703" x="1423988" y="2428875"/>
          <p14:tracePt t="99720" x="1423988" y="2438400"/>
          <p14:tracePt t="99737" x="1423988" y="2443163"/>
          <p14:tracePt t="99773" x="1423988" y="2447925"/>
          <p14:tracePt t="99796" x="1423988" y="2452688"/>
          <p14:tracePt t="99803" x="1423988" y="2457450"/>
          <p14:tracePt t="99820" x="1423988" y="2462213"/>
          <p14:tracePt t="99837" x="1423988" y="2466975"/>
          <p14:tracePt t="99854" x="1423988" y="2471738"/>
          <p14:tracePt t="99877" x="1423988" y="2476500"/>
          <p14:tracePt t="99913" x="1423988" y="2486025"/>
          <p14:tracePt t="99920" x="1423988" y="2490788"/>
          <p14:tracePt t="99937" x="1423988" y="2495550"/>
          <p14:tracePt t="99953" x="1423988" y="2505075"/>
          <p14:tracePt t="99970" x="1423988" y="2509838"/>
          <p14:tracePt t="100456" x="1462088" y="2495550"/>
          <p14:tracePt t="100463" x="1509713" y="2462213"/>
          <p14:tracePt t="100472" x="1571625" y="2428875"/>
          <p14:tracePt t="100487" x="1704975" y="2357438"/>
          <p14:tracePt t="100503" x="1857375" y="2266950"/>
          <p14:tracePt t="100520" x="1976438" y="2205038"/>
          <p14:tracePt t="100537" x="2081213" y="2138363"/>
          <p14:tracePt t="100570" x="2157413" y="2100263"/>
          <p14:tracePt t="100604" x="2190750" y="2076450"/>
          <p14:tracePt t="100620" x="2195513" y="2066925"/>
          <p14:tracePt t="100637" x="2200275" y="2066925"/>
          <p14:tracePt t="100713" x="2195513" y="2066925"/>
          <p14:tracePt t="100772" x="2195513" y="2062163"/>
          <p14:tracePt t="100779" x="2200275" y="2057400"/>
          <p14:tracePt t="100787" x="2219325" y="2057400"/>
          <p14:tracePt t="100803" x="2290763" y="2038350"/>
          <p14:tracePt t="100820" x="2381250" y="2028825"/>
          <p14:tracePt t="100837" x="2519363" y="2028825"/>
          <p14:tracePt t="100853" x="2595563" y="2028825"/>
          <p14:tracePt t="100870" x="2638425" y="2028825"/>
          <p14:tracePt t="100887" x="2667000" y="2028825"/>
          <p14:tracePt t="100903" x="2676525" y="2033588"/>
          <p14:tracePt t="100920" x="2676525" y="2062163"/>
          <p14:tracePt t="100937" x="2638425" y="2128838"/>
          <p14:tracePt t="100953" x="2581275" y="2190750"/>
          <p14:tracePt t="100970" x="2462213" y="2266950"/>
          <p14:tracePt t="100987" x="2386013" y="2305050"/>
          <p14:tracePt t="101003" x="2338388" y="2324100"/>
          <p14:tracePt t="101020" x="2319338" y="2343150"/>
          <p14:tracePt t="101037" x="2309813" y="2347913"/>
          <p14:tracePt t="101053" x="2305050" y="2347913"/>
          <p14:tracePt t="101070" x="2300288" y="2347913"/>
          <p14:tracePt t="101109" x="2305050" y="2347913"/>
          <p14:tracePt t="101124" x="2309813" y="2347913"/>
          <p14:tracePt t="101137" x="2314575" y="2347913"/>
          <p14:tracePt t="101153" x="2324100" y="2347913"/>
          <p14:tracePt t="101366" x="2476500" y="2543175"/>
          <p14:tracePt t="101374" x="2705100" y="2900363"/>
          <p14:tracePt t="101387" x="3133725" y="3557588"/>
          <p14:tracePt t="101404" x="3476625" y="4114800"/>
          <p14:tracePt t="101421" x="3743325" y="4643438"/>
          <p14:tracePt t="101437" x="3929063" y="4933950"/>
          <p14:tracePt t="101470" x="4238625" y="5591175"/>
          <p14:tracePt t="101504" x="4257675" y="5710238"/>
          <p14:tracePt t="101682" x="4295775" y="5710238"/>
          <p14:tracePt t="101689" x="4362450" y="5710238"/>
          <p14:tracePt t="101703" x="4476750" y="5710238"/>
          <p14:tracePt t="101720" x="4605338" y="5681663"/>
          <p14:tracePt t="101737" x="4686300" y="5676900"/>
          <p14:tracePt t="101753" x="4729163" y="5676900"/>
          <p14:tracePt t="101770" x="4767263" y="5676900"/>
          <p14:tracePt t="101787" x="4781550" y="5676900"/>
          <p14:tracePt t="101803" x="4786313" y="5676900"/>
          <p14:tracePt t="101820" x="4795838" y="5676900"/>
          <p14:tracePt t="101880" x="4795838" y="5672138"/>
          <p14:tracePt t="101887" x="4795838" y="5662613"/>
          <p14:tracePt t="101894" x="4795838" y="5638800"/>
          <p14:tracePt t="101903" x="4795838" y="5610225"/>
          <p14:tracePt t="101921" x="4786313" y="5548313"/>
          <p14:tracePt t="101937" x="4767263" y="5505450"/>
          <p14:tracePt t="101953" x="4757738" y="5462588"/>
          <p14:tracePt t="101970" x="4748213" y="5448300"/>
          <p14:tracePt t="101987" x="4743450" y="5438775"/>
          <p14:tracePt t="102003" x="4743450" y="5429250"/>
          <p14:tracePt t="102020" x="4743450" y="5424488"/>
          <p14:tracePt t="102036" x="4743450" y="5414963"/>
          <p14:tracePt t="102070" x="4743450" y="5410200"/>
          <p14:tracePt t="102087" x="4738688" y="5405438"/>
          <p14:tracePt t="102103" x="4724400" y="5395913"/>
          <p14:tracePt t="102120" x="4695825" y="5395913"/>
          <p14:tracePt t="102137" x="4638675" y="5395913"/>
          <p14:tracePt t="102153" x="4586288" y="5395913"/>
          <p14:tracePt t="102170" x="4552950" y="5395913"/>
          <p14:tracePt t="102187" x="4519613" y="5395913"/>
          <p14:tracePt t="102203" x="4510088" y="5395913"/>
          <p14:tracePt t="102220" x="4500563" y="5395913"/>
          <p14:tracePt t="102237" x="4495800" y="5395913"/>
          <p14:tracePt t="102253" x="4491038" y="5395913"/>
          <p14:tracePt t="102291" x="4486275" y="5395913"/>
          <p14:tracePt t="102328" x="4486275" y="5391150"/>
          <p14:tracePt t="102335" x="4486275" y="5386388"/>
          <p14:tracePt t="102350" x="4486275" y="5381625"/>
          <p14:tracePt t="102357" x="4481513" y="5376863"/>
          <p14:tracePt t="102371" x="4476750" y="5372100"/>
          <p14:tracePt t="102387" x="4471988" y="5357813"/>
          <p14:tracePt t="102403" x="4462463" y="5348288"/>
          <p14:tracePt t="102420" x="4462463" y="5343525"/>
          <p14:tracePt t="102436" x="4462463" y="5338763"/>
          <p14:tracePt t="102453" x="4452938" y="5338763"/>
          <p14:tracePt t="102470" x="4448175" y="5338763"/>
          <p14:tracePt t="102486" x="4438650" y="5338763"/>
          <p14:tracePt t="102504" x="4429125" y="5338763"/>
          <p14:tracePt t="102521" x="4424363" y="5338763"/>
          <p14:tracePt t="102537" x="4414838" y="5338763"/>
          <p14:tracePt t="102570" x="4414838" y="5329238"/>
          <p14:tracePt t="102587" x="4414838" y="5319713"/>
          <p14:tracePt t="102603" x="4414838" y="5310188"/>
          <p14:tracePt t="102620" x="4424363" y="5291138"/>
          <p14:tracePt t="102636" x="4429125" y="5281613"/>
          <p14:tracePt t="102653" x="4438650" y="5276850"/>
          <p14:tracePt t="102670" x="4443413" y="5272088"/>
          <p14:tracePt t="102686" x="4448175" y="5262563"/>
          <p14:tracePt t="102703" x="4448175" y="5253038"/>
          <p14:tracePt t="103281" x="4457700" y="5243513"/>
          <p14:tracePt t="103288" x="4471988" y="5238750"/>
          <p14:tracePt t="103303" x="4514850" y="5219700"/>
          <p14:tracePt t="103320" x="4576763" y="5205413"/>
          <p14:tracePt t="103337" x="4638675" y="5200650"/>
          <p14:tracePt t="103353" x="4700588" y="5186363"/>
          <p14:tracePt t="103386" x="4852988" y="5167313"/>
          <p14:tracePt t="103420" x="4991100" y="5148263"/>
          <p14:tracePt t="103436" x="5038725" y="5148263"/>
          <p14:tracePt t="103453" x="5086350" y="5143500"/>
          <p14:tracePt t="103470" x="5129213" y="5133975"/>
          <p14:tracePt t="103486" x="5186363" y="5133975"/>
          <p14:tracePt t="103503" x="5238750" y="5143500"/>
          <p14:tracePt t="103520" x="5291138" y="5148263"/>
          <p14:tracePt t="103536" x="5338763" y="5157788"/>
          <p14:tracePt t="103553" x="5414963" y="5167313"/>
          <p14:tracePt t="103570" x="5467350" y="5181600"/>
          <p14:tracePt t="103586" x="5519738" y="5195888"/>
          <p14:tracePt t="103603" x="5619750" y="5224463"/>
          <p14:tracePt t="103620" x="5700713" y="5238750"/>
          <p14:tracePt t="103636" x="5772150" y="5253038"/>
          <p14:tracePt t="103653" x="5834063" y="5262563"/>
          <p14:tracePt t="103670" x="5919788" y="5262563"/>
          <p14:tracePt t="103686" x="5953125" y="5262563"/>
          <p14:tracePt t="103703" x="5995988" y="5262563"/>
          <p14:tracePt t="103720" x="6043613" y="5262563"/>
          <p14:tracePt t="103736" x="6138863" y="5262563"/>
          <p14:tracePt t="103753" x="6219825" y="5257800"/>
          <p14:tracePt t="103770" x="6276975" y="5257800"/>
          <p14:tracePt t="103787" x="6353175" y="5257800"/>
          <p14:tracePt t="103803" x="6396038" y="5253038"/>
          <p14:tracePt t="103820" x="6448425" y="5243513"/>
          <p14:tracePt t="103836" x="6515100" y="5243513"/>
          <p14:tracePt t="103853" x="6643688" y="5229225"/>
          <p14:tracePt t="103870" x="6724650" y="5219700"/>
          <p14:tracePt t="103886" x="6796088" y="5214938"/>
          <p14:tracePt t="103903" x="6867525" y="5200650"/>
          <p14:tracePt t="103920" x="6986588" y="5176838"/>
          <p14:tracePt t="103936" x="7081838" y="5162550"/>
          <p14:tracePt t="103953" x="7148513" y="5162550"/>
          <p14:tracePt t="103970" x="7205663" y="5162550"/>
          <p14:tracePt t="103986" x="7300913" y="5162550"/>
          <p14:tracePt t="104003" x="7358063" y="5162550"/>
          <p14:tracePt t="104020" x="7410450" y="5162550"/>
          <p14:tracePt t="104036" x="7462838" y="5162550"/>
          <p14:tracePt t="104053" x="7500938" y="5162550"/>
          <p14:tracePt t="104070" x="7524750" y="5162550"/>
          <p14:tracePt t="104086" x="7548563" y="5162550"/>
          <p14:tracePt t="104103" x="7567613" y="5162550"/>
          <p14:tracePt t="104120" x="7577138" y="5162550"/>
          <p14:tracePt t="104154" x="7572375" y="5172075"/>
          <p14:tracePt t="104170" x="7467600" y="5224463"/>
          <p14:tracePt t="104186" x="7248525" y="5300663"/>
          <p14:tracePt t="104203" x="6862763" y="5410200"/>
          <p14:tracePt t="104220" x="6548438" y="5457825"/>
          <p14:tracePt t="104236" x="6391275" y="5467350"/>
          <p14:tracePt t="104253" x="6267450" y="5462588"/>
          <p14:tracePt t="104270" x="6186488" y="5448300"/>
          <p14:tracePt t="104286" x="6086475" y="5419725"/>
          <p14:tracePt t="104303" x="5981700" y="5395913"/>
          <p14:tracePt t="104320" x="5853113" y="5381625"/>
          <p14:tracePt t="104337" x="5743575" y="5381625"/>
          <p14:tracePt t="104353" x="5629275" y="5381625"/>
          <p14:tracePt t="104370" x="5567363" y="5395913"/>
          <p14:tracePt t="104386" x="5505450" y="5400675"/>
          <p14:tracePt t="104403" x="5410200" y="5414963"/>
          <p14:tracePt t="104420" x="5329238" y="5424488"/>
          <p14:tracePt t="104436" x="5267325" y="5438775"/>
          <p14:tracePt t="104453" x="5214938" y="5453063"/>
          <p14:tracePt t="104470" x="5153025" y="5462588"/>
          <p14:tracePt t="104486" x="5110163" y="5472113"/>
          <p14:tracePt t="104503" x="5072063" y="5472113"/>
          <p14:tracePt t="104520" x="5043488" y="5472113"/>
          <p14:tracePt t="104536" x="4976813" y="5476875"/>
          <p14:tracePt t="104553" x="4924425" y="5491163"/>
          <p14:tracePt t="104570" x="4872038" y="5510213"/>
          <p14:tracePt t="104587" x="4776788" y="5567363"/>
          <p14:tracePt t="104603" x="4719638" y="5605463"/>
          <p14:tracePt t="104620" x="4681538" y="5624513"/>
          <p14:tracePt t="104636" x="4667250" y="5634038"/>
          <p14:tracePt t="104653" x="4652963" y="5638800"/>
          <p14:tracePt t="104670" x="4648200" y="5638800"/>
          <p14:tracePt t="104693" x="4643438" y="5638800"/>
          <p14:tracePt t="104734" x="4638675" y="5638800"/>
          <p14:tracePt t="104822" x="4643438" y="5638800"/>
          <p14:tracePt t="104830" x="4648200" y="5638800"/>
          <p14:tracePt t="104845" x="4652963" y="5638800"/>
          <p14:tracePt t="104853" x="4657725" y="5638800"/>
          <p14:tracePt t="104870" x="4662488" y="5638800"/>
          <p14:tracePt t="104886" x="4667250" y="5638800"/>
          <p14:tracePt t="104903" x="4686300" y="5638800"/>
          <p14:tracePt t="104920" x="4695825" y="5638800"/>
          <p14:tracePt t="104937" x="4705350" y="5638800"/>
          <p14:tracePt t="104953" x="4719638" y="5638800"/>
          <p14:tracePt t="104970" x="4743450" y="5638800"/>
          <p14:tracePt t="104986" x="4767263" y="5638800"/>
          <p14:tracePt t="105003" x="4800600" y="5638800"/>
          <p14:tracePt t="105020" x="4862513" y="5638800"/>
          <p14:tracePt t="105036" x="4895850" y="5638800"/>
          <p14:tracePt t="105053" x="4933950" y="5638800"/>
          <p14:tracePt t="105070" x="4962525" y="5638800"/>
          <p14:tracePt t="105086" x="5000625" y="5634038"/>
          <p14:tracePt t="105103" x="5024438" y="5624513"/>
          <p14:tracePt t="105120" x="5043488" y="5624513"/>
          <p14:tracePt t="105136" x="5067300" y="5624513"/>
          <p14:tracePt t="105153" x="5105400" y="5624513"/>
          <p14:tracePt t="105170" x="5133975" y="5624513"/>
          <p14:tracePt t="105186" x="5167313" y="5624513"/>
          <p14:tracePt t="105203" x="5229225" y="5629275"/>
          <p14:tracePt t="105220" x="5272088" y="5629275"/>
          <p14:tracePt t="105236" x="5314950" y="5629275"/>
          <p14:tracePt t="105253" x="5353050" y="5624513"/>
          <p14:tracePt t="105270" x="5414963" y="5624513"/>
          <p14:tracePt t="105286" x="5462588" y="5624513"/>
          <p14:tracePt t="105303" x="5519738" y="5624513"/>
          <p14:tracePt t="105320" x="5581650" y="5624513"/>
          <p14:tracePt t="105336" x="5691188" y="5624513"/>
          <p14:tracePt t="105353" x="5748338" y="5624513"/>
          <p14:tracePt t="105370" x="5810250" y="5624513"/>
          <p14:tracePt t="105387" x="5881688" y="5619750"/>
          <p14:tracePt t="105403" x="5934075" y="5619750"/>
          <p14:tracePt t="105420" x="5953125" y="5619750"/>
          <p14:tracePt t="105436" x="5976938" y="5619750"/>
          <p14:tracePt t="105453" x="5991225" y="5619750"/>
          <p14:tracePt t="105470" x="5995988" y="5619750"/>
          <p14:tracePt t="105688" x="6072188" y="5605463"/>
          <p14:tracePt t="105695" x="6196013" y="5586413"/>
          <p14:tracePt t="105704" x="6338888" y="5576888"/>
          <p14:tracePt t="105720" x="6596063" y="5548313"/>
          <p14:tracePt t="105736" x="6796088" y="5538788"/>
          <p14:tracePt t="105754" x="7081838" y="5529263"/>
          <p14:tracePt t="105770" x="7229475" y="5529263"/>
          <p14:tracePt t="105786" x="7353300" y="5529263"/>
          <p14:tracePt t="105803" x="7443788" y="5529263"/>
          <p14:tracePt t="105820" x="7543800" y="5529263"/>
          <p14:tracePt t="105836" x="7591425" y="5538788"/>
          <p14:tracePt t="105853" x="7620000" y="5538788"/>
          <p14:tracePt t="105870" x="7634288" y="5538788"/>
          <p14:tracePt t="105903" x="7629525" y="5538788"/>
          <p14:tracePt t="105920" x="7534275" y="5557838"/>
          <p14:tracePt t="105936" x="7324725" y="5586413"/>
          <p14:tracePt t="105953" x="6838950" y="5600700"/>
          <p14:tracePt t="105970" x="6472238" y="5600700"/>
          <p14:tracePt t="105986" x="6219825" y="5595938"/>
          <p14:tracePt t="106003" x="5867400" y="5576888"/>
          <p14:tracePt t="106020" x="5695950" y="5548313"/>
          <p14:tracePt t="106036" x="5581650" y="5524500"/>
          <p14:tracePt t="106053" x="5486400" y="5505450"/>
          <p14:tracePt t="106070" x="5324475" y="5476875"/>
          <p14:tracePt t="106086" x="5238750" y="5443538"/>
          <p14:tracePt t="106103" x="5167313" y="5419725"/>
          <p14:tracePt t="106119" x="5100638" y="5400675"/>
          <p14:tracePt t="106136" x="5024438" y="5372100"/>
          <p14:tracePt t="106153" x="4957763" y="5353050"/>
          <p14:tracePt t="106170" x="4895850" y="5338763"/>
          <p14:tracePt t="106187" x="4810125" y="5319713"/>
          <p14:tracePt t="106203" x="4757738" y="5314950"/>
          <p14:tracePt t="106220" x="4729163" y="5305425"/>
          <p14:tracePt t="106237" x="4700588" y="5295900"/>
          <p14:tracePt t="106253" x="4667250" y="5276850"/>
          <p14:tracePt t="106269" x="4629150" y="5257800"/>
          <p14:tracePt t="106286" x="4600575" y="5248275"/>
          <p14:tracePt t="106303" x="4557713" y="5243513"/>
          <p14:tracePt t="106320" x="4510088" y="5233988"/>
          <p14:tracePt t="106336" x="4481513" y="5233988"/>
          <p14:tracePt t="106353" x="4452938" y="5238750"/>
          <p14:tracePt t="106370" x="4443413" y="5238750"/>
          <p14:tracePt t="106386" x="4424363" y="5238750"/>
          <p14:tracePt t="106403" x="4419600" y="5238750"/>
          <p14:tracePt t="106452" x="4429125" y="5243513"/>
          <p14:tracePt t="106459" x="4452938" y="5243513"/>
          <p14:tracePt t="106469" x="4486275" y="5248275"/>
          <p14:tracePt t="106486" x="4567238" y="5257800"/>
          <p14:tracePt t="106503" x="4729163" y="5262563"/>
          <p14:tracePt t="106520" x="4872038" y="5262563"/>
          <p14:tracePt t="106537" x="4995863" y="5262563"/>
          <p14:tracePt t="106553" x="5167313" y="5243513"/>
          <p14:tracePt t="106570" x="5300663" y="5224463"/>
          <p14:tracePt t="106586" x="5414963" y="5224463"/>
          <p14:tracePt t="106603" x="5495925" y="5224463"/>
          <p14:tracePt t="106620" x="5600700" y="5238750"/>
          <p14:tracePt t="106636" x="5686425" y="5257800"/>
          <p14:tracePt t="106653" x="5767388" y="5267325"/>
          <p14:tracePt t="106669" x="5848350" y="5281613"/>
          <p14:tracePt t="106686" x="5953125" y="5291138"/>
          <p14:tracePt t="106703" x="6024563" y="5291138"/>
          <p14:tracePt t="106720" x="6091238" y="5291138"/>
          <p14:tracePt t="106736" x="6191250" y="5291138"/>
          <p14:tracePt t="106753" x="6362700" y="5276850"/>
          <p14:tracePt t="106770" x="6457950" y="5272088"/>
          <p14:tracePt t="106786" x="6567488" y="5262563"/>
          <p14:tracePt t="106803" x="6772275" y="5253038"/>
          <p14:tracePt t="106820" x="6872288" y="5253038"/>
          <p14:tracePt t="106836" x="6953250" y="5253038"/>
          <p14:tracePt t="106853" x="7019925" y="5253038"/>
          <p14:tracePt t="106870" x="7158038" y="5253038"/>
          <p14:tracePt t="106886" x="7248525" y="5243513"/>
          <p14:tracePt t="106903" x="7329488" y="5243513"/>
          <p14:tracePt t="106919" x="7410450" y="5238750"/>
          <p14:tracePt t="106936" x="7500938" y="5233988"/>
          <p14:tracePt t="106953" x="7562850" y="5224463"/>
          <p14:tracePt t="106970" x="7634288" y="5219700"/>
          <p14:tracePt t="106986" x="7729538" y="5219700"/>
          <p14:tracePt t="107003" x="7777163" y="5219700"/>
          <p14:tracePt t="107019" x="7810500" y="5219700"/>
          <p14:tracePt t="107036" x="7862888" y="5219700"/>
          <p14:tracePt t="107053" x="7939088" y="5210175"/>
          <p14:tracePt t="107069" x="7972425" y="5205413"/>
          <p14:tracePt t="107086" x="8010525" y="5200650"/>
          <p14:tracePt t="107103" x="8034338" y="5186363"/>
          <p14:tracePt t="107119" x="8048625" y="5181600"/>
          <p14:tracePt t="107136" x="8053388" y="5181600"/>
          <p14:tracePt t="107170" x="8010525" y="5210175"/>
          <p14:tracePt t="107186" x="7858125" y="5272088"/>
          <p14:tracePt t="107203" x="7500938" y="5405438"/>
          <p14:tracePt t="107220" x="7115175" y="5505450"/>
          <p14:tracePt t="107237" x="6586538" y="5624513"/>
          <p14:tracePt t="107253" x="6329363" y="5662613"/>
          <p14:tracePt t="107270" x="6138863" y="5672138"/>
          <p14:tracePt t="107287" x="6005513" y="5672138"/>
          <p14:tracePt t="107303" x="5848350" y="5662613"/>
          <p14:tracePt t="107319" x="5753100" y="5643563"/>
          <p14:tracePt t="107336" x="5657850" y="5629275"/>
          <p14:tracePt t="107353" x="5567363" y="5614988"/>
          <p14:tracePt t="107369" x="5448300" y="5600700"/>
          <p14:tracePt t="107386" x="5357813" y="5591175"/>
          <p14:tracePt t="107403" x="5262563" y="5576888"/>
          <p14:tracePt t="107419" x="5148263" y="5576888"/>
          <p14:tracePt t="107436" x="5057775" y="5576888"/>
          <p14:tracePt t="107453" x="4976813" y="5586413"/>
          <p14:tracePt t="107470" x="4895850" y="5595938"/>
          <p14:tracePt t="107486" x="4819650" y="5595938"/>
          <p14:tracePt t="107503" x="4781550" y="5591175"/>
          <p14:tracePt t="107520" x="4752975" y="5581650"/>
          <p14:tracePt t="107536" x="4729163" y="5576888"/>
          <p14:tracePt t="107553" x="4705350" y="5562600"/>
          <p14:tracePt t="107570" x="4695825" y="5557838"/>
          <p14:tracePt t="107586" x="4691063" y="5548313"/>
          <p14:tracePt t="107603" x="4686300" y="5548313"/>
          <p14:tracePt t="107641" x="4700588" y="5548313"/>
          <p14:tracePt t="107653" x="4724400" y="5543550"/>
          <p14:tracePt t="107670" x="4862513" y="5548313"/>
          <p14:tracePt t="107686" x="5000625" y="5562600"/>
          <p14:tracePt t="107703" x="5191125" y="5591175"/>
          <p14:tracePt t="107719" x="5338763" y="5610225"/>
          <p14:tracePt t="107736" x="5548313" y="5610225"/>
          <p14:tracePt t="107753" x="5705475" y="5605463"/>
          <p14:tracePt t="107769" x="5829300" y="5595938"/>
          <p14:tracePt t="107786" x="5976938" y="5595938"/>
          <p14:tracePt t="107803" x="6091238" y="5586413"/>
          <p14:tracePt t="107820" x="6191250" y="5572125"/>
          <p14:tracePt t="107836" x="6286500" y="5562600"/>
          <p14:tracePt t="107853" x="6405563" y="5543550"/>
          <p14:tracePt t="107869" x="6496050" y="5543550"/>
          <p14:tracePt t="107886" x="6586538" y="5543550"/>
          <p14:tracePt t="107903" x="6677025" y="5543550"/>
          <p14:tracePt t="107919" x="6791325" y="5543550"/>
          <p14:tracePt t="107936" x="6867525" y="5529263"/>
          <p14:tracePt t="107953" x="6958013" y="5510213"/>
          <p14:tracePt t="107970" x="7096125" y="5495925"/>
          <p14:tracePt t="107986" x="7177088" y="5491163"/>
          <p14:tracePt t="108003" x="7239000" y="5481638"/>
          <p14:tracePt t="108019" x="7272338" y="5481638"/>
          <p14:tracePt t="108036" x="7300913" y="5472113"/>
          <p14:tracePt t="108053" x="7305675" y="5472113"/>
          <p14:tracePt t="108069" x="7310438" y="5472113"/>
          <p14:tracePt t="108086" x="7319963" y="5472113"/>
          <p14:tracePt t="108119" x="7319963" y="5467350"/>
          <p14:tracePt t="108136" x="7319963" y="5462588"/>
          <p14:tracePt t="108153" x="7319963" y="5453063"/>
          <p14:tracePt t="108169" x="7248525" y="5429250"/>
          <p14:tracePt t="108186" x="7119938" y="5391150"/>
          <p14:tracePt t="108203" x="6938963" y="5376863"/>
          <p14:tracePt t="108220" x="6629400" y="5357813"/>
          <p14:tracePt t="108236" x="6481763" y="5338763"/>
          <p14:tracePt t="108253" x="6357938" y="5314950"/>
          <p14:tracePt t="108270" x="6238875" y="5281613"/>
          <p14:tracePt t="108271" x="6181725" y="5262563"/>
          <p14:tracePt t="108286" x="6091238" y="5214938"/>
          <p14:tracePt t="108303" x="6015038" y="5172075"/>
          <p14:tracePt t="108320" x="5934075" y="5105400"/>
          <p14:tracePt t="108336" x="5834063" y="5038725"/>
          <p14:tracePt t="108353" x="5676900" y="4972050"/>
          <p14:tracePt t="108369" x="5595938" y="4957763"/>
          <p14:tracePt t="108386" x="5514975" y="4957763"/>
          <p14:tracePt t="108403" x="5338763" y="5005388"/>
          <p14:tracePt t="108420" x="5224463" y="5038725"/>
          <p14:tracePt t="108436" x="5124450" y="5067300"/>
          <p14:tracePt t="108453" x="5053013" y="5081588"/>
          <p14:tracePt t="108469" x="4962525" y="5110163"/>
          <p14:tracePt t="108486" x="4900613" y="5133975"/>
          <p14:tracePt t="108503" x="4829175" y="5153025"/>
          <p14:tracePt t="108519" x="4762500" y="5176838"/>
          <p14:tracePt t="108536" x="4672013" y="5210175"/>
          <p14:tracePt t="108553" x="4610100" y="5224463"/>
          <p14:tracePt t="108569" x="4567238" y="5233988"/>
          <p14:tracePt t="108587" x="4505325" y="5243513"/>
          <p14:tracePt t="108603" x="4471988" y="5248275"/>
          <p14:tracePt t="108619" x="4424363" y="5262563"/>
          <p14:tracePt t="108636" x="4395788" y="5262563"/>
          <p14:tracePt t="108653" x="4357688" y="5267325"/>
          <p14:tracePt t="108669" x="4338638" y="5267325"/>
          <p14:tracePt t="108686" x="4314825" y="5267325"/>
          <p14:tracePt t="108703" x="4300538" y="5267325"/>
          <p14:tracePt t="108719" x="4291013" y="5267325"/>
          <p14:tracePt t="108736" x="4286250" y="5267325"/>
          <p14:tracePt t="108753" x="4276725" y="5267325"/>
          <p14:tracePt t="108815" x="4291013" y="5272088"/>
          <p14:tracePt t="108822" x="4310063" y="5272088"/>
          <p14:tracePt t="108836" x="4391025" y="5281613"/>
          <p14:tracePt t="108853" x="4491038" y="5291138"/>
          <p14:tracePt t="108869" x="4624388" y="5291138"/>
          <p14:tracePt t="108886" x="4772025" y="5286375"/>
          <p14:tracePt t="108903" x="4943475" y="5276850"/>
          <p14:tracePt t="108919" x="5062538" y="5276850"/>
          <p14:tracePt t="108936" x="5210175" y="5276850"/>
          <p14:tracePt t="108953" x="5334000" y="5276850"/>
          <p14:tracePt t="108969" x="5457825" y="5276850"/>
          <p14:tracePt t="108986" x="5538788" y="5281613"/>
          <p14:tracePt t="109003" x="5653088" y="5286375"/>
          <p14:tracePt t="109019" x="5800725" y="5295900"/>
          <p14:tracePt t="109036" x="5876925" y="5295900"/>
          <p14:tracePt t="109053" x="5938838" y="5295900"/>
          <p14:tracePt t="109069" x="6015038" y="5295900"/>
          <p14:tracePt t="109086" x="6129338" y="5295900"/>
          <p14:tracePt t="109103" x="6210300" y="5295900"/>
          <p14:tracePt t="109119" x="6267450" y="5295900"/>
          <p14:tracePt t="109136" x="6329363" y="5286375"/>
          <p14:tracePt t="109153" x="6434138" y="5281613"/>
          <p14:tracePt t="109169" x="6515100" y="5262563"/>
          <p14:tracePt t="109186" x="6586538" y="5248275"/>
          <p14:tracePt t="109203" x="6705600" y="5243513"/>
          <p14:tracePt t="109219" x="6753225" y="5233988"/>
          <p14:tracePt t="109236" x="6815138" y="5233988"/>
          <p14:tracePt t="109253" x="6877050" y="5224463"/>
          <p14:tracePt t="109269" x="6991350" y="5205413"/>
          <p14:tracePt t="109286" x="7072313" y="5200650"/>
          <p14:tracePt t="109303" x="7143750" y="5191125"/>
          <p14:tracePt t="109319" x="7215188" y="5176838"/>
          <p14:tracePt t="109336" x="7319963" y="5162550"/>
          <p14:tracePt t="109353" x="7391400" y="5162550"/>
          <p14:tracePt t="109369" x="7462838" y="5148263"/>
          <p14:tracePt t="109387" x="7548563" y="5133975"/>
          <p14:tracePt t="109403" x="7600950" y="5129213"/>
          <p14:tracePt t="109419" x="7648575" y="5124450"/>
          <p14:tracePt t="109436" x="7700963" y="5114925"/>
          <p14:tracePt t="109453" x="7767638" y="5110163"/>
          <p14:tracePt t="109469" x="7810500" y="5110163"/>
          <p14:tracePt t="109486" x="7848600" y="5110163"/>
          <p14:tracePt t="109503" x="7867650" y="5110163"/>
          <p14:tracePt t="109519" x="7886700" y="5110163"/>
          <p14:tracePt t="109536" x="7896225" y="5110163"/>
          <p14:tracePt t="109570" x="7853363" y="5129213"/>
          <p14:tracePt t="109586" x="7710488" y="5181600"/>
          <p14:tracePt t="109603" x="7400925" y="5272088"/>
          <p14:tracePt t="109619" x="7153275" y="5329238"/>
          <p14:tracePt t="109636" x="6810375" y="5357813"/>
          <p14:tracePt t="109653" x="6634163" y="5357813"/>
          <p14:tracePt t="109669" x="6486525" y="5353050"/>
          <p14:tracePt t="109686" x="6310313" y="5353050"/>
          <p14:tracePt t="109703" x="6100763" y="5343525"/>
          <p14:tracePt t="109719" x="5972175" y="5338763"/>
          <p14:tracePt t="109736" x="5872163" y="5329238"/>
          <p14:tracePt t="109753" x="5791200" y="5319713"/>
          <p14:tracePt t="109769" x="5686425" y="5319713"/>
          <p14:tracePt t="109786" x="5638800" y="5319713"/>
          <p14:tracePt t="109803" x="5576888" y="5319713"/>
          <p14:tracePt t="109819" x="5462588" y="5324475"/>
          <p14:tracePt t="109836" x="5372100" y="5324475"/>
          <p14:tracePt t="109853" x="5314950" y="5329238"/>
          <p14:tracePt t="109869" x="5253038" y="5329238"/>
          <p14:tracePt t="109886" x="5191125" y="5343525"/>
          <p14:tracePt t="109903" x="5143500" y="5348288"/>
          <p14:tracePt t="109920" x="5062538" y="5372100"/>
          <p14:tracePt t="109936" x="4957763" y="5405438"/>
          <p14:tracePt t="109953" x="4819650" y="5467350"/>
          <p14:tracePt t="109969" x="4743450" y="5500688"/>
          <p14:tracePt t="109986" x="4691063" y="5524500"/>
          <p14:tracePt t="110003" x="4614863" y="5557838"/>
          <p14:tracePt t="110019" x="4581525" y="5572125"/>
          <p14:tracePt t="110036" x="4543425" y="5586413"/>
          <p14:tracePt t="110053" x="4519613" y="5595938"/>
          <p14:tracePt t="110069" x="4510088" y="5595938"/>
          <p14:tracePt t="110086" x="4500563" y="5595938"/>
          <p14:tracePt t="110136" x="4505325" y="5600700"/>
          <p14:tracePt t="110143" x="4519613" y="5605463"/>
          <p14:tracePt t="110152" x="4543425" y="5614988"/>
          <p14:tracePt t="110169" x="4638675" y="5638800"/>
          <p14:tracePt t="110186" x="4886325" y="5653088"/>
          <p14:tracePt t="110203" x="5019675" y="5653088"/>
          <p14:tracePt t="110219" x="5176838" y="5643563"/>
          <p14:tracePt t="110236" x="5357813" y="5605463"/>
          <p14:tracePt t="110253" x="5562600" y="5572125"/>
          <p14:tracePt t="110269" x="5686425" y="5553075"/>
          <p14:tracePt t="110286" x="5815013" y="5538788"/>
          <p14:tracePt t="110303" x="5929313" y="5519738"/>
          <p14:tracePt t="110319" x="6062663" y="5519738"/>
          <p14:tracePt t="110336" x="6134100" y="5519738"/>
          <p14:tracePt t="110353" x="6215063" y="5524500"/>
          <p14:tracePt t="110370" x="6343650" y="5538788"/>
          <p14:tracePt t="110386" x="6434138" y="5548313"/>
          <p14:tracePt t="110403" x="6500813" y="5548313"/>
          <p14:tracePt t="110419" x="6572250" y="5548313"/>
          <p14:tracePt t="110436" x="6710363" y="5553075"/>
          <p14:tracePt t="110452" x="6810375" y="5553075"/>
          <p14:tracePt t="110469" x="6896100" y="5534025"/>
          <p14:tracePt t="110486" x="6953250" y="5529263"/>
          <p14:tracePt t="110503" x="7048500" y="5514975"/>
          <p14:tracePt t="110519" x="7143750" y="5510213"/>
          <p14:tracePt t="110536" x="7219950" y="5510213"/>
          <p14:tracePt t="110553" x="7281863" y="5510213"/>
          <p14:tracePt t="110569" x="7358063" y="5514975"/>
          <p14:tracePt t="110586" x="7386638" y="5514975"/>
          <p14:tracePt t="110603" x="7415213" y="5514975"/>
          <p14:tracePt t="110619" x="7453313" y="5514975"/>
          <p14:tracePt t="110636" x="7467600" y="5514975"/>
          <p14:tracePt t="110652" x="7477125" y="5514975"/>
          <p14:tracePt t="110876" x="7539038" y="5514975"/>
          <p14:tracePt t="110884" x="7605713" y="5510213"/>
          <p14:tracePt t="110891" x="7653338" y="5510213"/>
          <p14:tracePt t="110903" x="7696200" y="5510213"/>
          <p14:tracePt t="110919" x="7758113" y="5505450"/>
          <p14:tracePt t="110936" x="7805738" y="5505450"/>
          <p14:tracePt t="110952" x="7820025" y="5505450"/>
          <p14:tracePt t="110969" x="7829550" y="5505450"/>
          <p14:tracePt t="110986" x="7839075" y="5505450"/>
          <p14:tracePt t="111002" x="7853363" y="5505450"/>
          <p14:tracePt t="111019" x="7867650" y="5510213"/>
          <p14:tracePt t="111036" x="7891463" y="5510213"/>
          <p14:tracePt t="111052" x="7920038" y="5514975"/>
          <p14:tracePt t="111069" x="7934325" y="5514975"/>
          <p14:tracePt t="111086" x="7943850" y="5514975"/>
          <p14:tracePt t="111102" x="7948613" y="5514975"/>
          <p14:tracePt t="111119" x="7953375" y="5514975"/>
          <p14:tracePt t="113438" x="7891463" y="5472113"/>
          <p14:tracePt t="113445" x="7781925" y="5376863"/>
          <p14:tracePt t="113453" x="7658100" y="5281613"/>
          <p14:tracePt t="113469" x="7372350" y="5038725"/>
          <p14:tracePt t="113486" x="7005638" y="4700588"/>
          <p14:tracePt t="113503" x="6734175" y="4452938"/>
          <p14:tracePt t="113519" x="6438900" y="4143375"/>
          <p14:tracePt t="113553" x="6224588" y="3924300"/>
          <p14:tracePt t="113586" x="6019800" y="3752850"/>
          <p14:tracePt t="113603" x="5948363" y="3690938"/>
          <p14:tracePt t="113619" x="5881688" y="3638550"/>
          <p14:tracePt t="113636" x="5815013" y="3586163"/>
          <p14:tracePt t="113652" x="5776913" y="3552825"/>
          <p14:tracePt t="113669" x="5748338" y="3529013"/>
          <p14:tracePt t="113686" x="5715000" y="3505200"/>
          <p14:tracePt t="113702" x="5667375" y="3476625"/>
          <p14:tracePt t="113719" x="5638800" y="3457575"/>
          <p14:tracePt t="113736" x="5605463" y="3438525"/>
          <p14:tracePt t="113753" x="5567363" y="3414713"/>
          <p14:tracePt t="113769" x="5519738" y="3362325"/>
          <p14:tracePt t="113786" x="5486400" y="3324225"/>
          <p14:tracePt t="113802" x="5457825" y="3271838"/>
          <p14:tracePt t="113819" x="5434013" y="3205163"/>
          <p14:tracePt t="113836" x="5419725" y="3162300"/>
          <p14:tracePt t="113852" x="5414963" y="3133725"/>
          <p14:tracePt t="113869" x="5405438" y="3109913"/>
          <p14:tracePt t="113886" x="5400675" y="3076575"/>
          <p14:tracePt t="113902" x="5400675" y="3067050"/>
          <p14:tracePt t="113919" x="5400675" y="3062288"/>
          <p14:tracePt t="113936" x="5400675" y="3052763"/>
          <p14:tracePt t="113952" x="5400675" y="3048000"/>
          <p14:tracePt t="114002" x="5395913" y="3048000"/>
          <p14:tracePt t="114017" x="5391150" y="3048000"/>
          <p14:tracePt t="114025" x="5386388" y="3048000"/>
          <p14:tracePt t="114039" x="5381625" y="3048000"/>
          <p14:tracePt t="114052" x="5376863" y="3052763"/>
          <p14:tracePt t="114069" x="5362575" y="3095625"/>
          <p14:tracePt t="114086" x="5357813" y="3124200"/>
          <p14:tracePt t="114102" x="5353050" y="3162300"/>
          <p14:tracePt t="114119" x="5353050" y="3195638"/>
          <p14:tracePt t="114136" x="5353050" y="3271838"/>
          <p14:tracePt t="114152" x="5357813" y="3305175"/>
          <p14:tracePt t="114169" x="5367338" y="3357563"/>
          <p14:tracePt t="114186" x="5372100" y="3471863"/>
          <p14:tracePt t="114202" x="5372100" y="3552825"/>
          <p14:tracePt t="114219" x="5372100" y="3609975"/>
          <p14:tracePt t="114236" x="5372100" y="3662363"/>
          <p14:tracePt t="114252" x="5372100" y="3729038"/>
          <p14:tracePt t="114269" x="5372100" y="3814763"/>
          <p14:tracePt t="114286" x="5372100" y="3905250"/>
          <p14:tracePt t="114302" x="5381625" y="4000500"/>
          <p14:tracePt t="114319" x="5381625" y="4067175"/>
          <p14:tracePt t="114336" x="5381625" y="4095750"/>
          <p14:tracePt t="114352" x="5381625" y="4114800"/>
          <p14:tracePt t="114369" x="5381625" y="4148138"/>
          <p14:tracePt t="114386" x="5381625" y="4157663"/>
          <p14:tracePt t="114402" x="5381625" y="4167188"/>
          <p14:tracePt t="114419" x="5381625" y="4176713"/>
          <p14:tracePt t="114436" x="5381625" y="4186238"/>
          <p14:tracePt t="114526" x="5386388" y="4186238"/>
          <p14:tracePt t="114533" x="5395913" y="4186238"/>
          <p14:tracePt t="114540" x="5414963" y="4186238"/>
          <p14:tracePt t="114553" x="5505450" y="4167188"/>
          <p14:tracePt t="114569" x="5657850" y="4086225"/>
          <p14:tracePt t="114585" x="5843588" y="3971925"/>
          <p14:tracePt t="114602" x="6010275" y="3871913"/>
          <p14:tracePt t="114619" x="6215063" y="3757613"/>
          <p14:tracePt t="114636" x="6334125" y="3709988"/>
          <p14:tracePt t="114652" x="6419850" y="3667125"/>
          <p14:tracePt t="114669" x="6496050" y="3629025"/>
          <p14:tracePt t="114685" x="6562725" y="3576638"/>
          <p14:tracePt t="114702" x="6591300" y="3548063"/>
          <p14:tracePt t="114719" x="6634163" y="3500438"/>
          <p14:tracePt t="114736" x="6667500" y="3452813"/>
          <p14:tracePt t="114752" x="6710363" y="3386138"/>
          <p14:tracePt t="114769" x="6743700" y="3348038"/>
          <p14:tracePt t="114786" x="6767513" y="3319463"/>
          <p14:tracePt t="114802" x="6824663" y="3243263"/>
          <p14:tracePt t="114819" x="6862763" y="3167063"/>
          <p14:tracePt t="114836" x="6896100" y="3100388"/>
          <p14:tracePt t="114852" x="6924675" y="3043238"/>
          <p14:tracePt t="114869" x="6943725" y="2995613"/>
          <p14:tracePt t="114886" x="6948488" y="2981325"/>
          <p14:tracePt t="114902" x="6948488" y="2976563"/>
          <p14:tracePt t="114919" x="6948488" y="2971800"/>
          <p14:tracePt t="114936" x="6948488" y="2962275"/>
          <p14:tracePt t="114952" x="6948488" y="2952750"/>
          <p14:tracePt t="114994" x="6953250" y="2957513"/>
          <p14:tracePt t="115002" x="6962775" y="2986088"/>
          <p14:tracePt t="115019" x="6986588" y="3100388"/>
          <p14:tracePt t="115035" x="7000875" y="3205163"/>
          <p14:tracePt t="115052" x="7019925" y="3438525"/>
          <p14:tracePt t="115069" x="7015163" y="3552825"/>
          <p14:tracePt t="115086" x="7005638" y="3624263"/>
          <p14:tracePt t="115102" x="6996113" y="3662363"/>
          <p14:tracePt t="115119" x="6977063" y="3700463"/>
          <p14:tracePt t="115135" x="6972300" y="3709988"/>
          <p14:tracePt t="115152" x="6962775" y="3719513"/>
          <p14:tracePt t="115169" x="6958013" y="3729038"/>
          <p14:tracePt t="115421" x="6900863" y="3800475"/>
          <p14:tracePt t="115428" x="6819900" y="3900488"/>
          <p14:tracePt t="115441" x="6586538" y="4171950"/>
          <p14:tracePt t="115469" x="6267450" y="4491038"/>
          <p14:tracePt t="115502" x="5895975" y="4791075"/>
          <p14:tracePt t="115519" x="5772150" y="4910138"/>
          <p14:tracePt t="115536" x="5676900" y="4991100"/>
          <p14:tracePt t="115552" x="5548313" y="5081588"/>
          <p14:tracePt t="115569" x="5495925" y="5114925"/>
          <p14:tracePt t="115586" x="5438775" y="5143500"/>
          <p14:tracePt t="115602" x="5376863" y="5181600"/>
          <p14:tracePt t="115619" x="5343525" y="5195888"/>
          <p14:tracePt t="115636" x="5314950" y="5205413"/>
          <p14:tracePt t="115652" x="5276850" y="5219700"/>
          <p14:tracePt t="115669" x="5233988" y="5229225"/>
          <p14:tracePt t="115685" x="5195888" y="5238750"/>
          <p14:tracePt t="115702" x="5157788" y="5243513"/>
          <p14:tracePt t="115719" x="5129213" y="5243513"/>
          <p14:tracePt t="115735" x="5091113" y="5243513"/>
          <p14:tracePt t="115752" x="5081588" y="5243513"/>
          <p14:tracePt t="115769" x="5072063" y="5238750"/>
          <p14:tracePt t="115786" x="5062538" y="5205413"/>
          <p14:tracePt t="115802" x="5053013" y="5162550"/>
          <p14:tracePt t="115819" x="5053013" y="5129213"/>
          <p14:tracePt t="115835" x="5053013" y="5110163"/>
          <p14:tracePt t="115852" x="5053013" y="5091113"/>
          <p14:tracePt t="115869" x="5053013" y="5086350"/>
          <p14:tracePt t="115886" x="5053013" y="5081588"/>
          <p14:tracePt t="115902" x="5053013" y="5072063"/>
          <p14:tracePt t="115919" x="5053013" y="5067300"/>
          <p14:tracePt t="116646" x="5053013" y="5062538"/>
          <p14:tracePt t="116653" x="5053013" y="5057775"/>
          <p14:tracePt t="116667" x="5053013" y="5053013"/>
          <p14:tracePt t="116682" x="5053013" y="5048250"/>
          <p14:tracePt t="116690" x="5053013" y="5043488"/>
          <p14:tracePt t="116799" x="5053013" y="5053013"/>
          <p14:tracePt t="116807" x="5053013" y="5072063"/>
          <p14:tracePt t="116835" x="5029200" y="5329238"/>
          <p14:tracePt t="116869" x="4995863" y="5581650"/>
          <p14:tracePt t="116885" x="4972050" y="5729288"/>
          <p14:tracePt t="116902" x="4953000" y="5853113"/>
          <p14:tracePt t="116919" x="4938713" y="5915025"/>
          <p14:tracePt t="116935" x="4933950" y="5967413"/>
          <p14:tracePt t="116952" x="4929188" y="6038850"/>
          <p14:tracePt t="116969" x="4914900" y="6115050"/>
          <p14:tracePt t="116985" x="4900613" y="6157913"/>
          <p14:tracePt t="117002" x="4895850" y="6186488"/>
          <p14:tracePt t="117019" x="4895850" y="6205538"/>
          <p14:tracePt t="117035" x="4895850" y="6215063"/>
          <p14:tracePt t="117052" x="4895850" y="6219825"/>
          <p14:tracePt t="117085" x="4895850" y="6224588"/>
          <p14:tracePt t="117167" x="4895850" y="6219825"/>
          <p14:tracePt t="117173" x="4900613" y="6205538"/>
          <p14:tracePt t="117185" x="4914900" y="6176963"/>
          <p14:tracePt t="117202" x="5000625" y="6081713"/>
          <p14:tracePt t="117219" x="5100638" y="5976938"/>
          <p14:tracePt t="117235" x="5362575" y="5772150"/>
          <p14:tracePt t="117252" x="5672138" y="5524500"/>
          <p14:tracePt t="117269" x="5972175" y="5343525"/>
          <p14:tracePt t="117286" x="6124575" y="5272088"/>
          <p14:tracePt t="117302" x="6229350" y="5219700"/>
          <p14:tracePt t="117319" x="6296025" y="5191125"/>
          <p14:tracePt t="117335" x="6357938" y="5167313"/>
          <p14:tracePt t="117352" x="6381750" y="5157788"/>
          <p14:tracePt t="117369" x="6405563" y="5143500"/>
          <p14:tracePt t="117386" x="6434138" y="5119688"/>
          <p14:tracePt t="117402" x="6457950" y="5095875"/>
          <p14:tracePt t="117419" x="6481763" y="5057775"/>
          <p14:tracePt t="117435" x="6505575" y="5029200"/>
          <p14:tracePt t="117452" x="6543675" y="4981575"/>
          <p14:tracePt t="117469" x="6562725" y="4957763"/>
          <p14:tracePt t="117485" x="6577013" y="4933950"/>
          <p14:tracePt t="117502" x="6581775" y="4919663"/>
          <p14:tracePt t="117519" x="6591300" y="4914900"/>
          <p14:tracePt t="117535" x="6591300" y="4910138"/>
          <p14:tracePt t="117578" x="6591300" y="4914900"/>
          <p14:tracePt t="117585" x="6591300" y="4924425"/>
          <p14:tracePt t="117602" x="6591300" y="5000625"/>
          <p14:tracePt t="117619" x="6610350" y="5105400"/>
          <p14:tracePt t="117636" x="6610350" y="5276850"/>
          <p14:tracePt t="117652" x="6610350" y="5395913"/>
          <p14:tracePt t="117669" x="6596063" y="5524500"/>
          <p14:tracePt t="117685" x="6581775" y="5629275"/>
          <p14:tracePt t="117702" x="6548438" y="5738813"/>
          <p14:tracePt t="117719" x="6529388" y="5810250"/>
          <p14:tracePt t="117736" x="6505575" y="5872163"/>
          <p14:tracePt t="117752" x="6496050" y="5919788"/>
          <p14:tracePt t="117769" x="6481763" y="5967413"/>
          <p14:tracePt t="117787" x="6481763" y="5976938"/>
          <p14:tracePt t="117802" x="6481763" y="5986463"/>
          <p14:tracePt t="117819" x="6481763" y="5991225"/>
          <p14:tracePt t="117835" x="6481763" y="5995988"/>
          <p14:tracePt t="117917" x="6477000" y="5995988"/>
          <p14:tracePt t="117923" x="6472238" y="5991225"/>
          <p14:tracePt t="117936" x="6467475" y="5972175"/>
          <p14:tracePt t="117952" x="6424613" y="5872163"/>
          <p14:tracePt t="117969" x="6353175" y="5738813"/>
          <p14:tracePt t="117985" x="6253163" y="5562600"/>
          <p14:tracePt t="118002" x="6124575" y="5410200"/>
          <p14:tracePt t="118019" x="6034088" y="5338763"/>
          <p14:tracePt t="118035" x="5934075" y="5281613"/>
          <p14:tracePt t="118052" x="5815013" y="5238750"/>
          <p14:tracePt t="118069" x="5643563" y="5195888"/>
          <p14:tracePt t="118085" x="5581650" y="5191125"/>
          <p14:tracePt t="118102" x="5543550" y="5181600"/>
          <p14:tracePt t="118119" x="5529263" y="5181600"/>
          <p14:tracePt t="118135" x="5514975" y="5181600"/>
          <p14:tracePt t="118152" x="5510213" y="5186363"/>
          <p14:tracePt t="118169" x="5505450" y="5224463"/>
          <p14:tracePt t="118185" x="5491163" y="5353050"/>
          <p14:tracePt t="118202" x="5491163" y="5591175"/>
          <p14:tracePt t="118219" x="5500688" y="5767388"/>
          <p14:tracePt t="118236" x="5500688" y="5910263"/>
          <p14:tracePt t="118252" x="5500688" y="6019800"/>
          <p14:tracePt t="118269" x="5500688" y="6038850"/>
          <p14:tracePt t="118285" x="5500688" y="6048375"/>
          <p14:tracePt t="118302" x="5500688" y="6057900"/>
          <p14:tracePt t="118319" x="5500688" y="6067425"/>
          <p14:tracePt t="118422" x="5505450" y="6062663"/>
          <p14:tracePt t="118429" x="5529263" y="6034088"/>
          <p14:tracePt t="118436" x="5581650" y="5972175"/>
          <p14:tracePt t="118452" x="5715000" y="5838825"/>
          <p14:tracePt t="118469" x="5995988" y="5548313"/>
          <p14:tracePt t="118486" x="6381750" y="5186363"/>
          <p14:tracePt t="118502" x="6915150" y="4786313"/>
          <p14:tracePt t="118519" x="7353300" y="4476750"/>
          <p14:tracePt t="118536" x="7753350" y="4233863"/>
          <p14:tracePt t="118553" x="8172450" y="4048125"/>
          <p14:tracePt t="118569" x="8353425" y="3981450"/>
          <p14:tracePt t="118585" x="8486775" y="3924300"/>
          <p14:tracePt t="118602" x="8562975" y="3890963"/>
          <p14:tracePt t="118619" x="8629650" y="3857625"/>
          <p14:tracePt t="118635" x="8648700" y="3852863"/>
          <p14:tracePt t="118652" x="8667750" y="3843338"/>
          <p14:tracePt t="118668" x="8677275" y="3838575"/>
          <p14:tracePt t="118685" x="8686800" y="3829050"/>
          <p14:tracePt t="118702" x="8691563" y="3824288"/>
          <p14:tracePt t="118719" x="8696325" y="3819525"/>
          <p14:tracePt t="118949" x="8715375" y="3819525"/>
          <p14:tracePt t="118957" x="8729663" y="3833813"/>
          <p14:tracePt t="118969" x="8739188" y="3838575"/>
          <p14:tracePt t="118985" x="8763000" y="3857625"/>
          <p14:tracePt t="119002" x="8782050" y="3919538"/>
          <p14:tracePt t="119018" x="8782050" y="3967163"/>
          <p14:tracePt t="119035" x="8782050" y="4010025"/>
          <p14:tracePt t="119052" x="8763000" y="4067175"/>
          <p14:tracePt t="119068" x="8743950" y="4090988"/>
          <p14:tracePt t="119085" x="8720138" y="4114800"/>
          <p14:tracePt t="119102" x="8696325" y="4138613"/>
          <p14:tracePt t="119118" x="8648700" y="4162425"/>
          <p14:tracePt t="119135" x="8620125" y="4162425"/>
          <p14:tracePt t="119152" x="8591550" y="4152900"/>
          <p14:tracePt t="119168" x="8562975" y="4129088"/>
          <p14:tracePt t="119185" x="8491538" y="3981450"/>
          <p14:tracePt t="119202" x="8439150" y="3862388"/>
          <p14:tracePt t="119218" x="8401050" y="3714750"/>
          <p14:tracePt t="119235" x="8386763" y="3448050"/>
          <p14:tracePt t="119252" x="8386763" y="3333750"/>
          <p14:tracePt t="119268" x="8396288" y="3243263"/>
          <p14:tracePt t="119285" x="8424863" y="3186113"/>
          <p14:tracePt t="119302" x="8477250" y="3124200"/>
          <p14:tracePt t="119318" x="8529638" y="3095625"/>
          <p14:tracePt t="119335" x="8582025" y="3086100"/>
          <p14:tracePt t="119352" x="8624888" y="3100388"/>
          <p14:tracePt t="119368" x="8672513" y="3162300"/>
          <p14:tracePt t="119385" x="8710613" y="3248025"/>
          <p14:tracePt t="119402" x="8734425" y="3343275"/>
          <p14:tracePt t="119419" x="8734425" y="3419475"/>
          <p14:tracePt t="119435" x="8734425" y="3448050"/>
          <p14:tracePt t="119452" x="8734425" y="3462338"/>
          <p14:tracePt t="119468" x="8734425" y="3467100"/>
          <p14:tracePt t="119485" x="8734425" y="3476625"/>
          <p14:tracePt t="119502" x="8734425" y="3486150"/>
          <p14:tracePt t="119518" x="8734425" y="3500438"/>
          <p14:tracePt t="119535" x="8734425" y="3524250"/>
          <p14:tracePt t="119552" x="8734425" y="3543300"/>
          <p14:tracePt t="119569" x="8734425" y="3548063"/>
          <p14:tracePt t="119585" x="8734425" y="3552825"/>
          <p14:tracePt t="119602" x="8734425" y="3571875"/>
          <p14:tracePt t="119618" x="8724900" y="3600450"/>
          <p14:tracePt t="119635" x="8720138" y="3638550"/>
          <p14:tracePt t="119652" x="8715375" y="3686175"/>
          <p14:tracePt t="119668" x="8701088" y="3743325"/>
          <p14:tracePt t="119685" x="8691563" y="3762375"/>
          <p14:tracePt t="119702" x="8691563" y="3781425"/>
          <p14:tracePt t="119718" x="8686800" y="3800475"/>
          <p14:tracePt t="119735" x="8677275" y="3829050"/>
          <p14:tracePt t="119752" x="8677275" y="3843338"/>
          <p14:tracePt t="119769" x="8677275" y="3857625"/>
          <p14:tracePt t="119785" x="8677275" y="3867150"/>
          <p14:tracePt t="119802" x="8677275" y="3876675"/>
          <p14:tracePt t="119818" x="8677275" y="3881438"/>
          <p14:tracePt t="119835" x="8677275" y="3886200"/>
          <p14:tracePt t="119852" x="8677275" y="3890963"/>
          <p14:tracePt t="119868" x="8667750" y="3900488"/>
          <p14:tracePt t="119885" x="8667750" y="3910013"/>
          <p14:tracePt t="119902" x="8658225" y="3919538"/>
          <p14:tracePt t="119918" x="8648700" y="3929063"/>
          <p14:tracePt t="119935" x="8639175" y="3938588"/>
          <p14:tracePt t="120013" x="8639175" y="3943350"/>
          <p14:tracePt t="120726" x="8605838" y="4014788"/>
          <p14:tracePt t="120734" x="8562975" y="4095750"/>
          <p14:tracePt t="120741" x="8505825" y="4176713"/>
          <p14:tracePt t="120752" x="8462963" y="4248150"/>
          <p14:tracePt t="120769" x="8358188" y="4429125"/>
          <p14:tracePt t="120771" x="8310563" y="4510088"/>
          <p14:tracePt t="120785" x="8234363" y="4629150"/>
          <p14:tracePt t="120818" x="8124825" y="4776788"/>
          <p14:tracePt t="120852" x="8048625" y="4867275"/>
          <p14:tracePt t="120868" x="8039100" y="4876800"/>
          <p14:tracePt t="120885" x="8029575" y="4886325"/>
          <p14:tracePt t="120902" x="8020050" y="4895850"/>
          <p14:tracePt t="120918" x="8010525" y="4905375"/>
          <p14:tracePt t="120935" x="8001000" y="4929188"/>
          <p14:tracePt t="120952" x="7981950" y="4953000"/>
          <p14:tracePt t="120968" x="7958138" y="4976813"/>
          <p14:tracePt t="120985" x="7948613" y="4995863"/>
          <p14:tracePt t="121002" x="7939088" y="5005388"/>
          <p14:tracePt t="121019" x="7929563" y="5019675"/>
          <p14:tracePt t="121035" x="7924800" y="5033963"/>
          <p14:tracePt t="121052" x="7915275" y="5043488"/>
          <p14:tracePt t="121068" x="7905750" y="5057775"/>
          <p14:tracePt t="121085" x="7891463" y="5081588"/>
          <p14:tracePt t="121102" x="7886700" y="5100638"/>
          <p14:tracePt t="121118" x="7877175" y="5114925"/>
          <p14:tracePt t="121135" x="7867650" y="5124450"/>
          <p14:tracePt t="121152" x="7858125" y="5138738"/>
          <p14:tracePt t="121168" x="7853363" y="5143500"/>
          <p14:tracePt t="121185" x="7848600" y="5153025"/>
          <p14:tracePt t="121202" x="7843838" y="5157788"/>
          <p14:tracePt t="121306" x="7839075" y="5157788"/>
          <p14:tracePt t="121335" x="7839075" y="5153025"/>
          <p14:tracePt t="121343" x="7839075" y="5148263"/>
          <p14:tracePt t="121352" x="7834313" y="5148263"/>
          <p14:tracePt t="121368" x="7829550" y="5138738"/>
          <p14:tracePt t="121385" x="7829550" y="5129213"/>
          <p14:tracePt t="121418" x="7829550" y="5133975"/>
          <p14:tracePt t="121435" x="7815263" y="5229225"/>
          <p14:tracePt t="121452" x="7772400" y="5434013"/>
          <p14:tracePt t="121468" x="7724775" y="5581650"/>
          <p14:tracePt t="121485" x="7639050" y="5810250"/>
          <p14:tracePt t="121502" x="7558088" y="5938838"/>
          <p14:tracePt t="121519" x="7486650" y="6029325"/>
          <p14:tracePt t="121535" x="7434263" y="6072188"/>
          <p14:tracePt t="121552" x="7362825" y="6096000"/>
          <p14:tracePt t="121568" x="7281863" y="6091238"/>
          <p14:tracePt t="121585" x="7115175" y="6034088"/>
          <p14:tracePt t="121602" x="6981825" y="5943600"/>
          <p14:tracePt t="121618" x="6805613" y="5843588"/>
          <p14:tracePt t="121635" x="6562725" y="5734050"/>
          <p14:tracePt t="121652" x="6415088" y="5691188"/>
          <p14:tracePt t="121668" x="6276975" y="5662613"/>
          <p14:tracePt t="121685" x="6143625" y="5653088"/>
          <p14:tracePt t="121702" x="5972175" y="5638800"/>
          <p14:tracePt t="121718" x="5848350" y="5629275"/>
          <p14:tracePt t="121735" x="5719763" y="5614988"/>
          <p14:tracePt t="121752" x="5624513" y="5581650"/>
          <p14:tracePt t="121768" x="5519738" y="5519738"/>
          <p14:tracePt t="121785" x="5472113" y="5481638"/>
          <p14:tracePt t="121802" x="5424488" y="5429250"/>
          <p14:tracePt t="121819" x="5334000" y="5348288"/>
          <p14:tracePt t="121835" x="5276850" y="5314950"/>
          <p14:tracePt t="121852" x="5229225" y="5281613"/>
          <p14:tracePt t="121869" x="5181600" y="5253038"/>
          <p14:tracePt t="121885" x="5133975" y="5214938"/>
          <p14:tracePt t="121902" x="5110163" y="5200650"/>
          <p14:tracePt t="121918" x="5086350" y="5186363"/>
          <p14:tracePt t="121935" x="5076825" y="5176838"/>
          <p14:tracePt t="121952" x="5067300" y="5172075"/>
          <p14:tracePt t="121968" x="5062538" y="5172075"/>
          <p14:tracePt t="121985" x="5057775" y="5200650"/>
          <p14:tracePt t="122002" x="5072063" y="5443538"/>
          <p14:tracePt t="122018" x="5100638" y="5557838"/>
          <p14:tracePt t="122035" x="5133975" y="5686425"/>
          <p14:tracePt t="122052" x="5176838" y="5815013"/>
          <p14:tracePt t="122068" x="5214938" y="5934075"/>
          <p14:tracePt t="122085" x="5224463" y="5972175"/>
          <p14:tracePt t="122102" x="5233988" y="6000750"/>
          <p14:tracePt t="122118" x="5238750" y="6015038"/>
          <p14:tracePt t="122135" x="5238750" y="6024563"/>
          <p14:tracePt t="122152" x="5238750" y="6029325"/>
          <p14:tracePt t="122187" x="5243513" y="6029325"/>
          <p14:tracePt t="122202" x="5248275" y="6029325"/>
          <p14:tracePt t="122218" x="5262563" y="6005513"/>
          <p14:tracePt t="122235" x="5305425" y="5957888"/>
          <p14:tracePt t="122252" x="5381625" y="5853113"/>
          <p14:tracePt t="122268" x="5467350" y="5738813"/>
          <p14:tracePt t="122285" x="5624513" y="5543550"/>
          <p14:tracePt t="122302" x="5734050" y="5391150"/>
          <p14:tracePt t="122319" x="5843588" y="5276850"/>
          <p14:tracePt t="122335" x="5915025" y="5214938"/>
          <p14:tracePt t="122352" x="5986463" y="5133975"/>
          <p14:tracePt t="122368" x="6067425" y="5076825"/>
          <p14:tracePt t="122385" x="6138863" y="5043488"/>
          <p14:tracePt t="122402" x="6186488" y="5043488"/>
          <p14:tracePt t="122418" x="6224588" y="5076825"/>
          <p14:tracePt t="122435" x="6324600" y="5281613"/>
          <p14:tracePt t="122452" x="6381750" y="5453063"/>
          <p14:tracePt t="122468" x="6424613" y="5581650"/>
          <p14:tracePt t="122485" x="6438900" y="5724525"/>
          <p14:tracePt t="122502" x="6457950" y="5876925"/>
          <p14:tracePt t="122519" x="6457950" y="5919788"/>
          <p14:tracePt t="122535" x="6457950" y="5934075"/>
          <p14:tracePt t="122552" x="6457950" y="5943600"/>
          <p14:tracePt t="122568" x="6467475" y="5948363"/>
          <p14:tracePt t="122585" x="6519863" y="5934075"/>
          <p14:tracePt t="122602" x="6648450" y="5872163"/>
          <p14:tracePt t="122618" x="6800850" y="5800725"/>
          <p14:tracePt t="122635" x="7077075" y="5700713"/>
          <p14:tracePt t="122652" x="7219950" y="5648325"/>
          <p14:tracePt t="122668" x="7334250" y="5614988"/>
          <p14:tracePt t="122685" x="7477125" y="5567363"/>
          <p14:tracePt t="122702" x="7562850" y="5553075"/>
          <p14:tracePt t="122718" x="7643813" y="5534025"/>
          <p14:tracePt t="122735" x="7696200" y="5524500"/>
          <p14:tracePt t="122752" x="7758113" y="5495925"/>
          <p14:tracePt t="122768" x="7791450" y="5467350"/>
          <p14:tracePt t="122785" x="7824788" y="5429250"/>
          <p14:tracePt t="122802" x="7853363" y="5381625"/>
          <p14:tracePt t="122819" x="7896225" y="5286375"/>
          <p14:tracePt t="122835" x="7929563" y="5214938"/>
          <p14:tracePt t="122852" x="7953375" y="5129213"/>
          <p14:tracePt t="122869" x="7967663" y="5019675"/>
          <p14:tracePt t="122885" x="7977188" y="4991100"/>
          <p14:tracePt t="122902" x="7977188" y="4976813"/>
          <p14:tracePt t="122918" x="7977188" y="4967288"/>
          <p14:tracePt t="122935" x="7977188" y="4957763"/>
          <p14:tracePt t="122952" x="7977188" y="4967288"/>
          <p14:tracePt t="122968" x="7962900" y="5048250"/>
          <p14:tracePt t="122985" x="7939088" y="5186363"/>
          <p14:tracePt t="123001" x="7853363" y="5481638"/>
          <p14:tracePt t="123018" x="7800975" y="5610225"/>
          <p14:tracePt t="123035" x="7753350" y="5729288"/>
          <p14:tracePt t="123052" x="7681913" y="5857875"/>
          <p14:tracePt t="123068" x="7658100" y="5910263"/>
          <p14:tracePt t="123085" x="7648575" y="5924550"/>
          <p14:tracePt t="123102" x="7643813" y="5934075"/>
          <p14:tracePt t="123118" x="7639050" y="5943600"/>
          <p14:tracePt t="123135" x="7639050" y="5948363"/>
          <p14:tracePt t="123802" x="7586663" y="5905500"/>
          <p14:tracePt t="123808" x="7486650" y="5815013"/>
          <p14:tracePt t="123818" x="7381875" y="5724525"/>
          <p14:tracePt t="123852" x="6753225" y="5095875"/>
          <p14:tracePt t="123885" x="6391275" y="4695825"/>
          <p14:tracePt t="123902" x="6296025" y="4572000"/>
          <p14:tracePt t="123918" x="6157913" y="4419600"/>
          <p14:tracePt t="123935" x="6076950" y="4338638"/>
          <p14:tracePt t="123952" x="6024563" y="4276725"/>
          <p14:tracePt t="123968" x="5976938" y="4238625"/>
          <p14:tracePt t="123985" x="5924550" y="4200525"/>
          <p14:tracePt t="124001" x="5895975" y="4176713"/>
          <p14:tracePt t="124018" x="5872163" y="4157663"/>
          <p14:tracePt t="124035" x="5824538" y="4133850"/>
          <p14:tracePt t="124051" x="5795963" y="4124325"/>
          <p14:tracePt t="124068" x="5753100" y="4114800"/>
          <p14:tracePt t="124085" x="5705475" y="4105275"/>
          <p14:tracePt t="124101" x="5638800" y="4090988"/>
          <p14:tracePt t="124118" x="5600700" y="4086225"/>
          <p14:tracePt t="124135" x="5572125" y="4081463"/>
          <p14:tracePt t="124151" x="5543550" y="4067175"/>
          <p14:tracePt t="124168" x="5510213" y="4062413"/>
          <p14:tracePt t="124185" x="5500688" y="4062413"/>
          <p14:tracePt t="124202" x="5486400" y="4062413"/>
          <p14:tracePt t="124218" x="5472113" y="4062413"/>
          <p14:tracePt t="124235" x="5443538" y="4062413"/>
          <p14:tracePt t="124252" x="5429250" y="4062413"/>
          <p14:tracePt t="124268" x="5410200" y="4067175"/>
          <p14:tracePt t="124285" x="5386388" y="4076700"/>
          <p14:tracePt t="124302" x="5372100" y="4095750"/>
          <p14:tracePt t="124318" x="5357813" y="4100513"/>
          <p14:tracePt t="124335" x="5353050" y="4105275"/>
          <p14:tracePt t="124352" x="5343525" y="4114800"/>
          <p14:tracePt t="124368" x="5338763" y="4119563"/>
          <p14:tracePt t="124385" x="5338763" y="4124325"/>
          <p14:tracePt t="124401" x="5334000" y="4133850"/>
          <p14:tracePt t="124829" x="5348288" y="4148138"/>
          <p14:tracePt t="124837" x="5367338" y="4157663"/>
          <p14:tracePt t="124843" x="5391150" y="4171950"/>
          <p14:tracePt t="124868" x="5448300" y="4186238"/>
          <p14:tracePt t="124901" x="5495925" y="4195763"/>
          <p14:tracePt t="124918" x="5505450" y="4195763"/>
          <p14:tracePt t="124935" x="5524500" y="4195763"/>
          <p14:tracePt t="124951" x="5562600" y="4195763"/>
          <p14:tracePt t="124968" x="5653088" y="4195763"/>
          <p14:tracePt t="124985" x="5743575" y="4205288"/>
          <p14:tracePt t="125001" x="5867400" y="4214813"/>
          <p14:tracePt t="125018" x="6005513" y="4200525"/>
          <p14:tracePt t="125035" x="6257925" y="4200525"/>
          <p14:tracePt t="125051" x="6438900" y="4214813"/>
          <p14:tracePt t="125068" x="6638925" y="4233863"/>
          <p14:tracePt t="125085" x="6948488" y="4248150"/>
          <p14:tracePt t="125101" x="7105650" y="4248150"/>
          <p14:tracePt t="125118" x="7248525" y="4248150"/>
          <p14:tracePt t="125135" x="7405688" y="4238625"/>
          <p14:tracePt t="125151" x="7586663" y="4238625"/>
          <p14:tracePt t="125168" x="7710488" y="4238625"/>
          <p14:tracePt t="125185" x="7810500" y="4238625"/>
          <p14:tracePt t="125201" x="7900988" y="4238625"/>
          <p14:tracePt t="125218" x="7977188" y="4248150"/>
          <p14:tracePt t="125235" x="8029575" y="4248150"/>
          <p14:tracePt t="125251" x="8058150" y="4248150"/>
          <p14:tracePt t="125268" x="8096250" y="4248150"/>
          <p14:tracePt t="125285" x="8115300" y="4248150"/>
          <p14:tracePt t="125301" x="8139113" y="4248150"/>
          <p14:tracePt t="125318" x="8153400" y="4248150"/>
          <p14:tracePt t="125335" x="8177213" y="4248150"/>
          <p14:tracePt t="125351" x="8186738" y="4248150"/>
          <p14:tracePt t="125368" x="8201025" y="4243388"/>
          <p14:tracePt t="125385" x="8220075" y="4238625"/>
          <p14:tracePt t="125401" x="8229600" y="4238625"/>
          <p14:tracePt t="125418" x="8234363" y="4238625"/>
          <p14:tracePt t="125435" x="8239125" y="4238625"/>
          <p14:tracePt t="126304" x="8234363" y="4238625"/>
          <p14:tracePt t="126524" x="8229600" y="4238625"/>
          <p14:tracePt t="126531" x="8224838" y="4238625"/>
          <p14:tracePt t="126538" x="8210550" y="4243388"/>
          <p14:tracePt t="126551" x="8201025" y="4248150"/>
          <p14:tracePt t="126568" x="8143875" y="4271963"/>
          <p14:tracePt t="126585" x="8091488" y="4291013"/>
          <p14:tracePt t="126618" x="7915275" y="4333875"/>
          <p14:tracePt t="126651" x="7596188" y="4371975"/>
          <p14:tracePt t="126668" x="7462838" y="4371975"/>
          <p14:tracePt t="126685" x="7339013" y="4371975"/>
          <p14:tracePt t="126701" x="7258050" y="4371975"/>
          <p14:tracePt t="126718" x="7205663" y="4362450"/>
          <p14:tracePt t="126734" x="7162800" y="4352925"/>
          <p14:tracePt t="126751" x="7134225" y="4348163"/>
          <p14:tracePt t="126768" x="7124700" y="4348163"/>
          <p14:tracePt t="126784" x="7115175" y="4348163"/>
          <p14:tracePt t="126801" x="7110413" y="4348163"/>
          <p14:tracePt t="126839" x="7110413" y="4343400"/>
          <p14:tracePt t="126854" x="7110413" y="4338638"/>
          <p14:tracePt t="126868" x="7119938" y="4333875"/>
          <p14:tracePt t="126885" x="7124700" y="4324350"/>
          <p14:tracePt t="126901" x="7129463" y="4319588"/>
          <p14:tracePt t="126918" x="7138988" y="4319588"/>
          <p14:tracePt t="129350" x="7200900" y="4267200"/>
          <p14:tracePt t="129358" x="7310438" y="4200525"/>
          <p14:tracePt t="129368" x="7381875" y="4143375"/>
          <p14:tracePt t="129385" x="7548563" y="4024313"/>
          <p14:tracePt t="129401" x="7815263" y="3876675"/>
          <p14:tracePt t="129418" x="7967663" y="3805238"/>
          <p14:tracePt t="129434" x="8053388" y="3776663"/>
          <p14:tracePt t="129468" x="8139113" y="3743325"/>
          <p14:tracePt t="129501" x="8158163" y="3738563"/>
          <p14:tracePt t="129518" x="8167688" y="3733800"/>
          <p14:tracePt t="129534" x="8186738" y="3729038"/>
          <p14:tracePt t="129551" x="8201025" y="3719513"/>
          <p14:tracePt t="129568" x="8220075" y="3714750"/>
          <p14:tracePt t="129585" x="8267700" y="3700463"/>
          <p14:tracePt t="129601" x="8310563" y="3695700"/>
          <p14:tracePt t="129618" x="8348663" y="3681413"/>
          <p14:tracePt t="129635" x="8386763" y="3676650"/>
          <p14:tracePt t="129651" x="8443913" y="3676650"/>
          <p14:tracePt t="129668" x="8482013" y="3676650"/>
          <p14:tracePt t="129685" x="8524875" y="3676650"/>
          <p14:tracePt t="129701" x="8591550" y="3690938"/>
          <p14:tracePt t="129718" x="8629650" y="3705225"/>
          <p14:tracePt t="129734" x="8672513" y="3724275"/>
          <p14:tracePt t="129751" x="8710613" y="3733800"/>
          <p14:tracePt t="129768" x="8753475" y="3752850"/>
          <p14:tracePt t="129784" x="8777288" y="3762375"/>
          <p14:tracePt t="129801" x="8786813" y="3781425"/>
          <p14:tracePt t="129818" x="8801100" y="3795713"/>
          <p14:tracePt t="129834" x="8810625" y="3814763"/>
          <p14:tracePt t="129851" x="8815388" y="3824288"/>
          <p14:tracePt t="129868" x="8824913" y="3843338"/>
          <p14:tracePt t="129885" x="8824913" y="3862388"/>
          <p14:tracePt t="129901" x="8824913" y="3871913"/>
          <p14:tracePt t="129918" x="8824913" y="3876675"/>
          <p14:tracePt t="129934" x="8824913" y="3881438"/>
          <p14:tracePt t="129951" x="8824913" y="3890963"/>
          <p14:tracePt t="130010" x="8829675" y="3890963"/>
          <p14:tracePt t="130017" x="8834438" y="3890963"/>
          <p14:tracePt t="130024" x="8834438" y="3886200"/>
          <p14:tracePt t="130034" x="8839200" y="3886200"/>
          <p14:tracePt t="130051" x="8848725" y="3867150"/>
          <p14:tracePt t="130068" x="8872538" y="3833813"/>
          <p14:tracePt t="130084" x="8891588" y="3810000"/>
          <p14:tracePt t="130101" x="8901113" y="3781425"/>
          <p14:tracePt t="130118" x="8920163" y="3757613"/>
          <p14:tracePt t="130134" x="8934450" y="3724275"/>
          <p14:tracePt t="130151" x="8939213" y="3695700"/>
          <p14:tracePt t="130168" x="8948738" y="3667125"/>
          <p14:tracePt t="130184" x="8953500" y="3629025"/>
          <p14:tracePt t="130201" x="8967788" y="3533775"/>
          <p14:tracePt t="130218" x="8977313" y="3462338"/>
          <p14:tracePt t="130235" x="8977313" y="3405188"/>
          <p14:tracePt t="130251" x="8977313" y="3367088"/>
          <p14:tracePt t="130268" x="8977313" y="3314700"/>
          <p14:tracePt t="130284" x="8977313" y="3286125"/>
          <p14:tracePt t="130301" x="8977313" y="3262313"/>
          <p14:tracePt t="130318" x="8963025" y="3228975"/>
          <p14:tracePt t="130334" x="8958263" y="3209925"/>
          <p14:tracePt t="130351" x="8943975" y="3171825"/>
          <p14:tracePt t="130368" x="8934450" y="3133725"/>
          <p14:tracePt t="130385" x="8915400" y="3100388"/>
          <p14:tracePt t="130401" x="8910638" y="3090863"/>
          <p14:tracePt t="130418" x="8901113" y="3076575"/>
          <p14:tracePt t="130434" x="8891588" y="3067050"/>
          <p14:tracePt t="130451" x="8858250" y="3057525"/>
          <p14:tracePt t="130468" x="8834438" y="3048000"/>
          <p14:tracePt t="130484" x="8815388" y="3043238"/>
          <p14:tracePt t="130501" x="8786813" y="3043238"/>
          <p14:tracePt t="130518" x="8772525" y="3043238"/>
          <p14:tracePt t="130534" x="8758238" y="3062288"/>
          <p14:tracePt t="130551" x="8739188" y="3081338"/>
          <p14:tracePt t="130568" x="8701088" y="3138488"/>
          <p14:tracePt t="130584" x="8691563" y="3176588"/>
          <p14:tracePt t="130601" x="8677275" y="3219450"/>
          <p14:tracePt t="130618" x="8662988" y="3262313"/>
          <p14:tracePt t="130634" x="8662988" y="3357563"/>
          <p14:tracePt t="130651" x="8662988" y="3424238"/>
          <p14:tracePt t="130668" x="8662988" y="3486150"/>
          <p14:tracePt t="130685" x="8662988" y="3557588"/>
          <p14:tracePt t="130701" x="8667750" y="3600450"/>
          <p14:tracePt t="130718" x="8667750" y="3662363"/>
          <p14:tracePt t="130734" x="8672513" y="3743325"/>
          <p14:tracePt t="130751" x="8672513" y="3857625"/>
          <p14:tracePt t="130768" x="8682038" y="3900488"/>
          <p14:tracePt t="130784" x="8686800" y="3933825"/>
          <p14:tracePt t="130801" x="8686800" y="3957638"/>
          <p14:tracePt t="130818" x="8696325" y="3990975"/>
          <p14:tracePt t="130834" x="8710613" y="4014788"/>
          <p14:tracePt t="130851" x="8715375" y="4024313"/>
          <p14:tracePt t="130868" x="8720138" y="4033838"/>
          <p14:tracePt t="130884" x="8739188" y="4043363"/>
          <p14:tracePt t="130901" x="8748713" y="4052888"/>
          <p14:tracePt t="130918" x="8763000" y="4052888"/>
          <p14:tracePt t="130934" x="8786813" y="4048125"/>
          <p14:tracePt t="130951" x="8810625" y="4033838"/>
          <p14:tracePt t="130968" x="8824913" y="4024313"/>
          <p14:tracePt t="130984" x="8843963" y="4005263"/>
          <p14:tracePt t="131001" x="8867775" y="3976688"/>
          <p14:tracePt t="131018" x="8882063" y="3948113"/>
          <p14:tracePt t="131034" x="8901113" y="3910013"/>
          <p14:tracePt t="131051" x="8915400" y="3867150"/>
          <p14:tracePt t="131068" x="8920163" y="3790950"/>
          <p14:tracePt t="131084" x="8920163" y="3729038"/>
          <p14:tracePt t="131101" x="8905875" y="3638550"/>
          <p14:tracePt t="131118" x="8872538" y="3505200"/>
          <p14:tracePt t="131134" x="8863013" y="3462338"/>
          <p14:tracePt t="131151" x="8843963" y="3424238"/>
          <p14:tracePt t="131168" x="8824913" y="3400425"/>
          <p14:tracePt t="131184" x="8763000" y="3362325"/>
          <p14:tracePt t="131201" x="8705850" y="3333750"/>
          <p14:tracePt t="131218" x="8653463" y="3314700"/>
          <p14:tracePt t="131234" x="8615363" y="3305175"/>
          <p14:tracePt t="131251" x="8582025" y="3290888"/>
          <p14:tracePt t="131268" x="8572500" y="3286125"/>
          <p14:tracePt t="131284" x="8567738" y="3286125"/>
          <p14:tracePt t="131301" x="8562975" y="3286125"/>
          <p14:tracePt t="131647" x="8553450" y="3300413"/>
          <p14:tracePt t="131654" x="8543925" y="3333750"/>
          <p14:tracePt t="131668" x="8524875" y="3395663"/>
          <p14:tracePt t="131684" x="8510588" y="3457575"/>
          <p14:tracePt t="131701" x="8496300" y="3509963"/>
          <p14:tracePt t="131734" x="8505825" y="3652838"/>
          <p14:tracePt t="131768" x="8534400" y="3795713"/>
          <p14:tracePt t="131784" x="8539163" y="3843338"/>
          <p14:tracePt t="131801" x="8553450" y="3895725"/>
          <p14:tracePt t="131818" x="8562975" y="3924300"/>
          <p14:tracePt t="131834" x="8577263" y="3952875"/>
          <p14:tracePt t="131851" x="8586788" y="3986213"/>
          <p14:tracePt t="131867" x="8591550" y="4005263"/>
          <p14:tracePt t="131884" x="8601075" y="4019550"/>
          <p14:tracePt t="131901" x="8610600" y="4033838"/>
          <p14:tracePt t="131918" x="8634413" y="4052888"/>
          <p14:tracePt t="131934" x="8662988" y="4062413"/>
          <p14:tracePt t="131951" x="8705850" y="4067175"/>
          <p14:tracePt t="131967" x="8743950" y="4076700"/>
          <p14:tracePt t="131984" x="8791575" y="4071938"/>
          <p14:tracePt t="132001" x="8815388" y="4067175"/>
          <p14:tracePt t="132018" x="8834438" y="4062413"/>
          <p14:tracePt t="132034" x="8853488" y="4052888"/>
          <p14:tracePt t="132051" x="8863013" y="4038600"/>
          <p14:tracePt t="132067" x="8863013" y="4010025"/>
          <p14:tracePt t="132084" x="8843963" y="3933825"/>
          <p14:tracePt t="132101" x="8720138" y="3762375"/>
          <p14:tracePt t="132118" x="8534400" y="3633788"/>
          <p14:tracePt t="132134" x="8305800" y="3524250"/>
          <p14:tracePt t="132151" x="7986713" y="3433763"/>
          <p14:tracePt t="132167" x="7519988" y="3414713"/>
          <p14:tracePt t="132184" x="7205663" y="3443288"/>
          <p14:tracePt t="132201" x="6948488" y="3490913"/>
          <p14:tracePt t="132218" x="6724650" y="3529013"/>
          <p14:tracePt t="132234" x="6429375" y="3619500"/>
          <p14:tracePt t="132251" x="6267450" y="3681413"/>
          <p14:tracePt t="132267" x="6138863" y="3743325"/>
          <p14:tracePt t="132284" x="6024563" y="3814763"/>
          <p14:tracePt t="132301" x="5900738" y="3876675"/>
          <p14:tracePt t="132318" x="5815013" y="3905250"/>
          <p14:tracePt t="132334" x="5738813" y="3929063"/>
          <p14:tracePt t="132351" x="5629275" y="3957638"/>
          <p14:tracePt t="132368" x="5576888" y="3971925"/>
          <p14:tracePt t="132385" x="5534025" y="3986213"/>
          <p14:tracePt t="132401" x="5495925" y="3995738"/>
          <p14:tracePt t="132417" x="5457825" y="4019550"/>
          <p14:tracePt t="132434" x="5434013" y="4033838"/>
          <p14:tracePt t="132451" x="5410200" y="4057650"/>
          <p14:tracePt t="132468" x="5372100" y="4090988"/>
          <p14:tracePt t="132484" x="5357813" y="4114800"/>
          <p14:tracePt t="132501" x="5348288" y="4124325"/>
          <p14:tracePt t="133731" x="5329238" y="4143375"/>
          <p14:tracePt t="133738" x="5291138" y="4167188"/>
          <p14:tracePt t="133751" x="5262563" y="4200525"/>
          <p14:tracePt t="133768" x="5157788" y="4257675"/>
          <p14:tracePt t="133785" x="5057775" y="4300538"/>
          <p14:tracePt t="133801" x="4953000" y="4333875"/>
          <p14:tracePt t="133834" x="4729163" y="4381500"/>
          <p14:tracePt t="133867" x="4600575" y="4381500"/>
          <p14:tracePt t="133884" x="4510088" y="4381500"/>
          <p14:tracePt t="133901" x="4448175" y="4381500"/>
          <p14:tracePt t="133917" x="4381500" y="4381500"/>
          <p14:tracePt t="133934" x="4324350" y="4381500"/>
          <p14:tracePt t="133951" x="4248150" y="4381500"/>
          <p14:tracePt t="133967" x="4191000" y="4381500"/>
          <p14:tracePt t="133984" x="4143375" y="4381500"/>
          <p14:tracePt t="134001" x="4100513" y="4381500"/>
          <p14:tracePt t="134017" x="4052888" y="4381500"/>
          <p14:tracePt t="134034" x="4029075" y="4381500"/>
          <p14:tracePt t="134051" x="4019550" y="43815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Class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044575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class is an unit of Java programs; that is, Java programs consist only of classes.</a:t>
            </a:r>
          </a:p>
        </p:txBody>
      </p:sp>
      <p:sp>
        <p:nvSpPr>
          <p:cNvPr id="9220" name="직사각형 3"/>
          <p:cNvSpPr>
            <a:spLocks noChangeArrowheads="1"/>
          </p:cNvSpPr>
          <p:nvPr/>
        </p:nvSpPr>
        <p:spPr bwMode="auto">
          <a:xfrm>
            <a:off x="2144713" y="2852738"/>
            <a:ext cx="1785937" cy="720725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Student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21" name="순서도: 문서 3"/>
          <p:cNvSpPr>
            <a:spLocks noChangeArrowheads="1"/>
          </p:cNvSpPr>
          <p:nvPr/>
        </p:nvSpPr>
        <p:spPr bwMode="auto">
          <a:xfrm>
            <a:off x="2185988" y="3933825"/>
            <a:ext cx="1785937" cy="719138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Professor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22" name="순서도: 문서 3"/>
          <p:cNvSpPr>
            <a:spLocks noChangeArrowheads="1"/>
          </p:cNvSpPr>
          <p:nvPr/>
        </p:nvSpPr>
        <p:spPr bwMode="auto">
          <a:xfrm>
            <a:off x="5713413" y="5084763"/>
            <a:ext cx="1785937" cy="720725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School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23" name="직사각형 6"/>
          <p:cNvSpPr>
            <a:spLocks noChangeArrowheads="1"/>
          </p:cNvSpPr>
          <p:nvPr/>
        </p:nvSpPr>
        <p:spPr bwMode="auto">
          <a:xfrm>
            <a:off x="4489450" y="3429000"/>
            <a:ext cx="1785938" cy="720725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Course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224" name="순서도: 문서 3"/>
          <p:cNvSpPr>
            <a:spLocks noChangeArrowheads="1"/>
          </p:cNvSpPr>
          <p:nvPr/>
        </p:nvSpPr>
        <p:spPr bwMode="auto">
          <a:xfrm>
            <a:off x="3265488" y="5084763"/>
            <a:ext cx="1785937" cy="720725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Department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0"/>
    </mc:Choice>
    <mc:Fallback xmlns="">
      <p:transition spd="slow" advTm="9260"/>
    </mc:Fallback>
  </mc:AlternateContent>
  <p:extLst>
    <p:ext uri="{3A86A75C-4F4B-4683-9AE1-C65F6400EC91}">
      <p14:laserTraceLst xmlns:p14="http://schemas.microsoft.com/office/powerpoint/2010/main">
        <p14:tracePtLst>
          <p14:tracePt t="817" x="1795463" y="4848225"/>
          <p14:tracePt t="825" x="1962150" y="4576763"/>
          <p14:tracePt t="833" x="2171700" y="4219575"/>
          <p14:tracePt t="849" x="2547938" y="3676650"/>
          <p14:tracePt t="867" x="3114675" y="2919413"/>
          <p14:tracePt t="882" x="3438525" y="2538413"/>
          <p14:tracePt t="899" x="3695700" y="2295525"/>
          <p14:tracePt t="932" x="4119563" y="1981200"/>
          <p14:tracePt t="965" x="4395788" y="1766888"/>
          <p14:tracePt t="982" x="4452938" y="1724025"/>
          <p14:tracePt t="998" x="4519613" y="1685925"/>
          <p14:tracePt t="1015" x="4533900" y="1666875"/>
          <p14:tracePt t="1031" x="4552950" y="1662113"/>
          <p14:tracePt t="1048" x="4557713" y="1652588"/>
          <p14:tracePt t="1241" x="4610100" y="1604963"/>
          <p14:tracePt t="1248" x="4705350" y="1538288"/>
          <p14:tracePt t="1255" x="4795838" y="1485900"/>
          <p14:tracePt t="1265" x="4872038" y="1428750"/>
          <p14:tracePt t="1281" x="5005388" y="1333500"/>
          <p14:tracePt t="1298" x="5091113" y="1276350"/>
          <p14:tracePt t="1314" x="5157788" y="1233488"/>
          <p14:tracePt t="1331" x="5181600" y="1228725"/>
          <p14:tracePt t="1348" x="5191125" y="1228725"/>
          <p14:tracePt t="1365" x="5200650" y="1228725"/>
          <p14:tracePt t="1381" x="5210175" y="1228725"/>
          <p14:tracePt t="1398" x="5214938" y="1228725"/>
          <p14:tracePt t="1415" x="5219700" y="1228725"/>
          <p14:tracePt t="1431" x="5219700" y="1243013"/>
          <p14:tracePt t="1448" x="5214938" y="1252538"/>
          <p14:tracePt t="1465" x="5195888" y="1276350"/>
          <p14:tracePt t="1481" x="5148263" y="1314450"/>
          <p14:tracePt t="1498" x="4976813" y="1419225"/>
          <p14:tracePt t="1515" x="4857750" y="1471613"/>
          <p14:tracePt t="1531" x="4762500" y="1495425"/>
          <p14:tracePt t="1548" x="4672013" y="1500188"/>
          <p14:tracePt t="1565" x="4562475" y="1476375"/>
          <p14:tracePt t="1581" x="4514850" y="1443038"/>
          <p14:tracePt t="1598" x="4448175" y="1328738"/>
          <p14:tracePt t="1615" x="4395788" y="1090613"/>
          <p14:tracePt t="1631" x="4410075" y="900113"/>
          <p14:tracePt t="1648" x="4467225" y="681038"/>
          <p14:tracePt t="1665" x="4524375" y="557213"/>
          <p14:tracePt t="1666" x="4548188" y="509588"/>
          <p14:tracePt t="1681" x="4591050" y="452438"/>
          <p14:tracePt t="1698" x="4662488" y="409575"/>
          <p14:tracePt t="1714" x="4748213" y="376238"/>
          <p14:tracePt t="1731" x="4819650" y="371475"/>
          <p14:tracePt t="1748" x="4905375" y="385763"/>
          <p14:tracePt t="1765" x="4953000" y="423863"/>
          <p14:tracePt t="1781" x="5019675" y="523875"/>
          <p14:tracePt t="1798" x="5086350" y="695325"/>
          <p14:tracePt t="1815" x="5110163" y="785813"/>
          <p14:tracePt t="1831" x="5119688" y="857250"/>
          <p14:tracePt t="1848" x="5119688" y="928688"/>
          <p14:tracePt t="1865" x="5105400" y="1014413"/>
          <p14:tracePt t="1881" x="5095875" y="1042988"/>
          <p14:tracePt t="1898" x="5086350" y="1052513"/>
          <p14:tracePt t="1915" x="5081588" y="1066800"/>
          <p14:tracePt t="1931" x="5076825" y="1076325"/>
          <p14:tracePt t="1948" x="5076825" y="1081088"/>
          <p14:tracePt t="2261" x="5048250" y="1114425"/>
          <p14:tracePt t="2268" x="5005388" y="1157288"/>
          <p14:tracePt t="2275" x="4943475" y="1228725"/>
          <p14:tracePt t="2283" x="4886325" y="1290638"/>
          <p14:tracePt t="2298" x="4795838" y="1385888"/>
          <p14:tracePt t="2315" x="4714875" y="1447800"/>
          <p14:tracePt t="2331" x="4652963" y="1500188"/>
          <p14:tracePt t="2348" x="4600575" y="1533525"/>
          <p14:tracePt t="2364" x="4548188" y="1585913"/>
          <p14:tracePt t="2381" x="4514850" y="1628775"/>
          <p14:tracePt t="2398" x="4471988" y="1700213"/>
          <p14:tracePt t="2415" x="4410075" y="1795463"/>
          <p14:tracePt t="2431" x="4381500" y="1847850"/>
          <p14:tracePt t="2448" x="4357688" y="1885950"/>
          <p14:tracePt t="2464" x="4333875" y="1909763"/>
          <p14:tracePt t="2481" x="4305300" y="1947863"/>
          <p14:tracePt t="2498" x="4295775" y="1966913"/>
          <p14:tracePt t="2514" x="4281488" y="1976438"/>
          <p14:tracePt t="2531" x="4271963" y="1985963"/>
          <p14:tracePt t="2548" x="4262438" y="1995488"/>
          <p14:tracePt t="2564" x="4262438" y="2000250"/>
          <p14:tracePt t="2581" x="4262438" y="2005013"/>
          <p14:tracePt t="2804" x="4295775" y="2005013"/>
          <p14:tracePt t="2811" x="4333875" y="2005013"/>
          <p14:tracePt t="2819" x="4367213" y="1995488"/>
          <p14:tracePt t="2831" x="4414838" y="1995488"/>
          <p14:tracePt t="2848" x="4491038" y="1985963"/>
          <p14:tracePt t="2864" x="4538663" y="1985963"/>
          <p14:tracePt t="2881" x="4591050" y="1985963"/>
          <p14:tracePt t="2914" x="4719638" y="1957388"/>
          <p14:tracePt t="2948" x="4805363" y="1947863"/>
          <p14:tracePt t="2964" x="4838700" y="1933575"/>
          <p14:tracePt t="2981" x="4881563" y="1928813"/>
          <p14:tracePt t="2998" x="4895850" y="1928813"/>
          <p14:tracePt t="3014" x="4905375" y="1928813"/>
          <p14:tracePt t="3031" x="4914900" y="1928813"/>
          <p14:tracePt t="3048" x="4924425" y="1928813"/>
          <p14:tracePt t="3281" x="4862513" y="1938338"/>
          <p14:tracePt t="3288" x="4772025" y="1957388"/>
          <p14:tracePt t="3298" x="4681538" y="1971675"/>
          <p14:tracePt t="3315" x="4476750" y="2009775"/>
          <p14:tracePt t="3331" x="4310063" y="2028825"/>
          <p14:tracePt t="3348" x="4129088" y="2043113"/>
          <p14:tracePt t="3365" x="4048125" y="2043113"/>
          <p14:tracePt t="3381" x="3995738" y="2033588"/>
          <p14:tracePt t="3398" x="3948113" y="2024063"/>
          <p14:tracePt t="3415" x="3933825" y="2014538"/>
          <p14:tracePt t="3431" x="3924300" y="2009775"/>
          <p14:tracePt t="3448" x="3919538" y="2009775"/>
          <p14:tracePt t="3465" x="3910013" y="2009775"/>
          <p14:tracePt t="3481" x="3900488" y="2009775"/>
          <p14:tracePt t="3498" x="3886200" y="2005013"/>
          <p14:tracePt t="3514" x="3838575" y="1990725"/>
          <p14:tracePt t="3531" x="3748088" y="1985963"/>
          <p14:tracePt t="3548" x="3667125" y="1976438"/>
          <p14:tracePt t="3564" x="3562350" y="1966913"/>
          <p14:tracePt t="3581" x="3414713" y="1962150"/>
          <p14:tracePt t="3598" x="3333750" y="1962150"/>
          <p14:tracePt t="3614" x="3271838" y="1947863"/>
          <p14:tracePt t="3631" x="3224213" y="1943100"/>
          <p14:tracePt t="3648" x="3143250" y="1905000"/>
          <p14:tracePt t="3664" x="3105150" y="1881188"/>
          <p14:tracePt t="3681" x="3067050" y="1843088"/>
          <p14:tracePt t="3698" x="3033713" y="1814513"/>
          <p14:tracePt t="3714" x="2986088" y="1747838"/>
          <p14:tracePt t="3731" x="2976563" y="1709738"/>
          <p14:tracePt t="3748" x="2962275" y="1671638"/>
          <p14:tracePt t="3765" x="2971800" y="1624013"/>
          <p14:tracePt t="3781" x="2995613" y="1585913"/>
          <p14:tracePt t="3798" x="3033713" y="1547813"/>
          <p14:tracePt t="3815" x="3095625" y="1504950"/>
          <p14:tracePt t="3831" x="3219450" y="1452563"/>
          <p14:tracePt t="3848" x="3309938" y="1443038"/>
          <p14:tracePt t="3865" x="3400425" y="1443038"/>
          <p14:tracePt t="3881" x="3476625" y="1462088"/>
          <p14:tracePt t="3898" x="3538538" y="1495425"/>
          <p14:tracePt t="3915" x="3571875" y="1509713"/>
          <p14:tracePt t="3931" x="3586163" y="1528763"/>
          <p14:tracePt t="3948" x="3600450" y="1538288"/>
          <p14:tracePt t="3964" x="3614738" y="1571625"/>
          <p14:tracePt t="3981" x="3619500" y="1595438"/>
          <p14:tracePt t="3998" x="3619500" y="1614488"/>
          <p14:tracePt t="4015" x="3619500" y="1662113"/>
          <p14:tracePt t="4031" x="3619500" y="1695450"/>
          <p14:tracePt t="4048" x="3619500" y="1719263"/>
          <p14:tracePt t="4067" x="3619500" y="1733550"/>
          <p14:tracePt t="4081" x="3619500" y="1747838"/>
          <p14:tracePt t="4098" x="3619500" y="1752600"/>
          <p14:tracePt t="4131" x="3619500" y="1757363"/>
          <p14:tracePt t="4595" x="3671888" y="1757363"/>
          <p14:tracePt t="4602" x="3771900" y="1766888"/>
          <p14:tracePt t="4615" x="3871913" y="1766888"/>
          <p14:tracePt t="4631" x="4171950" y="1762125"/>
          <p14:tracePt t="4648" x="4429125" y="1762125"/>
          <p14:tracePt t="4664" x="4648200" y="1762125"/>
          <p14:tracePt t="4698" x="5157788" y="1776413"/>
          <p14:tracePt t="4732" x="5514975" y="1771650"/>
          <p14:tracePt t="4748" x="5667375" y="1762125"/>
          <p14:tracePt t="4764" x="5843588" y="1728788"/>
          <p14:tracePt t="4781" x="5948363" y="1714500"/>
          <p14:tracePt t="4798" x="5995988" y="1709738"/>
          <p14:tracePt t="4815" x="6038850" y="1700213"/>
          <p14:tracePt t="4831" x="6043613" y="1700213"/>
          <p14:tracePt t="5007" x="6124575" y="1695450"/>
          <p14:tracePt t="5013" x="6248400" y="1685925"/>
          <p14:tracePt t="5020" x="6348413" y="1666875"/>
          <p14:tracePt t="5031" x="6448425" y="1666875"/>
          <p14:tracePt t="5048" x="6648450" y="1647825"/>
          <p14:tracePt t="5065" x="6881813" y="1652588"/>
          <p14:tracePt t="5081" x="6986588" y="1666875"/>
          <p14:tracePt t="5098" x="7072313" y="1690688"/>
          <p14:tracePt t="5114" x="7124700" y="1704975"/>
          <p14:tracePt t="5131" x="7191375" y="1743075"/>
          <p14:tracePt t="5148" x="7224713" y="1762125"/>
          <p14:tracePt t="5165" x="7248525" y="1781175"/>
          <p14:tracePt t="5181" x="7272338" y="1790700"/>
          <p14:tracePt t="5198" x="7305675" y="1804988"/>
          <p14:tracePt t="5214" x="7319963" y="1809750"/>
          <p14:tracePt t="5231" x="7334250" y="1814513"/>
          <p14:tracePt t="5248" x="7343775" y="1824038"/>
          <p14:tracePt t="5264" x="7353300" y="1824038"/>
          <p14:tracePt t="5281" x="7358063" y="1824038"/>
          <p14:tracePt t="5350" x="7362825" y="1824038"/>
          <p14:tracePt t="5791" x="7186613" y="1881188"/>
          <p14:tracePt t="5799" x="6943725" y="1933575"/>
          <p14:tracePt t="5807" x="6653213" y="2005013"/>
          <p14:tracePt t="5814" x="6343650" y="2066925"/>
          <p14:tracePt t="5831" x="5838825" y="2147888"/>
          <p14:tracePt t="5848" x="5372100" y="2185988"/>
          <p14:tracePt t="5881" x="4724400" y="2185988"/>
          <p14:tracePt t="5914" x="4538663" y="2162175"/>
          <p14:tracePt t="5931" x="4491038" y="2147888"/>
          <p14:tracePt t="5948" x="4476750" y="2147888"/>
          <p14:tracePt t="5964" x="4471988" y="2138363"/>
          <p14:tracePt t="5981" x="4471988" y="2133600"/>
          <p14:tracePt t="6210" x="4438650" y="2133600"/>
          <p14:tracePt t="6217" x="4405313" y="2143125"/>
          <p14:tracePt t="6224" x="4357688" y="2157413"/>
          <p14:tracePt t="6232" x="4324350" y="2157413"/>
          <p14:tracePt t="6248" x="4229100" y="2176463"/>
          <p14:tracePt t="6264" x="4148138" y="2190750"/>
          <p14:tracePt t="6281" x="4062413" y="2205038"/>
          <p14:tracePt t="6298" x="3948113" y="2219325"/>
          <p14:tracePt t="6314" x="3852863" y="2238375"/>
          <p14:tracePt t="6331" x="3771900" y="2243138"/>
          <p14:tracePt t="6348" x="3690938" y="2252663"/>
          <p14:tracePt t="6364" x="3576638" y="2252663"/>
          <p14:tracePt t="6381" x="3505200" y="2243138"/>
          <p14:tracePt t="6398" x="3433763" y="2228850"/>
          <p14:tracePt t="6414" x="3343275" y="2200275"/>
          <p14:tracePt t="6431" x="3295650" y="2157413"/>
          <p14:tracePt t="6447" x="3262313" y="2119313"/>
          <p14:tracePt t="6464" x="3228975" y="2081213"/>
          <p14:tracePt t="6481" x="3219450" y="2019300"/>
          <p14:tracePt t="6498" x="3224213" y="1981200"/>
          <p14:tracePt t="6514" x="3252788" y="1938338"/>
          <p14:tracePt t="6531" x="3295650" y="1881188"/>
          <p14:tracePt t="6547" x="3414713" y="1785938"/>
          <p14:tracePt t="6564" x="3524250" y="1733550"/>
          <p14:tracePt t="6581" x="3648075" y="1709738"/>
          <p14:tracePt t="6598" x="3767138" y="1714500"/>
          <p14:tracePt t="6614" x="3810000" y="1733550"/>
          <p14:tracePt t="6631" x="3838575" y="1743075"/>
          <p14:tracePt t="6648" x="3871913" y="1766888"/>
          <p14:tracePt t="6664" x="3900488" y="1809750"/>
          <p14:tracePt t="6682" x="3914775" y="1852613"/>
          <p14:tracePt t="6698" x="3919538" y="1943100"/>
          <p14:tracePt t="6714" x="3914775" y="2014538"/>
          <p14:tracePt t="6731" x="3890963" y="2095500"/>
          <p14:tracePt t="6747" x="3867150" y="2119313"/>
          <p14:tracePt t="6764" x="3843338" y="2143125"/>
          <p14:tracePt t="6781" x="3819525" y="2166938"/>
          <p14:tracePt t="6798" x="3786188" y="2190750"/>
          <p14:tracePt t="6814" x="3776663" y="2195513"/>
          <p14:tracePt t="6831" x="3767138" y="2200275"/>
          <p14:tracePt t="6848" x="3757613" y="2205038"/>
          <p14:tracePt t="6907" x="3757613" y="2209800"/>
          <p14:tracePt t="7552" x="3705225" y="2214563"/>
          <p14:tracePt t="7560" x="3633788" y="2224088"/>
          <p14:tracePt t="7567" x="3567113" y="2224088"/>
          <p14:tracePt t="7581" x="3452813" y="2233613"/>
          <p14:tracePt t="7597" x="3386138" y="2233613"/>
          <p14:tracePt t="7614" x="3295650" y="2233613"/>
          <p14:tracePt t="7648" x="3114675" y="2233613"/>
          <p14:tracePt t="7681" x="2986088" y="2238375"/>
          <p14:tracePt t="7698" x="2933700" y="2252663"/>
          <p14:tracePt t="7714" x="2862263" y="2276475"/>
          <p14:tracePt t="7731" x="2824163" y="2281238"/>
          <p14:tracePt t="7748" x="2805113" y="2295525"/>
          <p14:tracePt t="7764" x="2795588" y="2295525"/>
          <p14:tracePt t="7781" x="2790825" y="2295525"/>
          <p14:tracePt t="7817" x="2795588" y="2295525"/>
          <p14:tracePt t="7831" x="2819400" y="2300288"/>
          <p14:tracePt t="7848" x="2909888" y="2305050"/>
          <p14:tracePt t="7864" x="3043238" y="2305050"/>
          <p14:tracePt t="7881" x="3186113" y="2305050"/>
          <p14:tracePt t="7897" x="3400425" y="2295525"/>
          <p14:tracePt t="7914" x="3571875" y="2286000"/>
          <p14:tracePt t="7931" x="3714750" y="2276475"/>
          <p14:tracePt t="7948" x="3829050" y="2276475"/>
          <p14:tracePt t="7964" x="3986213" y="2271713"/>
          <p14:tracePt t="7981" x="4057650" y="2262188"/>
          <p14:tracePt t="7998" x="4105275" y="2257425"/>
          <p14:tracePt t="8014" x="4167188" y="2257425"/>
          <p14:tracePt t="8031" x="4191000" y="2257425"/>
          <p14:tracePt t="8047" x="4200525" y="2257425"/>
          <p14:tracePt t="8064" x="4214813" y="2257425"/>
          <p14:tracePt t="8081" x="4229100" y="2257425"/>
          <p14:tracePt t="8098" x="4233863" y="2257425"/>
          <p14:tracePt t="8114" x="4238625" y="2257425"/>
          <p14:tracePt t="8131" x="4243388" y="225742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Methods for Hashing: Summary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82146"/>
              </p:ext>
            </p:extLst>
          </p:nvPr>
        </p:nvGraphicFramePr>
        <p:xfrm>
          <a:off x="632520" y="1556792"/>
          <a:ext cx="871296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4908">
                  <a:extLst>
                    <a:ext uri="{9D8B030D-6E8A-4147-A177-3AD203B41FA5}">
                      <a16:colId xmlns:a16="http://schemas.microsoft.com/office/drawing/2014/main" val="1263194406"/>
                    </a:ext>
                  </a:extLst>
                </a:gridCol>
                <a:gridCol w="6108060">
                  <a:extLst>
                    <a:ext uri="{9D8B030D-6E8A-4147-A177-3AD203B41FA5}">
                      <a16:colId xmlns:a16="http://schemas.microsoft.com/office/drawing/2014/main" val="37981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hashCode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returns a hash code for this object. The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default is derived from the object’s memory address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58660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0512" y="119675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java.lang.Object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60512" y="336368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java.util.Objects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39028"/>
              </p:ext>
            </p:extLst>
          </p:nvPr>
        </p:nvGraphicFramePr>
        <p:xfrm>
          <a:off x="632520" y="3733016"/>
          <a:ext cx="8712968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4908">
                  <a:extLst>
                    <a:ext uri="{9D8B030D-6E8A-4147-A177-3AD203B41FA5}">
                      <a16:colId xmlns:a16="http://schemas.microsoft.com/office/drawing/2014/main" val="1263194406"/>
                    </a:ext>
                  </a:extLst>
                </a:gridCol>
                <a:gridCol w="6108060">
                  <a:extLst>
                    <a:ext uri="{9D8B030D-6E8A-4147-A177-3AD203B41FA5}">
                      <a16:colId xmlns:a16="http://schemas.microsoft.com/office/drawing/2014/main" val="37981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hashCode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(Object a)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returns 0 if a is null or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a.hashCode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otherwise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37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hash(Object... objects)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returns a hash code that is combined from the hash codes of all supplied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objects.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0069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81371"/>
              </p:ext>
            </p:extLst>
          </p:nvPr>
        </p:nvGraphicFramePr>
        <p:xfrm>
          <a:off x="632520" y="2564904"/>
          <a:ext cx="871296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4908">
                  <a:extLst>
                    <a:ext uri="{9D8B030D-6E8A-4147-A177-3AD203B41FA5}">
                      <a16:colId xmlns:a16="http://schemas.microsoft.com/office/drawing/2014/main" val="1263194406"/>
                    </a:ext>
                  </a:extLst>
                </a:gridCol>
                <a:gridCol w="6108060">
                  <a:extLst>
                    <a:ext uri="{9D8B030D-6E8A-4147-A177-3AD203B41FA5}">
                      <a16:colId xmlns:a16="http://schemas.microsoft.com/office/drawing/2014/main" val="37981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hashCode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(xxx value)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returns the hash code of the given value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58660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60512" y="2204864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java.lang</a:t>
            </a:r>
            <a:r>
              <a:rPr lang="en-US" altLang="ko-KR" dirty="0"/>
              <a:t>.(</a:t>
            </a:r>
            <a:r>
              <a:rPr lang="en-US" altLang="ko-KR" dirty="0" err="1"/>
              <a:t>Integer|Long|Short|Byte|Double|Float|Character|Boolean</a:t>
            </a:r>
            <a:r>
              <a:rPr lang="en-US" altLang="ko-KR" dirty="0"/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41047"/>
              </p:ext>
            </p:extLst>
          </p:nvPr>
        </p:nvGraphicFramePr>
        <p:xfrm>
          <a:off x="632520" y="5445224"/>
          <a:ext cx="871296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4908">
                  <a:extLst>
                    <a:ext uri="{9D8B030D-6E8A-4147-A177-3AD203B41FA5}">
                      <a16:colId xmlns:a16="http://schemas.microsoft.com/office/drawing/2014/main" val="1263194406"/>
                    </a:ext>
                  </a:extLst>
                </a:gridCol>
                <a:gridCol w="6108060">
                  <a:extLst>
                    <a:ext uri="{9D8B030D-6E8A-4147-A177-3AD203B41FA5}">
                      <a16:colId xmlns:a16="http://schemas.microsoft.com/office/drawing/2014/main" val="37981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static</a:t>
                      </a:r>
                      <a:r>
                        <a:rPr lang="en-US" altLang="ko-KR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hashCode(xxx[] a)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computes the hash code of the array a. The component type xxx of the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array can be Object,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long, short, char, byte, </a:t>
                      </a:r>
                      <a:r>
                        <a:rPr lang="en-US" altLang="ko-KR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boolean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float, or double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58660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60512" y="5085184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java.util.Arrays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10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83"/>
    </mc:Choice>
    <mc:Fallback xmlns="">
      <p:transition spd="slow" advTm="83183"/>
    </mc:Fallback>
  </mc:AlternateContent>
  <p:extLst>
    <p:ext uri="{3A86A75C-4F4B-4683-9AE1-C65F6400EC91}">
      <p14:laserTraceLst xmlns:p14="http://schemas.microsoft.com/office/powerpoint/2010/main">
        <p14:tracePtLst>
          <p14:tracePt t="640" x="4033838" y="4252913"/>
          <p14:tracePt t="647" x="4090988" y="3986213"/>
          <p14:tracePt t="655" x="4148138" y="3695700"/>
          <p14:tracePt t="669" x="4267200" y="3348038"/>
          <p14:tracePt t="686" x="4429125" y="2886075"/>
          <p14:tracePt t="703" x="4491038" y="2667000"/>
          <p14:tracePt t="719" x="4543425" y="2414588"/>
          <p14:tracePt t="752" x="4576763" y="2219325"/>
          <p14:tracePt t="786" x="4648200" y="2033588"/>
          <p14:tracePt t="802" x="4738688" y="1919288"/>
          <p14:tracePt t="819" x="4838700" y="1819275"/>
          <p14:tracePt t="835" x="4962525" y="1709738"/>
          <p14:tracePt t="852" x="5143500" y="1614488"/>
          <p14:tracePt t="869" x="5276850" y="1566863"/>
          <p14:tracePt t="885" x="5414963" y="1528763"/>
          <p14:tracePt t="902" x="5519738" y="1504950"/>
          <p14:tracePt t="919" x="5672138" y="1466850"/>
          <p14:tracePt t="936" x="5757863" y="1443038"/>
          <p14:tracePt t="952" x="5819775" y="1428750"/>
          <p14:tracePt t="969" x="5905500" y="1400175"/>
          <p14:tracePt t="985" x="5953125" y="1390650"/>
          <p14:tracePt t="1002" x="5981700" y="1381125"/>
          <p14:tracePt t="1019" x="6010275" y="1376363"/>
          <p14:tracePt t="1035" x="6043613" y="1366838"/>
          <p14:tracePt t="1052" x="6062663" y="1352550"/>
          <p14:tracePt t="1069" x="6100763" y="1347788"/>
          <p14:tracePt t="1085" x="6138863" y="1343025"/>
          <p14:tracePt t="1102" x="6200775" y="1328738"/>
          <p14:tracePt t="1119" x="6243638" y="1328738"/>
          <p14:tracePt t="1135" x="6272213" y="1319213"/>
          <p14:tracePt t="1152" x="6291263" y="1314450"/>
          <p14:tracePt t="1169" x="6296025" y="1314450"/>
          <p14:tracePt t="1185" x="6300788" y="1314450"/>
          <p14:tracePt t="1219" x="6300788" y="1309688"/>
          <p14:tracePt t="1226" x="6296025" y="1309688"/>
          <p14:tracePt t="1235" x="6281738" y="1295400"/>
          <p14:tracePt t="1252" x="6219825" y="1276350"/>
          <p14:tracePt t="1269" x="6134100" y="1243013"/>
          <p14:tracePt t="1285" x="5948363" y="1185863"/>
          <p14:tracePt t="1302" x="5862638" y="1162050"/>
          <p14:tracePt t="1319" x="5810250" y="1147763"/>
          <p14:tracePt t="1336" x="5762625" y="1133475"/>
          <p14:tracePt t="1352" x="5734050" y="1133475"/>
          <p14:tracePt t="1369" x="5705475" y="1133475"/>
          <p14:tracePt t="1385" x="5676900" y="1133475"/>
          <p14:tracePt t="1402" x="5629275" y="1133475"/>
          <p14:tracePt t="1419" x="5576888" y="1138238"/>
          <p14:tracePt t="1436" x="5510213" y="1143000"/>
          <p14:tracePt t="1452" x="5429250" y="1152525"/>
          <p14:tracePt t="1469" x="5300663" y="1166813"/>
          <p14:tracePt t="1485" x="5210175" y="1166813"/>
          <p14:tracePt t="1502" x="5095875" y="1157288"/>
          <p14:tracePt t="1519" x="4924425" y="1138238"/>
          <p14:tracePt t="1535" x="4838700" y="1109663"/>
          <p14:tracePt t="1552" x="4776788" y="1081088"/>
          <p14:tracePt t="1569" x="4729163" y="1052513"/>
          <p14:tracePt t="1586" x="4676775" y="1000125"/>
          <p14:tracePt t="1602" x="4657725" y="985838"/>
          <p14:tracePt t="1619" x="4652963" y="976313"/>
          <p14:tracePt t="1635" x="4648200" y="966788"/>
          <p14:tracePt t="1652" x="4648200" y="952500"/>
          <p14:tracePt t="1669" x="4648200" y="942975"/>
          <p14:tracePt t="1686" x="4648200" y="938213"/>
          <p14:tracePt t="1703" x="4648200" y="928688"/>
          <p14:tracePt t="1719" x="4648200" y="923925"/>
          <p14:tracePt t="2181" x="4605338" y="933450"/>
          <p14:tracePt t="2188" x="4524375" y="938213"/>
          <p14:tracePt t="2202" x="4381500" y="957263"/>
          <p14:tracePt t="2219" x="4252913" y="966788"/>
          <p14:tracePt t="2235" x="4095750" y="981075"/>
          <p14:tracePt t="2269" x="3790950" y="1000125"/>
          <p14:tracePt t="2302" x="3643313" y="1000125"/>
          <p14:tracePt t="2319" x="3519488" y="981075"/>
          <p14:tracePt t="2335" x="3414713" y="966788"/>
          <p14:tracePt t="2352" x="3300413" y="966788"/>
          <p14:tracePt t="2369" x="3167063" y="966788"/>
          <p14:tracePt t="2385" x="2976563" y="971550"/>
          <p14:tracePt t="2402" x="2862263" y="995363"/>
          <p14:tracePt t="2419" x="2757488" y="1019175"/>
          <p14:tracePt t="2435" x="2652713" y="1033463"/>
          <p14:tracePt t="2452" x="2509838" y="1066800"/>
          <p14:tracePt t="2469" x="2438400" y="1076325"/>
          <p14:tracePt t="2485" x="2405063" y="1076325"/>
          <p14:tracePt t="2502" x="2381250" y="1076325"/>
          <p14:tracePt t="2519" x="2362200" y="1076325"/>
          <p14:tracePt t="2535" x="2357438" y="1076325"/>
          <p14:tracePt t="2552" x="2352675" y="1076325"/>
          <p14:tracePt t="2586" x="2371725" y="1066800"/>
          <p14:tracePt t="2602" x="2457450" y="1062038"/>
          <p14:tracePt t="2619" x="2562225" y="1047750"/>
          <p14:tracePt t="2635" x="2776538" y="1028700"/>
          <p14:tracePt t="2652" x="2924175" y="1009650"/>
          <p14:tracePt t="2669" x="3048000" y="995363"/>
          <p14:tracePt t="2685" x="3152775" y="976313"/>
          <p14:tracePt t="2702" x="3333750" y="952500"/>
          <p14:tracePt t="2719" x="3448050" y="957263"/>
          <p14:tracePt t="2735" x="3533775" y="971550"/>
          <p14:tracePt t="2752" x="3638550" y="985838"/>
          <p14:tracePt t="2769" x="3709988" y="1000125"/>
          <p14:tracePt t="2785" x="3781425" y="1004888"/>
          <p14:tracePt t="2802" x="3857625" y="1028700"/>
          <p14:tracePt t="2819" x="3962400" y="1042988"/>
          <p14:tracePt t="2835" x="4024313" y="1047750"/>
          <p14:tracePt t="2852" x="4071938" y="1057275"/>
          <p14:tracePt t="2869" x="4133850" y="1071563"/>
          <p14:tracePt t="2885" x="4205288" y="1076325"/>
          <p14:tracePt t="2902" x="4238625" y="1076325"/>
          <p14:tracePt t="2919" x="4257675" y="1076325"/>
          <p14:tracePt t="2936" x="4267200" y="1076325"/>
          <p14:tracePt t="2952" x="4271963" y="1076325"/>
          <p14:tracePt t="3135" x="4343400" y="1076325"/>
          <p14:tracePt t="3142" x="4433888" y="1085850"/>
          <p14:tracePt t="3152" x="4500563" y="1085850"/>
          <p14:tracePt t="3169" x="4662488" y="1085850"/>
          <p14:tracePt t="3185" x="4900613" y="1095375"/>
          <p14:tracePt t="3202" x="5000625" y="1095375"/>
          <p14:tracePt t="3219" x="5081588" y="1109663"/>
          <p14:tracePt t="3235" x="5143500" y="1114425"/>
          <p14:tracePt t="3252" x="5214938" y="1128713"/>
          <p14:tracePt t="3268" x="5257800" y="1133475"/>
          <p14:tracePt t="3285" x="5300663" y="1147763"/>
          <p14:tracePt t="3302" x="5338763" y="1152525"/>
          <p14:tracePt t="3319" x="5386388" y="1157288"/>
          <p14:tracePt t="3335" x="5419725" y="1157288"/>
          <p14:tracePt t="3352" x="5443538" y="1157288"/>
          <p14:tracePt t="3369" x="5472113" y="1157288"/>
          <p14:tracePt t="3385" x="5510213" y="1157288"/>
          <p14:tracePt t="3402" x="5529263" y="1157288"/>
          <p14:tracePt t="3418" x="5557838" y="1157288"/>
          <p14:tracePt t="3435" x="5600700" y="1157288"/>
          <p14:tracePt t="3452" x="5619750" y="1157288"/>
          <p14:tracePt t="3469" x="5643563" y="1166813"/>
          <p14:tracePt t="3485" x="5653088" y="1166813"/>
          <p14:tracePt t="3502" x="5662613" y="1166813"/>
          <p14:tracePt t="3519" x="5672138" y="1166813"/>
          <p14:tracePt t="3535" x="5676900" y="1166813"/>
          <p14:tracePt t="3552" x="5681663" y="1166813"/>
          <p14:tracePt t="4111" x="5648325" y="1176338"/>
          <p14:tracePt t="4118" x="5576888" y="1195388"/>
          <p14:tracePt t="4125" x="5476875" y="1223963"/>
          <p14:tracePt t="4135" x="5353050" y="1243013"/>
          <p14:tracePt t="4152" x="5105400" y="1271588"/>
          <p14:tracePt t="4154" x="4943475" y="1271588"/>
          <p14:tracePt t="4169" x="4595813" y="1281113"/>
          <p14:tracePt t="4202" x="3952875" y="1295400"/>
          <p14:tracePt t="4236" x="3586163" y="1295400"/>
          <p14:tracePt t="4252" x="3514725" y="1295400"/>
          <p14:tracePt t="4269" x="3486150" y="1295400"/>
          <p14:tracePt t="4285" x="3476625" y="1295400"/>
          <p14:tracePt t="4522" x="3433763" y="1304925"/>
          <p14:tracePt t="4529" x="3362325" y="1323975"/>
          <p14:tracePt t="4537" x="3281363" y="1343025"/>
          <p14:tracePt t="4552" x="3105150" y="1357313"/>
          <p14:tracePt t="4569" x="2967038" y="1376363"/>
          <p14:tracePt t="4585" x="2857500" y="1376363"/>
          <p14:tracePt t="4602" x="2728913" y="1390650"/>
          <p14:tracePt t="4619" x="2667000" y="1395413"/>
          <p14:tracePt t="4635" x="2633663" y="1395413"/>
          <p14:tracePt t="4652" x="2595563" y="1395413"/>
          <p14:tracePt t="4653" x="2581275" y="1395413"/>
          <p14:tracePt t="4668" x="2552700" y="1395413"/>
          <p14:tracePt t="4685" x="2514600" y="1404938"/>
          <p14:tracePt t="4702" x="2486025" y="1414463"/>
          <p14:tracePt t="4719" x="2438400" y="1428750"/>
          <p14:tracePt t="4735" x="2409825" y="1433513"/>
          <p14:tracePt t="4752" x="2390775" y="1433513"/>
          <p14:tracePt t="4769" x="2376488" y="1433513"/>
          <p14:tracePt t="4785" x="2366963" y="1433513"/>
          <p14:tracePt t="4802" x="2357438" y="1433513"/>
          <p14:tracePt t="4819" x="2352675" y="1433513"/>
          <p14:tracePt t="4835" x="2347913" y="1433513"/>
          <p14:tracePt t="4852" x="2328863" y="1433513"/>
          <p14:tracePt t="4869" x="2309813" y="1438275"/>
          <p14:tracePt t="4885" x="2286000" y="1443038"/>
          <p14:tracePt t="4902" x="2243138" y="1462088"/>
          <p14:tracePt t="4918" x="2176463" y="1495425"/>
          <p14:tracePt t="4935" x="2133600" y="1519238"/>
          <p14:tracePt t="4952" x="2076450" y="1547813"/>
          <p14:tracePt t="4969" x="2014538" y="1585913"/>
          <p14:tracePt t="4985" x="1962150" y="1600200"/>
          <p14:tracePt t="5002" x="1909763" y="1614488"/>
          <p14:tracePt t="5018" x="1857375" y="1624013"/>
          <p14:tracePt t="5035" x="1795463" y="1624013"/>
          <p14:tracePt t="5052" x="1762125" y="1614488"/>
          <p14:tracePt t="5069" x="1728788" y="1590675"/>
          <p14:tracePt t="5085" x="1700213" y="1557338"/>
          <p14:tracePt t="5102" x="1652588" y="1490663"/>
          <p14:tracePt t="5119" x="1628775" y="1462088"/>
          <p14:tracePt t="5135" x="1619250" y="1433513"/>
          <p14:tracePt t="5152" x="1600200" y="1371600"/>
          <p14:tracePt t="5169" x="1600200" y="1328738"/>
          <p14:tracePt t="5185" x="1609725" y="1266825"/>
          <p14:tracePt t="5202" x="1628775" y="1204913"/>
          <p14:tracePt t="5219" x="1690688" y="1128713"/>
          <p14:tracePt t="5235" x="1771650" y="1071563"/>
          <p14:tracePt t="5252" x="1866900" y="1038225"/>
          <p14:tracePt t="5268" x="1947863" y="1023938"/>
          <p14:tracePt t="5285" x="2081213" y="1042988"/>
          <p14:tracePt t="5302" x="2152650" y="1071563"/>
          <p14:tracePt t="5319" x="2233613" y="1109663"/>
          <p14:tracePt t="5335" x="2281238" y="1152525"/>
          <p14:tracePt t="5352" x="2338388" y="1209675"/>
          <p14:tracePt t="5368" x="2362200" y="1257300"/>
          <p14:tracePt t="5385" x="2390775" y="1295400"/>
          <p14:tracePt t="5402" x="2409825" y="1371600"/>
          <p14:tracePt t="5418" x="2414588" y="1404938"/>
          <p14:tracePt t="5435" x="2414588" y="1433513"/>
          <p14:tracePt t="5452" x="2414588" y="1457325"/>
          <p14:tracePt t="5468" x="2395538" y="1504950"/>
          <p14:tracePt t="5485" x="2371725" y="1528763"/>
          <p14:tracePt t="5502" x="2314575" y="1562100"/>
          <p14:tracePt t="5518" x="2252663" y="1590675"/>
          <p14:tracePt t="5535" x="2133600" y="1614488"/>
          <p14:tracePt t="5552" x="2043113" y="1614488"/>
          <p14:tracePt t="5568" x="1947863" y="1595438"/>
          <p14:tracePt t="5585" x="1843088" y="1538288"/>
          <p14:tracePt t="5602" x="1781175" y="1485900"/>
          <p14:tracePt t="5618" x="1728788" y="1423988"/>
          <p14:tracePt t="5635" x="1695450" y="1357313"/>
          <p14:tracePt t="5652" x="1662113" y="1195388"/>
          <p14:tracePt t="5668" x="1671638" y="1062038"/>
          <p14:tracePt t="5685" x="1704975" y="966788"/>
          <p14:tracePt t="5702" x="1738313" y="928688"/>
          <p14:tracePt t="5718" x="1833563" y="866775"/>
          <p14:tracePt t="5735" x="1905000" y="862013"/>
          <p14:tracePt t="5752" x="1952625" y="866775"/>
          <p14:tracePt t="5768" x="2014538" y="947738"/>
          <p14:tracePt t="5785" x="2066925" y="1033463"/>
          <p14:tracePt t="5802" x="2095500" y="1100138"/>
          <p14:tracePt t="5818" x="2100263" y="1147763"/>
          <p14:tracePt t="5835" x="2090738" y="1223963"/>
          <p14:tracePt t="5852" x="2071688" y="1300163"/>
          <p14:tracePt t="5868" x="2033588" y="1385888"/>
          <p14:tracePt t="5885" x="2000250" y="1462088"/>
          <p14:tracePt t="5902" x="1976438" y="1533525"/>
          <p14:tracePt t="5918" x="1976438" y="1557338"/>
          <p14:tracePt t="6099" x="1947863" y="1590675"/>
          <p14:tracePt t="6106" x="1914525" y="1633538"/>
          <p14:tracePt t="6118" x="1881188" y="1671638"/>
          <p14:tracePt t="6135" x="1795463" y="1781175"/>
          <p14:tracePt t="6152" x="1747838" y="1828800"/>
          <p14:tracePt t="6168" x="1709738" y="1862138"/>
          <p14:tracePt t="6185" x="1662113" y="1895475"/>
          <p14:tracePt t="6202" x="1604963" y="1933575"/>
          <p14:tracePt t="6218" x="1576388" y="1957388"/>
          <p14:tracePt t="6235" x="1543050" y="1976438"/>
          <p14:tracePt t="6252" x="1519238" y="1985963"/>
          <p14:tracePt t="6268" x="1500188" y="1995488"/>
          <p14:tracePt t="6285" x="1481138" y="2000250"/>
          <p14:tracePt t="6302" x="1466850" y="2000250"/>
          <p14:tracePt t="6318" x="1443038" y="2009775"/>
          <p14:tracePt t="6335" x="1409700" y="2009775"/>
          <p14:tracePt t="6352" x="1381125" y="2009775"/>
          <p14:tracePt t="6368" x="1352550" y="2009775"/>
          <p14:tracePt t="6385" x="1300163" y="2009775"/>
          <p14:tracePt t="6402" x="1271588" y="2009775"/>
          <p14:tracePt t="6418" x="1238250" y="2009775"/>
          <p14:tracePt t="6435" x="1219200" y="2009775"/>
          <p14:tracePt t="6452" x="1204913" y="2009775"/>
          <p14:tracePt t="6468" x="1200150" y="2009775"/>
          <p14:tracePt t="6485" x="1195388" y="2009775"/>
          <p14:tracePt t="6518" x="1204913" y="2009775"/>
          <p14:tracePt t="6535" x="1247775" y="2009775"/>
          <p14:tracePt t="6552" x="1319213" y="2014538"/>
          <p14:tracePt t="6568" x="1443038" y="2014538"/>
          <p14:tracePt t="6585" x="1533525" y="2014538"/>
          <p14:tracePt t="6602" x="1614488" y="2014538"/>
          <p14:tracePt t="6618" x="1690688" y="2014538"/>
          <p14:tracePt t="6635" x="1771650" y="2014538"/>
          <p14:tracePt t="6652" x="1804988" y="2014538"/>
          <p14:tracePt t="6668" x="1843088" y="2014538"/>
          <p14:tracePt t="6685" x="1862138" y="2014538"/>
          <p14:tracePt t="6701" x="1895475" y="2014538"/>
          <p14:tracePt t="6718" x="1928813" y="2014538"/>
          <p14:tracePt t="6735" x="1966913" y="2009775"/>
          <p14:tracePt t="6752" x="2043113" y="2009775"/>
          <p14:tracePt t="6768" x="2085975" y="2009775"/>
          <p14:tracePt t="6785" x="2128838" y="2009775"/>
          <p14:tracePt t="6802" x="2157413" y="2009775"/>
          <p14:tracePt t="6818" x="2181225" y="2009775"/>
          <p14:tracePt t="6835" x="2195513" y="2009775"/>
          <p14:tracePt t="6852" x="2205038" y="2009775"/>
          <p14:tracePt t="6868" x="2209800" y="2009775"/>
          <p14:tracePt t="6885" x="2214563" y="2009775"/>
          <p14:tracePt t="6914" x="2219325" y="2009775"/>
          <p14:tracePt t="7281" x="2181225" y="2009775"/>
          <p14:tracePt t="7288" x="2124075" y="2009775"/>
          <p14:tracePt t="7301" x="2066925" y="2009775"/>
          <p14:tracePt t="7335" x="1795463" y="2009775"/>
          <p14:tracePt t="7352" x="1738313" y="2009775"/>
          <p14:tracePt t="7385" x="1624013" y="2009775"/>
          <p14:tracePt t="7418" x="1543050" y="2009775"/>
          <p14:tracePt t="7435" x="1476375" y="2009775"/>
          <p14:tracePt t="7451" x="1447800" y="2009775"/>
          <p14:tracePt t="7468" x="1409700" y="2009775"/>
          <p14:tracePt t="7485" x="1390650" y="2009775"/>
          <p14:tracePt t="7502" x="1366838" y="2009775"/>
          <p14:tracePt t="7518" x="1357313" y="2009775"/>
          <p14:tracePt t="7535" x="1352550" y="2009775"/>
          <p14:tracePt t="7552" x="1343025" y="2009775"/>
          <p14:tracePt t="7568" x="1333500" y="2009775"/>
          <p14:tracePt t="7781" x="1357313" y="2009775"/>
          <p14:tracePt t="7788" x="1400175" y="2005013"/>
          <p14:tracePt t="7802" x="1462088" y="2005013"/>
          <p14:tracePt t="7818" x="1509713" y="2005013"/>
          <p14:tracePt t="7835" x="1562100" y="2005013"/>
          <p14:tracePt t="7852" x="1604963" y="2005013"/>
          <p14:tracePt t="7868" x="1662113" y="2005013"/>
          <p14:tracePt t="7885" x="1700213" y="2005013"/>
          <p14:tracePt t="7902" x="1733550" y="1995488"/>
          <p14:tracePt t="7918" x="1781175" y="1985963"/>
          <p14:tracePt t="7935" x="1838325" y="1976438"/>
          <p14:tracePt t="7951" x="1876425" y="1971675"/>
          <p14:tracePt t="7968" x="1919288" y="1971675"/>
          <p14:tracePt t="7985" x="1952625" y="1971675"/>
          <p14:tracePt t="8001" x="1971675" y="1971675"/>
          <p14:tracePt t="8018" x="1976438" y="1971675"/>
          <p14:tracePt t="8035" x="1981200" y="1971675"/>
          <p14:tracePt t="8053" x="1990725" y="1971675"/>
          <p14:tracePt t="8565" x="2100263" y="1952625"/>
          <p14:tracePt t="8572" x="2266950" y="1943100"/>
          <p14:tracePt t="8585" x="2452688" y="1933575"/>
          <p14:tracePt t="8602" x="3143250" y="1905000"/>
          <p14:tracePt t="8619" x="3552825" y="1905000"/>
          <p14:tracePt t="8635" x="3943350" y="1914525"/>
          <p14:tracePt t="8668" x="4748213" y="1957388"/>
          <p14:tracePt t="8702" x="5053013" y="1995488"/>
          <p14:tracePt t="8719" x="5138738" y="2024063"/>
          <p14:tracePt t="8735" x="5167313" y="2028825"/>
          <p14:tracePt t="8940" x="5205413" y="2028825"/>
          <p14:tracePt t="8948" x="5253038" y="2028825"/>
          <p14:tracePt t="8954" x="5300663" y="2038350"/>
          <p14:tracePt t="8968" x="5372100" y="2043113"/>
          <p14:tracePt t="8985" x="5414963" y="2057400"/>
          <p14:tracePt t="9001" x="5443538" y="2062163"/>
          <p14:tracePt t="9018" x="5453063" y="2066925"/>
          <p14:tracePt t="9035" x="5462588" y="2066925"/>
          <p14:tracePt t="9052" x="5472113" y="2066925"/>
          <p14:tracePt t="9085" x="5476875" y="2066925"/>
          <p14:tracePt t="9102" x="5481638" y="2066925"/>
          <p14:tracePt t="9337" x="5524500" y="2066925"/>
          <p14:tracePt t="9344" x="5581650" y="2066925"/>
          <p14:tracePt t="9351" x="5638800" y="2066925"/>
          <p14:tracePt t="9368" x="5748338" y="2066925"/>
          <p14:tracePt t="9402" x="5919788" y="2090738"/>
          <p14:tracePt t="9451" x="5995988" y="2109788"/>
          <p14:tracePt t="9485" x="6086475" y="2138363"/>
          <p14:tracePt t="9502" x="6148388" y="2157413"/>
          <p14:tracePt t="9518" x="6205538" y="2176463"/>
          <p14:tracePt t="9535" x="6281738" y="2190750"/>
          <p14:tracePt t="9552" x="6324600" y="2195513"/>
          <p14:tracePt t="9568" x="6353175" y="2205038"/>
          <p14:tracePt t="9585" x="6410325" y="2209800"/>
          <p14:tracePt t="9601" x="6438900" y="2209800"/>
          <p14:tracePt t="9618" x="6462713" y="2209800"/>
          <p14:tracePt t="9635" x="6486525" y="2209800"/>
          <p14:tracePt t="9652" x="6519863" y="2209800"/>
          <p14:tracePt t="9668" x="6538913" y="2209800"/>
          <p14:tracePt t="9685" x="6553200" y="2209800"/>
          <p14:tracePt t="9701" x="6577013" y="2209800"/>
          <p14:tracePt t="9718" x="6596063" y="2209800"/>
          <p14:tracePt t="9735" x="6605588" y="2209800"/>
          <p14:tracePt t="9752" x="6610350" y="2209800"/>
          <p14:tracePt t="9768" x="6615113" y="2209800"/>
          <p14:tracePt t="9785" x="6619875" y="2209800"/>
          <p14:tracePt t="9835" x="6610350" y="2209800"/>
          <p14:tracePt t="9843" x="6591300" y="2209800"/>
          <p14:tracePt t="9851" x="6557963" y="2200275"/>
          <p14:tracePt t="9868" x="6491288" y="2181225"/>
          <p14:tracePt t="9885" x="6429375" y="2147888"/>
          <p14:tracePt t="9901" x="6329363" y="2124075"/>
          <p14:tracePt t="9918" x="6291263" y="2114550"/>
          <p14:tracePt t="9935" x="6257925" y="2109788"/>
          <p14:tracePt t="9951" x="6234113" y="2100263"/>
          <p14:tracePt t="9968" x="6215063" y="2095500"/>
          <p14:tracePt t="9985" x="6210300" y="2095500"/>
          <p14:tracePt t="10001" x="6205538" y="2095500"/>
          <p14:tracePt t="10018" x="6200775" y="2095500"/>
          <p14:tracePt t="11590" x="6186488" y="2095500"/>
          <p14:tracePt t="11597" x="6172200" y="2095500"/>
          <p14:tracePt t="11604" x="6153150" y="2095500"/>
          <p14:tracePt t="11619" x="6100763" y="2095500"/>
          <p14:tracePt t="11635" x="6019800" y="2109788"/>
          <p14:tracePt t="11651" x="5929313" y="2109788"/>
          <p14:tracePt t="11684" x="5710238" y="2090738"/>
          <p14:tracePt t="11718" x="5510213" y="2057400"/>
          <p14:tracePt t="11735" x="5429250" y="2052638"/>
          <p14:tracePt t="11751" x="5357813" y="2033588"/>
          <p14:tracePt t="11768" x="5324475" y="2028825"/>
          <p14:tracePt t="11785" x="5305425" y="2019300"/>
          <p14:tracePt t="11801" x="5295900" y="2014538"/>
          <p14:tracePt t="12089" x="5276850" y="2014538"/>
          <p14:tracePt t="12096" x="5248275" y="2005013"/>
          <p14:tracePt t="12103" x="5219700" y="1990725"/>
          <p14:tracePt t="12118" x="5148263" y="1957388"/>
          <p14:tracePt t="12135" x="5076825" y="1914525"/>
          <p14:tracePt t="12151" x="5029200" y="1871663"/>
          <p14:tracePt t="12168" x="5000625" y="1857375"/>
          <p14:tracePt t="12185" x="4981575" y="1833563"/>
          <p14:tracePt t="12201" x="4972050" y="1824038"/>
          <p14:tracePt t="12218" x="4967288" y="1814513"/>
          <p14:tracePt t="12235" x="4962525" y="1804988"/>
          <p14:tracePt t="12251" x="4962525" y="1800225"/>
          <p14:tracePt t="12268" x="4962525" y="1795463"/>
          <p14:tracePt t="12285" x="4957763" y="1795463"/>
          <p14:tracePt t="12301" x="4943475" y="1795463"/>
          <p14:tracePt t="12318" x="4933950" y="1795463"/>
          <p14:tracePt t="12335" x="4905375" y="1795463"/>
          <p14:tracePt t="12351" x="4872038" y="1795463"/>
          <p14:tracePt t="12368" x="4805363" y="1795463"/>
          <p14:tracePt t="12384" x="4762500" y="1795463"/>
          <p14:tracePt t="12401" x="4738688" y="1795463"/>
          <p14:tracePt t="12418" x="4724400" y="1795463"/>
          <p14:tracePt t="12435" x="4714875" y="1795463"/>
          <p14:tracePt t="12823" x="4648200" y="1795463"/>
          <p14:tracePt t="12830" x="4548188" y="1800225"/>
          <p14:tracePt t="12837" x="4433888" y="1809750"/>
          <p14:tracePt t="12851" x="4257675" y="1809750"/>
          <p14:tracePt t="12868" x="4090988" y="1809750"/>
          <p14:tracePt t="12885" x="3890963" y="1819275"/>
          <p14:tracePt t="12902" x="3748088" y="1824038"/>
          <p14:tracePt t="12935" x="3509963" y="1833563"/>
          <p14:tracePt t="12968" x="3348038" y="1833563"/>
          <p14:tracePt t="12985" x="3267075" y="1833563"/>
          <p14:tracePt t="13001" x="3214688" y="1833563"/>
          <p14:tracePt t="13018" x="3157538" y="1838325"/>
          <p14:tracePt t="13035" x="3052763" y="1852613"/>
          <p14:tracePt t="13051" x="2986088" y="1852613"/>
          <p14:tracePt t="13068" x="2909888" y="1862138"/>
          <p14:tracePt t="13084" x="2843213" y="1866900"/>
          <p14:tracePt t="13101" x="2767013" y="1876425"/>
          <p14:tracePt t="13118" x="2695575" y="1881188"/>
          <p14:tracePt t="13135" x="2605088" y="1895475"/>
          <p14:tracePt t="13151" x="2514600" y="1895475"/>
          <p14:tracePt t="13153" x="2466975" y="1895475"/>
          <p14:tracePt t="13168" x="2376488" y="1895475"/>
          <p14:tracePt t="13185" x="2328863" y="1895475"/>
          <p14:tracePt t="13201" x="2276475" y="1895475"/>
          <p14:tracePt t="13218" x="2200275" y="1909763"/>
          <p14:tracePt t="13234" x="2152650" y="1909763"/>
          <p14:tracePt t="13251" x="2100263" y="1914525"/>
          <p14:tracePt t="13268" x="2066925" y="1914525"/>
          <p14:tracePt t="13285" x="2019300" y="1924050"/>
          <p14:tracePt t="13301" x="1981200" y="1924050"/>
          <p14:tracePt t="13318" x="1962150" y="1928813"/>
          <p14:tracePt t="13335" x="1924050" y="1933575"/>
          <p14:tracePt t="13351" x="1876425" y="1938338"/>
          <p14:tracePt t="13368" x="1847850" y="1947863"/>
          <p14:tracePt t="13384" x="1828800" y="1947863"/>
          <p14:tracePt t="13401" x="1809750" y="1947863"/>
          <p14:tracePt t="13418" x="1804988" y="1947863"/>
          <p14:tracePt t="13434" x="1795463" y="1947863"/>
          <p14:tracePt t="13644" x="1738313" y="1971675"/>
          <p14:tracePt t="13651" x="1671638" y="2000250"/>
          <p14:tracePt t="13659" x="1590675" y="2028825"/>
          <p14:tracePt t="13668" x="1519238" y="2043113"/>
          <p14:tracePt t="13684" x="1404938" y="2076450"/>
          <p14:tracePt t="13701" x="1314450" y="2076450"/>
          <p14:tracePt t="13718" x="1238250" y="2076450"/>
          <p14:tracePt t="13734" x="1209675" y="2071688"/>
          <p14:tracePt t="13751" x="1190625" y="2057400"/>
          <p14:tracePt t="13768" x="1181100" y="2057400"/>
          <p14:tracePt t="13784" x="1171575" y="2057400"/>
          <p14:tracePt t="13827" x="1171575" y="2052638"/>
          <p14:tracePt t="13835" x="1181100" y="2047875"/>
          <p14:tracePt t="13851" x="1233488" y="2043113"/>
          <p14:tracePt t="13868" x="1338263" y="2019300"/>
          <p14:tracePt t="13884" x="1457325" y="2000250"/>
          <p14:tracePt t="13901" x="1628775" y="1966913"/>
          <p14:tracePt t="13918" x="1719263" y="1966913"/>
          <p14:tracePt t="13934" x="1809750" y="1962150"/>
          <p14:tracePt t="13951" x="1862138" y="1962150"/>
          <p14:tracePt t="13968" x="1924050" y="1962150"/>
          <p14:tracePt t="13984" x="1947863" y="1962150"/>
          <p14:tracePt t="14001" x="1966913" y="1962150"/>
          <p14:tracePt t="14018" x="1981200" y="1962150"/>
          <p14:tracePt t="14034" x="1985963" y="1962150"/>
          <p14:tracePt t="14051" x="1995488" y="1962150"/>
          <p14:tracePt t="14173" x="2000250" y="1962150"/>
          <p14:tracePt t="14745" x="1990725" y="1985963"/>
          <p14:tracePt t="14753" x="1981200" y="2005013"/>
          <p14:tracePt t="14759" x="1966913" y="2024063"/>
          <p14:tracePt t="14768" x="1957388" y="2043113"/>
          <p14:tracePt t="14784" x="1914525" y="2090738"/>
          <p14:tracePt t="14801" x="1866900" y="2166938"/>
          <p14:tracePt t="14834" x="1766888" y="2319338"/>
          <p14:tracePt t="14868" x="1728788" y="2390775"/>
          <p14:tracePt t="14884" x="1719263" y="2414588"/>
          <p14:tracePt t="14901" x="1719263" y="2419350"/>
          <p14:tracePt t="14918" x="1719263" y="2424113"/>
          <p14:tracePt t="14934" x="1719263" y="2433638"/>
          <p14:tracePt t="14951" x="1719263" y="2443163"/>
          <p14:tracePt t="14968" x="1724025" y="2447925"/>
          <p14:tracePt t="14984" x="1733550" y="2457450"/>
          <p14:tracePt t="15001" x="1738313" y="2466975"/>
          <p14:tracePt t="15018" x="1738313" y="2471738"/>
          <p14:tracePt t="15051" x="1738313" y="2481263"/>
          <p14:tracePt t="15068" x="1738313" y="2490788"/>
          <p14:tracePt t="15084" x="1738313" y="2495550"/>
          <p14:tracePt t="15101" x="1728788" y="2500313"/>
          <p14:tracePt t="15118" x="1719263" y="2514600"/>
          <p14:tracePt t="15134" x="1685925" y="2538413"/>
          <p14:tracePt t="15151" x="1662113" y="2547938"/>
          <p14:tracePt t="15168" x="1638300" y="2557463"/>
          <p14:tracePt t="15185" x="1619250" y="2557463"/>
          <p14:tracePt t="15201" x="1604963" y="2557463"/>
          <p14:tracePt t="15218" x="1595438" y="2557463"/>
          <p14:tracePt t="15234" x="1590675" y="2557463"/>
          <p14:tracePt t="15251" x="1581150" y="2557463"/>
          <p14:tracePt t="15268" x="1576388" y="2557463"/>
          <p14:tracePt t="15303" x="1571625" y="2557463"/>
          <p14:tracePt t="15318" x="1566863" y="2557463"/>
          <p14:tracePt t="15334" x="1562100" y="2557463"/>
          <p14:tracePt t="15351" x="1547813" y="2557463"/>
          <p14:tracePt t="15368" x="1528763" y="2557463"/>
          <p14:tracePt t="15384" x="1500188" y="2557463"/>
          <p14:tracePt t="15401" x="1476375" y="2557463"/>
          <p14:tracePt t="15418" x="1457325" y="2557463"/>
          <p14:tracePt t="15434" x="1423988" y="2557463"/>
          <p14:tracePt t="15451" x="1400175" y="2562225"/>
          <p14:tracePt t="15468" x="1381125" y="2566988"/>
          <p14:tracePt t="15484" x="1366838" y="2566988"/>
          <p14:tracePt t="15501" x="1347788" y="2566988"/>
          <p14:tracePt t="15518" x="1338263" y="2566988"/>
          <p14:tracePt t="15535" x="1323975" y="2566988"/>
          <p14:tracePt t="15553" x="1304925" y="2566988"/>
          <p14:tracePt t="15568" x="1290638" y="2566988"/>
          <p14:tracePt t="15584" x="1276350" y="2562225"/>
          <p14:tracePt t="15601" x="1262063" y="2557463"/>
          <p14:tracePt t="15618" x="1228725" y="2538413"/>
          <p14:tracePt t="15634" x="1209675" y="2528888"/>
          <p14:tracePt t="15651" x="1195388" y="2514600"/>
          <p14:tracePt t="15668" x="1181100" y="2495550"/>
          <p14:tracePt t="15684" x="1162050" y="2447925"/>
          <p14:tracePt t="15701" x="1157288" y="2414588"/>
          <p14:tracePt t="15718" x="1162050" y="2362200"/>
          <p14:tracePt t="15734" x="1185863" y="2309813"/>
          <p14:tracePt t="15751" x="1243013" y="2247900"/>
          <p14:tracePt t="15768" x="1290638" y="2224088"/>
          <p14:tracePt t="15784" x="1343025" y="2200275"/>
          <p14:tracePt t="15801" x="1419225" y="2195513"/>
          <p14:tracePt t="15818" x="1471613" y="2205038"/>
          <p14:tracePt t="15834" x="1514475" y="2224088"/>
          <p14:tracePt t="15851" x="1547813" y="2252663"/>
          <p14:tracePt t="15868" x="1590675" y="2309813"/>
          <p14:tracePt t="15884" x="1614488" y="2347913"/>
          <p14:tracePt t="15901" x="1619250" y="2371725"/>
          <p14:tracePt t="15917" x="1624013" y="2381250"/>
          <p14:tracePt t="15934" x="1638300" y="2400300"/>
          <p14:tracePt t="15951" x="1643063" y="2414588"/>
          <p14:tracePt t="15968" x="1643063" y="2419350"/>
          <p14:tracePt t="15984" x="1657350" y="2433638"/>
          <p14:tracePt t="16001" x="1690688" y="2457450"/>
          <p14:tracePt t="16018" x="1719263" y="2476500"/>
          <p14:tracePt t="16034" x="1771650" y="2500313"/>
          <p14:tracePt t="16051" x="1871663" y="2528888"/>
          <p14:tracePt t="16068" x="1924050" y="2538413"/>
          <p14:tracePt t="16084" x="1957388" y="2543175"/>
          <p14:tracePt t="16101" x="1990725" y="2557463"/>
          <p14:tracePt t="16118" x="2014538" y="2557463"/>
          <p14:tracePt t="16134" x="2024063" y="2557463"/>
          <p14:tracePt t="16151" x="2028825" y="2557463"/>
          <p14:tracePt t="16168" x="2033588" y="2557463"/>
          <p14:tracePt t="16184" x="2047875" y="2562225"/>
          <p14:tracePt t="16201" x="2062163" y="2562225"/>
          <p14:tracePt t="16218" x="2071688" y="2581275"/>
          <p14:tracePt t="16235" x="2100263" y="2600325"/>
          <p14:tracePt t="16251" x="2114550" y="2605088"/>
          <p14:tracePt t="16268" x="2124075" y="2614613"/>
          <p14:tracePt t="16285" x="2128838" y="2614613"/>
          <p14:tracePt t="16301" x="2133600" y="2614613"/>
          <p14:tracePt t="16632" x="2171700" y="2614613"/>
          <p14:tracePt t="16639" x="2228850" y="2614613"/>
          <p14:tracePt t="16651" x="2271713" y="2614613"/>
          <p14:tracePt t="16669" x="2376488" y="2614613"/>
          <p14:tracePt t="16685" x="2433638" y="2614613"/>
          <p14:tracePt t="16701" x="2486025" y="2614613"/>
          <p14:tracePt t="16734" x="2595563" y="2614613"/>
          <p14:tracePt t="16768" x="2667000" y="2614613"/>
          <p14:tracePt t="16784" x="2695575" y="2614613"/>
          <p14:tracePt t="16801" x="2743200" y="2614613"/>
          <p14:tracePt t="16817" x="2771775" y="2614613"/>
          <p14:tracePt t="16834" x="2790825" y="2614613"/>
          <p14:tracePt t="16851" x="2828925" y="2614613"/>
          <p14:tracePt t="16868" x="2857500" y="2614613"/>
          <p14:tracePt t="16884" x="2886075" y="2614613"/>
          <p14:tracePt t="16901" x="2914650" y="2614613"/>
          <p14:tracePt t="16917" x="2943225" y="2614613"/>
          <p14:tracePt t="16934" x="2952750" y="2614613"/>
          <p14:tracePt t="16951" x="2957513" y="2614613"/>
          <p14:tracePt t="16967" x="2967038" y="2614613"/>
          <p14:tracePt t="16984" x="2986088" y="2614613"/>
          <p14:tracePt t="17001" x="3005138" y="2614613"/>
          <p14:tracePt t="17018" x="3043238" y="2614613"/>
          <p14:tracePt t="17035" x="3090863" y="2614613"/>
          <p14:tracePt t="17051" x="3124200" y="2614613"/>
          <p14:tracePt t="17068" x="3162300" y="2614613"/>
          <p14:tracePt t="17085" x="3209925" y="2614613"/>
          <p14:tracePt t="17101" x="3286125" y="2614613"/>
          <p14:tracePt t="17118" x="3328988" y="2614613"/>
          <p14:tracePt t="17134" x="3371850" y="2614613"/>
          <p14:tracePt t="17151" x="3390900" y="2614613"/>
          <p14:tracePt t="17153" x="3400425" y="2614613"/>
          <p14:tracePt t="17168" x="3424238" y="2614613"/>
          <p14:tracePt t="17184" x="3433763" y="2614613"/>
          <p14:tracePt t="17201" x="3438525" y="2614613"/>
          <p14:tracePt t="17218" x="3448050" y="2614613"/>
          <p14:tracePt t="17234" x="3452813" y="2614613"/>
          <p14:tracePt t="17520" x="3495675" y="2609850"/>
          <p14:tracePt t="17527" x="3567113" y="2600325"/>
          <p14:tracePt t="17535" x="3624263" y="2581275"/>
          <p14:tracePt t="17551" x="3752850" y="2557463"/>
          <p14:tracePt t="17568" x="3833813" y="2543175"/>
          <p14:tracePt t="17584" x="3871913" y="2543175"/>
          <p14:tracePt t="17601" x="3900488" y="2543175"/>
          <p14:tracePt t="17618" x="3910013" y="2543175"/>
          <p14:tracePt t="17634" x="3914775" y="2543175"/>
          <p14:tracePt t="17651" x="3924300" y="2543175"/>
          <p14:tracePt t="17689" x="3929063" y="2543175"/>
          <p14:tracePt t="18041" x="3890963" y="2543175"/>
          <p14:tracePt t="18048" x="3819525" y="2557463"/>
          <p14:tracePt t="18055" x="3752850" y="2562225"/>
          <p14:tracePt t="18068" x="3686175" y="2571750"/>
          <p14:tracePt t="18085" x="3505200" y="2571750"/>
          <p14:tracePt t="18101" x="3405188" y="2571750"/>
          <p14:tracePt t="18134" x="3167063" y="2543175"/>
          <p14:tracePt t="18167" x="2909888" y="2514600"/>
          <p14:tracePt t="18184" x="2795588" y="2495550"/>
          <p14:tracePt t="18201" x="2619375" y="2495550"/>
          <p14:tracePt t="18217" x="2505075" y="2495550"/>
          <p14:tracePt t="18234" x="2414588" y="2505075"/>
          <p14:tracePt t="18251" x="2328863" y="2519363"/>
          <p14:tracePt t="18268" x="2224088" y="2533650"/>
          <p14:tracePt t="18284" x="2181225" y="2533650"/>
          <p14:tracePt t="18301" x="2157413" y="2533650"/>
          <p14:tracePt t="18318" x="2143125" y="2533650"/>
          <p14:tracePt t="18334" x="2133600" y="2533650"/>
          <p14:tracePt t="18351" x="2128838" y="2533650"/>
          <p14:tracePt t="18384" x="2133600" y="2528888"/>
          <p14:tracePt t="18401" x="2190750" y="2519363"/>
          <p14:tracePt t="18417" x="2262188" y="2509838"/>
          <p14:tracePt t="18434" x="2362200" y="2509838"/>
          <p14:tracePt t="18451" x="2605088" y="2500313"/>
          <p14:tracePt t="18467" x="2762250" y="2486025"/>
          <p14:tracePt t="18484" x="2943225" y="2447925"/>
          <p14:tracePt t="18501" x="3157538" y="2409825"/>
          <p14:tracePt t="18517" x="3409950" y="2347913"/>
          <p14:tracePt t="18535" x="3576638" y="2324100"/>
          <p14:tracePt t="18552" x="3724275" y="2314575"/>
          <p14:tracePt t="18568" x="3857625" y="2314575"/>
          <p14:tracePt t="18584" x="4067175" y="2319338"/>
          <p14:tracePt t="18601" x="4238625" y="2324100"/>
          <p14:tracePt t="18618" x="4371975" y="2324100"/>
          <p14:tracePt t="18634" x="4538663" y="2324100"/>
          <p14:tracePt t="18651" x="4643438" y="2324100"/>
          <p14:tracePt t="18668" x="4733925" y="2324100"/>
          <p14:tracePt t="18684" x="4814888" y="2324100"/>
          <p14:tracePt t="18701" x="4919663" y="2309813"/>
          <p14:tracePt t="18718" x="4991100" y="2309813"/>
          <p14:tracePt t="18734" x="5067300" y="2309813"/>
          <p14:tracePt t="18751" x="5157788" y="2309813"/>
          <p14:tracePt t="18767" x="5267325" y="2319338"/>
          <p14:tracePt t="18784" x="5319713" y="2333625"/>
          <p14:tracePt t="18801" x="5376863" y="2338388"/>
          <p14:tracePt t="18818" x="5453063" y="2352675"/>
          <p14:tracePt t="18834" x="5505450" y="2352675"/>
          <p14:tracePt t="18851" x="5548313" y="2352675"/>
          <p14:tracePt t="18867" x="5591175" y="2352675"/>
          <p14:tracePt t="18884" x="5634038" y="2352675"/>
          <p14:tracePt t="18901" x="5657850" y="2352675"/>
          <p14:tracePt t="18917" x="5676900" y="2352675"/>
          <p14:tracePt t="18934" x="5705475" y="2352675"/>
          <p14:tracePt t="18951" x="5753100" y="2352675"/>
          <p14:tracePt t="18967" x="5772150" y="2352675"/>
          <p14:tracePt t="18984" x="5795963" y="2352675"/>
          <p14:tracePt t="19001" x="5819775" y="2352675"/>
          <p14:tracePt t="19017" x="5834063" y="2352675"/>
          <p14:tracePt t="19034" x="5843588" y="2352675"/>
          <p14:tracePt t="19051" x="5848350" y="2352675"/>
          <p14:tracePt t="19068" x="5857875" y="2352675"/>
          <p14:tracePt t="19084" x="5867400" y="2352675"/>
          <p14:tracePt t="19670" x="5695950" y="2390775"/>
          <p14:tracePt t="19677" x="5305425" y="2419350"/>
          <p14:tracePt t="19685" x="4957763" y="2466975"/>
          <p14:tracePt t="19701" x="4214813" y="2543175"/>
          <p14:tracePt t="19718" x="3476625" y="2605088"/>
          <p14:tracePt t="19735" x="2781300" y="2657475"/>
          <p14:tracePt t="19768" x="2314575" y="2662238"/>
          <p14:tracePt t="19802" x="2081213" y="2643188"/>
          <p14:tracePt t="19817" x="2047875" y="2633663"/>
          <p14:tracePt t="19834" x="2014538" y="2624138"/>
          <p14:tracePt t="19852" x="1981200" y="2619375"/>
          <p14:tracePt t="19867" x="1924050" y="2605088"/>
          <p14:tracePt t="19884" x="1890713" y="2605088"/>
          <p14:tracePt t="19901" x="1838325" y="2605088"/>
          <p14:tracePt t="19917" x="1781175" y="2605088"/>
          <p14:tracePt t="19934" x="1657350" y="2609850"/>
          <p14:tracePt t="19951" x="1576388" y="2624138"/>
          <p14:tracePt t="19967" x="1524000" y="2628900"/>
          <p14:tracePt t="19984" x="1490663" y="2628900"/>
          <p14:tracePt t="20001" x="1457325" y="2628900"/>
          <p14:tracePt t="20017" x="1428750" y="2633663"/>
          <p14:tracePt t="20034" x="1400175" y="2643188"/>
          <p14:tracePt t="20051" x="1300163" y="2671763"/>
          <p14:tracePt t="20067" x="1214438" y="2709863"/>
          <p14:tracePt t="20084" x="1123950" y="2747963"/>
          <p14:tracePt t="20101" x="1057275" y="2786063"/>
          <p14:tracePt t="20117" x="966788" y="2828925"/>
          <p14:tracePt t="20134" x="914400" y="2843213"/>
          <p14:tracePt t="20151" x="857250" y="2847975"/>
          <p14:tracePt t="20168" x="809625" y="2843213"/>
          <p14:tracePt t="20184" x="757238" y="2809875"/>
          <p14:tracePt t="20201" x="728663" y="2781300"/>
          <p14:tracePt t="20217" x="704850" y="2747963"/>
          <p14:tracePt t="20234" x="685800" y="2681288"/>
          <p14:tracePt t="20251" x="685800" y="2609850"/>
          <p14:tracePt t="20267" x="704850" y="2557463"/>
          <p14:tracePt t="20284" x="733425" y="2528888"/>
          <p14:tracePt t="20301" x="833438" y="2490788"/>
          <p14:tracePt t="20317" x="904875" y="2495550"/>
          <p14:tracePt t="20334" x="990600" y="2519363"/>
          <p14:tracePt t="20351" x="1052513" y="2547938"/>
          <p14:tracePt t="20367" x="1114425" y="2576513"/>
          <p14:tracePt t="20384" x="1133475" y="2590800"/>
          <p14:tracePt t="20401" x="1157288" y="2600325"/>
          <p14:tracePt t="20417" x="1185863" y="2628900"/>
          <p14:tracePt t="20434" x="1223963" y="2667000"/>
          <p14:tracePt t="20451" x="1257300" y="2724150"/>
          <p14:tracePt t="20467" x="1295400" y="2781300"/>
          <p14:tracePt t="20484" x="1343025" y="2852738"/>
          <p14:tracePt t="20501" x="1357313" y="2886075"/>
          <p14:tracePt t="20517" x="1366838" y="2905125"/>
          <p14:tracePt t="20534" x="1371600" y="2914650"/>
          <p14:tracePt t="20551" x="1376363" y="2933700"/>
          <p14:tracePt t="20567" x="1376363" y="2943225"/>
          <p14:tracePt t="20584" x="1371600" y="2957513"/>
          <p14:tracePt t="20601" x="1352550" y="2986088"/>
          <p14:tracePt t="20617" x="1328738" y="3009900"/>
          <p14:tracePt t="20634" x="1300163" y="3033713"/>
          <p14:tracePt t="20651" x="1266825" y="3057525"/>
          <p14:tracePt t="20652" x="1247775" y="3062288"/>
          <p14:tracePt t="20667" x="1219200" y="3081338"/>
          <p14:tracePt t="20684" x="1195388" y="3095625"/>
          <p14:tracePt t="20701" x="1162050" y="3105150"/>
          <p14:tracePt t="20717" x="1133475" y="3109913"/>
          <p14:tracePt t="20734" x="1076325" y="3124200"/>
          <p14:tracePt t="20751" x="1042988" y="3128963"/>
          <p14:tracePt t="20767" x="1004888" y="3128963"/>
          <p14:tracePt t="20784" x="976313" y="3143250"/>
          <p14:tracePt t="20800" x="933450" y="3148013"/>
          <p14:tracePt t="20817" x="914400" y="3148013"/>
          <p14:tracePt t="20834" x="904875" y="3148013"/>
          <p14:tracePt t="20851" x="895350" y="3148013"/>
          <p14:tracePt t="20896" x="895350" y="3152775"/>
          <p14:tracePt t="20902" x="904875" y="3157538"/>
          <p14:tracePt t="20917" x="942975" y="3176588"/>
          <p14:tracePt t="20934" x="1019175" y="3219450"/>
          <p14:tracePt t="20951" x="1114425" y="3271838"/>
          <p14:tracePt t="20967" x="1200150" y="3300413"/>
          <p14:tracePt t="20984" x="1304925" y="3338513"/>
          <p14:tracePt t="21000" x="1338263" y="3343275"/>
          <p14:tracePt t="21017" x="1362075" y="3357563"/>
          <p14:tracePt t="21034" x="1381125" y="3357563"/>
          <p14:tracePt t="21051" x="1390650" y="3357563"/>
          <p14:tracePt t="21067" x="1395413" y="3357563"/>
          <p14:tracePt t="21084" x="1400175" y="3357563"/>
          <p14:tracePt t="21101" x="1409700" y="3357563"/>
          <p14:tracePt t="21117" x="1419225" y="3357563"/>
          <p14:tracePt t="21134" x="1423988" y="3357563"/>
          <p14:tracePt t="21151" x="1428750" y="3357563"/>
          <p14:tracePt t="21152" x="1438275" y="3357563"/>
          <p14:tracePt t="21167" x="1447800" y="3352800"/>
          <p14:tracePt t="21184" x="1457325" y="3343275"/>
          <p14:tracePt t="21201" x="1462088" y="3343275"/>
          <p14:tracePt t="21218" x="1471613" y="3343275"/>
          <p14:tracePt t="21285" x="1476375" y="3343275"/>
          <p14:tracePt t="21336" x="1481138" y="3343275"/>
          <p14:tracePt t="21343" x="1485900" y="3343275"/>
          <p14:tracePt t="21351" x="1485900" y="3338513"/>
          <p14:tracePt t="23045" x="1485900" y="3333750"/>
          <p14:tracePt t="23052" x="1481138" y="3328988"/>
          <p14:tracePt t="23060" x="1471613" y="3314700"/>
          <p14:tracePt t="23068" x="1466850" y="3309938"/>
          <p14:tracePt t="23084" x="1452563" y="3295650"/>
          <p14:tracePt t="23100" x="1428750" y="3281363"/>
          <p14:tracePt t="23117" x="1404938" y="3267075"/>
          <p14:tracePt t="23150" x="1328738" y="3238500"/>
          <p14:tracePt t="23184" x="1223963" y="3238500"/>
          <p14:tracePt t="23200" x="1181100" y="3238500"/>
          <p14:tracePt t="23217" x="1152525" y="3238500"/>
          <p14:tracePt t="23234" x="1119188" y="3238500"/>
          <p14:tracePt t="23250" x="1071563" y="3238500"/>
          <p14:tracePt t="23267" x="1033463" y="3243263"/>
          <p14:tracePt t="23284" x="1000125" y="3248025"/>
          <p14:tracePt t="23300" x="962025" y="3257550"/>
          <p14:tracePt t="23318" x="914400" y="3257550"/>
          <p14:tracePt t="23334" x="895350" y="3257550"/>
          <p14:tracePt t="23351" x="871538" y="3257550"/>
          <p14:tracePt t="23367" x="852488" y="3257550"/>
          <p14:tracePt t="23384" x="833438" y="3257550"/>
          <p14:tracePt t="23400" x="828675" y="3257550"/>
          <p14:tracePt t="23417" x="823913" y="3257550"/>
          <p14:tracePt t="23434" x="819150" y="3257550"/>
          <p14:tracePt t="23478" x="828675" y="3257550"/>
          <p14:tracePt t="23486" x="833438" y="3257550"/>
          <p14:tracePt t="23500" x="852488" y="3257550"/>
          <p14:tracePt t="23517" x="881063" y="3252788"/>
          <p14:tracePt t="23534" x="909638" y="3252788"/>
          <p14:tracePt t="23550" x="938213" y="3252788"/>
          <p14:tracePt t="23567" x="971550" y="3252788"/>
          <p14:tracePt t="23584" x="1004888" y="3252788"/>
          <p14:tracePt t="23600" x="1033463" y="3252788"/>
          <p14:tracePt t="23617" x="1090613" y="3248025"/>
          <p14:tracePt t="23634" x="1123950" y="3238500"/>
          <p14:tracePt t="23650" x="1166813" y="3228975"/>
          <p14:tracePt t="23667" x="1204913" y="3224213"/>
          <p14:tracePt t="23684" x="1247775" y="3214688"/>
          <p14:tracePt t="23700" x="1257300" y="3214688"/>
          <p14:tracePt t="23717" x="1266825" y="3214688"/>
          <p14:tracePt t="23734" x="1276350" y="3214688"/>
          <p14:tracePt t="23750" x="1281113" y="3214688"/>
          <p14:tracePt t="23786" x="1285875" y="3214688"/>
          <p14:tracePt t="23802" x="1290638" y="3214688"/>
          <p14:tracePt t="23817" x="1295400" y="3214688"/>
          <p14:tracePt t="23834" x="1304925" y="3214688"/>
          <p14:tracePt t="23850" x="1309688" y="3214688"/>
          <p14:tracePt t="23867" x="1319213" y="3214688"/>
          <p14:tracePt t="23884" x="1323975" y="3214688"/>
          <p14:tracePt t="23901" x="1333500" y="3214688"/>
          <p14:tracePt t="23917" x="1338263" y="3214688"/>
          <p14:tracePt t="23934" x="1347788" y="3214688"/>
          <p14:tracePt t="23950" x="1352550" y="3214688"/>
          <p14:tracePt t="23967" x="1362075" y="3214688"/>
          <p14:tracePt t="23984" x="1366838" y="3214688"/>
          <p14:tracePt t="24000" x="1385888" y="3214688"/>
          <p14:tracePt t="24017" x="1400175" y="3209925"/>
          <p14:tracePt t="24034" x="1414463" y="3205163"/>
          <p14:tracePt t="24050" x="1447800" y="3205163"/>
          <p14:tracePt t="24067" x="1462088" y="3205163"/>
          <p14:tracePt t="24084" x="1481138" y="3190875"/>
          <p14:tracePt t="24100" x="1509713" y="3190875"/>
          <p14:tracePt t="24117" x="1538288" y="3181350"/>
          <p14:tracePt t="24134" x="1547813" y="3181350"/>
          <p14:tracePt t="24150" x="1557338" y="3181350"/>
          <p14:tracePt t="24167" x="1562100" y="3181350"/>
          <p14:tracePt t="24184" x="1566863" y="3181350"/>
          <p14:tracePt t="24227" x="1571625" y="3181350"/>
          <p14:tracePt t="24235" x="1576388" y="3181350"/>
          <p14:tracePt t="24250" x="1581150" y="3181350"/>
          <p14:tracePt t="24257" x="1585913" y="3181350"/>
          <p14:tracePt t="24271" x="1595438" y="3181350"/>
          <p14:tracePt t="24284" x="1600200" y="3181350"/>
          <p14:tracePt t="24300" x="1609725" y="3181350"/>
          <p14:tracePt t="24317" x="1614488" y="3181350"/>
          <p14:tracePt t="24334" x="1624013" y="3181350"/>
          <p14:tracePt t="24866" x="1643063" y="3181350"/>
          <p14:tracePt t="24873" x="1662113" y="3181350"/>
          <p14:tracePt t="24884" x="1676400" y="3181350"/>
          <p14:tracePt t="24900" x="1704975" y="3181350"/>
          <p14:tracePt t="24917" x="1733550" y="3181350"/>
          <p14:tracePt t="24934" x="1743075" y="3181350"/>
          <p14:tracePt t="24967" x="1757363" y="3181350"/>
          <p14:tracePt t="25190" x="1762125" y="3181350"/>
          <p14:tracePt t="25196" x="1766888" y="3181350"/>
          <p14:tracePt t="25211" x="1771650" y="3181350"/>
          <p14:tracePt t="25218" x="1776413" y="3181350"/>
          <p14:tracePt t="25306" x="1771650" y="3181350"/>
          <p14:tracePt t="25320" x="1757363" y="3186113"/>
          <p14:tracePt t="25327" x="1752600" y="3190875"/>
          <p14:tracePt t="25335" x="1747838" y="3190875"/>
          <p14:tracePt t="25351" x="1743075" y="3190875"/>
          <p14:tracePt t="25367" x="1738313" y="3190875"/>
          <p14:tracePt t="25383" x="1733550" y="3190875"/>
          <p14:tracePt t="25400" x="1728788" y="3190875"/>
          <p14:tracePt t="25519" x="1733550" y="3190875"/>
          <p14:tracePt t="25527" x="1738313" y="3190875"/>
          <p14:tracePt t="25542" x="1743075" y="3190875"/>
          <p14:tracePt t="25556" x="1757363" y="3190875"/>
          <p14:tracePt t="25567" x="1762125" y="3190875"/>
          <p14:tracePt t="25585" x="1776413" y="3195638"/>
          <p14:tracePt t="25600" x="1790700" y="3200400"/>
          <p14:tracePt t="25617" x="1804988" y="3200400"/>
          <p14:tracePt t="25633" x="1814513" y="3200400"/>
          <p14:tracePt t="25650" x="1833563" y="3205163"/>
          <p14:tracePt t="25667" x="1838325" y="3205163"/>
          <p14:tracePt t="25684" x="1843088" y="3205163"/>
          <p14:tracePt t="25700" x="1852613" y="3205163"/>
          <p14:tracePt t="25915" x="1890713" y="3195638"/>
          <p14:tracePt t="25922" x="1938338" y="3181350"/>
          <p14:tracePt t="25933" x="1976438" y="3167063"/>
          <p14:tracePt t="25950" x="2062163" y="3133725"/>
          <p14:tracePt t="25967" x="2152650" y="3105150"/>
          <p14:tracePt t="25983" x="2195513" y="3095625"/>
          <p14:tracePt t="26000" x="2233613" y="3090863"/>
          <p14:tracePt t="26017" x="2281238" y="3076575"/>
          <p14:tracePt t="26033" x="2309813" y="3076575"/>
          <p14:tracePt t="26050" x="2328863" y="3076575"/>
          <p14:tracePt t="26067" x="2357438" y="3076575"/>
          <p14:tracePt t="26084" x="2390775" y="3076575"/>
          <p14:tracePt t="26100" x="2405063" y="3076575"/>
          <p14:tracePt t="26117" x="2414588" y="3076575"/>
          <p14:tracePt t="26134" x="2419350" y="3076575"/>
          <p14:tracePt t="26150" x="2424113" y="3076575"/>
          <p14:tracePt t="26172" x="2424113" y="3081338"/>
          <p14:tracePt t="26183" x="2424113" y="3086100"/>
          <p14:tracePt t="26200" x="2424113" y="3095625"/>
          <p14:tracePt t="26217" x="2424113" y="3105150"/>
          <p14:tracePt t="26234" x="2424113" y="3119438"/>
          <p14:tracePt t="26250" x="2414588" y="3148013"/>
          <p14:tracePt t="26267" x="2386013" y="3171825"/>
          <p14:tracePt t="26284" x="2347913" y="3190875"/>
          <p14:tracePt t="26300" x="2295525" y="3195638"/>
          <p14:tracePt t="26317" x="2243138" y="3186113"/>
          <p14:tracePt t="26334" x="2162175" y="3138488"/>
          <p14:tracePt t="26350" x="2124075" y="3105150"/>
          <p14:tracePt t="26367" x="2090738" y="3052763"/>
          <p14:tracePt t="26384" x="2047875" y="2952750"/>
          <p14:tracePt t="26400" x="2033588" y="2847975"/>
          <p14:tracePt t="26417" x="2033588" y="2795588"/>
          <p14:tracePt t="26433" x="2047875" y="2767013"/>
          <p14:tracePt t="26450" x="2071688" y="2724150"/>
          <p14:tracePt t="26467" x="2100263" y="2700338"/>
          <p14:tracePt t="26483" x="2138363" y="2690813"/>
          <p14:tracePt t="26500" x="2185988" y="2681288"/>
          <p14:tracePt t="26517" x="2247900" y="2681288"/>
          <p14:tracePt t="26534" x="2286000" y="2700338"/>
          <p14:tracePt t="26550" x="2324100" y="2719388"/>
          <p14:tracePt t="26567" x="2347913" y="2743200"/>
          <p14:tracePt t="26583" x="2390775" y="2800350"/>
          <p14:tracePt t="26600" x="2409825" y="2847975"/>
          <p14:tracePt t="26617" x="2428875" y="2900363"/>
          <p14:tracePt t="26634" x="2443163" y="2947988"/>
          <p14:tracePt t="26650" x="2447925" y="2976563"/>
          <p14:tracePt t="26667" x="2447925" y="3005138"/>
          <p14:tracePt t="26684" x="2447925" y="3019425"/>
          <p14:tracePt t="26700" x="2447925" y="3038475"/>
          <p14:tracePt t="26717" x="2447925" y="3043238"/>
          <p14:tracePt t="26734" x="2447925" y="3048000"/>
          <p14:tracePt t="26751" x="2447925" y="3057525"/>
          <p14:tracePt t="27009" x="2447925" y="3062288"/>
          <p14:tracePt t="27030" x="2447925" y="3071813"/>
          <p14:tracePt t="27037" x="2447925" y="3076575"/>
          <p14:tracePt t="27050" x="2447925" y="3081338"/>
          <p14:tracePt t="27067" x="2443163" y="3100388"/>
          <p14:tracePt t="27083" x="2433638" y="3109913"/>
          <p14:tracePt t="27100" x="2428875" y="3124200"/>
          <p14:tracePt t="27117" x="2424113" y="3128963"/>
          <p14:tracePt t="27134" x="2424113" y="3138488"/>
          <p14:tracePt t="27207" x="2419350" y="3138488"/>
          <p14:tracePt t="27214" x="2414588" y="3138488"/>
          <p14:tracePt t="27221" x="2414588" y="3143250"/>
          <p14:tracePt t="27233" x="2409825" y="3148013"/>
          <p14:tracePt t="27250" x="2400300" y="3148013"/>
          <p14:tracePt t="27267" x="2395538" y="3148013"/>
          <p14:tracePt t="27283" x="2386013" y="3148013"/>
          <p14:tracePt t="27300" x="2381250" y="3152775"/>
          <p14:tracePt t="27317" x="2366963" y="3157538"/>
          <p14:tracePt t="27333" x="2357438" y="3157538"/>
          <p14:tracePt t="27350" x="2347913" y="3157538"/>
          <p14:tracePt t="27367" x="2338388" y="3162300"/>
          <p14:tracePt t="27383" x="2328863" y="3162300"/>
          <p14:tracePt t="27400" x="2319338" y="3162300"/>
          <p14:tracePt t="27417" x="2309813" y="3162300"/>
          <p14:tracePt t="27433" x="2295525" y="3162300"/>
          <p14:tracePt t="27450" x="2290763" y="3162300"/>
          <p14:tracePt t="27467" x="2286000" y="3162300"/>
          <p14:tracePt t="27483" x="2281238" y="3162300"/>
          <p14:tracePt t="27500" x="2276475" y="3162300"/>
          <p14:tracePt t="28417" x="2271713" y="3162300"/>
          <p14:tracePt t="28520" x="2266950" y="3162300"/>
          <p14:tracePt t="28528" x="2262188" y="3162300"/>
          <p14:tracePt t="28542" x="2247900" y="3162300"/>
          <p14:tracePt t="28550" x="2243138" y="3162300"/>
          <p14:tracePt t="28567" x="2233613" y="3162300"/>
          <p14:tracePt t="28583" x="2228850" y="3162300"/>
          <p14:tracePt t="28600" x="2219325" y="3162300"/>
          <p14:tracePt t="28633" x="2209800" y="3162300"/>
          <p14:tracePt t="28667" x="2205038" y="3162300"/>
          <p14:tracePt t="28690" x="2200275" y="3162300"/>
          <p14:tracePt t="28719" x="2195513" y="3162300"/>
          <p14:tracePt t="28726" x="2190750" y="3162300"/>
          <p14:tracePt t="28734" x="2185988" y="3162300"/>
          <p14:tracePt t="28750" x="2171700" y="3157538"/>
          <p14:tracePt t="28767" x="2162175" y="3152775"/>
          <p14:tracePt t="28783" x="2143125" y="3143250"/>
          <p14:tracePt t="28800" x="2100263" y="3138488"/>
          <p14:tracePt t="28817" x="2071688" y="3133725"/>
          <p14:tracePt t="28833" x="2052638" y="3133725"/>
          <p14:tracePt t="28850" x="2024063" y="3133725"/>
          <p14:tracePt t="28867" x="2014538" y="3133725"/>
          <p14:tracePt t="28883" x="2000250" y="3128963"/>
          <p14:tracePt t="28900" x="1985963" y="3128963"/>
          <p14:tracePt t="28917" x="1971675" y="3128963"/>
          <p14:tracePt t="28933" x="1957388" y="3128963"/>
          <p14:tracePt t="28950" x="1947863" y="3128963"/>
          <p14:tracePt t="28967" x="1933575" y="3128963"/>
          <p14:tracePt t="28983" x="1914525" y="3128963"/>
          <p14:tracePt t="29000" x="1900238" y="3128963"/>
          <p14:tracePt t="29017" x="1895475" y="3128963"/>
          <p14:tracePt t="29034" x="1885950" y="3128963"/>
          <p14:tracePt t="29050" x="1881188" y="3128963"/>
          <p14:tracePt t="29067" x="1871663" y="3128963"/>
          <p14:tracePt t="29083" x="1866900" y="3128963"/>
          <p14:tracePt t="29100" x="1852613" y="3128963"/>
          <p14:tracePt t="29117" x="1843088" y="3128963"/>
          <p14:tracePt t="29133" x="1838325" y="3128963"/>
          <p14:tracePt t="29150" x="1833563" y="3128963"/>
          <p14:tracePt t="29152" x="1828800" y="3128963"/>
          <p14:tracePt t="29167" x="1824038" y="3128963"/>
          <p14:tracePt t="29907" x="1814513" y="3128963"/>
          <p14:tracePt t="29915" x="1785938" y="3119438"/>
          <p14:tracePt t="29922" x="1766888" y="3114675"/>
          <p14:tracePt t="29933" x="1752600" y="3114675"/>
          <p14:tracePt t="29950" x="1700213" y="3109913"/>
          <p14:tracePt t="29967" x="1614488" y="3100388"/>
          <p14:tracePt t="30000" x="1462088" y="3081338"/>
          <p14:tracePt t="30033" x="1314450" y="3057525"/>
          <p14:tracePt t="30050" x="1281113" y="3057525"/>
          <p14:tracePt t="30067" x="1228725" y="3062288"/>
          <p14:tracePt t="30083" x="1166813" y="3071813"/>
          <p14:tracePt t="30100" x="1123950" y="3081338"/>
          <p14:tracePt t="30117" x="1090613" y="3081338"/>
          <p14:tracePt t="30133" x="1047750" y="3086100"/>
          <p14:tracePt t="30150" x="985838" y="3086100"/>
          <p14:tracePt t="30166" x="942975" y="3086100"/>
          <p14:tracePt t="30183" x="904875" y="3086100"/>
          <p14:tracePt t="30200" x="833438" y="3086100"/>
          <p14:tracePt t="30216" x="781050" y="3076575"/>
          <p14:tracePt t="30233" x="738188" y="3076575"/>
          <p14:tracePt t="30250" x="700088" y="3076575"/>
          <p14:tracePt t="30266" x="661988" y="3076575"/>
          <p14:tracePt t="30283" x="652463" y="3076575"/>
          <p14:tracePt t="30300" x="642938" y="3076575"/>
          <p14:tracePt t="30316" x="638175" y="3076575"/>
          <p14:tracePt t="30333" x="633413" y="3076575"/>
          <p14:tracePt t="30367" x="657225" y="3076575"/>
          <p14:tracePt t="30383" x="723900" y="3071813"/>
          <p14:tracePt t="30400" x="881063" y="3071813"/>
          <p14:tracePt t="30416" x="1028700" y="3062288"/>
          <p14:tracePt t="30433" x="1162050" y="3062288"/>
          <p14:tracePt t="30450" x="1343025" y="3052763"/>
          <p14:tracePt t="30466" x="1466850" y="3038475"/>
          <p14:tracePt t="30483" x="1581150" y="3009900"/>
          <p14:tracePt t="30500" x="1676400" y="3005138"/>
          <p14:tracePt t="30517" x="1790700" y="2995613"/>
          <p14:tracePt t="30533" x="1862138" y="3000375"/>
          <p14:tracePt t="30550" x="1943100" y="3005138"/>
          <p14:tracePt t="30566" x="2014538" y="3019425"/>
          <p14:tracePt t="30583" x="2090738" y="3019425"/>
          <p14:tracePt t="30600" x="2133600" y="3019425"/>
          <p14:tracePt t="30616" x="2171700" y="3019425"/>
          <p14:tracePt t="30633" x="2214563" y="3019425"/>
          <p14:tracePt t="30650" x="2243138" y="3019425"/>
          <p14:tracePt t="30666" x="2271713" y="3019425"/>
          <p14:tracePt t="30683" x="2309813" y="3019425"/>
          <p14:tracePt t="30700" x="2347913" y="3019425"/>
          <p14:tracePt t="30716" x="2371725" y="3019425"/>
          <p14:tracePt t="30733" x="2386013" y="3019425"/>
          <p14:tracePt t="30750" x="2400300" y="3019425"/>
          <p14:tracePt t="30766" x="2419350" y="3019425"/>
          <p14:tracePt t="30783" x="2438400" y="3028950"/>
          <p14:tracePt t="30800" x="2462213" y="3038475"/>
          <p14:tracePt t="30817" x="2495550" y="3048000"/>
          <p14:tracePt t="30833" x="2514600" y="3062288"/>
          <p14:tracePt t="30850" x="2528888" y="3071813"/>
          <p14:tracePt t="30866" x="2543175" y="3081338"/>
          <p14:tracePt t="30883" x="2552700" y="3090863"/>
          <p14:tracePt t="30900" x="2557463" y="3090863"/>
          <p14:tracePt t="30916" x="2562225" y="3090863"/>
          <p14:tracePt t="30933" x="2571750" y="3090863"/>
          <p14:tracePt t="31845" x="2562225" y="3128963"/>
          <p14:tracePt t="31853" x="2547938" y="3176588"/>
          <p14:tracePt t="31860" x="2533650" y="3205163"/>
          <p14:tracePt t="31868" x="2509838" y="3243263"/>
          <p14:tracePt t="31883" x="2476500" y="3300413"/>
          <p14:tracePt t="31900" x="2433638" y="3348038"/>
          <p14:tracePt t="31933" x="2338388" y="3433763"/>
          <p14:tracePt t="31967" x="2257425" y="3495675"/>
          <p14:tracePt t="31983" x="2228850" y="3524250"/>
          <p14:tracePt t="32000" x="2190750" y="3543300"/>
          <p14:tracePt t="32017" x="2171700" y="3552825"/>
          <p14:tracePt t="32033" x="2147888" y="3562350"/>
          <p14:tracePt t="32050" x="2114550" y="3586163"/>
          <p14:tracePt t="32067" x="2081213" y="3605213"/>
          <p14:tracePt t="32083" x="2052638" y="3614738"/>
          <p14:tracePt t="32100" x="2014538" y="3638550"/>
          <p14:tracePt t="32117" x="1957388" y="3667125"/>
          <p14:tracePt t="32133" x="1928813" y="3676650"/>
          <p14:tracePt t="32150" x="1890713" y="3695700"/>
          <p14:tracePt t="32166" x="1862138" y="3714750"/>
          <p14:tracePt t="32183" x="1809750" y="3733800"/>
          <p14:tracePt t="32200" x="1771650" y="3738563"/>
          <p14:tracePt t="32216" x="1733550" y="3752850"/>
          <p14:tracePt t="32233" x="1681163" y="3752850"/>
          <p14:tracePt t="32250" x="1647825" y="3752850"/>
          <p14:tracePt t="32266" x="1624013" y="3752850"/>
          <p14:tracePt t="32283" x="1604963" y="3752850"/>
          <p14:tracePt t="32300" x="1581150" y="3752850"/>
          <p14:tracePt t="32316" x="1576388" y="3752850"/>
          <p14:tracePt t="32333" x="1571625" y="3752850"/>
          <p14:tracePt t="32350" x="1566863" y="3752850"/>
          <p14:tracePt t="32366" x="1562100" y="3752850"/>
          <p14:tracePt t="32571" x="1595438" y="3752850"/>
          <p14:tracePt t="32578" x="1652588" y="3748088"/>
          <p14:tracePt t="32586" x="1700213" y="3738563"/>
          <p14:tracePt t="32601" x="1824038" y="3729038"/>
          <p14:tracePt t="32633" x="2062163" y="3724275"/>
          <p14:tracePt t="32667" x="2309813" y="3705225"/>
          <p14:tracePt t="32683" x="2405063" y="3690938"/>
          <p14:tracePt t="32700" x="2452688" y="3690938"/>
          <p14:tracePt t="32716" x="2495550" y="3690938"/>
          <p14:tracePt t="32733" x="2538413" y="3695700"/>
          <p14:tracePt t="32750" x="2562225" y="3705225"/>
          <p14:tracePt t="32766" x="2571750" y="3709988"/>
          <p14:tracePt t="32783" x="2581275" y="3719513"/>
          <p14:tracePt t="32800" x="2590800" y="3729038"/>
          <p14:tracePt t="32816" x="2595563" y="3729038"/>
          <p14:tracePt t="33702" x="2571750" y="3752850"/>
          <p14:tracePt t="33709" x="2533650" y="3790950"/>
          <p14:tracePt t="33716" x="2481263" y="3843338"/>
          <p14:tracePt t="33733" x="2386013" y="3938588"/>
          <p14:tracePt t="33750" x="2286000" y="4024313"/>
          <p14:tracePt t="33767" x="2133600" y="4133850"/>
          <p14:tracePt t="33799" x="1947863" y="4219575"/>
          <p14:tracePt t="33833" x="1785938" y="4276725"/>
          <p14:tracePt t="33850" x="1709738" y="4300538"/>
          <p14:tracePt t="33866" x="1657350" y="4314825"/>
          <p14:tracePt t="33883" x="1609725" y="4324350"/>
          <p14:tracePt t="33899" x="1547813" y="4338638"/>
          <p14:tracePt t="33916" x="1495425" y="4338638"/>
          <p14:tracePt t="33933" x="1462088" y="4338638"/>
          <p14:tracePt t="33950" x="1419225" y="4338638"/>
          <p14:tracePt t="33966" x="1366838" y="4338638"/>
          <p14:tracePt t="33983" x="1328738" y="4338638"/>
          <p14:tracePt t="34000" x="1295400" y="4338638"/>
          <p14:tracePt t="34017" x="1238250" y="4343400"/>
          <p14:tracePt t="34033" x="1204913" y="4352925"/>
          <p14:tracePt t="34050" x="1166813" y="4357688"/>
          <p14:tracePt t="34066" x="1133475" y="4357688"/>
          <p14:tracePt t="34083" x="1085850" y="4357688"/>
          <p14:tracePt t="34100" x="1062038" y="4357688"/>
          <p14:tracePt t="34116" x="1033463" y="4357688"/>
          <p14:tracePt t="34133" x="1004888" y="4357688"/>
          <p14:tracePt t="34149" x="962025" y="4357688"/>
          <p14:tracePt t="34166" x="923925" y="4357688"/>
          <p14:tracePt t="34183" x="904875" y="4357688"/>
          <p14:tracePt t="34200" x="881063" y="4357688"/>
          <p14:tracePt t="34216" x="866775" y="4357688"/>
          <p14:tracePt t="34233" x="857250" y="4357688"/>
          <p14:tracePt t="34250" x="852488" y="4357688"/>
          <p14:tracePt t="34266" x="842963" y="4357688"/>
          <p14:tracePt t="34283" x="833438" y="4357688"/>
          <p14:tracePt t="34300" x="828675" y="4357688"/>
          <p14:tracePt t="34316" x="823913" y="4357688"/>
          <p14:tracePt t="34568" x="871538" y="4357688"/>
          <p14:tracePt t="34575" x="928688" y="4357688"/>
          <p14:tracePt t="34583" x="985838" y="4357688"/>
          <p14:tracePt t="34601" x="1076325" y="4357688"/>
          <p14:tracePt t="34616" x="1147763" y="4357688"/>
          <p14:tracePt t="34633" x="1228725" y="4357688"/>
          <p14:tracePt t="34650" x="1281113" y="4357688"/>
          <p14:tracePt t="34666" x="1309688" y="4357688"/>
          <p14:tracePt t="34683" x="1338263" y="4357688"/>
          <p14:tracePt t="34699" x="1376363" y="4357688"/>
          <p14:tracePt t="34716" x="1395413" y="4357688"/>
          <p14:tracePt t="34733" x="1419225" y="4357688"/>
          <p14:tracePt t="34750" x="1438275" y="4357688"/>
          <p14:tracePt t="34766" x="1466850" y="4357688"/>
          <p14:tracePt t="34783" x="1476375" y="4357688"/>
          <p14:tracePt t="34799" x="1485900" y="4357688"/>
          <p14:tracePt t="34816" x="1495425" y="4357688"/>
          <p14:tracePt t="34833" x="1504950" y="4357688"/>
          <p14:tracePt t="35433" x="1514475" y="4357688"/>
          <p14:tracePt t="35447" x="1519238" y="4357688"/>
          <p14:tracePt t="35455" x="1524000" y="4357688"/>
          <p14:tracePt t="35470" x="1528763" y="4357688"/>
          <p14:tracePt t="35483" x="1533525" y="4357688"/>
          <p14:tracePt t="36579" x="1538288" y="4357688"/>
          <p14:tracePt t="36585" x="1547813" y="4357688"/>
          <p14:tracePt t="36600" x="1571625" y="4348163"/>
          <p14:tracePt t="36616" x="1590675" y="4343400"/>
          <p14:tracePt t="36649" x="1633538" y="4338638"/>
          <p14:tracePt t="36651" x="1647825" y="4338638"/>
          <p14:tracePt t="36683" x="1676400" y="4333875"/>
          <p14:tracePt t="36699" x="1690688" y="4333875"/>
          <p14:tracePt t="36716" x="1704975" y="4333875"/>
          <p14:tracePt t="36733" x="1724025" y="4333875"/>
          <p14:tracePt t="36749" x="1728788" y="4333875"/>
          <p14:tracePt t="36766" x="1733550" y="4333875"/>
          <p14:tracePt t="36783" x="1743075" y="4333875"/>
          <p14:tracePt t="36864" x="1738313" y="4333875"/>
          <p14:tracePt t="36871" x="1733550" y="4333875"/>
          <p14:tracePt t="36883" x="1719263" y="4333875"/>
          <p14:tracePt t="36899" x="1676400" y="4333875"/>
          <p14:tracePt t="36916" x="1562100" y="4338638"/>
          <p14:tracePt t="36933" x="1490663" y="4338638"/>
          <p14:tracePt t="36949" x="1423988" y="4343400"/>
          <p14:tracePt t="36966" x="1371600" y="4348163"/>
          <p14:tracePt t="36983" x="1309688" y="4348163"/>
          <p14:tracePt t="36999" x="1276350" y="4348163"/>
          <p14:tracePt t="37016" x="1247775" y="4348163"/>
          <p14:tracePt t="37033" x="1195388" y="4348163"/>
          <p14:tracePt t="37049" x="1152525" y="4348163"/>
          <p14:tracePt t="37066" x="1109663" y="4348163"/>
          <p14:tracePt t="37083" x="1071563" y="4348163"/>
          <p14:tracePt t="37099" x="1042988" y="4348163"/>
          <p14:tracePt t="37116" x="1023938" y="4348163"/>
          <p14:tracePt t="37133" x="1019175" y="4348163"/>
          <p14:tracePt t="37149" x="1009650" y="4348163"/>
          <p14:tracePt t="37202" x="1019175" y="4348163"/>
          <p14:tracePt t="37210" x="1033463" y="4343400"/>
          <p14:tracePt t="37217" x="1062038" y="4343400"/>
          <p14:tracePt t="37233" x="1119188" y="4329113"/>
          <p14:tracePt t="37249" x="1190625" y="4329113"/>
          <p14:tracePt t="37266" x="1281113" y="4324350"/>
          <p14:tracePt t="37283" x="1452563" y="4305300"/>
          <p14:tracePt t="37299" x="1552575" y="4300538"/>
          <p14:tracePt t="37316" x="1647825" y="4291013"/>
          <p14:tracePt t="37333" x="1719263" y="4281488"/>
          <p14:tracePt t="37349" x="1824038" y="4267200"/>
          <p14:tracePt t="37366" x="1866900" y="4257675"/>
          <p14:tracePt t="37383" x="1905000" y="4248150"/>
          <p14:tracePt t="37399" x="1952625" y="4243388"/>
          <p14:tracePt t="37416" x="1981200" y="4243388"/>
          <p14:tracePt t="37433" x="2009775" y="4243388"/>
          <p14:tracePt t="37449" x="2028825" y="4243388"/>
          <p14:tracePt t="37466" x="2066925" y="4243388"/>
          <p14:tracePt t="37483" x="2105025" y="4243388"/>
          <p14:tracePt t="37499" x="2152650" y="4243388"/>
          <p14:tracePt t="37516" x="2205038" y="4243388"/>
          <p14:tracePt t="37533" x="2266950" y="4252913"/>
          <p14:tracePt t="37549" x="2286000" y="4252913"/>
          <p14:tracePt t="37566" x="2309813" y="4262438"/>
          <p14:tracePt t="37583" x="2319338" y="4271963"/>
          <p14:tracePt t="37599" x="2328863" y="4276725"/>
          <p14:tracePt t="37616" x="2328863" y="4281488"/>
          <p14:tracePt t="37632" x="2328863" y="4295775"/>
          <p14:tracePt t="37649" x="2324100" y="4310063"/>
          <p14:tracePt t="37666" x="2300288" y="4319588"/>
          <p14:tracePt t="37683" x="2271713" y="4333875"/>
          <p14:tracePt t="37699" x="2238375" y="4333875"/>
          <p14:tracePt t="37716" x="2190750" y="4314825"/>
          <p14:tracePt t="37733" x="2157413" y="4276725"/>
          <p14:tracePt t="37749" x="2095500" y="4152900"/>
          <p14:tracePt t="37766" x="2047875" y="4000500"/>
          <p14:tracePt t="37783" x="2038350" y="3948113"/>
          <p14:tracePt t="37799" x="2038350" y="3910013"/>
          <p14:tracePt t="37816" x="2047875" y="3881438"/>
          <p14:tracePt t="37833" x="2071688" y="3857625"/>
          <p14:tracePt t="37849" x="2105025" y="3852863"/>
          <p14:tracePt t="37866" x="2143125" y="3857625"/>
          <p14:tracePt t="37882" x="2185988" y="3871913"/>
          <p14:tracePt t="37899" x="2243138" y="3924300"/>
          <p14:tracePt t="37916" x="2290763" y="3995738"/>
          <p14:tracePt t="37933" x="2309813" y="4057650"/>
          <p14:tracePt t="37949" x="2314575" y="4095750"/>
          <p14:tracePt t="37966" x="2314575" y="4133850"/>
          <p14:tracePt t="37982" x="2314575" y="4148138"/>
          <p14:tracePt t="37999" x="2314575" y="4157663"/>
          <p14:tracePt t="38016" x="2314575" y="4167188"/>
          <p14:tracePt t="38032" x="2314575" y="4171950"/>
          <p14:tracePt t="38258" x="2305050" y="4162425"/>
          <p14:tracePt t="38266" x="2286000" y="4138613"/>
          <p14:tracePt t="38273" x="2271713" y="4124325"/>
          <p14:tracePt t="38282" x="2262188" y="4110038"/>
          <p14:tracePt t="38299" x="2252663" y="4095750"/>
          <p14:tracePt t="38316" x="2238375" y="4086225"/>
          <p14:tracePt t="38333" x="2228850" y="4076700"/>
          <p14:tracePt t="38349" x="2219325" y="4071938"/>
          <p14:tracePt t="38366" x="2219325" y="4062413"/>
          <p14:tracePt t="38383" x="2219325" y="4052888"/>
          <p14:tracePt t="38662" x="2219325" y="4057650"/>
          <p14:tracePt t="38669" x="2219325" y="4062413"/>
          <p14:tracePt t="38677" x="2219325" y="4076700"/>
          <p14:tracePt t="38684" x="2219325" y="4095750"/>
          <p14:tracePt t="38699" x="2219325" y="4114800"/>
          <p14:tracePt t="38716" x="2219325" y="4138613"/>
          <p14:tracePt t="38733" x="2219325" y="4148138"/>
          <p14:tracePt t="38749" x="2219325" y="4162425"/>
          <p14:tracePt t="38766" x="2219325" y="4167188"/>
          <p14:tracePt t="38783" x="2219325" y="4176713"/>
          <p14:tracePt t="38823" x="2219325" y="4181475"/>
          <p14:tracePt t="38933" x="2214563" y="4171950"/>
          <p14:tracePt t="38941" x="2209800" y="4157663"/>
          <p14:tracePt t="38949" x="2209800" y="4138613"/>
          <p14:tracePt t="38966" x="2209800" y="4105275"/>
          <p14:tracePt t="38982" x="2209800" y="4071938"/>
          <p14:tracePt t="38999" x="2209800" y="4029075"/>
          <p14:tracePt t="39016" x="2219325" y="4010025"/>
          <p14:tracePt t="39032" x="2228850" y="3976688"/>
          <p14:tracePt t="39049" x="2238375" y="3948113"/>
          <p14:tracePt t="39066" x="2262188" y="3905250"/>
          <p14:tracePt t="39082" x="2276475" y="3886200"/>
          <p14:tracePt t="39099" x="2286000" y="3867150"/>
          <p14:tracePt t="39116" x="2290763" y="3862388"/>
          <p14:tracePt t="39132" x="2300288" y="3852863"/>
          <p14:tracePt t="39149" x="2305050" y="3848100"/>
          <p14:tracePt t="39166" x="2314575" y="3848100"/>
          <p14:tracePt t="39183" x="2324100" y="3848100"/>
          <p14:tracePt t="39199" x="2328863" y="3848100"/>
          <p14:tracePt t="39216" x="2333625" y="3852863"/>
          <p14:tracePt t="39233" x="2343150" y="3871913"/>
          <p14:tracePt t="39250" x="2343150" y="3900488"/>
          <p14:tracePt t="39267" x="2343150" y="3924300"/>
          <p14:tracePt t="39283" x="2343150" y="3943350"/>
          <p14:tracePt t="39299" x="2338388" y="3971925"/>
          <p14:tracePt t="39316" x="2314575" y="4052888"/>
          <p14:tracePt t="39333" x="2305050" y="4105275"/>
          <p14:tracePt t="39349" x="2290763" y="4148138"/>
          <p14:tracePt t="39366" x="2281238" y="4191000"/>
          <p14:tracePt t="39382" x="2271713" y="4210050"/>
          <p14:tracePt t="39399" x="2262188" y="4229100"/>
          <p14:tracePt t="39416" x="2257425" y="4238625"/>
          <p14:tracePt t="39432" x="2247900" y="4248150"/>
          <p14:tracePt t="39449" x="2243138" y="4252913"/>
          <p14:tracePt t="39466" x="2233613" y="4257675"/>
          <p14:tracePt t="39482" x="2228850" y="4262438"/>
          <p14:tracePt t="39499" x="2224088" y="4262438"/>
          <p14:tracePt t="39516" x="2219325" y="4262438"/>
          <p14:tracePt t="39947" x="2219325" y="4252913"/>
          <p14:tracePt t="39954" x="2233613" y="4233863"/>
          <p14:tracePt t="39966" x="2238375" y="4214813"/>
          <p14:tracePt t="39983" x="2257425" y="4186238"/>
          <p14:tracePt t="39999" x="2281238" y="4138613"/>
          <p14:tracePt t="40016" x="2305050" y="4105275"/>
          <p14:tracePt t="40049" x="2347913" y="4057650"/>
          <p14:tracePt t="40082" x="2371725" y="4029075"/>
          <p14:tracePt t="40099" x="2381250" y="4019550"/>
          <p14:tracePt t="40116" x="2390775" y="4010025"/>
          <p14:tracePt t="40132" x="2400300" y="4000500"/>
          <p14:tracePt t="40233" x="2400300" y="4005263"/>
          <p14:tracePt t="40240" x="2400300" y="4014788"/>
          <p14:tracePt t="40249" x="2395538" y="4029075"/>
          <p14:tracePt t="40266" x="2381250" y="4057650"/>
          <p14:tracePt t="40282" x="2371725" y="4086225"/>
          <p14:tracePt t="40299" x="2347913" y="4119563"/>
          <p14:tracePt t="40316" x="2328863" y="4138613"/>
          <p14:tracePt t="40333" x="2319338" y="4152900"/>
          <p14:tracePt t="40349" x="2314575" y="4162425"/>
          <p14:tracePt t="40366" x="2305050" y="4171950"/>
          <p14:tracePt t="40382" x="2300288" y="4176713"/>
          <p14:tracePt t="40416" x="2295525" y="4176713"/>
          <p14:tracePt t="40489" x="2295525" y="4181475"/>
          <p14:tracePt t="40834" x="2305050" y="4176713"/>
          <p14:tracePt t="40841" x="2314575" y="4157663"/>
          <p14:tracePt t="40851" x="2319338" y="4138613"/>
          <p14:tracePt t="40867" x="2347913" y="4100513"/>
          <p14:tracePt t="40883" x="2357438" y="4071938"/>
          <p14:tracePt t="40899" x="2376488" y="4048125"/>
          <p14:tracePt t="40932" x="2405063" y="4000500"/>
          <p14:tracePt t="40966" x="2419350" y="3976688"/>
          <p14:tracePt t="40982" x="2419350" y="3971925"/>
          <p14:tracePt t="40999" x="2419350" y="3962400"/>
          <p14:tracePt t="41016" x="2419350" y="3957638"/>
          <p14:tracePt t="41298" x="2409825" y="3967163"/>
          <p14:tracePt t="41304" x="2400300" y="3986213"/>
          <p14:tracePt t="41316" x="2386013" y="3995738"/>
          <p14:tracePt t="41334" x="2366963" y="4024313"/>
          <p14:tracePt t="41349" x="2352675" y="4043363"/>
          <p14:tracePt t="41366" x="2343150" y="4052888"/>
          <p14:tracePt t="41399" x="2324100" y="4076700"/>
          <p14:tracePt t="41432" x="2314575" y="4081463"/>
          <p14:tracePt t="41524" x="2309813" y="4086225"/>
          <p14:tracePt t="41531" x="2305050" y="4090988"/>
          <p14:tracePt t="41546" x="2300288" y="4095750"/>
          <p14:tracePt t="41553" x="2295525" y="4100513"/>
          <p14:tracePt t="41568" x="2286000" y="4105275"/>
          <p14:tracePt t="41582" x="2271713" y="4119563"/>
          <p14:tracePt t="41599" x="2238375" y="4152900"/>
          <p14:tracePt t="41616" x="2200275" y="4186238"/>
          <p14:tracePt t="41632" x="2152650" y="4224338"/>
          <p14:tracePt t="41649" x="2090738" y="4267200"/>
          <p14:tracePt t="41666" x="2043113" y="4295775"/>
          <p14:tracePt t="41682" x="2014538" y="4305300"/>
          <p14:tracePt t="41699" x="1985963" y="4324350"/>
          <p14:tracePt t="41716" x="1938338" y="4343400"/>
          <p14:tracePt t="41732" x="1900238" y="4348163"/>
          <p14:tracePt t="41749" x="1862138" y="4352925"/>
          <p14:tracePt t="41766" x="1795463" y="4367213"/>
          <p14:tracePt t="41782" x="1733550" y="4381500"/>
          <p14:tracePt t="41799" x="1662113" y="4386263"/>
          <p14:tracePt t="41816" x="1571625" y="4395788"/>
          <p14:tracePt t="41833" x="1376363" y="4414838"/>
          <p14:tracePt t="41849" x="1262063" y="4429125"/>
          <p14:tracePt t="41866" x="1185863" y="4429125"/>
          <p14:tracePt t="41882" x="1114425" y="4429125"/>
          <p14:tracePt t="41899" x="1047750" y="4429125"/>
          <p14:tracePt t="41916" x="1019175" y="4429125"/>
          <p14:tracePt t="41932" x="1004888" y="4429125"/>
          <p14:tracePt t="41949" x="995363" y="4429125"/>
          <p14:tracePt t="41966" x="985838" y="4429125"/>
          <p14:tracePt t="41982" x="981075" y="4429125"/>
          <p14:tracePt t="42015" x="976313" y="4429125"/>
          <p14:tracePt t="42068" x="981075" y="4429125"/>
          <p14:tracePt t="42075" x="981075" y="4424363"/>
          <p14:tracePt t="42082" x="990600" y="4424363"/>
          <p14:tracePt t="42099" x="1014413" y="4414838"/>
          <p14:tracePt t="42116" x="1042988" y="4405313"/>
          <p14:tracePt t="42133" x="1071563" y="4400550"/>
          <p14:tracePt t="42149" x="1119188" y="4395788"/>
          <p14:tracePt t="42166" x="1128713" y="4395788"/>
          <p14:tracePt t="42182" x="1138238" y="4395788"/>
          <p14:tracePt t="42199" x="1147763" y="4395788"/>
          <p14:tracePt t="42216" x="1162050" y="4395788"/>
          <p14:tracePt t="42232" x="1176338" y="4395788"/>
          <p14:tracePt t="42249" x="1204913" y="4391025"/>
          <p14:tracePt t="42266" x="1257300" y="4381500"/>
          <p14:tracePt t="42282" x="1285875" y="4376738"/>
          <p14:tracePt t="42300" x="1328738" y="4376738"/>
          <p14:tracePt t="42317" x="1390650" y="4376738"/>
          <p14:tracePt t="42332" x="1433513" y="4371975"/>
          <p14:tracePt t="42349" x="1485900" y="4362450"/>
          <p14:tracePt t="42366" x="1533525" y="4362450"/>
          <p14:tracePt t="42382" x="1600200" y="4362450"/>
          <p14:tracePt t="42399" x="1638300" y="4362450"/>
          <p14:tracePt t="42415" x="1657350" y="4362450"/>
          <p14:tracePt t="42432" x="1681163" y="4362450"/>
          <p14:tracePt t="42449" x="1695450" y="4362450"/>
          <p14:tracePt t="42465" x="1704975" y="4362450"/>
          <p14:tracePt t="42482" x="1709738" y="4362450"/>
          <p14:tracePt t="43595" x="1795463" y="4348163"/>
          <p14:tracePt t="43602" x="1947863" y="4338638"/>
          <p14:tracePt t="43616" x="2343150" y="4329113"/>
          <p14:tracePt t="43632" x="2614613" y="4333875"/>
          <p14:tracePt t="43649" x="2943225" y="4343400"/>
          <p14:tracePt t="43665" x="3214688" y="4343400"/>
          <p14:tracePt t="43699" x="3719513" y="4343400"/>
          <p14:tracePt t="43733" x="3976688" y="4362450"/>
          <p14:tracePt t="43749" x="4105275" y="4362450"/>
          <p14:tracePt t="43766" x="4162425" y="4362450"/>
          <p14:tracePt t="43782" x="4200525" y="4362450"/>
          <p14:tracePt t="43799" x="4243388" y="4362450"/>
          <p14:tracePt t="43815" x="4281488" y="4362450"/>
          <p14:tracePt t="43832" x="4310063" y="4362450"/>
          <p14:tracePt t="43849" x="4343400" y="4362450"/>
          <p14:tracePt t="43866" x="4391025" y="4352925"/>
          <p14:tracePt t="43882" x="4429125" y="4348163"/>
          <p14:tracePt t="43899" x="4462463" y="4343400"/>
          <p14:tracePt t="43916" x="4510088" y="4329113"/>
          <p14:tracePt t="43932" x="4562475" y="4305300"/>
          <p14:tracePt t="43949" x="4610100" y="4286250"/>
          <p14:tracePt t="43965" x="4652963" y="4276725"/>
          <p14:tracePt t="43982" x="4700588" y="4267200"/>
          <p14:tracePt t="43999" x="4733925" y="4267200"/>
          <p14:tracePt t="44015" x="4762500" y="4267200"/>
          <p14:tracePt t="44032" x="4791075" y="4267200"/>
          <p14:tracePt t="44049" x="4843463" y="4267200"/>
          <p14:tracePt t="44065" x="4886325" y="4267200"/>
          <p14:tracePt t="44082" x="4924425" y="4267200"/>
          <p14:tracePt t="44099" x="4957763" y="4267200"/>
          <p14:tracePt t="44115" x="5029200" y="4267200"/>
          <p14:tracePt t="44132" x="5072063" y="4267200"/>
          <p14:tracePt t="44149" x="5105400" y="4262438"/>
          <p14:tracePt t="44151" x="5124450" y="4252913"/>
          <p14:tracePt t="44166" x="5148263" y="4248150"/>
          <p14:tracePt t="44182" x="5162550" y="4243388"/>
          <p14:tracePt t="44199" x="5176838" y="4229100"/>
          <p14:tracePt t="44415" x="5200650" y="4214813"/>
          <p14:tracePt t="44423" x="5219700" y="4205288"/>
          <p14:tracePt t="44432" x="5238750" y="4191000"/>
          <p14:tracePt t="44449" x="5267325" y="4181475"/>
          <p14:tracePt t="44465" x="5281613" y="4167188"/>
          <p14:tracePt t="44482" x="5291138" y="4157663"/>
          <p14:tracePt t="44499" x="5300663" y="4157663"/>
          <p14:tracePt t="44542" x="5300663" y="4162425"/>
          <p14:tracePt t="44556" x="5295900" y="4167188"/>
          <p14:tracePt t="44565" x="5291138" y="4171950"/>
          <p14:tracePt t="44582" x="5272088" y="4191000"/>
          <p14:tracePt t="44599" x="5205413" y="4224338"/>
          <p14:tracePt t="44615" x="5172075" y="4233863"/>
          <p14:tracePt t="44632" x="5110163" y="4252913"/>
          <p14:tracePt t="44649" x="5038725" y="4262438"/>
          <p14:tracePt t="44650" x="4991100" y="4262438"/>
          <p14:tracePt t="44665" x="4910138" y="4262438"/>
          <p14:tracePt t="44682" x="4829175" y="4243388"/>
          <p14:tracePt t="44699" x="4772025" y="4210050"/>
          <p14:tracePt t="44715" x="4719638" y="4148138"/>
          <p14:tracePt t="44732" x="4657725" y="4043363"/>
          <p14:tracePt t="44749" x="4638675" y="3976688"/>
          <p14:tracePt t="44765" x="4629150" y="3910013"/>
          <p14:tracePt t="44782" x="4633913" y="3748088"/>
          <p14:tracePt t="44799" x="4648200" y="3686175"/>
          <p14:tracePt t="44815" x="4657725" y="3652838"/>
          <p14:tracePt t="44832" x="4676775" y="3633788"/>
          <p14:tracePt t="44849" x="4724400" y="3609975"/>
          <p14:tracePt t="44865" x="4772025" y="3609975"/>
          <p14:tracePt t="44882" x="4833938" y="3629025"/>
          <p14:tracePt t="44899" x="4891088" y="3652838"/>
          <p14:tracePt t="44915" x="4953000" y="3690938"/>
          <p14:tracePt t="44932" x="4986338" y="3719513"/>
          <p14:tracePt t="44949" x="5014913" y="3743325"/>
          <p14:tracePt t="44966" x="5043488" y="3781425"/>
          <p14:tracePt t="44982" x="5062538" y="3819525"/>
          <p14:tracePt t="44999" x="5072063" y="3848100"/>
          <p14:tracePt t="45015" x="5072063" y="3876675"/>
          <p14:tracePt t="45032" x="5072063" y="3924300"/>
          <p14:tracePt t="45049" x="5067300" y="3962400"/>
          <p14:tracePt t="45065" x="5057775" y="3990975"/>
          <p14:tracePt t="45082" x="5057775" y="4010025"/>
          <p14:tracePt t="45099" x="5057775" y="4038600"/>
          <p14:tracePt t="45115" x="5057775" y="4048125"/>
          <p14:tracePt t="45132" x="5057775" y="4052888"/>
          <p14:tracePt t="45149" x="5057775" y="4062413"/>
          <p14:tracePt t="45165" x="5057775" y="4071938"/>
          <p14:tracePt t="45182" x="5057775" y="4081463"/>
          <p14:tracePt t="45199" x="5057775" y="4090988"/>
          <p14:tracePt t="45216" x="5057775" y="4110038"/>
          <p14:tracePt t="45232" x="5057775" y="4119563"/>
          <p14:tracePt t="45249" x="5057775" y="4143375"/>
          <p14:tracePt t="45265" x="5057775" y="4152900"/>
          <p14:tracePt t="45282" x="5048250" y="4171950"/>
          <p14:tracePt t="45299" x="5038725" y="4176713"/>
          <p14:tracePt t="45315" x="5033963" y="4181475"/>
          <p14:tracePt t="45332" x="5024438" y="4181475"/>
          <p14:tracePt t="45349" x="5010150" y="4181475"/>
          <p14:tracePt t="45365" x="5000625" y="4176713"/>
          <p14:tracePt t="45382" x="4995863" y="4167188"/>
          <p14:tracePt t="45399" x="4991100" y="4157663"/>
          <p14:tracePt t="45415" x="4991100" y="4152900"/>
          <p14:tracePt t="45432" x="4991100" y="4148138"/>
          <p14:tracePt t="45449" x="4991100" y="4138613"/>
          <p14:tracePt t="45465" x="4991100" y="4129088"/>
          <p14:tracePt t="45482" x="4991100" y="4119563"/>
          <p14:tracePt t="45516" x="4986338" y="4119563"/>
          <p14:tracePt t="45532" x="4962525" y="4119563"/>
          <p14:tracePt t="45549" x="4891088" y="4133850"/>
          <p14:tracePt t="45565" x="4762500" y="4167188"/>
          <p14:tracePt t="45582" x="4600575" y="4210050"/>
          <p14:tracePt t="45599" x="4505325" y="4233863"/>
          <p14:tracePt t="45615" x="4443413" y="4248150"/>
          <p14:tracePt t="45632" x="4405313" y="4252913"/>
          <p14:tracePt t="45649" x="4381500" y="4252913"/>
          <p14:tracePt t="45665" x="4367213" y="4252913"/>
          <p14:tracePt t="45682" x="4362450" y="4252913"/>
          <p14:tracePt t="45699" x="4352925" y="4252913"/>
          <p14:tracePt t="45715" x="4329113" y="4252913"/>
          <p14:tracePt t="45732" x="4300538" y="4252913"/>
          <p14:tracePt t="45749" x="4243388" y="4252913"/>
          <p14:tracePt t="45765" x="4105275" y="4243388"/>
          <p14:tracePt t="45782" x="4005263" y="4243388"/>
          <p14:tracePt t="45799" x="3924300" y="4243388"/>
          <p14:tracePt t="45815" x="3881438" y="4243388"/>
          <p14:tracePt t="45832" x="3848100" y="4243388"/>
          <p14:tracePt t="45849" x="3838575" y="4243388"/>
          <p14:tracePt t="45883" x="3838575" y="4238625"/>
          <p14:tracePt t="45899" x="3852863" y="4233863"/>
          <p14:tracePt t="45915" x="3905250" y="4233863"/>
          <p14:tracePt t="45932" x="3971925" y="4233863"/>
          <p14:tracePt t="45949" x="4095750" y="4233863"/>
          <p14:tracePt t="45965" x="4176713" y="4233863"/>
          <p14:tracePt t="45982" x="4243388" y="4233863"/>
          <p14:tracePt t="45998" x="4286250" y="4233863"/>
          <p14:tracePt t="46015" x="4329113" y="4233863"/>
          <p14:tracePt t="46032" x="4338638" y="4233863"/>
          <p14:tracePt t="46049" x="4343400" y="4233863"/>
          <p14:tracePt t="46065" x="4352925" y="4233863"/>
          <p14:tracePt t="46082" x="4357688" y="4233863"/>
          <p14:tracePt t="46099" x="4362450" y="4233863"/>
          <p14:tracePt t="46800" x="4286250" y="4257675"/>
          <p14:tracePt t="46808" x="4157663" y="4286250"/>
          <p14:tracePt t="46816" x="4048125" y="4314825"/>
          <p14:tracePt t="46832" x="3733800" y="4367213"/>
          <p14:tracePt t="46848" x="3448050" y="4400550"/>
          <p14:tracePt t="46865" x="3238500" y="4419600"/>
          <p14:tracePt t="46898" x="2795588" y="4505325"/>
          <p14:tracePt t="46932" x="2581275" y="4576763"/>
          <p14:tracePt t="46949" x="2519363" y="4591050"/>
          <p14:tracePt t="46965" x="2466975" y="4595813"/>
          <p14:tracePt t="46982" x="2405063" y="4605338"/>
          <p14:tracePt t="46999" x="2319338" y="4614863"/>
          <p14:tracePt t="47015" x="2238375" y="4629150"/>
          <p14:tracePt t="47032" x="2147888" y="4629150"/>
          <p14:tracePt t="47048" x="2066925" y="4629150"/>
          <p14:tracePt t="47065" x="1952625" y="4629150"/>
          <p14:tracePt t="47082" x="1909763" y="4629150"/>
          <p14:tracePt t="47098" x="1866900" y="4638675"/>
          <p14:tracePt t="47116" x="1790700" y="4652963"/>
          <p14:tracePt t="47132" x="1743075" y="4657725"/>
          <p14:tracePt t="47148" x="1695450" y="4667250"/>
          <p14:tracePt t="47165" x="1662113" y="4667250"/>
          <p14:tracePt t="47182" x="1628775" y="4676775"/>
          <p14:tracePt t="47199" x="1614488" y="4676775"/>
          <p14:tracePt t="47215" x="1609725" y="4676775"/>
          <p14:tracePt t="47232" x="1604963" y="4676775"/>
          <p14:tracePt t="47248" x="1600200" y="4676775"/>
          <p14:tracePt t="47527" x="1585913" y="4686300"/>
          <p14:tracePt t="47535" x="1562100" y="4705350"/>
          <p14:tracePt t="47549" x="1524000" y="4738688"/>
          <p14:tracePt t="47565" x="1490663" y="4762500"/>
          <p14:tracePt t="47582" x="1462088" y="4786313"/>
          <p14:tracePt t="47599" x="1438275" y="4800600"/>
          <p14:tracePt t="47615" x="1404938" y="4819650"/>
          <p14:tracePt t="47632" x="1381125" y="4838700"/>
          <p14:tracePt t="47649" x="1357313" y="4843463"/>
          <p14:tracePt t="47665" x="1338263" y="4857750"/>
          <p14:tracePt t="47682" x="1290638" y="4867275"/>
          <p14:tracePt t="47699" x="1266825" y="4876800"/>
          <p14:tracePt t="47715" x="1243013" y="4881563"/>
          <p14:tracePt t="47732" x="1223963" y="4891088"/>
          <p14:tracePt t="47749" x="1214438" y="4900613"/>
          <p14:tracePt t="47765" x="1204913" y="4905375"/>
          <p14:tracePt t="47782" x="1195388" y="4910138"/>
          <p14:tracePt t="47798" x="1176338" y="4929188"/>
          <p14:tracePt t="47815" x="1157288" y="4948238"/>
          <p14:tracePt t="47832" x="1123950" y="4972050"/>
          <p14:tracePt t="47848" x="1085850" y="4995863"/>
          <p14:tracePt t="47865" x="1009650" y="5033963"/>
          <p14:tracePt t="47882" x="957263" y="5053013"/>
          <p14:tracePt t="47898" x="914400" y="5076825"/>
          <p14:tracePt t="47915" x="852488" y="5086350"/>
          <p14:tracePt t="47932" x="819150" y="5086350"/>
          <p14:tracePt t="47949" x="781050" y="5081588"/>
          <p14:tracePt t="47965" x="757238" y="5062538"/>
          <p14:tracePt t="47982" x="714375" y="4976813"/>
          <p14:tracePt t="47998" x="695325" y="4914900"/>
          <p14:tracePt t="48015" x="690563" y="4862513"/>
          <p14:tracePt t="48032" x="690563" y="4829175"/>
          <p14:tracePt t="48048" x="690563" y="4805363"/>
          <p14:tracePt t="48065" x="695325" y="4786313"/>
          <p14:tracePt t="48082" x="704850" y="4772025"/>
          <p14:tracePt t="48099" x="738188" y="4757738"/>
          <p14:tracePt t="48115" x="790575" y="4748213"/>
          <p14:tracePt t="48132" x="833438" y="4748213"/>
          <p14:tracePt t="48149" x="876300" y="4748213"/>
          <p14:tracePt t="48150" x="900113" y="4748213"/>
          <p14:tracePt t="48165" x="928688" y="4757738"/>
          <p14:tracePt t="48182" x="952500" y="4762500"/>
          <p14:tracePt t="48199" x="962025" y="4767263"/>
          <p14:tracePt t="48215" x="966788" y="4772025"/>
          <p14:tracePt t="48232" x="971550" y="4781550"/>
          <p14:tracePt t="48248" x="971550" y="4795838"/>
          <p14:tracePt t="48265" x="971550" y="4833938"/>
          <p14:tracePt t="48282" x="957263" y="4876800"/>
          <p14:tracePt t="48298" x="933450" y="4938713"/>
          <p14:tracePt t="48315" x="914400" y="4967288"/>
          <p14:tracePt t="48332" x="895350" y="4986338"/>
          <p14:tracePt t="48349" x="876300" y="5005388"/>
          <p14:tracePt t="48365" x="866775" y="5010150"/>
          <p14:tracePt t="48382" x="842963" y="5014913"/>
          <p14:tracePt t="48398" x="809625" y="5014913"/>
          <p14:tracePt t="48415" x="728663" y="5000625"/>
          <p14:tracePt t="48432" x="690563" y="4976813"/>
          <p14:tracePt t="48449" x="657225" y="4953000"/>
          <p14:tracePt t="48465" x="628650" y="4914900"/>
          <p14:tracePt t="48482" x="604838" y="4867275"/>
          <p14:tracePt t="48498" x="604838" y="4838700"/>
          <p14:tracePt t="48515" x="614363" y="4805363"/>
          <p14:tracePt t="48532" x="647700" y="4772025"/>
          <p14:tracePt t="48549" x="695325" y="4743450"/>
          <p14:tracePt t="48565" x="738188" y="4743450"/>
          <p14:tracePt t="48582" x="771525" y="4743450"/>
          <p14:tracePt t="48599" x="819150" y="4752975"/>
          <p14:tracePt t="48615" x="842963" y="4762500"/>
          <p14:tracePt t="48632" x="871538" y="4776788"/>
          <p14:tracePt t="48649" x="904875" y="4800600"/>
          <p14:tracePt t="48650" x="928688" y="4819650"/>
          <p14:tracePt t="48665" x="976313" y="4852988"/>
          <p14:tracePt t="48682" x="1023938" y="4895850"/>
          <p14:tracePt t="48698" x="1071563" y="4919663"/>
          <p14:tracePt t="48716" x="1143000" y="4933950"/>
          <p14:tracePt t="48732" x="1190625" y="4938713"/>
          <p14:tracePt t="48749" x="1233488" y="4938713"/>
          <p14:tracePt t="48765" x="1285875" y="4938713"/>
          <p14:tracePt t="48782" x="1323975" y="4938713"/>
          <p14:tracePt t="48799" x="1343025" y="4938713"/>
          <p14:tracePt t="48815" x="1357313" y="4938713"/>
          <p14:tracePt t="48832" x="1376363" y="4938713"/>
          <p14:tracePt t="48848" x="1404938" y="4938713"/>
          <p14:tracePt t="48865" x="1428750" y="4929188"/>
          <p14:tracePt t="48882" x="1443038" y="4924425"/>
          <p14:tracePt t="48899" x="1466850" y="4914900"/>
          <p14:tracePt t="48915" x="1476375" y="4910138"/>
          <p14:tracePt t="48932" x="1485900" y="4910138"/>
          <p14:tracePt t="48949" x="1490663" y="4910138"/>
          <p14:tracePt t="48965" x="1495425" y="4910138"/>
          <p14:tracePt t="49420" x="1509713" y="4910138"/>
          <p14:tracePt t="49428" x="1538288" y="4914900"/>
          <p14:tracePt t="49435" x="1557338" y="4924425"/>
          <p14:tracePt t="49448" x="1581150" y="4929188"/>
          <p14:tracePt t="49465" x="1676400" y="4986338"/>
          <p14:tracePt t="49482" x="1752600" y="5024438"/>
          <p14:tracePt t="49515" x="1905000" y="5076825"/>
          <p14:tracePt t="49548" x="1966913" y="5095875"/>
          <p14:tracePt t="49565" x="1985963" y="5100638"/>
          <p14:tracePt t="49582" x="2000250" y="5100638"/>
          <p14:tracePt t="49598" x="2005013" y="5100638"/>
          <p14:tracePt t="49615" x="2014538" y="5100638"/>
          <p14:tracePt t="49685" x="2019300" y="5100638"/>
          <p14:tracePt t="49693" x="2024063" y="5100638"/>
          <p14:tracePt t="49706" x="2028825" y="5100638"/>
          <p14:tracePt t="49715" x="2033588" y="5100638"/>
          <p14:tracePt t="49732" x="2057400" y="5095875"/>
          <p14:tracePt t="49748" x="2076450" y="5086350"/>
          <p14:tracePt t="49765" x="2138363" y="5076825"/>
          <p14:tracePt t="49782" x="2185988" y="5067300"/>
          <p14:tracePt t="49798" x="2233613" y="5057775"/>
          <p14:tracePt t="49815" x="2276475" y="5048250"/>
          <p14:tracePt t="49832" x="2338388" y="5043488"/>
          <p14:tracePt t="49848" x="2376488" y="5043488"/>
          <p14:tracePt t="49865" x="2405063" y="5043488"/>
          <p14:tracePt t="49882" x="2424113" y="5038725"/>
          <p14:tracePt t="49898" x="2457450" y="5038725"/>
          <p14:tracePt t="49915" x="2486025" y="5033963"/>
          <p14:tracePt t="49932" x="2524125" y="5024438"/>
          <p14:tracePt t="49948" x="2586038" y="5019675"/>
          <p14:tracePt t="49965" x="2619375" y="5019675"/>
          <p14:tracePt t="49982" x="2647950" y="5014913"/>
          <p14:tracePt t="49998" x="2671763" y="5014913"/>
          <p14:tracePt t="50015" x="2705100" y="5005388"/>
          <p14:tracePt t="50032" x="2724150" y="4995863"/>
          <p14:tracePt t="50048" x="2738438" y="4991100"/>
          <p14:tracePt t="50065" x="2762250" y="4986338"/>
          <p14:tracePt t="50082" x="2809875" y="4962525"/>
          <p14:tracePt t="50098" x="2833688" y="4957763"/>
          <p14:tracePt t="50115" x="2867025" y="4948238"/>
          <p14:tracePt t="50132" x="2900363" y="4938713"/>
          <p14:tracePt t="50148" x="2924175" y="4933950"/>
          <p14:tracePt t="50165" x="2938463" y="4933950"/>
          <p14:tracePt t="50182" x="2952750" y="4929188"/>
          <p14:tracePt t="50198" x="2967038" y="4929188"/>
          <p14:tracePt t="50215" x="2971800" y="4929188"/>
          <p14:tracePt t="50232" x="2981325" y="4929188"/>
          <p14:tracePt t="52128" x="2967038" y="4929188"/>
          <p14:tracePt t="52135" x="2938463" y="4929188"/>
          <p14:tracePt t="52148" x="2895600" y="4938713"/>
          <p14:tracePt t="52165" x="2795588" y="4953000"/>
          <p14:tracePt t="52182" x="2747963" y="4962525"/>
          <p14:tracePt t="52198" x="2700338" y="4972050"/>
          <p14:tracePt t="52232" x="2595563" y="4986338"/>
          <p14:tracePt t="52265" x="2495550" y="5005388"/>
          <p14:tracePt t="52282" x="2400300" y="5019675"/>
          <p14:tracePt t="52298" x="2338388" y="5029200"/>
          <p14:tracePt t="52315" x="2276475" y="5043488"/>
          <p14:tracePt t="52332" x="2195513" y="5048250"/>
          <p14:tracePt t="52348" x="2057400" y="5062538"/>
          <p14:tracePt t="52365" x="1976438" y="5062538"/>
          <p14:tracePt t="52381" x="1900238" y="5062538"/>
          <p14:tracePt t="52398" x="1838325" y="5062538"/>
          <p14:tracePt t="52415" x="1747838" y="5072063"/>
          <p14:tracePt t="52431" x="1685925" y="5072063"/>
          <p14:tracePt t="52448" x="1638300" y="5072063"/>
          <p14:tracePt t="52465" x="1562100" y="5076825"/>
          <p14:tracePt t="52481" x="1509713" y="5076825"/>
          <p14:tracePt t="52498" x="1466850" y="5076825"/>
          <p14:tracePt t="52515" x="1423988" y="5076825"/>
          <p14:tracePt t="52531" x="1366838" y="5076825"/>
          <p14:tracePt t="52548" x="1328738" y="5076825"/>
          <p14:tracePt t="52565" x="1295400" y="5076825"/>
          <p14:tracePt t="52581" x="1266825" y="5076825"/>
          <p14:tracePt t="52598" x="1233488" y="5072063"/>
          <p14:tracePt t="52615" x="1219200" y="5067300"/>
          <p14:tracePt t="52632" x="1209675" y="5067300"/>
          <p14:tracePt t="52648" x="1185863" y="5067300"/>
          <p14:tracePt t="52650" x="1176338" y="5067300"/>
          <p14:tracePt t="52665" x="1138238" y="5067300"/>
          <p14:tracePt t="52681" x="1104900" y="5072063"/>
          <p14:tracePt t="52698" x="1066800" y="5076825"/>
          <p14:tracePt t="52715" x="990600" y="5091113"/>
          <p14:tracePt t="52731" x="942975" y="5095875"/>
          <p14:tracePt t="52748" x="890588" y="5095875"/>
          <p14:tracePt t="52765" x="842963" y="5095875"/>
          <p14:tracePt t="52781" x="790575" y="5076825"/>
          <p14:tracePt t="52798" x="752475" y="5038725"/>
          <p14:tracePt t="52815" x="723900" y="4962525"/>
          <p14:tracePt t="52831" x="695325" y="4891088"/>
          <p14:tracePt t="52848" x="695325" y="4819650"/>
          <p14:tracePt t="52865" x="700088" y="4800600"/>
          <p14:tracePt t="52881" x="719138" y="4781550"/>
          <p14:tracePt t="52898" x="771525" y="4752975"/>
          <p14:tracePt t="52915" x="823913" y="4752975"/>
          <p14:tracePt t="52931" x="871538" y="4752975"/>
          <p14:tracePt t="52948" x="942975" y="4752975"/>
          <p14:tracePt t="52965" x="1071563" y="4786313"/>
          <p14:tracePt t="52981" x="1157288" y="4810125"/>
          <p14:tracePt t="52998" x="1228725" y="4824413"/>
          <p14:tracePt t="53015" x="1271588" y="4829175"/>
          <p14:tracePt t="53031" x="1314450" y="4838700"/>
          <p14:tracePt t="53048" x="1328738" y="4843463"/>
          <p14:tracePt t="53065" x="1333500" y="4843463"/>
          <p14:tracePt t="53082" x="1343025" y="4843463"/>
          <p14:tracePt t="53098" x="1352550" y="4843463"/>
          <p14:tracePt t="53186" x="1357313" y="4843463"/>
          <p14:tracePt t="53193" x="1362075" y="4843463"/>
          <p14:tracePt t="53207" x="1366838" y="4843463"/>
          <p14:tracePt t="53215" x="1371600" y="4843463"/>
          <p14:tracePt t="53231" x="1376363" y="4843463"/>
          <p14:tracePt t="53248" x="1381125" y="4843463"/>
          <p14:tracePt t="53265" x="1390650" y="4843463"/>
          <p14:tracePt t="53281" x="1400175" y="4843463"/>
          <p14:tracePt t="53298" x="1409700" y="4843463"/>
          <p14:tracePt t="53315" x="1428750" y="4852988"/>
          <p14:tracePt t="53331" x="1462088" y="4862513"/>
          <p14:tracePt t="53348" x="1514475" y="4876800"/>
          <p14:tracePt t="53365" x="1566863" y="4886325"/>
          <p14:tracePt t="53381" x="1628775" y="4900613"/>
          <p14:tracePt t="53398" x="1724025" y="4914900"/>
          <p14:tracePt t="53415" x="1776413" y="4929188"/>
          <p14:tracePt t="53431" x="1847850" y="4943475"/>
          <p14:tracePt t="53448" x="1938338" y="4962525"/>
          <p14:tracePt t="53465" x="1985963" y="4972050"/>
          <p14:tracePt t="53481" x="2028825" y="4976813"/>
          <p14:tracePt t="53498" x="2066925" y="4976813"/>
          <p14:tracePt t="53515" x="2124075" y="4976813"/>
          <p14:tracePt t="53531" x="2162175" y="4976813"/>
          <p14:tracePt t="53548" x="2209800" y="4976813"/>
          <p14:tracePt t="53565" x="2262188" y="4976813"/>
          <p14:tracePt t="53581" x="2324100" y="4976813"/>
          <p14:tracePt t="53598" x="2343150" y="4976813"/>
          <p14:tracePt t="53615" x="2366963" y="4976813"/>
          <p14:tracePt t="53631" x="2381250" y="4976813"/>
          <p14:tracePt t="53648" x="2405063" y="4976813"/>
          <p14:tracePt t="53665" x="2428875" y="4976813"/>
          <p14:tracePt t="53681" x="2443163" y="4976813"/>
          <p14:tracePt t="53698" x="2466975" y="4976813"/>
          <p14:tracePt t="53715" x="2481263" y="4976813"/>
          <p14:tracePt t="53731" x="2500313" y="4972050"/>
          <p14:tracePt t="53748" x="2514600" y="4972050"/>
          <p14:tracePt t="53765" x="2533650" y="4972050"/>
          <p14:tracePt t="53781" x="2547938" y="4972050"/>
          <p14:tracePt t="53798" x="2557463" y="4972050"/>
          <p14:tracePt t="53815" x="2571750" y="4972050"/>
          <p14:tracePt t="53831" x="2586038" y="4972050"/>
          <p14:tracePt t="53848" x="2590800" y="4972050"/>
          <p14:tracePt t="53865" x="2595563" y="4972050"/>
          <p14:tracePt t="53881" x="2600325" y="4972050"/>
          <p14:tracePt t="54608" x="2667000" y="4972050"/>
          <p14:tracePt t="54617" x="2776538" y="4972050"/>
          <p14:tracePt t="54623" x="2914650" y="4972050"/>
          <p14:tracePt t="54631" x="3033713" y="4972050"/>
          <p14:tracePt t="54648" x="3267075" y="4972050"/>
          <p14:tracePt t="54665" x="3500438" y="4953000"/>
          <p14:tracePt t="54698" x="3933825" y="4943475"/>
          <p14:tracePt t="54731" x="4233863" y="4924425"/>
          <p14:tracePt t="54748" x="4348163" y="4924425"/>
          <p14:tracePt t="54765" x="4395788" y="4924425"/>
          <p14:tracePt t="54781" x="4438650" y="4929188"/>
          <p14:tracePt t="54798" x="4486275" y="4938713"/>
          <p14:tracePt t="54815" x="4543425" y="4948238"/>
          <p14:tracePt t="54831" x="4581525" y="4948238"/>
          <p14:tracePt t="54848" x="4638675" y="4948238"/>
          <p14:tracePt t="54865" x="4714875" y="4948238"/>
          <p14:tracePt t="54881" x="4772025" y="4943475"/>
          <p14:tracePt t="54898" x="4843463" y="4938713"/>
          <p14:tracePt t="54915" x="4905375" y="4929188"/>
          <p14:tracePt t="54931" x="4957763" y="4919663"/>
          <p14:tracePt t="54948" x="4981575" y="4919663"/>
          <p14:tracePt t="54965" x="4991100" y="4919663"/>
          <p14:tracePt t="55176" x="5043488" y="4910138"/>
          <p14:tracePt t="55186" x="5110163" y="4900613"/>
          <p14:tracePt t="55198" x="5272088" y="4876800"/>
          <p14:tracePt t="55215" x="5405438" y="4848225"/>
          <p14:tracePt t="55231" x="5586413" y="4833938"/>
          <p14:tracePt t="55248" x="5667375" y="4824413"/>
          <p14:tracePt t="55265" x="5729288" y="4824413"/>
          <p14:tracePt t="55281" x="5776913" y="4824413"/>
          <p14:tracePt t="55298" x="5872163" y="4824413"/>
          <p14:tracePt t="55314" x="5938838" y="4824413"/>
          <p14:tracePt t="55331" x="5995988" y="4819650"/>
          <p14:tracePt t="55348" x="6057900" y="4805363"/>
          <p14:tracePt t="55365" x="6181725" y="4776788"/>
          <p14:tracePt t="55381" x="6276975" y="4743450"/>
          <p14:tracePt t="55398" x="6372225" y="4710113"/>
          <p14:tracePt t="55414" x="6448425" y="4691063"/>
          <p14:tracePt t="55431" x="6524625" y="4667250"/>
          <p14:tracePt t="55448" x="6562725" y="4657725"/>
          <p14:tracePt t="55465" x="6581775" y="4643438"/>
          <p14:tracePt t="55481" x="6619875" y="4629150"/>
          <p14:tracePt t="55498" x="6638925" y="4614863"/>
          <p14:tracePt t="55514" x="6657975" y="4610100"/>
          <p14:tracePt t="55531" x="6672263" y="4600575"/>
          <p14:tracePt t="55548" x="6686550" y="4595813"/>
          <p14:tracePt t="55565" x="6691313" y="4595813"/>
          <p14:tracePt t="55581" x="6700838" y="4595813"/>
          <p14:tracePt t="55878" x="6696075" y="4595813"/>
          <p14:tracePt t="55885" x="6691313" y="4600575"/>
          <p14:tracePt t="55898" x="6686550" y="4605338"/>
          <p14:tracePt t="55915" x="6667500" y="4614863"/>
          <p14:tracePt t="55931" x="6657975" y="4619625"/>
          <p14:tracePt t="55948" x="6634163" y="4624388"/>
          <p14:tracePt t="55965" x="6615113" y="4638675"/>
          <p14:tracePt t="55981" x="6586538" y="4648200"/>
          <p14:tracePt t="55998" x="6572250" y="4652963"/>
          <p14:tracePt t="56015" x="6562725" y="4657725"/>
          <p14:tracePt t="56032" x="6548438" y="4657725"/>
          <p14:tracePt t="56048" x="6529388" y="4657725"/>
          <p14:tracePt t="56065" x="6510338" y="4657725"/>
          <p14:tracePt t="56081" x="6500813" y="4657725"/>
          <p14:tracePt t="56098" x="6481763" y="4657725"/>
          <p14:tracePt t="56115" x="6467475" y="4657725"/>
          <p14:tracePt t="56131" x="6453188" y="4662488"/>
          <p14:tracePt t="56148" x="6429375" y="4667250"/>
          <p14:tracePt t="56150" x="6419850" y="4672013"/>
          <p14:tracePt t="56164" x="6396038" y="4681538"/>
          <p14:tracePt t="56181" x="6367463" y="4691063"/>
          <p14:tracePt t="56198" x="6334125" y="4695825"/>
          <p14:tracePt t="56215" x="6262688" y="4710113"/>
          <p14:tracePt t="56231" x="6215063" y="4714875"/>
          <p14:tracePt t="56248" x="6172200" y="4714875"/>
          <p14:tracePt t="56264" x="6134100" y="4714875"/>
          <p14:tracePt t="56281" x="6110288" y="4714875"/>
          <p14:tracePt t="56298" x="6105525" y="4714875"/>
          <p14:tracePt t="56314" x="6100763" y="4714875"/>
          <p14:tracePt t="56348" x="6105525" y="4710113"/>
          <p14:tracePt t="56364" x="6129338" y="4700588"/>
          <p14:tracePt t="56382" x="6172200" y="4686300"/>
          <p14:tracePt t="56398" x="6219825" y="4681538"/>
          <p14:tracePt t="56414" x="6281738" y="4676775"/>
          <p14:tracePt t="56431" x="6324600" y="4667250"/>
          <p14:tracePt t="56448" x="6362700" y="4667250"/>
          <p14:tracePt t="56465" x="6386513" y="4662488"/>
          <p14:tracePt t="56481" x="6405563" y="4662488"/>
          <p14:tracePt t="56498" x="6410325" y="4662488"/>
          <p14:tracePt t="56514" x="6415088" y="4662488"/>
          <p14:tracePt t="56531" x="6419850" y="4662488"/>
          <p14:tracePt t="57097" x="6400800" y="4657725"/>
          <p14:tracePt t="57104" x="6376988" y="4657725"/>
          <p14:tracePt t="57114" x="6348413" y="4652963"/>
          <p14:tracePt t="57131" x="6305550" y="4643438"/>
          <p14:tracePt t="57148" x="6253163" y="4633913"/>
          <p14:tracePt t="57165" x="6234113" y="4633913"/>
          <p14:tracePt t="57198" x="6219825" y="4633913"/>
          <p14:tracePt t="57231" x="6215063" y="4633913"/>
          <p14:tracePt t="57250" x="6219825" y="4629150"/>
          <p14:tracePt t="57265" x="6257925" y="4629150"/>
          <p14:tracePt t="57281" x="6305550" y="4629150"/>
          <p14:tracePt t="57298" x="6362700" y="4629150"/>
          <p14:tracePt t="57314" x="6434138" y="4629150"/>
          <p14:tracePt t="57331" x="6548438" y="4638675"/>
          <p14:tracePt t="57348" x="6615113" y="4638675"/>
          <p14:tracePt t="57365" x="6667500" y="4638675"/>
          <p14:tracePt t="57381" x="6700838" y="4638675"/>
          <p14:tracePt t="57398" x="6734175" y="4638675"/>
          <p14:tracePt t="57414" x="6743700" y="4638675"/>
          <p14:tracePt t="57431" x="6753225" y="4638675"/>
          <p14:tracePt t="57448" x="6757988" y="4638675"/>
          <p14:tracePt t="57508" x="6748463" y="4638675"/>
          <p14:tracePt t="57515" x="6729413" y="4638675"/>
          <p14:tracePt t="57522" x="6705600" y="4643438"/>
          <p14:tracePt t="57531" x="6672263" y="4643438"/>
          <p14:tracePt t="57549" x="6581775" y="4643438"/>
          <p14:tracePt t="57565" x="6462713" y="4662488"/>
          <p14:tracePt t="57581" x="6253163" y="4676775"/>
          <p14:tracePt t="57598" x="6138863" y="4686300"/>
          <p14:tracePt t="57614" x="6057900" y="4695825"/>
          <p14:tracePt t="57631" x="5938838" y="4710113"/>
          <p14:tracePt t="57648" x="5881688" y="4714875"/>
          <p14:tracePt t="57664" x="5819775" y="4714875"/>
          <p14:tracePt t="57681" x="5772150" y="4719638"/>
          <p14:tracePt t="57698" x="5700713" y="4719638"/>
          <p14:tracePt t="57714" x="5667375" y="4719638"/>
          <p14:tracePt t="57731" x="5638800" y="4719638"/>
          <p14:tracePt t="57748" x="5600700" y="4714875"/>
          <p14:tracePt t="57764" x="5553075" y="4700588"/>
          <p14:tracePt t="57781" x="5519738" y="4695825"/>
          <p14:tracePt t="57798" x="5491163" y="4691063"/>
          <p14:tracePt t="57815" x="5457825" y="4676775"/>
          <p14:tracePt t="57831" x="5419725" y="4667250"/>
          <p14:tracePt t="57848" x="5391150" y="4662488"/>
          <p14:tracePt t="57864" x="5367338" y="4652963"/>
          <p14:tracePt t="57881" x="5334000" y="4643438"/>
          <p14:tracePt t="57898" x="5314950" y="4643438"/>
          <p14:tracePt t="57914" x="5291138" y="4643438"/>
          <p14:tracePt t="57931" x="5281613" y="4643438"/>
          <p14:tracePt t="57948" x="5262563" y="4643438"/>
          <p14:tracePt t="57964" x="5253038" y="4643438"/>
          <p14:tracePt t="57981" x="5243513" y="4638675"/>
          <p14:tracePt t="57998" x="5238750" y="4638675"/>
          <p14:tracePt t="58277" x="5191125" y="4638675"/>
          <p14:tracePt t="58285" x="5133975" y="4648200"/>
          <p14:tracePt t="58298" x="5091113" y="4648200"/>
          <p14:tracePt t="58314" x="5000625" y="4662488"/>
          <p14:tracePt t="58331" x="4986338" y="4662488"/>
          <p14:tracePt t="58348" x="4976813" y="4662488"/>
          <p14:tracePt t="58364" x="4967288" y="4662488"/>
          <p14:tracePt t="58381" x="4957763" y="4662488"/>
          <p14:tracePt t="58398" x="4953000" y="4662488"/>
          <p14:tracePt t="58414" x="4948238" y="4662488"/>
          <p14:tracePt t="58431" x="4943475" y="4662488"/>
          <p14:tracePt t="58448" x="4924425" y="4667250"/>
          <p14:tracePt t="58464" x="4910138" y="4672013"/>
          <p14:tracePt t="58481" x="4891088" y="4686300"/>
          <p14:tracePt t="58498" x="4829175" y="4695825"/>
          <p14:tracePt t="58514" x="4767263" y="4710113"/>
          <p14:tracePt t="58531" x="4681538" y="4724400"/>
          <p14:tracePt t="58549" x="4600575" y="4733925"/>
          <p14:tracePt t="58565" x="4505325" y="4748213"/>
          <p14:tracePt t="58581" x="4443413" y="4752975"/>
          <p14:tracePt t="58598" x="4386263" y="4752975"/>
          <p14:tracePt t="58616" x="4295775" y="4752975"/>
          <p14:tracePt t="58631" x="4214813" y="4752975"/>
          <p14:tracePt t="58648" x="4114800" y="4752975"/>
          <p14:tracePt t="58664" x="3986213" y="4772025"/>
          <p14:tracePt t="58681" x="3786188" y="4786313"/>
          <p14:tracePt t="58698" x="3671888" y="4786313"/>
          <p14:tracePt t="58714" x="3590925" y="4786313"/>
          <p14:tracePt t="58731" x="3524250" y="4786313"/>
          <p14:tracePt t="58748" x="3376613" y="4786313"/>
          <p14:tracePt t="58764" x="3276600" y="4795838"/>
          <p14:tracePt t="58781" x="3171825" y="4795838"/>
          <p14:tracePt t="58798" x="3100388" y="4805363"/>
          <p14:tracePt t="58814" x="3043238" y="4805363"/>
          <p14:tracePt t="58831" x="3005138" y="4805363"/>
          <p14:tracePt t="58848" x="2962275" y="4795838"/>
          <p14:tracePt t="58865" x="2886075" y="4791075"/>
          <p14:tracePt t="58881" x="2824163" y="4791075"/>
          <p14:tracePt t="58898" x="2752725" y="4795838"/>
          <p14:tracePt t="58914" x="2705100" y="4805363"/>
          <p14:tracePt t="58931" x="2619375" y="4814888"/>
          <p14:tracePt t="58948" x="2543175" y="4838700"/>
          <p14:tracePt t="58964" x="2462213" y="4862513"/>
          <p14:tracePt t="58981" x="2386013" y="4876800"/>
          <p14:tracePt t="58998" x="2286000" y="4905375"/>
          <p14:tracePt t="59014" x="2233613" y="4919663"/>
          <p14:tracePt t="59031" x="2200275" y="4933950"/>
          <p14:tracePt t="59048" x="2166938" y="4933950"/>
          <p14:tracePt t="59064" x="2157413" y="4933950"/>
          <p14:tracePt t="59081" x="2147888" y="4933950"/>
          <p14:tracePt t="59098" x="2143125" y="4933950"/>
          <p14:tracePt t="59137" x="2152650" y="4933950"/>
          <p14:tracePt t="59148" x="2171700" y="4924425"/>
          <p14:tracePt t="59164" x="2295525" y="4910138"/>
          <p14:tracePt t="59181" x="2519363" y="4872038"/>
          <p14:tracePt t="59198" x="2667000" y="4838700"/>
          <p14:tracePt t="59214" x="2828925" y="4800600"/>
          <p14:tracePt t="59231" x="3005138" y="4752975"/>
          <p14:tracePt t="59248" x="3086100" y="4729163"/>
          <p14:tracePt t="59264" x="3162300" y="4705350"/>
          <p14:tracePt t="59281" x="3224213" y="4691063"/>
          <p14:tracePt t="59298" x="3305175" y="4667250"/>
          <p14:tracePt t="59314" x="3348038" y="4652963"/>
          <p14:tracePt t="59331" x="3400425" y="4633913"/>
          <p14:tracePt t="59348" x="3462338" y="4619625"/>
          <p14:tracePt t="59364" x="3538538" y="4614863"/>
          <p14:tracePt t="59381" x="3605213" y="4614863"/>
          <p14:tracePt t="59398" x="3652838" y="4614863"/>
          <p14:tracePt t="59414" x="3700463" y="4614863"/>
          <p14:tracePt t="59431" x="3709988" y="4614863"/>
          <p14:tracePt t="59464" x="3705225" y="4633913"/>
          <p14:tracePt t="59481" x="3638550" y="4686300"/>
          <p14:tracePt t="59498" x="3495675" y="4757738"/>
          <p14:tracePt t="59514" x="3314700" y="4810125"/>
          <p14:tracePt t="59531" x="3171825" y="4852988"/>
          <p14:tracePt t="59548" x="2976563" y="4895850"/>
          <p14:tracePt t="59564" x="2881313" y="4919663"/>
          <p14:tracePt t="59581" x="2824163" y="4929188"/>
          <p14:tracePt t="59598" x="2776538" y="4938713"/>
          <p14:tracePt t="59614" x="2757488" y="4938713"/>
          <p14:tracePt t="59631" x="2747963" y="4938713"/>
          <p14:tracePt t="59648" x="2743200" y="4938713"/>
          <p14:tracePt t="59672" x="2743200" y="4943475"/>
          <p14:tracePt t="60552" x="2719388" y="4962525"/>
          <p14:tracePt t="60564" x="2690813" y="4986338"/>
          <p14:tracePt t="60581" x="2624138" y="5019675"/>
          <p14:tracePt t="60598" x="2509838" y="5091113"/>
          <p14:tracePt t="60614" x="2443163" y="5138738"/>
          <p14:tracePt t="60648" x="2281238" y="5224463"/>
          <p14:tracePt t="60681" x="2119313" y="5276850"/>
          <p14:tracePt t="60697" x="2028825" y="5291138"/>
          <p14:tracePt t="60714" x="1909763" y="5310188"/>
          <p14:tracePt t="60731" x="1847850" y="5319713"/>
          <p14:tracePt t="60748" x="1790700" y="5329238"/>
          <p14:tracePt t="60764" x="1738313" y="5334000"/>
          <p14:tracePt t="60781" x="1676400" y="5357813"/>
          <p14:tracePt t="60798" x="1647825" y="5372100"/>
          <p14:tracePt t="60814" x="1614488" y="5391150"/>
          <p14:tracePt t="60831" x="1566863" y="5414963"/>
          <p14:tracePt t="60847" x="1528763" y="5434013"/>
          <p14:tracePt t="60864" x="1500188" y="5457825"/>
          <p14:tracePt t="60881" x="1462088" y="5481638"/>
          <p14:tracePt t="60897" x="1390650" y="5519738"/>
          <p14:tracePt t="60914" x="1343025" y="5534025"/>
          <p14:tracePt t="60931" x="1300163" y="5543550"/>
          <p14:tracePt t="60948" x="1271588" y="5538788"/>
          <p14:tracePt t="60964" x="1243013" y="5529263"/>
          <p14:tracePt t="60981" x="1238250" y="5519738"/>
          <p14:tracePt t="60998" x="1228725" y="5514975"/>
          <p14:tracePt t="61014" x="1219200" y="5514975"/>
          <p14:tracePt t="61066" x="1219200" y="5510213"/>
          <p14:tracePt t="61088" x="1219200" y="5505450"/>
          <p14:tracePt t="61104" x="1219200" y="5500688"/>
          <p14:tracePt t="61119" x="1219200" y="5495925"/>
          <p14:tracePt t="61148" x="1219200" y="5491163"/>
          <p14:tracePt t="61198" x="1223963" y="5491163"/>
          <p14:tracePt t="61205" x="1223963" y="5486400"/>
          <p14:tracePt t="61214" x="1228725" y="5481638"/>
          <p14:tracePt t="61231" x="1233488" y="5476875"/>
          <p14:tracePt t="61247" x="1243013" y="5472113"/>
          <p14:tracePt t="61264" x="1252538" y="5467350"/>
          <p14:tracePt t="61281" x="1257300" y="5467350"/>
          <p14:tracePt t="61297" x="1262063" y="5467350"/>
          <p14:tracePt t="61352" x="1266825" y="5467350"/>
          <p14:tracePt t="61367" x="1271588" y="5467350"/>
          <p14:tracePt t="61374" x="1271588" y="5462588"/>
          <p14:tracePt t="61382" x="1281113" y="5462588"/>
          <p14:tracePt t="61397" x="1304925" y="5453063"/>
          <p14:tracePt t="61414" x="1333500" y="5443538"/>
          <p14:tracePt t="61431" x="1376363" y="5438775"/>
          <p14:tracePt t="61447" x="1471613" y="5424488"/>
          <p14:tracePt t="61464" x="1533525" y="5419725"/>
          <p14:tracePt t="61481" x="1604963" y="5419725"/>
          <p14:tracePt t="61497" x="1652588" y="5419725"/>
          <p14:tracePt t="61514" x="1728788" y="5410200"/>
          <p14:tracePt t="61531" x="1776413" y="5410200"/>
          <p14:tracePt t="61547" x="1852613" y="5410200"/>
          <p14:tracePt t="61564" x="1981200" y="5410200"/>
          <p14:tracePt t="61581" x="2057400" y="5410200"/>
          <p14:tracePt t="61597" x="2128838" y="5410200"/>
          <p14:tracePt t="61614" x="2176463" y="5405438"/>
          <p14:tracePt t="61631" x="2266950" y="5391150"/>
          <p14:tracePt t="61647" x="2314575" y="5386388"/>
          <p14:tracePt t="61664" x="2352675" y="5386388"/>
          <p14:tracePt t="61681" x="2386013" y="5386388"/>
          <p14:tracePt t="61697" x="2433638" y="5386388"/>
          <p14:tracePt t="61714" x="2452688" y="5386388"/>
          <p14:tracePt t="61731" x="2471738" y="5386388"/>
          <p14:tracePt t="61747" x="2486025" y="5386388"/>
          <p14:tracePt t="61764" x="2505075" y="5386388"/>
          <p14:tracePt t="61781" x="2509838" y="5386388"/>
          <p14:tracePt t="61797" x="2514600" y="5386388"/>
          <p14:tracePt t="61814" x="2524125" y="5386388"/>
          <p14:tracePt t="62849" x="2495550" y="5400675"/>
          <p14:tracePt t="62857" x="2457450" y="5424488"/>
          <p14:tracePt t="62865" x="2405063" y="5457825"/>
          <p14:tracePt t="62881" x="2328863" y="5500688"/>
          <p14:tracePt t="62897" x="2247900" y="5567363"/>
          <p14:tracePt t="62914" x="2181225" y="5619750"/>
          <p14:tracePt t="62947" x="2019300" y="5724525"/>
          <p14:tracePt t="62981" x="1914525" y="5776913"/>
          <p14:tracePt t="62997" x="1862138" y="5800725"/>
          <p14:tracePt t="63014" x="1824038" y="5819775"/>
          <p14:tracePt t="63031" x="1785938" y="5843588"/>
          <p14:tracePt t="63047" x="1709738" y="5910263"/>
          <p14:tracePt t="63065" x="1652588" y="5967413"/>
          <p14:tracePt t="63081" x="1571625" y="6034088"/>
          <p14:tracePt t="63098" x="1500188" y="6096000"/>
          <p14:tracePt t="63115" x="1395413" y="6157913"/>
          <p14:tracePt t="63131" x="1338263" y="6181725"/>
          <p14:tracePt t="63147" x="1285875" y="6210300"/>
          <p14:tracePt t="63164" x="1214438" y="6243638"/>
          <p14:tracePt t="63181" x="1157288" y="6262688"/>
          <p14:tracePt t="63197" x="1109663" y="6276975"/>
          <p14:tracePt t="63214" x="1057275" y="6281738"/>
          <p14:tracePt t="63231" x="990600" y="6281738"/>
          <p14:tracePt t="63247" x="952500" y="6281738"/>
          <p14:tracePt t="63264" x="909638" y="6281738"/>
          <p14:tracePt t="63281" x="876300" y="6281738"/>
          <p14:tracePt t="63297" x="838200" y="6281738"/>
          <p14:tracePt t="63314" x="819150" y="6281738"/>
          <p14:tracePt t="63331" x="809625" y="6281738"/>
          <p14:tracePt t="63364" x="800100" y="6281738"/>
          <p14:tracePt t="63407" x="800100" y="6276975"/>
          <p14:tracePt t="63414" x="800100" y="6272213"/>
          <p14:tracePt t="63431" x="809625" y="6257925"/>
          <p14:tracePt t="63447" x="838200" y="6234113"/>
          <p14:tracePt t="63464" x="881063" y="6215063"/>
          <p14:tracePt t="63481" x="966788" y="6196013"/>
          <p14:tracePt t="63497" x="1038225" y="6196013"/>
          <p14:tracePt t="63514" x="1085850" y="6196013"/>
          <p14:tracePt t="63531" x="1138238" y="6196013"/>
          <p14:tracePt t="63547" x="1200150" y="6196013"/>
          <p14:tracePt t="63564" x="1228725" y="6196013"/>
          <p14:tracePt t="63581" x="1247775" y="6205538"/>
          <p14:tracePt t="63598" x="1281113" y="6210300"/>
          <p14:tracePt t="63614" x="1304925" y="6219825"/>
          <p14:tracePt t="63631" x="1328738" y="6224588"/>
          <p14:tracePt t="63647" x="1347788" y="6234113"/>
          <p14:tracePt t="63664" x="1381125" y="6243638"/>
          <p14:tracePt t="63681" x="1395413" y="6243638"/>
          <p14:tracePt t="63697" x="1414463" y="6243638"/>
          <p14:tracePt t="63714" x="1423988" y="6243638"/>
          <p14:tracePt t="63731" x="1443038" y="6243638"/>
          <p14:tracePt t="63747" x="1457325" y="6248400"/>
          <p14:tracePt t="63764" x="1471613" y="6248400"/>
          <p14:tracePt t="63781" x="1490663" y="6248400"/>
          <p14:tracePt t="63797" x="1500188" y="6248400"/>
          <p14:tracePt t="63814" x="1504950" y="6248400"/>
          <p14:tracePt t="63831" x="1509713" y="6248400"/>
          <p14:tracePt t="63847" x="1519238" y="6248400"/>
          <p14:tracePt t="64531" x="1533525" y="6176963"/>
          <p14:tracePt t="64538" x="1562100" y="6062663"/>
          <p14:tracePt t="64547" x="1590675" y="5962650"/>
          <p14:tracePt t="64564" x="1624013" y="5824538"/>
          <p14:tracePt t="64581" x="1671638" y="5667375"/>
          <p14:tracePt t="64597" x="1695450" y="5605463"/>
          <p14:tracePt t="64614" x="1709738" y="5567363"/>
          <p14:tracePt t="64647" x="1733550" y="5500688"/>
          <p14:tracePt t="64680" x="1747838" y="5472113"/>
          <p14:tracePt t="64697" x="1747838" y="5457825"/>
          <p14:tracePt t="64714" x="1747838" y="5443538"/>
          <p14:tracePt t="64730" x="1743075" y="5434013"/>
          <p14:tracePt t="64747" x="1724025" y="5419725"/>
          <p14:tracePt t="64764" x="1695450" y="5400675"/>
          <p14:tracePt t="64781" x="1643063" y="5362575"/>
          <p14:tracePt t="64797" x="1628775" y="5353050"/>
          <p14:tracePt t="64814" x="1619250" y="5343525"/>
          <p14:tracePt t="64831" x="1614488" y="5334000"/>
          <p14:tracePt t="64847" x="1614488" y="5324475"/>
          <p14:tracePt t="64864" x="1638300" y="5314950"/>
          <p14:tracePt t="64880" x="1681163" y="5300663"/>
          <p14:tracePt t="64897" x="1776413" y="5286375"/>
          <p14:tracePt t="64914" x="1824038" y="5286375"/>
          <p14:tracePt t="64931" x="1885950" y="5291138"/>
          <p14:tracePt t="64947" x="1943100" y="5295900"/>
          <p14:tracePt t="64964" x="2009775" y="5295900"/>
          <p14:tracePt t="64980" x="2052638" y="5295900"/>
          <p14:tracePt t="64997" x="2090738" y="5295900"/>
          <p14:tracePt t="65014" x="2143125" y="5310188"/>
          <p14:tracePt t="65030" x="2166938" y="5310188"/>
          <p14:tracePt t="65047" x="2181225" y="5310188"/>
          <p14:tracePt t="65064" x="2190750" y="5310188"/>
          <p14:tracePt t="65081" x="2200275" y="5310188"/>
          <p14:tracePt t="65097" x="2209800" y="5310188"/>
          <p14:tracePt t="65140" x="2214563" y="5310188"/>
          <p14:tracePt t="65235" x="2214563" y="5314950"/>
          <p14:tracePt t="65242" x="2214563" y="5319713"/>
          <p14:tracePt t="65249" x="2209800" y="5329238"/>
          <p14:tracePt t="65264" x="2176463" y="5367338"/>
          <p14:tracePt t="65281" x="2095500" y="5457825"/>
          <p14:tracePt t="65297" x="1981200" y="5572125"/>
          <p14:tracePt t="65314" x="1885950" y="5657850"/>
          <p14:tracePt t="65331" x="1733550" y="5776913"/>
          <p14:tracePt t="65347" x="1624013" y="5834063"/>
          <p14:tracePt t="65364" x="1538288" y="5881688"/>
          <p14:tracePt t="65381" x="1462088" y="5919788"/>
          <p14:tracePt t="65397" x="1376363" y="5976938"/>
          <p14:tracePt t="65414" x="1319213" y="6024563"/>
          <p14:tracePt t="65431" x="1271588" y="6048375"/>
          <p14:tracePt t="65447" x="1190625" y="6091238"/>
          <p14:tracePt t="65464" x="1133475" y="6115050"/>
          <p14:tracePt t="65480" x="1085850" y="6143625"/>
          <p14:tracePt t="65497" x="1042988" y="6157913"/>
          <p14:tracePt t="65514" x="990600" y="6181725"/>
          <p14:tracePt t="65530" x="962025" y="6186488"/>
          <p14:tracePt t="65547" x="914400" y="6191250"/>
          <p14:tracePt t="65564" x="881063" y="6200775"/>
          <p14:tracePt t="65580" x="833438" y="6196013"/>
          <p14:tracePt t="65597" x="804863" y="6191250"/>
          <p14:tracePt t="65614" x="766763" y="6186488"/>
          <p14:tracePt t="65630" x="733425" y="6172200"/>
          <p14:tracePt t="65647" x="714375" y="6172200"/>
          <p14:tracePt t="65664" x="704850" y="6172200"/>
          <p14:tracePt t="65681" x="700088" y="6172200"/>
          <p14:tracePt t="65697" x="690563" y="6172200"/>
          <p14:tracePt t="65742" x="700088" y="6172200"/>
          <p14:tracePt t="65748" x="709613" y="6172200"/>
          <p14:tracePt t="65764" x="766763" y="6172200"/>
          <p14:tracePt t="65780" x="852488" y="6186488"/>
          <p14:tracePt t="65797" x="923925" y="6191250"/>
          <p14:tracePt t="65814" x="1062038" y="6205538"/>
          <p14:tracePt t="65830" x="1133475" y="6215063"/>
          <p14:tracePt t="65847" x="1204913" y="6229350"/>
          <p14:tracePt t="65864" x="1262063" y="6234113"/>
          <p14:tracePt t="65880" x="1333500" y="6248400"/>
          <p14:tracePt t="65897" x="1366838" y="6253163"/>
          <p14:tracePt t="65914" x="1395413" y="6267450"/>
          <p14:tracePt t="65931" x="1404938" y="6272213"/>
          <p14:tracePt t="65947" x="1414463" y="6272213"/>
          <p14:tracePt t="65964" x="1423988" y="6272213"/>
          <p14:tracePt t="65981" x="1438275" y="6281738"/>
          <p14:tracePt t="65997" x="1447800" y="6291263"/>
          <p14:tracePt t="66014" x="1457325" y="6291263"/>
          <p14:tracePt t="66030" x="1462088" y="6291263"/>
          <p14:tracePt t="66047" x="1466850" y="6291263"/>
          <p14:tracePt t="66064" x="1471613" y="6291263"/>
          <p14:tracePt t="66872" x="1452563" y="6276975"/>
          <p14:tracePt t="66879" x="1414463" y="6243638"/>
          <p14:tracePt t="66887" x="1381125" y="6215063"/>
          <p14:tracePt t="66897" x="1352550" y="6196013"/>
          <p14:tracePt t="66914" x="1295400" y="6134100"/>
          <p14:tracePt t="66930" x="1204913" y="6043613"/>
          <p14:tracePt t="66964" x="1114425" y="5938838"/>
          <p14:tracePt t="66997" x="1028700" y="5862638"/>
          <p14:tracePt t="67014" x="1004888" y="5848350"/>
          <p14:tracePt t="67030" x="985838" y="5838825"/>
          <p14:tracePt t="67047" x="962025" y="5829300"/>
          <p14:tracePt t="67064" x="957263" y="5819775"/>
          <p14:tracePt t="67080" x="952500" y="5819775"/>
          <p14:tracePt t="67097" x="947738" y="5819775"/>
          <p14:tracePt t="67130" x="952500" y="5815013"/>
          <p14:tracePt t="67147" x="981075" y="5815013"/>
          <p14:tracePt t="67165" x="1057275" y="5815013"/>
          <p14:tracePt t="67180" x="1109663" y="5829300"/>
          <p14:tracePt t="67197" x="1143000" y="5843588"/>
          <p14:tracePt t="67214" x="1176338" y="5867400"/>
          <p14:tracePt t="67231" x="1204913" y="5915025"/>
          <p14:tracePt t="67247" x="1223963" y="5953125"/>
          <p14:tracePt t="67264" x="1228725" y="5981700"/>
          <p14:tracePt t="67280" x="1238250" y="6010275"/>
          <p14:tracePt t="67297" x="1243013" y="6072188"/>
          <p14:tracePt t="67314" x="1247775" y="6115050"/>
          <p14:tracePt t="67330" x="1262063" y="6153150"/>
          <p14:tracePt t="67347" x="1271588" y="6172200"/>
          <p14:tracePt t="67364" x="1295400" y="6196013"/>
          <p14:tracePt t="67380" x="1333500" y="6219825"/>
          <p14:tracePt t="67397" x="1362075" y="6243638"/>
          <p14:tracePt t="67414" x="1409700" y="6272213"/>
          <p14:tracePt t="67430" x="1443038" y="6291263"/>
          <p14:tracePt t="67447" x="1471613" y="6305550"/>
          <p14:tracePt t="67464" x="1500188" y="6315075"/>
          <p14:tracePt t="67480" x="1533525" y="6329363"/>
          <p14:tracePt t="67497" x="1547813" y="6334125"/>
          <p14:tracePt t="67514" x="1562100" y="6334125"/>
          <p14:tracePt t="67530" x="1571625" y="6334125"/>
          <p14:tracePt t="67547" x="1585913" y="6334125"/>
          <p14:tracePt t="67564" x="1590675" y="6334125"/>
          <p14:tracePt t="67580" x="1600200" y="6334125"/>
          <p14:tracePt t="67598" x="1609725" y="6334125"/>
          <p14:tracePt t="67855" x="1643063" y="6329363"/>
          <p14:tracePt t="67862" x="1666875" y="6324600"/>
          <p14:tracePt t="67870" x="1685925" y="6324600"/>
          <p14:tracePt t="67880" x="1704975" y="6319838"/>
          <p14:tracePt t="67897" x="1733550" y="6310313"/>
          <p14:tracePt t="67914" x="1752600" y="6300788"/>
          <p14:tracePt t="67930" x="1757363" y="6300788"/>
          <p14:tracePt t="67947" x="1762125" y="6300788"/>
          <p14:tracePt t="67964" x="1766888" y="6300788"/>
          <p14:tracePt t="68163" x="1809750" y="6305550"/>
          <p14:tracePt t="68171" x="1866900" y="6310313"/>
          <p14:tracePt t="68180" x="1924050" y="6310313"/>
          <p14:tracePt t="68197" x="2005013" y="6310313"/>
          <p14:tracePt t="68214" x="2100263" y="6310313"/>
          <p14:tracePt t="68230" x="2133600" y="6310313"/>
          <p14:tracePt t="68247" x="2162175" y="6310313"/>
          <p14:tracePt t="68264" x="2181225" y="6310313"/>
          <p14:tracePt t="68280" x="2190750" y="6310313"/>
          <p14:tracePt t="68297" x="2200275" y="6310313"/>
          <p14:tracePt t="68314" x="2205038" y="6310313"/>
          <p14:tracePt t="68330" x="2209800" y="6310313"/>
          <p14:tracePt t="68412" x="2214563" y="6310313"/>
          <p14:tracePt t="68441" x="2219325" y="6310313"/>
          <p14:tracePt t="68456" x="2224088" y="6310313"/>
          <p14:tracePt t="68464" x="2228850" y="6310313"/>
          <p14:tracePt t="68471" x="2243138" y="6305550"/>
          <p14:tracePt t="68480" x="2247900" y="6300788"/>
          <p14:tracePt t="68497" x="2262188" y="6286500"/>
          <p14:tracePt t="68514" x="2271713" y="6272213"/>
          <p14:tracePt t="68530" x="2290763" y="6224588"/>
          <p14:tracePt t="68547" x="2295525" y="6200775"/>
          <p14:tracePt t="68564" x="2295525" y="6181725"/>
          <p14:tracePt t="68580" x="2295525" y="6172200"/>
          <p14:tracePt t="68597" x="2290763" y="6153150"/>
          <p14:tracePt t="68614" x="2286000" y="6143625"/>
          <p14:tracePt t="68630" x="2271713" y="6134100"/>
          <p14:tracePt t="68647" x="2257425" y="6124575"/>
          <p14:tracePt t="68664" x="2252663" y="6119813"/>
          <p14:tracePt t="68680" x="2243138" y="6115050"/>
          <p14:tracePt t="68758" x="2238375" y="6115050"/>
          <p14:tracePt t="68765" x="2233613" y="6115050"/>
          <p14:tracePt t="68780" x="2228850" y="6119813"/>
          <p14:tracePt t="68787" x="2224088" y="6129338"/>
          <p14:tracePt t="68797" x="2219325" y="6148388"/>
          <p14:tracePt t="68815" x="2200275" y="6172200"/>
          <p14:tracePt t="68831" x="2176463" y="6210300"/>
          <p14:tracePt t="68847" x="2166938" y="6229350"/>
          <p14:tracePt t="68864" x="2147888" y="6243638"/>
          <p14:tracePt t="68880" x="2133600" y="6253163"/>
          <p14:tracePt t="68897" x="2114550" y="6262688"/>
          <p14:tracePt t="68913" x="2090738" y="6272213"/>
          <p14:tracePt t="68930" x="2057400" y="6281738"/>
          <p14:tracePt t="68947" x="2014538" y="6281738"/>
          <p14:tracePt t="68964" x="1943100" y="6267450"/>
          <p14:tracePt t="68981" x="1914525" y="6243638"/>
          <p14:tracePt t="68997" x="1881188" y="6205538"/>
          <p14:tracePt t="69014" x="1847850" y="6143625"/>
          <p14:tracePt t="69030" x="1838325" y="6115050"/>
          <p14:tracePt t="69047" x="1828800" y="6081713"/>
          <p14:tracePt t="69063" x="1828800" y="6062663"/>
          <p14:tracePt t="69080" x="1833563" y="6029325"/>
          <p14:tracePt t="69097" x="1843088" y="6015038"/>
          <p14:tracePt t="69113" x="1857375" y="5995988"/>
          <p14:tracePt t="69130" x="1881188" y="5986463"/>
          <p14:tracePt t="69147" x="1943100" y="5972175"/>
          <p14:tracePt t="69163" x="1990725" y="5972175"/>
          <p14:tracePt t="69180" x="2028825" y="5981700"/>
          <p14:tracePt t="69197" x="2076450" y="5991225"/>
          <p14:tracePt t="69213" x="2100263" y="6010275"/>
          <p14:tracePt t="69230" x="2114550" y="6029325"/>
          <p14:tracePt t="69247" x="2133600" y="6043613"/>
          <p14:tracePt t="69264" x="2143125" y="6081713"/>
          <p14:tracePt t="69280" x="2143125" y="6124575"/>
          <p14:tracePt t="69297" x="2143125" y="6162675"/>
          <p14:tracePt t="69313" x="2138363" y="6191250"/>
          <p14:tracePt t="69330" x="2124075" y="6234113"/>
          <p14:tracePt t="69347" x="2114550" y="6253163"/>
          <p14:tracePt t="69363" x="2105025" y="6262688"/>
          <p14:tracePt t="69380" x="2090738" y="6286500"/>
          <p14:tracePt t="69397" x="2081213" y="6291263"/>
          <p14:tracePt t="69413" x="2071688" y="6296025"/>
          <p14:tracePt t="69430" x="2057400" y="6300788"/>
          <p14:tracePt t="69447" x="2028825" y="6296025"/>
          <p14:tracePt t="69463" x="2005013" y="6286500"/>
          <p14:tracePt t="69480" x="1981200" y="6262688"/>
          <p14:tracePt t="69497" x="1952625" y="6215063"/>
          <p14:tracePt t="69513" x="1900238" y="6134100"/>
          <p14:tracePt t="69530" x="1885950" y="6096000"/>
          <p14:tracePt t="69547" x="1871663" y="6057900"/>
          <p14:tracePt t="69563" x="1866900" y="6038850"/>
          <p14:tracePt t="69580" x="1862138" y="6005513"/>
          <p14:tracePt t="69597" x="1862138" y="5981700"/>
          <p14:tracePt t="69614" x="1866900" y="5962650"/>
          <p14:tracePt t="69630" x="1885950" y="5938838"/>
          <p14:tracePt t="69647" x="1914525" y="5929313"/>
          <p14:tracePt t="69663" x="1952625" y="5924550"/>
          <p14:tracePt t="69680" x="1990725" y="5924550"/>
          <p14:tracePt t="69697" x="2028825" y="5948363"/>
          <p14:tracePt t="69713" x="2038350" y="5957888"/>
          <p14:tracePt t="69730" x="2057400" y="5976938"/>
          <p14:tracePt t="69747" x="2076450" y="6015038"/>
          <p14:tracePt t="69763" x="2081213" y="6091238"/>
          <p14:tracePt t="69780" x="2081213" y="6129338"/>
          <p14:tracePt t="69797" x="2066925" y="6167438"/>
          <p14:tracePt t="69813" x="2057400" y="6200775"/>
          <p14:tracePt t="69830" x="2047875" y="6215063"/>
          <p14:tracePt t="69847" x="2043113" y="6224588"/>
          <p14:tracePt t="69863" x="2028825" y="6229350"/>
          <p14:tracePt t="69880" x="2000250" y="6243638"/>
          <p14:tracePt t="69897" x="1976438" y="6253163"/>
          <p14:tracePt t="69913" x="1957388" y="6253163"/>
          <p14:tracePt t="69930" x="1933575" y="6248400"/>
          <p14:tracePt t="69947" x="1900238" y="6219825"/>
          <p14:tracePt t="69963" x="1876425" y="6181725"/>
          <p14:tracePt t="69980" x="1852613" y="6129338"/>
          <p14:tracePt t="69997" x="1838325" y="6076950"/>
          <p14:tracePt t="70013" x="1828800" y="6034088"/>
          <p14:tracePt t="70030" x="1828800" y="5995988"/>
          <p14:tracePt t="70047" x="1838325" y="5967413"/>
          <p14:tracePt t="70063" x="1862138" y="5934075"/>
          <p14:tracePt t="70080" x="1876425" y="5915025"/>
          <p14:tracePt t="70097" x="1905000" y="5910263"/>
          <p14:tracePt t="70113" x="1933575" y="5910263"/>
          <p14:tracePt t="70130" x="1981200" y="5929313"/>
          <p14:tracePt t="70147" x="2009775" y="5948363"/>
          <p14:tracePt t="70163" x="2038350" y="5986463"/>
          <p14:tracePt t="70180" x="2062163" y="6038850"/>
          <p14:tracePt t="70197" x="2095500" y="6138863"/>
          <p14:tracePt t="70213" x="2095500" y="6191250"/>
          <p14:tracePt t="70230" x="2090738" y="6224588"/>
          <p14:tracePt t="70247" x="2081213" y="6257925"/>
          <p14:tracePt t="70263" x="2076450" y="6272213"/>
          <p14:tracePt t="70280" x="2066925" y="6276975"/>
          <p14:tracePt t="70297" x="2062163" y="6281738"/>
          <p14:tracePt t="70313" x="2062163" y="6291263"/>
          <p14:tracePt t="70394" x="2062163" y="6296025"/>
          <p14:tracePt t="70401" x="2071688" y="6305550"/>
          <p14:tracePt t="70413" x="2081213" y="6305550"/>
          <p14:tracePt t="70430" x="2124075" y="6315075"/>
          <p14:tracePt t="70447" x="2152650" y="6319838"/>
          <p14:tracePt t="70463" x="2181225" y="6319838"/>
          <p14:tracePt t="70480" x="2195513" y="6319838"/>
          <p14:tracePt t="70497" x="2214563" y="6319838"/>
          <p14:tracePt t="70513" x="2219325" y="6319838"/>
          <p14:tracePt t="70530" x="2224088" y="6319838"/>
          <p14:tracePt t="70547" x="2228850" y="6319838"/>
          <p14:tracePt t="70563" x="2233613" y="6319838"/>
          <p14:tracePt t="70580" x="2238375" y="6319838"/>
          <p14:tracePt t="70597" x="2252663" y="6319838"/>
          <p14:tracePt t="70613" x="2276475" y="6319838"/>
          <p14:tracePt t="70630" x="2286000" y="6319838"/>
          <p14:tracePt t="70647" x="2295525" y="6319838"/>
          <p14:tracePt t="70663" x="2305050" y="6319838"/>
          <p14:tracePt t="70680" x="2314575" y="6319838"/>
          <p14:tracePt t="70746" x="2309813" y="6315075"/>
          <p14:tracePt t="70753" x="2295525" y="6310313"/>
          <p14:tracePt t="70763" x="2286000" y="6305550"/>
          <p14:tracePt t="70780" x="2247900" y="6286500"/>
          <p14:tracePt t="70797" x="2185988" y="6253163"/>
          <p14:tracePt t="70813" x="2133600" y="6229350"/>
          <p14:tracePt t="70830" x="2095500" y="6200775"/>
          <p14:tracePt t="70847" x="2057400" y="6176963"/>
          <p14:tracePt t="70863" x="2019300" y="6129338"/>
          <p14:tracePt t="70880" x="2000250" y="6091238"/>
          <p14:tracePt t="70897" x="1990725" y="6048375"/>
          <p14:tracePt t="70913" x="1981200" y="5995988"/>
          <p14:tracePt t="70930" x="1985963" y="5915025"/>
          <p14:tracePt t="70947" x="1990725" y="5862638"/>
          <p14:tracePt t="70963" x="2005013" y="5824538"/>
          <p14:tracePt t="70980" x="2028825" y="5781675"/>
          <p14:tracePt t="70997" x="2043113" y="5767388"/>
          <p14:tracePt t="71013" x="2062163" y="5753100"/>
          <p14:tracePt t="71030" x="2071688" y="5748338"/>
          <p14:tracePt t="71047" x="2095500" y="5738813"/>
          <p14:tracePt t="71063" x="2119313" y="5753100"/>
          <p14:tracePt t="71080" x="2143125" y="5776913"/>
          <p14:tracePt t="71097" x="2162175" y="5805488"/>
          <p14:tracePt t="71113" x="2185988" y="5853113"/>
          <p14:tracePt t="71130" x="2195513" y="5886450"/>
          <p14:tracePt t="71147" x="2205038" y="5919788"/>
          <p14:tracePt t="71163" x="2209800" y="5957888"/>
          <p14:tracePt t="71181" x="2219325" y="6005513"/>
          <p14:tracePt t="71197" x="2224088" y="6024563"/>
          <p14:tracePt t="71213" x="2224088" y="6043613"/>
          <p14:tracePt t="71230" x="2224088" y="6057900"/>
          <p14:tracePt t="71247" x="2224088" y="6062663"/>
          <p14:tracePt t="71263" x="2224088" y="6076950"/>
          <p14:tracePt t="71282" x="2224088" y="6119813"/>
          <p14:tracePt t="71298" x="2224088" y="6148388"/>
          <p14:tracePt t="71314" x="2224088" y="6181725"/>
          <p14:tracePt t="71331" x="2219325" y="6196013"/>
          <p14:tracePt t="71347" x="2214563" y="6215063"/>
          <p14:tracePt t="71364" x="2214563" y="6224588"/>
          <p14:tracePt t="71380" x="2214563" y="6234113"/>
          <p14:tracePt t="71804" x="2214563" y="6238875"/>
          <p14:tracePt t="72112" x="2200275" y="6238875"/>
          <p14:tracePt t="72119" x="2181225" y="6238875"/>
          <p14:tracePt t="72130" x="2171700" y="6238875"/>
          <p14:tracePt t="72147" x="2143125" y="6238875"/>
          <p14:tracePt t="72163" x="2109788" y="6238875"/>
          <p14:tracePt t="72180" x="2095500" y="6238875"/>
          <p14:tracePt t="72214" x="2062163" y="6238875"/>
          <p14:tracePt t="72247" x="2028825" y="6238875"/>
          <p14:tracePt t="72263" x="2014538" y="6234113"/>
          <p14:tracePt t="72280" x="1995488" y="6229350"/>
          <p14:tracePt t="72297" x="1981200" y="6224588"/>
          <p14:tracePt t="72313" x="1966913" y="6224588"/>
          <p14:tracePt t="72330" x="1957388" y="6219825"/>
          <p14:tracePt t="72347" x="1938338" y="6215063"/>
          <p14:tracePt t="72363" x="1924050" y="6205538"/>
          <p14:tracePt t="72380" x="1905000" y="6200775"/>
          <p14:tracePt t="72397" x="1895475" y="6191250"/>
          <p14:tracePt t="72413" x="1885950" y="6186488"/>
          <p14:tracePt t="72430" x="1881188" y="6186488"/>
          <p14:tracePt t="72447" x="1876425" y="6186488"/>
          <p14:tracePt t="72648" x="1890713" y="6186488"/>
          <p14:tracePt t="72655" x="1914525" y="6186488"/>
          <p14:tracePt t="72663" x="1938338" y="6191250"/>
          <p14:tracePt t="72681" x="1976438" y="6200775"/>
          <p14:tracePt t="72697" x="2014538" y="6200775"/>
          <p14:tracePt t="72713" x="2052638" y="6200775"/>
          <p14:tracePt t="72730" x="2071688" y="6200775"/>
          <p14:tracePt t="72747" x="2095500" y="6200775"/>
          <p14:tracePt t="72763" x="2114550" y="6205538"/>
          <p14:tracePt t="72780" x="2147888" y="6205538"/>
          <p14:tracePt t="72797" x="2171700" y="6205538"/>
          <p14:tracePt t="72813" x="2190750" y="6205538"/>
          <p14:tracePt t="72830" x="2224088" y="6210300"/>
          <p14:tracePt t="72847" x="2243138" y="6210300"/>
          <p14:tracePt t="72863" x="2262188" y="6210300"/>
          <p14:tracePt t="72880" x="2281238" y="6210300"/>
          <p14:tracePt t="72897" x="2300288" y="6210300"/>
          <p14:tracePt t="72913" x="2309813" y="6210300"/>
          <p14:tracePt t="72930" x="2324100" y="6210300"/>
          <p14:tracePt t="72947" x="2338388" y="6210300"/>
          <p14:tracePt t="72963" x="2347913" y="6210300"/>
          <p14:tracePt t="72980" x="2352675" y="6210300"/>
          <p14:tracePt t="72997" x="2357438" y="6210300"/>
          <p14:tracePt t="73013" x="2362200" y="6210300"/>
          <p14:tracePt t="74895" x="2366963" y="6210300"/>
          <p14:tracePt t="74902" x="2371725" y="6210300"/>
          <p14:tracePt t="74913" x="2381250" y="6210300"/>
          <p14:tracePt t="74930" x="2395538" y="6210300"/>
          <p14:tracePt t="74947" x="2400300" y="6210300"/>
          <p14:tracePt t="74963" x="2409825" y="6210300"/>
          <p14:tracePt t="76141" x="2400300" y="6210300"/>
          <p14:tracePt t="76149" x="2376488" y="6210300"/>
          <p14:tracePt t="76155" x="2347913" y="6205538"/>
          <p14:tracePt t="76163" x="2324100" y="6196013"/>
          <p14:tracePt t="76180" x="2271713" y="6191250"/>
          <p14:tracePt t="76196" x="2228850" y="6186488"/>
          <p14:tracePt t="76213" x="2152650" y="6186488"/>
          <p14:tracePt t="76246" x="2081213" y="6186488"/>
          <p14:tracePt t="76280" x="2028825" y="6186488"/>
          <p14:tracePt t="76296" x="2019300" y="6186488"/>
          <p14:tracePt t="76313" x="2009775" y="6186488"/>
          <p14:tracePt t="76330" x="2005013" y="6186488"/>
          <p14:tracePt t="76346" x="2000250" y="6186488"/>
          <p14:tracePt t="76426" x="2009775" y="6186488"/>
          <p14:tracePt t="76434" x="2019300" y="6191250"/>
          <p14:tracePt t="76446" x="2028825" y="6191250"/>
          <p14:tracePt t="76463" x="2090738" y="6200775"/>
          <p14:tracePt t="76480" x="2133600" y="6215063"/>
          <p14:tracePt t="76496" x="2171700" y="6215063"/>
          <p14:tracePt t="76513" x="2200275" y="6219825"/>
          <p14:tracePt t="76530" x="2238375" y="6224588"/>
          <p14:tracePt t="76546" x="2247900" y="6234113"/>
          <p14:tracePt t="76563" x="2257425" y="6234113"/>
          <p14:tracePt t="76580" x="2266950" y="6234113"/>
          <p14:tracePt t="76701" x="2271713" y="6234113"/>
          <p14:tracePt t="76963" x="2328863" y="6229350"/>
          <p14:tracePt t="76970" x="2405063" y="6210300"/>
          <p14:tracePt t="76980" x="2486025" y="6191250"/>
          <p14:tracePt t="76996" x="2686050" y="6153150"/>
          <p14:tracePt t="77014" x="2957513" y="6100763"/>
          <p14:tracePt t="77030" x="3128963" y="6081713"/>
          <p14:tracePt t="77046" x="3295650" y="6081713"/>
          <p14:tracePt t="77080" x="3552825" y="6076950"/>
          <p14:tracePt t="77113" x="3690938" y="6076950"/>
          <p14:tracePt t="77130" x="3743325" y="6076950"/>
          <p14:tracePt t="77146" x="3819525" y="6076950"/>
          <p14:tracePt t="77163" x="3852863" y="6067425"/>
          <p14:tracePt t="77180" x="3881438" y="6067425"/>
          <p14:tracePt t="77196" x="3914775" y="6057900"/>
          <p14:tracePt t="77213" x="3943350" y="6048375"/>
          <p14:tracePt t="77230" x="3981450" y="6038850"/>
          <p14:tracePt t="77246" x="4014788" y="6034088"/>
          <p14:tracePt t="77263" x="4076700" y="6019800"/>
          <p14:tracePt t="77280" x="4124325" y="6010275"/>
          <p14:tracePt t="77296" x="4152900" y="6000750"/>
          <p14:tracePt t="77313" x="4186238" y="5995988"/>
          <p14:tracePt t="77330" x="4214813" y="5995988"/>
          <p14:tracePt t="77346" x="4224338" y="5995988"/>
          <p14:tracePt t="77363" x="4229100" y="5995988"/>
          <p14:tracePt t="77380" x="4238625" y="5995988"/>
          <p14:tracePt t="77483" x="4233863" y="5991225"/>
          <p14:tracePt t="77490" x="4224338" y="5986463"/>
          <p14:tracePt t="77498" x="4210050" y="5986463"/>
          <p14:tracePt t="77513" x="4191000" y="5986463"/>
          <p14:tracePt t="77529" x="4148138" y="5986463"/>
          <p14:tracePt t="77546" x="4105275" y="5986463"/>
          <p14:tracePt t="77563" x="4062413" y="5995988"/>
          <p14:tracePt t="77580" x="3990975" y="6005513"/>
          <p14:tracePt t="77596" x="3943350" y="6005513"/>
          <p14:tracePt t="77613" x="3905250" y="6005513"/>
          <p14:tracePt t="77630" x="3857625" y="6000750"/>
          <p14:tracePt t="77646" x="3838575" y="5986463"/>
          <p14:tracePt t="77663" x="3810000" y="5957888"/>
          <p14:tracePt t="77679" x="3781425" y="5895975"/>
          <p14:tracePt t="77696" x="3776663" y="5834063"/>
          <p14:tracePt t="77713" x="3776663" y="5805488"/>
          <p14:tracePt t="77730" x="3786188" y="5781675"/>
          <p14:tracePt t="77746" x="3800475" y="5772150"/>
          <p14:tracePt t="77763" x="3833813" y="5748338"/>
          <p14:tracePt t="77780" x="3857625" y="5743575"/>
          <p14:tracePt t="77796" x="3876675" y="5743575"/>
          <p14:tracePt t="77813" x="3900488" y="5748338"/>
          <p14:tracePt t="77829" x="3914775" y="5767388"/>
          <p14:tracePt t="77846" x="3933825" y="5819775"/>
          <p14:tracePt t="77863" x="3957638" y="5881688"/>
          <p14:tracePt t="77880" x="3962400" y="5943600"/>
          <p14:tracePt t="77896" x="3962400" y="5962650"/>
          <p14:tracePt t="77913" x="3962400" y="5986463"/>
          <p14:tracePt t="77929" x="3962400" y="6000750"/>
          <p14:tracePt t="77946" x="3962400" y="6010275"/>
          <p14:tracePt t="77963" x="3962400" y="6015038"/>
          <p14:tracePt t="77979" x="3962400" y="6024563"/>
          <p14:tracePt t="78584" x="4052888" y="6024563"/>
          <p14:tracePt t="78591" x="4210050" y="6019800"/>
          <p14:tracePt t="78599" x="4395788" y="6005513"/>
          <p14:tracePt t="78613" x="4781550" y="6005513"/>
          <p14:tracePt t="78629" x="5200650" y="5981700"/>
          <p14:tracePt t="78646" x="5710238" y="5953125"/>
          <p14:tracePt t="78663" x="6086475" y="5929313"/>
          <p14:tracePt t="78696" x="6662738" y="5910263"/>
          <p14:tracePt t="78729" x="6810375" y="5910263"/>
          <p14:tracePt t="78746" x="6858000" y="5910263"/>
          <p14:tracePt t="78763" x="6867525" y="5910263"/>
          <p14:tracePt t="78779" x="6872288" y="5910263"/>
          <p14:tracePt t="78796" x="6881813" y="5910263"/>
          <p14:tracePt t="79002" x="6891338" y="5910263"/>
          <p14:tracePt t="79009" x="6896100" y="5910263"/>
          <p14:tracePt t="79017" x="6900863" y="5915025"/>
          <p14:tracePt t="79029" x="6905625" y="5915025"/>
          <p14:tracePt t="79046" x="6915150" y="5934075"/>
          <p14:tracePt t="79063" x="6915150" y="5976938"/>
          <p14:tracePt t="79079" x="6900863" y="6029325"/>
          <p14:tracePt t="79096" x="6877050" y="6067425"/>
          <p14:tracePt t="79113" x="6800850" y="6143625"/>
          <p14:tracePt t="79129" x="6724650" y="6200775"/>
          <p14:tracePt t="79146" x="6657975" y="6229350"/>
          <p14:tracePt t="79163" x="6600825" y="6248400"/>
          <p14:tracePt t="79179" x="6543675" y="6257925"/>
          <p14:tracePt t="79196" x="6496050" y="6253163"/>
          <p14:tracePt t="79213" x="6462713" y="6234113"/>
          <p14:tracePt t="79230" x="6386513" y="6143625"/>
          <p14:tracePt t="79246" x="6338888" y="6038850"/>
          <p14:tracePt t="79263" x="6315075" y="5953125"/>
          <p14:tracePt t="79279" x="6310313" y="5900738"/>
          <p14:tracePt t="79296" x="6315075" y="5838825"/>
          <p14:tracePt t="79313" x="6334125" y="5810250"/>
          <p14:tracePt t="79329" x="6353175" y="5791200"/>
          <p14:tracePt t="79346" x="6372225" y="5781675"/>
          <p14:tracePt t="79363" x="6419850" y="5776913"/>
          <p14:tracePt t="79379" x="6457950" y="5791200"/>
          <p14:tracePt t="79396" x="6496050" y="5819775"/>
          <p14:tracePt t="79413" x="6577013" y="5957888"/>
          <p14:tracePt t="79429" x="6610350" y="6053138"/>
          <p14:tracePt t="79446" x="6619875" y="6105525"/>
          <p14:tracePt t="79463" x="6619875" y="6148388"/>
          <p14:tracePt t="79479" x="6615113" y="6191250"/>
          <p14:tracePt t="79496" x="6596063" y="6210300"/>
          <p14:tracePt t="79680" x="6653213" y="6210300"/>
          <p14:tracePt t="79693" x="6786563" y="6210300"/>
          <p14:tracePt t="79704" x="6862763" y="6210300"/>
          <p14:tracePt t="79713" x="6943725" y="6210300"/>
          <p14:tracePt t="79729" x="7124700" y="6200775"/>
          <p14:tracePt t="79746" x="7186613" y="6186488"/>
          <p14:tracePt t="79763" x="7229475" y="6186488"/>
          <p14:tracePt t="79779" x="7248525" y="6186488"/>
          <p14:tracePt t="79796" x="7262813" y="6186488"/>
          <p14:tracePt t="79813" x="7267575" y="6186488"/>
          <p14:tracePt t="79829" x="7277100" y="6186488"/>
          <p14:tracePt t="79891" x="7281863" y="6186488"/>
          <p14:tracePt t="79927" x="7286625" y="6186488"/>
          <p14:tracePt t="79942" x="7291388" y="6186488"/>
          <p14:tracePt t="79949" x="7296150" y="6186488"/>
          <p14:tracePt t="79963" x="7300913" y="6186488"/>
          <p14:tracePt t="79979" x="7329488" y="6181725"/>
          <p14:tracePt t="79996" x="7362825" y="6176963"/>
          <p14:tracePt t="80013" x="7400925" y="6176963"/>
          <p14:tracePt t="80030" x="7458075" y="6176963"/>
          <p14:tracePt t="80046" x="7496175" y="6176963"/>
          <p14:tracePt t="80063" x="7515225" y="6176963"/>
          <p14:tracePt t="80079" x="7539038" y="6176963"/>
          <p14:tracePt t="80096" x="7572375" y="6162675"/>
          <p14:tracePt t="80113" x="7596188" y="6157913"/>
          <p14:tracePt t="80129" x="7624763" y="6153150"/>
          <p14:tracePt t="80146" x="7653338" y="6153150"/>
          <p14:tracePt t="80148" x="7662863" y="6153150"/>
          <p14:tracePt t="80163" x="7696200" y="6153150"/>
          <p14:tracePt t="80179" x="7720013" y="6153150"/>
          <p14:tracePt t="80196" x="7753350" y="6153150"/>
          <p14:tracePt t="80213" x="7796213" y="6148388"/>
          <p14:tracePt t="80230" x="7824788" y="6138863"/>
          <p14:tracePt t="80246" x="7843838" y="6138863"/>
          <p14:tracePt t="80263" x="7867650" y="6138863"/>
          <p14:tracePt t="80279" x="7915275" y="6134100"/>
          <p14:tracePt t="80296" x="7958138" y="6129338"/>
          <p14:tracePt t="80313" x="7991475" y="6119813"/>
          <p14:tracePt t="80329" x="8020050" y="6115050"/>
          <p14:tracePt t="80346" x="8067675" y="6115050"/>
          <p14:tracePt t="80363" x="8091488" y="6115050"/>
          <p14:tracePt t="80379" x="8110538" y="6115050"/>
          <p14:tracePt t="80396" x="8143875" y="6115050"/>
          <p14:tracePt t="80413" x="8153400" y="6115050"/>
          <p14:tracePt t="80429" x="8162925" y="6115050"/>
          <p14:tracePt t="80446" x="8172450" y="6115050"/>
          <p14:tracePt t="80463" x="8181975" y="6115050"/>
          <p14:tracePt t="80479" x="8186738" y="6115050"/>
          <p14:tracePt t="80676" x="8120063" y="6124575"/>
          <p14:tracePt t="80684" x="8029575" y="6143625"/>
          <p14:tracePt t="80696" x="7943850" y="6143625"/>
          <p14:tracePt t="80713" x="7762875" y="6153150"/>
          <p14:tracePt t="80729" x="7681913" y="6148388"/>
          <p14:tracePt t="80746" x="7620000" y="6134100"/>
          <p14:tracePt t="80763" x="7581900" y="6124575"/>
          <p14:tracePt t="80779" x="7562850" y="6110288"/>
          <p14:tracePt t="80796" x="7553325" y="6100763"/>
          <p14:tracePt t="80813" x="7548563" y="6096000"/>
          <p14:tracePt t="80829" x="7543800" y="6086475"/>
          <p14:tracePt t="80846" x="7534275" y="6081713"/>
          <p14:tracePt t="80863" x="7510463" y="6072188"/>
          <p14:tracePt t="80879" x="7458075" y="6053138"/>
          <p14:tracePt t="80896" x="7296150" y="6019800"/>
          <p14:tracePt t="80913" x="7129463" y="5995988"/>
          <p14:tracePt t="80930" x="6934200" y="5957888"/>
          <p14:tracePt t="80946" x="6796088" y="5924550"/>
          <p14:tracePt t="80963" x="6567488" y="5872163"/>
          <p14:tracePt t="80979" x="6443663" y="5853113"/>
          <p14:tracePt t="80996" x="6338888" y="5838825"/>
          <p14:tracePt t="81013" x="6148388" y="5829300"/>
          <p14:tracePt t="81029" x="6015038" y="5834063"/>
          <p14:tracePt t="81046" x="5876925" y="5857875"/>
          <p14:tracePt t="81063" x="5757863" y="5891213"/>
          <p14:tracePt t="81079" x="5553075" y="5953125"/>
          <p14:tracePt t="81096" x="5410200" y="6005513"/>
          <p14:tracePt t="81113" x="5314950" y="6038850"/>
          <p14:tracePt t="81129" x="5229225" y="6072188"/>
          <p14:tracePt t="81146" x="5148263" y="6096000"/>
          <p14:tracePt t="81163" x="5110163" y="6110288"/>
          <p14:tracePt t="81179" x="5095875" y="6119813"/>
          <p14:tracePt t="81197" x="5076825" y="6129338"/>
          <p14:tracePt t="81213" x="5067300" y="6138863"/>
          <p14:tracePt t="81229" x="5067300" y="6153150"/>
          <p14:tracePt t="81246" x="5072063" y="6181725"/>
          <p14:tracePt t="81263" x="5129213" y="6257925"/>
          <p14:tracePt t="81279" x="5200650" y="6329363"/>
          <p14:tracePt t="81296" x="5310188" y="6396038"/>
          <p14:tracePt t="81313" x="5419725" y="6438900"/>
          <p14:tracePt t="81329" x="5567363" y="6467475"/>
          <p14:tracePt t="81346" x="5662613" y="6467475"/>
          <p14:tracePt t="81363" x="5776913" y="6448425"/>
          <p14:tracePt t="81379" x="5881688" y="6424613"/>
          <p14:tracePt t="81396" x="6034088" y="6376988"/>
          <p14:tracePt t="81412" x="6119813" y="6362700"/>
          <p14:tracePt t="81429" x="6210300" y="6348413"/>
          <p14:tracePt t="81446" x="6329363" y="6329363"/>
          <p14:tracePt t="81462" x="6391275" y="6324600"/>
          <p14:tracePt t="81479" x="6424613" y="6310313"/>
          <p14:tracePt t="81496" x="6443663" y="6300788"/>
          <p14:tracePt t="81513" x="6438900" y="6257925"/>
          <p14:tracePt t="81529" x="6405563" y="6215063"/>
          <p14:tracePt t="81546" x="6305550" y="6148388"/>
          <p14:tracePt t="81562" x="6162675" y="6081713"/>
          <p14:tracePt t="81579" x="5881688" y="5986463"/>
          <p14:tracePt t="81596" x="5729288" y="5953125"/>
          <p14:tracePt t="81613" x="5605463" y="5943600"/>
          <p14:tracePt t="81629" x="5448300" y="5943600"/>
          <p14:tracePt t="81646" x="5376863" y="5948363"/>
          <p14:tracePt t="81663" x="5334000" y="5957888"/>
          <p14:tracePt t="81680" x="5310188" y="5967413"/>
          <p14:tracePt t="81696" x="5295900" y="5976938"/>
          <p14:tracePt t="81713" x="5295900" y="5981700"/>
          <p14:tracePt t="81990" x="5229225" y="5972175"/>
          <p14:tracePt t="81997" x="5124450" y="5934075"/>
          <p14:tracePt t="82004" x="4962525" y="5891213"/>
          <p14:tracePt t="82012" x="4795838" y="5819775"/>
          <p14:tracePt t="82029" x="4491038" y="5653088"/>
          <p14:tracePt t="82046" x="4181475" y="5476875"/>
          <p14:tracePt t="82063" x="3867150" y="5338763"/>
          <p14:tracePt t="82080" x="3729038" y="5276850"/>
          <p14:tracePt t="82096" x="3576638" y="5214938"/>
          <p14:tracePt t="82113" x="3457575" y="5162550"/>
          <p14:tracePt t="82129" x="3333750" y="5114925"/>
          <p14:tracePt t="82146" x="3262313" y="5100638"/>
          <p14:tracePt t="82163" x="3171825" y="5095875"/>
          <p14:tracePt t="82179" x="3076575" y="5095875"/>
          <p14:tracePt t="82196" x="3019425" y="5095875"/>
          <p14:tracePt t="82212" x="2967038" y="5095875"/>
          <p14:tracePt t="82229" x="2909888" y="5095875"/>
          <p14:tracePt t="82246" x="2833688" y="5095875"/>
          <p14:tracePt t="82262" x="2786063" y="5086350"/>
          <p14:tracePt t="82279" x="2757488" y="5081588"/>
          <p14:tracePt t="82296" x="2738438" y="5076825"/>
          <p14:tracePt t="82312" x="2719388" y="5067300"/>
          <p14:tracePt t="82329" x="2719388" y="5057775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Parameter Passing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624388"/>
          </a:xfrm>
        </p:spPr>
        <p:txBody>
          <a:bodyPr/>
          <a:lstStyle/>
          <a:p>
            <a:r>
              <a:rPr lang="en-US" altLang="ko-KR" dirty="0"/>
              <a:t>Call by value</a:t>
            </a:r>
          </a:p>
          <a:p>
            <a:pPr lvl="1"/>
            <a:r>
              <a:rPr lang="en-US" altLang="ko-KR" dirty="0"/>
              <a:t>For a parameter of primitive type (</a:t>
            </a:r>
            <a:r>
              <a:rPr lang="en-US" altLang="ko-KR" dirty="0" err="1"/>
              <a:t>int</a:t>
            </a:r>
            <a:r>
              <a:rPr lang="en-US" altLang="ko-KR" dirty="0"/>
              <a:t>, float, …), its value is just copied to the </a:t>
            </a:r>
            <a:r>
              <a:rPr lang="en-US" altLang="ko-KR" dirty="0" err="1"/>
              <a:t>callee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Any change to a formal parameter in the </a:t>
            </a:r>
            <a:r>
              <a:rPr lang="en-US" altLang="ko-KR" dirty="0" err="1"/>
              <a:t>callee</a:t>
            </a:r>
            <a:r>
              <a:rPr lang="en-US" altLang="ko-KR" dirty="0"/>
              <a:t> has no impact on the actual parameter in the caller.</a:t>
            </a:r>
          </a:p>
          <a:p>
            <a:endParaRPr lang="en-US" altLang="ko-KR" dirty="0"/>
          </a:p>
          <a:p>
            <a:r>
              <a:rPr lang="en-US" altLang="ko-KR" dirty="0"/>
              <a:t>Call by reference</a:t>
            </a:r>
          </a:p>
          <a:p>
            <a:pPr lvl="1"/>
            <a:r>
              <a:rPr lang="en-US" altLang="ko-KR" dirty="0"/>
              <a:t>Each parameter of class variable is passed by reference.</a:t>
            </a:r>
          </a:p>
          <a:p>
            <a:pPr lvl="1"/>
            <a:r>
              <a:rPr lang="en-US" altLang="ko-KR" dirty="0"/>
              <a:t>The reference, not the object itself is copied to the </a:t>
            </a:r>
            <a:r>
              <a:rPr lang="en-US" altLang="ko-KR" dirty="0" err="1"/>
              <a:t>callee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So, caller and </a:t>
            </a:r>
            <a:r>
              <a:rPr lang="en-US" altLang="ko-KR" dirty="0" err="1"/>
              <a:t>callee</a:t>
            </a:r>
            <a:r>
              <a:rPr lang="en-US" altLang="ko-KR" dirty="0"/>
              <a:t> share the same memory for the class variable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47"/>
    </mc:Choice>
    <mc:Fallback xmlns="">
      <p:transition spd="slow" advTm="67847"/>
    </mc:Fallback>
  </mc:AlternateContent>
  <p:extLst>
    <p:ext uri="{3A86A75C-4F4B-4683-9AE1-C65F6400EC91}">
      <p14:laserTraceLst xmlns:p14="http://schemas.microsoft.com/office/powerpoint/2010/main">
        <p14:tracePtLst>
          <p14:tracePt t="658" x="2786063" y="4862513"/>
          <p14:tracePt t="671" x="3038475" y="4276725"/>
          <p14:tracePt t="680" x="3224213" y="3838575"/>
          <p14:tracePt t="697" x="3452813" y="3319463"/>
          <p14:tracePt t="713" x="3752850" y="2747963"/>
          <p14:tracePt t="730" x="4005263" y="2400300"/>
          <p14:tracePt t="747" x="4195763" y="2143125"/>
          <p14:tracePt t="780" x="4433888" y="1914525"/>
          <p14:tracePt t="813" x="4595813" y="1757363"/>
          <p14:tracePt t="830" x="4648200" y="1700213"/>
          <p14:tracePt t="846" x="4705350" y="1624013"/>
          <p14:tracePt t="863" x="4729163" y="1595438"/>
          <p14:tracePt t="879" x="4738688" y="1576388"/>
          <p14:tracePt t="896" x="4743450" y="1576388"/>
          <p14:tracePt t="1074" x="4762500" y="1528763"/>
          <p14:tracePt t="1082" x="4791075" y="1471613"/>
          <p14:tracePt t="1091" x="4814888" y="1433513"/>
          <p14:tracePt t="1099" x="4824413" y="1404938"/>
          <p14:tracePt t="1113" x="4838700" y="1381125"/>
          <p14:tracePt t="1129" x="4838700" y="1371600"/>
          <p14:tracePt t="1146" x="4829175" y="1366838"/>
          <p14:tracePt t="1163" x="4710113" y="1390650"/>
          <p14:tracePt t="1179" x="4591050" y="1433513"/>
          <p14:tracePt t="1196" x="4462463" y="1476375"/>
          <p14:tracePt t="1213" x="4281488" y="1509713"/>
          <p14:tracePt t="1229" x="4186238" y="1519238"/>
          <p14:tracePt t="1246" x="4105275" y="1519238"/>
          <p14:tracePt t="1263" x="4043363" y="1495425"/>
          <p14:tracePt t="1279" x="3957638" y="1447800"/>
          <p14:tracePt t="1296" x="3919538" y="1419225"/>
          <p14:tracePt t="1313" x="3881438" y="1404938"/>
          <p14:tracePt t="1329" x="3857625" y="1390650"/>
          <p14:tracePt t="1346" x="3824288" y="1381125"/>
          <p14:tracePt t="1363" x="3805238" y="1376363"/>
          <p14:tracePt t="1379" x="3776663" y="1362075"/>
          <p14:tracePt t="1396" x="3752850" y="1357313"/>
          <p14:tracePt t="1413" x="3709988" y="1343025"/>
          <p14:tracePt t="1429" x="3690938" y="1338263"/>
          <p14:tracePt t="1446" x="3667125" y="1333500"/>
          <p14:tracePt t="1463" x="3648075" y="1319213"/>
          <p14:tracePt t="1480" x="3643313" y="1314450"/>
          <p14:tracePt t="1497" x="3638550" y="1304925"/>
          <p14:tracePt t="1513" x="3633788" y="1300163"/>
          <p14:tracePt t="1529" x="3633788" y="1290638"/>
          <p14:tracePt t="1546" x="3643313" y="1285875"/>
          <p14:tracePt t="1563" x="3686175" y="1271588"/>
          <p14:tracePt t="1579" x="3790950" y="1266825"/>
          <p14:tracePt t="1596" x="3938588" y="1266825"/>
          <p14:tracePt t="1613" x="4029075" y="1266825"/>
          <p14:tracePt t="1629" x="4110038" y="1266825"/>
          <p14:tracePt t="1646" x="4200525" y="1266825"/>
          <p14:tracePt t="1663" x="4238625" y="1266825"/>
          <p14:tracePt t="1679" x="4252913" y="1266825"/>
          <p14:tracePt t="1696" x="4257675" y="1266825"/>
          <p14:tracePt t="1713" x="4267200" y="1266825"/>
          <p14:tracePt t="1729" x="4276725" y="1266825"/>
          <p14:tracePt t="1746" x="4291013" y="1271588"/>
          <p14:tracePt t="8700" x="4314825" y="1271588"/>
          <p14:tracePt t="8707" x="4357688" y="1262063"/>
          <p14:tracePt t="8715" x="4424363" y="1262063"/>
          <p14:tracePt t="8729" x="4538663" y="1247775"/>
          <p14:tracePt t="8745" x="4695825" y="1238250"/>
          <p14:tracePt t="8762" x="4876800" y="1219200"/>
          <p14:tracePt t="8795" x="5329238" y="1200150"/>
          <p14:tracePt t="8829" x="5629275" y="1200150"/>
          <p14:tracePt t="8845" x="5753100" y="1204913"/>
          <p14:tracePt t="8862" x="5938838" y="1233488"/>
          <p14:tracePt t="8879" x="6034088" y="1257300"/>
          <p14:tracePt t="8896" x="6100763" y="1262063"/>
          <p14:tracePt t="8912" x="6191250" y="1271588"/>
          <p14:tracePt t="8929" x="6224588" y="1276350"/>
          <p14:tracePt t="8945" x="6238875" y="1276350"/>
          <p14:tracePt t="8962" x="6248400" y="1276350"/>
          <p14:tracePt t="8979" x="6257925" y="1276350"/>
          <p14:tracePt t="10725" x="6234113" y="1295400"/>
          <p14:tracePt t="10733" x="6186488" y="1319213"/>
          <p14:tracePt t="10740" x="6124575" y="1352550"/>
          <p14:tracePt t="10748" x="6062663" y="1381125"/>
          <p14:tracePt t="10762" x="5934075" y="1423988"/>
          <p14:tracePt t="10779" x="5829300" y="1471613"/>
          <p14:tracePt t="10812" x="5653088" y="1552575"/>
          <p14:tracePt t="10845" x="5500688" y="1609725"/>
          <p14:tracePt t="10862" x="5453063" y="1619250"/>
          <p14:tracePt t="10878" x="5410200" y="1628775"/>
          <p14:tracePt t="10895" x="5343525" y="1633538"/>
          <p14:tracePt t="10912" x="5305425" y="1633538"/>
          <p14:tracePt t="10928" x="5272088" y="1633538"/>
          <p14:tracePt t="10945" x="5210175" y="1624013"/>
          <p14:tracePt t="10962" x="5172075" y="1614488"/>
          <p14:tracePt t="10978" x="5105400" y="1604963"/>
          <p14:tracePt t="10995" x="5033963" y="1600200"/>
          <p14:tracePt t="11012" x="4886325" y="1600200"/>
          <p14:tracePt t="11028" x="4752975" y="1590675"/>
          <p14:tracePt t="11045" x="4595813" y="1590675"/>
          <p14:tracePt t="11062" x="4452938" y="1590675"/>
          <p14:tracePt t="11078" x="4252913" y="1590675"/>
          <p14:tracePt t="11095" x="4129088" y="1590675"/>
          <p14:tracePt t="11112" x="4014788" y="1590675"/>
          <p14:tracePt t="11129" x="3876675" y="1600200"/>
          <p14:tracePt t="11145" x="3795713" y="1609725"/>
          <p14:tracePt t="11162" x="3738563" y="1609725"/>
          <p14:tracePt t="11178" x="3686175" y="1609725"/>
          <p14:tracePt t="11195" x="3648075" y="1609725"/>
          <p14:tracePt t="11212" x="3638550" y="1609725"/>
          <p14:tracePt t="11937" x="3633788" y="1609725"/>
          <p14:tracePt t="11944" x="3629025" y="1614488"/>
          <p14:tracePt t="11952" x="3629025" y="1619250"/>
          <p14:tracePt t="11962" x="3624263" y="1619250"/>
          <p14:tracePt t="11979" x="3619500" y="1628775"/>
          <p14:tracePt t="11995" x="3614738" y="1628775"/>
          <p14:tracePt t="12029" x="3609975" y="1628775"/>
          <p14:tracePt t="12062" x="3600450" y="1638300"/>
          <p14:tracePt t="12078" x="3590925" y="1647825"/>
          <p14:tracePt t="12095" x="3576638" y="1657350"/>
          <p14:tracePt t="12112" x="3557588" y="1666875"/>
          <p14:tracePt t="12128" x="3548063" y="1671638"/>
          <p14:tracePt t="12145" x="3543300" y="1676400"/>
          <p14:tracePt t="12163" x="3533775" y="1685925"/>
          <p14:tracePt t="12180" x="3524250" y="1695450"/>
          <p14:tracePt t="12195" x="3519488" y="1700213"/>
          <p14:tracePt t="12212" x="3514725" y="1704975"/>
          <p14:tracePt t="12228" x="3505200" y="1709738"/>
          <p14:tracePt t="12245" x="3495675" y="1719263"/>
          <p14:tracePt t="12262" x="3490913" y="1728788"/>
          <p14:tracePt t="12278" x="3486150" y="1733550"/>
          <p14:tracePt t="12295" x="3481388" y="1733550"/>
          <p14:tracePt t="12312" x="3476625" y="1733550"/>
          <p14:tracePt t="12422" x="3471863" y="1738313"/>
          <p14:tracePt t="12429" x="3467100" y="1738313"/>
          <p14:tracePt t="12436" x="3467100" y="1743075"/>
          <p14:tracePt t="12445" x="3462338" y="1747838"/>
          <p14:tracePt t="12462" x="3457575" y="1752600"/>
          <p14:tracePt t="12478" x="3448050" y="1762125"/>
          <p14:tracePt t="12495" x="3424238" y="1781175"/>
          <p14:tracePt t="12512" x="3414713" y="1790700"/>
          <p14:tracePt t="12528" x="3405188" y="1795463"/>
          <p14:tracePt t="12803" x="3414713" y="1795463"/>
          <p14:tracePt t="12811" x="3424238" y="1800225"/>
          <p14:tracePt t="12817" x="3433763" y="1809750"/>
          <p14:tracePt t="12828" x="3448050" y="1809750"/>
          <p14:tracePt t="12845" x="3476625" y="1819275"/>
          <p14:tracePt t="12862" x="3519488" y="1843088"/>
          <p14:tracePt t="12878" x="3538538" y="1862138"/>
          <p14:tracePt t="12895" x="3562350" y="1876425"/>
          <p14:tracePt t="12912" x="3581400" y="1890713"/>
          <p14:tracePt t="12928" x="3600450" y="1900238"/>
          <p14:tracePt t="12945" x="3609975" y="1905000"/>
          <p14:tracePt t="12962" x="3614738" y="1909763"/>
          <p14:tracePt t="12979" x="3624263" y="1909763"/>
          <p14:tracePt t="12996" x="3629025" y="1909763"/>
          <p14:tracePt t="13012" x="3633788" y="1909763"/>
          <p14:tracePt t="13067" x="3638550" y="1909763"/>
          <p14:tracePt t="13074" x="3643313" y="1909763"/>
          <p14:tracePt t="13082" x="3648075" y="1909763"/>
          <p14:tracePt t="13095" x="3652838" y="1909763"/>
          <p14:tracePt t="13112" x="3690938" y="1890713"/>
          <p14:tracePt t="13128" x="3738563" y="1866900"/>
          <p14:tracePt t="13145" x="3781425" y="1833563"/>
          <p14:tracePt t="13162" x="3867150" y="1781175"/>
          <p14:tracePt t="13178" x="3914775" y="1757363"/>
          <p14:tracePt t="13195" x="3952875" y="1738313"/>
          <p14:tracePt t="13212" x="3971925" y="1719263"/>
          <p14:tracePt t="13228" x="4005263" y="1709738"/>
          <p14:tracePt t="13245" x="4024313" y="1700213"/>
          <p14:tracePt t="13262" x="4038600" y="1695450"/>
          <p14:tracePt t="13278" x="4048125" y="1690688"/>
          <p14:tracePt t="13295" x="4071938" y="1681163"/>
          <p14:tracePt t="13312" x="4081463" y="1671638"/>
          <p14:tracePt t="13328" x="4105275" y="1662113"/>
          <p14:tracePt t="13346" x="4124325" y="1657350"/>
          <p14:tracePt t="13362" x="4133850" y="1657350"/>
          <p14:tracePt t="13378" x="4138613" y="1657350"/>
          <p14:tracePt t="13395" x="4143375" y="1657350"/>
          <p14:tracePt t="13412" x="4148138" y="1657350"/>
          <p14:tracePt t="13493" x="4143375" y="1662113"/>
          <p14:tracePt t="13500" x="4138613" y="1662113"/>
          <p14:tracePt t="13512" x="4129088" y="1671638"/>
          <p14:tracePt t="13528" x="4110038" y="1685925"/>
          <p14:tracePt t="13545" x="4090988" y="1695450"/>
          <p14:tracePt t="13562" x="4081463" y="1700213"/>
          <p14:tracePt t="13578" x="4071938" y="1704975"/>
          <p14:tracePt t="13595" x="4062413" y="1709738"/>
          <p14:tracePt t="13612" x="4057650" y="1709738"/>
          <p14:tracePt t="13645" x="4052888" y="1709738"/>
          <p14:tracePt t="13662" x="4043363" y="1714500"/>
          <p14:tracePt t="13678" x="4038600" y="1724025"/>
          <p14:tracePt t="13695" x="4029075" y="1728788"/>
          <p14:tracePt t="13712" x="4014788" y="1733550"/>
          <p14:tracePt t="13728" x="4005263" y="1743075"/>
          <p14:tracePt t="13745" x="3995738" y="1743075"/>
          <p14:tracePt t="13762" x="3990975" y="1743075"/>
          <p14:tracePt t="13778" x="3981450" y="1743075"/>
          <p14:tracePt t="13824" x="3976688" y="1743075"/>
          <p14:tracePt t="13868" x="3971925" y="1743075"/>
          <p14:tracePt t="13883" x="3967163" y="1743075"/>
          <p14:tracePt t="13897" x="3962400" y="1743075"/>
          <p14:tracePt t="13904" x="3957638" y="1743075"/>
          <p14:tracePt t="13912" x="3952875" y="1747838"/>
          <p14:tracePt t="13928" x="3938588" y="1752600"/>
          <p14:tracePt t="13945" x="3914775" y="1766888"/>
          <p14:tracePt t="13962" x="3881438" y="1771650"/>
          <p14:tracePt t="13979" x="3862388" y="1776413"/>
          <p14:tracePt t="13995" x="3838575" y="1785938"/>
          <p14:tracePt t="14012" x="3824288" y="1790700"/>
          <p14:tracePt t="14029" x="3800475" y="1800225"/>
          <p14:tracePt t="14045" x="3786188" y="1804988"/>
          <p14:tracePt t="14062" x="3771900" y="1814513"/>
          <p14:tracePt t="14078" x="3748088" y="1828800"/>
          <p14:tracePt t="14095" x="3700463" y="1852613"/>
          <p14:tracePt t="14112" x="3657600" y="1871663"/>
          <p14:tracePt t="14128" x="3619500" y="1890713"/>
          <p14:tracePt t="14146" x="3557588" y="1914525"/>
          <p14:tracePt t="14163" x="3519488" y="1933575"/>
          <p14:tracePt t="14178" x="3481388" y="1952625"/>
          <p14:tracePt t="14195" x="3448050" y="1962150"/>
          <p14:tracePt t="14212" x="3405188" y="1985963"/>
          <p14:tracePt t="14228" x="3357563" y="2005013"/>
          <p14:tracePt t="14245" x="3314700" y="2019300"/>
          <p14:tracePt t="14262" x="3252788" y="2043113"/>
          <p14:tracePt t="14278" x="3152775" y="2071688"/>
          <p14:tracePt t="14295" x="3081338" y="2090738"/>
          <p14:tracePt t="14312" x="3028950" y="2105025"/>
          <p14:tracePt t="14328" x="2952750" y="2128838"/>
          <p14:tracePt t="14345" x="2814638" y="2157413"/>
          <p14:tracePt t="14362" x="2695575" y="2176463"/>
          <p14:tracePt t="14378" x="2614613" y="2181225"/>
          <p14:tracePt t="14395" x="2500313" y="2200275"/>
          <p14:tracePt t="14412" x="2414588" y="2214563"/>
          <p14:tracePt t="14428" x="2309813" y="2228850"/>
          <p14:tracePt t="14445" x="2205038" y="2252663"/>
          <p14:tracePt t="14462" x="2047875" y="2276475"/>
          <p14:tracePt t="14478" x="1909763" y="2286000"/>
          <p14:tracePt t="14495" x="1809750" y="2281238"/>
          <p14:tracePt t="14512" x="1704975" y="2276475"/>
          <p14:tracePt t="14528" x="1595438" y="2252663"/>
          <p14:tracePt t="14545" x="1514475" y="2228850"/>
          <p14:tracePt t="14562" x="1428750" y="2205038"/>
          <p14:tracePt t="14578" x="1319213" y="2176463"/>
          <p14:tracePt t="14595" x="1252538" y="2157413"/>
          <p14:tracePt t="14612" x="1219200" y="2138363"/>
          <p14:tracePt t="14628" x="1181100" y="2124075"/>
          <p14:tracePt t="14645" x="1133475" y="2095500"/>
          <p14:tracePt t="14662" x="1109663" y="2076450"/>
          <p14:tracePt t="14678" x="1085850" y="2052638"/>
          <p14:tracePt t="14695" x="1066800" y="2043113"/>
          <p14:tracePt t="14712" x="1047750" y="2024063"/>
          <p14:tracePt t="14728" x="1033463" y="2014538"/>
          <p14:tracePt t="14745" x="1023938" y="2009775"/>
          <p14:tracePt t="14763" x="1014413" y="2000250"/>
          <p14:tracePt t="14778" x="1009650" y="1990725"/>
          <p14:tracePt t="14795" x="1004888" y="1990725"/>
          <p14:tracePt t="14812" x="1000125" y="1990725"/>
          <p14:tracePt t="14829" x="1000125" y="1985963"/>
          <p14:tracePt t="15658" x="1023938" y="1976438"/>
          <p14:tracePt t="15666" x="1081088" y="1971675"/>
          <p14:tracePt t="15678" x="1128713" y="1962150"/>
          <p14:tracePt t="15695" x="1333500" y="1938338"/>
          <p14:tracePt t="15712" x="1457325" y="1928813"/>
          <p14:tracePt t="15729" x="1604963" y="1919288"/>
          <p14:tracePt t="15745" x="1738313" y="1900238"/>
          <p14:tracePt t="15778" x="2005013" y="1871663"/>
          <p14:tracePt t="15812" x="2319338" y="1843088"/>
          <p14:tracePt t="15828" x="2400300" y="1843088"/>
          <p14:tracePt t="15845" x="2481263" y="1843088"/>
          <p14:tracePt t="15862" x="2547938" y="1847850"/>
          <p14:tracePt t="15878" x="2667000" y="1862138"/>
          <p14:tracePt t="15895" x="2747963" y="1871663"/>
          <p14:tracePt t="15912" x="2809875" y="1876425"/>
          <p14:tracePt t="15928" x="2862263" y="1890713"/>
          <p14:tracePt t="15945" x="2924175" y="1900238"/>
          <p14:tracePt t="15962" x="2967038" y="1909763"/>
          <p14:tracePt t="15978" x="3000375" y="1914525"/>
          <p14:tracePt t="15995" x="3043238" y="1919288"/>
          <p14:tracePt t="16011" x="3062288" y="1919288"/>
          <p14:tracePt t="16028" x="3071813" y="1924050"/>
          <p14:tracePt t="16045" x="3081338" y="1924050"/>
          <p14:tracePt t="16259" x="3081338" y="1985963"/>
          <p14:tracePt t="16267" x="3081338" y="2071688"/>
          <p14:tracePt t="16278" x="3076575" y="2171700"/>
          <p14:tracePt t="16295" x="3052763" y="2362200"/>
          <p14:tracePt t="16311" x="2976563" y="2628900"/>
          <p14:tracePt t="16345" x="2824163" y="3152775"/>
          <p14:tracePt t="16379" x="2628900" y="3590925"/>
          <p14:tracePt t="16395" x="2552700" y="3681413"/>
          <p14:tracePt t="16412" x="2481263" y="3771900"/>
          <p14:tracePt t="16428" x="2352675" y="3905250"/>
          <p14:tracePt t="16445" x="2262188" y="3981450"/>
          <p14:tracePt t="16462" x="2181225" y="4052888"/>
          <p14:tracePt t="16478" x="2090738" y="4119563"/>
          <p14:tracePt t="16495" x="1976438" y="4181475"/>
          <p14:tracePt t="16512" x="1876425" y="4219575"/>
          <p14:tracePt t="16528" x="1781175" y="4252913"/>
          <p14:tracePt t="16545" x="1685925" y="4276725"/>
          <p14:tracePt t="16562" x="1557338" y="4310063"/>
          <p14:tracePt t="16578" x="1476375" y="4314825"/>
          <p14:tracePt t="16595" x="1385888" y="4324350"/>
          <p14:tracePt t="16612" x="1247775" y="4324350"/>
          <p14:tracePt t="16628" x="1176338" y="4314825"/>
          <p14:tracePt t="16645" x="1119188" y="4300538"/>
          <p14:tracePt t="16662" x="1090613" y="4295775"/>
          <p14:tracePt t="16678" x="1071563" y="4291013"/>
          <p14:tracePt t="16695" x="1066800" y="4291013"/>
          <p14:tracePt t="16712" x="1062038" y="4291013"/>
          <p14:tracePt t="16728" x="1057275" y="4291013"/>
          <p14:tracePt t="16761" x="1085850" y="4276725"/>
          <p14:tracePt t="16778" x="1204913" y="4267200"/>
          <p14:tracePt t="16795" x="1362075" y="4262438"/>
          <p14:tracePt t="16811" x="1681163" y="4243388"/>
          <p14:tracePt t="16828" x="1862138" y="4224338"/>
          <p14:tracePt t="16845" x="2043113" y="4205288"/>
          <p14:tracePt t="16862" x="2309813" y="4186238"/>
          <p14:tracePt t="16878" x="2443163" y="4171950"/>
          <p14:tracePt t="16895" x="2576513" y="4171950"/>
          <p14:tracePt t="16912" x="2709863" y="4171950"/>
          <p14:tracePt t="16928" x="2847975" y="4171950"/>
          <p14:tracePt t="16945" x="2919413" y="4171950"/>
          <p14:tracePt t="16962" x="2967038" y="4171950"/>
          <p14:tracePt t="16978" x="3005138" y="4171950"/>
          <p14:tracePt t="16995" x="3043238" y="4171950"/>
          <p14:tracePt t="17012" x="3057525" y="4171950"/>
          <p14:tracePt t="17028" x="3067050" y="4171950"/>
          <p14:tracePt t="17045" x="3076575" y="4171950"/>
          <p14:tracePt t="17061" x="3081338" y="4171950"/>
          <p14:tracePt t="26412" x="3038475" y="4076700"/>
          <p14:tracePt t="26419" x="2986088" y="3986213"/>
          <p14:tracePt t="26427" x="2928938" y="3890963"/>
          <p14:tracePt t="26444" x="2819400" y="3714750"/>
          <p14:tracePt t="26461" x="2714625" y="3524250"/>
          <p14:tracePt t="26463" x="2667000" y="3443288"/>
          <p14:tracePt t="26477" x="2590800" y="3319463"/>
          <p14:tracePt t="26511" x="2505075" y="3176588"/>
          <p14:tracePt t="26544" x="2452688" y="3057525"/>
          <p14:tracePt t="26561" x="2438400" y="3005138"/>
          <p14:tracePt t="26577" x="2428875" y="2952750"/>
          <p14:tracePt t="26594" x="2419350" y="2905125"/>
          <p14:tracePt t="26611" x="2395538" y="2814638"/>
          <p14:tracePt t="26627" x="2371725" y="2728913"/>
          <p14:tracePt t="26644" x="2357438" y="2681288"/>
          <p14:tracePt t="26661" x="2333625" y="2614613"/>
          <p14:tracePt t="26677" x="2314575" y="2590800"/>
          <p14:tracePt t="26694" x="2295525" y="2566988"/>
          <p14:tracePt t="26711" x="2266950" y="2543175"/>
          <p14:tracePt t="26727" x="2209800" y="2500313"/>
          <p14:tracePt t="26744" x="2157413" y="2471738"/>
          <p14:tracePt t="26761" x="2100263" y="2447925"/>
          <p14:tracePt t="26777" x="2024063" y="2414588"/>
          <p14:tracePt t="26794" x="1919288" y="2357438"/>
          <p14:tracePt t="26811" x="1843088" y="2314575"/>
          <p14:tracePt t="26827" x="1771650" y="2262188"/>
          <p14:tracePt t="26844" x="1676400" y="2205038"/>
          <p14:tracePt t="26861" x="1619250" y="2162175"/>
          <p14:tracePt t="26877" x="1581150" y="2128838"/>
          <p14:tracePt t="26894" x="1543050" y="2105025"/>
          <p14:tracePt t="26911" x="1509713" y="2085975"/>
          <p14:tracePt t="26927" x="1500188" y="2076450"/>
          <p14:tracePt t="26944" x="1495425" y="2076450"/>
          <p14:tracePt t="27624" x="1576388" y="2081213"/>
          <p14:tracePt t="27631" x="1747838" y="2100263"/>
          <p14:tracePt t="27645" x="1947863" y="2138363"/>
          <p14:tracePt t="27661" x="2386013" y="2190750"/>
          <p14:tracePt t="27677" x="2652713" y="2209800"/>
          <p14:tracePt t="27694" x="2862263" y="2205038"/>
          <p14:tracePt t="27711" x="3186113" y="2166938"/>
          <p14:tracePt t="27744" x="3567113" y="2105025"/>
          <p14:tracePt t="27777" x="3952875" y="2062163"/>
          <p14:tracePt t="27794" x="4052888" y="2052638"/>
          <p14:tracePt t="27811" x="4133850" y="2052638"/>
          <p14:tracePt t="27827" x="4205288" y="2052638"/>
          <p14:tracePt t="27844" x="4262438" y="2052638"/>
          <p14:tracePt t="27861" x="4305300" y="2057400"/>
          <p14:tracePt t="27877" x="4348163" y="2057400"/>
          <p14:tracePt t="27894" x="4410075" y="2066925"/>
          <p14:tracePt t="27911" x="4452938" y="2081213"/>
          <p14:tracePt t="27927" x="4514850" y="2095500"/>
          <p14:tracePt t="27944" x="4591050" y="2114550"/>
          <p14:tracePt t="27961" x="4710113" y="2138363"/>
          <p14:tracePt t="27977" x="4791075" y="2147888"/>
          <p14:tracePt t="27994" x="4872038" y="2152650"/>
          <p14:tracePt t="28011" x="4962525" y="2166938"/>
          <p14:tracePt t="28027" x="5081588" y="2181225"/>
          <p14:tracePt t="28044" x="5143500" y="2200275"/>
          <p14:tracePt t="28061" x="5191125" y="2219325"/>
          <p14:tracePt t="28077" x="5224463" y="2233613"/>
          <p14:tracePt t="28094" x="5281613" y="2262188"/>
          <p14:tracePt t="28111" x="5319713" y="2266950"/>
          <p14:tracePt t="28127" x="5353050" y="2271713"/>
          <p14:tracePt t="28144" x="5414963" y="2286000"/>
          <p14:tracePt t="28160" x="5453063" y="2286000"/>
          <p14:tracePt t="28177" x="5481638" y="2286000"/>
          <p14:tracePt t="28194" x="5500688" y="2286000"/>
          <p14:tracePt t="28211" x="5529263" y="2286000"/>
          <p14:tracePt t="28227" x="5534025" y="2286000"/>
          <p14:tracePt t="28244" x="5538788" y="2286000"/>
          <p14:tracePt t="28260" x="5538788" y="2281238"/>
          <p14:tracePt t="28277" x="5505450" y="2228850"/>
          <p14:tracePt t="28294" x="5434013" y="2166938"/>
          <p14:tracePt t="28310" x="5343525" y="2100263"/>
          <p14:tracePt t="28327" x="5186363" y="2019300"/>
          <p14:tracePt t="28344" x="5076825" y="1966913"/>
          <p14:tracePt t="28361" x="4967288" y="1933575"/>
          <p14:tracePt t="28377" x="4895850" y="1914525"/>
          <p14:tracePt t="28394" x="4795838" y="1876425"/>
          <p14:tracePt t="28411" x="4719638" y="1852613"/>
          <p14:tracePt t="28427" x="4672013" y="1847850"/>
          <p14:tracePt t="28444" x="4610100" y="1847850"/>
          <p14:tracePt t="28461" x="4505325" y="1866900"/>
          <p14:tracePt t="28477" x="4448175" y="1890713"/>
          <p14:tracePt t="28494" x="4395788" y="1914525"/>
          <p14:tracePt t="28511" x="4319588" y="1943100"/>
          <p14:tracePt t="28527" x="4229100" y="1985963"/>
          <p14:tracePt t="28544" x="4171950" y="2005013"/>
          <p14:tracePt t="28561" x="4129088" y="2024063"/>
          <p14:tracePt t="28577" x="4095750" y="2047875"/>
          <p14:tracePt t="28594" x="4076700" y="2057400"/>
          <p14:tracePt t="28611" x="4067175" y="2066925"/>
          <p14:tracePt t="28627" x="4062413" y="2071688"/>
          <p14:tracePt t="28644" x="4052888" y="2081213"/>
          <p14:tracePt t="28661" x="4052888" y="2085975"/>
          <p14:tracePt t="28677" x="4052888" y="2095500"/>
          <p14:tracePt t="28694" x="4057650" y="2100263"/>
          <p14:tracePt t="28711" x="4081463" y="2109788"/>
          <p14:tracePt t="28727" x="4100513" y="2124075"/>
          <p14:tracePt t="28744" x="4124325" y="2128838"/>
          <p14:tracePt t="28761" x="4152900" y="2133600"/>
          <p14:tracePt t="28777" x="4162425" y="2133600"/>
          <p14:tracePt t="28794" x="4167188" y="2133600"/>
          <p14:tracePt t="28811" x="4176713" y="2133600"/>
          <p14:tracePt t="28871" x="4181475" y="2133600"/>
          <p14:tracePt t="29194" x="4133850" y="2133600"/>
          <p14:tracePt t="29201" x="4062413" y="2128838"/>
          <p14:tracePt t="29210" x="3995738" y="2119313"/>
          <p14:tracePt t="29227" x="3881438" y="2105025"/>
          <p14:tracePt t="29244" x="3786188" y="2090738"/>
          <p14:tracePt t="29260" x="3686175" y="2090738"/>
          <p14:tracePt t="29277" x="3643313" y="2090738"/>
          <p14:tracePt t="29311" x="3576638" y="2090738"/>
          <p14:tracePt t="29344" x="3524250" y="2090738"/>
          <p14:tracePt t="29361" x="3495675" y="2090738"/>
          <p14:tracePt t="29377" x="3405188" y="2109788"/>
          <p14:tracePt t="29394" x="3300413" y="2128838"/>
          <p14:tracePt t="29410" x="3200400" y="2143125"/>
          <p14:tracePt t="29427" x="3105150" y="2157413"/>
          <p14:tracePt t="29444" x="2976563" y="2171700"/>
          <p14:tracePt t="29460" x="2886075" y="2171700"/>
          <p14:tracePt t="29477" x="2795588" y="2171700"/>
          <p14:tracePt t="29494" x="2709863" y="2138363"/>
          <p14:tracePt t="29510" x="2609850" y="2105025"/>
          <p14:tracePt t="29527" x="2543175" y="2076450"/>
          <p14:tracePt t="29544" x="2457450" y="2043113"/>
          <p14:tracePt t="29561" x="2324100" y="2005013"/>
          <p14:tracePt t="29577" x="2238375" y="1981200"/>
          <p14:tracePt t="29594" x="2147888" y="1966913"/>
          <p14:tracePt t="29611" x="2062163" y="1952625"/>
          <p14:tracePt t="29627" x="1933575" y="1933575"/>
          <p14:tracePt t="29644" x="1843088" y="1919288"/>
          <p14:tracePt t="29661" x="1771650" y="1914525"/>
          <p14:tracePt t="29677" x="1700213" y="1905000"/>
          <p14:tracePt t="29694" x="1604963" y="1900238"/>
          <p14:tracePt t="29710" x="1538288" y="1900238"/>
          <p14:tracePt t="29727" x="1490663" y="1900238"/>
          <p14:tracePt t="29744" x="1414463" y="1900238"/>
          <p14:tracePt t="29760" x="1385888" y="1900238"/>
          <p14:tracePt t="29777" x="1371600" y="1900238"/>
          <p14:tracePt t="29794" x="1357313" y="1900238"/>
          <p14:tracePt t="29811" x="1347788" y="1900238"/>
          <p14:tracePt t="29827" x="1343025" y="1900238"/>
          <p14:tracePt t="29844" x="1338263" y="1900238"/>
          <p14:tracePt t="29877" x="1357313" y="1881188"/>
          <p14:tracePt t="29894" x="1409700" y="1871663"/>
          <p14:tracePt t="29911" x="1504950" y="1838325"/>
          <p14:tracePt t="29927" x="1624013" y="1804988"/>
          <p14:tracePt t="29944" x="1847850" y="1771650"/>
          <p14:tracePt t="29960" x="1995488" y="1752600"/>
          <p14:tracePt t="29977" x="2095500" y="1743075"/>
          <p14:tracePt t="29994" x="2195513" y="1747838"/>
          <p14:tracePt t="30011" x="2262188" y="1752600"/>
          <p14:tracePt t="30027" x="2314575" y="1757363"/>
          <p14:tracePt t="30044" x="2347913" y="1757363"/>
          <p14:tracePt t="30061" x="2409825" y="1757363"/>
          <p14:tracePt t="30077" x="2462213" y="1771650"/>
          <p14:tracePt t="30094" x="2505075" y="1785938"/>
          <p14:tracePt t="30111" x="2557463" y="1804988"/>
          <p14:tracePt t="30127" x="2619375" y="1828800"/>
          <p14:tracePt t="30144" x="2657475" y="1838325"/>
          <p14:tracePt t="30160" x="2671763" y="1847850"/>
          <p14:tracePt t="30177" x="2686050" y="1847850"/>
          <p14:tracePt t="30194" x="2690813" y="1847850"/>
          <p14:tracePt t="30210" x="2695575" y="1847850"/>
          <p14:tracePt t="31170" x="2752725" y="2028825"/>
          <p14:tracePt t="31177" x="2814638" y="2214563"/>
          <p14:tracePt t="31184" x="2900363" y="2443163"/>
          <p14:tracePt t="31194" x="2990850" y="2781300"/>
          <p14:tracePt t="31210" x="3114675" y="3152775"/>
          <p14:tracePt t="31228" x="3300413" y="3624263"/>
          <p14:tracePt t="31244" x="3371850" y="3767138"/>
          <p14:tracePt t="31277" x="3509963" y="4152900"/>
          <p14:tracePt t="31310" x="3595688" y="4352925"/>
          <p14:tracePt t="31327" x="3614738" y="4391025"/>
          <p14:tracePt t="31344" x="3633788" y="4419600"/>
          <p14:tracePt t="31360" x="3657600" y="4476750"/>
          <p14:tracePt t="31377" x="3681413" y="4514850"/>
          <p14:tracePt t="31394" x="3714750" y="4552950"/>
          <p14:tracePt t="31411" x="3771900" y="4595813"/>
          <p14:tracePt t="31427" x="3824288" y="4624388"/>
          <p14:tracePt t="31444" x="3876675" y="4648200"/>
          <p14:tracePt t="31460" x="3938588" y="4662488"/>
          <p14:tracePt t="31462" x="3967163" y="4672013"/>
          <p14:tracePt t="31477" x="4014788" y="4676775"/>
          <p14:tracePt t="31494" x="4062413" y="4691063"/>
          <p14:tracePt t="31510" x="4090988" y="4695825"/>
          <p14:tracePt t="31527" x="4119563" y="4695825"/>
          <p14:tracePt t="31544" x="4157663" y="4695825"/>
          <p14:tracePt t="31560" x="4186238" y="4681538"/>
          <p14:tracePt t="31577" x="4224338" y="4672013"/>
          <p14:tracePt t="31594" x="4248150" y="4652963"/>
          <p14:tracePt t="31610" x="4291013" y="4614863"/>
          <p14:tracePt t="31627" x="4314825" y="4591050"/>
          <p14:tracePt t="31644" x="4338638" y="4562475"/>
          <p14:tracePt t="31661" x="4371975" y="4524375"/>
          <p14:tracePt t="31677" x="4391025" y="4505325"/>
          <p14:tracePt t="31694" x="4400550" y="4481513"/>
          <p14:tracePt t="31710" x="4414838" y="4471988"/>
          <p14:tracePt t="31727" x="4424363" y="4452938"/>
          <p14:tracePt t="31744" x="4433888" y="4448175"/>
          <p14:tracePt t="31760" x="4433888" y="4438650"/>
          <p14:tracePt t="31830" x="4433888" y="4433888"/>
          <p14:tracePt t="31837" x="4429125" y="4429125"/>
          <p14:tracePt t="31845" x="4414838" y="4429125"/>
          <p14:tracePt t="31860" x="4352925" y="4424363"/>
          <p14:tracePt t="31877" x="4248150" y="4410075"/>
          <p14:tracePt t="31894" x="4148138" y="4410075"/>
          <p14:tracePt t="31910" x="4010025" y="4400550"/>
          <p14:tracePt t="31927" x="3895725" y="4391025"/>
          <p14:tracePt t="31944" x="3805238" y="4376738"/>
          <p14:tracePt t="31960" x="3719513" y="4362450"/>
          <p14:tracePt t="31977" x="3619500" y="4333875"/>
          <p14:tracePt t="31994" x="3562350" y="4300538"/>
          <p14:tracePt t="32010" x="3514725" y="4248150"/>
          <p14:tracePt t="32027" x="3438525" y="4148138"/>
          <p14:tracePt t="32043" x="3409950" y="4095750"/>
          <p14:tracePt t="32060" x="3395663" y="4043363"/>
          <p14:tracePt t="32077" x="3390900" y="3971925"/>
          <p14:tracePt t="32094" x="3414713" y="3862388"/>
          <p14:tracePt t="32111" x="3443288" y="3810000"/>
          <p14:tracePt t="32127" x="3467100" y="3771900"/>
          <p14:tracePt t="32144" x="3514725" y="3738563"/>
          <p14:tracePt t="32160" x="3633788" y="3700463"/>
          <p14:tracePt t="32177" x="3738563" y="3700463"/>
          <p14:tracePt t="32194" x="3819525" y="3709988"/>
          <p14:tracePt t="32210" x="3905250" y="3762375"/>
          <p14:tracePt t="32227" x="3943350" y="3810000"/>
          <p14:tracePt t="32243" x="3981450" y="3838575"/>
          <p14:tracePt t="32260" x="4014788" y="3871913"/>
          <p14:tracePt t="32277" x="4052888" y="3933825"/>
          <p14:tracePt t="32293" x="4071938" y="3971925"/>
          <p14:tracePt t="32310" x="4076700" y="4014788"/>
          <p14:tracePt t="32327" x="4076700" y="4057650"/>
          <p14:tracePt t="32344" x="4076700" y="4114800"/>
          <p14:tracePt t="32360" x="4062413" y="4143375"/>
          <p14:tracePt t="32377" x="4057650" y="4157663"/>
          <p14:tracePt t="32394" x="4052888" y="4171950"/>
          <p14:tracePt t="32410" x="4043363" y="4191000"/>
          <p14:tracePt t="32427" x="4033838" y="4200525"/>
          <p14:tracePt t="32444" x="4029075" y="4210050"/>
          <p14:tracePt t="32460" x="4014788" y="4229100"/>
          <p14:tracePt t="32477" x="4005263" y="4243388"/>
          <p14:tracePt t="32493" x="3995738" y="4248150"/>
          <p14:tracePt t="32510" x="3986213" y="4262438"/>
          <p14:tracePt t="32527" x="3962400" y="4276725"/>
          <p14:tracePt t="32543" x="3948113" y="4291013"/>
          <p14:tracePt t="32560" x="3933825" y="4305300"/>
          <p14:tracePt t="32577" x="3910013" y="4314825"/>
          <p14:tracePt t="32594" x="3876675" y="4324350"/>
          <p14:tracePt t="32610" x="3852863" y="4338638"/>
          <p14:tracePt t="32627" x="3833813" y="4343400"/>
          <p14:tracePt t="32644" x="3800475" y="4352925"/>
          <p14:tracePt t="32660" x="3776663" y="4367213"/>
          <p14:tracePt t="32677" x="3752850" y="4371975"/>
          <p14:tracePt t="32694" x="3733800" y="4376738"/>
          <p14:tracePt t="32710" x="3690938" y="4376738"/>
          <p14:tracePt t="32727" x="3662363" y="4371975"/>
          <p14:tracePt t="32744" x="3624263" y="4357688"/>
          <p14:tracePt t="32760" x="3590925" y="4338638"/>
          <p14:tracePt t="32777" x="3533775" y="4314825"/>
          <p14:tracePt t="32794" x="3505200" y="4300538"/>
          <p14:tracePt t="32810" x="3486150" y="4291013"/>
          <p14:tracePt t="32827" x="3476625" y="4281488"/>
          <p14:tracePt t="32843" x="3471863" y="4248150"/>
          <p14:tracePt t="32860" x="3481388" y="4200525"/>
          <p14:tracePt t="32878" x="3509963" y="4138613"/>
          <p14:tracePt t="32894" x="3576638" y="4086225"/>
          <p14:tracePt t="32910" x="3662363" y="4052888"/>
          <p14:tracePt t="32927" x="3786188" y="4043363"/>
          <p14:tracePt t="32943" x="3890963" y="4071938"/>
          <p14:tracePt t="32960" x="3986213" y="4124325"/>
          <p14:tracePt t="32977" x="4024313" y="4148138"/>
          <p14:tracePt t="32993" x="4043363" y="4171950"/>
          <p14:tracePt t="33010" x="4057650" y="4181475"/>
          <p14:tracePt t="33027" x="4076700" y="4214813"/>
          <p14:tracePt t="33044" x="4081463" y="4224338"/>
          <p14:tracePt t="33060" x="4086225" y="4233863"/>
          <p14:tracePt t="33077" x="4086225" y="4243388"/>
          <p14:tracePt t="33094" x="4086225" y="4252913"/>
          <p14:tracePt t="33173" x="4086225" y="4257675"/>
          <p14:tracePt t="33254" x="4081463" y="4262438"/>
          <p14:tracePt t="33261" x="4067175" y="4262438"/>
          <p14:tracePt t="33268" x="4024313" y="4262438"/>
          <p14:tracePt t="33277" x="3952875" y="4262438"/>
          <p14:tracePt t="33293" x="3786188" y="4233863"/>
          <p14:tracePt t="33310" x="3581400" y="4195763"/>
          <p14:tracePt t="33327" x="3290888" y="4152900"/>
          <p14:tracePt t="33343" x="3148013" y="4143375"/>
          <p14:tracePt t="33360" x="3009900" y="4133850"/>
          <p14:tracePt t="33377" x="2909888" y="4138613"/>
          <p14:tracePt t="33393" x="2790825" y="4152900"/>
          <p14:tracePt t="33410" x="2738438" y="4157663"/>
          <p14:tracePt t="33427" x="2681288" y="4167188"/>
          <p14:tracePt t="33443" x="2624138" y="4167188"/>
          <p14:tracePt t="33460" x="2500313" y="4167188"/>
          <p14:tracePt t="33477" x="2409825" y="4167188"/>
          <p14:tracePt t="33493" x="2319338" y="4167188"/>
          <p14:tracePt t="33510" x="2152650" y="4167188"/>
          <p14:tracePt t="33527" x="2019300" y="4167188"/>
          <p14:tracePt t="33543" x="1905000" y="4167188"/>
          <p14:tracePt t="33560" x="1824038" y="4152900"/>
          <p14:tracePt t="33577" x="1738313" y="4143375"/>
          <p14:tracePt t="33594" x="1700213" y="4143375"/>
          <p14:tracePt t="33610" x="1671638" y="4143375"/>
          <p14:tracePt t="33627" x="1657350" y="4143375"/>
          <p14:tracePt t="33643" x="1647825" y="4143375"/>
          <p14:tracePt t="33660" x="1643063" y="4143375"/>
          <p14:tracePt t="33677" x="1638300" y="4143375"/>
          <p14:tracePt t="33731" x="1638300" y="4138613"/>
          <p14:tracePt t="33738" x="1643063" y="4133850"/>
          <p14:tracePt t="33745" x="1657350" y="4124325"/>
          <p14:tracePt t="33760" x="1700213" y="4105275"/>
          <p14:tracePt t="33777" x="1781175" y="4090988"/>
          <p14:tracePt t="33793" x="1876425" y="4076700"/>
          <p14:tracePt t="33810" x="1990725" y="4067175"/>
          <p14:tracePt t="33827" x="2138363" y="4052888"/>
          <p14:tracePt t="33843" x="2243138" y="4043363"/>
          <p14:tracePt t="33860" x="2347913" y="4029075"/>
          <p14:tracePt t="33877" x="2519363" y="3995738"/>
          <p14:tracePt t="33893" x="2633663" y="3976688"/>
          <p14:tracePt t="33910" x="2747963" y="3976688"/>
          <p14:tracePt t="33927" x="2871788" y="3971925"/>
          <p14:tracePt t="33943" x="3019425" y="3967163"/>
          <p14:tracePt t="33960" x="3105150" y="3981450"/>
          <p14:tracePt t="33977" x="3176588" y="3995738"/>
          <p14:tracePt t="33993" x="3248025" y="4014788"/>
          <p14:tracePt t="34010" x="3338513" y="4043363"/>
          <p14:tracePt t="34027" x="3381375" y="4062413"/>
          <p14:tracePt t="34044" x="3414713" y="4081463"/>
          <p14:tracePt t="34060" x="3429000" y="4090988"/>
          <p14:tracePt t="34077" x="3448050" y="4100513"/>
          <p14:tracePt t="34093" x="3452813" y="4100513"/>
          <p14:tracePt t="34110" x="3457575" y="4100513"/>
          <p14:tracePt t="34127" x="3462338" y="4100513"/>
          <p14:tracePt t="35141" x="3400425" y="3995738"/>
          <p14:tracePt t="35149" x="3319463" y="3843338"/>
          <p14:tracePt t="35160" x="3219450" y="3667125"/>
          <p14:tracePt t="35177" x="2876550" y="3009900"/>
          <p14:tracePt t="35194" x="2671763" y="2538413"/>
          <p14:tracePt t="35211" x="2557463" y="2295525"/>
          <p14:tracePt t="35227" x="2486025" y="2166938"/>
          <p14:tracePt t="35260" x="2381250" y="1938338"/>
          <p14:tracePt t="35293" x="2343150" y="1866900"/>
          <p14:tracePt t="35310" x="2333625" y="1838325"/>
          <p14:tracePt t="35327" x="2328863" y="1824038"/>
          <p14:tracePt t="35343" x="2328863" y="1809750"/>
          <p14:tracePt t="35360" x="2328863" y="1790700"/>
          <p14:tracePt t="35377" x="2333625" y="1771650"/>
          <p14:tracePt t="35393" x="2338388" y="1762125"/>
          <p14:tracePt t="35410" x="2347913" y="1757363"/>
          <p14:tracePt t="35427" x="2357438" y="1743075"/>
          <p14:tracePt t="35443" x="2371725" y="1724025"/>
          <p14:tracePt t="35460" x="2381250" y="1700213"/>
          <p14:tracePt t="35477" x="2400300" y="1662113"/>
          <p14:tracePt t="35493" x="2428875" y="1600200"/>
          <p14:tracePt t="35510" x="2443163" y="1585913"/>
          <p14:tracePt t="35527" x="2447925" y="1581150"/>
          <p14:tracePt t="35544" x="2457450" y="1571625"/>
          <p14:tracePt t="35560" x="2462213" y="1562100"/>
          <p14:tracePt t="35577" x="2466975" y="1562100"/>
          <p14:tracePt t="35640" x="2466975" y="1566863"/>
          <p14:tracePt t="35647" x="2462213" y="1576388"/>
          <p14:tracePt t="35660" x="2447925" y="1595438"/>
          <p14:tracePt t="35677" x="2366963" y="1666875"/>
          <p14:tracePt t="35693" x="2257425" y="1724025"/>
          <p14:tracePt t="35710" x="2147888" y="1776413"/>
          <p14:tracePt t="35728" x="2000250" y="1847850"/>
          <p14:tracePt t="35743" x="1895475" y="1890713"/>
          <p14:tracePt t="35760" x="1766888" y="1905000"/>
          <p14:tracePt t="35777" x="1633538" y="1924050"/>
          <p14:tracePt t="35793" x="1495425" y="1924050"/>
          <p14:tracePt t="35810" x="1423988" y="1914525"/>
          <p14:tracePt t="35827" x="1362075" y="1900238"/>
          <p14:tracePt t="35843" x="1319213" y="1881188"/>
          <p14:tracePt t="35860" x="1285875" y="1857375"/>
          <p14:tracePt t="35877" x="1266825" y="1828800"/>
          <p14:tracePt t="35894" x="1252538" y="1757363"/>
          <p14:tracePt t="35910" x="1271588" y="1662113"/>
          <p14:tracePt t="35928" x="1343025" y="1524000"/>
          <p14:tracePt t="35943" x="1400175" y="1471613"/>
          <p14:tracePt t="35960" x="1509713" y="1414463"/>
          <p14:tracePt t="35977" x="1771650" y="1371600"/>
          <p14:tracePt t="35993" x="1905000" y="1371600"/>
          <p14:tracePt t="36010" x="2047875" y="1371600"/>
          <p14:tracePt t="36027" x="2195513" y="1371600"/>
          <p14:tracePt t="36043" x="2352675" y="1381125"/>
          <p14:tracePt t="36060" x="2419350" y="1400175"/>
          <p14:tracePt t="36077" x="2471738" y="1423988"/>
          <p14:tracePt t="36093" x="2519363" y="1462088"/>
          <p14:tracePt t="36110" x="2576513" y="1514475"/>
          <p14:tracePt t="36127" x="2609850" y="1552575"/>
          <p14:tracePt t="36143" x="2647950" y="1590675"/>
          <p14:tracePt t="36161" x="2700338" y="1633538"/>
          <p14:tracePt t="36177" x="2719388" y="1652588"/>
          <p14:tracePt t="36193" x="2743200" y="1671638"/>
          <p14:tracePt t="36210" x="2767013" y="1685925"/>
          <p14:tracePt t="36227" x="2824163" y="1714500"/>
          <p14:tracePt t="36243" x="2886075" y="1743075"/>
          <p14:tracePt t="36260" x="2962275" y="1781175"/>
          <p14:tracePt t="36277" x="3052763" y="1819275"/>
          <p14:tracePt t="36293" x="3167063" y="1881188"/>
          <p14:tracePt t="36310" x="3224213" y="1924050"/>
          <p14:tracePt t="36327" x="3281363" y="1962150"/>
          <p14:tracePt t="36343" x="3348038" y="1995488"/>
          <p14:tracePt t="36360" x="3462338" y="2047875"/>
          <p14:tracePt t="36377" x="3538538" y="2085975"/>
          <p14:tracePt t="36393" x="3614738" y="2109788"/>
          <p14:tracePt t="36410" x="3709988" y="2138363"/>
          <p14:tracePt t="36427" x="3767138" y="2157413"/>
          <p14:tracePt t="36443" x="3819525" y="2181225"/>
          <p14:tracePt t="36460" x="3871913" y="2190750"/>
          <p14:tracePt t="36461" x="3910013" y="2209800"/>
          <p14:tracePt t="36477" x="3971925" y="2219325"/>
          <p14:tracePt t="36493" x="4033838" y="2243138"/>
          <p14:tracePt t="36510" x="4076700" y="2257425"/>
          <p14:tracePt t="36527" x="4114800" y="2262188"/>
          <p14:tracePt t="36543" x="4162425" y="2266950"/>
          <p14:tracePt t="36560" x="4181475" y="2266950"/>
          <p14:tracePt t="36577" x="4191000" y="2266950"/>
          <p14:tracePt t="36594" x="4200525" y="2266950"/>
          <p14:tracePt t="36610" x="4210050" y="2266950"/>
          <p14:tracePt t="36643" x="4210050" y="2271713"/>
          <p14:tracePt t="36660" x="4200525" y="2290763"/>
          <p14:tracePt t="36676" x="4157663" y="2314575"/>
          <p14:tracePt t="36694" x="4062413" y="2347913"/>
          <p14:tracePt t="36710" x="3933825" y="2366963"/>
          <p14:tracePt t="36727" x="3790950" y="2324100"/>
          <p14:tracePt t="36743" x="3700463" y="2257425"/>
          <p14:tracePt t="36760" x="3629025" y="2195513"/>
          <p14:tracePt t="36777" x="3538538" y="2005013"/>
          <p14:tracePt t="36793" x="3500438" y="1876425"/>
          <p14:tracePt t="36810" x="3500438" y="1804988"/>
          <p14:tracePt t="36827" x="3509963" y="1762125"/>
          <p14:tracePt t="36843" x="3538538" y="1719263"/>
          <p14:tracePt t="36860" x="3576638" y="1695450"/>
          <p14:tracePt t="36877" x="3624263" y="1676400"/>
          <p14:tracePt t="36893" x="3681413" y="1671638"/>
          <p14:tracePt t="36910" x="3776663" y="1671638"/>
          <p14:tracePt t="36927" x="3838575" y="1695450"/>
          <p14:tracePt t="36943" x="3919538" y="1738313"/>
          <p14:tracePt t="36960" x="3967163" y="1781175"/>
          <p14:tracePt t="36962" x="3986213" y="1800225"/>
          <p14:tracePt t="36977" x="4024313" y="1847850"/>
          <p14:tracePt t="36993" x="4052888" y="1895475"/>
          <p14:tracePt t="37010" x="4076700" y="1924050"/>
          <p14:tracePt t="37027" x="4100513" y="1981200"/>
          <p14:tracePt t="37043" x="4114800" y="2024063"/>
          <p14:tracePt t="37060" x="4119563" y="2062163"/>
          <p14:tracePt t="37077" x="4119563" y="2090738"/>
          <p14:tracePt t="37093" x="4110038" y="2138363"/>
          <p14:tracePt t="37110" x="4090988" y="2176463"/>
          <p14:tracePt t="37127" x="4071938" y="2200275"/>
          <p14:tracePt t="37143" x="4048125" y="2224088"/>
          <p14:tracePt t="37160" x="3986213" y="2262188"/>
          <p14:tracePt t="37177" x="3933825" y="2271713"/>
          <p14:tracePt t="37193" x="3881438" y="2286000"/>
          <p14:tracePt t="37210" x="3829050" y="2286000"/>
          <p14:tracePt t="37227" x="3805238" y="2286000"/>
          <p14:tracePt t="37243" x="3790950" y="2276475"/>
          <p14:tracePt t="37260" x="3781425" y="2257425"/>
          <p14:tracePt t="37276" x="3757613" y="2209800"/>
          <p14:tracePt t="37293" x="3757613" y="2166938"/>
          <p14:tracePt t="37310" x="3762375" y="2133600"/>
          <p14:tracePt t="37327" x="3795713" y="2100263"/>
          <p14:tracePt t="37343" x="3876675" y="2062163"/>
          <p14:tracePt t="37360" x="3929063" y="2047875"/>
          <p14:tracePt t="37376" x="3971925" y="2047875"/>
          <p14:tracePt t="37393" x="4024313" y="2047875"/>
          <p14:tracePt t="37410" x="4048125" y="2052638"/>
          <p14:tracePt t="37427" x="4062413" y="2066925"/>
          <p14:tracePt t="37443" x="4071938" y="2076450"/>
          <p14:tracePt t="37460" x="4086225" y="2095500"/>
          <p14:tracePt t="37477" x="4086225" y="2114550"/>
          <p14:tracePt t="37493" x="4086225" y="2138363"/>
          <p14:tracePt t="37510" x="4076700" y="2176463"/>
          <p14:tracePt t="37526" x="4052888" y="2209800"/>
          <p14:tracePt t="37543" x="4029075" y="2233613"/>
          <p14:tracePt t="37560" x="3976688" y="2257425"/>
          <p14:tracePt t="37577" x="3857625" y="2276475"/>
          <p14:tracePt t="37593" x="3786188" y="2271713"/>
          <p14:tracePt t="37610" x="3729038" y="2238375"/>
          <p14:tracePt t="37627" x="3671888" y="2185988"/>
          <p14:tracePt t="37643" x="3576638" y="2062163"/>
          <p14:tracePt t="37660" x="3529013" y="1966913"/>
          <p14:tracePt t="37677" x="3509963" y="1828800"/>
          <p14:tracePt t="37693" x="3509963" y="1747838"/>
          <p14:tracePt t="37710" x="3543300" y="1685925"/>
          <p14:tracePt t="37726" x="3567113" y="1662113"/>
          <p14:tracePt t="37743" x="3619500" y="1643063"/>
          <p14:tracePt t="37760" x="3681413" y="1628775"/>
          <p14:tracePt t="37777" x="3757613" y="1638300"/>
          <p14:tracePt t="37793" x="3814763" y="1671638"/>
          <p14:tracePt t="37810" x="3862388" y="1714500"/>
          <p14:tracePt t="37826" x="3900488" y="1795463"/>
          <p14:tracePt t="37843" x="3924300" y="1843088"/>
          <p14:tracePt t="37860" x="3929063" y="1890713"/>
          <p14:tracePt t="37876" x="3929063" y="1943100"/>
          <p14:tracePt t="37893" x="3890963" y="2033588"/>
          <p14:tracePt t="37910" x="3848100" y="2100263"/>
          <p14:tracePt t="37927" x="3805238" y="2138363"/>
          <p14:tracePt t="37943" x="3748088" y="2185988"/>
          <p14:tracePt t="37960" x="3662363" y="2209800"/>
          <p14:tracePt t="37976" x="3609975" y="2209800"/>
          <p14:tracePt t="37993" x="3562350" y="2176463"/>
          <p14:tracePt t="38010" x="3505200" y="2114550"/>
          <p14:tracePt t="38027" x="3486150" y="2071688"/>
          <p14:tracePt t="38043" x="3476625" y="2038350"/>
          <p14:tracePt t="38060" x="3481388" y="1985963"/>
          <p14:tracePt t="38077" x="3529013" y="1900238"/>
          <p14:tracePt t="38093" x="3562350" y="1843088"/>
          <p14:tracePt t="38110" x="3590925" y="1814513"/>
          <p14:tracePt t="38126" x="3624263" y="1795463"/>
          <p14:tracePt t="38143" x="3686175" y="1790700"/>
          <p14:tracePt t="38160" x="3719513" y="1809750"/>
          <p14:tracePt t="38176" x="3743325" y="1824038"/>
          <p14:tracePt t="38193" x="3771900" y="1866900"/>
          <p14:tracePt t="38210" x="3781425" y="1900238"/>
          <p14:tracePt t="38226" x="3781425" y="1933575"/>
          <p14:tracePt t="38243" x="3781425" y="1962150"/>
          <p14:tracePt t="38260" x="3776663" y="2000250"/>
          <p14:tracePt t="38276" x="3757613" y="2019300"/>
          <p14:tracePt t="38293" x="3743325" y="2028825"/>
          <p14:tracePt t="38310" x="3724275" y="2033588"/>
          <p14:tracePt t="39076" x="3724275" y="2052638"/>
          <p14:tracePt t="39083" x="3729038" y="2076450"/>
          <p14:tracePt t="39093" x="3743325" y="2105025"/>
          <p14:tracePt t="39111" x="3748088" y="2157413"/>
          <p14:tracePt t="39127" x="3762375" y="2209800"/>
          <p14:tracePt t="39143" x="3762375" y="2233613"/>
          <p14:tracePt t="39176" x="3781425" y="2319338"/>
          <p14:tracePt t="39210" x="3805238" y="2538413"/>
          <p14:tracePt t="39226" x="3810000" y="2590800"/>
          <p14:tracePt t="39243" x="3810000" y="2628900"/>
          <p14:tracePt t="39260" x="3810000" y="2643188"/>
          <p14:tracePt t="39276" x="3810000" y="2647950"/>
          <p14:tracePt t="39293" x="3810000" y="2652713"/>
          <p14:tracePt t="39310" x="3810000" y="2662238"/>
          <p14:tracePt t="39326" x="3810000" y="2676525"/>
          <p14:tracePt t="39344" x="3810000" y="2690813"/>
          <p14:tracePt t="39360" x="3810000" y="2714625"/>
          <p14:tracePt t="39377" x="3800475" y="2747963"/>
          <p14:tracePt t="39393" x="3795713" y="2757488"/>
          <p14:tracePt t="39410" x="3786188" y="2771775"/>
          <p14:tracePt t="39426" x="3786188" y="2776538"/>
          <p14:tracePt t="39443" x="3786188" y="2786063"/>
          <p14:tracePt t="39460" x="3776663" y="2800350"/>
          <p14:tracePt t="39477" x="3767138" y="2814638"/>
          <p14:tracePt t="39493" x="3748088" y="2852738"/>
          <p14:tracePt t="39510" x="3733800" y="2871788"/>
          <p14:tracePt t="39526" x="3714750" y="2895600"/>
          <p14:tracePt t="39543" x="3709988" y="2905125"/>
          <p14:tracePt t="39560" x="3700463" y="2914650"/>
          <p14:tracePt t="39577" x="3690938" y="2924175"/>
          <p14:tracePt t="39626" x="3695700" y="2924175"/>
          <p14:tracePt t="39634" x="3705225" y="2924175"/>
          <p14:tracePt t="39643" x="3709988" y="2924175"/>
          <p14:tracePt t="39660" x="3724275" y="2919413"/>
          <p14:tracePt t="39676" x="3743325" y="2909888"/>
          <p14:tracePt t="39693" x="3767138" y="2900363"/>
          <p14:tracePt t="39710" x="3781425" y="2900363"/>
          <p14:tracePt t="39726" x="3795713" y="2900363"/>
          <p14:tracePt t="39743" x="3829050" y="2900363"/>
          <p14:tracePt t="39760" x="3867150" y="2905125"/>
          <p14:tracePt t="39777" x="3895725" y="2905125"/>
          <p14:tracePt t="39793" x="3929063" y="2905125"/>
          <p14:tracePt t="39810" x="3990975" y="2905125"/>
          <p14:tracePt t="39826" x="4033838" y="2905125"/>
          <p14:tracePt t="39843" x="4062413" y="2905125"/>
          <p14:tracePt t="39860" x="4114800" y="2905125"/>
          <p14:tracePt t="39876" x="4143375" y="2905125"/>
          <p14:tracePt t="39893" x="4171950" y="2900363"/>
          <p14:tracePt t="39910" x="4210050" y="2900363"/>
          <p14:tracePt t="39927" x="4243388" y="2886075"/>
          <p14:tracePt t="39943" x="4267200" y="2876550"/>
          <p14:tracePt t="39960" x="4286250" y="2867025"/>
          <p14:tracePt t="39976" x="4310063" y="2852738"/>
          <p14:tracePt t="39993" x="4329113" y="2843213"/>
          <p14:tracePt t="40010" x="4348163" y="2838450"/>
          <p14:tracePt t="40026" x="4362450" y="2833688"/>
          <p14:tracePt t="40043" x="4381500" y="2824163"/>
          <p14:tracePt t="40060" x="4391025" y="2814638"/>
          <p14:tracePt t="40076" x="4400550" y="2809875"/>
          <p14:tracePt t="40093" x="4405313" y="2805113"/>
          <p14:tracePt t="40110" x="4414838" y="2800350"/>
          <p14:tracePt t="40170" x="4414838" y="2795588"/>
          <p14:tracePt t="40183" x="4414838" y="2790825"/>
          <p14:tracePt t="40191" x="4405313" y="2786063"/>
          <p14:tracePt t="40198" x="4376738" y="2771775"/>
          <p14:tracePt t="40210" x="4348163" y="2757488"/>
          <p14:tracePt t="40226" x="4271963" y="2728913"/>
          <p14:tracePt t="40243" x="4148138" y="2681288"/>
          <p14:tracePt t="40260" x="4052888" y="2652713"/>
          <p14:tracePt t="40276" x="3971925" y="2628900"/>
          <p14:tracePt t="40293" x="3871913" y="2605088"/>
          <p14:tracePt t="40310" x="3819525" y="2600325"/>
          <p14:tracePt t="40326" x="3776663" y="2600325"/>
          <p14:tracePt t="40343" x="3743325" y="2600325"/>
          <p14:tracePt t="40360" x="3695700" y="2600325"/>
          <p14:tracePt t="40376" x="3676650" y="2600325"/>
          <p14:tracePt t="40393" x="3652838" y="2600325"/>
          <p14:tracePt t="40410" x="3624263" y="2614613"/>
          <p14:tracePt t="40426" x="3595688" y="2624138"/>
          <p14:tracePt t="40443" x="3576638" y="2628900"/>
          <p14:tracePt t="40460" x="3552825" y="2633663"/>
          <p14:tracePt t="40476" x="3538538" y="2643188"/>
          <p14:tracePt t="40493" x="3533775" y="2643188"/>
          <p14:tracePt t="40510" x="3524250" y="2643188"/>
          <p14:tracePt t="40543" x="3524250" y="2652713"/>
          <p14:tracePt t="40560" x="3529013" y="2667000"/>
          <p14:tracePt t="40576" x="3543300" y="2690813"/>
          <p14:tracePt t="40593" x="3557588" y="2714625"/>
          <p14:tracePt t="40611" x="3586163" y="2733675"/>
          <p14:tracePt t="40627" x="3600450" y="2752725"/>
          <p14:tracePt t="40643" x="3624263" y="2762250"/>
          <p14:tracePt t="40660" x="3667125" y="2776538"/>
          <p14:tracePt t="40676" x="3686175" y="2781300"/>
          <p14:tracePt t="40693" x="3709988" y="2786063"/>
          <p14:tracePt t="40710" x="3719513" y="2795588"/>
          <p14:tracePt t="40727" x="3733800" y="2795588"/>
          <p14:tracePt t="40743" x="3738563" y="2795588"/>
          <p14:tracePt t="40760" x="3748088" y="2795588"/>
          <p14:tracePt t="40793" x="3752850" y="2795588"/>
          <p14:tracePt t="40809" x="3757613" y="2795588"/>
          <p14:tracePt t="40826" x="3767138" y="2795588"/>
          <p14:tracePt t="40843" x="3790950" y="2809875"/>
          <p14:tracePt t="40860" x="3843338" y="2814638"/>
          <p14:tracePt t="40876" x="3895725" y="2814638"/>
          <p14:tracePt t="40893" x="3943350" y="2819400"/>
          <p14:tracePt t="40910" x="4071938" y="2833688"/>
          <p14:tracePt t="40926" x="4195763" y="2852738"/>
          <p14:tracePt t="40943" x="4333875" y="2871788"/>
          <p14:tracePt t="40960" x="4476750" y="2886075"/>
          <p14:tracePt t="40961" x="4567238" y="2886075"/>
          <p14:tracePt t="40976" x="4743450" y="2886075"/>
          <p14:tracePt t="40993" x="4900613" y="2881313"/>
          <p14:tracePt t="41010" x="5100638" y="2881313"/>
          <p14:tracePt t="41026" x="5300663" y="2886075"/>
          <p14:tracePt t="41043" x="5557838" y="2905125"/>
          <p14:tracePt t="41060" x="5734050" y="2905125"/>
          <p14:tracePt t="41076" x="5838825" y="2919413"/>
          <p14:tracePt t="41093" x="5891213" y="2919413"/>
          <p14:tracePt t="41110" x="5905500" y="2919413"/>
          <p14:tracePt t="41126" x="5910263" y="2919413"/>
          <p14:tracePt t="41292" x="5986463" y="2919413"/>
          <p14:tracePt t="41299" x="6110288" y="2909888"/>
          <p14:tracePt t="41310" x="6219825" y="2900363"/>
          <p14:tracePt t="41326" x="6419850" y="2881313"/>
          <p14:tracePt t="41343" x="6600825" y="2876550"/>
          <p14:tracePt t="41360" x="6691313" y="2876550"/>
          <p14:tracePt t="41376" x="6772275" y="2886075"/>
          <p14:tracePt t="41393" x="6829425" y="2905125"/>
          <p14:tracePt t="41409" x="6867525" y="2914650"/>
          <p14:tracePt t="41426" x="6886575" y="2919413"/>
          <p14:tracePt t="41443" x="6891338" y="2928938"/>
          <p14:tracePt t="41459" x="6900863" y="2928938"/>
          <p14:tracePt t="41476" x="6905625" y="2928938"/>
          <p14:tracePt t="41493" x="6905625" y="2938463"/>
          <p14:tracePt t="41510" x="6905625" y="2943225"/>
          <p14:tracePt t="41526" x="6896100" y="2957513"/>
          <p14:tracePt t="41543" x="6877050" y="2967038"/>
          <p14:tracePt t="41559" x="6848475" y="2981325"/>
          <p14:tracePt t="41576" x="6796088" y="3005138"/>
          <p14:tracePt t="41593" x="6705600" y="3028950"/>
          <p14:tracePt t="41609" x="6643688" y="3052763"/>
          <p14:tracePt t="41626" x="6581775" y="3057525"/>
          <p14:tracePt t="41643" x="6538913" y="3057525"/>
          <p14:tracePt t="41659" x="6477000" y="3048000"/>
          <p14:tracePt t="41676" x="6448425" y="3038475"/>
          <p14:tracePt t="41693" x="6419850" y="3019425"/>
          <p14:tracePt t="41710" x="6367463" y="2971800"/>
          <p14:tracePt t="41726" x="6319838" y="2928938"/>
          <p14:tracePt t="41743" x="6257925" y="2900363"/>
          <p14:tracePt t="41760" x="6181725" y="2862263"/>
          <p14:tracePt t="41776" x="6096000" y="2819400"/>
          <p14:tracePt t="41793" x="6062663" y="2805113"/>
          <p14:tracePt t="41809" x="6038850" y="2786063"/>
          <p14:tracePt t="41826" x="6019800" y="2776538"/>
          <p14:tracePt t="41843" x="6005513" y="2762250"/>
          <p14:tracePt t="41859" x="6005513" y="2733675"/>
          <p14:tracePt t="41876" x="6005513" y="2690813"/>
          <p14:tracePt t="41893" x="6048375" y="2605088"/>
          <p14:tracePt t="41909" x="6096000" y="2557463"/>
          <p14:tracePt t="41926" x="6162675" y="2528888"/>
          <p14:tracePt t="41943" x="6229350" y="2500313"/>
          <p14:tracePt t="41959" x="6324600" y="2490788"/>
          <p14:tracePt t="41976" x="6372225" y="2495550"/>
          <p14:tracePt t="41993" x="6424613" y="2500313"/>
          <p14:tracePt t="42009" x="6477000" y="2519363"/>
          <p14:tracePt t="42026" x="6529388" y="2557463"/>
          <p14:tracePt t="42043" x="6553200" y="2581275"/>
          <p14:tracePt t="42060" x="6577013" y="2605088"/>
          <p14:tracePt t="42076" x="6586538" y="2619375"/>
          <p14:tracePt t="42093" x="6605588" y="2647950"/>
          <p14:tracePt t="42109" x="6615113" y="2671763"/>
          <p14:tracePt t="42126" x="6615113" y="2705100"/>
          <p14:tracePt t="42143" x="6605588" y="2762250"/>
          <p14:tracePt t="42159" x="6577013" y="2833688"/>
          <p14:tracePt t="42176" x="6538913" y="2890838"/>
          <p14:tracePt t="42193" x="6500813" y="2928938"/>
          <p14:tracePt t="42209" x="6405563" y="3005138"/>
          <p14:tracePt t="42226" x="6338888" y="3048000"/>
          <p14:tracePt t="42243" x="6262688" y="3081338"/>
          <p14:tracePt t="42260" x="6186488" y="3095625"/>
          <p14:tracePt t="42276" x="6048375" y="3081338"/>
          <p14:tracePt t="42293" x="5986463" y="3062288"/>
          <p14:tracePt t="42309" x="5938838" y="3019425"/>
          <p14:tracePt t="42326" x="5862638" y="2933700"/>
          <p14:tracePt t="42343" x="5838825" y="2876550"/>
          <p14:tracePt t="42359" x="5824538" y="2838450"/>
          <p14:tracePt t="42376" x="5819775" y="2795588"/>
          <p14:tracePt t="42393" x="5824538" y="2728913"/>
          <p14:tracePt t="42409" x="5853113" y="2690813"/>
          <p14:tracePt t="42426" x="5895975" y="2657475"/>
          <p14:tracePt t="42443" x="5972175" y="2633663"/>
          <p14:tracePt t="42459" x="6062663" y="2633663"/>
          <p14:tracePt t="42476" x="6119813" y="2657475"/>
          <p14:tracePt t="42493" x="6186488" y="2686050"/>
          <p14:tracePt t="42510" x="6257925" y="2743200"/>
          <p14:tracePt t="42526" x="6291263" y="2771775"/>
          <p14:tracePt t="42543" x="6315075" y="2805113"/>
          <p14:tracePt t="42559" x="6334125" y="2847975"/>
          <p14:tracePt t="42576" x="6353175" y="2895600"/>
          <p14:tracePt t="42593" x="6353175" y="2924175"/>
          <p14:tracePt t="42609" x="6353175" y="2947988"/>
          <p14:tracePt t="42626" x="6334125" y="2976563"/>
          <p14:tracePt t="42643" x="6296025" y="3009900"/>
          <p14:tracePt t="42659" x="6272213" y="3033713"/>
          <p14:tracePt t="42676" x="6253163" y="3048000"/>
          <p14:tracePt t="42693" x="6229350" y="3057525"/>
          <p14:tracePt t="42709" x="6224588" y="3067050"/>
          <p14:tracePt t="42726" x="6215063" y="3067050"/>
          <p14:tracePt t="42774" x="6210300" y="3067050"/>
          <p14:tracePt t="43150" x="6167438" y="3062288"/>
          <p14:tracePt t="43157" x="6096000" y="3048000"/>
          <p14:tracePt t="43164" x="6019800" y="3028950"/>
          <p14:tracePt t="43176" x="5919788" y="3009900"/>
          <p14:tracePt t="43193" x="5648325" y="2967038"/>
          <p14:tracePt t="43209" x="5510213" y="2957513"/>
          <p14:tracePt t="43243" x="5329238" y="2943225"/>
          <p14:tracePt t="43276" x="5214938" y="2919413"/>
          <p14:tracePt t="43293" x="5191125" y="2914650"/>
          <p14:tracePt t="43309" x="5167313" y="2905125"/>
          <p14:tracePt t="43326" x="5119688" y="2890838"/>
          <p14:tracePt t="43343" x="5091113" y="2886075"/>
          <p14:tracePt t="43359" x="5057775" y="2881313"/>
          <p14:tracePt t="43376" x="4995863" y="2867025"/>
          <p14:tracePt t="43393" x="4943475" y="2862263"/>
          <p14:tracePt t="43410" x="4891088" y="2852738"/>
          <p14:tracePt t="43426" x="4843463" y="2852738"/>
          <p14:tracePt t="43443" x="4752975" y="2852738"/>
          <p14:tracePt t="43459" x="4681538" y="2852738"/>
          <p14:tracePt t="43476" x="4591050" y="2852738"/>
          <p14:tracePt t="43493" x="4457700" y="2847975"/>
          <p14:tracePt t="43509" x="4386263" y="2838450"/>
          <p14:tracePt t="43526" x="4324350" y="2833688"/>
          <p14:tracePt t="43543" x="4262438" y="2819400"/>
          <p14:tracePt t="43559" x="4162425" y="2819400"/>
          <p14:tracePt t="43576" x="4100513" y="2814638"/>
          <p14:tracePt t="43593" x="4048125" y="2805113"/>
          <p14:tracePt t="43609" x="4014788" y="2795588"/>
          <p14:tracePt t="43626" x="3986213" y="2795588"/>
          <p14:tracePt t="43643" x="3976688" y="2795588"/>
          <p14:tracePt t="43659" x="3971925" y="2795588"/>
          <p14:tracePt t="43676" x="3962400" y="2795588"/>
          <p14:tracePt t="43774" x="3967163" y="2795588"/>
          <p14:tracePt t="43781" x="3976688" y="2795588"/>
          <p14:tracePt t="43793" x="3990975" y="2795588"/>
          <p14:tracePt t="43810" x="4033838" y="2795588"/>
          <p14:tracePt t="43826" x="4071938" y="2795588"/>
          <p14:tracePt t="43843" x="4100513" y="2800350"/>
          <p14:tracePt t="43860" x="4129088" y="2809875"/>
          <p14:tracePt t="43876" x="4162425" y="2814638"/>
          <p14:tracePt t="43893" x="4186238" y="2814638"/>
          <p14:tracePt t="43910" x="4214813" y="2819400"/>
          <p14:tracePt t="43926" x="4243388" y="2824163"/>
          <p14:tracePt t="43943" x="4300538" y="2824163"/>
          <p14:tracePt t="43959" x="4338638" y="2824163"/>
          <p14:tracePt t="43976" x="4381500" y="2824163"/>
          <p14:tracePt t="43993" x="4429125" y="2824163"/>
          <p14:tracePt t="44009" x="4457700" y="2824163"/>
          <p14:tracePt t="44026" x="4476750" y="2824163"/>
          <p14:tracePt t="44043" x="4500563" y="2824163"/>
          <p14:tracePt t="44059" x="4529138" y="2824163"/>
          <p14:tracePt t="44076" x="4552950" y="2824163"/>
          <p14:tracePt t="44094" x="4572000" y="2819400"/>
          <p14:tracePt t="44109" x="4595813" y="2814638"/>
          <p14:tracePt t="44126" x="4643438" y="2800350"/>
          <p14:tracePt t="44143" x="4681538" y="2795588"/>
          <p14:tracePt t="44159" x="4710113" y="2781300"/>
          <p14:tracePt t="44177" x="4748213" y="2771775"/>
          <p14:tracePt t="44193" x="4772025" y="2757488"/>
          <p14:tracePt t="44209" x="4795838" y="2752725"/>
          <p14:tracePt t="44226" x="4805363" y="2747963"/>
          <p14:tracePt t="44243" x="4819650" y="2743200"/>
          <p14:tracePt t="44259" x="4829175" y="2743200"/>
          <p14:tracePt t="44276" x="4833938" y="2743200"/>
          <p14:tracePt t="44345" x="4838700" y="2743200"/>
          <p14:tracePt t="44361" x="4848225" y="2743200"/>
          <p14:tracePt t="44368" x="4852988" y="2743200"/>
          <p14:tracePt t="44376" x="4857750" y="2743200"/>
          <p14:tracePt t="44393" x="4876800" y="2743200"/>
          <p14:tracePt t="44409" x="4900613" y="2743200"/>
          <p14:tracePt t="44426" x="4953000" y="2743200"/>
          <p14:tracePt t="44443" x="4991100" y="2743200"/>
          <p14:tracePt t="44459" x="5019675" y="2743200"/>
          <p14:tracePt t="44476" x="5053013" y="2743200"/>
          <p14:tracePt t="44493" x="5086350" y="2743200"/>
          <p14:tracePt t="44509" x="5105400" y="2743200"/>
          <p14:tracePt t="44526" x="5119688" y="2743200"/>
          <p14:tracePt t="44543" x="5138738" y="2743200"/>
          <p14:tracePt t="44559" x="5162550" y="2743200"/>
          <p14:tracePt t="44576" x="5181600" y="2743200"/>
          <p14:tracePt t="44593" x="5205413" y="2743200"/>
          <p14:tracePt t="44610" x="5238750" y="2743200"/>
          <p14:tracePt t="44626" x="5257800" y="2743200"/>
          <p14:tracePt t="44643" x="5286375" y="2743200"/>
          <p14:tracePt t="44659" x="5314950" y="2743200"/>
          <p14:tracePt t="44676" x="5353050" y="2743200"/>
          <p14:tracePt t="44693" x="5376863" y="2743200"/>
          <p14:tracePt t="44709" x="5386388" y="2743200"/>
          <p14:tracePt t="44726" x="5405438" y="2743200"/>
          <p14:tracePt t="44743" x="5424488" y="2747963"/>
          <p14:tracePt t="44759" x="5438775" y="2752725"/>
          <p14:tracePt t="44776" x="5457825" y="2752725"/>
          <p14:tracePt t="44793" x="5481638" y="2752725"/>
          <p14:tracePt t="44809" x="5495925" y="2762250"/>
          <p14:tracePt t="44826" x="5519738" y="2771775"/>
          <p14:tracePt t="44843" x="5538788" y="2776538"/>
          <p14:tracePt t="44859" x="5567363" y="2786063"/>
          <p14:tracePt t="44876" x="5581650" y="2786063"/>
          <p14:tracePt t="44893" x="5591175" y="2790825"/>
          <p14:tracePt t="44909" x="5605463" y="2790825"/>
          <p14:tracePt t="44926" x="5614988" y="2790825"/>
          <p14:tracePt t="44943" x="5619750" y="2790825"/>
          <p14:tracePt t="44959" x="5624513" y="2790825"/>
          <p14:tracePt t="45682" x="5529263" y="2828925"/>
          <p14:tracePt t="45689" x="5400675" y="2895600"/>
          <p14:tracePt t="45696" x="5253038" y="2962275"/>
          <p14:tracePt t="45709" x="5081588" y="3033713"/>
          <p14:tracePt t="45726" x="4705350" y="3171825"/>
          <p14:tracePt t="45743" x="4557713" y="3219450"/>
          <p14:tracePt t="45776" x="4395788" y="3262313"/>
          <p14:tracePt t="45809" x="4376738" y="3262313"/>
          <p14:tracePt t="45826" x="4371975" y="3262313"/>
          <p14:tracePt t="45843" x="4362450" y="3262313"/>
          <p14:tracePt t="45876" x="4357688" y="3262313"/>
          <p14:tracePt t="46107" x="4338638" y="3286125"/>
          <p14:tracePt t="46115" x="4310063" y="3309938"/>
          <p14:tracePt t="46126" x="4281488" y="3328988"/>
          <p14:tracePt t="46143" x="4224338" y="3367088"/>
          <p14:tracePt t="46159" x="4143375" y="3400425"/>
          <p14:tracePt t="46176" x="4100513" y="3400425"/>
          <p14:tracePt t="46193" x="4057650" y="3400425"/>
          <p14:tracePt t="46209" x="4014788" y="3367088"/>
          <p14:tracePt t="46226" x="3990975" y="3343275"/>
          <p14:tracePt t="46242" x="3967163" y="3305175"/>
          <p14:tracePt t="46259" x="3952875" y="3276600"/>
          <p14:tracePt t="46276" x="3957638" y="3228975"/>
          <p14:tracePt t="46292" x="3971925" y="3195638"/>
          <p14:tracePt t="46309" x="4000500" y="3157538"/>
          <p14:tracePt t="46326" x="4048125" y="3109913"/>
          <p14:tracePt t="46342" x="4133850" y="3052763"/>
          <p14:tracePt t="46359" x="4195763" y="3038475"/>
          <p14:tracePt t="46376" x="4243388" y="3038475"/>
          <p14:tracePt t="46393" x="4333875" y="3057525"/>
          <p14:tracePt t="46409" x="4376738" y="3086100"/>
          <p14:tracePt t="46426" x="4405313" y="3095625"/>
          <p14:tracePt t="46443" x="4424363" y="3119438"/>
          <p14:tracePt t="46459" x="4452938" y="3171825"/>
          <p14:tracePt t="46476" x="4467225" y="3214688"/>
          <p14:tracePt t="46493" x="4467225" y="3262313"/>
          <p14:tracePt t="46509" x="4467225" y="3300413"/>
          <p14:tracePt t="46526" x="4467225" y="3333750"/>
          <p14:tracePt t="46543" x="4462463" y="3343275"/>
          <p14:tracePt t="46559" x="4462463" y="3348038"/>
          <p14:tracePt t="46576" x="4462463" y="3352800"/>
          <p14:tracePt t="46614" x="4457700" y="3352800"/>
          <p14:tracePt t="46626" x="4452938" y="3352800"/>
          <p14:tracePt t="46643" x="4367213" y="3348038"/>
          <p14:tracePt t="46659" x="4210050" y="3333750"/>
          <p14:tracePt t="46676" x="3986213" y="3314700"/>
          <p14:tracePt t="46693" x="3762375" y="3295650"/>
          <p14:tracePt t="46710" x="3467100" y="3300413"/>
          <p14:tracePt t="46726" x="3338513" y="3314700"/>
          <p14:tracePt t="46742" x="3243263" y="3338513"/>
          <p14:tracePt t="46759" x="3162300" y="3352800"/>
          <p14:tracePt t="46776" x="3086100" y="3376613"/>
          <p14:tracePt t="46793" x="3033713" y="3381375"/>
          <p14:tracePt t="46809" x="2990850" y="3381375"/>
          <p14:tracePt t="46826" x="2924175" y="3371850"/>
          <p14:tracePt t="46842" x="2871788" y="3367088"/>
          <p14:tracePt t="46859" x="2809875" y="3343275"/>
          <p14:tracePt t="46876" x="2733675" y="3314700"/>
          <p14:tracePt t="46892" x="2609850" y="3262313"/>
          <p14:tracePt t="46909" x="2543175" y="3233738"/>
          <p14:tracePt t="46926" x="2490788" y="3209925"/>
          <p14:tracePt t="46942" x="2438400" y="3200400"/>
          <p14:tracePt t="46959" x="2405063" y="3186113"/>
          <p14:tracePt t="46976" x="2390775" y="3176588"/>
          <p14:tracePt t="46993" x="2386013" y="3176588"/>
          <p14:tracePt t="47009" x="2376488" y="3176588"/>
          <p14:tracePt t="47026" x="2371725" y="3176588"/>
          <p14:tracePt t="47062" x="2381250" y="3176588"/>
          <p14:tracePt t="47076" x="2447925" y="3176588"/>
          <p14:tracePt t="47092" x="2557463" y="3176588"/>
          <p14:tracePt t="47109" x="2671763" y="3176588"/>
          <p14:tracePt t="47126" x="2781300" y="3176588"/>
          <p14:tracePt t="47142" x="2919413" y="3176588"/>
          <p14:tracePt t="47159" x="2990850" y="3176588"/>
          <p14:tracePt t="47176" x="3038475" y="3176588"/>
          <p14:tracePt t="47193" x="3081338" y="3176588"/>
          <p14:tracePt t="47209" x="3119438" y="3176588"/>
          <p14:tracePt t="47226" x="3148013" y="3176588"/>
          <p14:tracePt t="47243" x="3171825" y="3176588"/>
          <p14:tracePt t="47259" x="3214688" y="3176588"/>
          <p14:tracePt t="47276" x="3262313" y="3176588"/>
          <p14:tracePt t="47292" x="3305175" y="3186113"/>
          <p14:tracePt t="47309" x="3348038" y="3186113"/>
          <p14:tracePt t="47326" x="3405188" y="3186113"/>
          <p14:tracePt t="47343" x="3443288" y="3186113"/>
          <p14:tracePt t="47359" x="3471863" y="3186113"/>
          <p14:tracePt t="47376" x="3500438" y="3186113"/>
          <p14:tracePt t="47392" x="3552825" y="3186113"/>
          <p14:tracePt t="47409" x="3586163" y="3186113"/>
          <p14:tracePt t="47426" x="3614738" y="3186113"/>
          <p14:tracePt t="47442" x="3662363" y="3186113"/>
          <p14:tracePt t="47459" x="3690938" y="3186113"/>
          <p14:tracePt t="47476" x="3729038" y="3186113"/>
          <p14:tracePt t="47492" x="3757613" y="3186113"/>
          <p14:tracePt t="47509" x="3810000" y="3186113"/>
          <p14:tracePt t="47526" x="3829050" y="3186113"/>
          <p14:tracePt t="47542" x="3852863" y="3186113"/>
          <p14:tracePt t="47559" x="3871913" y="3186113"/>
          <p14:tracePt t="47576" x="3890963" y="3186113"/>
          <p14:tracePt t="47592" x="3910013" y="3186113"/>
          <p14:tracePt t="47609" x="3929063" y="3186113"/>
          <p14:tracePt t="47626" x="3962400" y="3186113"/>
          <p14:tracePt t="47642" x="3976688" y="3186113"/>
          <p14:tracePt t="47659" x="3986213" y="3186113"/>
          <p14:tracePt t="47676" x="3995738" y="3186113"/>
          <p14:tracePt t="47693" x="4005263" y="3186113"/>
          <p14:tracePt t="47726" x="4010025" y="3186113"/>
          <p14:tracePt t="47760" x="4014788" y="3186113"/>
          <p14:tracePt t="47773" x="4019550" y="3186113"/>
          <p14:tracePt t="47782" x="4024313" y="3186113"/>
          <p14:tracePt t="47793" x="4029075" y="3186113"/>
          <p14:tracePt t="47810" x="4048125" y="3186113"/>
          <p14:tracePt t="47826" x="4062413" y="3186113"/>
          <p14:tracePt t="47842" x="4071938" y="3186113"/>
          <p14:tracePt t="47859" x="4086225" y="3186113"/>
          <p14:tracePt t="47876" x="4095750" y="3186113"/>
          <p14:tracePt t="47892" x="4100513" y="3186113"/>
          <p14:tracePt t="49931" x="4071938" y="3238500"/>
          <p14:tracePt t="49938" x="4019550" y="3300413"/>
          <p14:tracePt t="49946" x="3962400" y="3362325"/>
          <p14:tracePt t="49959" x="3910013" y="3424238"/>
          <p14:tracePt t="49976" x="3724275" y="3576638"/>
          <p14:tracePt t="49992" x="3624263" y="3652838"/>
          <p14:tracePt t="50009" x="3533775" y="3724275"/>
          <p14:tracePt t="50042" x="3333750" y="3867150"/>
          <p14:tracePt t="50075" x="3243263" y="3929063"/>
          <p14:tracePt t="50092" x="3205163" y="3957638"/>
          <p14:tracePt t="50109" x="3181350" y="3976688"/>
          <p14:tracePt t="50125" x="3162300" y="3990975"/>
          <p14:tracePt t="50142" x="3138488" y="4014788"/>
          <p14:tracePt t="50159" x="3100388" y="4052888"/>
          <p14:tracePt t="50175" x="3076575" y="4081463"/>
          <p14:tracePt t="50192" x="3052763" y="4114800"/>
          <p14:tracePt t="50209" x="3014663" y="4138613"/>
          <p14:tracePt t="50226" x="2957513" y="4191000"/>
          <p14:tracePt t="50242" x="2909888" y="4224338"/>
          <p14:tracePt t="50259" x="2852738" y="4267200"/>
          <p14:tracePt t="50276" x="2776538" y="4319588"/>
          <p14:tracePt t="50292" x="2719388" y="4348163"/>
          <p14:tracePt t="50309" x="2667000" y="4376738"/>
          <p14:tracePt t="50326" x="2600325" y="4405313"/>
          <p14:tracePt t="50342" x="2481263" y="4433888"/>
          <p14:tracePt t="50359" x="2419350" y="4457700"/>
          <p14:tracePt t="50375" x="2357438" y="4471988"/>
          <p14:tracePt t="50392" x="2309813" y="4481513"/>
          <p14:tracePt t="50409" x="2266950" y="4491038"/>
          <p14:tracePt t="50425" x="2243138" y="4491038"/>
          <p14:tracePt t="50442" x="2224088" y="4491038"/>
          <p14:tracePt t="50459" x="2209800" y="4491038"/>
          <p14:tracePt t="50475" x="2205038" y="4491038"/>
          <p14:tracePt t="50492" x="2195513" y="4491038"/>
          <p14:tracePt t="50577" x="2200275" y="4486275"/>
          <p14:tracePt t="50584" x="2209800" y="4486275"/>
          <p14:tracePt t="50592" x="2233613" y="4481513"/>
          <p14:tracePt t="50609" x="2347913" y="4467225"/>
          <p14:tracePt t="50626" x="2486025" y="4457700"/>
          <p14:tracePt t="50642" x="2619375" y="4457700"/>
          <p14:tracePt t="50659" x="2843213" y="4457700"/>
          <p14:tracePt t="50675" x="2986088" y="4457700"/>
          <p14:tracePt t="50692" x="3100388" y="4448175"/>
          <p14:tracePt t="50709" x="3267075" y="4443413"/>
          <p14:tracePt t="50726" x="3390900" y="4433888"/>
          <p14:tracePt t="50742" x="3514725" y="4433888"/>
          <p14:tracePt t="50759" x="3619500" y="4424363"/>
          <p14:tracePt t="50775" x="3776663" y="4414838"/>
          <p14:tracePt t="50792" x="3900488" y="4414838"/>
          <p14:tracePt t="50809" x="4014788" y="4414838"/>
          <p14:tracePt t="50825" x="4114800" y="4414838"/>
          <p14:tracePt t="50842" x="4243388" y="4429125"/>
          <p14:tracePt t="50859" x="4300538" y="4429125"/>
          <p14:tracePt t="50877" x="4343400" y="4429125"/>
          <p14:tracePt t="50894" x="4405313" y="4424363"/>
          <p14:tracePt t="50909" x="4433888" y="4419600"/>
          <p14:tracePt t="50926" x="4471988" y="4405313"/>
          <p14:tracePt t="50942" x="4491038" y="4400550"/>
          <p14:tracePt t="50959" x="4524375" y="4391025"/>
          <p14:tracePt t="50975" x="4552950" y="4386263"/>
          <p14:tracePt t="50992" x="4576763" y="4376738"/>
          <p14:tracePt t="51009" x="4600575" y="4376738"/>
          <p14:tracePt t="51025" x="4624388" y="4376738"/>
          <p14:tracePt t="51042" x="4633913" y="4376738"/>
          <p14:tracePt t="51059" x="4648200" y="4376738"/>
          <p14:tracePt t="51076" x="4657725" y="4376738"/>
          <p14:tracePt t="51092" x="4662488" y="4376738"/>
          <p14:tracePt t="51109" x="4672013" y="4376738"/>
          <p14:tracePt t="51671" x="4586288" y="4376738"/>
          <p14:tracePt t="51678" x="4400550" y="4376738"/>
          <p14:tracePt t="51686" x="4191000" y="4367213"/>
          <p14:tracePt t="51694" x="4024313" y="4357688"/>
          <p14:tracePt t="51709" x="3652838" y="4329113"/>
          <p14:tracePt t="51726" x="3367088" y="4291013"/>
          <p14:tracePt t="51742" x="3186113" y="4252913"/>
          <p14:tracePt t="51775" x="2924175" y="4152900"/>
          <p14:tracePt t="51809" x="2857500" y="4110038"/>
          <p14:tracePt t="51825" x="2828925" y="4086225"/>
          <p14:tracePt t="51842" x="2814638" y="4071938"/>
          <p14:tracePt t="51859" x="2805113" y="4062413"/>
          <p14:tracePt t="51876" x="2800350" y="4048125"/>
          <p14:tracePt t="51892" x="2790825" y="4038600"/>
          <p14:tracePt t="51909" x="2781300" y="4033838"/>
          <p14:tracePt t="51926" x="2776538" y="4029075"/>
          <p14:tracePt t="51942" x="2757488" y="4019550"/>
          <p14:tracePt t="51959" x="2728913" y="4014788"/>
          <p14:tracePt t="51975" x="2638425" y="3995738"/>
          <p14:tracePt t="51992" x="2462213" y="3990975"/>
          <p14:tracePt t="52009" x="2205038" y="3981450"/>
          <p14:tracePt t="52026" x="2005013" y="3981450"/>
          <p14:tracePt t="52042" x="1847850" y="3986213"/>
          <p14:tracePt t="52059" x="1700213" y="3990975"/>
          <p14:tracePt t="52075" x="1628775" y="3990975"/>
          <p14:tracePt t="52092" x="1595438" y="3990975"/>
          <p14:tracePt t="52109" x="1581150" y="3990975"/>
          <p14:tracePt t="52126" x="1566863" y="3986213"/>
          <p14:tracePt t="52142" x="1562100" y="3967163"/>
          <p14:tracePt t="52159" x="1571625" y="3886200"/>
          <p14:tracePt t="52177" x="1643063" y="3762375"/>
          <p14:tracePt t="52192" x="1724025" y="3686175"/>
          <p14:tracePt t="52209" x="1885950" y="3614738"/>
          <p14:tracePt t="52225" x="2033588" y="3581400"/>
          <p14:tracePt t="52242" x="2171700" y="3562350"/>
          <p14:tracePt t="52259" x="2428875" y="3557588"/>
          <p14:tracePt t="52275" x="2562225" y="3576638"/>
          <p14:tracePt t="52292" x="2676525" y="3590925"/>
          <p14:tracePt t="52309" x="2819400" y="3633788"/>
          <p14:tracePt t="52325" x="2895600" y="3671888"/>
          <p14:tracePt t="52342" x="2962275" y="3705225"/>
          <p14:tracePt t="52359" x="3024188" y="3748088"/>
          <p14:tracePt t="52375" x="3109913" y="3814763"/>
          <p14:tracePt t="52392" x="3167063" y="3857625"/>
          <p14:tracePt t="52409" x="3224213" y="3895725"/>
          <p14:tracePt t="52425" x="3267075" y="3919538"/>
          <p14:tracePt t="52442" x="3324225" y="3957638"/>
          <p14:tracePt t="52459" x="3362325" y="3976688"/>
          <p14:tracePt t="52476" x="3395663" y="3995738"/>
          <p14:tracePt t="52492" x="3409950" y="4014788"/>
          <p14:tracePt t="52509" x="3429000" y="4024313"/>
          <p14:tracePt t="52525" x="3433763" y="4029075"/>
          <p14:tracePt t="52542" x="3438525" y="4033838"/>
          <p14:tracePt t="52559" x="3438525" y="4043363"/>
          <p14:tracePt t="52575" x="3438525" y="4062413"/>
          <p14:tracePt t="52592" x="3433763" y="4090988"/>
          <p14:tracePt t="52609" x="3429000" y="4129088"/>
          <p14:tracePt t="52625" x="3419475" y="4167188"/>
          <p14:tracePt t="52642" x="3414713" y="4176713"/>
          <p14:tracePt t="52659" x="3405188" y="4186238"/>
          <p14:tracePt t="52676" x="3405188" y="4195763"/>
          <p14:tracePt t="52773" x="3405188" y="4200525"/>
          <p14:tracePt t="53925" x="3390900" y="4238625"/>
          <p14:tracePt t="53932" x="3371850" y="4310063"/>
          <p14:tracePt t="53942" x="3348038" y="4391025"/>
          <p14:tracePt t="53959" x="3276600" y="4510088"/>
          <p14:tracePt t="53962" x="3243263" y="4562475"/>
          <p14:tracePt t="53976" x="3181350" y="4638675"/>
          <p14:tracePt t="53992" x="3105150" y="4743450"/>
          <p14:tracePt t="54025" x="3009900" y="4857750"/>
          <p14:tracePt t="54058" x="2919413" y="4972050"/>
          <p14:tracePt t="54075" x="2895600" y="5000625"/>
          <p14:tracePt t="54092" x="2871788" y="5024438"/>
          <p14:tracePt t="54109" x="2828925" y="5057775"/>
          <p14:tracePt t="54125" x="2800350" y="5076825"/>
          <p14:tracePt t="54142" x="2771775" y="5091113"/>
          <p14:tracePt t="54159" x="2724150" y="5114925"/>
          <p14:tracePt t="54175" x="2690813" y="5133975"/>
          <p14:tracePt t="54192" x="2662238" y="5148263"/>
          <p14:tracePt t="54208" x="2643188" y="5153025"/>
          <p14:tracePt t="54225" x="2605088" y="5172075"/>
          <p14:tracePt t="54242" x="2576513" y="5186363"/>
          <p14:tracePt t="54259" x="2538413" y="5205413"/>
          <p14:tracePt t="54275" x="2495550" y="5219700"/>
          <p14:tracePt t="54292" x="2447925" y="5243513"/>
          <p14:tracePt t="54308" x="2433638" y="5248275"/>
          <p14:tracePt t="54325" x="2424113" y="5253038"/>
          <p14:tracePt t="54342" x="2414588" y="5253038"/>
          <p14:tracePt t="54375" x="2414588" y="5238750"/>
          <p14:tracePt t="54392" x="2414588" y="5229225"/>
          <p14:tracePt t="54409" x="2438400" y="5205413"/>
          <p14:tracePt t="54425" x="2466975" y="5191125"/>
          <p14:tracePt t="54442" x="2500313" y="5172075"/>
          <p14:tracePt t="54458" x="2528888" y="5153025"/>
          <p14:tracePt t="54475" x="2562225" y="5133975"/>
          <p14:tracePt t="54492" x="2581275" y="5124450"/>
          <p14:tracePt t="54509" x="2586038" y="5119688"/>
          <p14:tracePt t="54525" x="2595563" y="5114925"/>
          <p14:tracePt t="54542" x="2600325" y="5114925"/>
          <p14:tracePt t="54600" x="2605088" y="5114925"/>
          <p14:tracePt t="54615" x="2609850" y="5110163"/>
          <p14:tracePt t="54622" x="2614613" y="5105400"/>
          <p14:tracePt t="54629" x="2624138" y="5100638"/>
          <p14:tracePt t="54642" x="2633663" y="5095875"/>
          <p14:tracePt t="54658" x="2681288" y="5072063"/>
          <p14:tracePt t="54675" x="2709863" y="5067300"/>
          <p14:tracePt t="54692" x="2728913" y="5057775"/>
          <p14:tracePt t="54708" x="2743200" y="5057775"/>
          <p14:tracePt t="54725" x="2752725" y="5057775"/>
          <p14:tracePt t="54742" x="2757488" y="5057775"/>
          <p14:tracePt t="54759" x="2762250" y="5057775"/>
          <p14:tracePt t="54775" x="2767013" y="5057775"/>
          <p14:tracePt t="54792" x="2776538" y="5048250"/>
          <p14:tracePt t="54809" x="2790825" y="5048250"/>
          <p14:tracePt t="54825" x="2814638" y="5038725"/>
          <p14:tracePt t="54842" x="2833688" y="5038725"/>
          <p14:tracePt t="54859" x="2847975" y="5038725"/>
          <p14:tracePt t="54875" x="2852738" y="5038725"/>
          <p14:tracePt t="54892" x="2857500" y="5038725"/>
          <p14:tracePt t="54908" x="2862263" y="5038725"/>
          <p14:tracePt t="54967" x="2862263" y="5043488"/>
          <p14:tracePt t="54974" x="2852738" y="5043488"/>
          <p14:tracePt t="54982" x="2838450" y="5057775"/>
          <p14:tracePt t="54992" x="2828925" y="5062538"/>
          <p14:tracePt t="55009" x="2781300" y="5081588"/>
          <p14:tracePt t="55025" x="2728913" y="5091113"/>
          <p14:tracePt t="55042" x="2700338" y="5105400"/>
          <p14:tracePt t="55059" x="2686050" y="5105400"/>
          <p14:tracePt t="55075" x="2681288" y="5105400"/>
          <p14:tracePt t="55092" x="2676525" y="5105400"/>
          <p14:tracePt t="55135" x="2671763" y="5105400"/>
          <p14:tracePt t="55143" x="2667000" y="5105400"/>
          <p14:tracePt t="55158" x="2652713" y="5114925"/>
          <p14:tracePt t="55176" x="2638425" y="5124450"/>
          <p14:tracePt t="55192" x="2614613" y="5143500"/>
          <p14:tracePt t="55208" x="2557463" y="5181600"/>
          <p14:tracePt t="55225" x="2514600" y="5205413"/>
          <p14:tracePt t="55242" x="2466975" y="5224463"/>
          <p14:tracePt t="55258" x="2433638" y="5238750"/>
          <p14:tracePt t="55275" x="2376488" y="5248275"/>
          <p14:tracePt t="55292" x="2347913" y="5248275"/>
          <p14:tracePt t="55308" x="2314575" y="5248275"/>
          <p14:tracePt t="55325" x="2286000" y="5248275"/>
          <p14:tracePt t="55342" x="2238375" y="5248275"/>
          <p14:tracePt t="55358" x="2219325" y="5248275"/>
          <p14:tracePt t="55375" x="2200275" y="5248275"/>
          <p14:tracePt t="55392" x="2171700" y="5248275"/>
          <p14:tracePt t="55409" x="2147888" y="5248275"/>
          <p14:tracePt t="55425" x="2128838" y="5253038"/>
          <p14:tracePt t="55442" x="2090738" y="5262563"/>
          <p14:tracePt t="55459" x="2043113" y="5272088"/>
          <p14:tracePt t="55476" x="2014538" y="5286375"/>
          <p14:tracePt t="55493" x="1985963" y="5286375"/>
          <p14:tracePt t="55509" x="1947863" y="5286375"/>
          <p14:tracePt t="55525" x="1900238" y="5281613"/>
          <p14:tracePt t="55542" x="1866900" y="5272088"/>
          <p14:tracePt t="55559" x="1843088" y="5253038"/>
          <p14:tracePt t="55575" x="1809750" y="5229225"/>
          <p14:tracePt t="55592" x="1800225" y="5219700"/>
          <p14:tracePt t="55609" x="1781175" y="5205413"/>
          <p14:tracePt t="55625" x="1771650" y="5191125"/>
          <p14:tracePt t="55642" x="1762125" y="5157788"/>
          <p14:tracePt t="55659" x="1762125" y="5129213"/>
          <p14:tracePt t="55675" x="1762125" y="5086350"/>
          <p14:tracePt t="55692" x="1781175" y="5048250"/>
          <p14:tracePt t="55709" x="1809750" y="5000625"/>
          <p14:tracePt t="55726" x="1847850" y="4981575"/>
          <p14:tracePt t="55742" x="1890713" y="4967288"/>
          <p14:tracePt t="55759" x="1962150" y="4967288"/>
          <p14:tracePt t="55775" x="1995488" y="4981575"/>
          <p14:tracePt t="55792" x="2028825" y="4991100"/>
          <p14:tracePt t="55809" x="2052638" y="5010150"/>
          <p14:tracePt t="55825" x="2071688" y="5029200"/>
          <p14:tracePt t="55842" x="2076450" y="5038725"/>
          <p14:tracePt t="55859" x="2085975" y="5057775"/>
          <p14:tracePt t="55875" x="2090738" y="5067300"/>
          <p14:tracePt t="55892" x="2100263" y="5076825"/>
          <p14:tracePt t="55908" x="2100263" y="5081588"/>
          <p14:tracePt t="55925" x="2100263" y="5086350"/>
          <p14:tracePt t="55942" x="2100263" y="5095875"/>
          <p14:tracePt t="55959" x="2100263" y="5105400"/>
          <p14:tracePt t="55975" x="2100263" y="5119688"/>
          <p14:tracePt t="55992" x="2100263" y="5133975"/>
          <p14:tracePt t="56009" x="2100263" y="5153025"/>
          <p14:tracePt t="56025" x="2100263" y="5167313"/>
          <p14:tracePt t="56042" x="2100263" y="5176838"/>
          <p14:tracePt t="56059" x="2100263" y="5181600"/>
          <p14:tracePt t="56075" x="2100263" y="5191125"/>
          <p14:tracePt t="56092" x="2100263" y="5195888"/>
          <p14:tracePt t="56109" x="2100263" y="5200650"/>
          <p14:tracePt t="56125" x="2100263" y="5205413"/>
          <p14:tracePt t="57036" x="2181225" y="5195888"/>
          <p14:tracePt t="57044" x="2290763" y="5191125"/>
          <p14:tracePt t="57051" x="2400300" y="5181600"/>
          <p14:tracePt t="57059" x="2490788" y="5181600"/>
          <p14:tracePt t="57092" x="2843213" y="5162550"/>
          <p14:tracePt t="57125" x="3162300" y="5143500"/>
          <p14:tracePt t="57142" x="3252788" y="5148263"/>
          <p14:tracePt t="57158" x="3324225" y="5153025"/>
          <p14:tracePt t="57175" x="3390900" y="5153025"/>
          <p14:tracePt t="57192" x="3429000" y="5153025"/>
          <p14:tracePt t="57208" x="3448050" y="5148263"/>
          <p14:tracePt t="57225" x="3471863" y="5148263"/>
          <p14:tracePt t="57242" x="3509963" y="5148263"/>
          <p14:tracePt t="57258" x="3533775" y="5148263"/>
          <p14:tracePt t="57275" x="3552825" y="5148263"/>
          <p14:tracePt t="57292" x="3567113" y="5148263"/>
          <p14:tracePt t="57308" x="3581400" y="5148263"/>
          <p14:tracePt t="57325" x="3590925" y="5148263"/>
          <p14:tracePt t="57342" x="3605213" y="5148263"/>
          <p14:tracePt t="57359" x="3652838" y="5148263"/>
          <p14:tracePt t="57375" x="3705225" y="5157788"/>
          <p14:tracePt t="57392" x="3757613" y="5172075"/>
          <p14:tracePt t="57408" x="3795713" y="5176838"/>
          <p14:tracePt t="57425" x="3829050" y="5186363"/>
          <p14:tracePt t="57442" x="3838575" y="5186363"/>
          <p14:tracePt t="57458" x="3848100" y="5186363"/>
          <p14:tracePt t="57475" x="3852863" y="5186363"/>
          <p14:tracePt t="57498" x="3852863" y="5191125"/>
          <p14:tracePt t="57513" x="3852863" y="5195888"/>
          <p14:tracePt t="57525" x="3852863" y="5200650"/>
          <p14:tracePt t="57542" x="3829050" y="5214938"/>
          <p14:tracePt t="57558" x="3748088" y="5253038"/>
          <p14:tracePt t="57575" x="3681413" y="5276850"/>
          <p14:tracePt t="57592" x="3638550" y="5295900"/>
          <p14:tracePt t="57608" x="3590925" y="5305425"/>
          <p14:tracePt t="57625" x="3567113" y="5310188"/>
          <p14:tracePt t="57642" x="3548063" y="5310188"/>
          <p14:tracePt t="57658" x="3524250" y="5310188"/>
          <p14:tracePt t="57675" x="3486150" y="5310188"/>
          <p14:tracePt t="57691" x="3448050" y="5305425"/>
          <p14:tracePt t="57708" x="3405188" y="5300663"/>
          <p14:tracePt t="57725" x="3367088" y="5286375"/>
          <p14:tracePt t="57742" x="3300413" y="5262563"/>
          <p14:tracePt t="57758" x="3267075" y="5248275"/>
          <p14:tracePt t="57775" x="3238500" y="5229225"/>
          <p14:tracePt t="57792" x="3209925" y="5205413"/>
          <p14:tracePt t="57808" x="3200400" y="5181600"/>
          <p14:tracePt t="57825" x="3181350" y="5157788"/>
          <p14:tracePt t="57842" x="3176588" y="5133975"/>
          <p14:tracePt t="57858" x="3167063" y="5086350"/>
          <p14:tracePt t="57875" x="3167063" y="5033963"/>
          <p14:tracePt t="57892" x="3190875" y="4972050"/>
          <p14:tracePt t="57908" x="3219450" y="4895850"/>
          <p14:tracePt t="57925" x="3257550" y="4824413"/>
          <p14:tracePt t="57942" x="3281363" y="4800600"/>
          <p14:tracePt t="57958" x="3319463" y="4781550"/>
          <p14:tracePt t="57975" x="3381375" y="4762500"/>
          <p14:tracePt t="57992" x="3419475" y="4762500"/>
          <p14:tracePt t="58008" x="3448050" y="4781550"/>
          <p14:tracePt t="58025" x="3481388" y="4810125"/>
          <p14:tracePt t="58042" x="3519488" y="4876800"/>
          <p14:tracePt t="58058" x="3529013" y="4919663"/>
          <p14:tracePt t="58075" x="3543300" y="4957763"/>
          <p14:tracePt t="58092" x="3548063" y="4991100"/>
          <p14:tracePt t="58108" x="3548063" y="5038725"/>
          <p14:tracePt t="58125" x="3548063" y="5057775"/>
          <p14:tracePt t="58142" x="3548063" y="5091113"/>
          <p14:tracePt t="58158" x="3533775" y="5119688"/>
          <p14:tracePt t="58175" x="3529013" y="5157788"/>
          <p14:tracePt t="58191" x="3524250" y="5172075"/>
          <p14:tracePt t="58208" x="3514725" y="5195888"/>
          <p14:tracePt t="58225" x="3505200" y="5214938"/>
          <p14:tracePt t="58242" x="3500438" y="5229225"/>
          <p14:tracePt t="58258" x="3490913" y="5243513"/>
          <p14:tracePt t="58275" x="3476625" y="5253038"/>
          <p14:tracePt t="58291" x="3443288" y="5262563"/>
          <p14:tracePt t="58308" x="3419475" y="5272088"/>
          <p14:tracePt t="58325" x="3395663" y="5281613"/>
          <p14:tracePt t="58341" x="3381375" y="5286375"/>
          <p14:tracePt t="58358" x="3367088" y="5286375"/>
          <p14:tracePt t="58375" x="3362325" y="5286375"/>
          <p14:tracePt t="58391" x="3357563" y="5286375"/>
          <p14:tracePt t="58408" x="3348038" y="5286375"/>
          <p14:tracePt t="58425" x="3343275" y="5286375"/>
          <p14:tracePt t="58458" x="3338513" y="5286375"/>
          <p14:tracePt t="58475" x="3328988" y="5286375"/>
          <p14:tracePt t="58491" x="3319463" y="5286375"/>
          <p14:tracePt t="58508" x="3314700" y="5286375"/>
          <p14:tracePt t="58525" x="3309938" y="5286375"/>
          <p14:tracePt t="59216" x="3433763" y="5286375"/>
          <p14:tracePt t="59224" x="3576638" y="5281613"/>
          <p14:tracePt t="59231" x="3767138" y="5267325"/>
          <p14:tracePt t="59241" x="3924300" y="5267325"/>
          <p14:tracePt t="59258" x="4233863" y="5257800"/>
          <p14:tracePt t="59275" x="4629150" y="5248275"/>
          <p14:tracePt t="59308" x="4991100" y="5248275"/>
          <p14:tracePt t="59341" x="5191125" y="5262563"/>
          <p14:tracePt t="59359" x="5229225" y="5272088"/>
          <p14:tracePt t="59375" x="5248275" y="5272088"/>
          <p14:tracePt t="59393" x="5281613" y="5276850"/>
          <p14:tracePt t="59409" x="5305425" y="5276850"/>
          <p14:tracePt t="59425" x="5338763" y="5281613"/>
          <p14:tracePt t="59442" x="5376863" y="5281613"/>
          <p14:tracePt t="59458" x="5467350" y="5281613"/>
          <p14:tracePt t="59475" x="5543550" y="5281613"/>
          <p14:tracePt t="59491" x="5624513" y="5281613"/>
          <p14:tracePt t="59508" x="5695950" y="5272088"/>
          <p14:tracePt t="59525" x="5810250" y="5272088"/>
          <p14:tracePt t="59541" x="5900738" y="5272088"/>
          <p14:tracePt t="59558" x="6005513" y="5262563"/>
          <p14:tracePt t="59575" x="6086475" y="5257800"/>
          <p14:tracePt t="59592" x="6153150" y="5243513"/>
          <p14:tracePt t="59608" x="6176963" y="5233988"/>
          <p14:tracePt t="59625" x="6191250" y="5229225"/>
          <p14:tracePt t="59642" x="6210300" y="5219700"/>
          <p14:tracePt t="59659" x="6219825" y="5200650"/>
          <p14:tracePt t="59675" x="6224588" y="5181600"/>
          <p14:tracePt t="59691" x="6234113" y="5157788"/>
          <p14:tracePt t="59708" x="6234113" y="5124450"/>
          <p14:tracePt t="59725" x="6215063" y="5100638"/>
          <p14:tracePt t="59741" x="6191250" y="5072063"/>
          <p14:tracePt t="59758" x="6129338" y="5033963"/>
          <p14:tracePt t="59775" x="6024563" y="4981575"/>
          <p14:tracePt t="59792" x="5957888" y="4953000"/>
          <p14:tracePt t="59808" x="5881688" y="4924425"/>
          <p14:tracePt t="59825" x="5738813" y="4895850"/>
          <p14:tracePt t="59842" x="5638800" y="4876800"/>
          <p14:tracePt t="59858" x="5534025" y="4867275"/>
          <p14:tracePt t="59875" x="5453063" y="4867275"/>
          <p14:tracePt t="59892" x="5338763" y="4881563"/>
          <p14:tracePt t="59908" x="5286375" y="4886325"/>
          <p14:tracePt t="59925" x="5248275" y="4900613"/>
          <p14:tracePt t="59941" x="5219700" y="4910138"/>
          <p14:tracePt t="59958" x="5186363" y="4938713"/>
          <p14:tracePt t="59975" x="5157788" y="4986338"/>
          <p14:tracePt t="59992" x="5143500" y="5048250"/>
          <p14:tracePt t="60008" x="5129213" y="5119688"/>
          <p14:tracePt t="60025" x="5133975" y="5186363"/>
          <p14:tracePt t="60041" x="5148263" y="5224463"/>
          <p14:tracePt t="60058" x="5176838" y="5253038"/>
          <p14:tracePt t="60075" x="5243513" y="5310188"/>
          <p14:tracePt t="60091" x="5295900" y="5334000"/>
          <p14:tracePt t="60108" x="5372100" y="5367338"/>
          <p14:tracePt t="60125" x="5467350" y="5395913"/>
          <p14:tracePt t="60141" x="5648325" y="5414963"/>
          <p14:tracePt t="60158" x="5762625" y="5424488"/>
          <p14:tracePt t="60175" x="5853113" y="5419725"/>
          <p14:tracePt t="60191" x="5943600" y="5419725"/>
          <p14:tracePt t="60208" x="6057900" y="5419725"/>
          <p14:tracePt t="60225" x="6119813" y="5419725"/>
          <p14:tracePt t="60241" x="6162675" y="5419725"/>
          <p14:tracePt t="60258" x="6200775" y="5410200"/>
          <p14:tracePt t="60275" x="6224588" y="5395913"/>
          <p14:tracePt t="60291" x="6238875" y="5391150"/>
          <p14:tracePt t="60308" x="6248400" y="5386388"/>
          <p14:tracePt t="60325" x="6257925" y="5362575"/>
          <p14:tracePt t="60341" x="6257925" y="5324475"/>
          <p14:tracePt t="60358" x="6257925" y="5291138"/>
          <p14:tracePt t="60375" x="6238875" y="5243513"/>
          <p14:tracePt t="60391" x="6181725" y="5157788"/>
          <p14:tracePt t="60408" x="6115050" y="5105400"/>
          <p14:tracePt t="60425" x="6024563" y="5048250"/>
          <p14:tracePt t="60442" x="5900738" y="5000625"/>
          <p14:tracePt t="60458" x="5824538" y="4981575"/>
          <p14:tracePt t="60475" x="5753100" y="4957763"/>
          <p14:tracePt t="60491" x="5700713" y="4943475"/>
          <p14:tracePt t="60508" x="5614988" y="4938713"/>
          <p14:tracePt t="60525" x="5567363" y="4938713"/>
          <p14:tracePt t="60541" x="5514975" y="4938713"/>
          <p14:tracePt t="60558" x="5453063" y="4962525"/>
          <p14:tracePt t="60575" x="5348288" y="5014913"/>
          <p14:tracePt t="60591" x="5291138" y="5048250"/>
          <p14:tracePt t="60608" x="5257800" y="5081588"/>
          <p14:tracePt t="60625" x="5229225" y="5119688"/>
          <p14:tracePt t="60641" x="5219700" y="5153025"/>
          <p14:tracePt t="60658" x="5219700" y="5181600"/>
          <p14:tracePt t="60675" x="5229225" y="5210175"/>
          <p14:tracePt t="60692" x="5295900" y="5253038"/>
          <p14:tracePt t="60708" x="5386388" y="5295900"/>
          <p14:tracePt t="60725" x="5500688" y="5329238"/>
          <p14:tracePt t="60742" x="5657850" y="5348288"/>
          <p14:tracePt t="60758" x="5838825" y="5348288"/>
          <p14:tracePt t="60775" x="5938838" y="5343525"/>
          <p14:tracePt t="60791" x="6024563" y="5319713"/>
          <p14:tracePt t="60808" x="6086475" y="5305425"/>
          <p14:tracePt t="60825" x="6153150" y="5272088"/>
          <p14:tracePt t="60841" x="6176963" y="5257800"/>
          <p14:tracePt t="60858" x="6191250" y="5248275"/>
          <p14:tracePt t="60875" x="6200775" y="5214938"/>
          <p14:tracePt t="60891" x="6200775" y="5176838"/>
          <p14:tracePt t="60908" x="6181725" y="5133975"/>
          <p14:tracePt t="60925" x="6134100" y="5091113"/>
          <p14:tracePt t="60941" x="5976938" y="5024438"/>
          <p14:tracePt t="60958" x="5838825" y="5010150"/>
          <p14:tracePt t="60975" x="5681663" y="5014913"/>
          <p14:tracePt t="60992" x="5567363" y="5019675"/>
          <p14:tracePt t="61008" x="5491163" y="5048250"/>
          <p14:tracePt t="61025" x="5462588" y="5053013"/>
          <p14:tracePt t="61041" x="5448300" y="5057775"/>
          <p14:tracePt t="61058" x="5438775" y="5057775"/>
          <p14:tracePt t="61075" x="5429250" y="5057775"/>
          <p14:tracePt t="61579" x="5357813" y="5086350"/>
          <p14:tracePt t="61587" x="5253038" y="5124450"/>
          <p14:tracePt t="61595" x="5138738" y="5172075"/>
          <p14:tracePt t="61625" x="4610100" y="5286375"/>
          <p14:tracePt t="61658" x="4252913" y="5305425"/>
          <p14:tracePt t="61675" x="4138613" y="5305425"/>
          <p14:tracePt t="61691" x="4086225" y="5300663"/>
          <p14:tracePt t="61708" x="4052888" y="5286375"/>
          <p14:tracePt t="61725" x="4010025" y="5281613"/>
          <p14:tracePt t="61741" x="3938588" y="5267325"/>
          <p14:tracePt t="61758" x="3867150" y="5262563"/>
          <p14:tracePt t="61775" x="3790950" y="5262563"/>
          <p14:tracePt t="61791" x="3719513" y="5262563"/>
          <p14:tracePt t="61808" x="3652838" y="5262563"/>
          <p14:tracePt t="61825" x="3624263" y="5262563"/>
          <p14:tracePt t="61841" x="3600450" y="5262563"/>
          <p14:tracePt t="61858" x="3576638" y="5262563"/>
          <p14:tracePt t="61875" x="3571875" y="5262563"/>
          <p14:tracePt t="61891" x="3567113" y="5262563"/>
          <p14:tracePt t="61908" x="3562350" y="5262563"/>
          <p14:tracePt t="61999" x="3557588" y="5262563"/>
          <p14:tracePt t="62014" x="3552825" y="5262563"/>
          <p14:tracePt t="62020" x="3548063" y="5267325"/>
          <p14:tracePt t="62031" x="3538538" y="5267325"/>
          <p14:tracePt t="62042" x="3514725" y="5276850"/>
          <p14:tracePt t="62058" x="3452813" y="5300663"/>
          <p14:tracePt t="62075" x="3376613" y="5319713"/>
          <p14:tracePt t="62091" x="3305175" y="5334000"/>
          <p14:tracePt t="62108" x="3219450" y="5348288"/>
          <p14:tracePt t="62125" x="3167063" y="5348288"/>
          <p14:tracePt t="62141" x="3124200" y="5343525"/>
          <p14:tracePt t="62158" x="3081338" y="5329238"/>
          <p14:tracePt t="62175" x="3024188" y="5291138"/>
          <p14:tracePt t="62191" x="3000375" y="5253038"/>
          <p14:tracePt t="62208" x="2971800" y="5186363"/>
          <p14:tracePt t="62225" x="2957513" y="5133975"/>
          <p14:tracePt t="62241" x="2957513" y="5072063"/>
          <p14:tracePt t="62258" x="2962275" y="5043488"/>
          <p14:tracePt t="62275" x="2995613" y="5019675"/>
          <p14:tracePt t="62291" x="3086100" y="4976813"/>
          <p14:tracePt t="62308" x="3157538" y="4953000"/>
          <p14:tracePt t="62325" x="3262313" y="4948238"/>
          <p14:tracePt t="62341" x="3352800" y="4948238"/>
          <p14:tracePt t="62358" x="3438525" y="4948238"/>
          <p14:tracePt t="62375" x="3476625" y="4953000"/>
          <p14:tracePt t="62391" x="3490913" y="4957763"/>
          <p14:tracePt t="62408" x="3509963" y="4981575"/>
          <p14:tracePt t="62425" x="3533775" y="5038725"/>
          <p14:tracePt t="62441" x="3538538" y="5086350"/>
          <p14:tracePt t="62458" x="3538538" y="5129213"/>
          <p14:tracePt t="62475" x="3529013" y="5176838"/>
          <p14:tracePt t="62491" x="3519488" y="5195888"/>
          <p14:tracePt t="62508" x="3519488" y="5210175"/>
          <p14:tracePt t="62525" x="3519488" y="5214938"/>
          <p14:tracePt t="62541" x="3519488" y="5224463"/>
          <p14:tracePt t="62558" x="3519488" y="5229225"/>
          <p14:tracePt t="63394" x="3519488" y="5233988"/>
          <p14:tracePt t="63415" x="3524250" y="5238750"/>
          <p14:tracePt t="63422" x="3533775" y="5243513"/>
          <p14:tracePt t="63429" x="3562350" y="5248275"/>
          <p14:tracePt t="63441" x="3609975" y="5257800"/>
          <p14:tracePt t="63458" x="3952875" y="5314950"/>
          <p14:tracePt t="63491" x="4491038" y="5372100"/>
          <p14:tracePt t="63525" x="5043488" y="5376863"/>
          <p14:tracePt t="63541" x="5200650" y="5362575"/>
          <p14:tracePt t="63558" x="5329238" y="5334000"/>
          <p14:tracePt t="63575" x="5443538" y="5310188"/>
          <p14:tracePt t="63591" x="5572125" y="5295900"/>
          <p14:tracePt t="63608" x="5634038" y="5281613"/>
          <p14:tracePt t="63624" x="5676900" y="5281613"/>
          <p14:tracePt t="63641" x="5724525" y="5276850"/>
          <p14:tracePt t="63658" x="5800725" y="5262563"/>
          <p14:tracePt t="63674" x="5838825" y="5257800"/>
          <p14:tracePt t="63691" x="5881688" y="5243513"/>
          <p14:tracePt t="63708" x="5938838" y="5229225"/>
          <p14:tracePt t="63724" x="5967413" y="5224463"/>
          <p14:tracePt t="63741" x="5986463" y="5219700"/>
          <p14:tracePt t="63758" x="6005513" y="5219700"/>
          <p14:tracePt t="63774" x="6015038" y="5219700"/>
          <p14:tracePt t="63820" x="6010275" y="5224463"/>
          <p14:tracePt t="63827" x="5991225" y="5224463"/>
          <p14:tracePt t="63841" x="5943600" y="5229225"/>
          <p14:tracePt t="63858" x="5872163" y="5229225"/>
          <p14:tracePt t="63875" x="5810250" y="5214938"/>
          <p14:tracePt t="63891" x="5643563" y="5167313"/>
          <p14:tracePt t="63908" x="5529263" y="5133975"/>
          <p14:tracePt t="63924" x="5410200" y="5100638"/>
          <p14:tracePt t="63941" x="5276850" y="5100638"/>
          <p14:tracePt t="63958" x="5010150" y="5110163"/>
          <p14:tracePt t="63975" x="4852988" y="5129213"/>
          <p14:tracePt t="63991" x="4681538" y="5157788"/>
          <p14:tracePt t="64008" x="4514850" y="5181600"/>
          <p14:tracePt t="64024" x="4310063" y="5214938"/>
          <p14:tracePt t="64041" x="4152900" y="5233988"/>
          <p14:tracePt t="64058" x="4014788" y="5253038"/>
          <p14:tracePt t="64074" x="3900488" y="5267325"/>
          <p14:tracePt t="64091" x="3805238" y="5267325"/>
          <p14:tracePt t="64108" x="3757613" y="5267325"/>
          <p14:tracePt t="64124" x="3719513" y="5267325"/>
          <p14:tracePt t="64141" x="3676650" y="5267325"/>
          <p14:tracePt t="64158" x="3638550" y="5267325"/>
          <p14:tracePt t="64174" x="3609975" y="5267325"/>
          <p14:tracePt t="64191" x="3581400" y="5272088"/>
          <p14:tracePt t="64208" x="3548063" y="5281613"/>
          <p14:tracePt t="64224" x="3524250" y="5291138"/>
          <p14:tracePt t="64241" x="3505200" y="5295900"/>
          <p14:tracePt t="64258" x="3481388" y="5300663"/>
          <p14:tracePt t="64274" x="3448050" y="5310188"/>
          <p14:tracePt t="64291" x="3438525" y="5310188"/>
          <p14:tracePt t="64308" x="3429000" y="5310188"/>
          <p14:tracePt t="64324" x="3419475" y="5310188"/>
          <p14:tracePt t="64941" x="3357563" y="5319713"/>
          <p14:tracePt t="64949" x="3257550" y="5338763"/>
          <p14:tracePt t="64958" x="3148013" y="5348288"/>
          <p14:tracePt t="64974" x="2938463" y="5357813"/>
          <p14:tracePt t="64991" x="2805113" y="5357813"/>
          <p14:tracePt t="65008" x="2662238" y="5348288"/>
          <p14:tracePt t="65024" x="2600325" y="5334000"/>
          <p14:tracePt t="65058" x="2509838" y="5295900"/>
          <p14:tracePt t="65091" x="2433638" y="5257800"/>
          <p14:tracePt t="65108" x="2409825" y="5248275"/>
          <p14:tracePt t="65124" x="2371725" y="5233988"/>
          <p14:tracePt t="65141" x="2362200" y="5224463"/>
          <p14:tracePt t="65158" x="2352675" y="5219700"/>
          <p14:tracePt t="65174" x="2343150" y="5219700"/>
          <p14:tracePt t="65191" x="2338388" y="5219700"/>
          <p14:tracePt t="65224" x="2333625" y="5219700"/>
          <p14:tracePt t="65242" x="2328863" y="5219700"/>
          <p14:tracePt t="65258" x="2319338" y="5219700"/>
          <p14:tracePt t="65274" x="2290763" y="5224463"/>
          <p14:tracePt t="65291" x="2247900" y="5229225"/>
          <p14:tracePt t="65308" x="2114550" y="5262563"/>
          <p14:tracePt t="65324" x="2033588" y="5281613"/>
          <p14:tracePt t="65341" x="1957388" y="5300663"/>
          <p14:tracePt t="65358" x="1905000" y="5314950"/>
          <p14:tracePt t="65374" x="1862138" y="5314950"/>
          <p14:tracePt t="65391" x="1852613" y="5314950"/>
          <p14:tracePt t="65408" x="1843088" y="5314950"/>
          <p14:tracePt t="65424" x="1838325" y="5310188"/>
          <p14:tracePt t="65441" x="1814513" y="5281613"/>
          <p14:tracePt t="65458" x="1795463" y="5257800"/>
          <p14:tracePt t="65474" x="1785938" y="5229225"/>
          <p14:tracePt t="65491" x="1771650" y="5167313"/>
          <p14:tracePt t="65508" x="1790700" y="5014913"/>
          <p14:tracePt t="65525" x="1819275" y="4948238"/>
          <p14:tracePt t="65541" x="1843088" y="4914900"/>
          <p14:tracePt t="65558" x="1900238" y="4876800"/>
          <p14:tracePt t="65574" x="1990725" y="4876800"/>
          <p14:tracePt t="65591" x="2066925" y="4900613"/>
          <p14:tracePt t="65608" x="2138363" y="4953000"/>
          <p14:tracePt t="65624" x="2219325" y="5043488"/>
          <p14:tracePt t="65641" x="2247900" y="5095875"/>
          <p14:tracePt t="65658" x="2266950" y="5133975"/>
          <p14:tracePt t="65674" x="2271713" y="5172075"/>
          <p14:tracePt t="65691" x="2271713" y="5224463"/>
          <p14:tracePt t="65708" x="2271713" y="5253038"/>
          <p14:tracePt t="65724" x="2266950" y="5262563"/>
          <p14:tracePt t="65741" x="2266950" y="5272088"/>
          <p14:tracePt t="65758" x="2266950" y="5276850"/>
          <p14:tracePt t="65793" x="2266950" y="5281613"/>
          <p14:tracePt t="66534" x="2257425" y="5291138"/>
          <p14:tracePt t="66543" x="2243138" y="5305425"/>
          <p14:tracePt t="66549" x="2233613" y="5314950"/>
          <p14:tracePt t="66558" x="2219325" y="5329238"/>
          <p14:tracePt t="66574" x="2181225" y="5362575"/>
          <p14:tracePt t="66591" x="2143125" y="5410200"/>
          <p14:tracePt t="66608" x="2090738" y="5457825"/>
          <p14:tracePt t="66641" x="2028825" y="5519738"/>
          <p14:tracePt t="66674" x="2005013" y="5538788"/>
          <p14:tracePt t="66691" x="2000250" y="5548313"/>
          <p14:tracePt t="66708" x="1990725" y="5548313"/>
          <p14:tracePt t="66724" x="1985963" y="5548313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 txBox="1">
            <a:spLocks noChangeArrowheads="1"/>
          </p:cNvSpPr>
          <p:nvPr/>
        </p:nvSpPr>
        <p:spPr bwMode="auto">
          <a:xfrm>
            <a:off x="1095375" y="642938"/>
            <a:ext cx="7358063" cy="55086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class Point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x, y ;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Point(int x, int y) { set(x, y)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void set(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x,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y) {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this.x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x 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this.y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y ; }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String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toString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String.</a:t>
            </a:r>
            <a:r>
              <a:rPr lang="en-US" altLang="ko-KR" sz="1600" i="1" dirty="0" err="1">
                <a:latin typeface="Arial" panose="020B0604020202020204" pitchFamily="34" charset="0"/>
                <a:ea typeface="굴림" panose="020B0600000101010101" pitchFamily="50" charset="-127"/>
              </a:rPr>
              <a:t>format</a:t>
            </a:r>
            <a:r>
              <a:rPr lang="en-US" altLang="ko-KR" sz="1600" i="1" dirty="0">
                <a:latin typeface="Arial" panose="020B0604020202020204" pitchFamily="34" charset="0"/>
                <a:ea typeface="굴림" panose="020B0600000101010101" pitchFamily="50" charset="-127"/>
              </a:rPr>
              <a:t>("(%d, %d)", x, y)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boolean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equals(Object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otherPoint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Point p = (Point)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otherPoint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return x ==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p.x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&amp;&amp; y ==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p.y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class Rectangle5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Point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Point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Rectangle5(</a:t>
            </a:r>
            <a:r>
              <a:rPr lang="fr-FR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Point p1, Point p2</a:t>
            </a:r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p1 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p2 ; }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boolean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equals(Object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otherRectangle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Rectangle5 r = (Rectangle5)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otherRectangle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leftTop.equals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r.leftTop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&amp;&amp;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rightBottom.equals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r.rightBottom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String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toString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+ "," 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 useBgFill="1">
        <p:nvSpPr>
          <p:cNvPr id="28675" name="설명선 1(강조선) 2"/>
          <p:cNvSpPr>
            <a:spLocks/>
          </p:cNvSpPr>
          <p:nvPr/>
        </p:nvSpPr>
        <p:spPr bwMode="auto">
          <a:xfrm>
            <a:off x="4448944" y="3153742"/>
            <a:ext cx="4891980" cy="923330"/>
          </a:xfrm>
          <a:prstGeom prst="accentCallout1">
            <a:avLst>
              <a:gd name="adj1" fmla="val 48394"/>
              <a:gd name="adj2" fmla="val -245"/>
              <a:gd name="adj3" fmla="val 121519"/>
              <a:gd name="adj4" fmla="val -13616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35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Each parameter of class variable is passed by reference.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Thus,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and p1 refer to the same Point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50"/>
    </mc:Choice>
    <mc:Fallback xmlns="">
      <p:transition spd="slow" advTm="73450"/>
    </mc:Fallback>
  </mc:AlternateContent>
  <p:extLst>
    <p:ext uri="{3A86A75C-4F4B-4683-9AE1-C65F6400EC91}">
      <p14:laserTraceLst xmlns:p14="http://schemas.microsoft.com/office/powerpoint/2010/main">
        <p14:tracePtLst>
          <p14:tracePt t="736" x="2009775" y="5367338"/>
          <p14:tracePt t="743" x="2081213" y="5053013"/>
          <p14:tracePt t="750" x="2133600" y="4829175"/>
          <p14:tracePt t="761" x="2228850" y="4448175"/>
          <p14:tracePt t="778" x="2352675" y="3976688"/>
          <p14:tracePt t="794" x="2533650" y="3319463"/>
          <p14:tracePt t="828" x="2728913" y="2790825"/>
          <p14:tracePt t="861" x="2833688" y="2547938"/>
          <p14:tracePt t="878" x="2862263" y="2481263"/>
          <p14:tracePt t="894" x="2890838" y="2419350"/>
          <p14:tracePt t="911" x="2924175" y="2343150"/>
          <p14:tracePt t="927" x="2933700" y="2309813"/>
          <p14:tracePt t="944" x="2962275" y="2271713"/>
          <p14:tracePt t="960" x="2986088" y="2243138"/>
          <p14:tracePt t="977" x="3033713" y="2190750"/>
          <p14:tracePt t="994" x="3067050" y="2152650"/>
          <p14:tracePt t="1011" x="3114675" y="2128838"/>
          <p14:tracePt t="1027" x="3143250" y="2100263"/>
          <p14:tracePt t="1044" x="3186113" y="2076450"/>
          <p14:tracePt t="1061" x="3200400" y="2066925"/>
          <p14:tracePt t="1077" x="3209925" y="2062163"/>
          <p14:tracePt t="1094" x="3214688" y="2057400"/>
          <p14:tracePt t="1110" x="3224213" y="2057400"/>
          <p14:tracePt t="1184" x="3219450" y="2057400"/>
          <p14:tracePt t="1190" x="3209925" y="2057400"/>
          <p14:tracePt t="1198" x="3195638" y="2057400"/>
          <p14:tracePt t="1212" x="3181350" y="2066925"/>
          <p14:tracePt t="1227" x="3124200" y="2076450"/>
          <p14:tracePt t="1244" x="3100388" y="2090738"/>
          <p14:tracePt t="1261" x="3090863" y="2095500"/>
          <p14:tracePt t="2364" x="3100388" y="2157413"/>
          <p14:tracePt t="2372" x="3119438" y="2214563"/>
          <p14:tracePt t="2380" x="3124200" y="2262188"/>
          <p14:tracePt t="2394" x="3148013" y="2338388"/>
          <p14:tracePt t="2410" x="3152775" y="2381250"/>
          <p14:tracePt t="2427" x="3167063" y="2424113"/>
          <p14:tracePt t="2444" x="3171825" y="2481263"/>
          <p14:tracePt t="2477" x="3200400" y="2605088"/>
          <p14:tracePt t="2510" x="3209925" y="2643188"/>
          <p14:tracePt t="2527" x="3209925" y="2657475"/>
          <p14:tracePt t="2544" x="3214688" y="2667000"/>
          <p14:tracePt t="2561" x="3219450" y="2686050"/>
          <p14:tracePt t="2577" x="3233738" y="2719388"/>
          <p14:tracePt t="2594" x="3243263" y="2738438"/>
          <p14:tracePt t="2610" x="3248025" y="2752725"/>
          <p14:tracePt t="2627" x="3252788" y="2757488"/>
          <p14:tracePt t="2629" x="3252788" y="2762250"/>
          <p14:tracePt t="2645" x="3252788" y="2767013"/>
          <p14:tracePt t="2660" x="3252788" y="2771775"/>
          <p14:tracePt t="2740" x="3252788" y="2776538"/>
          <p14:tracePt t="2747" x="3252788" y="2781300"/>
          <p14:tracePt t="2762" x="3252788" y="2786063"/>
          <p14:tracePt t="2769" x="3248025" y="2790825"/>
          <p14:tracePt t="2777" x="3248025" y="2795588"/>
          <p14:tracePt t="2794" x="3238500" y="2809875"/>
          <p14:tracePt t="2810" x="3214688" y="2819400"/>
          <p14:tracePt t="2827" x="3181350" y="2843213"/>
          <p14:tracePt t="2844" x="3143250" y="2852738"/>
          <p14:tracePt t="2860" x="3114675" y="2852738"/>
          <p14:tracePt t="2877" x="3086100" y="2847975"/>
          <p14:tracePt t="2894" x="3028950" y="2824163"/>
          <p14:tracePt t="2910" x="2986088" y="2800350"/>
          <p14:tracePt t="2927" x="2947988" y="2776538"/>
          <p14:tracePt t="2944" x="2909888" y="2733675"/>
          <p14:tracePt t="2960" x="2847975" y="2657475"/>
          <p14:tracePt t="2977" x="2824163" y="2619375"/>
          <p14:tracePt t="2994" x="2800350" y="2590800"/>
          <p14:tracePt t="3010" x="2790825" y="2581275"/>
          <p14:tracePt t="3209" x="2757488" y="2457450"/>
          <p14:tracePt t="3217" x="2724150" y="2324100"/>
          <p14:tracePt t="3227" x="2695575" y="2209800"/>
          <p14:tracePt t="3244" x="2605088" y="1881188"/>
          <p14:tracePt t="3260" x="2514600" y="1614488"/>
          <p14:tracePt t="3277" x="2471738" y="1504950"/>
          <p14:tracePt t="3294" x="2438400" y="1409700"/>
          <p14:tracePt t="3310" x="2419350" y="1347788"/>
          <p14:tracePt t="3327" x="2400300" y="1257300"/>
          <p14:tracePt t="3344" x="2390775" y="1204913"/>
          <p14:tracePt t="3360" x="2395538" y="1162050"/>
          <p14:tracePt t="3377" x="2405063" y="1114425"/>
          <p14:tracePt t="3394" x="2424113" y="1090613"/>
          <p14:tracePt t="3410" x="2438400" y="1076325"/>
          <p14:tracePt t="3427" x="2462213" y="1066800"/>
          <p14:tracePt t="3443" x="2481263" y="1047750"/>
          <p14:tracePt t="3460" x="2486025" y="1042988"/>
          <p14:tracePt t="3477" x="2490788" y="1038225"/>
          <p14:tracePt t="3511" x="2486025" y="1038225"/>
          <p14:tracePt t="3527" x="2452688" y="1042988"/>
          <p14:tracePt t="3544" x="2381250" y="1047750"/>
          <p14:tracePt t="3561" x="2200275" y="1066800"/>
          <p14:tracePt t="3577" x="2057400" y="1071563"/>
          <p14:tracePt t="3594" x="1909763" y="1090613"/>
          <p14:tracePt t="3611" x="1828800" y="1090613"/>
          <p14:tracePt t="3627" x="1747838" y="1066800"/>
          <p14:tracePt t="3643" x="1719263" y="1042988"/>
          <p14:tracePt t="3660" x="1681163" y="981075"/>
          <p14:tracePt t="3677" x="1657350" y="871538"/>
          <p14:tracePt t="3694" x="1647825" y="776288"/>
          <p14:tracePt t="3710" x="1657350" y="695325"/>
          <p14:tracePt t="3727" x="1681163" y="623888"/>
          <p14:tracePt t="3744" x="1704975" y="585788"/>
          <p14:tracePt t="3760" x="1757363" y="547688"/>
          <p14:tracePt t="3777" x="1828800" y="533400"/>
          <p14:tracePt t="3794" x="1900238" y="533400"/>
          <p14:tracePt t="3810" x="1981200" y="561975"/>
          <p14:tracePt t="3827" x="2019300" y="581025"/>
          <p14:tracePt t="3843" x="2033588" y="590550"/>
          <p14:tracePt t="3860" x="2052638" y="604838"/>
          <p14:tracePt t="3877" x="2062163" y="623888"/>
          <p14:tracePt t="3894" x="2071688" y="657225"/>
          <p14:tracePt t="3911" x="2071688" y="709613"/>
          <p14:tracePt t="3927" x="2071688" y="757238"/>
          <p14:tracePt t="3944" x="2052638" y="819150"/>
          <p14:tracePt t="3960" x="2038350" y="852488"/>
          <p14:tracePt t="3977" x="2028825" y="866775"/>
          <p14:tracePt t="3994" x="2019300" y="881063"/>
          <p14:tracePt t="4010" x="2019300" y="885825"/>
          <p14:tracePt t="4027" x="2019300" y="890588"/>
          <p14:tracePt t="4044" x="2019300" y="895350"/>
          <p14:tracePt t="4060" x="2019300" y="900113"/>
          <p14:tracePt t="5080" x="2019300" y="909638"/>
          <p14:tracePt t="5088" x="2019300" y="919163"/>
          <p14:tracePt t="5096" x="2019300" y="933450"/>
          <p14:tracePt t="5110" x="2019300" y="962025"/>
          <p14:tracePt t="5127" x="2019300" y="995363"/>
          <p14:tracePt t="5144" x="2019300" y="1038225"/>
          <p14:tracePt t="5161" x="2009775" y="1109663"/>
          <p14:tracePt t="5193" x="2000250" y="1185863"/>
          <p14:tracePt t="5227" x="1995488" y="1243013"/>
          <p14:tracePt t="5243" x="1990725" y="1257300"/>
          <p14:tracePt t="5260" x="1985963" y="1276350"/>
          <p14:tracePt t="5277" x="1985963" y="1314450"/>
          <p14:tracePt t="5293" x="1971675" y="1390650"/>
          <p14:tracePt t="5310" x="1966913" y="1471613"/>
          <p14:tracePt t="5327" x="1957388" y="1524000"/>
          <p14:tracePt t="5343" x="1947863" y="1571625"/>
          <p14:tracePt t="5360" x="1933575" y="1643063"/>
          <p14:tracePt t="5377" x="1924050" y="1733550"/>
          <p14:tracePt t="5393" x="1914525" y="1847850"/>
          <p14:tracePt t="5410" x="1900238" y="1985963"/>
          <p14:tracePt t="5427" x="1895475" y="2057400"/>
          <p14:tracePt t="5443" x="1885950" y="2157413"/>
          <p14:tracePt t="5460" x="1876425" y="2295525"/>
          <p14:tracePt t="5477" x="1871663" y="2409825"/>
          <p14:tracePt t="5493" x="1862138" y="2462213"/>
          <p14:tracePt t="5510" x="1857375" y="2490788"/>
          <p14:tracePt t="5527" x="1857375" y="2519363"/>
          <p14:tracePt t="5543" x="1857375" y="2543175"/>
          <p14:tracePt t="5560" x="1857375" y="2562225"/>
          <p14:tracePt t="5577" x="1857375" y="2566988"/>
          <p14:tracePt t="5594" x="1857375" y="2571750"/>
          <p14:tracePt t="5653" x="1852613" y="2571750"/>
          <p14:tracePt t="5660" x="1847850" y="2562225"/>
          <p14:tracePt t="5668" x="1847850" y="2538413"/>
          <p14:tracePt t="5677" x="1847850" y="2476500"/>
          <p14:tracePt t="5693" x="1847850" y="2281238"/>
          <p14:tracePt t="5710" x="1862138" y="2100263"/>
          <p14:tracePt t="5727" x="1933575" y="1790700"/>
          <p14:tracePt t="5743" x="1966913" y="1676400"/>
          <p14:tracePt t="5760" x="2000250" y="1600200"/>
          <p14:tracePt t="5777" x="2052638" y="1495425"/>
          <p14:tracePt t="5793" x="2071688" y="1443038"/>
          <p14:tracePt t="5810" x="2095500" y="1404938"/>
          <p14:tracePt t="5827" x="2124075" y="1347788"/>
          <p14:tracePt t="5843" x="2152650" y="1300163"/>
          <p14:tracePt t="5860" x="2171700" y="1276350"/>
          <p14:tracePt t="5877" x="2181225" y="1257300"/>
          <p14:tracePt t="5893" x="2200275" y="1238250"/>
          <p14:tracePt t="5910" x="2214563" y="1223963"/>
          <p14:tracePt t="5927" x="2219325" y="1214438"/>
          <p14:tracePt t="5943" x="2224088" y="1209675"/>
          <p14:tracePt t="5960" x="2224088" y="1204913"/>
          <p14:tracePt t="5977" x="2224088" y="1195388"/>
          <p14:tracePt t="6093" x="2219325" y="1195388"/>
          <p14:tracePt t="6108" x="2209800" y="1195388"/>
          <p14:tracePt t="6115" x="2205038" y="1195388"/>
          <p14:tracePt t="6127" x="2200275" y="1195388"/>
          <p14:tracePt t="6143" x="2195513" y="1195388"/>
          <p14:tracePt t="6160" x="2185988" y="1195388"/>
          <p14:tracePt t="6177" x="2181225" y="1195388"/>
          <p14:tracePt t="6409" x="2195513" y="1195388"/>
          <p14:tracePt t="6416" x="2228850" y="1195388"/>
          <p14:tracePt t="6427" x="2266950" y="1195388"/>
          <p14:tracePt t="6443" x="2309813" y="1195388"/>
          <p14:tracePt t="6460" x="2362200" y="1185863"/>
          <p14:tracePt t="6477" x="2395538" y="1185863"/>
          <p14:tracePt t="6493" x="2433638" y="1185863"/>
          <p14:tracePt t="6510" x="2466975" y="1185863"/>
          <p14:tracePt t="6527" x="2514600" y="1181100"/>
          <p14:tracePt t="6543" x="2543175" y="1176338"/>
          <p14:tracePt t="6560" x="2571750" y="1176338"/>
          <p14:tracePt t="6577" x="2609850" y="1176338"/>
          <p14:tracePt t="6593" x="2657475" y="1162050"/>
          <p14:tracePt t="6610" x="2676525" y="1162050"/>
          <p14:tracePt t="6627" x="2705100" y="1162050"/>
          <p14:tracePt t="6643" x="2738438" y="1162050"/>
          <p14:tracePt t="6660" x="2752725" y="1162050"/>
          <p14:tracePt t="6677" x="2762250" y="1162050"/>
          <p14:tracePt t="6693" x="2767013" y="1162050"/>
          <p14:tracePt t="6710" x="2771775" y="1162050"/>
          <p14:tracePt t="6743" x="2776538" y="1162050"/>
          <p14:tracePt t="7231" x="2786063" y="1162050"/>
          <p14:tracePt t="7238" x="2805113" y="1157288"/>
          <p14:tracePt t="7246" x="2814638" y="1152525"/>
          <p14:tracePt t="7260" x="2838450" y="1147763"/>
          <p14:tracePt t="7277" x="2862263" y="1138238"/>
          <p14:tracePt t="7293" x="2881313" y="1128713"/>
          <p14:tracePt t="7310" x="2905125" y="1123950"/>
          <p14:tracePt t="7343" x="2933700" y="1119188"/>
          <p14:tracePt t="7377" x="2957513" y="1119188"/>
          <p14:tracePt t="7393" x="2967038" y="1119188"/>
          <p14:tracePt t="7410" x="2971800" y="1119188"/>
          <p14:tracePt t="7427" x="2981325" y="1119188"/>
          <p14:tracePt t="7443" x="2990850" y="1119188"/>
          <p14:tracePt t="7460" x="2995613" y="1119188"/>
          <p14:tracePt t="7477" x="3000375" y="1119188"/>
          <p14:tracePt t="7493" x="3009900" y="1119188"/>
          <p14:tracePt t="7510" x="3014663" y="1119188"/>
          <p14:tracePt t="8670" x="3014663" y="1128713"/>
          <p14:tracePt t="8678" x="3024188" y="1162050"/>
          <p14:tracePt t="8684" x="3028950" y="1200150"/>
          <p14:tracePt t="8693" x="3038475" y="1223963"/>
          <p14:tracePt t="8710" x="3057525" y="1281113"/>
          <p14:tracePt t="8727" x="3067050" y="1314450"/>
          <p14:tracePt t="8760" x="3109913" y="1447800"/>
          <p14:tracePt t="8793" x="3128963" y="1571625"/>
          <p14:tracePt t="8810" x="3133725" y="1633538"/>
          <p14:tracePt t="8826" x="3138488" y="1662113"/>
          <p14:tracePt t="8843" x="3148013" y="1690688"/>
          <p14:tracePt t="8860" x="3148013" y="1738313"/>
          <p14:tracePt t="8877" x="3152775" y="1757363"/>
          <p14:tracePt t="8893" x="3152775" y="1781175"/>
          <p14:tracePt t="8910" x="3152775" y="1800225"/>
          <p14:tracePt t="8927" x="3152775" y="1809750"/>
          <p14:tracePt t="8943" x="3152775" y="1819275"/>
          <p14:tracePt t="8960" x="3152775" y="1828800"/>
          <p14:tracePt t="8977" x="3152775" y="1838325"/>
          <p14:tracePt t="8993" x="3148013" y="1862138"/>
          <p14:tracePt t="9010" x="3143250" y="1881188"/>
          <p14:tracePt t="9027" x="3124200" y="1900238"/>
          <p14:tracePt t="9044" x="3105150" y="1919288"/>
          <p14:tracePt t="9060" x="3090863" y="1933575"/>
          <p14:tracePt t="9077" x="3067050" y="1943100"/>
          <p14:tracePt t="9093" x="3048000" y="1943100"/>
          <p14:tracePt t="9110" x="2986088" y="1943100"/>
          <p14:tracePt t="9127" x="2938463" y="1924050"/>
          <p14:tracePt t="9143" x="2895600" y="1900238"/>
          <p14:tracePt t="9160" x="2857500" y="1881188"/>
          <p14:tracePt t="9177" x="2824163" y="1857375"/>
          <p14:tracePt t="9193" x="2800350" y="1852613"/>
          <p14:tracePt t="9210" x="2790825" y="1843088"/>
          <p14:tracePt t="9226" x="2781300" y="1838325"/>
          <p14:tracePt t="9243" x="2771775" y="1838325"/>
          <p14:tracePt t="9260" x="2762250" y="1838325"/>
          <p14:tracePt t="9277" x="2757488" y="1838325"/>
          <p14:tracePt t="9374" x="2762250" y="1838325"/>
          <p14:tracePt t="9381" x="2767013" y="1838325"/>
          <p14:tracePt t="9393" x="2776538" y="1843088"/>
          <p14:tracePt t="9410" x="2814638" y="1847850"/>
          <p14:tracePt t="9426" x="2876550" y="1862138"/>
          <p14:tracePt t="9443" x="2924175" y="1862138"/>
          <p14:tracePt t="9460" x="2976563" y="1862138"/>
          <p14:tracePt t="9476" x="3028950" y="1866900"/>
          <p14:tracePt t="9493" x="3057525" y="1866900"/>
          <p14:tracePt t="9510" x="3086100" y="1866900"/>
          <p14:tracePt t="9526" x="3114675" y="1866900"/>
          <p14:tracePt t="9543" x="3148013" y="1862138"/>
          <p14:tracePt t="9560" x="3171825" y="1852613"/>
          <p14:tracePt t="9577" x="3186113" y="1852613"/>
          <p14:tracePt t="9593" x="3195638" y="1852613"/>
          <p14:tracePt t="9610" x="3205163" y="1852613"/>
          <p14:tracePt t="9626" x="3214688" y="1852613"/>
          <p14:tracePt t="9647" x="3219450" y="1852613"/>
          <p14:tracePt t="9660" x="3224213" y="1852613"/>
          <p14:tracePt t="9676" x="3233738" y="1847850"/>
          <p14:tracePt t="9693" x="3248025" y="1843088"/>
          <p14:tracePt t="9710" x="3262313" y="1838325"/>
          <p14:tracePt t="9726" x="3286125" y="1833563"/>
          <p14:tracePt t="9743" x="3300413" y="1833563"/>
          <p14:tracePt t="9760" x="3305175" y="1833563"/>
          <p14:tracePt t="9777" x="3314700" y="1833563"/>
          <p14:tracePt t="9793" x="3319463" y="1833563"/>
          <p14:tracePt t="10784" x="3305175" y="1833563"/>
          <p14:tracePt t="10792" x="3281363" y="1833563"/>
          <p14:tracePt t="10799" x="3248025" y="1833563"/>
          <p14:tracePt t="10810" x="3214688" y="1833563"/>
          <p14:tracePt t="10827" x="3157538" y="1833563"/>
          <p14:tracePt t="10843" x="3086100" y="1833563"/>
          <p14:tracePt t="10876" x="3009900" y="1833563"/>
          <p14:tracePt t="10910" x="2933700" y="1833563"/>
          <p14:tracePt t="10926" x="2914650" y="1833563"/>
          <p14:tracePt t="10943" x="2890838" y="1833563"/>
          <p14:tracePt t="10960" x="2871788" y="1833563"/>
          <p14:tracePt t="10976" x="2867025" y="1833563"/>
          <p14:tracePt t="10993" x="2862263" y="1833563"/>
          <p14:tracePt t="11010" x="2852738" y="1833563"/>
          <p14:tracePt t="11122" x="2857500" y="1838325"/>
          <p14:tracePt t="11129" x="2862263" y="1843088"/>
          <p14:tracePt t="11143" x="2876550" y="1857375"/>
          <p14:tracePt t="11160" x="2900363" y="1862138"/>
          <p14:tracePt t="11176" x="2928938" y="1876425"/>
          <p14:tracePt t="11193" x="2957513" y="1881188"/>
          <p14:tracePt t="11210" x="3005138" y="1895475"/>
          <p14:tracePt t="11226" x="3028950" y="1900238"/>
          <p14:tracePt t="11243" x="3057525" y="1909763"/>
          <p14:tracePt t="11260" x="3095625" y="1909763"/>
          <p14:tracePt t="11276" x="3124200" y="1909763"/>
          <p14:tracePt t="11293" x="3152775" y="1909763"/>
          <p14:tracePt t="11310" x="3190875" y="1909763"/>
          <p14:tracePt t="11326" x="3228975" y="1909763"/>
          <p14:tracePt t="11343" x="3252788" y="1909763"/>
          <p14:tracePt t="11360" x="3271838" y="1909763"/>
          <p14:tracePt t="11376" x="3286125" y="1909763"/>
          <p14:tracePt t="11393" x="3300413" y="1909763"/>
          <p14:tracePt t="11410" x="3314700" y="1914525"/>
          <p14:tracePt t="11426" x="3328988" y="1914525"/>
          <p14:tracePt t="11443" x="3338513" y="1914525"/>
          <p14:tracePt t="11460" x="3357563" y="1914525"/>
          <p14:tracePt t="11476" x="3367088" y="1914525"/>
          <p14:tracePt t="11493" x="3381375" y="1914525"/>
          <p14:tracePt t="11510" x="3400425" y="1914525"/>
          <p14:tracePt t="11526" x="3405188" y="1914525"/>
          <p14:tracePt t="11543" x="3409950" y="1914525"/>
          <p14:tracePt t="11560" x="3419475" y="1914525"/>
          <p14:tracePt t="12311" x="3424238" y="1919288"/>
          <p14:tracePt t="12318" x="3429000" y="1924050"/>
          <p14:tracePt t="12326" x="3433763" y="1928813"/>
          <p14:tracePt t="12343" x="3438525" y="1933575"/>
          <p14:tracePt t="12360" x="3448050" y="1943100"/>
          <p14:tracePt t="12376" x="3448050" y="1976438"/>
          <p14:tracePt t="12409" x="3424238" y="2047875"/>
          <p14:tracePt t="12443" x="3333750" y="2133600"/>
          <p14:tracePt t="12460" x="3286125" y="2166938"/>
          <p14:tracePt t="12476" x="3243263" y="2185988"/>
          <p14:tracePt t="12493" x="3205163" y="2200275"/>
          <p14:tracePt t="12510" x="3157538" y="2205038"/>
          <p14:tracePt t="12526" x="3124200" y="2205038"/>
          <p14:tracePt t="12543" x="3086100" y="2205038"/>
          <p14:tracePt t="12559" x="3038475" y="2205038"/>
          <p14:tracePt t="12576" x="3019425" y="2205038"/>
          <p14:tracePt t="12593" x="2995613" y="2205038"/>
          <p14:tracePt t="12610" x="2976563" y="2200275"/>
          <p14:tracePt t="12626" x="2943225" y="2195513"/>
          <p14:tracePt t="12643" x="2928938" y="2195513"/>
          <p14:tracePt t="12659" x="2909888" y="2195513"/>
          <p14:tracePt t="12676" x="2905125" y="2195513"/>
          <p14:tracePt t="12693" x="2895600" y="2195513"/>
          <p14:tracePt t="12709" x="2890838" y="2195513"/>
          <p14:tracePt t="12766" x="2905125" y="2195513"/>
          <p14:tracePt t="12773" x="2919413" y="2195513"/>
          <p14:tracePt t="12780" x="2947988" y="2195513"/>
          <p14:tracePt t="12793" x="2981325" y="2195513"/>
          <p14:tracePt t="12810" x="3081338" y="2195513"/>
          <p14:tracePt t="12826" x="3152775" y="2195513"/>
          <p14:tracePt t="12843" x="3219450" y="2185988"/>
          <p14:tracePt t="12860" x="3271838" y="2185988"/>
          <p14:tracePt t="12876" x="3338513" y="2185988"/>
          <p14:tracePt t="12893" x="3367088" y="2185988"/>
          <p14:tracePt t="12910" x="3390900" y="2185988"/>
          <p14:tracePt t="12927" x="3409950" y="2185988"/>
          <p14:tracePt t="12943" x="3419475" y="2185988"/>
          <p14:tracePt t="12959" x="3424238" y="2185988"/>
          <p14:tracePt t="12976" x="3429000" y="2185988"/>
          <p14:tracePt t="12993" x="3438525" y="2185988"/>
          <p14:tracePt t="13096" x="3438525" y="2190750"/>
          <p14:tracePt t="13103" x="3438525" y="2195513"/>
          <p14:tracePt t="13117" x="3438525" y="2200275"/>
          <p14:tracePt t="13126" x="3433763" y="2209800"/>
          <p14:tracePt t="13143" x="3386138" y="2233613"/>
          <p14:tracePt t="13160" x="3305175" y="2257425"/>
          <p14:tracePt t="13176" x="3181350" y="2286000"/>
          <p14:tracePt t="13193" x="3090863" y="2295525"/>
          <p14:tracePt t="13209" x="3019425" y="2309813"/>
          <p14:tracePt t="13226" x="2967038" y="2309813"/>
          <p14:tracePt t="13243" x="2933700" y="2309813"/>
          <p14:tracePt t="13259" x="2924175" y="2309813"/>
          <p14:tracePt t="13276" x="2919413" y="2309813"/>
          <p14:tracePt t="13293" x="2914650" y="2309813"/>
          <p14:tracePt t="13309" x="2900363" y="2309813"/>
          <p14:tracePt t="13326" x="2871788" y="2309813"/>
          <p14:tracePt t="13343" x="2828925" y="2319338"/>
          <p14:tracePt t="13360" x="2757488" y="2333625"/>
          <p14:tracePt t="13376" x="2700338" y="2347913"/>
          <p14:tracePt t="13393" x="2633663" y="2366963"/>
          <p14:tracePt t="13410" x="2562225" y="2400300"/>
          <p14:tracePt t="13426" x="2471738" y="2419350"/>
          <p14:tracePt t="13443" x="2428875" y="2433638"/>
          <p14:tracePt t="13460" x="2400300" y="2433638"/>
          <p14:tracePt t="13477" x="2386013" y="2433638"/>
          <p14:tracePt t="13493" x="2366963" y="2433638"/>
          <p14:tracePt t="13509" x="2362200" y="2433638"/>
          <p14:tracePt t="13526" x="2352675" y="2433638"/>
          <p14:tracePt t="13572" x="2362200" y="2428875"/>
          <p14:tracePt t="13580" x="2386013" y="2428875"/>
          <p14:tracePt t="13593" x="2428875" y="2419350"/>
          <p14:tracePt t="13609" x="2609850" y="2405063"/>
          <p14:tracePt t="13626" x="2724150" y="2395538"/>
          <p14:tracePt t="13643" x="2881313" y="2376488"/>
          <p14:tracePt t="13659" x="3019425" y="2362200"/>
          <p14:tracePt t="13676" x="3157538" y="2343150"/>
          <p14:tracePt t="13693" x="3224213" y="2343150"/>
          <p14:tracePt t="13709" x="3267075" y="2343150"/>
          <p14:tracePt t="13726" x="3319463" y="2352675"/>
          <p14:tracePt t="13743" x="3348038" y="2352675"/>
          <p14:tracePt t="13759" x="3371850" y="2357438"/>
          <p14:tracePt t="13776" x="3386138" y="2357438"/>
          <p14:tracePt t="13793" x="3395663" y="2357438"/>
          <p14:tracePt t="13809" x="3405188" y="2357438"/>
          <p14:tracePt t="13826" x="3409950" y="2357438"/>
          <p14:tracePt t="13859" x="3409950" y="2371725"/>
          <p14:tracePt t="13876" x="3400425" y="2381250"/>
          <p14:tracePt t="13893" x="3367088" y="2405063"/>
          <p14:tracePt t="13910" x="3252788" y="2447925"/>
          <p14:tracePt t="13926" x="3157538" y="2466975"/>
          <p14:tracePt t="13943" x="3076575" y="2462213"/>
          <p14:tracePt t="13959" x="3005138" y="2447925"/>
          <p14:tracePt t="13976" x="2943225" y="2424113"/>
          <p14:tracePt t="13993" x="2919413" y="2414588"/>
          <p14:tracePt t="14009" x="2905125" y="2405063"/>
          <p14:tracePt t="14026" x="2895600" y="2395538"/>
          <p14:tracePt t="14043" x="2886075" y="2386013"/>
          <p14:tracePt t="14059" x="2862263" y="2381250"/>
          <p14:tracePt t="14076" x="2819400" y="2362200"/>
          <p14:tracePt t="14093" x="2757488" y="2347913"/>
          <p14:tracePt t="14109" x="2657475" y="2319338"/>
          <p14:tracePt t="14126" x="2614613" y="2309813"/>
          <p14:tracePt t="14143" x="2576513" y="2300288"/>
          <p14:tracePt t="14159" x="2543175" y="2286000"/>
          <p14:tracePt t="14176" x="2519363" y="2271713"/>
          <p14:tracePt t="14193" x="2509838" y="2262188"/>
          <p14:tracePt t="14209" x="2495550" y="2252663"/>
          <p14:tracePt t="14226" x="2481263" y="2243138"/>
          <p14:tracePt t="14243" x="2471738" y="2238375"/>
          <p14:tracePt t="14260" x="2466975" y="2238375"/>
          <p14:tracePt t="14276" x="2462213" y="2238375"/>
          <p14:tracePt t="14321" x="2462213" y="2233613"/>
          <p14:tracePt t="14329" x="2466975" y="2233613"/>
          <p14:tracePt t="14343" x="2514600" y="2233613"/>
          <p14:tracePt t="14359" x="2605088" y="2233613"/>
          <p14:tracePt t="14376" x="2719388" y="2238375"/>
          <p14:tracePt t="14393" x="2800350" y="2243138"/>
          <p14:tracePt t="14410" x="2895600" y="2257425"/>
          <p14:tracePt t="14426" x="2943225" y="2271713"/>
          <p14:tracePt t="14443" x="2957513" y="2271713"/>
          <p14:tracePt t="14459" x="2967038" y="2271713"/>
          <p14:tracePt t="14476" x="2971800" y="2276475"/>
          <p14:tracePt t="14493" x="2971800" y="2281238"/>
          <p14:tracePt t="14509" x="2957513" y="2290763"/>
          <p14:tracePt t="14526" x="2871788" y="2333625"/>
          <p14:tracePt t="14543" x="2781300" y="2347913"/>
          <p14:tracePt t="14559" x="2686050" y="2371725"/>
          <p14:tracePt t="14576" x="2614613" y="2376488"/>
          <p14:tracePt t="14593" x="2552700" y="2386013"/>
          <p14:tracePt t="14609" x="2538413" y="2386013"/>
          <p14:tracePt t="14626" x="2528888" y="2386013"/>
          <p14:tracePt t="14643" x="2524125" y="2386013"/>
          <p14:tracePt t="14659" x="2514600" y="2386013"/>
          <p14:tracePt t="14703" x="2524125" y="2386013"/>
          <p14:tracePt t="14710" x="2547938" y="2386013"/>
          <p14:tracePt t="14726" x="2628900" y="2386013"/>
          <p14:tracePt t="14743" x="2719388" y="2386013"/>
          <p14:tracePt t="14759" x="2809875" y="2386013"/>
          <p14:tracePt t="14776" x="2924175" y="2386013"/>
          <p14:tracePt t="14793" x="2981325" y="2390775"/>
          <p14:tracePt t="14809" x="3024188" y="2390775"/>
          <p14:tracePt t="14826" x="3038475" y="2400300"/>
          <p14:tracePt t="14843" x="3052763" y="2405063"/>
          <p14:tracePt t="14859" x="3052763" y="2428875"/>
          <p14:tracePt t="14876" x="3048000" y="2462213"/>
          <p14:tracePt t="14893" x="3019425" y="2509838"/>
          <p14:tracePt t="14909" x="2952750" y="2562225"/>
          <p14:tracePt t="14926" x="2886075" y="2609850"/>
          <p14:tracePt t="14943" x="2809875" y="2647950"/>
          <p14:tracePt t="14959" x="2733675" y="2681288"/>
          <p14:tracePt t="14976" x="2714625" y="2690813"/>
          <p14:tracePt t="14993" x="2695575" y="2695575"/>
          <p14:tracePt t="15009" x="2690813" y="2700338"/>
          <p14:tracePt t="15026" x="2681288" y="2700338"/>
          <p14:tracePt t="15062" x="2695575" y="2700338"/>
          <p14:tracePt t="15076" x="2709863" y="2695575"/>
          <p14:tracePt t="15093" x="2800350" y="2667000"/>
          <p14:tracePt t="15109" x="2871788" y="2652713"/>
          <p14:tracePt t="15126" x="2957513" y="2619375"/>
          <p14:tracePt t="15143" x="3081338" y="2581275"/>
          <p14:tracePt t="15159" x="3124200" y="2562225"/>
          <p14:tracePt t="15177" x="3162300" y="2547938"/>
          <p14:tracePt t="15194" x="3190875" y="2543175"/>
          <p14:tracePt t="15211" x="3224213" y="2528888"/>
          <p14:tracePt t="15227" x="3248025" y="2505075"/>
          <p14:tracePt t="15243" x="3271838" y="2481263"/>
          <p14:tracePt t="15259" x="3295650" y="2447925"/>
          <p14:tracePt t="15276" x="3333750" y="2395538"/>
          <p14:tracePt t="15293" x="3357563" y="2357438"/>
          <p14:tracePt t="15309" x="3371850" y="2305050"/>
          <p14:tracePt t="15326" x="3376613" y="2252663"/>
          <p14:tracePt t="15343" x="3362325" y="2166938"/>
          <p14:tracePt t="15360" x="3333750" y="2114550"/>
          <p14:tracePt t="15376" x="3305175" y="2081213"/>
          <p14:tracePt t="15393" x="3209925" y="2024063"/>
          <p14:tracePt t="15409" x="3114675" y="1990725"/>
          <p14:tracePt t="15426" x="3019425" y="1976438"/>
          <p14:tracePt t="15443" x="2967038" y="1971675"/>
          <p14:tracePt t="15459" x="2900363" y="1971675"/>
          <p14:tracePt t="15476" x="2857500" y="1990725"/>
          <p14:tracePt t="15493" x="2819400" y="2028825"/>
          <p14:tracePt t="15510" x="2738438" y="2138363"/>
          <p14:tracePt t="15526" x="2705100" y="2195513"/>
          <p14:tracePt t="15543" x="2686050" y="2238375"/>
          <p14:tracePt t="15559" x="2667000" y="2290763"/>
          <p14:tracePt t="15576" x="2643188" y="2409825"/>
          <p14:tracePt t="15593" x="2647950" y="2490788"/>
          <p14:tracePt t="15609" x="2652713" y="2552700"/>
          <p14:tracePt t="15626" x="2667000" y="2590800"/>
          <p14:tracePt t="15628" x="2667000" y="2609850"/>
          <p14:tracePt t="15643" x="2676525" y="2638425"/>
          <p14:tracePt t="15659" x="2686050" y="2652713"/>
          <p14:tracePt t="15676" x="2709863" y="2676525"/>
          <p14:tracePt t="15693" x="2747963" y="2700338"/>
          <p14:tracePt t="15709" x="2809875" y="2728913"/>
          <p14:tracePt t="15726" x="2871788" y="2733675"/>
          <p14:tracePt t="15743" x="2933700" y="2743200"/>
          <p14:tracePt t="15759" x="3033713" y="2738438"/>
          <p14:tracePt t="15776" x="3100388" y="2719388"/>
          <p14:tracePt t="15793" x="3152775" y="2695575"/>
          <p14:tracePt t="15809" x="3209925" y="2667000"/>
          <p14:tracePt t="15826" x="3290888" y="2619375"/>
          <p14:tracePt t="15843" x="3328988" y="2586038"/>
          <p14:tracePt t="15859" x="3362325" y="2552700"/>
          <p14:tracePt t="15876" x="3390900" y="2514600"/>
          <p14:tracePt t="15893" x="3424238" y="2447925"/>
          <p14:tracePt t="15909" x="3429000" y="2414588"/>
          <p14:tracePt t="15926" x="3429000" y="2362200"/>
          <p14:tracePt t="15943" x="3390900" y="2233613"/>
          <p14:tracePt t="15959" x="3333750" y="2133600"/>
          <p14:tracePt t="15976" x="3295650" y="2076450"/>
          <p14:tracePt t="15993" x="3257550" y="2038350"/>
          <p14:tracePt t="16009" x="3171825" y="1981200"/>
          <p14:tracePt t="16026" x="3100388" y="1957388"/>
          <p14:tracePt t="16043" x="3038475" y="1952625"/>
          <p14:tracePt t="16059" x="2976563" y="1962150"/>
          <p14:tracePt t="16076" x="2876550" y="2062163"/>
          <p14:tracePt t="16093" x="2795588" y="2176463"/>
          <p14:tracePt t="16109" x="2752725" y="2252663"/>
          <p14:tracePt t="16126" x="2676525" y="2390775"/>
          <p14:tracePt t="16144" x="2638425" y="2509838"/>
          <p14:tracePt t="16162" x="2619375" y="2609850"/>
          <p14:tracePt t="16176" x="2619375" y="2671763"/>
          <p14:tracePt t="16193" x="2619375" y="2724150"/>
          <p14:tracePt t="16209" x="2624138" y="2743200"/>
          <p14:tracePt t="16226" x="2638425" y="2757488"/>
          <p14:tracePt t="16243" x="2652713" y="2771775"/>
          <p14:tracePt t="16259" x="2714625" y="2786063"/>
          <p14:tracePt t="16276" x="2776538" y="2795588"/>
          <p14:tracePt t="16293" x="2852738" y="2795588"/>
          <p14:tracePt t="16309" x="2938463" y="2786063"/>
          <p14:tracePt t="16326" x="3038475" y="2757488"/>
          <p14:tracePt t="16343" x="3090863" y="2733675"/>
          <p14:tracePt t="16359" x="3148013" y="2695575"/>
          <p14:tracePt t="16376" x="3238500" y="2624138"/>
          <p14:tracePt t="16393" x="3276600" y="2586038"/>
          <p14:tracePt t="16409" x="3300413" y="2552700"/>
          <p14:tracePt t="16426" x="3324225" y="2514600"/>
          <p14:tracePt t="16443" x="3338513" y="2466975"/>
          <p14:tracePt t="16459" x="3338513" y="2438400"/>
          <p14:tracePt t="16476" x="3328988" y="2386013"/>
          <p14:tracePt t="16493" x="3300413" y="2324100"/>
          <p14:tracePt t="16509" x="3238500" y="2205038"/>
          <p14:tracePt t="16526" x="3190875" y="2147888"/>
          <p14:tracePt t="16543" x="3133725" y="2105025"/>
          <p14:tracePt t="16559" x="2990850" y="2057400"/>
          <p14:tracePt t="16576" x="2919413" y="2043113"/>
          <p14:tracePt t="16593" x="2857500" y="2043113"/>
          <p14:tracePt t="16609" x="2814638" y="2062163"/>
          <p14:tracePt t="16626" x="2743200" y="2133600"/>
          <p14:tracePt t="16643" x="2686050" y="2224088"/>
          <p14:tracePt t="16659" x="2652713" y="2281238"/>
          <p14:tracePt t="16676" x="2624138" y="2343150"/>
          <p14:tracePt t="16693" x="2581275" y="2519363"/>
          <p14:tracePt t="16709" x="2571750" y="2609850"/>
          <p14:tracePt t="16726" x="2571750" y="2662238"/>
          <p14:tracePt t="16743" x="2581275" y="2700338"/>
          <p14:tracePt t="16759" x="2590800" y="2724150"/>
          <p14:tracePt t="16776" x="2614613" y="2743200"/>
          <p14:tracePt t="16793" x="2652713" y="2752725"/>
          <p14:tracePt t="16809" x="2752725" y="2752725"/>
          <p14:tracePt t="16826" x="2847975" y="2743200"/>
          <p14:tracePt t="16842" x="2933700" y="2709863"/>
          <p14:tracePt t="16859" x="3009900" y="2667000"/>
          <p14:tracePt t="16876" x="3119438" y="2590800"/>
          <p14:tracePt t="16892" x="3186113" y="2543175"/>
          <p14:tracePt t="16909" x="3224213" y="2509838"/>
          <p14:tracePt t="16926" x="3248025" y="2486025"/>
          <p14:tracePt t="16943" x="3262313" y="2452688"/>
          <p14:tracePt t="16959" x="3271838" y="2419350"/>
          <p14:tracePt t="16976" x="3262313" y="2357438"/>
          <p14:tracePt t="16993" x="3209925" y="2243138"/>
          <p14:tracePt t="17009" x="3167063" y="2181225"/>
          <p14:tracePt t="17026" x="3124200" y="2143125"/>
          <p14:tracePt t="17043" x="3057525" y="2100263"/>
          <p14:tracePt t="17059" x="2962275" y="2076450"/>
          <p14:tracePt t="17076" x="2895600" y="2109788"/>
          <p14:tracePt t="17092" x="2833688" y="2181225"/>
          <p14:tracePt t="17110" x="2752725" y="2286000"/>
          <p14:tracePt t="17126" x="2728913" y="2324100"/>
          <p14:tracePt t="17143" x="2719388" y="2343150"/>
          <p14:tracePt t="17159" x="2709863" y="2352675"/>
          <p14:tracePt t="17176" x="2700338" y="2362200"/>
          <p14:tracePt t="17647" x="2700338" y="2428875"/>
          <p14:tracePt t="17654" x="2709863" y="2505075"/>
          <p14:tracePt t="17662" x="2719388" y="2576513"/>
          <p14:tracePt t="17676" x="2733675" y="2690813"/>
          <p14:tracePt t="17693" x="2743200" y="2867025"/>
          <p14:tracePt t="17710" x="2743200" y="2981325"/>
          <p14:tracePt t="17726" x="2743200" y="3048000"/>
          <p14:tracePt t="17759" x="2743200" y="3176588"/>
          <p14:tracePt t="17792" x="2743200" y="3271838"/>
          <p14:tracePt t="17809" x="2743200" y="3300413"/>
          <p14:tracePt t="17826" x="2743200" y="3328988"/>
          <p14:tracePt t="17842" x="2728913" y="3371850"/>
          <p14:tracePt t="17859" x="2709863" y="3433763"/>
          <p14:tracePt t="17876" x="2676525" y="3481388"/>
          <p14:tracePt t="17893" x="2628900" y="3524250"/>
          <p14:tracePt t="17909" x="2538413" y="3595688"/>
          <p14:tracePt t="17926" x="2386013" y="3705225"/>
          <p14:tracePt t="17942" x="2276475" y="3767138"/>
          <p14:tracePt t="17959" x="2181225" y="3790950"/>
          <p14:tracePt t="17976" x="2076450" y="3795713"/>
          <p14:tracePt t="17993" x="2024063" y="3790950"/>
          <p14:tracePt t="18009" x="1981200" y="3771900"/>
          <p14:tracePt t="18026" x="1952625" y="3752850"/>
          <p14:tracePt t="18043" x="1909763" y="3729038"/>
          <p14:tracePt t="18059" x="1885950" y="3709988"/>
          <p14:tracePt t="18076" x="1862138" y="3700463"/>
          <p14:tracePt t="18092" x="1852613" y="3695700"/>
          <p14:tracePt t="18109" x="1843088" y="3686175"/>
          <p14:tracePt t="18126" x="1833563" y="3686175"/>
          <p14:tracePt t="18142" x="1828800" y="3686175"/>
          <p14:tracePt t="18159" x="1824038" y="3686175"/>
          <p14:tracePt t="18358" x="1852613" y="3676650"/>
          <p14:tracePt t="18365" x="1885950" y="3671888"/>
          <p14:tracePt t="18376" x="1924050" y="3671888"/>
          <p14:tracePt t="18393" x="1981200" y="3662363"/>
          <p14:tracePt t="18409" x="2057400" y="3652838"/>
          <p14:tracePt t="18426" x="2105025" y="3638550"/>
          <p14:tracePt t="18442" x="2147888" y="3638550"/>
          <p14:tracePt t="18459" x="2176463" y="3633788"/>
          <p14:tracePt t="18476" x="2228850" y="3619500"/>
          <p14:tracePt t="18493" x="2266950" y="3614738"/>
          <p14:tracePt t="18509" x="2300288" y="3605213"/>
          <p14:tracePt t="18526" x="2338388" y="3595688"/>
          <p14:tracePt t="18543" x="2390775" y="3590925"/>
          <p14:tracePt t="18559" x="2428875" y="3576638"/>
          <p14:tracePt t="18576" x="2481263" y="3571875"/>
          <p14:tracePt t="18593" x="2557463" y="3557588"/>
          <p14:tracePt t="18609" x="2600325" y="3552825"/>
          <p14:tracePt t="18626" x="2628900" y="3543300"/>
          <p14:tracePt t="18642" x="2667000" y="3533775"/>
          <p14:tracePt t="18659" x="2700338" y="3529013"/>
          <p14:tracePt t="18676" x="2719388" y="3529013"/>
          <p14:tracePt t="18694" x="2728913" y="3529013"/>
          <p14:tracePt t="18709" x="2738438" y="3529013"/>
          <p14:tracePt t="18726" x="2747963" y="3529013"/>
          <p14:tracePt t="18742" x="2752725" y="3529013"/>
          <p14:tracePt t="18792" x="2747963" y="3529013"/>
          <p14:tracePt t="18800" x="2738438" y="3529013"/>
          <p14:tracePt t="18809" x="2719388" y="3529013"/>
          <p14:tracePt t="18826" x="2662238" y="3529013"/>
          <p14:tracePt t="18843" x="2566988" y="3486150"/>
          <p14:tracePt t="18859" x="2519363" y="3443288"/>
          <p14:tracePt t="18876" x="2486025" y="3386138"/>
          <p14:tracePt t="18893" x="2457450" y="3328988"/>
          <p14:tracePt t="18909" x="2443163" y="3200400"/>
          <p14:tracePt t="18926" x="2452688" y="3119438"/>
          <p14:tracePt t="18942" x="2471738" y="3067050"/>
          <p14:tracePt t="18959" x="2490788" y="3043238"/>
          <p14:tracePt t="18976" x="2538413" y="3024188"/>
          <p14:tracePt t="18992" x="2571750" y="3024188"/>
          <p14:tracePt t="19009" x="2595563" y="3024188"/>
          <p14:tracePt t="19026" x="2628900" y="3052763"/>
          <p14:tracePt t="19042" x="2657475" y="3086100"/>
          <p14:tracePt t="19059" x="2681288" y="3128963"/>
          <p14:tracePt t="19076" x="2700338" y="3176588"/>
          <p14:tracePt t="19092" x="2714625" y="3243263"/>
          <p14:tracePt t="19109" x="2714625" y="3295650"/>
          <p14:tracePt t="19126" x="2709863" y="3338513"/>
          <p14:tracePt t="19145" x="2686050" y="3400425"/>
          <p14:tracePt t="19159" x="2667000" y="3424238"/>
          <p14:tracePt t="19176" x="2662238" y="3448050"/>
          <p14:tracePt t="19192" x="2652713" y="3452813"/>
          <p14:tracePt t="19209" x="2652713" y="3457575"/>
          <p14:tracePt t="19562" x="2662238" y="3519488"/>
          <p14:tracePt t="19569" x="2681288" y="3624263"/>
          <p14:tracePt t="19577" x="2700338" y="3700463"/>
          <p14:tracePt t="19592" x="2705100" y="3814763"/>
          <p14:tracePt t="19609" x="2705100" y="3905250"/>
          <p14:tracePt t="19626" x="2700338" y="4029075"/>
          <p14:tracePt t="19642" x="2686050" y="4224338"/>
          <p14:tracePt t="19659" x="2676525" y="4291013"/>
          <p14:tracePt t="19676" x="2671763" y="4343400"/>
          <p14:tracePt t="19692" x="2657475" y="4395788"/>
          <p14:tracePt t="19709" x="2647950" y="4481513"/>
          <p14:tracePt t="19726" x="2633663" y="4533900"/>
          <p14:tracePt t="19742" x="2619375" y="4576763"/>
          <p14:tracePt t="19759" x="2605088" y="4614863"/>
          <p14:tracePt t="19776" x="2581275" y="4652963"/>
          <p14:tracePt t="19792" x="2571750" y="4676775"/>
          <p14:tracePt t="19809" x="2547938" y="4700588"/>
          <p14:tracePt t="19826" x="2500313" y="4729163"/>
          <p14:tracePt t="19842" x="2452688" y="4748213"/>
          <p14:tracePt t="19859" x="2409825" y="4772025"/>
          <p14:tracePt t="19876" x="2357438" y="4776788"/>
          <p14:tracePt t="19892" x="2281238" y="4781550"/>
          <p14:tracePt t="19909" x="2238375" y="4781550"/>
          <p14:tracePt t="19926" x="2195513" y="4776788"/>
          <p14:tracePt t="19942" x="2166938" y="4767263"/>
          <p14:tracePt t="19959" x="2143125" y="4757738"/>
          <p14:tracePt t="19976" x="2133600" y="4757738"/>
          <p14:tracePt t="19992" x="2128838" y="4757738"/>
          <p14:tracePt t="20009" x="2124075" y="4757738"/>
          <p14:tracePt t="20026" x="2124075" y="4752975"/>
          <p14:tracePt t="20042" x="2128838" y="4743450"/>
          <p14:tracePt t="20059" x="2157413" y="4719638"/>
          <p14:tracePt t="20076" x="2266950" y="4667250"/>
          <p14:tracePt t="20092" x="2376488" y="4629150"/>
          <p14:tracePt t="20109" x="2481263" y="4586288"/>
          <p14:tracePt t="20126" x="2609850" y="4543425"/>
          <p14:tracePt t="20127" x="2671763" y="4514850"/>
          <p14:tracePt t="20142" x="2767013" y="4486275"/>
          <p14:tracePt t="20159" x="2828925" y="4471988"/>
          <p14:tracePt t="20176" x="2881313" y="4467225"/>
          <p14:tracePt t="20193" x="2928938" y="4467225"/>
          <p14:tracePt t="20209" x="2976563" y="4467225"/>
          <p14:tracePt t="20226" x="2995613" y="4467225"/>
          <p14:tracePt t="20242" x="3005138" y="4467225"/>
          <p14:tracePt t="20259" x="3014663" y="4467225"/>
          <p14:tracePt t="20276" x="3019425" y="4467225"/>
          <p14:tracePt t="20531" x="3067050" y="4452938"/>
          <p14:tracePt t="20538" x="3124200" y="4433888"/>
          <p14:tracePt t="20545" x="3195638" y="4419600"/>
          <p14:tracePt t="20559" x="3286125" y="4400550"/>
          <p14:tracePt t="20576" x="3338513" y="4395788"/>
          <p14:tracePt t="20592" x="3367088" y="4395788"/>
          <p14:tracePt t="20609" x="3395663" y="4395788"/>
          <p14:tracePt t="20626" x="3409950" y="4414838"/>
          <p14:tracePt t="20642" x="3419475" y="4419600"/>
          <p14:tracePt t="20659" x="3424238" y="4424363"/>
          <p14:tracePt t="20676" x="3429000" y="4433888"/>
          <p14:tracePt t="20692" x="3438525" y="4457700"/>
          <p14:tracePt t="20709" x="3452813" y="4486275"/>
          <p14:tracePt t="20726" x="3452813" y="4510088"/>
          <p14:tracePt t="20742" x="3452813" y="4524375"/>
          <p14:tracePt t="20759" x="3452813" y="4548188"/>
          <p14:tracePt t="20776" x="3452813" y="4552950"/>
          <p14:tracePt t="20792" x="3452813" y="4562475"/>
          <p14:tracePt t="20809" x="3452813" y="4567238"/>
          <p14:tracePt t="20842" x="3452813" y="4572000"/>
          <p14:tracePt t="21316" x="3490913" y="4572000"/>
          <p14:tracePt t="21323" x="3557588" y="4562475"/>
          <p14:tracePt t="21331" x="3605213" y="4552950"/>
          <p14:tracePt t="21342" x="3662363" y="4548188"/>
          <p14:tracePt t="21359" x="3810000" y="4524375"/>
          <p14:tracePt t="21376" x="3933825" y="4514850"/>
          <p14:tracePt t="21409" x="4129088" y="4495800"/>
          <p14:tracePt t="21442" x="4248150" y="4495800"/>
          <p14:tracePt t="21459" x="4281488" y="4495800"/>
          <p14:tracePt t="21476" x="4319588" y="4495800"/>
          <p14:tracePt t="21492" x="4367213" y="4495800"/>
          <p14:tracePt t="21509" x="4400550" y="4505325"/>
          <p14:tracePt t="21526" x="4438650" y="4505325"/>
          <p14:tracePt t="21542" x="4467225" y="4505325"/>
          <p14:tracePt t="21559" x="4500563" y="4510088"/>
          <p14:tracePt t="21575" x="4514850" y="4510088"/>
          <p14:tracePt t="21592" x="4524375" y="4510088"/>
          <p14:tracePt t="21609" x="4538663" y="4510088"/>
          <p14:tracePt t="21625" x="4552950" y="4510088"/>
          <p14:tracePt t="21642" x="4562475" y="4514850"/>
          <p14:tracePt t="21659" x="4572000" y="4524375"/>
          <p14:tracePt t="21675" x="4591050" y="4533900"/>
          <p14:tracePt t="21692" x="4595813" y="4533900"/>
          <p14:tracePt t="21709" x="4600575" y="4533900"/>
          <p14:tracePt t="21725" x="4610100" y="4533900"/>
          <p14:tracePt t="21742" x="4614863" y="4533900"/>
          <p14:tracePt t="21815" x="4619625" y="4533900"/>
          <p14:tracePt t="22938" x="4657725" y="4533900"/>
          <p14:tracePt t="22945" x="4714875" y="4533900"/>
          <p14:tracePt t="22959" x="4772025" y="4533900"/>
          <p14:tracePt t="22975" x="4910138" y="4543425"/>
          <p14:tracePt t="22992" x="4976813" y="4552950"/>
          <p14:tracePt t="23009" x="5029200" y="4557713"/>
          <p14:tracePt t="23026" x="5091113" y="4572000"/>
          <p14:tracePt t="23059" x="5148263" y="4586288"/>
          <p14:tracePt t="23092" x="5191125" y="4610100"/>
          <p14:tracePt t="23109" x="5195888" y="4619625"/>
          <p14:tracePt t="23125" x="5200650" y="4624388"/>
          <p14:tracePt t="23142" x="5210175" y="4624388"/>
          <p14:tracePt t="23159" x="5219700" y="4633913"/>
          <p14:tracePt t="23175" x="5233988" y="4638675"/>
          <p14:tracePt t="23192" x="5248275" y="4648200"/>
          <p14:tracePt t="23209" x="5257800" y="4648200"/>
          <p14:tracePt t="23226" x="5267325" y="4648200"/>
          <p14:tracePt t="23242" x="5272088" y="4648200"/>
          <p14:tracePt t="23259" x="5276850" y="4648200"/>
          <p14:tracePt t="23739" x="5291138" y="4648200"/>
          <p14:tracePt t="23746" x="5305425" y="4648200"/>
          <p14:tracePt t="23759" x="5324475" y="4638675"/>
          <p14:tracePt t="23775" x="5386388" y="4629150"/>
          <p14:tracePt t="23809" x="5495925" y="4610100"/>
          <p14:tracePt t="23842" x="5653088" y="4600575"/>
          <p14:tracePt t="23859" x="5700713" y="4600575"/>
          <p14:tracePt t="23876" x="5753100" y="4610100"/>
          <p14:tracePt t="23892" x="5815013" y="4619625"/>
          <p14:tracePt t="23909" x="5848350" y="4629150"/>
          <p14:tracePt t="23925" x="5900738" y="4633913"/>
          <p14:tracePt t="23942" x="5953125" y="4638675"/>
          <p14:tracePt t="23959" x="6024563" y="4648200"/>
          <p14:tracePt t="23975" x="6076950" y="4648200"/>
          <p14:tracePt t="23992" x="6129338" y="4657725"/>
          <p14:tracePt t="24009" x="6172200" y="4657725"/>
          <p14:tracePt t="24025" x="6253163" y="4657725"/>
          <p14:tracePt t="24042" x="6315075" y="4657725"/>
          <p14:tracePt t="24059" x="6372225" y="4657725"/>
          <p14:tracePt t="24075" x="6453188" y="4657725"/>
          <p14:tracePt t="24092" x="6505575" y="4657725"/>
          <p14:tracePt t="24109" x="6572250" y="4657725"/>
          <p14:tracePt t="24125" x="6643688" y="4648200"/>
          <p14:tracePt t="24127" x="6681788" y="4648200"/>
          <p14:tracePt t="24142" x="6757988" y="4648200"/>
          <p14:tracePt t="24159" x="6819900" y="4633913"/>
          <p14:tracePt t="24175" x="6881813" y="4629150"/>
          <p14:tracePt t="24192" x="6929438" y="4624388"/>
          <p14:tracePt t="24209" x="7038975" y="4610100"/>
          <p14:tracePt t="24225" x="7119938" y="4595813"/>
          <p14:tracePt t="24242" x="7191375" y="4586288"/>
          <p14:tracePt t="24259" x="7296150" y="4576763"/>
          <p14:tracePt t="24275" x="7358063" y="4562475"/>
          <p14:tracePt t="24292" x="7429500" y="4557713"/>
          <p14:tracePt t="24309" x="7486650" y="4552950"/>
          <p14:tracePt t="24325" x="7572375" y="4552950"/>
          <p14:tracePt t="24342" x="7615238" y="4552950"/>
          <p14:tracePt t="24359" x="7648575" y="4552950"/>
          <p14:tracePt t="24375" x="7677150" y="4552950"/>
          <p14:tracePt t="24392" x="7724775" y="4552950"/>
          <p14:tracePt t="24409" x="7748588" y="4543425"/>
          <p14:tracePt t="24425" x="7767638" y="4543425"/>
          <p14:tracePt t="24442" x="7815263" y="4538663"/>
          <p14:tracePt t="24459" x="7834313" y="4538663"/>
          <p14:tracePt t="24475" x="7858125" y="4533900"/>
          <p14:tracePt t="24492" x="7867650" y="4533900"/>
          <p14:tracePt t="24509" x="7881938" y="4533900"/>
          <p14:tracePt t="24525" x="7886700" y="4533900"/>
          <p14:tracePt t="24542" x="7896225" y="4533900"/>
          <p14:tracePt t="25352" x="7815263" y="4548188"/>
          <p14:tracePt t="25361" x="7691438" y="4567238"/>
          <p14:tracePt t="25367" x="7515225" y="4605338"/>
          <p14:tracePt t="25375" x="7324725" y="4629150"/>
          <p14:tracePt t="25392" x="7058025" y="4648200"/>
          <p14:tracePt t="25409" x="6786563" y="4648200"/>
          <p14:tracePt t="25426" x="6519863" y="4633913"/>
          <p14:tracePt t="25458" x="6272213" y="4619625"/>
          <p14:tracePt t="25492" x="6057900" y="4586288"/>
          <p14:tracePt t="25509" x="6010275" y="4586288"/>
          <p14:tracePt t="25526" x="5957888" y="4586288"/>
          <p14:tracePt t="25542" x="5910263" y="4581525"/>
          <p14:tracePt t="25559" x="5853113" y="4576763"/>
          <p14:tracePt t="25575" x="5824538" y="4576763"/>
          <p14:tracePt t="25592" x="5805488" y="4562475"/>
          <p14:tracePt t="25610" x="5781675" y="4552950"/>
          <p14:tracePt t="25625" x="5772150" y="4552950"/>
          <p14:tracePt t="25642" x="5767388" y="4552950"/>
          <p14:tracePt t="25659" x="5757863" y="4552950"/>
          <p14:tracePt t="25675" x="5743575" y="4552950"/>
          <p14:tracePt t="25692" x="5738813" y="4552950"/>
          <p14:tracePt t="25708" x="5729288" y="4552950"/>
          <p14:tracePt t="25725" x="5719763" y="4552950"/>
          <p14:tracePt t="25742" x="5695950" y="4557713"/>
          <p14:tracePt t="25759" x="5672138" y="4572000"/>
          <p14:tracePt t="25776" x="5643563" y="4581525"/>
          <p14:tracePt t="25792" x="5605463" y="4595813"/>
          <p14:tracePt t="25809" x="5543550" y="4624388"/>
          <p14:tracePt t="25825" x="5500688" y="4643438"/>
          <p14:tracePt t="25842" x="5453063" y="4657725"/>
          <p14:tracePt t="25859" x="5386388" y="4681538"/>
          <p14:tracePt t="25875" x="5338763" y="4695825"/>
          <p14:tracePt t="25892" x="5305425" y="4700588"/>
          <p14:tracePt t="25909" x="5262563" y="4700588"/>
          <p14:tracePt t="25925" x="5205413" y="4695825"/>
          <p14:tracePt t="25942" x="5176838" y="4681538"/>
          <p14:tracePt t="25959" x="5153025" y="4662488"/>
          <p14:tracePt t="25975" x="5119688" y="4619625"/>
          <p14:tracePt t="25992" x="5076825" y="4495800"/>
          <p14:tracePt t="26009" x="5076825" y="4424363"/>
          <p14:tracePt t="26025" x="5076825" y="4376738"/>
          <p14:tracePt t="26042" x="5081588" y="4329113"/>
          <p14:tracePt t="26058" x="5100638" y="4305300"/>
          <p14:tracePt t="26075" x="5114925" y="4286250"/>
          <p14:tracePt t="26092" x="5133975" y="4271963"/>
          <p14:tracePt t="26109" x="5186363" y="4267200"/>
          <p14:tracePt t="26125" x="5238750" y="4281488"/>
          <p14:tracePt t="26142" x="5286375" y="4314825"/>
          <p14:tracePt t="26158" x="5334000" y="4362450"/>
          <p14:tracePt t="26175" x="5381625" y="4467225"/>
          <p14:tracePt t="26192" x="5391150" y="4514850"/>
          <p14:tracePt t="26208" x="5405438" y="4543425"/>
          <p14:tracePt t="26225" x="5405438" y="4576763"/>
          <p14:tracePt t="26242" x="5405438" y="4586288"/>
          <p14:tracePt t="26259" x="5405438" y="4591050"/>
          <p14:tracePt t="26275" x="5405438" y="4600575"/>
          <p14:tracePt t="26292" x="5405438" y="4610100"/>
          <p14:tracePt t="26630" x="5443538" y="4610100"/>
          <p14:tracePt t="26638" x="5491163" y="4605338"/>
          <p14:tracePt t="26645" x="5534025" y="4595813"/>
          <p14:tracePt t="26659" x="5614988" y="4591050"/>
          <p14:tracePt t="26675" x="5676900" y="4581525"/>
          <p14:tracePt t="26692" x="5719763" y="4581525"/>
          <p14:tracePt t="26725" x="5815013" y="4581525"/>
          <p14:tracePt t="26759" x="5867400" y="4581525"/>
          <p14:tracePt t="26775" x="5881688" y="4581525"/>
          <p14:tracePt t="26792" x="5900738" y="4581525"/>
          <p14:tracePt t="26808" x="5910263" y="4586288"/>
          <p14:tracePt t="26825" x="5924550" y="4595813"/>
          <p14:tracePt t="26842" x="5943600" y="4595813"/>
          <p14:tracePt t="26859" x="5953125" y="4595813"/>
          <p14:tracePt t="26875" x="5957888" y="4595813"/>
          <p14:tracePt t="26892" x="5967413" y="4595813"/>
          <p14:tracePt t="27599" x="6015038" y="4591050"/>
          <p14:tracePt t="27607" x="6072188" y="4581525"/>
          <p14:tracePt t="27613" x="6129338" y="4572000"/>
          <p14:tracePt t="27625" x="6186488" y="4557713"/>
          <p14:tracePt t="27642" x="6272213" y="4548188"/>
          <p14:tracePt t="27658" x="6376988" y="4543425"/>
          <p14:tracePt t="27675" x="6443663" y="4543425"/>
          <p14:tracePt t="27708" x="6572250" y="4548188"/>
          <p14:tracePt t="27742" x="6638925" y="4557713"/>
          <p14:tracePt t="27759" x="6657975" y="4557713"/>
          <p14:tracePt t="27775" x="6691313" y="4557713"/>
          <p14:tracePt t="27792" x="6710363" y="4557713"/>
          <p14:tracePt t="27808" x="6734175" y="4562475"/>
          <p14:tracePt t="27825" x="6767513" y="4567238"/>
          <p14:tracePt t="27842" x="6800850" y="4572000"/>
          <p14:tracePt t="27858" x="6819900" y="4572000"/>
          <p14:tracePt t="27875" x="6834188" y="4576763"/>
          <p14:tracePt t="27892" x="6853238" y="4581525"/>
          <p14:tracePt t="27908" x="6862763" y="4591050"/>
          <p14:tracePt t="27925" x="6881813" y="4595813"/>
          <p14:tracePt t="27942" x="6896100" y="4600575"/>
          <p14:tracePt t="27958" x="6924675" y="4614863"/>
          <p14:tracePt t="27975" x="6934200" y="4624388"/>
          <p14:tracePt t="27992" x="6943725" y="4629150"/>
          <p14:tracePt t="28009" x="6953250" y="4633913"/>
          <p14:tracePt t="28025" x="6958013" y="4633913"/>
          <p14:tracePt t="28042" x="6962775" y="4633913"/>
          <p14:tracePt t="28480" x="6981825" y="4633913"/>
          <p14:tracePt t="28486" x="7010400" y="4633913"/>
          <p14:tracePt t="28495" x="7034213" y="4633913"/>
          <p14:tracePt t="28509" x="7081838" y="4633913"/>
          <p14:tracePt t="28525" x="7143750" y="4633913"/>
          <p14:tracePt t="28542" x="7219950" y="4633913"/>
          <p14:tracePt t="28558" x="7296150" y="4633913"/>
          <p14:tracePt t="28592" x="7462838" y="4633913"/>
          <p14:tracePt t="28625" x="7567613" y="4633913"/>
          <p14:tracePt t="28626" x="7596188" y="4633913"/>
          <p14:tracePt t="28642" x="7653338" y="4633913"/>
          <p14:tracePt t="28658" x="7710488" y="4633913"/>
          <p14:tracePt t="28675" x="7753350" y="4633913"/>
          <p14:tracePt t="28692" x="7815263" y="4633913"/>
          <p14:tracePt t="28708" x="7834313" y="4633913"/>
          <p14:tracePt t="28725" x="7858125" y="4633913"/>
          <p14:tracePt t="28742" x="7877175" y="4633913"/>
          <p14:tracePt t="28758" x="7896225" y="4633913"/>
          <p14:tracePt t="28775" x="7900988" y="4633913"/>
          <p14:tracePt t="28792" x="7905750" y="4633913"/>
          <p14:tracePt t="28808" x="7915275" y="4633913"/>
          <p14:tracePt t="29734" x="7810500" y="4710113"/>
          <p14:tracePt t="29742" x="7610475" y="4829175"/>
          <p14:tracePt t="29749" x="7348538" y="4957763"/>
          <p14:tracePt t="29758" x="7048500" y="5062538"/>
          <p14:tracePt t="29775" x="6443663" y="5210175"/>
          <p14:tracePt t="29793" x="5581650" y="5314950"/>
          <p14:tracePt t="29809" x="5081588" y="5314950"/>
          <p14:tracePt t="29842" x="4471988" y="5253038"/>
          <p14:tracePt t="29875" x="4110038" y="5124450"/>
          <p14:tracePt t="29892" x="4010025" y="5067300"/>
          <p14:tracePt t="29908" x="3933825" y="5029200"/>
          <p14:tracePt t="29925" x="3843338" y="4991100"/>
          <p14:tracePt t="29941" x="3800475" y="4981575"/>
          <p14:tracePt t="29958" x="3757613" y="4967288"/>
          <p14:tracePt t="29975" x="3719513" y="4953000"/>
          <p14:tracePt t="29992" x="3643313" y="4933950"/>
          <p14:tracePt t="30008" x="3590925" y="4919663"/>
          <p14:tracePt t="30025" x="3529013" y="4910138"/>
          <p14:tracePt t="30042" x="3452813" y="4895850"/>
          <p14:tracePt t="30058" x="3409950" y="4876800"/>
          <p14:tracePt t="30075" x="3371850" y="4857750"/>
          <p14:tracePt t="30092" x="3343275" y="4838700"/>
          <p14:tracePt t="30108" x="3290888" y="4724400"/>
          <p14:tracePt t="30125" x="3276600" y="4643438"/>
          <p14:tracePt t="30142" x="3276600" y="4591050"/>
          <p14:tracePt t="30158" x="3276600" y="4572000"/>
          <p14:tracePt t="30175" x="3286125" y="4543425"/>
          <p14:tracePt t="30191" x="3300413" y="4529138"/>
          <p14:tracePt t="30208" x="3314700" y="4524375"/>
          <p14:tracePt t="30225" x="3343275" y="4514850"/>
          <p14:tracePt t="30241" x="3367088" y="4505325"/>
          <p14:tracePt t="30258" x="3381375" y="4505325"/>
          <p14:tracePt t="30275" x="3395663" y="4505325"/>
          <p14:tracePt t="30292" x="3405188" y="4505325"/>
          <p14:tracePt t="30308" x="3409950" y="4505325"/>
          <p14:tracePt t="31036" x="3462338" y="4514850"/>
          <p14:tracePt t="31047" x="3533775" y="4524375"/>
          <p14:tracePt t="31058" x="3667125" y="4548188"/>
          <p14:tracePt t="31075" x="3771900" y="4557713"/>
          <p14:tracePt t="31092" x="3910013" y="4572000"/>
          <p14:tracePt t="31108" x="4000500" y="4581525"/>
          <p14:tracePt t="31141" x="4152900" y="4581525"/>
          <p14:tracePt t="31144" x="4186238" y="4581525"/>
          <p14:tracePt t="31175" x="4271963" y="4572000"/>
          <p14:tracePt t="31192" x="4314825" y="4572000"/>
          <p14:tracePt t="31208" x="4357688" y="4572000"/>
          <p14:tracePt t="31225" x="4419600" y="4572000"/>
          <p14:tracePt t="31241" x="4452938" y="4572000"/>
          <p14:tracePt t="31258" x="4491038" y="4572000"/>
          <p14:tracePt t="31275" x="4538663" y="4572000"/>
          <p14:tracePt t="31292" x="4552950" y="4572000"/>
          <p14:tracePt t="31308" x="4567238" y="4572000"/>
          <p14:tracePt t="31325" x="4572000" y="4572000"/>
          <p14:tracePt t="31342" x="4581525" y="4572000"/>
          <p14:tracePt t="31358" x="4586288" y="4572000"/>
          <p14:tracePt t="32186" x="4576763" y="4572000"/>
          <p14:tracePt t="32193" x="4538663" y="4581525"/>
          <p14:tracePt t="32201" x="4471988" y="4591050"/>
          <p14:tracePt t="32208" x="4391025" y="4600575"/>
          <p14:tracePt t="32241" x="4052888" y="4652963"/>
          <p14:tracePt t="32275" x="3714750" y="4667250"/>
          <p14:tracePt t="32291" x="3667125" y="4662488"/>
          <p14:tracePt t="32308" x="3643313" y="4648200"/>
          <p14:tracePt t="32325" x="3614738" y="4643438"/>
          <p14:tracePt t="32341" x="3609975" y="4643438"/>
          <p14:tracePt t="32358" x="3600450" y="4643438"/>
          <p14:tracePt t="32375" x="3590925" y="4638675"/>
          <p14:tracePt t="32391" x="3552825" y="4638675"/>
          <p14:tracePt t="32408" x="3519488" y="4633913"/>
          <p14:tracePt t="32425" x="3481388" y="4633913"/>
          <p14:tracePt t="32442" x="3438525" y="4633913"/>
          <p14:tracePt t="32458" x="3409950" y="4633913"/>
          <p14:tracePt t="32475" x="3390900" y="4633913"/>
          <p14:tracePt t="32492" x="3381375" y="4633913"/>
          <p14:tracePt t="32508" x="3371850" y="4633913"/>
          <p14:tracePt t="32525" x="3367088" y="4633913"/>
          <p14:tracePt t="32541" x="3357563" y="4633913"/>
          <p14:tracePt t="32780" x="3414713" y="4619625"/>
          <p14:tracePt t="32787" x="3495675" y="4610100"/>
          <p14:tracePt t="32794" x="3562350" y="4600575"/>
          <p14:tracePt t="32808" x="3619500" y="4586288"/>
          <p14:tracePt t="32825" x="3767138" y="4576763"/>
          <p14:tracePt t="32841" x="3857625" y="4576763"/>
          <p14:tracePt t="32858" x="3948113" y="4576763"/>
          <p14:tracePt t="32875" x="4067175" y="4581525"/>
          <p14:tracePt t="32891" x="4114800" y="4581525"/>
          <p14:tracePt t="32908" x="4157663" y="4595813"/>
          <p14:tracePt t="32925" x="4186238" y="4595813"/>
          <p14:tracePt t="32941" x="4219575" y="4600575"/>
          <p14:tracePt t="32958" x="4243388" y="4605338"/>
          <p14:tracePt t="32975" x="4257675" y="4605338"/>
          <p14:tracePt t="32991" x="4271963" y="4605338"/>
          <p14:tracePt t="33008" x="4281488" y="4605338"/>
          <p14:tracePt t="33025" x="4286250" y="4605338"/>
          <p14:tracePt t="33041" x="4291013" y="4605338"/>
          <p14:tracePt t="33148" x="4291013" y="4600575"/>
          <p14:tracePt t="33155" x="4291013" y="4591050"/>
          <p14:tracePt t="33162" x="4291013" y="4567238"/>
          <p14:tracePt t="33175" x="4291013" y="4538663"/>
          <p14:tracePt t="33192" x="4262438" y="4333875"/>
          <p14:tracePt t="33208" x="4248150" y="4233863"/>
          <p14:tracePt t="33225" x="4233863" y="4138613"/>
          <p14:tracePt t="33242" x="4214813" y="4000500"/>
          <p14:tracePt t="33258" x="4200525" y="3929063"/>
          <p14:tracePt t="33275" x="4195763" y="3886200"/>
          <p14:tracePt t="33291" x="4191000" y="3852863"/>
          <p14:tracePt t="33308" x="4181475" y="3833813"/>
          <p14:tracePt t="33325" x="4171950" y="3829050"/>
          <p14:tracePt t="33341" x="4157663" y="3824288"/>
          <p14:tracePt t="33358" x="4119563" y="3819525"/>
          <p14:tracePt t="33374" x="4019550" y="3843338"/>
          <p14:tracePt t="33391" x="3933825" y="3890963"/>
          <p14:tracePt t="33408" x="3852863" y="3957638"/>
          <p14:tracePt t="33425" x="3771900" y="4019550"/>
          <p14:tracePt t="33441" x="3671888" y="4114800"/>
          <p14:tracePt t="33458" x="3619500" y="4181475"/>
          <p14:tracePt t="33475" x="3562350" y="4262438"/>
          <p14:tracePt t="33491" x="3514725" y="4343400"/>
          <p14:tracePt t="33508" x="3486150" y="4386263"/>
          <p14:tracePt t="33524" x="3467100" y="4414838"/>
          <p14:tracePt t="33541" x="3452813" y="4438650"/>
          <p14:tracePt t="33558" x="3443288" y="4462463"/>
          <p14:tracePt t="33575" x="3438525" y="4471988"/>
          <p14:tracePt t="33591" x="3433763" y="4476750"/>
          <p14:tracePt t="33608" x="3433763" y="4481513"/>
          <p14:tracePt t="33641" x="3438525" y="4481513"/>
          <p14:tracePt t="33658" x="3462338" y="4481513"/>
          <p14:tracePt t="33675" x="3581400" y="4467225"/>
          <p14:tracePt t="33691" x="3676650" y="4433888"/>
          <p14:tracePt t="33708" x="3805238" y="4376738"/>
          <p14:tracePt t="33725" x="3967163" y="4305300"/>
          <p14:tracePt t="33741" x="4157663" y="4214813"/>
          <p14:tracePt t="33758" x="4267200" y="4167188"/>
          <p14:tracePt t="33775" x="4367213" y="4114800"/>
          <p14:tracePt t="33791" x="4452938" y="4086225"/>
          <p14:tracePt t="33808" x="4552950" y="4057650"/>
          <p14:tracePt t="33825" x="4600575" y="4043363"/>
          <p14:tracePt t="33841" x="4638675" y="4038600"/>
          <p14:tracePt t="33858" x="4672013" y="4033838"/>
          <p14:tracePt t="33874" x="4686300" y="4033838"/>
          <p14:tracePt t="33891" x="4695825" y="4033838"/>
          <p14:tracePt t="33908" x="4700588" y="4033838"/>
          <p14:tracePt t="33925" x="4710113" y="4033838"/>
          <p14:tracePt t="33941" x="4714875" y="4048125"/>
          <p14:tracePt t="33959" x="4714875" y="4086225"/>
          <p14:tracePt t="33975" x="4714875" y="4133850"/>
          <p14:tracePt t="33991" x="4700588" y="4181475"/>
          <p14:tracePt t="34008" x="4691063" y="4205288"/>
          <p14:tracePt t="34025" x="4691063" y="4214813"/>
          <p14:tracePt t="34041" x="4691063" y="4219575"/>
          <p14:tracePt t="34058" x="4691063" y="4224338"/>
          <p14:tracePt t="34080" x="4681538" y="4229100"/>
          <p14:tracePt t="34091" x="4652963" y="4233863"/>
          <p14:tracePt t="34108" x="4471988" y="4252913"/>
          <p14:tracePt t="34124" x="4329113" y="4262438"/>
          <p14:tracePt t="34141" x="4162425" y="4271963"/>
          <p14:tracePt t="34158" x="3995738" y="4281488"/>
          <p14:tracePt t="34175" x="3843338" y="4310063"/>
          <p14:tracePt t="34191" x="3776663" y="4333875"/>
          <p14:tracePt t="34208" x="3733800" y="4352925"/>
          <p14:tracePt t="34225" x="3705225" y="4362450"/>
          <p14:tracePt t="34241" x="3681413" y="4386263"/>
          <p14:tracePt t="34258" x="3667125" y="4400550"/>
          <p14:tracePt t="34275" x="3643313" y="4433888"/>
          <p14:tracePt t="34292" x="3624263" y="4524375"/>
          <p14:tracePt t="34308" x="3614738" y="4576763"/>
          <p14:tracePt t="34325" x="3614738" y="4605338"/>
          <p14:tracePt t="34341" x="3614738" y="4619625"/>
          <p14:tracePt t="34358" x="3633788" y="4624388"/>
          <p14:tracePt t="34374" x="3686175" y="4605338"/>
          <p14:tracePt t="34391" x="3795713" y="4548188"/>
          <p14:tracePt t="34408" x="3971925" y="4476750"/>
          <p14:tracePt t="34424" x="4200525" y="4386263"/>
          <p14:tracePt t="34441" x="4343400" y="4343400"/>
          <p14:tracePt t="34458" x="4448175" y="4310063"/>
          <p14:tracePt t="34475" x="4510088" y="4295775"/>
          <p14:tracePt t="34491" x="4533900" y="4295775"/>
          <p14:tracePt t="34508" x="4543425" y="4295775"/>
          <p14:tracePt t="34525" x="4548188" y="4300538"/>
          <p14:tracePt t="34541" x="4557713" y="4329113"/>
          <p14:tracePt t="34558" x="4562475" y="4348163"/>
          <p14:tracePt t="34575" x="4562475" y="4376738"/>
          <p14:tracePt t="34591" x="4562475" y="4400550"/>
          <p14:tracePt t="34608" x="4562475" y="4410075"/>
          <p14:tracePt t="34625" x="4562475" y="4414838"/>
          <p14:tracePt t="34642" x="4562475" y="4419600"/>
          <p14:tracePt t="34658" x="4562475" y="4429125"/>
          <p14:tracePt t="34691" x="4562475" y="4433888"/>
          <p14:tracePt t="35305" x="4614863" y="4433888"/>
          <p14:tracePt t="35312" x="4681538" y="4433888"/>
          <p14:tracePt t="35324" x="4738688" y="4433888"/>
          <p14:tracePt t="35341" x="4895850" y="4433888"/>
          <p14:tracePt t="35358" x="4986338" y="4433888"/>
          <p14:tracePt t="35374" x="5067300" y="4433888"/>
          <p14:tracePt t="35408" x="5191125" y="4471988"/>
          <p14:tracePt t="35441" x="5233988" y="4491038"/>
          <p14:tracePt t="35458" x="5257800" y="4500563"/>
          <p14:tracePt t="35474" x="5276850" y="4505325"/>
          <p14:tracePt t="35491" x="5295900" y="4514850"/>
          <p14:tracePt t="35508" x="5310188" y="4529138"/>
          <p14:tracePt t="35525" x="5329238" y="4538663"/>
          <p14:tracePt t="35541" x="5338763" y="4548188"/>
          <p14:tracePt t="35558" x="5348288" y="4548188"/>
          <p14:tracePt t="35575" x="5353050" y="4548188"/>
          <p14:tracePt t="35591" x="5357813" y="4548188"/>
          <p14:tracePt t="35608" x="5357813" y="4557713"/>
          <p14:tracePt t="35625" x="5357813" y="4562475"/>
          <p14:tracePt t="35641" x="5353050" y="4572000"/>
          <p14:tracePt t="35658" x="5334000" y="4586288"/>
          <p14:tracePt t="35675" x="5291138" y="4610100"/>
          <p14:tracePt t="35691" x="5257800" y="4629150"/>
          <p14:tracePt t="35708" x="5210175" y="4643438"/>
          <p14:tracePt t="35724" x="5191125" y="4648200"/>
          <p14:tracePt t="35741" x="5181600" y="4648200"/>
          <p14:tracePt t="35758" x="5176838" y="4648200"/>
          <p14:tracePt t="35774" x="5167313" y="4648200"/>
          <p14:tracePt t="36083" x="5219700" y="4648200"/>
          <p14:tracePt t="36090" x="5286375" y="4638675"/>
          <p14:tracePt t="36097" x="5353050" y="4629150"/>
          <p14:tracePt t="36108" x="5434013" y="4610100"/>
          <p14:tracePt t="36124" x="5567363" y="4605338"/>
          <p14:tracePt t="36126" x="5624513" y="4605338"/>
          <p14:tracePt t="36141" x="5715000" y="4605338"/>
          <p14:tracePt t="36174" x="5891213" y="4619625"/>
          <p14:tracePt t="36208" x="6100763" y="4643438"/>
          <p14:tracePt t="36224" x="6157913" y="4643438"/>
          <p14:tracePt t="36241" x="6210300" y="4643438"/>
          <p14:tracePt t="36258" x="6257925" y="4643438"/>
          <p14:tracePt t="36274" x="6334125" y="4643438"/>
          <p14:tracePt t="36291" x="6381750" y="4643438"/>
          <p14:tracePt t="36308" x="6424613" y="4638675"/>
          <p14:tracePt t="36325" x="6486525" y="4629150"/>
          <p14:tracePt t="36341" x="6529388" y="4624388"/>
          <p14:tracePt t="36358" x="6567488" y="4619625"/>
          <p14:tracePt t="36374" x="6596063" y="4610100"/>
          <p14:tracePt t="36391" x="6643688" y="4610100"/>
          <p14:tracePt t="36408" x="6677025" y="4610100"/>
          <p14:tracePt t="36424" x="6715125" y="4614863"/>
          <p14:tracePt t="36441" x="6743700" y="4614863"/>
          <p14:tracePt t="36458" x="6791325" y="4614863"/>
          <p14:tracePt t="36474" x="6815138" y="4614863"/>
          <p14:tracePt t="36491" x="6838950" y="4614863"/>
          <p14:tracePt t="36508" x="6872288" y="4614863"/>
          <p14:tracePt t="36524" x="6891338" y="4614863"/>
          <p14:tracePt t="36541" x="6915150" y="4614863"/>
          <p14:tracePt t="36558" x="6934200" y="4614863"/>
          <p14:tracePt t="36574" x="6958013" y="4614863"/>
          <p14:tracePt t="36591" x="6981825" y="4614863"/>
          <p14:tracePt t="36608" x="6996113" y="4614863"/>
          <p14:tracePt t="36624" x="7010400" y="4614863"/>
          <p14:tracePt t="36626" x="7015163" y="4614863"/>
          <p14:tracePt t="36641" x="7029450" y="4614863"/>
          <p14:tracePt t="36658" x="7034213" y="4614863"/>
          <p14:tracePt t="36674" x="7043738" y="4614863"/>
          <p14:tracePt t="36691" x="7053263" y="4614863"/>
          <p14:tracePt t="37066" x="6977063" y="4629150"/>
          <p14:tracePt t="37073" x="6848475" y="4648200"/>
          <p14:tracePt t="37081" x="6729413" y="4648200"/>
          <p14:tracePt t="37091" x="6629400" y="4657725"/>
          <p14:tracePt t="37108" x="6462713" y="4657725"/>
          <p14:tracePt t="37125" x="6272213" y="4652963"/>
          <p14:tracePt t="37157" x="6138863" y="4624388"/>
          <p14:tracePt t="37191" x="6053138" y="4586288"/>
          <p14:tracePt t="37208" x="6029325" y="4576763"/>
          <p14:tracePt t="37224" x="6005513" y="4557713"/>
          <p14:tracePt t="37241" x="5995988" y="4552950"/>
          <p14:tracePt t="37258" x="5976938" y="4543425"/>
          <p14:tracePt t="37274" x="5967413" y="4538663"/>
          <p14:tracePt t="37291" x="5962650" y="4529138"/>
          <p14:tracePt t="37308" x="5957888" y="4529138"/>
          <p14:tracePt t="37359" x="5953125" y="4529138"/>
          <p14:tracePt t="37367" x="5948363" y="4529138"/>
          <p14:tracePt t="37381" x="5943600" y="4529138"/>
          <p14:tracePt t="37391" x="5938838" y="4533900"/>
          <p14:tracePt t="37408" x="5929313" y="4543425"/>
          <p14:tracePt t="37424" x="5905500" y="4562475"/>
          <p14:tracePt t="37441" x="5838825" y="4600575"/>
          <p14:tracePt t="37458" x="5776913" y="4629150"/>
          <p14:tracePt t="37474" x="5710238" y="4667250"/>
          <p14:tracePt t="37491" x="5643563" y="4695825"/>
          <p14:tracePt t="37508" x="5600700" y="4710113"/>
          <p14:tracePt t="37524" x="5572125" y="4714875"/>
          <p14:tracePt t="37541" x="5534025" y="4724400"/>
          <p14:tracePt t="37558" x="5472113" y="4733925"/>
          <p14:tracePt t="37574" x="5429250" y="4733925"/>
          <p14:tracePt t="37591" x="5381625" y="4733925"/>
          <p14:tracePt t="37608" x="5343525" y="4733925"/>
          <p14:tracePt t="37624" x="5291138" y="4733925"/>
          <p14:tracePt t="37641" x="5262563" y="4733925"/>
          <p14:tracePt t="37658" x="5229225" y="4733925"/>
          <p14:tracePt t="37674" x="5167313" y="4729163"/>
          <p14:tracePt t="37691" x="5114925" y="4714875"/>
          <p14:tracePt t="37708" x="5076825" y="4710113"/>
          <p14:tracePt t="37724" x="5043488" y="4695825"/>
          <p14:tracePt t="37741" x="5005388" y="4657725"/>
          <p14:tracePt t="37758" x="4981575" y="4614863"/>
          <p14:tracePt t="37774" x="4967288" y="4533900"/>
          <p14:tracePt t="37791" x="4953000" y="4481513"/>
          <p14:tracePt t="37808" x="4953000" y="4419600"/>
          <p14:tracePt t="37824" x="4967288" y="4381500"/>
          <p14:tracePt t="37841" x="4986338" y="4343400"/>
          <p14:tracePt t="37858" x="5024438" y="4295775"/>
          <p14:tracePt t="37874" x="5048250" y="4271963"/>
          <p14:tracePt t="37891" x="5081588" y="4248150"/>
          <p14:tracePt t="37908" x="5114925" y="4233863"/>
          <p14:tracePt t="37924" x="5162550" y="4224338"/>
          <p14:tracePt t="37941" x="5191125" y="4224338"/>
          <p14:tracePt t="37957" x="5224463" y="4224338"/>
          <p14:tracePt t="37974" x="5262563" y="4229100"/>
          <p14:tracePt t="37991" x="5310188" y="4252913"/>
          <p14:tracePt t="38007" x="5338763" y="4267200"/>
          <p14:tracePt t="38024" x="5357813" y="4291013"/>
          <p14:tracePt t="38041" x="5381625" y="4314825"/>
          <p14:tracePt t="38057" x="5414963" y="4343400"/>
          <p14:tracePt t="38074" x="5429250" y="4367213"/>
          <p14:tracePt t="38091" x="5443538" y="4395788"/>
          <p14:tracePt t="38107" x="5462588" y="4457700"/>
          <p14:tracePt t="38124" x="5476875" y="4510088"/>
          <p14:tracePt t="38141" x="5481638" y="4548188"/>
          <p14:tracePt t="38158" x="5481638" y="4576763"/>
          <p14:tracePt t="38174" x="5481638" y="4614863"/>
          <p14:tracePt t="38191" x="5481638" y="4643438"/>
          <p14:tracePt t="38208" x="5481638" y="4657725"/>
          <p14:tracePt t="38224" x="5481638" y="4672013"/>
          <p14:tracePt t="38241" x="5481638" y="4681538"/>
          <p14:tracePt t="38258" x="5481638" y="4686300"/>
          <p14:tracePt t="38274" x="5481638" y="4691063"/>
          <p14:tracePt t="38475" x="5505450" y="4691063"/>
          <p14:tracePt t="38482" x="5534025" y="4686300"/>
          <p14:tracePt t="38491" x="5557838" y="4676775"/>
          <p14:tracePt t="38508" x="5610225" y="4672013"/>
          <p14:tracePt t="38524" x="5657850" y="4657725"/>
          <p14:tracePt t="38541" x="5715000" y="4652963"/>
          <p14:tracePt t="38558" x="5743575" y="4652963"/>
          <p14:tracePt t="38574" x="5762625" y="4652963"/>
          <p14:tracePt t="38591" x="5772150" y="4652963"/>
          <p14:tracePt t="38608" x="5791200" y="4652963"/>
          <p14:tracePt t="38624" x="5805488" y="4652963"/>
          <p14:tracePt t="38641" x="5819775" y="4652963"/>
          <p14:tracePt t="38658" x="5829300" y="4652963"/>
          <p14:tracePt t="38674" x="5848350" y="4652963"/>
          <p14:tracePt t="38691" x="5862638" y="4652963"/>
          <p14:tracePt t="38707" x="5876925" y="4652963"/>
          <p14:tracePt t="38724" x="5900738" y="4652963"/>
          <p14:tracePt t="38741" x="5919788" y="4662488"/>
          <p14:tracePt t="38757" x="5924550" y="4662488"/>
          <p14:tracePt t="38774" x="5929313" y="4662488"/>
          <p14:tracePt t="38791" x="5938838" y="4662488"/>
          <p14:tracePt t="38824" x="5943600" y="4662488"/>
          <p14:tracePt t="38842" x="5948363" y="4662488"/>
          <p14:tracePt t="39102" x="5948363" y="4657725"/>
          <p14:tracePt t="39111" x="5938838" y="4643438"/>
          <p14:tracePt t="39124" x="5929313" y="4629150"/>
          <p14:tracePt t="39141" x="5910263" y="4595813"/>
          <p14:tracePt t="39157" x="5886450" y="4552950"/>
          <p14:tracePt t="39174" x="5876925" y="4524375"/>
          <p14:tracePt t="39191" x="5867400" y="4500563"/>
          <p14:tracePt t="39208" x="5857875" y="4476750"/>
          <p14:tracePt t="39224" x="5853113" y="4452938"/>
          <p14:tracePt t="39241" x="5853113" y="4438650"/>
          <p14:tracePt t="39258" x="5853113" y="4429125"/>
          <p14:tracePt t="39274" x="5853113" y="4405313"/>
          <p14:tracePt t="39291" x="5853113" y="4395788"/>
          <p14:tracePt t="39308" x="5853113" y="4381500"/>
          <p14:tracePt t="39324" x="5857875" y="4367213"/>
          <p14:tracePt t="39341" x="5867400" y="4343400"/>
          <p14:tracePt t="39357" x="5872163" y="4333875"/>
          <p14:tracePt t="39374" x="5881688" y="4329113"/>
          <p14:tracePt t="39391" x="5886450" y="4319588"/>
          <p14:tracePt t="39407" x="5895975" y="4314825"/>
          <p14:tracePt t="39424" x="5900738" y="4314825"/>
          <p14:tracePt t="39441" x="5915025" y="4314825"/>
          <p14:tracePt t="39458" x="5934075" y="4314825"/>
          <p14:tracePt t="39474" x="5948363" y="4314825"/>
          <p14:tracePt t="39491" x="5957888" y="4314825"/>
          <p14:tracePt t="39508" x="5976938" y="4314825"/>
          <p14:tracePt t="39524" x="5991225" y="4324350"/>
          <p14:tracePt t="39541" x="6000750" y="4329113"/>
          <p14:tracePt t="39558" x="6005513" y="4333875"/>
          <p14:tracePt t="39574" x="6010275" y="4343400"/>
          <p14:tracePt t="39591" x="6019800" y="4352925"/>
          <p14:tracePt t="39607" x="6029325" y="4357688"/>
          <p14:tracePt t="39624" x="6034088" y="4357688"/>
          <p14:tracePt t="39641" x="6038850" y="4357688"/>
          <p14:tracePt t="39658" x="6043613" y="4362450"/>
          <p14:tracePt t="39877" x="6043613" y="4367213"/>
          <p14:tracePt t="39884" x="6043613" y="4371975"/>
          <p14:tracePt t="39893" x="6043613" y="4381500"/>
          <p14:tracePt t="39924" x="6043613" y="4405313"/>
          <p14:tracePt t="39957" x="6043613" y="4438650"/>
          <p14:tracePt t="39974" x="6043613" y="4462463"/>
          <p14:tracePt t="39991" x="6043613" y="4495800"/>
          <p14:tracePt t="40007" x="6043613" y="4519613"/>
          <p14:tracePt t="40024" x="6043613" y="4538663"/>
          <p14:tracePt t="40041" x="6043613" y="4548188"/>
          <p14:tracePt t="40058" x="6043613" y="4562475"/>
          <p14:tracePt t="40075" x="6043613" y="4576763"/>
          <p14:tracePt t="40091" x="6043613" y="4591050"/>
          <p14:tracePt t="40107" x="6043613" y="4595813"/>
          <p14:tracePt t="40124" x="6043613" y="4610100"/>
          <p14:tracePt t="40141" x="6043613" y="4624388"/>
          <p14:tracePt t="40157" x="6043613" y="4638675"/>
          <p14:tracePt t="40174" x="6043613" y="4652963"/>
          <p14:tracePt t="40191" x="6043613" y="4662488"/>
          <p14:tracePt t="40207" x="6034088" y="4681538"/>
          <p14:tracePt t="40224" x="6015038" y="4691063"/>
          <p14:tracePt t="40241" x="6000750" y="4700588"/>
          <p14:tracePt t="40258" x="5967413" y="4705350"/>
          <p14:tracePt t="40274" x="5948363" y="4705350"/>
          <p14:tracePt t="40291" x="5915025" y="4695825"/>
          <p14:tracePt t="40307" x="5891213" y="4662488"/>
          <p14:tracePt t="40324" x="5824538" y="4538663"/>
          <p14:tracePt t="40341" x="5800725" y="4457700"/>
          <p14:tracePt t="40357" x="5786438" y="4395788"/>
          <p14:tracePt t="40374" x="5786438" y="4357688"/>
          <p14:tracePt t="40391" x="5795963" y="4319588"/>
          <p14:tracePt t="40407" x="5810250" y="4295775"/>
          <p14:tracePt t="40424" x="5829300" y="4281488"/>
          <p14:tracePt t="40441" x="5862638" y="4257675"/>
          <p14:tracePt t="40457" x="5876925" y="4252913"/>
          <p14:tracePt t="40474" x="5895975" y="4252913"/>
          <p14:tracePt t="40491" x="5910263" y="4252913"/>
          <p14:tracePt t="40508" x="5934075" y="4262438"/>
          <p14:tracePt t="40524" x="5938838" y="4271963"/>
          <p14:tracePt t="40541" x="5943600" y="4276725"/>
          <p14:tracePt t="40557" x="5953125" y="4291013"/>
          <p14:tracePt t="40574" x="5962650" y="4310063"/>
          <p14:tracePt t="40591" x="5967413" y="4319588"/>
          <p14:tracePt t="40608" x="5972175" y="4324350"/>
          <p14:tracePt t="40625" x="5981700" y="4333875"/>
          <p14:tracePt t="40641" x="5981700" y="4338638"/>
          <p14:tracePt t="40657" x="5986463" y="4343400"/>
          <p14:tracePt t="40674" x="5991225" y="4348163"/>
          <p14:tracePt t="40691" x="6000750" y="4357688"/>
          <p14:tracePt t="40707" x="6010275" y="4367213"/>
          <p14:tracePt t="40724" x="6015038" y="4376738"/>
          <p14:tracePt t="40741" x="6019800" y="4391025"/>
          <p14:tracePt t="40757" x="6019800" y="4419600"/>
          <p14:tracePt t="40774" x="6019800" y="4438650"/>
          <p14:tracePt t="40791" x="6019800" y="4462463"/>
          <p14:tracePt t="40807" x="6015038" y="4476750"/>
          <p14:tracePt t="40824" x="5991225" y="4510088"/>
          <p14:tracePt t="40841" x="5972175" y="4533900"/>
          <p14:tracePt t="40857" x="5962650" y="4548188"/>
          <p14:tracePt t="40874" x="5953125" y="4557713"/>
          <p14:tracePt t="40891" x="5948363" y="4562475"/>
          <p14:tracePt t="40908" x="5948363" y="4567238"/>
          <p14:tracePt t="40924" x="5948363" y="4572000"/>
          <p14:tracePt t="40941" x="5943600" y="4572000"/>
          <p14:tracePt t="40957" x="5934075" y="4576763"/>
          <p14:tracePt t="40974" x="5919788" y="4581525"/>
          <p14:tracePt t="40991" x="5881688" y="4581525"/>
          <p14:tracePt t="41007" x="5838825" y="4581525"/>
          <p14:tracePt t="41024" x="5800725" y="4581525"/>
          <p14:tracePt t="41041" x="5781675" y="4581525"/>
          <p14:tracePt t="41057" x="5753100" y="4581525"/>
          <p14:tracePt t="41074" x="5748338" y="4581525"/>
          <p14:tracePt t="41091" x="5738813" y="4581525"/>
          <p14:tracePt t="41184" x="5743575" y="4581525"/>
          <p14:tracePt t="41198" x="5748338" y="4581525"/>
          <p14:tracePt t="41205" x="5753100" y="4581525"/>
          <p14:tracePt t="41219" x="5762625" y="4581525"/>
          <p14:tracePt t="41226" x="5767388" y="4581525"/>
          <p14:tracePt t="41241" x="5781675" y="4581525"/>
          <p14:tracePt t="41258" x="5791200" y="4581525"/>
          <p14:tracePt t="41274" x="5805488" y="4581525"/>
          <p14:tracePt t="41291" x="5815013" y="4581525"/>
          <p14:tracePt t="41351" x="5815013" y="4586288"/>
          <p14:tracePt t="41359" x="5815013" y="4591050"/>
          <p14:tracePt t="41373" x="5805488" y="4600575"/>
          <p14:tracePt t="41381" x="5795963" y="4610100"/>
          <p14:tracePt t="41391" x="5786438" y="4614863"/>
          <p14:tracePt t="41407" x="5748338" y="4638675"/>
          <p14:tracePt t="41424" x="5700713" y="4662488"/>
          <p14:tracePt t="41441" x="5662613" y="4676775"/>
          <p14:tracePt t="41457" x="5619750" y="4691063"/>
          <p14:tracePt t="41474" x="5576888" y="4686300"/>
          <p14:tracePt t="41491" x="5514975" y="4667250"/>
          <p14:tracePt t="41507" x="5476875" y="4648200"/>
          <p14:tracePt t="41524" x="5438775" y="4633913"/>
          <p14:tracePt t="41541" x="5414963" y="4619625"/>
          <p14:tracePt t="41557" x="5381625" y="4610100"/>
          <p14:tracePt t="41574" x="5372100" y="4605338"/>
          <p14:tracePt t="41591" x="5367338" y="4600575"/>
          <p14:tracePt t="41607" x="5362575" y="4600575"/>
          <p14:tracePt t="41624" x="5353050" y="4600575"/>
          <p14:tracePt t="41712" x="5348288" y="4600575"/>
          <p14:tracePt t="42615" x="5414963" y="4591050"/>
          <p14:tracePt t="42622" x="5524500" y="4581525"/>
          <p14:tracePt t="42628" x="5634038" y="4581525"/>
          <p14:tracePt t="42641" x="5743575" y="4581525"/>
          <p14:tracePt t="42658" x="6034088" y="4567238"/>
          <p14:tracePt t="42690" x="6353175" y="4567238"/>
          <p14:tracePt t="42724" x="6553200" y="4572000"/>
          <p14:tracePt t="42741" x="6596063" y="4581525"/>
          <p14:tracePt t="42757" x="6634163" y="4586288"/>
          <p14:tracePt t="42774" x="6653213" y="4591050"/>
          <p14:tracePt t="42791" x="6686550" y="4595813"/>
          <p14:tracePt t="42807" x="6724650" y="4605338"/>
          <p14:tracePt t="42824" x="6753225" y="4605338"/>
          <p14:tracePt t="42841" x="6805613" y="4610100"/>
          <p14:tracePt t="42857" x="6834188" y="4610100"/>
          <p14:tracePt t="42874" x="6862763" y="4614863"/>
          <p14:tracePt t="42891" x="6900863" y="4619625"/>
          <p14:tracePt t="42907" x="6948488" y="4633913"/>
          <p14:tracePt t="42924" x="6996113" y="4648200"/>
          <p14:tracePt t="42941" x="7048500" y="4657725"/>
          <p14:tracePt t="42957" x="7100888" y="4672013"/>
          <p14:tracePt t="42974" x="7158038" y="4691063"/>
          <p14:tracePt t="42990" x="7172325" y="4695825"/>
          <p14:tracePt t="43007" x="7181850" y="4705350"/>
          <p14:tracePt t="43024" x="7191375" y="4705350"/>
          <p14:tracePt t="43041" x="7191375" y="4714875"/>
          <p14:tracePt t="43057" x="7191375" y="4729163"/>
          <p14:tracePt t="43074" x="7181850" y="4738688"/>
          <p14:tracePt t="43090" x="7110413" y="4776788"/>
          <p14:tracePt t="43107" x="7029450" y="4800600"/>
          <p14:tracePt t="43124" x="6919913" y="4824413"/>
          <p14:tracePt t="43140" x="6810375" y="4829175"/>
          <p14:tracePt t="43157" x="6657975" y="4805363"/>
          <p14:tracePt t="43174" x="6591300" y="4767263"/>
          <p14:tracePt t="43191" x="6538913" y="4710113"/>
          <p14:tracePt t="43208" x="6486525" y="4595813"/>
          <p14:tracePt t="43224" x="6457950" y="4491038"/>
          <p14:tracePt t="43241" x="6462713" y="4333875"/>
          <p14:tracePt t="43257" x="6481763" y="4219575"/>
          <p14:tracePt t="43274" x="6519863" y="4143375"/>
          <p14:tracePt t="43290" x="6557963" y="4110038"/>
          <p14:tracePt t="43307" x="6624638" y="4076700"/>
          <p14:tracePt t="43324" x="6686550" y="4062413"/>
          <p14:tracePt t="43341" x="6762750" y="4062413"/>
          <p14:tracePt t="43357" x="6805613" y="4081463"/>
          <p14:tracePt t="43374" x="6853238" y="4110038"/>
          <p14:tracePt t="43391" x="6915150" y="4186238"/>
          <p14:tracePt t="43407" x="6943725" y="4238625"/>
          <p14:tracePt t="43424" x="6962775" y="4286250"/>
          <p14:tracePt t="43441" x="6967538" y="4329113"/>
          <p14:tracePt t="43457" x="6972300" y="4376738"/>
          <p14:tracePt t="43474" x="6972300" y="4410075"/>
          <p14:tracePt t="43491" x="6972300" y="4438650"/>
          <p14:tracePt t="43507" x="6972300" y="4467225"/>
          <p14:tracePt t="43524" x="6967538" y="4510088"/>
          <p14:tracePt t="43541" x="6967538" y="4529138"/>
          <p14:tracePt t="43557" x="6953250" y="4552950"/>
          <p14:tracePt t="43574" x="6943725" y="4567238"/>
          <p14:tracePt t="43760" x="7010400" y="4562475"/>
          <p14:tracePt t="43766" x="7100888" y="4557713"/>
          <p14:tracePt t="43774" x="7177088" y="4538663"/>
          <p14:tracePt t="43791" x="7324725" y="4529138"/>
          <p14:tracePt t="43807" x="7439025" y="4519613"/>
          <p14:tracePt t="43824" x="7572375" y="4519613"/>
          <p14:tracePt t="43841" x="7643813" y="4524375"/>
          <p14:tracePt t="43857" x="7705725" y="4529138"/>
          <p14:tracePt t="43874" x="7748588" y="4543425"/>
          <p14:tracePt t="43890" x="7796213" y="4552950"/>
          <p14:tracePt t="43907" x="7820025" y="4552950"/>
          <p14:tracePt t="43924" x="7839075" y="4552950"/>
          <p14:tracePt t="43940" x="7862888" y="4552950"/>
          <p14:tracePt t="43957" x="7891463" y="4552950"/>
          <p14:tracePt t="43974" x="7915275" y="4552950"/>
          <p14:tracePt t="43991" x="7929563" y="4552950"/>
          <p14:tracePt t="44008" x="7943850" y="4552950"/>
          <p14:tracePt t="44024" x="7948613" y="4552950"/>
          <p14:tracePt t="44040" x="7953375" y="4552950"/>
          <p14:tracePt t="44082" x="7953375" y="4557713"/>
          <p14:tracePt t="44090" x="7948613" y="4562475"/>
          <p14:tracePt t="44107" x="7924800" y="4600575"/>
          <p14:tracePt t="44124" x="7858125" y="4652963"/>
          <p14:tracePt t="44125" x="7796213" y="4686300"/>
          <p14:tracePt t="44140" x="7658100" y="4738688"/>
          <p14:tracePt t="44157" x="7562850" y="4752975"/>
          <p14:tracePt t="44174" x="7515225" y="4752975"/>
          <p14:tracePt t="44191" x="7462838" y="4714875"/>
          <p14:tracePt t="44207" x="7439025" y="4667250"/>
          <p14:tracePt t="44224" x="7424738" y="4605338"/>
          <p14:tracePt t="44240" x="7424738" y="4538663"/>
          <p14:tracePt t="44257" x="7458075" y="4419600"/>
          <p14:tracePt t="44274" x="7486650" y="4386263"/>
          <p14:tracePt t="44290" x="7539038" y="4367213"/>
          <p14:tracePt t="44307" x="7615238" y="4362450"/>
          <p14:tracePt t="44324" x="7677150" y="4381500"/>
          <p14:tracePt t="44340" x="7700963" y="4395788"/>
          <p14:tracePt t="44357" x="7715250" y="4410075"/>
          <p14:tracePt t="44374" x="7724775" y="4429125"/>
          <p14:tracePt t="44390" x="7734300" y="4452938"/>
          <p14:tracePt t="44407" x="7734300" y="4471988"/>
          <p14:tracePt t="44424" x="7734300" y="4481513"/>
          <p14:tracePt t="44440" x="7734300" y="4491038"/>
          <p14:tracePt t="44457" x="7734300" y="4500563"/>
          <p14:tracePt t="44474" x="7743825" y="4505325"/>
          <p14:tracePt t="44490" x="7743825" y="4510088"/>
          <p14:tracePt t="44507" x="7758113" y="4519613"/>
          <p14:tracePt t="44524" x="7777163" y="4524375"/>
          <p14:tracePt t="44541" x="7791450" y="4529138"/>
          <p14:tracePt t="44557" x="7796213" y="4538663"/>
          <p14:tracePt t="44574" x="7805738" y="4543425"/>
          <p14:tracePt t="44590" x="7810500" y="4543425"/>
          <p14:tracePt t="44607" x="7815263" y="4543425"/>
          <p14:tracePt t="44624" x="7820025" y="4548188"/>
          <p14:tracePt t="44640" x="7824788" y="4552950"/>
          <p14:tracePt t="44657" x="7824788" y="4567238"/>
          <p14:tracePt t="44674" x="7824788" y="4605338"/>
          <p14:tracePt t="44690" x="7810500" y="4638675"/>
          <p14:tracePt t="44707" x="7800975" y="4667250"/>
          <p14:tracePt t="44724" x="7777163" y="4691063"/>
          <p14:tracePt t="44740" x="7739063" y="4714875"/>
          <p14:tracePt t="44757" x="7686675" y="4738688"/>
          <p14:tracePt t="44774" x="7653338" y="4752975"/>
          <p14:tracePt t="44790" x="7610475" y="4762500"/>
          <p14:tracePt t="44808" x="7548563" y="4762500"/>
          <p14:tracePt t="44824" x="7510463" y="4757738"/>
          <p14:tracePt t="44840" x="7467600" y="4743450"/>
          <p14:tracePt t="44857" x="7424738" y="4733925"/>
          <p14:tracePt t="44874" x="7353300" y="4705350"/>
          <p14:tracePt t="44890" x="7310438" y="4700588"/>
          <p14:tracePt t="44907" x="7272338" y="4686300"/>
          <p14:tracePt t="44924" x="7243763" y="4681538"/>
          <p14:tracePt t="44940" x="7210425" y="4662488"/>
          <p14:tracePt t="44957" x="7186613" y="4652963"/>
          <p14:tracePt t="44974" x="7162800" y="4643438"/>
          <p14:tracePt t="44991" x="7129463" y="4629150"/>
          <p14:tracePt t="45007" x="7119938" y="4619625"/>
          <p14:tracePt t="45024" x="7110413" y="4614863"/>
          <p14:tracePt t="45040" x="7105650" y="4610100"/>
          <p14:tracePt t="45057" x="7096125" y="4605338"/>
          <p14:tracePt t="46826" x="6919913" y="4638675"/>
          <p14:tracePt t="46834" x="6634163" y="4681538"/>
          <p14:tracePt t="46842" x="6286500" y="4710113"/>
          <p14:tracePt t="46857" x="5581650" y="4743450"/>
          <p14:tracePt t="46874" x="4914900" y="4719638"/>
          <p14:tracePt t="46891" x="4338638" y="4605338"/>
          <p14:tracePt t="46907" x="3786188" y="4419600"/>
          <p14:tracePt t="46941" x="3467100" y="4257675"/>
          <p14:tracePt t="46974" x="3348038" y="4157663"/>
          <p14:tracePt t="46990" x="3319463" y="4124325"/>
          <p14:tracePt t="47007" x="3305175" y="4100513"/>
          <p14:tracePt t="47024" x="3267075" y="4071938"/>
          <p14:tracePt t="47040" x="3233738" y="4062413"/>
          <p14:tracePt t="47057" x="3195638" y="4043363"/>
          <p14:tracePt t="47073" x="3143250" y="4033838"/>
          <p14:tracePt t="47090" x="3076575" y="4024313"/>
          <p14:tracePt t="47107" x="3033713" y="4014788"/>
          <p14:tracePt t="47124" x="2995613" y="4010025"/>
          <p14:tracePt t="47140" x="2957513" y="3995738"/>
          <p14:tracePt t="47157" x="2909888" y="3971925"/>
          <p14:tracePt t="47173" x="2881313" y="3957638"/>
          <p14:tracePt t="47190" x="2857500" y="3943350"/>
          <p14:tracePt t="47207" x="2828925" y="3929063"/>
          <p14:tracePt t="47223" x="2814638" y="3924300"/>
          <p14:tracePt t="47240" x="2800350" y="3914775"/>
          <p14:tracePt t="47257" x="2790825" y="3910013"/>
          <p14:tracePt t="47274" x="2781300" y="3900488"/>
          <p14:tracePt t="47290" x="2771775" y="3895725"/>
          <p14:tracePt t="47307" x="2767013" y="3895725"/>
          <p14:tracePt t="47324" x="2762250" y="3895725"/>
          <p14:tracePt t="47340" x="2752725" y="3886200"/>
          <p14:tracePt t="47357" x="2738438" y="3886200"/>
          <p14:tracePt t="47373" x="2724150" y="3871913"/>
          <p14:tracePt t="47390" x="2705100" y="3871913"/>
          <p14:tracePt t="47407" x="2695575" y="3871913"/>
          <p14:tracePt t="47423" x="2681288" y="3871913"/>
          <p14:tracePt t="47440" x="2676525" y="3871913"/>
          <p14:tracePt t="47457" x="2667000" y="3871913"/>
          <p14:tracePt t="47474" x="2657475" y="3871913"/>
          <p14:tracePt t="47530" x="2657475" y="3867150"/>
          <p14:tracePt t="47537" x="2657475" y="3862388"/>
          <p14:tracePt t="47553" x="2662238" y="3857625"/>
          <p14:tracePt t="47560" x="2676525" y="3852863"/>
          <p14:tracePt t="47574" x="2728913" y="3843338"/>
          <p14:tracePt t="47590" x="2790825" y="3819525"/>
          <p14:tracePt t="47607" x="2867025" y="3795713"/>
          <p14:tracePt t="47624" x="2919413" y="3776663"/>
          <p14:tracePt t="47626" x="2938463" y="3771900"/>
          <p14:tracePt t="47640" x="2981325" y="3757613"/>
          <p14:tracePt t="47657" x="3019425" y="3748088"/>
          <p14:tracePt t="47674" x="3052763" y="3748088"/>
          <p14:tracePt t="47690" x="3095625" y="3748088"/>
          <p14:tracePt t="47707" x="3157538" y="3762375"/>
          <p14:tracePt t="47724" x="3200400" y="3767138"/>
          <p14:tracePt t="47740" x="3224213" y="3767138"/>
          <p14:tracePt t="47758" x="3257550" y="3767138"/>
          <p14:tracePt t="47774" x="3271838" y="3767138"/>
          <p14:tracePt t="47790" x="3286125" y="3767138"/>
          <p14:tracePt t="47807" x="3290888" y="3767138"/>
          <p14:tracePt t="47824" x="3300413" y="3767138"/>
          <p14:tracePt t="47840" x="3305175" y="3767138"/>
          <p14:tracePt t="48045" x="3286125" y="3790950"/>
          <p14:tracePt t="48052" x="3262313" y="3819525"/>
          <p14:tracePt t="48059" x="3233738" y="3843338"/>
          <p14:tracePt t="48073" x="3205163" y="3871913"/>
          <p14:tracePt t="48090" x="3171825" y="3895725"/>
          <p14:tracePt t="48107" x="3143250" y="3919538"/>
          <p14:tracePt t="48124" x="3109913" y="3938588"/>
          <p14:tracePt t="48125" x="3100388" y="3943350"/>
          <p14:tracePt t="48140" x="3062288" y="3962400"/>
          <p14:tracePt t="48157" x="3033713" y="3976688"/>
          <p14:tracePt t="48174" x="2995613" y="3995738"/>
          <p14:tracePt t="48191" x="2947988" y="4010025"/>
          <p14:tracePt t="48207" x="2924175" y="4024313"/>
          <p14:tracePt t="48224" x="2909888" y="4029075"/>
          <p14:tracePt t="48240" x="2905125" y="4029075"/>
          <p14:tracePt t="48257" x="2895600" y="4029075"/>
          <p14:tracePt t="48274" x="2890838" y="4029075"/>
          <p14:tracePt t="48323" x="2895600" y="4033838"/>
          <p14:tracePt t="48330" x="2909888" y="4033838"/>
          <p14:tracePt t="48340" x="2919413" y="4038600"/>
          <p14:tracePt t="48357" x="2971800" y="4048125"/>
          <p14:tracePt t="48374" x="3048000" y="4057650"/>
          <p14:tracePt t="48390" x="3124200" y="4071938"/>
          <p14:tracePt t="48407" x="3186113" y="4086225"/>
          <p14:tracePt t="48423" x="3257550" y="4100513"/>
          <p14:tracePt t="48440" x="3328988" y="4114800"/>
          <p14:tracePt t="48457" x="3357563" y="4129088"/>
          <p14:tracePt t="48473" x="3371850" y="4129088"/>
          <p14:tracePt t="48490" x="3381375" y="4129088"/>
          <p14:tracePt t="48507" x="3390900" y="4129088"/>
          <p14:tracePt t="48524" x="3395663" y="4129088"/>
          <p14:tracePt t="48540" x="3400425" y="4129088"/>
          <p14:tracePt t="48911" x="3381375" y="4119563"/>
          <p14:tracePt t="48918" x="3362325" y="4100513"/>
          <p14:tracePt t="48926" x="3343275" y="4071938"/>
          <p14:tracePt t="48940" x="3305175" y="4029075"/>
          <p14:tracePt t="48957" x="3276600" y="3995738"/>
          <p14:tracePt t="48974" x="3262313" y="3962400"/>
          <p14:tracePt t="48990" x="3238500" y="3910013"/>
          <p14:tracePt t="49023" x="3205163" y="3819525"/>
          <p14:tracePt t="49057" x="3181350" y="3757613"/>
          <p14:tracePt t="49073" x="3181350" y="3752850"/>
          <p14:tracePt t="49090" x="3181350" y="3743325"/>
          <p14:tracePt t="49107" x="3181350" y="3738563"/>
          <p14:tracePt t="49123" x="3181350" y="3733800"/>
          <p14:tracePt t="49153" x="3176588" y="3733800"/>
          <p14:tracePt t="49160" x="3171825" y="3738563"/>
          <p14:tracePt t="49173" x="3148013" y="3752850"/>
          <p14:tracePt t="49190" x="3095625" y="3786188"/>
          <p14:tracePt t="49207" x="3009900" y="3819525"/>
          <p14:tracePt t="49224" x="2905125" y="3852863"/>
          <p14:tracePt t="49240" x="2809875" y="3857625"/>
          <p14:tracePt t="49257" x="2771775" y="3852863"/>
          <p14:tracePt t="49273" x="2747963" y="3819525"/>
          <p14:tracePt t="49290" x="2724150" y="3748088"/>
          <p14:tracePt t="49307" x="2719388" y="3671888"/>
          <p14:tracePt t="49323" x="2724150" y="3638550"/>
          <p14:tracePt t="49340" x="2747963" y="3629025"/>
          <p14:tracePt t="49357" x="2824163" y="3614738"/>
          <p14:tracePt t="49373" x="2895600" y="3629025"/>
          <p14:tracePt t="49390" x="2952750" y="3671888"/>
          <p14:tracePt t="49407" x="3005138" y="3719513"/>
          <p14:tracePt t="49423" x="3052763" y="3786188"/>
          <p14:tracePt t="49440" x="3062288" y="3824288"/>
          <p14:tracePt t="49457" x="3076575" y="3848100"/>
          <p14:tracePt t="49473" x="3076575" y="3857625"/>
          <p14:tracePt t="49490" x="3076575" y="3876675"/>
          <p14:tracePt t="49507" x="3076575" y="3886200"/>
          <p14:tracePt t="49523" x="3076575" y="3900488"/>
          <p14:tracePt t="49540" x="3086100" y="3914775"/>
          <p14:tracePt t="49557" x="3095625" y="3948113"/>
          <p14:tracePt t="49573" x="3100388" y="3986213"/>
          <p14:tracePt t="49590" x="3109913" y="4024313"/>
          <p14:tracePt t="49607" x="3109913" y="4076700"/>
          <p14:tracePt t="49623" x="3100388" y="4105275"/>
          <p14:tracePt t="49640" x="3095625" y="4119563"/>
          <p14:tracePt t="49657" x="3090863" y="4124325"/>
          <p14:tracePt t="49673" x="3057525" y="4138613"/>
          <p14:tracePt t="49690" x="3024188" y="4143375"/>
          <p14:tracePt t="49707" x="2971800" y="4143375"/>
          <p14:tracePt t="49723" x="2909888" y="4129088"/>
          <p14:tracePt t="49740" x="2838450" y="4086225"/>
          <p14:tracePt t="49757" x="2805113" y="4048125"/>
          <p14:tracePt t="49774" x="2776538" y="4019550"/>
          <p14:tracePt t="49791" x="2738438" y="3971925"/>
          <p14:tracePt t="49807" x="2728913" y="3948113"/>
          <p14:tracePt t="49823" x="2719388" y="3933825"/>
          <p14:tracePt t="49840" x="2714625" y="3929063"/>
          <p14:tracePt t="49857" x="2705100" y="3919538"/>
          <p14:tracePt t="49873" x="2705100" y="3914775"/>
          <p14:tracePt t="49890" x="2705100" y="3910013"/>
          <p14:tracePt t="49938" x="2705100" y="3905250"/>
          <p14:tracePt t="49953" x="2705100" y="3900488"/>
          <p14:tracePt t="49960" x="2705100" y="3895725"/>
          <p14:tracePt t="49974" x="2738438" y="3881438"/>
          <p14:tracePt t="49991" x="2795588" y="3867150"/>
          <p14:tracePt t="50007" x="2900363" y="3852863"/>
          <p14:tracePt t="50023" x="2995613" y="3843338"/>
          <p14:tracePt t="50040" x="3100388" y="3833813"/>
          <p14:tracePt t="50057" x="3148013" y="3833813"/>
          <p14:tracePt t="50073" x="3200400" y="3843338"/>
          <p14:tracePt t="50090" x="3243263" y="3848100"/>
          <p14:tracePt t="50107" x="3290888" y="3862388"/>
          <p14:tracePt t="50123" x="3300413" y="3862388"/>
          <p14:tracePt t="50141" x="3309938" y="3862388"/>
          <p14:tracePt t="50173" x="3309938" y="3867150"/>
          <p14:tracePt t="50190" x="3309938" y="3871913"/>
          <p14:tracePt t="50207" x="3295650" y="3881438"/>
          <p14:tracePt t="50224" x="3238500" y="3905250"/>
          <p14:tracePt t="50240" x="3195638" y="3924300"/>
          <p14:tracePt t="50257" x="3128963" y="3948113"/>
          <p14:tracePt t="50273" x="3067050" y="3962400"/>
          <p14:tracePt t="50290" x="2990850" y="3967163"/>
          <p14:tracePt t="50307" x="2957513" y="3967163"/>
          <p14:tracePt t="50323" x="2933700" y="3967163"/>
          <p14:tracePt t="50340" x="2914650" y="3962400"/>
          <p14:tracePt t="50357" x="2895600" y="3938588"/>
          <p14:tracePt t="50373" x="2881313" y="3914775"/>
          <p14:tracePt t="50390" x="2862263" y="3881438"/>
          <p14:tracePt t="50407" x="2838450" y="3824288"/>
          <p14:tracePt t="50423" x="2819400" y="3800475"/>
          <p14:tracePt t="50440" x="2809875" y="3786188"/>
          <p14:tracePt t="50457" x="2790825" y="3776663"/>
          <p14:tracePt t="50473" x="2747963" y="3762375"/>
          <p14:tracePt t="50490" x="2719388" y="3757613"/>
          <p14:tracePt t="50507" x="2695575" y="3757613"/>
          <p14:tracePt t="50523" x="2686050" y="3757613"/>
          <p14:tracePt t="50540" x="2676525" y="3757613"/>
          <p14:tracePt t="50557" x="2671763" y="3757613"/>
          <p14:tracePt t="50573" x="2671763" y="3752850"/>
          <p14:tracePt t="50590" x="2695575" y="3743325"/>
          <p14:tracePt t="50607" x="2747963" y="3743325"/>
          <p14:tracePt t="50623" x="2833688" y="3743325"/>
          <p14:tracePt t="50640" x="2943225" y="3743325"/>
          <p14:tracePt t="50657" x="3086100" y="3757613"/>
          <p14:tracePt t="50673" x="3148013" y="3781425"/>
          <p14:tracePt t="50690" x="3186113" y="3790950"/>
          <p14:tracePt t="50706" x="3214688" y="3810000"/>
          <p14:tracePt t="50723" x="3238500" y="3833813"/>
          <p14:tracePt t="50740" x="3243263" y="3848100"/>
          <p14:tracePt t="50757" x="3248025" y="3867150"/>
          <p14:tracePt t="50774" x="3243263" y="3895725"/>
          <p14:tracePt t="50790" x="3209925" y="3929063"/>
          <p14:tracePt t="50807" x="3143250" y="3976688"/>
          <p14:tracePt t="50823" x="3043238" y="4038600"/>
          <p14:tracePt t="50840" x="2928938" y="4095750"/>
          <p14:tracePt t="50857" x="2881313" y="4119563"/>
          <p14:tracePt t="50873" x="2852738" y="4124325"/>
          <p14:tracePt t="50890" x="2838450" y="4133850"/>
          <p14:tracePt t="50907" x="2828925" y="4133850"/>
          <p14:tracePt t="50950" x="2838450" y="4133850"/>
          <p14:tracePt t="50958" x="2857500" y="4129088"/>
          <p14:tracePt t="50973" x="2919413" y="4119563"/>
          <p14:tracePt t="50990" x="3000375" y="4114800"/>
          <p14:tracePt t="51007" x="3090863" y="4114800"/>
          <p14:tracePt t="51024" x="3181350" y="4114800"/>
          <p14:tracePt t="51040" x="3252788" y="4124325"/>
          <p14:tracePt t="51057" x="3295650" y="4129088"/>
          <p14:tracePt t="51073" x="3324225" y="4129088"/>
          <p14:tracePt t="51090" x="3348038" y="4129088"/>
          <p14:tracePt t="51107" x="3352800" y="4129088"/>
          <p14:tracePt t="51123" x="3357563" y="4129088"/>
          <p14:tracePt t="53005" x="3433763" y="4148138"/>
          <p14:tracePt t="53012" x="3581400" y="4191000"/>
          <p14:tracePt t="53023" x="3757613" y="4238625"/>
          <p14:tracePt t="53040" x="3995738" y="4295775"/>
          <p14:tracePt t="53056" x="4367213" y="4419600"/>
          <p14:tracePt t="53073" x="4581525" y="4481513"/>
          <p14:tracePt t="53106" x="4957763" y="4595813"/>
          <p14:tracePt t="53140" x="5186363" y="4667250"/>
          <p14:tracePt t="53156" x="5229225" y="4676775"/>
          <p14:tracePt t="53173" x="5281613" y="4686300"/>
          <p14:tracePt t="53190" x="5310188" y="4686300"/>
          <p14:tracePt t="53206" x="5348288" y="4686300"/>
          <p14:tracePt t="53223" x="5376863" y="4686300"/>
          <p14:tracePt t="53240" x="5414963" y="4686300"/>
          <p14:tracePt t="53256" x="5434013" y="4681538"/>
          <p14:tracePt t="53273" x="5467350" y="4672013"/>
          <p14:tracePt t="53290" x="5495925" y="4672013"/>
          <p14:tracePt t="53306" x="5534025" y="4672013"/>
          <p14:tracePt t="53323" x="5562600" y="4672013"/>
          <p14:tracePt t="53340" x="5581650" y="4672013"/>
          <p14:tracePt t="53356" x="5605463" y="4672013"/>
          <p14:tracePt t="53373" x="5614988" y="4672013"/>
          <p14:tracePt t="53390" x="5624513" y="4672013"/>
          <p14:tracePt t="53406" x="5629275" y="4672013"/>
          <p14:tracePt t="53496" x="5629275" y="4667250"/>
          <p14:tracePt t="53504" x="5629275" y="4662488"/>
          <p14:tracePt t="53519" x="5629275" y="4657725"/>
          <p14:tracePt t="53526" x="5624513" y="4652963"/>
          <p14:tracePt t="53540" x="5605463" y="4648200"/>
          <p14:tracePt t="53556" x="5576888" y="4643438"/>
          <p14:tracePt t="53573" x="5534025" y="4629150"/>
          <p14:tracePt t="53590" x="5500688" y="4629150"/>
          <p14:tracePt t="53606" x="5438775" y="4629150"/>
          <p14:tracePt t="53623" x="5400675" y="4629150"/>
          <p14:tracePt t="53640" x="5376863" y="4629150"/>
          <p14:tracePt t="53656" x="5353050" y="4629150"/>
          <p14:tracePt t="53673" x="5319713" y="4629150"/>
          <p14:tracePt t="53690" x="5300663" y="4629150"/>
          <p14:tracePt t="53706" x="5276850" y="4629150"/>
          <p14:tracePt t="53723" x="5257800" y="4619625"/>
          <p14:tracePt t="53740" x="5210175" y="4605338"/>
          <p14:tracePt t="53756" x="5176838" y="4595813"/>
          <p14:tracePt t="53773" x="5157788" y="4581525"/>
          <p14:tracePt t="53790" x="5119688" y="4548188"/>
          <p14:tracePt t="53806" x="5110163" y="4524375"/>
          <p14:tracePt t="53823" x="5095875" y="4486275"/>
          <p14:tracePt t="53840" x="5091113" y="4438650"/>
          <p14:tracePt t="53856" x="5091113" y="4391025"/>
          <p14:tracePt t="53873" x="5095875" y="4362450"/>
          <p14:tracePt t="53890" x="5114925" y="4338638"/>
          <p14:tracePt t="53906" x="5124450" y="4329113"/>
          <p14:tracePt t="53923" x="5157788" y="4305300"/>
          <p14:tracePt t="53940" x="5181600" y="4291013"/>
          <p14:tracePt t="53956" x="5205413" y="4281488"/>
          <p14:tracePt t="53973" x="5257800" y="4276725"/>
          <p14:tracePt t="53990" x="5300663" y="4276725"/>
          <p14:tracePt t="54006" x="5343525" y="4276725"/>
          <p14:tracePt t="54023" x="5381625" y="4291013"/>
          <p14:tracePt t="54040" x="5424488" y="4314825"/>
          <p14:tracePt t="54056" x="5434013" y="4329113"/>
          <p14:tracePt t="54073" x="5448300" y="4352925"/>
          <p14:tracePt t="54090" x="5457825" y="4395788"/>
          <p14:tracePt t="54106" x="5462588" y="4462463"/>
          <p14:tracePt t="54123" x="5462588" y="4500563"/>
          <p14:tracePt t="54140" x="5462588" y="4519613"/>
          <p14:tracePt t="54156" x="5462588" y="4543425"/>
          <p14:tracePt t="54173" x="5462588" y="4557713"/>
          <p14:tracePt t="54190" x="5462588" y="4572000"/>
          <p14:tracePt t="54206" x="5462588" y="4581525"/>
          <p14:tracePt t="54223" x="5462588" y="4591050"/>
          <p14:tracePt t="54240" x="5462588" y="4595813"/>
          <p14:tracePt t="54256" x="5462588" y="4600575"/>
          <p14:tracePt t="54304" x="5462588" y="4605338"/>
          <p14:tracePt t="55244" x="5514975" y="4595813"/>
          <p14:tracePt t="55251" x="5572125" y="4586288"/>
          <p14:tracePt t="55259" x="5629275" y="4572000"/>
          <p14:tracePt t="55290" x="5800725" y="4533900"/>
          <p14:tracePt t="55323" x="5886450" y="4519613"/>
          <p14:tracePt t="55339" x="5934075" y="4519613"/>
          <p14:tracePt t="55356" x="5962650" y="4519613"/>
          <p14:tracePt t="55373" x="5986463" y="4519613"/>
          <p14:tracePt t="55390" x="6019800" y="4519613"/>
          <p14:tracePt t="55406" x="6043613" y="4519613"/>
          <p14:tracePt t="55423" x="6062663" y="4519613"/>
          <p14:tracePt t="55440" x="6081713" y="4524375"/>
          <p14:tracePt t="55456" x="6100763" y="4533900"/>
          <p14:tracePt t="55473" x="6110288" y="4538663"/>
          <p14:tracePt t="55490" x="6115050" y="4543425"/>
          <p14:tracePt t="55506" x="6124575" y="4552950"/>
          <p14:tracePt t="55523" x="6124575" y="4572000"/>
          <p14:tracePt t="55540" x="6124575" y="4576763"/>
          <p14:tracePt t="55556" x="6119813" y="4581525"/>
          <p14:tracePt t="55573" x="6110288" y="4586288"/>
          <p14:tracePt t="55590" x="6100763" y="4591050"/>
          <p14:tracePt t="55606" x="6091238" y="4591050"/>
          <p14:tracePt t="55623" x="6081713" y="4591050"/>
          <p14:tracePt t="55640" x="6048375" y="4586288"/>
          <p14:tracePt t="55656" x="6019800" y="4576763"/>
          <p14:tracePt t="55673" x="5986463" y="4529138"/>
          <p14:tracePt t="55692" x="5919788" y="4391025"/>
          <p14:tracePt t="55706" x="5910263" y="4329113"/>
          <p14:tracePt t="55723" x="5910263" y="4300538"/>
          <p14:tracePt t="55740" x="5910263" y="4286250"/>
          <p14:tracePt t="55757" x="5910263" y="4271963"/>
          <p14:tracePt t="55773" x="5910263" y="4267200"/>
          <p14:tracePt t="55789" x="5915025" y="4257675"/>
          <p14:tracePt t="55806" x="5919788" y="4257675"/>
          <p14:tracePt t="55823" x="5943600" y="4257675"/>
          <p14:tracePt t="55840" x="5953125" y="4262438"/>
          <p14:tracePt t="55856" x="5972175" y="4291013"/>
          <p14:tracePt t="55873" x="5991225" y="4329113"/>
          <p14:tracePt t="55889" x="6005513" y="4376738"/>
          <p14:tracePt t="55906" x="6005513" y="4395788"/>
          <p14:tracePt t="55923" x="6005513" y="4419600"/>
          <p14:tracePt t="55940" x="6005513" y="4438650"/>
          <p14:tracePt t="55956" x="6005513" y="4443413"/>
          <p14:tracePt t="55973" x="6005513" y="4448175"/>
          <p14:tracePt t="55989" x="6005513" y="4457700"/>
          <p14:tracePt t="56300" x="5910263" y="4467225"/>
          <p14:tracePt t="56308" x="5862638" y="4471988"/>
          <p14:tracePt t="56315" x="5829300" y="4481513"/>
          <p14:tracePt t="56323" x="5781675" y="4491038"/>
          <p14:tracePt t="56339" x="5710238" y="4495800"/>
          <p14:tracePt t="56356" x="5672138" y="4500563"/>
          <p14:tracePt t="56373" x="5643563" y="4500563"/>
          <p14:tracePt t="56406" x="5634038" y="4500563"/>
          <p14:tracePt t="56439" x="5614988" y="4500563"/>
          <p14:tracePt t="56456" x="5610225" y="4505325"/>
          <p14:tracePt t="56473" x="5600700" y="4510088"/>
          <p14:tracePt t="56489" x="5576888" y="4529138"/>
          <p14:tracePt t="56506" x="5505450" y="4567238"/>
          <p14:tracePt t="56523" x="5438775" y="4605338"/>
          <p14:tracePt t="56540" x="5353050" y="4633913"/>
          <p14:tracePt t="56557" x="5210175" y="4676775"/>
          <p14:tracePt t="56573" x="5138738" y="4676775"/>
          <p14:tracePt t="56590" x="5095875" y="4672013"/>
          <p14:tracePt t="56606" x="5072063" y="4657725"/>
          <p14:tracePt t="56623" x="5014913" y="4552950"/>
          <p14:tracePt t="56640" x="5000625" y="4491038"/>
          <p14:tracePt t="56657" x="5000625" y="4419600"/>
          <p14:tracePt t="56673" x="5014913" y="4319588"/>
          <p14:tracePt t="56689" x="5081588" y="4162425"/>
          <p14:tracePt t="56706" x="5114925" y="4114800"/>
          <p14:tracePt t="56723" x="5157788" y="4081463"/>
          <p14:tracePt t="56739" x="5210175" y="4067175"/>
          <p14:tracePt t="56756" x="5267325" y="4076700"/>
          <p14:tracePt t="56773" x="5295900" y="4105275"/>
          <p14:tracePt t="56789" x="5329238" y="4152900"/>
          <p14:tracePt t="56806" x="5357813" y="4224338"/>
          <p14:tracePt t="56823" x="5367338" y="4267200"/>
          <p14:tracePt t="56839" x="5367338" y="4305300"/>
          <p14:tracePt t="56856" x="5367338" y="4338638"/>
          <p14:tracePt t="56873" x="5367338" y="4386263"/>
          <p14:tracePt t="56889" x="5362575" y="4414838"/>
          <p14:tracePt t="56906" x="5362575" y="4438650"/>
          <p14:tracePt t="56923" x="5362575" y="4452938"/>
          <p14:tracePt t="56939" x="5362575" y="4467225"/>
          <p14:tracePt t="56956" x="5362575" y="4471988"/>
          <p14:tracePt t="57555" x="5467350" y="4462463"/>
          <p14:tracePt t="57562" x="5657850" y="4438650"/>
          <p14:tracePt t="57573" x="5805488" y="4414838"/>
          <p14:tracePt t="57590" x="6115050" y="4395788"/>
          <p14:tracePt t="57606" x="6538913" y="4381500"/>
          <p14:tracePt t="57623" x="6796088" y="4381500"/>
          <p14:tracePt t="57639" x="6996113" y="4386263"/>
          <p14:tracePt t="57673" x="7291388" y="4419600"/>
          <p14:tracePt t="57706" x="7429500" y="4457700"/>
          <p14:tracePt t="57723" x="7491413" y="4476750"/>
          <p14:tracePt t="57740" x="7519988" y="4486275"/>
          <p14:tracePt t="57756" x="7543800" y="4491038"/>
          <p14:tracePt t="57773" x="7562850" y="4491038"/>
          <p14:tracePt t="57790" x="7596188" y="4491038"/>
          <p14:tracePt t="57806" x="7610475" y="4491038"/>
          <p14:tracePt t="57823" x="7624763" y="4491038"/>
          <p14:tracePt t="57839" x="7639050" y="4491038"/>
          <p14:tracePt t="57856" x="7672388" y="4491038"/>
          <p14:tracePt t="57873" x="7681913" y="4491038"/>
          <p14:tracePt t="57889" x="7705725" y="4491038"/>
          <p14:tracePt t="57906" x="7724775" y="4491038"/>
          <p14:tracePt t="57923" x="7758113" y="4491038"/>
          <p14:tracePt t="57939" x="7777163" y="4500563"/>
          <p14:tracePt t="57956" x="7800975" y="4510088"/>
          <p14:tracePt t="57973" x="7820025" y="4519613"/>
          <p14:tracePt t="57989" x="7829550" y="4529138"/>
          <p14:tracePt t="58006" x="7834313" y="4538663"/>
          <p14:tracePt t="58023" x="7839075" y="4552950"/>
          <p14:tracePt t="58039" x="7839075" y="4581525"/>
          <p14:tracePt t="58056" x="7829550" y="4595813"/>
          <p14:tracePt t="58073" x="7815263" y="4605338"/>
          <p14:tracePt t="58089" x="7791450" y="4624388"/>
          <p14:tracePt t="58106" x="7758113" y="4643438"/>
          <p14:tracePt t="58123" x="7734300" y="4652963"/>
          <p14:tracePt t="58139" x="7710488" y="4652963"/>
          <p14:tracePt t="58156" x="7667625" y="4605338"/>
          <p14:tracePt t="58173" x="7634288" y="4552950"/>
          <p14:tracePt t="58189" x="7605713" y="4505325"/>
          <p14:tracePt t="58206" x="7586663" y="4467225"/>
          <p14:tracePt t="58223" x="7567613" y="4419600"/>
          <p14:tracePt t="58239" x="7567613" y="4391025"/>
          <p14:tracePt t="58256" x="7567613" y="4367213"/>
          <p14:tracePt t="58273" x="7572375" y="4348163"/>
          <p14:tracePt t="58289" x="7581900" y="4333875"/>
          <p14:tracePt t="58306" x="7591425" y="4324350"/>
          <p14:tracePt t="58323" x="7605713" y="4314825"/>
          <p14:tracePt t="58340" x="7643813" y="4310063"/>
          <p14:tracePt t="58356" x="7667625" y="4310063"/>
          <p14:tracePt t="58373" x="7681913" y="4314825"/>
          <p14:tracePt t="58389" x="7691438" y="4324350"/>
          <p14:tracePt t="58406" x="7715250" y="4357688"/>
          <p14:tracePt t="58423" x="7715250" y="4395788"/>
          <p14:tracePt t="58439" x="7715250" y="4438650"/>
          <p14:tracePt t="58456" x="7710488" y="4481513"/>
          <p14:tracePt t="58473" x="7700963" y="4524375"/>
          <p14:tracePt t="58489" x="7696200" y="4538663"/>
          <p14:tracePt t="58506" x="7696200" y="4552950"/>
          <p14:tracePt t="58523" x="7696200" y="4567238"/>
          <p14:tracePt t="58539" x="7696200" y="4572000"/>
          <p14:tracePt t="58556" x="7696200" y="4576763"/>
          <p14:tracePt t="58573" x="7696200" y="4581525"/>
          <p14:tracePt t="58767" x="7696200" y="4562475"/>
          <p14:tracePt t="58773" x="7696200" y="4538663"/>
          <p14:tracePt t="58784" x="7696200" y="4495800"/>
          <p14:tracePt t="58793" x="7705725" y="4448175"/>
          <p14:tracePt t="58806" x="7715250" y="4348163"/>
          <p14:tracePt t="58823" x="7720013" y="4252913"/>
          <p14:tracePt t="58839" x="7748588" y="4152900"/>
          <p14:tracePt t="58856" x="7772400" y="4081463"/>
          <p14:tracePt t="58873" x="7796213" y="4005263"/>
          <p14:tracePt t="58890" x="7829550" y="3933825"/>
          <p14:tracePt t="58906" x="7848600" y="3895725"/>
          <p14:tracePt t="58923" x="7858125" y="3871913"/>
          <p14:tracePt t="58939" x="7862888" y="3857625"/>
          <p14:tracePt t="58956" x="7872413" y="3848100"/>
          <p14:tracePt t="58973" x="7872413" y="3838575"/>
          <p14:tracePt t="58989" x="7872413" y="3833813"/>
          <p14:tracePt t="59006" x="7872413" y="3829050"/>
          <p14:tracePt t="59023" x="7872413" y="3824288"/>
          <p14:tracePt t="59125" x="7872413" y="3819525"/>
          <p14:tracePt t="59382" x="7815263" y="3867150"/>
          <p14:tracePt t="59389" x="7729538" y="3929063"/>
          <p14:tracePt t="59397" x="7648575" y="4005263"/>
          <p14:tracePt t="59422" x="7429500" y="4167188"/>
          <p14:tracePt t="59456" x="7253288" y="4305300"/>
          <p14:tracePt t="59473" x="7219950" y="4324350"/>
          <p14:tracePt t="59489" x="7205663" y="4333875"/>
          <p14:tracePt t="59506" x="7191375" y="4343400"/>
          <p14:tracePt t="59523" x="7186613" y="4348163"/>
          <p14:tracePt t="59539" x="7181850" y="4348163"/>
          <p14:tracePt t="59556" x="7172325" y="4348163"/>
          <p14:tracePt t="59589" x="7172325" y="4352925"/>
          <p14:tracePt t="59606" x="7162800" y="4367213"/>
          <p14:tracePt t="59623" x="7158038" y="4376738"/>
          <p14:tracePt t="59624" x="7153275" y="4386263"/>
          <p14:tracePt t="59639" x="7143750" y="4400550"/>
          <p14:tracePt t="59656" x="7124700" y="4424363"/>
          <p14:tracePt t="59673" x="7105650" y="4452938"/>
          <p14:tracePt t="59689" x="7081838" y="4500563"/>
          <p14:tracePt t="59706" x="7029450" y="4572000"/>
          <p14:tracePt t="59723" x="6991350" y="4605338"/>
          <p14:tracePt t="59739" x="6962775" y="4643438"/>
          <p14:tracePt t="59756" x="6900863" y="4681538"/>
          <p14:tracePt t="59772" x="6834188" y="4710113"/>
          <p14:tracePt t="59791" x="6762750" y="4729163"/>
          <p14:tracePt t="59808" x="6677025" y="4738688"/>
          <p14:tracePt t="59823" x="6634163" y="4738688"/>
          <p14:tracePt t="59839" x="6596063" y="4729163"/>
          <p14:tracePt t="59856" x="6567488" y="4719638"/>
          <p14:tracePt t="59875" x="6529388" y="4662488"/>
          <p14:tracePt t="59889" x="6515100" y="4591050"/>
          <p14:tracePt t="59906" x="6515100" y="4519613"/>
          <p14:tracePt t="59923" x="6529388" y="4467225"/>
          <p14:tracePt t="59940" x="6567488" y="4414838"/>
          <p14:tracePt t="59956" x="6605588" y="4391025"/>
          <p14:tracePt t="59973" x="6657975" y="4371975"/>
          <p14:tracePt t="59989" x="6691313" y="4362450"/>
          <p14:tracePt t="60006" x="6738938" y="4371975"/>
          <p14:tracePt t="60023" x="6757988" y="4381500"/>
          <p14:tracePt t="60039" x="6781800" y="4433888"/>
          <p14:tracePt t="60056" x="6796088" y="4524375"/>
          <p14:tracePt t="60073" x="6796088" y="4605338"/>
          <p14:tracePt t="60089" x="6791325" y="4638675"/>
          <p14:tracePt t="60106" x="6786563" y="4657725"/>
          <p14:tracePt t="60123" x="6777038" y="4672013"/>
          <p14:tracePt t="60139" x="6777038" y="4676775"/>
          <p14:tracePt t="60156" x="6777038" y="4681538"/>
          <p14:tracePt t="60197" x="6777038" y="4686300"/>
          <p14:tracePt t="60652" x="6800850" y="4633913"/>
          <p14:tracePt t="60659" x="6848475" y="4543425"/>
          <p14:tracePt t="60667" x="6905625" y="4448175"/>
          <p14:tracePt t="60675" x="6948488" y="4376738"/>
          <p14:tracePt t="60690" x="7024688" y="4286250"/>
          <p14:tracePt t="60706" x="7105650" y="4205288"/>
          <p14:tracePt t="60723" x="7186613" y="4133850"/>
          <p14:tracePt t="60756" x="7353300" y="3948113"/>
          <p14:tracePt t="60789" x="7396163" y="3895725"/>
          <p14:tracePt t="60806" x="7410450" y="3876675"/>
          <p14:tracePt t="60822" x="7415213" y="3867150"/>
          <p14:tracePt t="60839" x="7419975" y="3862388"/>
          <p14:tracePt t="60856" x="7424738" y="3857625"/>
          <p14:tracePt t="60872" x="7424738" y="3852863"/>
          <p14:tracePt t="61422" x="7358063" y="3890963"/>
          <p14:tracePt t="61429" x="7277100" y="3948113"/>
          <p14:tracePt t="61439" x="7181850" y="4010025"/>
          <p14:tracePt t="61456" x="7005638" y="4133850"/>
          <p14:tracePt t="61472" x="6862763" y="4252913"/>
          <p14:tracePt t="61489" x="6710363" y="4352925"/>
          <p14:tracePt t="61523" x="6586538" y="4429125"/>
          <p14:tracePt t="61556" x="6500813" y="4462463"/>
          <p14:tracePt t="61572" x="6481763" y="4467225"/>
          <p14:tracePt t="61589" x="6457950" y="4476750"/>
          <p14:tracePt t="61606" x="6410325" y="4486275"/>
          <p14:tracePt t="61622" x="6381750" y="4491038"/>
          <p14:tracePt t="61639" x="6343650" y="4500563"/>
          <p14:tracePt t="61656" x="6324600" y="4500563"/>
          <p14:tracePt t="61672" x="6291263" y="4500563"/>
          <p14:tracePt t="61689" x="6281738" y="4500563"/>
          <p14:tracePt t="61706" x="6276975" y="4500563"/>
          <p14:tracePt t="61722" x="6262688" y="4500563"/>
          <p14:tracePt t="61739" x="6253163" y="4500563"/>
          <p14:tracePt t="61756" x="6229350" y="4514850"/>
          <p14:tracePt t="61772" x="6200775" y="4524375"/>
          <p14:tracePt t="61789" x="6162675" y="4548188"/>
          <p14:tracePt t="61806" x="6138863" y="4562475"/>
          <p14:tracePt t="61823" x="6124575" y="4567238"/>
          <p14:tracePt t="61839" x="6115050" y="4572000"/>
          <p14:tracePt t="61856" x="6105525" y="4572000"/>
          <p14:tracePt t="61872" x="6100763" y="4572000"/>
          <p14:tracePt t="61889" x="6091238" y="4576763"/>
          <p14:tracePt t="61906" x="6067425" y="4586288"/>
          <p14:tracePt t="61922" x="6048375" y="4591050"/>
          <p14:tracePt t="61939" x="6034088" y="4600575"/>
          <p14:tracePt t="61956" x="6024563" y="4605338"/>
          <p14:tracePt t="61972" x="6019800" y="4610100"/>
          <p14:tracePt t="62229" x="6005513" y="4610100"/>
          <p14:tracePt t="62237" x="5991225" y="4610100"/>
          <p14:tracePt t="62244" x="5976938" y="4610100"/>
          <p14:tracePt t="62256" x="5967413" y="4610100"/>
          <p14:tracePt t="62272" x="5948363" y="4610100"/>
          <p14:tracePt t="62289" x="5905500" y="4595813"/>
          <p14:tracePt t="62306" x="5872163" y="4591050"/>
          <p14:tracePt t="62323" x="5824538" y="4581525"/>
          <p14:tracePt t="62339" x="5762625" y="4562475"/>
          <p14:tracePt t="62356" x="5743575" y="4552950"/>
          <p14:tracePt t="62372" x="5719763" y="4543425"/>
          <p14:tracePt t="62389" x="5710238" y="4538663"/>
          <p14:tracePt t="62406" x="5700713" y="4529138"/>
          <p14:tracePt t="62422" x="5691188" y="4529138"/>
          <p14:tracePt t="62439" x="5686425" y="4529138"/>
          <p14:tracePt t="62559" x="5681663" y="4529138"/>
          <p14:tracePt t="62589" x="5676900" y="4529138"/>
          <p14:tracePt t="62596" x="5672138" y="4529138"/>
          <p14:tracePt t="62611" x="5662613" y="4529138"/>
          <p14:tracePt t="62622" x="5657850" y="4533900"/>
          <p14:tracePt t="62639" x="5643563" y="4548188"/>
          <p14:tracePt t="62656" x="5591175" y="4572000"/>
          <p14:tracePt t="62672" x="5562600" y="4591050"/>
          <p14:tracePt t="62689" x="5524500" y="4610100"/>
          <p14:tracePt t="62706" x="5476875" y="4624388"/>
          <p14:tracePt t="62722" x="5457825" y="4633913"/>
          <p14:tracePt t="62739" x="5424488" y="4638675"/>
          <p14:tracePt t="62756" x="5395913" y="4643438"/>
          <p14:tracePt t="62773" x="5357813" y="4643438"/>
          <p14:tracePt t="62790" x="5324475" y="4643438"/>
          <p14:tracePt t="62806" x="5295900" y="4643438"/>
          <p14:tracePt t="62824" x="5267325" y="4652963"/>
          <p14:tracePt t="62839" x="5210175" y="4652963"/>
          <p14:tracePt t="62856" x="5167313" y="4652963"/>
          <p14:tracePt t="62873" x="5133975" y="4652963"/>
          <p14:tracePt t="62890" x="5086350" y="4652963"/>
          <p14:tracePt t="62906" x="5048250" y="4643438"/>
          <p14:tracePt t="62922" x="5029200" y="4638675"/>
          <p14:tracePt t="62939" x="5005388" y="4629150"/>
          <p14:tracePt t="62956" x="4986338" y="4610100"/>
          <p14:tracePt t="62972" x="4967288" y="4581525"/>
          <p14:tracePt t="62989" x="4957763" y="4552950"/>
          <p14:tracePt t="63006" x="4953000" y="4538663"/>
          <p14:tracePt t="63022" x="4953000" y="4533900"/>
          <p14:tracePt t="63039" x="4953000" y="4524375"/>
          <p14:tracePt t="63345" x="4924425" y="4500563"/>
          <p14:tracePt t="63352" x="4886325" y="4457700"/>
          <p14:tracePt t="63359" x="4824413" y="4405313"/>
          <p14:tracePt t="63372" x="4762500" y="4343400"/>
          <p14:tracePt t="63389" x="4572000" y="4167188"/>
          <p14:tracePt t="63406" x="4457700" y="4038600"/>
          <p14:tracePt t="63422" x="4362450" y="3948113"/>
          <p14:tracePt t="63439" x="4271963" y="3862388"/>
          <p14:tracePt t="63456" x="4133850" y="3781425"/>
          <p14:tracePt t="63472" x="4057650" y="3752850"/>
          <p14:tracePt t="63489" x="3981450" y="3719513"/>
          <p14:tracePt t="63506" x="3833813" y="3695700"/>
          <p14:tracePt t="63522" x="3719513" y="3695700"/>
          <p14:tracePt t="63539" x="3614738" y="3700463"/>
          <p14:tracePt t="63556" x="3533775" y="3714750"/>
          <p14:tracePt t="63572" x="3386138" y="3781425"/>
          <p14:tracePt t="63589" x="3309938" y="3843338"/>
          <p14:tracePt t="63606" x="3214688" y="3948113"/>
          <p14:tracePt t="63622" x="3138488" y="4048125"/>
          <p14:tracePt t="63624" x="3100388" y="4119563"/>
          <p14:tracePt t="63639" x="3048000" y="4300538"/>
          <p14:tracePt t="63656" x="3028950" y="4457700"/>
          <p14:tracePt t="63672" x="3043238" y="4586288"/>
          <p14:tracePt t="63689" x="3190875" y="4967288"/>
          <p14:tracePt t="63706" x="3290888" y="5143500"/>
          <p14:tracePt t="63723" x="3476625" y="5529263"/>
          <p14:tracePt t="63739" x="3605213" y="5753100"/>
          <p14:tracePt t="63756" x="3895725" y="6129338"/>
          <p14:tracePt t="63773" x="4062413" y="6305550"/>
          <p14:tracePt t="63789" x="4248150" y="6424613"/>
          <p14:tracePt t="63806" x="4443413" y="6510338"/>
          <p14:tracePt t="63822" x="4672013" y="6562725"/>
          <p14:tracePt t="63839" x="4829175" y="6557963"/>
          <p14:tracePt t="63856" x="4967288" y="6524625"/>
          <p14:tracePt t="63872" x="5176838" y="6329363"/>
          <p14:tracePt t="63889" x="5386388" y="5991225"/>
          <p14:tracePt t="63906" x="5581650" y="5519738"/>
          <p14:tracePt t="63923" x="5681663" y="5138738"/>
          <p14:tracePt t="63939" x="5691188" y="4548188"/>
          <p14:tracePt t="63956" x="5619750" y="4152900"/>
          <p14:tracePt t="63972" x="5524500" y="3976688"/>
          <p14:tracePt t="63989" x="5438775" y="3848100"/>
          <p14:tracePt t="64006" x="5238750" y="3633788"/>
          <p14:tracePt t="64022" x="5048250" y="3524250"/>
          <p14:tracePt t="64039" x="4891088" y="3471863"/>
          <p14:tracePt t="64056" x="4733925" y="3471863"/>
          <p14:tracePt t="64072" x="4557713" y="3505200"/>
          <p14:tracePt t="64090" x="4481513" y="3543300"/>
          <p14:tracePt t="64106" x="4429125" y="3571875"/>
          <p14:tracePt t="64122" x="4352925" y="3609975"/>
          <p14:tracePt t="64139" x="4314825" y="3629025"/>
          <p14:tracePt t="64156" x="4286250" y="3638550"/>
          <p14:tracePt t="64172" x="4276725" y="3648075"/>
          <p14:tracePt t="64189" x="4267200" y="3648075"/>
          <p14:tracePt t="64206" x="4257675" y="3648075"/>
          <p14:tracePt t="64222" x="4252913" y="3648075"/>
          <p14:tracePt t="64460" x="4200525" y="3652838"/>
          <p14:tracePt t="64468" x="4124325" y="3662363"/>
          <p14:tracePt t="64476" x="4057650" y="3662363"/>
          <p14:tracePt t="64490" x="3943350" y="3671888"/>
          <p14:tracePt t="64506" x="3862388" y="3671888"/>
          <p14:tracePt t="64522" x="3781425" y="3667125"/>
          <p14:tracePt t="64539" x="3709988" y="3657600"/>
          <p14:tracePt t="64556" x="3595688" y="3643313"/>
          <p14:tracePt t="64572" x="3543300" y="3633788"/>
          <p14:tracePt t="64589" x="3490913" y="3624263"/>
          <p14:tracePt t="64606" x="3462338" y="3614738"/>
          <p14:tracePt t="64622" x="3448050" y="3614738"/>
          <p14:tracePt t="64828" x="3376613" y="3614738"/>
          <p14:tracePt t="64835" x="3267075" y="3633788"/>
          <p14:tracePt t="64842" x="3109913" y="3657600"/>
          <p14:tracePt t="64855" x="2938463" y="3676650"/>
          <p14:tracePt t="64872" x="2562225" y="3738563"/>
          <p14:tracePt t="64889" x="2362200" y="3767138"/>
          <p14:tracePt t="64906" x="2200275" y="3786188"/>
          <p14:tracePt t="64922" x="2066925" y="3786188"/>
          <p14:tracePt t="64939" x="1976438" y="3781425"/>
          <p14:tracePt t="64956" x="1900238" y="3767138"/>
          <p14:tracePt t="64972" x="1847850" y="3748088"/>
          <p14:tracePt t="64989" x="1790700" y="3709988"/>
          <p14:tracePt t="65006" x="1766888" y="3676650"/>
          <p14:tracePt t="65022" x="1747838" y="3624263"/>
          <p14:tracePt t="65039" x="1733550" y="3543300"/>
          <p14:tracePt t="65055" x="1757363" y="3424238"/>
          <p14:tracePt t="65073" x="1795463" y="3357563"/>
          <p14:tracePt t="65089" x="1833563" y="3314700"/>
          <p14:tracePt t="65106" x="1909763" y="3252788"/>
          <p14:tracePt t="65122" x="1966913" y="3224213"/>
          <p14:tracePt t="65139" x="2019300" y="3205163"/>
          <p14:tracePt t="65155" x="2066925" y="3205163"/>
          <p14:tracePt t="65172" x="2176463" y="3214688"/>
          <p14:tracePt t="65189" x="2238375" y="3238500"/>
          <p14:tracePt t="65205" x="2295525" y="3290888"/>
          <p14:tracePt t="65222" x="2371725" y="3381375"/>
          <p14:tracePt t="65239" x="2447925" y="3486150"/>
          <p14:tracePt t="65255" x="2481263" y="3524250"/>
          <p14:tracePt t="65272" x="2505075" y="3548063"/>
          <p14:tracePt t="65289" x="2538413" y="3581400"/>
          <p14:tracePt t="65306" x="2562225" y="3595688"/>
          <p14:tracePt t="65322" x="2586038" y="3609975"/>
          <p14:tracePt t="65339" x="2614613" y="3614738"/>
          <p14:tracePt t="65356" x="2662238" y="3624263"/>
          <p14:tracePt t="65372" x="2690813" y="3633788"/>
          <p14:tracePt t="65389" x="2709863" y="3633788"/>
          <p14:tracePt t="65406" x="2724150" y="3638550"/>
          <p14:tracePt t="65586" x="2852738" y="3686175"/>
          <p14:tracePt t="65610" x="3505200" y="4010025"/>
          <p14:tracePt t="65634" x="4300538" y="4376738"/>
          <p14:tracePt t="65649" x="4648200" y="4562475"/>
          <p14:tracePt t="65657" x="4800600" y="4643438"/>
          <p14:tracePt t="65672" x="5038725" y="4767263"/>
          <p14:tracePt t="65689" x="5281613" y="4857750"/>
          <p14:tracePt t="65706" x="5467350" y="4914900"/>
          <p14:tracePt t="65722" x="5586413" y="4938713"/>
          <p14:tracePt t="65739" x="5610225" y="4943475"/>
          <p14:tracePt t="65755" x="5629275" y="4943475"/>
          <p14:tracePt t="65772" x="5634038" y="4933950"/>
          <p14:tracePt t="65789" x="5600700" y="4791075"/>
          <p14:tracePt t="65806" x="5538788" y="4719638"/>
          <p14:tracePt t="65822" x="5476875" y="4676775"/>
          <p14:tracePt t="65839" x="5395913" y="4672013"/>
          <p14:tracePt t="65855" x="5272088" y="4795838"/>
          <p14:tracePt t="65872" x="5176838" y="5014913"/>
          <p14:tracePt t="65889" x="5100638" y="5295900"/>
          <p14:tracePt t="65905" x="5081588" y="5443538"/>
          <p14:tracePt t="65922" x="5091113" y="5486400"/>
          <p14:tracePt t="65939" x="5110163" y="5510213"/>
          <p14:tracePt t="65955" x="5143500" y="5524500"/>
          <p14:tracePt t="65972" x="5257800" y="5481638"/>
          <p14:tracePt t="65989" x="5353050" y="5367338"/>
          <p14:tracePt t="66006" x="5443538" y="5214938"/>
          <p14:tracePt t="66023" x="5505450" y="4943475"/>
          <p14:tracePt t="66039" x="5510213" y="4776788"/>
          <p14:tracePt t="66055" x="5505450" y="4714875"/>
          <p14:tracePt t="66072" x="5491163" y="4686300"/>
          <p14:tracePt t="66089" x="5481638" y="4667250"/>
          <p14:tracePt t="66106" x="5476875" y="4657725"/>
          <p14:tracePt t="66122" x="5472113" y="4652963"/>
          <p14:tracePt t="66139" x="5467350" y="4648200"/>
          <p14:tracePt t="66156" x="5467350" y="4638675"/>
          <p14:tracePt t="66172" x="5467350" y="4629150"/>
          <p14:tracePt t="66189" x="5476875" y="4624388"/>
          <p14:tracePt t="66205" x="5495925" y="4610100"/>
          <p14:tracePt t="66222" x="5529263" y="4586288"/>
          <p14:tracePt t="66239" x="5553075" y="4576763"/>
          <p14:tracePt t="66255" x="5567363" y="4557713"/>
          <p14:tracePt t="66272" x="5581650" y="4548188"/>
          <p14:tracePt t="66289" x="5586413" y="4543425"/>
          <p14:tracePt t="66305" x="5595938" y="4543425"/>
          <p14:tracePt t="66346" x="5595938" y="4548188"/>
          <p14:tracePt t="66355" x="5591175" y="4552950"/>
          <p14:tracePt t="66372" x="5567363" y="4586288"/>
          <p14:tracePt t="66389" x="5519738" y="4633913"/>
          <p14:tracePt t="66405" x="5462588" y="4691063"/>
          <p14:tracePt t="66422" x="5438775" y="4705350"/>
          <p14:tracePt t="66439" x="5424488" y="4719638"/>
          <p14:tracePt t="66456" x="5405438" y="4724400"/>
          <p14:tracePt t="66472" x="5391150" y="4719638"/>
          <p14:tracePt t="66489" x="5372100" y="4700588"/>
          <p14:tracePt t="66505" x="5348288" y="4672013"/>
          <p14:tracePt t="66522" x="5286375" y="4543425"/>
          <p14:tracePt t="66539" x="5262563" y="4405313"/>
          <p14:tracePt t="66555" x="5243513" y="4333875"/>
          <p14:tracePt t="66572" x="5238750" y="4291013"/>
          <p14:tracePt t="66589" x="5238750" y="4257675"/>
          <p14:tracePt t="66605" x="5238750" y="4248150"/>
          <p14:tracePt t="66622" x="5248275" y="4243388"/>
          <p14:tracePt t="66639" x="5267325" y="4238625"/>
          <p14:tracePt t="66655" x="5291138" y="4238625"/>
          <p14:tracePt t="66672" x="5319713" y="4248150"/>
          <p14:tracePt t="66689" x="5343525" y="4257675"/>
          <p14:tracePt t="66705" x="5372100" y="4286250"/>
          <p14:tracePt t="66722" x="5381625" y="4314825"/>
          <p14:tracePt t="66739" x="5395913" y="4343400"/>
          <p14:tracePt t="66755" x="5405438" y="4362450"/>
          <p14:tracePt t="66772" x="5405438" y="4376738"/>
          <p14:tracePt t="66789" x="5405438" y="4386263"/>
          <p14:tracePt t="66806" x="5405438" y="4391025"/>
          <p14:tracePt t="66823" x="5405438" y="4400550"/>
          <p14:tracePt t="66839" x="5405438" y="4419600"/>
          <p14:tracePt t="66855" x="5405438" y="4433888"/>
          <p14:tracePt t="66872" x="5405438" y="4457700"/>
          <p14:tracePt t="66889" x="5405438" y="4476750"/>
          <p14:tracePt t="66906" x="5405438" y="4486275"/>
          <p14:tracePt t="66922" x="5410200" y="4500563"/>
          <p14:tracePt t="66939" x="5414963" y="4514850"/>
          <p14:tracePt t="66956" x="5414963" y="4533900"/>
          <p14:tracePt t="66972" x="5414963" y="4543425"/>
          <p14:tracePt t="66989" x="5414963" y="4548188"/>
          <p14:tracePt t="67005" x="5414963" y="4552950"/>
          <p14:tracePt t="67022" x="5414963" y="4557713"/>
          <p14:tracePt t="67081" x="5414963" y="4562475"/>
          <p14:tracePt t="67623" x="5414963" y="4567238"/>
          <p14:tracePt t="67631" x="5414963" y="4576763"/>
          <p14:tracePt t="67639" x="5410200" y="4591050"/>
          <p14:tracePt t="67655" x="5386388" y="4619625"/>
          <p14:tracePt t="67672" x="5362575" y="4643438"/>
          <p14:tracePt t="67689" x="5324475" y="4672013"/>
          <p14:tracePt t="67722" x="5291138" y="4700588"/>
          <p14:tracePt t="67755" x="5253038" y="4700588"/>
          <p14:tracePt t="67772" x="5233988" y="4695825"/>
          <p14:tracePt t="67789" x="5219700" y="4676775"/>
          <p14:tracePt t="67805" x="5195888" y="4633913"/>
          <p14:tracePt t="67822" x="5167313" y="4567238"/>
          <p14:tracePt t="67839" x="5162550" y="4524375"/>
          <p14:tracePt t="67855" x="5162550" y="4476750"/>
          <p14:tracePt t="67872" x="5186363" y="4391025"/>
          <p14:tracePt t="67889" x="5205413" y="4352925"/>
          <p14:tracePt t="67905" x="5214938" y="4333875"/>
          <p14:tracePt t="67922" x="5233988" y="4324350"/>
          <p14:tracePt t="67939" x="5257800" y="4319588"/>
          <p14:tracePt t="67955" x="5267325" y="4324350"/>
          <p14:tracePt t="67972" x="5286375" y="4348163"/>
          <p14:tracePt t="67988" x="5295900" y="4371975"/>
          <p14:tracePt t="68005" x="5305425" y="4410075"/>
          <p14:tracePt t="68022" x="5305425" y="4433888"/>
          <p14:tracePt t="68039" x="5305425" y="4448175"/>
          <p14:tracePt t="68056" x="5305425" y="4457700"/>
          <p14:tracePt t="68072" x="5305425" y="4462463"/>
          <p14:tracePt t="68089" x="5305425" y="4467225"/>
          <p14:tracePt t="68105" x="5305425" y="4471988"/>
          <p14:tracePt t="68152" x="5305425" y="4476750"/>
          <p14:tracePt t="68240" x="5305425" y="4481513"/>
          <p14:tracePt t="68270" x="5305425" y="4486275"/>
          <p14:tracePt t="68305" x="5305425" y="4495800"/>
          <p14:tracePt t="68312" x="5314950" y="4514850"/>
          <p14:tracePt t="68322" x="5314950" y="4533900"/>
          <p14:tracePt t="68339" x="5314950" y="4567238"/>
          <p14:tracePt t="68355" x="5324475" y="4605338"/>
          <p14:tracePt t="68372" x="5324475" y="4629150"/>
          <p14:tracePt t="68389" x="5324475" y="4638675"/>
          <p14:tracePt t="68405" x="5324475" y="4643438"/>
          <p14:tracePt t="68422" x="5324475" y="4652963"/>
          <p14:tracePt t="69024" x="5362575" y="4638675"/>
          <p14:tracePt t="69032" x="5414963" y="4614863"/>
          <p14:tracePt t="69040" x="5462588" y="4591050"/>
          <p14:tracePt t="69055" x="5538788" y="4552950"/>
          <p14:tracePt t="69072" x="5624513" y="4519613"/>
          <p14:tracePt t="69089" x="5700713" y="4495800"/>
          <p14:tracePt t="69122" x="5810250" y="4486275"/>
          <p14:tracePt t="69155" x="5876925" y="4486275"/>
          <p14:tracePt t="69172" x="5915025" y="4486275"/>
          <p14:tracePt t="69188" x="5934075" y="4486275"/>
          <p14:tracePt t="69205" x="5957888" y="4486275"/>
          <p14:tracePt t="69222" x="5995988" y="4486275"/>
          <p14:tracePt t="69238" x="6015038" y="4486275"/>
          <p14:tracePt t="69255" x="6034088" y="4486275"/>
          <p14:tracePt t="69272" x="6048375" y="4486275"/>
          <p14:tracePt t="69289" x="6067425" y="4486275"/>
          <p14:tracePt t="69305" x="6076950" y="4486275"/>
          <p14:tracePt t="69322" x="6081713" y="4486275"/>
          <p14:tracePt t="69338" x="6091238" y="4486275"/>
          <p14:tracePt t="69355" x="6096000" y="4495800"/>
          <p14:tracePt t="69372" x="6096000" y="4505325"/>
          <p14:tracePt t="69389" x="6096000" y="4519613"/>
          <p14:tracePt t="69405" x="6081713" y="4543425"/>
          <p14:tracePt t="69422" x="6034088" y="4591050"/>
          <p14:tracePt t="69438" x="5957888" y="4629150"/>
          <p14:tracePt t="69455" x="5862638" y="4652963"/>
          <p14:tracePt t="69472" x="5753100" y="4643438"/>
          <p14:tracePt t="69488" x="5710238" y="4624388"/>
          <p14:tracePt t="69505" x="5676900" y="4595813"/>
          <p14:tracePt t="69522" x="5653088" y="4538663"/>
          <p14:tracePt t="69538" x="5657850" y="4367213"/>
          <p14:tracePt t="69555" x="5681663" y="4271963"/>
          <p14:tracePt t="69572" x="5705475" y="4219575"/>
          <p14:tracePt t="69589" x="5748338" y="4181475"/>
          <p14:tracePt t="69605" x="5772150" y="4167188"/>
          <p14:tracePt t="69622" x="5795963" y="4157663"/>
          <p14:tracePt t="69638" x="5810250" y="4157663"/>
          <p14:tracePt t="69655" x="5829300" y="4191000"/>
          <p14:tracePt t="69672" x="5853113" y="4243388"/>
          <p14:tracePt t="69688" x="5857875" y="4286250"/>
          <p14:tracePt t="69705" x="5862638" y="4319588"/>
          <p14:tracePt t="69722" x="5862638" y="4352925"/>
          <p14:tracePt t="69738" x="5862638" y="4367213"/>
          <p14:tracePt t="69755" x="5862638" y="4376738"/>
          <p14:tracePt t="69772" x="5862638" y="4386263"/>
          <p14:tracePt t="69788" x="5862638" y="4395788"/>
          <p14:tracePt t="69822" x="5862638" y="4400550"/>
          <p14:tracePt t="70360" x="5915025" y="4410075"/>
          <p14:tracePt t="70367" x="6005513" y="4419600"/>
          <p14:tracePt t="70375" x="6076950" y="4433888"/>
          <p14:tracePt t="70389" x="6200775" y="4443413"/>
          <p14:tracePt t="70405" x="6315075" y="4452938"/>
          <p14:tracePt t="70422" x="6429375" y="4467225"/>
          <p14:tracePt t="70455" x="6624638" y="4481513"/>
          <p14:tracePt t="70488" x="6724650" y="4481513"/>
          <p14:tracePt t="70505" x="6777038" y="4481513"/>
          <p14:tracePt t="70522" x="6848475" y="4481513"/>
          <p14:tracePt t="70538" x="6891338" y="4481513"/>
          <p14:tracePt t="70555" x="6943725" y="4481513"/>
          <p14:tracePt t="70572" x="6977063" y="4471988"/>
          <p14:tracePt t="70588" x="7034213" y="4467225"/>
          <p14:tracePt t="70605" x="7053263" y="4467225"/>
          <p14:tracePt t="70622" x="7067550" y="4462463"/>
          <p14:tracePt t="70638" x="7091363" y="4457700"/>
          <p14:tracePt t="70655" x="7100888" y="4457700"/>
          <p14:tracePt t="70672" x="7110413" y="4452938"/>
          <p14:tracePt t="70688" x="7124700" y="4452938"/>
          <p14:tracePt t="70705" x="7143750" y="4452938"/>
          <p14:tracePt t="70722" x="7158038" y="4452938"/>
          <p14:tracePt t="70738" x="7172325" y="4452938"/>
          <p14:tracePt t="70755" x="7181850" y="4452938"/>
          <p14:tracePt t="70772" x="7191375" y="4457700"/>
          <p14:tracePt t="70788" x="7196138" y="4467225"/>
          <p14:tracePt t="70805" x="7196138" y="4476750"/>
          <p14:tracePt t="70822" x="7181850" y="4514850"/>
          <p14:tracePt t="70839" x="7158038" y="4562475"/>
          <p14:tracePt t="70855" x="7115175" y="4619625"/>
          <p14:tracePt t="70872" x="7058025" y="4662488"/>
          <p14:tracePt t="70888" x="6938963" y="4733925"/>
          <p14:tracePt t="70905" x="6853238" y="4757738"/>
          <p14:tracePt t="70922" x="6796088" y="4762500"/>
          <p14:tracePt t="70938" x="6743700" y="4762500"/>
          <p14:tracePt t="70955" x="6681788" y="4743450"/>
          <p14:tracePt t="70972" x="6643688" y="4710113"/>
          <p14:tracePt t="70988" x="6610350" y="4672013"/>
          <p14:tracePt t="71005" x="6557963" y="4605338"/>
          <p14:tracePt t="71022" x="6524625" y="4557713"/>
          <p14:tracePt t="71038" x="6496050" y="4481513"/>
          <p14:tracePt t="71055" x="6477000" y="4400550"/>
          <p14:tracePt t="71072" x="6491288" y="4262438"/>
          <p14:tracePt t="71088" x="6515100" y="4205288"/>
          <p14:tracePt t="71105" x="6543675" y="4176713"/>
          <p14:tracePt t="71122" x="6567488" y="4152900"/>
          <p14:tracePt t="71124" x="6577013" y="4148138"/>
          <p14:tracePt t="71138" x="6629400" y="4133850"/>
          <p14:tracePt t="71155" x="6677025" y="4133850"/>
          <p14:tracePt t="71172" x="6738938" y="4143375"/>
          <p14:tracePt t="71188" x="6781800" y="4176713"/>
          <p14:tracePt t="71205" x="6834188" y="4224338"/>
          <p14:tracePt t="71222" x="6853238" y="4271963"/>
          <p14:tracePt t="71238" x="6862763" y="4300538"/>
          <p14:tracePt t="71255" x="6862763" y="4338638"/>
          <p14:tracePt t="71272" x="6862763" y="4362450"/>
          <p14:tracePt t="71288" x="6853238" y="4371975"/>
          <p14:tracePt t="71305" x="6848475" y="4386263"/>
          <p14:tracePt t="71322" x="6834188" y="4405313"/>
          <p14:tracePt t="71338" x="6829425" y="4414838"/>
          <p14:tracePt t="71355" x="6824663" y="4419600"/>
          <p14:tracePt t="71372" x="6815138" y="4429125"/>
          <p14:tracePt t="71388" x="6810375" y="4438650"/>
          <p14:tracePt t="71461" x="6810375" y="4443413"/>
          <p14:tracePt t="71681" x="6810375" y="4467225"/>
          <p14:tracePt t="71688" x="6810375" y="4491038"/>
          <p14:tracePt t="71695" x="6810375" y="4514850"/>
          <p14:tracePt t="71705" x="6810375" y="4543425"/>
          <p14:tracePt t="71722" x="6810375" y="4576763"/>
          <p14:tracePt t="71738" x="6810375" y="4614863"/>
          <p14:tracePt t="71755" x="6810375" y="4638675"/>
          <p14:tracePt t="71772" x="6810375" y="4648200"/>
          <p14:tracePt t="71788" x="6810375" y="4652963"/>
          <p14:tracePt t="71805" x="6810375" y="4662488"/>
          <p14:tracePt t="71872" x="6815138" y="4657725"/>
          <p14:tracePt t="71880" x="6829425" y="4648200"/>
          <p14:tracePt t="71888" x="6853238" y="4624388"/>
          <p14:tracePt t="71905" x="6972300" y="4576763"/>
          <p14:tracePt t="71922" x="7158038" y="4510088"/>
          <p14:tracePt t="71938" x="7367588" y="4438650"/>
          <p14:tracePt t="71955" x="7472363" y="4410075"/>
          <p14:tracePt t="71972" x="7558088" y="4386263"/>
          <p14:tracePt t="71990" x="7634288" y="4371975"/>
          <p14:tracePt t="72005" x="7662863" y="4371975"/>
          <p14:tracePt t="72022" x="7686675" y="4376738"/>
          <p14:tracePt t="72038" x="7705725" y="4386263"/>
          <p14:tracePt t="72055" x="7734300" y="4395788"/>
          <p14:tracePt t="72072" x="7758113" y="4405313"/>
          <p14:tracePt t="72088" x="7777163" y="4410075"/>
          <p14:tracePt t="72105" x="7796213" y="4419600"/>
          <p14:tracePt t="72122" x="7810500" y="4429125"/>
          <p14:tracePt t="72138" x="7815263" y="4438650"/>
          <p14:tracePt t="72155" x="7820025" y="4452938"/>
          <p14:tracePt t="72172" x="7800975" y="4491038"/>
          <p14:tracePt t="72188" x="7724775" y="4538663"/>
          <p14:tracePt t="72205" x="7581900" y="4591050"/>
          <p14:tracePt t="72222" x="7424738" y="4610100"/>
          <p14:tracePt t="72238" x="7205663" y="4543425"/>
          <p14:tracePt t="72255" x="7138988" y="4505325"/>
          <p14:tracePt t="72272" x="7105650" y="4476750"/>
          <p14:tracePt t="72288" x="7100888" y="4424363"/>
          <p14:tracePt t="72305" x="7138988" y="4343400"/>
          <p14:tracePt t="72323" x="7177088" y="4310063"/>
          <p14:tracePt t="72339" x="7205663" y="4291013"/>
          <p14:tracePt t="72355" x="7239000" y="4281488"/>
          <p14:tracePt t="72372" x="7248525" y="4281488"/>
          <p14:tracePt t="72405" x="7219950" y="4305300"/>
          <p14:tracePt t="72422" x="7010400" y="4381500"/>
          <p14:tracePt t="72438" x="6848475" y="4433888"/>
          <p14:tracePt t="72455" x="6696075" y="4471988"/>
          <p14:tracePt t="72472" x="6596063" y="4486275"/>
          <p14:tracePt t="72488" x="6534150" y="4495800"/>
          <p14:tracePt t="72505" x="6519863" y="4495800"/>
          <p14:tracePt t="72522" x="6515100" y="44958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 txBox="1">
            <a:spLocks noChangeArrowheads="1"/>
          </p:cNvSpPr>
          <p:nvPr/>
        </p:nvSpPr>
        <p:spPr bwMode="auto">
          <a:xfrm>
            <a:off x="809625" y="285750"/>
            <a:ext cx="7215188" cy="3078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public class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ParameterPassing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static void main(String[]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args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Point p1 = new Point(0, 0)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Point p2 = new Point(10, 20)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Rectangle5 r = new Rectangle5(p1, p2)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System.out.println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(r) ; 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// (0, 0),(10, 20)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p2.set(100, 200)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System.out.println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(r) 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; // (0, 0),(100, 200), not (0, 0),(10, 20)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166813" y="3586163"/>
            <a:ext cx="752475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71738" y="3597275"/>
          <a:ext cx="14636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marL="91480" marR="91480"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marL="91480" marR="91480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08" name="꺾인 연결선 5"/>
          <p:cNvCxnSpPr>
            <a:cxnSpLocks noChangeShapeType="1"/>
            <a:stCxn id="29699" idx="3"/>
          </p:cNvCxnSpPr>
          <p:nvPr/>
        </p:nvCxnSpPr>
        <p:spPr bwMode="auto">
          <a:xfrm flipV="1">
            <a:off x="1919288" y="3740150"/>
            <a:ext cx="571500" cy="301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886450" y="3571875"/>
          <a:ext cx="14636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10</a:t>
                      </a:r>
                      <a:endParaRPr lang="ko-KR" altLang="en-US" sz="1800"/>
                    </a:p>
                  </a:txBody>
                  <a:tcPr marL="91480" marR="91480"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20</a:t>
                      </a:r>
                      <a:endParaRPr lang="ko-KR" altLang="en-US" sz="1800"/>
                    </a:p>
                  </a:txBody>
                  <a:tcPr marL="91480" marR="91480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17" name="TextBox 7"/>
          <p:cNvSpPr txBox="1">
            <a:spLocks noChangeArrowheads="1"/>
          </p:cNvSpPr>
          <p:nvPr/>
        </p:nvSpPr>
        <p:spPr bwMode="auto">
          <a:xfrm>
            <a:off x="4595813" y="3586163"/>
            <a:ext cx="752475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p2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29718" name="꺾인 연결선 8"/>
          <p:cNvCxnSpPr>
            <a:cxnSpLocks noChangeShapeType="1"/>
            <a:stCxn id="29717" idx="3"/>
          </p:cNvCxnSpPr>
          <p:nvPr/>
        </p:nvCxnSpPr>
        <p:spPr bwMode="auto">
          <a:xfrm flipV="1">
            <a:off x="5348288" y="3740150"/>
            <a:ext cx="571500" cy="301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Box 13"/>
          <p:cNvSpPr txBox="1">
            <a:spLocks noChangeArrowheads="1"/>
          </p:cNvSpPr>
          <p:nvPr/>
        </p:nvSpPr>
        <p:spPr bwMode="auto">
          <a:xfrm>
            <a:off x="2205038" y="4656138"/>
            <a:ext cx="752475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810000" y="4654550"/>
          <a:ext cx="29241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leftTop</a:t>
                      </a:r>
                      <a:endParaRPr lang="ko-KR" altLang="en-US" sz="1600" b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rightBottom</a:t>
                      </a:r>
                      <a:endParaRPr lang="ko-KR" altLang="en-US" sz="1600" b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28" name="꺾인 연결선 15"/>
          <p:cNvCxnSpPr>
            <a:cxnSpLocks noChangeShapeType="1"/>
            <a:stCxn id="29719" idx="3"/>
          </p:cNvCxnSpPr>
          <p:nvPr/>
        </p:nvCxnSpPr>
        <p:spPr bwMode="auto">
          <a:xfrm flipV="1">
            <a:off x="2957513" y="4811713"/>
            <a:ext cx="962025" cy="285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직선 화살표 연결선 33"/>
          <p:cNvCxnSpPr>
            <a:cxnSpLocks noChangeShapeType="1"/>
          </p:cNvCxnSpPr>
          <p:nvPr/>
        </p:nvCxnSpPr>
        <p:spPr bwMode="auto">
          <a:xfrm rot="10800000">
            <a:off x="2847975" y="4025900"/>
            <a:ext cx="1462088" cy="6175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1" name="직사각형 37"/>
          <p:cNvSpPr>
            <a:spLocks noChangeArrowheads="1"/>
          </p:cNvSpPr>
          <p:nvPr/>
        </p:nvSpPr>
        <p:spPr bwMode="auto">
          <a:xfrm>
            <a:off x="881063" y="5648325"/>
            <a:ext cx="6286500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800">
                <a:latin typeface="Arial" panose="020B0604020202020204" pitchFamily="34" charset="0"/>
                <a:ea typeface="굴림" panose="020B0600000101010101" pitchFamily="50" charset="-127"/>
              </a:rPr>
              <a:t>	public Rectangle5(Point p1, Point p2)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80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leftTop = p1 ; rightBottom = p2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9732" name="직사각형 38"/>
          <p:cNvSpPr>
            <a:spLocks noChangeArrowheads="1"/>
          </p:cNvSpPr>
          <p:nvPr/>
        </p:nvSpPr>
        <p:spPr bwMode="auto">
          <a:xfrm>
            <a:off x="785813" y="5202238"/>
            <a:ext cx="7453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In the constructor of class Rectangle, the references are only copied!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16" name="직선 화살표 연결선 33"/>
          <p:cNvCxnSpPr>
            <a:cxnSpLocks noChangeShapeType="1"/>
          </p:cNvCxnSpPr>
          <p:nvPr/>
        </p:nvCxnSpPr>
        <p:spPr bwMode="auto">
          <a:xfrm rot="10800000">
            <a:off x="2847976" y="4025900"/>
            <a:ext cx="1462088" cy="61753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화살표 연결선 34"/>
          <p:cNvCxnSpPr>
            <a:cxnSpLocks noChangeShapeType="1"/>
          </p:cNvCxnSpPr>
          <p:nvPr/>
        </p:nvCxnSpPr>
        <p:spPr bwMode="auto">
          <a:xfrm rot="5400000" flipH="1" flipV="1">
            <a:off x="5491088" y="4187057"/>
            <a:ext cx="760413" cy="25241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11"/>
    </mc:Choice>
    <mc:Fallback xmlns="">
      <p:transition spd="slow" advTm="81611"/>
    </mc:Fallback>
  </mc:AlternateContent>
  <p:extLst>
    <p:ext uri="{3A86A75C-4F4B-4683-9AE1-C65F6400EC91}">
      <p14:laserTraceLst xmlns:p14="http://schemas.microsoft.com/office/powerpoint/2010/main">
        <p14:tracePtLst>
          <p14:tracePt t="631" x="6419850" y="4362450"/>
          <p14:tracePt t="639" x="6238875" y="4067175"/>
          <p14:tracePt t="645" x="6096000" y="3900488"/>
          <p14:tracePt t="655" x="5957888" y="3752850"/>
          <p14:tracePt t="672" x="5562600" y="3205163"/>
          <p14:tracePt t="674" x="5429250" y="3057525"/>
          <p14:tracePt t="690" x="5133975" y="2800350"/>
          <p14:tracePt t="722" x="4767263" y="2471738"/>
          <p14:tracePt t="755" x="4557713" y="2300288"/>
          <p14:tracePt t="772" x="4533900" y="2286000"/>
          <p14:tracePt t="788" x="4533900" y="2281238"/>
          <p14:tracePt t="1005" x="4491038" y="2238375"/>
          <p14:tracePt t="1013" x="4414838" y="2143125"/>
          <p14:tracePt t="1022" x="4324350" y="2043113"/>
          <p14:tracePt t="1038" x="4157663" y="1890713"/>
          <p14:tracePt t="1055" x="4000500" y="1771650"/>
          <p14:tracePt t="1072" x="3776663" y="1666875"/>
          <p14:tracePt t="1088" x="3648075" y="1614488"/>
          <p14:tracePt t="1105" x="3562350" y="1581150"/>
          <p14:tracePt t="1121" x="3500438" y="1562100"/>
          <p14:tracePt t="1138" x="3457575" y="1547813"/>
          <p14:tracePt t="1155" x="3438525" y="1543050"/>
          <p14:tracePt t="1172" x="3414713" y="1543050"/>
          <p14:tracePt t="1174" x="3405188" y="1543050"/>
          <p14:tracePt t="1188" x="3390900" y="1543050"/>
          <p14:tracePt t="1205" x="3367088" y="1543050"/>
          <p14:tracePt t="1221" x="3338513" y="1543050"/>
          <p14:tracePt t="1238" x="3290888" y="1543050"/>
          <p14:tracePt t="1255" x="3200400" y="1566863"/>
          <p14:tracePt t="1272" x="3138488" y="1581150"/>
          <p14:tracePt t="1288" x="3095625" y="1595438"/>
          <p14:tracePt t="1305" x="3057525" y="1604963"/>
          <p14:tracePt t="1321" x="3019425" y="1619250"/>
          <p14:tracePt t="1338" x="3009900" y="1619250"/>
          <p14:tracePt t="1355" x="3000375" y="1619250"/>
          <p14:tracePt t="1615" x="2957513" y="1581150"/>
          <p14:tracePt t="1622" x="2895600" y="1509713"/>
          <p14:tracePt t="1629" x="2824163" y="1433513"/>
          <p14:tracePt t="1655" x="2624138" y="1257300"/>
          <p14:tracePt t="1688" x="2405063" y="962025"/>
          <p14:tracePt t="1705" x="2376488" y="876300"/>
          <p14:tracePt t="1721" x="2357438" y="838200"/>
          <p14:tracePt t="1739" x="2333625" y="795338"/>
          <p14:tracePt t="1755" x="2324100" y="781050"/>
          <p14:tracePt t="1771" x="2295525" y="757238"/>
          <p14:tracePt t="1789" x="2262188" y="733425"/>
          <p14:tracePt t="1805" x="2190750" y="695325"/>
          <p14:tracePt t="1821" x="2147888" y="676275"/>
          <p14:tracePt t="1838" x="2109788" y="657225"/>
          <p14:tracePt t="1855" x="2066925" y="642938"/>
          <p14:tracePt t="1871" x="1976438" y="609600"/>
          <p14:tracePt t="1888" x="1909763" y="585788"/>
          <p14:tracePt t="1905" x="1847850" y="571500"/>
          <p14:tracePt t="1922" x="1785938" y="547688"/>
          <p14:tracePt t="1938" x="1743075" y="533400"/>
          <p14:tracePt t="1955" x="1704975" y="523875"/>
          <p14:tracePt t="1971" x="1676400" y="523875"/>
          <p14:tracePt t="1988" x="1624013" y="523875"/>
          <p14:tracePt t="2005" x="1595438" y="523875"/>
          <p14:tracePt t="2021" x="1557338" y="523875"/>
          <p14:tracePt t="2038" x="1528763" y="523875"/>
          <p14:tracePt t="2055" x="1490663" y="523875"/>
          <p14:tracePt t="2071" x="1457325" y="523875"/>
          <p14:tracePt t="2088" x="1433513" y="528638"/>
          <p14:tracePt t="2105" x="1400175" y="538163"/>
          <p14:tracePt t="2121" x="1376363" y="547688"/>
          <p14:tracePt t="2138" x="1357313" y="547688"/>
          <p14:tracePt t="2155" x="1333500" y="552450"/>
          <p14:tracePt t="2171" x="1314450" y="557213"/>
          <p14:tracePt t="2188" x="1304925" y="557213"/>
          <p14:tracePt t="2205" x="1295400" y="557213"/>
          <p14:tracePt t="2221" x="1290638" y="557213"/>
          <p14:tracePt t="2458" x="1285875" y="633413"/>
          <p14:tracePt t="2466" x="1271588" y="771525"/>
          <p14:tracePt t="2473" x="1266825" y="862013"/>
          <p14:tracePt t="2488" x="1257300" y="971550"/>
          <p14:tracePt t="2505" x="1238250" y="1109663"/>
          <p14:tracePt t="2521" x="1223963" y="1266825"/>
          <p14:tracePt t="2539" x="1223963" y="1423988"/>
          <p14:tracePt t="2555" x="1223963" y="1504950"/>
          <p14:tracePt t="2571" x="1223963" y="1628775"/>
          <p14:tracePt t="2588" x="1223963" y="1771650"/>
          <p14:tracePt t="2605" x="1233488" y="1890713"/>
          <p14:tracePt t="2621" x="1233488" y="1938338"/>
          <p14:tracePt t="2638" x="1233488" y="1990725"/>
          <p14:tracePt t="2655" x="1233488" y="2038350"/>
          <p14:tracePt t="2671" x="1233488" y="2128838"/>
          <p14:tracePt t="2689" x="1238250" y="2181225"/>
          <p14:tracePt t="2705" x="1247775" y="2233613"/>
          <p14:tracePt t="2721" x="1247775" y="2290763"/>
          <p14:tracePt t="2738" x="1252538" y="2328863"/>
          <p14:tracePt t="2755" x="1252538" y="2357438"/>
          <p14:tracePt t="2771" x="1252538" y="2400300"/>
          <p14:tracePt t="2788" x="1252538" y="2462213"/>
          <p14:tracePt t="2805" x="1257300" y="2509838"/>
          <p14:tracePt t="2821" x="1257300" y="2562225"/>
          <p14:tracePt t="2838" x="1257300" y="2609850"/>
          <p14:tracePt t="2855" x="1257300" y="2671763"/>
          <p14:tracePt t="2871" x="1257300" y="2705100"/>
          <p14:tracePt t="2888" x="1257300" y="2733675"/>
          <p14:tracePt t="2905" x="1257300" y="2800350"/>
          <p14:tracePt t="2921" x="1257300" y="2852738"/>
          <p14:tracePt t="2938" x="1257300" y="2900363"/>
          <p14:tracePt t="2955" x="1257300" y="2938463"/>
          <p14:tracePt t="2971" x="1252538" y="2976563"/>
          <p14:tracePt t="2988" x="1247775" y="2995613"/>
          <p14:tracePt t="3005" x="1247775" y="3005138"/>
          <p14:tracePt t="3021" x="1247775" y="3009900"/>
          <p14:tracePt t="3038" x="1247775" y="3019425"/>
          <p14:tracePt t="3104" x="1243013" y="3019425"/>
          <p14:tracePt t="3111" x="1243013" y="2995613"/>
          <p14:tracePt t="3121" x="1243013" y="2933700"/>
          <p14:tracePt t="3138" x="1243013" y="2757488"/>
          <p14:tracePt t="3155" x="1247775" y="2185988"/>
          <p14:tracePt t="3171" x="1262063" y="1685925"/>
          <p14:tracePt t="3188" x="1262063" y="1409700"/>
          <p14:tracePt t="3205" x="1262063" y="957263"/>
          <p14:tracePt t="3221" x="1252538" y="719138"/>
          <p14:tracePt t="3238" x="1233488" y="542925"/>
          <p14:tracePt t="3255" x="1223963" y="404813"/>
          <p14:tracePt t="3271" x="1219200" y="347663"/>
          <p14:tracePt t="3288" x="1219200" y="314325"/>
          <p14:tracePt t="3305" x="1219200" y="304800"/>
          <p14:tracePt t="3321" x="1219200" y="300038"/>
          <p14:tracePt t="3338" x="1219200" y="347663"/>
          <p14:tracePt t="3355" x="1219200" y="466725"/>
          <p14:tracePt t="3371" x="1219200" y="704850"/>
          <p14:tracePt t="3388" x="1209675" y="962025"/>
          <p14:tracePt t="3405" x="1162050" y="1500188"/>
          <p14:tracePt t="3421" x="1152525" y="1733550"/>
          <p14:tracePt t="3438" x="1133475" y="1990725"/>
          <p14:tracePt t="3454" x="1133475" y="2157413"/>
          <p14:tracePt t="3471" x="1133475" y="2328863"/>
          <p14:tracePt t="3488" x="1133475" y="2471738"/>
          <p14:tracePt t="3504" x="1138238" y="2605088"/>
          <p14:tracePt t="3521" x="1162050" y="2705100"/>
          <p14:tracePt t="3538" x="1166813" y="2747963"/>
          <p14:tracePt t="3554" x="1171575" y="2776538"/>
          <p14:tracePt t="3571" x="1176338" y="2800350"/>
          <p14:tracePt t="3588" x="1176338" y="2814638"/>
          <p14:tracePt t="3605" x="1176338" y="2819400"/>
          <p14:tracePt t="3621" x="1176338" y="2828925"/>
          <p14:tracePt t="3822" x="1247775" y="2805113"/>
          <p14:tracePt t="3830" x="1328738" y="2776538"/>
          <p14:tracePt t="3838" x="1409700" y="2752725"/>
          <p14:tracePt t="3855" x="1614488" y="2676525"/>
          <p14:tracePt t="3871" x="1795463" y="2614613"/>
          <p14:tracePt t="3888" x="2038350" y="2524125"/>
          <p14:tracePt t="3921" x="2381250" y="2414588"/>
          <p14:tracePt t="3955" x="2728913" y="2300288"/>
          <p14:tracePt t="3971" x="2833688" y="2276475"/>
          <p14:tracePt t="3988" x="2900363" y="2252663"/>
          <p14:tracePt t="4005" x="2933700" y="2247900"/>
          <p14:tracePt t="4021" x="2981325" y="2224088"/>
          <p14:tracePt t="4038" x="3005138" y="2214563"/>
          <p14:tracePt t="4055" x="3028950" y="2200275"/>
          <p14:tracePt t="4071" x="3067050" y="2185988"/>
          <p14:tracePt t="4088" x="3114675" y="2171700"/>
          <p14:tracePt t="4104" x="3148013" y="2157413"/>
          <p14:tracePt t="4121" x="3186113" y="2138363"/>
          <p14:tracePt t="4138" x="3238500" y="2114550"/>
          <p14:tracePt t="4155" x="3267075" y="2105025"/>
          <p14:tracePt t="4171" x="3290888" y="2085975"/>
          <p14:tracePt t="4188" x="3305175" y="2071688"/>
          <p14:tracePt t="4204" x="3328988" y="2014538"/>
          <p14:tracePt t="4221" x="3362325" y="1895475"/>
          <p14:tracePt t="4238" x="3362325" y="1771650"/>
          <p14:tracePt t="4255" x="3300413" y="1604963"/>
          <p14:tracePt t="4271" x="3224213" y="1481138"/>
          <p14:tracePt t="4288" x="3157538" y="1390650"/>
          <p14:tracePt t="4304" x="3105150" y="1314450"/>
          <p14:tracePt t="4321" x="3081338" y="1281113"/>
          <p14:tracePt t="4338" x="3067050" y="1266825"/>
          <p14:tracePt t="4354" x="3062288" y="1257300"/>
          <p14:tracePt t="4371" x="3057525" y="1252538"/>
          <p14:tracePt t="4388" x="3057525" y="1243013"/>
          <p14:tracePt t="4593" x="3005138" y="1243013"/>
          <p14:tracePt t="4600" x="2938463" y="1233488"/>
          <p14:tracePt t="4608" x="2871788" y="1228725"/>
          <p14:tracePt t="4621" x="2800350" y="1209675"/>
          <p14:tracePt t="4638" x="2552700" y="1138238"/>
          <p14:tracePt t="4654" x="2390775" y="1085850"/>
          <p14:tracePt t="4671" x="2271713" y="1042988"/>
          <p14:tracePt t="4688" x="2105025" y="990600"/>
          <p14:tracePt t="4704" x="2000250" y="966788"/>
          <p14:tracePt t="4721" x="1919288" y="962025"/>
          <p14:tracePt t="4738" x="1857375" y="952500"/>
          <p14:tracePt t="4755" x="1790700" y="957263"/>
          <p14:tracePt t="4771" x="1747838" y="962025"/>
          <p14:tracePt t="4788" x="1709738" y="966788"/>
          <p14:tracePt t="4804" x="1681163" y="966788"/>
          <p14:tracePt t="4821" x="1666875" y="966788"/>
          <p14:tracePt t="4838" x="1657350" y="966788"/>
          <p14:tracePt t="4871" x="1657350" y="971550"/>
          <p14:tracePt t="4888" x="1657350" y="990600"/>
          <p14:tracePt t="4904" x="1666875" y="1038225"/>
          <p14:tracePt t="4921" x="1671638" y="1095375"/>
          <p14:tracePt t="4938" x="1700213" y="1166813"/>
          <p14:tracePt t="4954" x="1719263" y="1233488"/>
          <p14:tracePt t="4971" x="1733550" y="1281113"/>
          <p14:tracePt t="4988" x="1747838" y="1328738"/>
          <p14:tracePt t="5004" x="1757363" y="1362075"/>
          <p14:tracePt t="5021" x="1766888" y="1376363"/>
          <p14:tracePt t="5038" x="1771650" y="1385888"/>
          <p14:tracePt t="5054" x="1776413" y="1390650"/>
          <p14:tracePt t="5071" x="1781175" y="1400175"/>
          <p14:tracePt t="5104" x="1781175" y="1404938"/>
          <p14:tracePt t="5209" x="1785938" y="1404938"/>
          <p14:tracePt t="5224" x="1790700" y="1404938"/>
          <p14:tracePt t="5231" x="1795463" y="1404938"/>
          <p14:tracePt t="5246" x="1804988" y="1404938"/>
          <p14:tracePt t="5254" x="1809750" y="1404938"/>
          <p14:tracePt t="5271" x="1828800" y="1395413"/>
          <p14:tracePt t="5288" x="1838325" y="1390650"/>
          <p14:tracePt t="5304" x="1852613" y="1381125"/>
          <p14:tracePt t="5321" x="1857375" y="1381125"/>
          <p14:tracePt t="5338" x="1862138" y="1381125"/>
          <p14:tracePt t="5371" x="1866900" y="1381125"/>
          <p14:tracePt t="5477" x="1871663" y="1381125"/>
          <p14:tracePt t="5491" x="1881188" y="1381125"/>
          <p14:tracePt t="5505" x="1895475" y="1381125"/>
          <p14:tracePt t="5521" x="1914525" y="1381125"/>
          <p14:tracePt t="5538" x="1933575" y="1376363"/>
          <p14:tracePt t="5554" x="1962150" y="1371600"/>
          <p14:tracePt t="5571" x="1985963" y="1366838"/>
          <p14:tracePt t="5588" x="2014538" y="1347788"/>
          <p14:tracePt t="5604" x="2052638" y="1333500"/>
          <p14:tracePt t="5621" x="2152650" y="1290638"/>
          <p14:tracePt t="5638" x="2238375" y="1276350"/>
          <p14:tracePt t="5654" x="2300288" y="1257300"/>
          <p14:tracePt t="5672" x="2390775" y="1228725"/>
          <p14:tracePt t="5688" x="2452688" y="1204913"/>
          <p14:tracePt t="5704" x="2528888" y="1190625"/>
          <p14:tracePt t="5721" x="2609850" y="1176338"/>
          <p14:tracePt t="5738" x="2705100" y="1162050"/>
          <p14:tracePt t="5755" x="2747963" y="1157288"/>
          <p14:tracePt t="5771" x="2786063" y="1152525"/>
          <p14:tracePt t="5788" x="2809875" y="1147763"/>
          <p14:tracePt t="5805" x="2833688" y="1133475"/>
          <p14:tracePt t="5821" x="2847975" y="1128713"/>
          <p14:tracePt t="5838" x="2867025" y="1119188"/>
          <p14:tracePt t="5855" x="2900363" y="1109663"/>
          <p14:tracePt t="5871" x="2914650" y="1100138"/>
          <p14:tracePt t="5888" x="2933700" y="1090613"/>
          <p14:tracePt t="5904" x="2952750" y="1085850"/>
          <p14:tracePt t="5921" x="2976563" y="1076325"/>
          <p14:tracePt t="5938" x="2995613" y="1066800"/>
          <p14:tracePt t="5954" x="3000375" y="1062038"/>
          <p14:tracePt t="5971" x="3005138" y="1062038"/>
          <p14:tracePt t="5988" x="3014663" y="1062038"/>
          <p14:tracePt t="6021" x="3019425" y="1062038"/>
          <p14:tracePt t="6730" x="3028950" y="1057275"/>
          <p14:tracePt t="6737" x="3038475" y="1052513"/>
          <p14:tracePt t="6743" x="3052763" y="1038225"/>
          <p14:tracePt t="6754" x="3062288" y="1033463"/>
          <p14:tracePt t="6788" x="3105150" y="1019175"/>
          <p14:tracePt t="6821" x="3152775" y="1000125"/>
          <p14:tracePt t="6838" x="3190875" y="995363"/>
          <p14:tracePt t="6854" x="3267075" y="981075"/>
          <p14:tracePt t="6871" x="3352800" y="976313"/>
          <p14:tracePt t="6888" x="3409950" y="966788"/>
          <p14:tracePt t="6904" x="3476625" y="957263"/>
          <p14:tracePt t="6921" x="3514725" y="957263"/>
          <p14:tracePt t="6938" x="3548063" y="947738"/>
          <p14:tracePt t="6954" x="3571875" y="947738"/>
          <p14:tracePt t="6971" x="3605213" y="942975"/>
          <p14:tracePt t="6988" x="3614738" y="942975"/>
          <p14:tracePt t="7004" x="3629025" y="942975"/>
          <p14:tracePt t="7021" x="3638550" y="942975"/>
          <p14:tracePt t="7038" x="3648075" y="942975"/>
          <p14:tracePt t="7054" x="3652838" y="942975"/>
          <p14:tracePt t="7155" x="3657600" y="942975"/>
          <p14:tracePt t="7162" x="3657600" y="947738"/>
          <p14:tracePt t="7171" x="3657600" y="952500"/>
          <p14:tracePt t="7188" x="3657600" y="966788"/>
          <p14:tracePt t="7204" x="3629025" y="1023938"/>
          <p14:tracePt t="7221" x="3538538" y="1171575"/>
          <p14:tracePt t="7238" x="3495675" y="1238250"/>
          <p14:tracePt t="7254" x="3462338" y="1276350"/>
          <p14:tracePt t="7271" x="3414713" y="1309688"/>
          <p14:tracePt t="7288" x="3390900" y="1323975"/>
          <p14:tracePt t="7304" x="3381375" y="1328738"/>
          <p14:tracePt t="7321" x="3367088" y="1333500"/>
          <p14:tracePt t="7338" x="3343275" y="1343025"/>
          <p14:tracePt t="7354" x="3328988" y="1352550"/>
          <p14:tracePt t="7371" x="3309938" y="1357313"/>
          <p14:tracePt t="7388" x="3286125" y="1366838"/>
          <p14:tracePt t="7404" x="3252788" y="1376363"/>
          <p14:tracePt t="7421" x="3228975" y="1385888"/>
          <p14:tracePt t="7438" x="3209925" y="1390650"/>
          <p14:tracePt t="7454" x="3186113" y="1390650"/>
          <p14:tracePt t="7471" x="3171825" y="1390650"/>
          <p14:tracePt t="7488" x="3167063" y="1390650"/>
          <p14:tracePt t="7504" x="3157538" y="1390650"/>
          <p14:tracePt t="7521" x="3152775" y="1390650"/>
          <p14:tracePt t="8057" x="3157538" y="1390650"/>
          <p14:tracePt t="8064" x="3195638" y="1385888"/>
          <p14:tracePt t="8072" x="3228975" y="1381125"/>
          <p14:tracePt t="8088" x="3333750" y="1371600"/>
          <p14:tracePt t="8104" x="3433763" y="1362075"/>
          <p14:tracePt t="8121" x="3505200" y="1357313"/>
          <p14:tracePt t="8138" x="3600450" y="1352550"/>
          <p14:tracePt t="8171" x="3700463" y="1343025"/>
          <p14:tracePt t="8204" x="3767138" y="1343025"/>
          <p14:tracePt t="8221" x="3790950" y="1338263"/>
          <p14:tracePt t="8237" x="3810000" y="1338263"/>
          <p14:tracePt t="8255" x="3843338" y="1328738"/>
          <p14:tracePt t="8271" x="3867150" y="1314450"/>
          <p14:tracePt t="8288" x="3890963" y="1314450"/>
          <p14:tracePt t="8304" x="3905250" y="1314450"/>
          <p14:tracePt t="8321" x="3924300" y="1314450"/>
          <p14:tracePt t="8337" x="3929063" y="1314450"/>
          <p14:tracePt t="8354" x="3938588" y="1314450"/>
          <p14:tracePt t="8371" x="3943350" y="1314450"/>
          <p14:tracePt t="8425" x="3948113" y="1314450"/>
          <p14:tracePt t="8520" x="3943350" y="1309688"/>
          <p14:tracePt t="8527" x="3919538" y="1304925"/>
          <p14:tracePt t="8537" x="3886200" y="1304925"/>
          <p14:tracePt t="8554" x="3762375" y="1304925"/>
          <p14:tracePt t="8571" x="3586163" y="1304925"/>
          <p14:tracePt t="8588" x="3471863" y="1304925"/>
          <p14:tracePt t="8604" x="3390900" y="1304925"/>
          <p14:tracePt t="8621" x="3333750" y="1304925"/>
          <p14:tracePt t="8637" x="3300413" y="1304925"/>
          <p14:tracePt t="8654" x="3286125" y="1304925"/>
          <p14:tracePt t="8671" x="3281363" y="1304925"/>
          <p14:tracePt t="8688" x="3271838" y="1304925"/>
          <p14:tracePt t="8704" x="3262313" y="1304925"/>
          <p14:tracePt t="8823" x="3267075" y="1304925"/>
          <p14:tracePt t="8837" x="3290888" y="1304925"/>
          <p14:tracePt t="8854" x="3338513" y="1290638"/>
          <p14:tracePt t="8871" x="3419475" y="1271588"/>
          <p14:tracePt t="8888" x="3471863" y="1252538"/>
          <p14:tracePt t="8904" x="3514725" y="1238250"/>
          <p14:tracePt t="8921" x="3543300" y="1228725"/>
          <p14:tracePt t="8937" x="3562350" y="1219200"/>
          <p14:tracePt t="8954" x="3571875" y="1219200"/>
          <p14:tracePt t="8971" x="3576638" y="1219200"/>
          <p14:tracePt t="8987" x="3581400" y="1219200"/>
          <p14:tracePt t="9047" x="3586163" y="1219200"/>
          <p14:tracePt t="9055" x="3590925" y="1219200"/>
          <p14:tracePt t="9327" x="3590925" y="1223963"/>
          <p14:tracePt t="9334" x="3590925" y="1233488"/>
          <p14:tracePt t="9342" x="3590925" y="1247775"/>
          <p14:tracePt t="9354" x="3590925" y="1257300"/>
          <p14:tracePt t="9371" x="3590925" y="1281113"/>
          <p14:tracePt t="9388" x="3581400" y="1304925"/>
          <p14:tracePt t="9404" x="3562350" y="1328738"/>
          <p14:tracePt t="9421" x="3533775" y="1357313"/>
          <p14:tracePt t="9437" x="3467100" y="1443038"/>
          <p14:tracePt t="9454" x="3405188" y="1524000"/>
          <p14:tracePt t="9471" x="3352800" y="1576388"/>
          <p14:tracePt t="9488" x="3300413" y="1643063"/>
          <p14:tracePt t="9504" x="3271838" y="1666875"/>
          <p14:tracePt t="9521" x="3248025" y="1676400"/>
          <p14:tracePt t="9538" x="3224213" y="1695450"/>
          <p14:tracePt t="9554" x="3190875" y="1704975"/>
          <p14:tracePt t="9571" x="3167063" y="1709738"/>
          <p14:tracePt t="9588" x="3148013" y="1724025"/>
          <p14:tracePt t="9604" x="3124200" y="1728788"/>
          <p14:tracePt t="9621" x="3086100" y="1738313"/>
          <p14:tracePt t="9637" x="3052763" y="1747838"/>
          <p14:tracePt t="9654" x="3019425" y="1757363"/>
          <p14:tracePt t="9671" x="2962275" y="1762125"/>
          <p14:tracePt t="9687" x="2933700" y="1771650"/>
          <p14:tracePt t="9704" x="2900363" y="1771650"/>
          <p14:tracePt t="9721" x="2871788" y="1771650"/>
          <p14:tracePt t="9738" x="2809875" y="1771650"/>
          <p14:tracePt t="9754" x="2776538" y="1771650"/>
          <p14:tracePt t="9771" x="2743200" y="1762125"/>
          <p14:tracePt t="9787" x="2714625" y="1762125"/>
          <p14:tracePt t="9804" x="2686050" y="1762125"/>
          <p14:tracePt t="9821" x="2662238" y="1762125"/>
          <p14:tracePt t="9838" x="2652713" y="1762125"/>
          <p14:tracePt t="9854" x="2638425" y="1762125"/>
          <p14:tracePt t="9871" x="2633663" y="1762125"/>
          <p14:tracePt t="9887" x="2624138" y="1762125"/>
          <p14:tracePt t="10119" x="2657475" y="1762125"/>
          <p14:tracePt t="10127" x="2690813" y="1757363"/>
          <p14:tracePt t="10137" x="2728913" y="1747838"/>
          <p14:tracePt t="10154" x="2809875" y="1747838"/>
          <p14:tracePt t="10171" x="2909888" y="1747838"/>
          <p14:tracePt t="10188" x="2971800" y="1743075"/>
          <p14:tracePt t="10204" x="3009900" y="1738313"/>
          <p14:tracePt t="10221" x="3043238" y="1738313"/>
          <p14:tracePt t="10237" x="3090863" y="1728788"/>
          <p14:tracePt t="10254" x="3119438" y="1724025"/>
          <p14:tracePt t="10271" x="3148013" y="1724025"/>
          <p14:tracePt t="10288" x="3200400" y="1724025"/>
          <p14:tracePt t="10304" x="3243263" y="1724025"/>
          <p14:tracePt t="10321" x="3271838" y="1724025"/>
          <p14:tracePt t="10337" x="3295650" y="1724025"/>
          <p14:tracePt t="10354" x="3324225" y="1724025"/>
          <p14:tracePt t="10371" x="3343275" y="1724025"/>
          <p14:tracePt t="10388" x="3362325" y="1724025"/>
          <p14:tracePt t="10404" x="3376613" y="1724025"/>
          <p14:tracePt t="10421" x="3395663" y="1724025"/>
          <p14:tracePt t="10437" x="3400425" y="1724025"/>
          <p14:tracePt t="10454" x="3409950" y="1724025"/>
          <p14:tracePt t="10471" x="3419475" y="1724025"/>
          <p14:tracePt t="10504" x="3429000" y="1724025"/>
          <p14:tracePt t="10521" x="3433763" y="1724025"/>
          <p14:tracePt t="10538" x="3438525" y="1724025"/>
          <p14:tracePt t="10554" x="3443288" y="1724025"/>
          <p14:tracePt t="11454" x="3467100" y="1724025"/>
          <p14:tracePt t="11461" x="3490913" y="1724025"/>
          <p14:tracePt t="11471" x="3509963" y="1724025"/>
          <p14:tracePt t="11487" x="3552825" y="1724025"/>
          <p14:tracePt t="11504" x="3581400" y="1724025"/>
          <p14:tracePt t="11521" x="3624263" y="1724025"/>
          <p14:tracePt t="11554" x="3671888" y="1738313"/>
          <p14:tracePt t="11587" x="3700463" y="1743075"/>
          <p14:tracePt t="11604" x="3705225" y="1743075"/>
          <p14:tracePt t="11621" x="3714750" y="1743075"/>
          <p14:tracePt t="11939" x="3752850" y="1743075"/>
          <p14:tracePt t="11946" x="3795713" y="1738313"/>
          <p14:tracePt t="11954" x="3833813" y="1738313"/>
          <p14:tracePt t="11971" x="3900488" y="1738313"/>
          <p14:tracePt t="11987" x="3952875" y="1738313"/>
          <p14:tracePt t="12004" x="3995738" y="1738313"/>
          <p14:tracePt t="12037" x="4038600" y="1747838"/>
          <p14:tracePt t="12071" x="4076700" y="1747838"/>
          <p14:tracePt t="12087" x="4095750" y="1747838"/>
          <p14:tracePt t="12104" x="4110038" y="1747838"/>
          <p14:tracePt t="12121" x="4133850" y="1747838"/>
          <p14:tracePt t="12137" x="4152900" y="1747838"/>
          <p14:tracePt t="12154" x="4167188" y="1747838"/>
          <p14:tracePt t="12170" x="4176713" y="1747838"/>
          <p14:tracePt t="12187" x="4186238" y="1747838"/>
          <p14:tracePt t="12204" x="4195763" y="1747838"/>
          <p14:tracePt t="12220" x="4200525" y="1747838"/>
          <p14:tracePt t="12237" x="4205288" y="1747838"/>
          <p14:tracePt t="13818" x="4205288" y="1757363"/>
          <p14:tracePt t="13825" x="4191000" y="1776413"/>
          <p14:tracePt t="13837" x="4171950" y="1800225"/>
          <p14:tracePt t="13854" x="4076700" y="1981200"/>
          <p14:tracePt t="13871" x="4014788" y="2114550"/>
          <p14:tracePt t="13887" x="3967163" y="2200275"/>
          <p14:tracePt t="13920" x="3914775" y="2309813"/>
          <p14:tracePt t="13954" x="3876675" y="2419350"/>
          <p14:tracePt t="13971" x="3838575" y="2528888"/>
          <p14:tracePt t="13987" x="3819525" y="2595563"/>
          <p14:tracePt t="14004" x="3795713" y="2628900"/>
          <p14:tracePt t="14020" x="3771900" y="2667000"/>
          <p14:tracePt t="14037" x="3733800" y="2719388"/>
          <p14:tracePt t="14054" x="3695700" y="2771775"/>
          <p14:tracePt t="14070" x="3629025" y="2881313"/>
          <p14:tracePt t="14087" x="3552825" y="2995613"/>
          <p14:tracePt t="14104" x="3429000" y="3128963"/>
          <p14:tracePt t="14120" x="3281363" y="3243263"/>
          <p14:tracePt t="14137" x="3105150" y="3367088"/>
          <p14:tracePt t="14154" x="2867025" y="3519488"/>
          <p14:tracePt t="14170" x="2705100" y="3605213"/>
          <p14:tracePt t="14188" x="2586038" y="3652838"/>
          <p14:tracePt t="14204" x="2514600" y="3676650"/>
          <p14:tracePt t="14221" x="2424113" y="3705225"/>
          <p14:tracePt t="14237" x="2371725" y="3709988"/>
          <p14:tracePt t="14254" x="2324100" y="3714750"/>
          <p14:tracePt t="14270" x="2271713" y="3729038"/>
          <p14:tracePt t="14287" x="2200275" y="3743325"/>
          <p14:tracePt t="14304" x="2157413" y="3752850"/>
          <p14:tracePt t="14321" x="2124075" y="3767138"/>
          <p14:tracePt t="14337" x="2085975" y="3786188"/>
          <p14:tracePt t="14354" x="2019300" y="3824288"/>
          <p14:tracePt t="14371" x="1966913" y="3857625"/>
          <p14:tracePt t="14387" x="1909763" y="3900488"/>
          <p14:tracePt t="14404" x="1800225" y="3971925"/>
          <p14:tracePt t="14421" x="1714500" y="4029075"/>
          <p14:tracePt t="14437" x="1614488" y="4067175"/>
          <p14:tracePt t="14454" x="1509713" y="4100513"/>
          <p14:tracePt t="14471" x="1328738" y="4114800"/>
          <p14:tracePt t="14487" x="1223963" y="4105275"/>
          <p14:tracePt t="14504" x="1157288" y="4086225"/>
          <p14:tracePt t="14520" x="1109663" y="4043363"/>
          <p14:tracePt t="14537" x="1038225" y="3905250"/>
          <p14:tracePt t="14554" x="1014413" y="3781425"/>
          <p14:tracePt t="14570" x="1019175" y="3557588"/>
          <p14:tracePt t="14587" x="1076325" y="3390900"/>
          <p14:tracePt t="14604" x="1123950" y="3343275"/>
          <p14:tracePt t="14620" x="1209675" y="3300413"/>
          <p14:tracePt t="14637" x="1314450" y="3286125"/>
          <p14:tracePt t="14654" x="1457325" y="3319463"/>
          <p14:tracePt t="14670" x="1538288" y="3395663"/>
          <p14:tracePt t="14687" x="1604963" y="3471863"/>
          <p14:tracePt t="14704" x="1647825" y="3543300"/>
          <p14:tracePt t="14720" x="1681163" y="3633788"/>
          <p14:tracePt t="14737" x="1690688" y="3690938"/>
          <p14:tracePt t="14754" x="1690688" y="3733800"/>
          <p14:tracePt t="14771" x="1690688" y="3762375"/>
          <p14:tracePt t="14787" x="1690688" y="3771900"/>
          <p14:tracePt t="14804" x="1700213" y="3786188"/>
          <p14:tracePt t="14820" x="1709738" y="3795713"/>
          <p14:tracePt t="15006" x="1895475" y="3781425"/>
          <p14:tracePt t="15013" x="2124075" y="3781425"/>
          <p14:tracePt t="15021" x="2371725" y="3781425"/>
          <p14:tracePt t="15037" x="2871788" y="3781425"/>
          <p14:tracePt t="15054" x="3309938" y="3790950"/>
          <p14:tracePt t="15070" x="3695700" y="3790950"/>
          <p14:tracePt t="15087" x="4052888" y="3800475"/>
          <p14:tracePt t="15104" x="4233863" y="3810000"/>
          <p14:tracePt t="15121" x="4357688" y="3819525"/>
          <p14:tracePt t="15137" x="4429125" y="3833813"/>
          <p14:tracePt t="15155" x="4495800" y="3843338"/>
          <p14:tracePt t="15170" x="4533900" y="3852863"/>
          <p14:tracePt t="15187" x="4572000" y="3852863"/>
          <p14:tracePt t="15204" x="4614863" y="3852863"/>
          <p14:tracePt t="15220" x="4667250" y="3852863"/>
          <p14:tracePt t="15237" x="4714875" y="3848100"/>
          <p14:tracePt t="15254" x="4767263" y="3843338"/>
          <p14:tracePt t="15270" x="4843463" y="3824288"/>
          <p14:tracePt t="15288" x="4895850" y="3810000"/>
          <p14:tracePt t="15304" x="4943475" y="3810000"/>
          <p14:tracePt t="15322" x="5005388" y="3800475"/>
          <p14:tracePt t="15337" x="5033963" y="3800475"/>
          <p14:tracePt t="15355" x="5057775" y="3800475"/>
          <p14:tracePt t="15371" x="5072063" y="3800475"/>
          <p14:tracePt t="15387" x="5081588" y="3800475"/>
          <p14:tracePt t="15404" x="5091113" y="3800475"/>
          <p14:tracePt t="15420" x="5091113" y="3805238"/>
          <p14:tracePt t="15437" x="5091113" y="3824288"/>
          <p14:tracePt t="15454" x="5086350" y="3852863"/>
          <p14:tracePt t="15470" x="5076825" y="3867150"/>
          <p14:tracePt t="15487" x="5067300" y="3876675"/>
          <p14:tracePt t="15504" x="5043488" y="3900488"/>
          <p14:tracePt t="15520" x="4957763" y="3948113"/>
          <p14:tracePt t="15537" x="4862513" y="3976688"/>
          <p14:tracePt t="15554" x="4772025" y="3986213"/>
          <p14:tracePt t="15571" x="4667250" y="3948113"/>
          <p14:tracePt t="15587" x="4624388" y="3905250"/>
          <p14:tracePt t="15604" x="4581525" y="3833813"/>
          <p14:tracePt t="15621" x="4572000" y="3719513"/>
          <p14:tracePt t="15637" x="4614863" y="3571875"/>
          <p14:tracePt t="15655" x="4657725" y="3524250"/>
          <p14:tracePt t="15670" x="4705350" y="3490913"/>
          <p14:tracePt t="15687" x="4748213" y="3481388"/>
          <p14:tracePt t="15704" x="4786313" y="3481388"/>
          <p14:tracePt t="15720" x="4795838" y="3481388"/>
          <p14:tracePt t="15737" x="4795838" y="3486150"/>
          <p14:tracePt t="15754" x="4762500" y="3533775"/>
          <p14:tracePt t="15770" x="4619625" y="3624263"/>
          <p14:tracePt t="15787" x="4410075" y="3719513"/>
          <p14:tracePt t="15804" x="4195763" y="3786188"/>
          <p14:tracePt t="15821" x="3933825" y="3838575"/>
          <p14:tracePt t="15837" x="3843338" y="3848100"/>
          <p14:tracePt t="15854" x="3800475" y="3848100"/>
          <p14:tracePt t="15870" x="3771900" y="3848100"/>
          <p14:tracePt t="15887" x="3748088" y="3829050"/>
          <p14:tracePt t="15904" x="3738563" y="3819525"/>
          <p14:tracePt t="15920" x="3733800" y="3805238"/>
          <p14:tracePt t="15937" x="3719513" y="3776663"/>
          <p14:tracePt t="15954" x="3690938" y="3709988"/>
          <p14:tracePt t="15970" x="3681413" y="3676650"/>
          <p14:tracePt t="15987" x="3662363" y="3652838"/>
          <p14:tracePt t="16004" x="3638550" y="3619500"/>
          <p14:tracePt t="16021" x="3619500" y="3595688"/>
          <p14:tracePt t="16037" x="3609975" y="3576638"/>
          <p14:tracePt t="16054" x="3586163" y="3552825"/>
          <p14:tracePt t="16070" x="3533775" y="3519488"/>
          <p14:tracePt t="16087" x="3486150" y="3490913"/>
          <p14:tracePt t="16104" x="3429000" y="3462338"/>
          <p14:tracePt t="16120" x="3376613" y="3438525"/>
          <p14:tracePt t="16137" x="3233738" y="3395663"/>
          <p14:tracePt t="16154" x="3138488" y="3381375"/>
          <p14:tracePt t="16170" x="3048000" y="3371850"/>
          <p14:tracePt t="16187" x="2952750" y="3381375"/>
          <p14:tracePt t="16204" x="2881313" y="3395663"/>
          <p14:tracePt t="16220" x="2795588" y="3414713"/>
          <p14:tracePt t="16237" x="2719388" y="3443288"/>
          <p14:tracePt t="16254" x="2624138" y="3519488"/>
          <p14:tracePt t="16270" x="2547938" y="3619500"/>
          <p14:tracePt t="16287" x="2481263" y="3729038"/>
          <p14:tracePt t="16304" x="2452688" y="3786188"/>
          <p14:tracePt t="16320" x="2438400" y="3848100"/>
          <p14:tracePt t="16337" x="2438400" y="3867150"/>
          <p14:tracePt t="16354" x="2471738" y="3895725"/>
          <p14:tracePt t="16371" x="2671763" y="3981450"/>
          <p14:tracePt t="16387" x="2867025" y="4024313"/>
          <p14:tracePt t="16404" x="3081338" y="4071938"/>
          <p14:tracePt t="16420" x="3276600" y="4081463"/>
          <p14:tracePt t="16437" x="3567113" y="4057650"/>
          <p14:tracePt t="16454" x="3771900" y="4019550"/>
          <p14:tracePt t="16470" x="3900488" y="3971925"/>
          <p14:tracePt t="16487" x="3967163" y="3933825"/>
          <p14:tracePt t="16503" x="4019550" y="3900488"/>
          <p14:tracePt t="16520" x="4033838" y="3876675"/>
          <p14:tracePt t="16537" x="4038600" y="3848100"/>
          <p14:tracePt t="16554" x="4033838" y="3810000"/>
          <p14:tracePt t="16570" x="4010025" y="3795713"/>
          <p14:tracePt t="16587" x="3976688" y="3790950"/>
          <p14:tracePt t="16604" x="3952875" y="3790950"/>
          <p14:tracePt t="16782" x="4143375" y="3767138"/>
          <p14:tracePt t="16789" x="4486275" y="3752850"/>
          <p14:tracePt t="16796" x="4738688" y="3752850"/>
          <p14:tracePt t="16804" x="5119688" y="3752850"/>
          <p14:tracePt t="16820" x="5695950" y="3776663"/>
          <p14:tracePt t="16837" x="6181725" y="3800475"/>
          <p14:tracePt t="16854" x="6429375" y="3819525"/>
          <p14:tracePt t="16870" x="6691313" y="3862388"/>
          <p14:tracePt t="16887" x="6786563" y="3895725"/>
          <p14:tracePt t="16904" x="6824663" y="3914775"/>
          <p14:tracePt t="16920" x="6848475" y="3919538"/>
          <p14:tracePt t="16937" x="6862763" y="3924300"/>
          <p14:tracePt t="16953" x="6867525" y="3924300"/>
          <p14:tracePt t="16970" x="6877050" y="3924300"/>
          <p14:tracePt t="16987" x="6886575" y="3924300"/>
          <p14:tracePt t="17004" x="6896100" y="3924300"/>
          <p14:tracePt t="17020" x="6910388" y="3924300"/>
          <p14:tracePt t="17037" x="6929438" y="3919538"/>
          <p14:tracePt t="17054" x="6972300" y="3895725"/>
          <p14:tracePt t="17070" x="7000875" y="3871913"/>
          <p14:tracePt t="17087" x="7048500" y="3843338"/>
          <p14:tracePt t="17103" x="7086600" y="3819525"/>
          <p14:tracePt t="17120" x="7134225" y="3781425"/>
          <p14:tracePt t="17137" x="7158038" y="3771900"/>
          <p14:tracePt t="17153" x="7167563" y="3762375"/>
          <p14:tracePt t="17170" x="7177088" y="3752850"/>
          <p14:tracePt t="17208" x="7172325" y="3748088"/>
          <p14:tracePt t="17216" x="7158038" y="3743325"/>
          <p14:tracePt t="17222" x="7148513" y="3743325"/>
          <p14:tracePt t="17237" x="7110413" y="3729038"/>
          <p14:tracePt t="17253" x="7072313" y="3705225"/>
          <p14:tracePt t="17270" x="7029450" y="3676650"/>
          <p14:tracePt t="17287" x="6962775" y="3643313"/>
          <p14:tracePt t="17304" x="6824663" y="3567113"/>
          <p14:tracePt t="17320" x="6705600" y="3519488"/>
          <p14:tracePt t="17337" x="6600825" y="3476625"/>
          <p14:tracePt t="17354" x="6448425" y="3443288"/>
          <p14:tracePt t="17371" x="6343650" y="3438525"/>
          <p14:tracePt t="17387" x="6253163" y="3438525"/>
          <p14:tracePt t="17404" x="6181725" y="3448050"/>
          <p14:tracePt t="17420" x="6115050" y="3457575"/>
          <p14:tracePt t="17437" x="6076950" y="3471863"/>
          <p14:tracePt t="17454" x="6053138" y="3481388"/>
          <p14:tracePt t="17470" x="6038850" y="3500438"/>
          <p14:tracePt t="17487" x="6024563" y="3595688"/>
          <p14:tracePt t="17504" x="6024563" y="3652838"/>
          <p14:tracePt t="17520" x="6038850" y="3700463"/>
          <p14:tracePt t="17537" x="6072188" y="3752850"/>
          <p14:tracePt t="17554" x="6110288" y="3786188"/>
          <p14:tracePt t="17570" x="6153150" y="3819525"/>
          <p14:tracePt t="17587" x="6224588" y="3862388"/>
          <p14:tracePt t="17604" x="6348413" y="3919538"/>
          <p14:tracePt t="17620" x="6443663" y="3943350"/>
          <p14:tracePt t="17637" x="6557963" y="3952875"/>
          <p14:tracePt t="17653" x="6667500" y="3957638"/>
          <p14:tracePt t="17670" x="6810375" y="3948113"/>
          <p14:tracePt t="17687" x="6867525" y="3943350"/>
          <p14:tracePt t="17704" x="6938963" y="3933825"/>
          <p14:tracePt t="17720" x="7000875" y="3914775"/>
          <p14:tracePt t="17737" x="7100888" y="3890963"/>
          <p14:tracePt t="17753" x="7134225" y="3881438"/>
          <p14:tracePt t="17770" x="7167563" y="3867150"/>
          <p14:tracePt t="17787" x="7191375" y="3857625"/>
          <p14:tracePt t="17803" x="7200900" y="3848100"/>
          <p14:tracePt t="17820" x="7205663" y="3838575"/>
          <p14:tracePt t="17837" x="7210425" y="3829050"/>
          <p14:tracePt t="17853" x="7210425" y="3781425"/>
          <p14:tracePt t="17870" x="7181850" y="3719513"/>
          <p14:tracePt t="17887" x="7143750" y="3652838"/>
          <p14:tracePt t="17904" x="7091363" y="3595688"/>
          <p14:tracePt t="17920" x="6996113" y="3519488"/>
          <p14:tracePt t="17937" x="6910388" y="3486150"/>
          <p14:tracePt t="17954" x="6791325" y="3452813"/>
          <p14:tracePt t="17970" x="6624638" y="3448050"/>
          <p14:tracePt t="17987" x="6534150" y="3448050"/>
          <p14:tracePt t="18003" x="6472238" y="3448050"/>
          <p14:tracePt t="18020" x="6415088" y="3448050"/>
          <p14:tracePt t="18037" x="6338888" y="3452813"/>
          <p14:tracePt t="18053" x="6286500" y="3467100"/>
          <p14:tracePt t="18071" x="6248400" y="3490913"/>
          <p14:tracePt t="18087" x="6200775" y="3543300"/>
          <p14:tracePt t="18103" x="6119813" y="3671888"/>
          <p14:tracePt t="18120" x="6096000" y="3743325"/>
          <p14:tracePt t="18137" x="6081713" y="3805238"/>
          <p14:tracePt t="18154" x="6086475" y="3867150"/>
          <p14:tracePt t="18170" x="6124575" y="3948113"/>
          <p14:tracePt t="18187" x="6181725" y="3981450"/>
          <p14:tracePt t="18203" x="6267450" y="4014788"/>
          <p14:tracePt t="18220" x="6424613" y="4010025"/>
          <p14:tracePt t="18237" x="6543675" y="3986213"/>
          <p14:tracePt t="18254" x="6638925" y="3952875"/>
          <p14:tracePt t="18270" x="6715125" y="3924300"/>
          <p14:tracePt t="18287" x="6777038" y="3890963"/>
          <p14:tracePt t="18303" x="6796088" y="3876675"/>
          <p14:tracePt t="18320" x="6805613" y="3871913"/>
          <p14:tracePt t="18337" x="6815138" y="3862388"/>
          <p14:tracePt t="18353" x="6815138" y="3852863"/>
          <p14:tracePt t="18370" x="6796088" y="3829050"/>
          <p14:tracePt t="18387" x="6729413" y="3767138"/>
          <p14:tracePt t="18403" x="6534150" y="3633788"/>
          <p14:tracePt t="18420" x="6357938" y="3552825"/>
          <p14:tracePt t="18437" x="6167438" y="3500438"/>
          <p14:tracePt t="18454" x="5986463" y="3471863"/>
          <p14:tracePt t="18470" x="5695950" y="3462338"/>
          <p14:tracePt t="18487" x="5543550" y="3467100"/>
          <p14:tracePt t="18503" x="5462588" y="3476625"/>
          <p14:tracePt t="18520" x="5429250" y="3481388"/>
          <p14:tracePt t="18537" x="5419725" y="3486150"/>
          <p14:tracePt t="18719" x="5257800" y="3509963"/>
          <p14:tracePt t="18726" x="5014913" y="3552825"/>
          <p14:tracePt t="18737" x="4824413" y="3576638"/>
          <p14:tracePt t="18753" x="4576763" y="3595688"/>
          <p14:tracePt t="18770" x="4252913" y="3590925"/>
          <p14:tracePt t="18787" x="4129088" y="3576638"/>
          <p14:tracePt t="18803" x="4057650" y="3562350"/>
          <p14:tracePt t="18820" x="4000500" y="3538538"/>
          <p14:tracePt t="18837" x="3962400" y="3529013"/>
          <p14:tracePt t="18853" x="3948113" y="3529013"/>
          <p14:tracePt t="18870" x="3924300" y="3529013"/>
          <p14:tracePt t="18887" x="3886200" y="3538538"/>
          <p14:tracePt t="18903" x="3786188" y="3586163"/>
          <p14:tracePt t="18920" x="3676650" y="3638550"/>
          <p14:tracePt t="18937" x="3524250" y="3709988"/>
          <p14:tracePt t="18953" x="3262313" y="3800475"/>
          <p14:tracePt t="18970" x="3109913" y="3838575"/>
          <p14:tracePt t="18987" x="2976563" y="3862388"/>
          <p14:tracePt t="19003" x="2862263" y="3871913"/>
          <p14:tracePt t="19020" x="2752725" y="3886200"/>
          <p14:tracePt t="19037" x="2695575" y="3890963"/>
          <p14:tracePt t="19053" x="2633663" y="3900488"/>
          <p14:tracePt t="19070" x="2576513" y="3905250"/>
          <p14:tracePt t="19087" x="2466975" y="3919538"/>
          <p14:tracePt t="19104" x="2405063" y="3924300"/>
          <p14:tracePt t="19120" x="2362200" y="3933825"/>
          <p14:tracePt t="19137" x="2319338" y="3933825"/>
          <p14:tracePt t="19153" x="2309813" y="3933825"/>
          <p14:tracePt t="19170" x="2300288" y="3933825"/>
          <p14:tracePt t="19187" x="2295525" y="3933825"/>
          <p14:tracePt t="19204" x="2295525" y="3924300"/>
          <p14:tracePt t="19220" x="2333625" y="3886200"/>
          <p14:tracePt t="19237" x="2433638" y="3819525"/>
          <p14:tracePt t="19253" x="2552700" y="3767138"/>
          <p14:tracePt t="19270" x="2776538" y="3762375"/>
          <p14:tracePt t="19287" x="2900363" y="3781425"/>
          <p14:tracePt t="19303" x="2971800" y="3795713"/>
          <p14:tracePt t="19320" x="3014663" y="3805238"/>
          <p14:tracePt t="19337" x="3028950" y="3810000"/>
          <p14:tracePt t="19353" x="3033713" y="3810000"/>
          <p14:tracePt t="19370" x="3043238" y="3810000"/>
          <p14:tracePt t="19387" x="3081338" y="3810000"/>
          <p14:tracePt t="19403" x="3190875" y="3810000"/>
          <p14:tracePt t="19420" x="3414713" y="3795713"/>
          <p14:tracePt t="19437" x="3714750" y="3743325"/>
          <p14:tracePt t="19453" x="4348163" y="3629025"/>
          <p14:tracePt t="19470" x="4819650" y="3590925"/>
          <p14:tracePt t="19487" x="5186363" y="3576638"/>
          <p14:tracePt t="19503" x="5624513" y="3586163"/>
          <p14:tracePt t="19520" x="6072188" y="3652838"/>
          <p14:tracePt t="19537" x="6262688" y="3686175"/>
          <p14:tracePt t="19553" x="6410325" y="3719513"/>
          <p14:tracePt t="19570" x="6577013" y="3762375"/>
          <p14:tracePt t="19587" x="6638925" y="3776663"/>
          <p14:tracePt t="19603" x="6681788" y="3781425"/>
          <p14:tracePt t="19620" x="6710363" y="3795713"/>
          <p14:tracePt t="19637" x="6757988" y="3805238"/>
          <p14:tracePt t="19653" x="6786563" y="3810000"/>
          <p14:tracePt t="19670" x="6810375" y="3810000"/>
          <p14:tracePt t="19687" x="6829425" y="3810000"/>
          <p14:tracePt t="19703" x="6838950" y="3810000"/>
          <p14:tracePt t="19720" x="6848475" y="3810000"/>
          <p14:tracePt t="19737" x="6853238" y="3810000"/>
          <p14:tracePt t="19753" x="6858000" y="3810000"/>
          <p14:tracePt t="20253" x="6629400" y="3871913"/>
          <p14:tracePt t="20260" x="6272213" y="3952875"/>
          <p14:tracePt t="20270" x="5895975" y="4029075"/>
          <p14:tracePt t="20287" x="5095875" y="4171950"/>
          <p14:tracePt t="20304" x="4205288" y="4291013"/>
          <p14:tracePt t="20320" x="3810000" y="4295775"/>
          <p14:tracePt t="20337" x="3600450" y="4252913"/>
          <p14:tracePt t="20370" x="3409950" y="4110038"/>
          <p14:tracePt t="20403" x="3386138" y="4043363"/>
          <p14:tracePt t="20420" x="3390900" y="4029075"/>
          <p14:tracePt t="20605" x="3319463" y="3890963"/>
          <p14:tracePt t="20612" x="3195638" y="3567113"/>
          <p14:tracePt t="20620" x="3081338" y="3309938"/>
          <p14:tracePt t="20637" x="2919413" y="2843213"/>
          <p14:tracePt t="20653" x="2781300" y="2471738"/>
          <p14:tracePt t="20670" x="2700338" y="2333625"/>
          <p14:tracePt t="20687" x="2676525" y="2305050"/>
          <p14:tracePt t="20703" x="2671763" y="2295525"/>
          <p14:tracePt t="20720" x="2667000" y="2286000"/>
          <p14:tracePt t="20737" x="2633663" y="2271713"/>
          <p14:tracePt t="20753" x="2609850" y="2266950"/>
          <p14:tracePt t="20770" x="2571750" y="2262188"/>
          <p14:tracePt t="20786" x="2528888" y="2247900"/>
          <p14:tracePt t="20803" x="2424113" y="2252663"/>
          <p14:tracePt t="20820" x="2333625" y="2257425"/>
          <p14:tracePt t="20837" x="2262188" y="2271713"/>
          <p14:tracePt t="20853" x="2209800" y="2271713"/>
          <p14:tracePt t="20870" x="2162175" y="2266950"/>
          <p14:tracePt t="20887" x="2143125" y="2262188"/>
          <p14:tracePt t="20903" x="2124075" y="2252663"/>
          <p14:tracePt t="20920" x="2109788" y="2247900"/>
          <p14:tracePt t="20937" x="2105025" y="2247900"/>
          <p14:tracePt t="20953" x="2100263" y="2243138"/>
          <p14:tracePt t="20970" x="2085975" y="2233613"/>
          <p14:tracePt t="20987" x="2052638" y="2195513"/>
          <p14:tracePt t="21003" x="2000250" y="2133600"/>
          <p14:tracePt t="21020" x="1957388" y="2076450"/>
          <p14:tracePt t="21037" x="1924050" y="2028825"/>
          <p14:tracePt t="21053" x="1881188" y="1985963"/>
          <p14:tracePt t="21070" x="1847850" y="1947863"/>
          <p14:tracePt t="21086" x="1814513" y="1909763"/>
          <p14:tracePt t="21103" x="1785938" y="1862138"/>
          <p14:tracePt t="21120" x="1766888" y="1838325"/>
          <p14:tracePt t="21136" x="1762125" y="1828800"/>
          <p14:tracePt t="21153" x="1757363" y="1824038"/>
          <p14:tracePt t="21170" x="1747838" y="1814513"/>
          <p14:tracePt t="21186" x="1738313" y="1809750"/>
          <p14:tracePt t="21203" x="1733550" y="1800225"/>
          <p14:tracePt t="21220" x="1728788" y="1795463"/>
          <p14:tracePt t="21236" x="1709738" y="1790700"/>
          <p14:tracePt t="21253" x="1681163" y="1790700"/>
          <p14:tracePt t="21271" x="1647825" y="1790700"/>
          <p14:tracePt t="21287" x="1604963" y="1790700"/>
          <p14:tracePt t="21303" x="1557338" y="1785938"/>
          <p14:tracePt t="21320" x="1533525" y="1776413"/>
          <p14:tracePt t="21337" x="1524000" y="1766888"/>
          <p14:tracePt t="21353" x="1514475" y="1766888"/>
          <p14:tracePt t="21370" x="1504950" y="1766888"/>
          <p14:tracePt t="21387" x="1500188" y="1766888"/>
          <p14:tracePt t="21420" x="1500188" y="1757363"/>
          <p14:tracePt t="21436" x="1528763" y="1752600"/>
          <p14:tracePt t="21453" x="1590675" y="1747838"/>
          <p14:tracePt t="21470" x="1647825" y="1747838"/>
          <p14:tracePt t="21486" x="1743075" y="1747838"/>
          <p14:tracePt t="21504" x="1800225" y="1757363"/>
          <p14:tracePt t="21520" x="1881188" y="1771650"/>
          <p14:tracePt t="21539" x="1985963" y="1771650"/>
          <p14:tracePt t="21553" x="2043113" y="1766888"/>
          <p14:tracePt t="21570" x="2105025" y="1762125"/>
          <p14:tracePt t="21587" x="2185988" y="1747838"/>
          <p14:tracePt t="21604" x="2314575" y="1757363"/>
          <p14:tracePt t="21620" x="2405063" y="1771650"/>
          <p14:tracePt t="21637" x="2481263" y="1800225"/>
          <p14:tracePt t="21653" x="2552700" y="1819275"/>
          <p14:tracePt t="21671" x="2652713" y="1838325"/>
          <p14:tracePt t="21687" x="2724150" y="1843088"/>
          <p14:tracePt t="21704" x="2814638" y="1843088"/>
          <p14:tracePt t="21720" x="2943225" y="1833563"/>
          <p14:tracePt t="21737" x="3005138" y="1819275"/>
          <p14:tracePt t="21753" x="3076575" y="1804988"/>
          <p14:tracePt t="21770" x="3138488" y="1785938"/>
          <p14:tracePt t="21787" x="3209925" y="1757363"/>
          <p14:tracePt t="21803" x="3248025" y="1747838"/>
          <p14:tracePt t="21820" x="3276600" y="1738313"/>
          <p14:tracePt t="21837" x="3305175" y="1733550"/>
          <p14:tracePt t="21853" x="3343275" y="1733550"/>
          <p14:tracePt t="21870" x="3371850" y="1733550"/>
          <p14:tracePt t="21886" x="3395663" y="1733550"/>
          <p14:tracePt t="21903" x="3424238" y="1733550"/>
          <p14:tracePt t="21920" x="3443288" y="1733550"/>
          <p14:tracePt t="21936" x="3457575" y="1733550"/>
          <p14:tracePt t="21953" x="3462338" y="1733550"/>
          <p14:tracePt t="21970" x="3476625" y="1738313"/>
          <p14:tracePt t="21986" x="3490913" y="1743075"/>
          <p14:tracePt t="22003" x="3500438" y="1752600"/>
          <p14:tracePt t="22020" x="3505200" y="1757363"/>
          <p14:tracePt t="22036" x="3514725" y="1757363"/>
          <p14:tracePt t="22070" x="3514725" y="1762125"/>
          <p14:tracePt t="22086" x="3495675" y="1771650"/>
          <p14:tracePt t="22103" x="3309938" y="1800225"/>
          <p14:tracePt t="22120" x="3128963" y="1819275"/>
          <p14:tracePt t="22137" x="3038475" y="1809750"/>
          <p14:tracePt t="22153" x="2952750" y="1790700"/>
          <p14:tracePt t="22170" x="2938463" y="1776413"/>
          <p14:tracePt t="22186" x="2933700" y="1776413"/>
          <p14:tracePt t="22205" x="2938463" y="1776413"/>
          <p14:tracePt t="22220" x="2986088" y="1828800"/>
          <p14:tracePt t="22236" x="3176588" y="2119313"/>
          <p14:tracePt t="22253" x="3343275" y="2524125"/>
          <p14:tracePt t="22270" x="3490913" y="2981325"/>
          <p14:tracePt t="22287" x="3586163" y="3529013"/>
          <p14:tracePt t="22304" x="3590925" y="3805238"/>
          <p14:tracePt t="22320" x="3576638" y="3962400"/>
          <p14:tracePt t="22337" x="3543300" y="4114800"/>
          <p14:tracePt t="22353" x="3529013" y="4152900"/>
          <p14:tracePt t="22370" x="3519488" y="4167188"/>
          <p14:tracePt t="22387" x="3519488" y="4171950"/>
          <p14:tracePt t="22403" x="3519488" y="4176713"/>
          <p14:tracePt t="22637" x="3519488" y="4195763"/>
          <p14:tracePt t="22646" x="3519488" y="4229100"/>
          <p14:tracePt t="22653" x="3519488" y="4267200"/>
          <p14:tracePt t="22670" x="3514725" y="4314825"/>
          <p14:tracePt t="22687" x="3495675" y="4367213"/>
          <p14:tracePt t="22704" x="3429000" y="4448175"/>
          <p14:tracePt t="22720" x="3352800" y="4510088"/>
          <p14:tracePt t="22736" x="3290888" y="4572000"/>
          <p14:tracePt t="22753" x="3243263" y="4610100"/>
          <p14:tracePt t="22770" x="3195638" y="4686300"/>
          <p14:tracePt t="22786" x="3171825" y="4724400"/>
          <p14:tracePt t="22803" x="3162300" y="4752975"/>
          <p14:tracePt t="22820" x="3157538" y="4762500"/>
          <p14:tracePt t="22836" x="3157538" y="4772025"/>
          <p14:tracePt t="22853" x="3152775" y="4781550"/>
          <p14:tracePt t="22870" x="3152775" y="4786313"/>
          <p14:tracePt t="22887" x="3148013" y="4791075"/>
          <p14:tracePt t="22903" x="3138488" y="4805363"/>
          <p14:tracePt t="22920" x="3119438" y="4824413"/>
          <p14:tracePt t="22936" x="3086100" y="4862513"/>
          <p14:tracePt t="22953" x="2986088" y="4953000"/>
          <p14:tracePt t="22970" x="2914650" y="5014913"/>
          <p14:tracePt t="22986" x="2847975" y="5062538"/>
          <p14:tracePt t="23003" x="2771775" y="5110163"/>
          <p14:tracePt t="23020" x="2657475" y="5148263"/>
          <p14:tracePt t="23036" x="2576513" y="5148263"/>
          <p14:tracePt t="23053" x="2509838" y="5119688"/>
          <p14:tracePt t="23070" x="2447925" y="5048250"/>
          <p14:tracePt t="23086" x="2381250" y="4838700"/>
          <p14:tracePt t="23103" x="2381250" y="4619625"/>
          <p14:tracePt t="23120" x="2433638" y="4500563"/>
          <p14:tracePt t="23137" x="2490788" y="4429125"/>
          <p14:tracePt t="23153" x="2552700" y="4395788"/>
          <p14:tracePt t="23170" x="2633663" y="4386263"/>
          <p14:tracePt t="23186" x="2700338" y="4405313"/>
          <p14:tracePt t="23203" x="2771775" y="4495800"/>
          <p14:tracePt t="23220" x="2795588" y="4576763"/>
          <p14:tracePt t="23237" x="2795588" y="4638675"/>
          <p14:tracePt t="23253" x="2786063" y="4681538"/>
          <p14:tracePt t="23270" x="2747963" y="4738688"/>
          <p14:tracePt t="23286" x="2733675" y="4762500"/>
          <p14:tracePt t="23303" x="2724150" y="4772025"/>
          <p14:tracePt t="23320" x="2714625" y="4781550"/>
          <p14:tracePt t="23336" x="2709863" y="4786313"/>
          <p14:tracePt t="23353" x="2705100" y="4791075"/>
          <p14:tracePt t="23370" x="2705100" y="4795838"/>
          <p14:tracePt t="23404" x="2700338" y="4795838"/>
          <p14:tracePt t="23695" x="2652713" y="4657725"/>
          <p14:tracePt t="23702" x="2600325" y="4433888"/>
          <p14:tracePt t="23710" x="2566988" y="4257675"/>
          <p14:tracePt t="23720" x="2552700" y="3938588"/>
          <p14:tracePt t="23736" x="2562225" y="3233738"/>
          <p14:tracePt t="23753" x="2643188" y="2390775"/>
          <p14:tracePt t="23770" x="2719388" y="2000250"/>
          <p14:tracePt t="23787" x="2790825" y="1833563"/>
          <p14:tracePt t="23803" x="2852738" y="1714500"/>
          <p14:tracePt t="23820" x="2914650" y="1590675"/>
          <p14:tracePt t="23836" x="2933700" y="1543050"/>
          <p14:tracePt t="23853" x="2943225" y="1519238"/>
          <p14:tracePt t="23870" x="2952750" y="1504950"/>
          <p14:tracePt t="23886" x="2952750" y="1485900"/>
          <p14:tracePt t="23903" x="2952750" y="1471613"/>
          <p14:tracePt t="23920" x="2947988" y="1462088"/>
          <p14:tracePt t="23936" x="2924175" y="1428750"/>
          <p14:tracePt t="23953" x="2909888" y="1409700"/>
          <p14:tracePt t="23970" x="2886075" y="1390650"/>
          <p14:tracePt t="23986" x="2862263" y="1366838"/>
          <p14:tracePt t="24003" x="2809875" y="1309688"/>
          <p14:tracePt t="24020" x="2786063" y="1285875"/>
          <p14:tracePt t="24036" x="2762250" y="1262063"/>
          <p14:tracePt t="24053" x="2733675" y="1262063"/>
          <p14:tracePt t="24070" x="2676525" y="1281113"/>
          <p14:tracePt t="24086" x="2624138" y="1309688"/>
          <p14:tracePt t="24103" x="2533650" y="1371600"/>
          <p14:tracePt t="24120" x="2433638" y="1466850"/>
          <p14:tracePt t="24136" x="2400300" y="1490663"/>
          <p14:tracePt t="24153" x="2386013" y="1504950"/>
          <p14:tracePt t="24170" x="2376488" y="1509713"/>
          <p14:tracePt t="24172" x="2371725" y="1514475"/>
          <p14:tracePt t="24186" x="2371725" y="1519238"/>
          <p14:tracePt t="24203" x="2371725" y="1528763"/>
          <p14:tracePt t="24220" x="2405063" y="1547813"/>
          <p14:tracePt t="24236" x="2462213" y="1585913"/>
          <p14:tracePt t="24253" x="2609850" y="1647825"/>
          <p14:tracePt t="24270" x="2747963" y="1695450"/>
          <p14:tracePt t="24287" x="2909888" y="1728788"/>
          <p14:tracePt t="24303" x="3114675" y="1762125"/>
          <p14:tracePt t="24320" x="3262313" y="1781175"/>
          <p14:tracePt t="24336" x="3386138" y="1790700"/>
          <p14:tracePt t="24353" x="3467100" y="1804988"/>
          <p14:tracePt t="24370" x="3586163" y="1819275"/>
          <p14:tracePt t="24386" x="3667125" y="1824038"/>
          <p14:tracePt t="24403" x="3757613" y="1843088"/>
          <p14:tracePt t="24420" x="3838575" y="1847850"/>
          <p14:tracePt t="24436" x="3948113" y="1862138"/>
          <p14:tracePt t="24453" x="3995738" y="1862138"/>
          <p14:tracePt t="24470" x="4057650" y="1852613"/>
          <p14:tracePt t="24487" x="4148138" y="1828800"/>
          <p14:tracePt t="24503" x="4210050" y="1804988"/>
          <p14:tracePt t="24520" x="4276725" y="1785938"/>
          <p14:tracePt t="24536" x="4319588" y="1776413"/>
          <p14:tracePt t="24553" x="4367213" y="1762125"/>
          <p14:tracePt t="24570" x="4376738" y="1757363"/>
          <p14:tracePt t="24586" x="4386263" y="1752600"/>
          <p14:tracePt t="24603" x="4386263" y="1733550"/>
          <p14:tracePt t="24620" x="4376738" y="1681163"/>
          <p14:tracePt t="24636" x="4348163" y="1624013"/>
          <p14:tracePt t="24653" x="4314825" y="1571625"/>
          <p14:tracePt t="24670" x="4271963" y="1509713"/>
          <p14:tracePt t="24671" x="4248150" y="1481138"/>
          <p14:tracePt t="24686" x="4200525" y="1443038"/>
          <p14:tracePt t="24703" x="4167188" y="1395413"/>
          <p14:tracePt t="24720" x="4129088" y="1362075"/>
          <p14:tracePt t="24736" x="3986213" y="1319213"/>
          <p14:tracePt t="24753" x="3838575" y="1309688"/>
          <p14:tracePt t="24769" x="3714750" y="1314450"/>
          <p14:tracePt t="24786" x="3609975" y="1328738"/>
          <p14:tracePt t="24803" x="3471863" y="1352550"/>
          <p14:tracePt t="24820" x="3390900" y="1362075"/>
          <p14:tracePt t="24836" x="3319463" y="1376363"/>
          <p14:tracePt t="24853" x="3267075" y="1385888"/>
          <p14:tracePt t="24869" x="3205163" y="1414463"/>
          <p14:tracePt t="24886" x="3167063" y="1433513"/>
          <p14:tracePt t="24903" x="3128963" y="1452563"/>
          <p14:tracePt t="24920" x="3081338" y="1476375"/>
          <p14:tracePt t="24936" x="3048000" y="1500188"/>
          <p14:tracePt t="24953" x="3019425" y="1524000"/>
          <p14:tracePt t="24970" x="2986088" y="1547813"/>
          <p14:tracePt t="24986" x="2938463" y="1571625"/>
          <p14:tracePt t="25003" x="2924175" y="1581150"/>
          <p14:tracePt t="25020" x="2914650" y="1590675"/>
          <p14:tracePt t="25036" x="2909888" y="1595438"/>
          <p14:tracePt t="25054" x="2900363" y="1595438"/>
          <p14:tracePt t="25070" x="2890838" y="1595438"/>
          <p14:tracePt t="25087" x="2886075" y="1595438"/>
          <p14:tracePt t="25390" x="2933700" y="1738313"/>
          <p14:tracePt t="25398" x="3048000" y="2000250"/>
          <p14:tracePt t="25405" x="3167063" y="2281238"/>
          <p14:tracePt t="25420" x="3362325" y="2667000"/>
          <p14:tracePt t="25437" x="3638550" y="3276600"/>
          <p14:tracePt t="25454" x="3833813" y="3686175"/>
          <p14:tracePt t="25470" x="4062413" y="4176713"/>
          <p14:tracePt t="25487" x="4176713" y="4381500"/>
          <p14:tracePt t="25503" x="4262438" y="4514850"/>
          <p14:tracePt t="25520" x="4310063" y="4581525"/>
          <p14:tracePt t="25536" x="4319588" y="4610100"/>
          <p14:tracePt t="25743" x="4348163" y="4614863"/>
          <p14:tracePt t="25750" x="4362450" y="4624388"/>
          <p14:tracePt t="25757" x="4381500" y="4624388"/>
          <p14:tracePt t="25770" x="4405313" y="4629150"/>
          <p14:tracePt t="25786" x="4467225" y="4643438"/>
          <p14:tracePt t="25803" x="4505325" y="4648200"/>
          <p14:tracePt t="25820" x="4529138" y="4657725"/>
          <p14:tracePt t="25837" x="4548188" y="4667250"/>
          <p14:tracePt t="25853" x="4557713" y="4667250"/>
          <p14:tracePt t="25870" x="4567238" y="4667250"/>
          <p14:tracePt t="25886" x="4572000" y="4667250"/>
          <p14:tracePt t="25903" x="4576763" y="4667250"/>
          <p14:tracePt t="26153" x="4576763" y="4672013"/>
          <p14:tracePt t="26161" x="4572000" y="4676775"/>
          <p14:tracePt t="26183" x="4572000" y="4681538"/>
          <p14:tracePt t="26233" x="4567238" y="4681538"/>
          <p14:tracePt t="26242" x="4562475" y="4681538"/>
          <p14:tracePt t="26253" x="4552950" y="4676775"/>
          <p14:tracePt t="26270" x="4505325" y="4662488"/>
          <p14:tracePt t="26286" x="4467225" y="4648200"/>
          <p14:tracePt t="26303" x="4424363" y="4643438"/>
          <p14:tracePt t="26320" x="4391025" y="4643438"/>
          <p14:tracePt t="26336" x="4352925" y="4667250"/>
          <p14:tracePt t="26353" x="4329113" y="4686300"/>
          <p14:tracePt t="26369" x="4314825" y="4705350"/>
          <p14:tracePt t="26386" x="4295775" y="4738688"/>
          <p14:tracePt t="26403" x="4271963" y="4800600"/>
          <p14:tracePt t="26419" x="4262438" y="4852988"/>
          <p14:tracePt t="26436" x="4262438" y="4891088"/>
          <p14:tracePt t="26453" x="4267200" y="4953000"/>
          <p14:tracePt t="26470" x="4271963" y="4991100"/>
          <p14:tracePt t="26486" x="4281488" y="5019675"/>
          <p14:tracePt t="26503" x="4295775" y="5048250"/>
          <p14:tracePt t="26520" x="4319588" y="5076825"/>
          <p14:tracePt t="26536" x="4338638" y="5095875"/>
          <p14:tracePt t="26553" x="4362450" y="5110163"/>
          <p14:tracePt t="26569" x="4400550" y="5124450"/>
          <p14:tracePt t="26586" x="4448175" y="5133975"/>
          <p14:tracePt t="26603" x="4476750" y="5133975"/>
          <p14:tracePt t="26620" x="4510088" y="5133975"/>
          <p14:tracePt t="26637" x="4567238" y="5124450"/>
          <p14:tracePt t="26653" x="4595813" y="5105400"/>
          <p14:tracePt t="26669" x="4629150" y="5072063"/>
          <p14:tracePt t="26686" x="4667250" y="5033963"/>
          <p14:tracePt t="26703" x="4695825" y="4962525"/>
          <p14:tracePt t="26719" x="4710113" y="4924425"/>
          <p14:tracePt t="26736" x="4710113" y="4881563"/>
          <p14:tracePt t="26753" x="4681538" y="4829175"/>
          <p14:tracePt t="26769" x="4610100" y="4748213"/>
          <p14:tracePt t="26786" x="4572000" y="4710113"/>
          <p14:tracePt t="26803" x="4543425" y="4686300"/>
          <p14:tracePt t="26820" x="4510088" y="4676775"/>
          <p14:tracePt t="26836" x="4471988" y="4676775"/>
          <p14:tracePt t="26853" x="4452938" y="4676775"/>
          <p14:tracePt t="26870" x="4429125" y="4676775"/>
          <p14:tracePt t="26886" x="4414838" y="4676775"/>
          <p14:tracePt t="26903" x="4405313" y="4676775"/>
          <p14:tracePt t="26919" x="4400550" y="4676775"/>
          <p14:tracePt t="28222" x="4471988" y="4676775"/>
          <p14:tracePt t="28229" x="4572000" y="4676775"/>
          <p14:tracePt t="28238" x="4691063" y="4686300"/>
          <p14:tracePt t="28253" x="4938713" y="4714875"/>
          <p14:tracePt t="28269" x="5148263" y="4733925"/>
          <p14:tracePt t="28286" x="5338763" y="4743450"/>
          <p14:tracePt t="28303" x="5553075" y="4757738"/>
          <p14:tracePt t="28336" x="5705475" y="4781550"/>
          <p14:tracePt t="28369" x="5819775" y="4800600"/>
          <p14:tracePt t="28386" x="5853113" y="4810125"/>
          <p14:tracePt t="28403" x="5910263" y="4833938"/>
          <p14:tracePt t="28419" x="5943600" y="4843463"/>
          <p14:tracePt t="28436" x="6000750" y="4857750"/>
          <p14:tracePt t="28453" x="6029325" y="4857750"/>
          <p14:tracePt t="28469" x="6057900" y="4857750"/>
          <p14:tracePt t="28486" x="6096000" y="4857750"/>
          <p14:tracePt t="28503" x="6124575" y="4857750"/>
          <p14:tracePt t="28519" x="6162675" y="4857750"/>
          <p14:tracePt t="28536" x="6205538" y="4848225"/>
          <p14:tracePt t="28553" x="6267450" y="4838700"/>
          <p14:tracePt t="28569" x="6296025" y="4833938"/>
          <p14:tracePt t="28586" x="6324600" y="4824413"/>
          <p14:tracePt t="28603" x="6334125" y="4814888"/>
          <p14:tracePt t="28619" x="6343650" y="4814888"/>
          <p14:tracePt t="28636" x="6353175" y="4814888"/>
          <p14:tracePt t="28669" x="6348413" y="4800600"/>
          <p14:tracePt t="28686" x="6310313" y="4776788"/>
          <p14:tracePt t="28703" x="6238875" y="4743450"/>
          <p14:tracePt t="28719" x="6172200" y="4714875"/>
          <p14:tracePt t="28736" x="6062663" y="4676775"/>
          <p14:tracePt t="28753" x="5991225" y="4662488"/>
          <p14:tracePt t="28769" x="5938838" y="4652963"/>
          <p14:tracePt t="28786" x="5905500" y="4652963"/>
          <p14:tracePt t="28803" x="5857875" y="4652963"/>
          <p14:tracePt t="28819" x="5834063" y="4652963"/>
          <p14:tracePt t="28836" x="5815013" y="4657725"/>
          <p14:tracePt t="28853" x="5781675" y="4672013"/>
          <p14:tracePt t="28869" x="5757863" y="4695825"/>
          <p14:tracePt t="28886" x="5715000" y="4752975"/>
          <p14:tracePt t="28903" x="5667375" y="4829175"/>
          <p14:tracePt t="28919" x="5591175" y="4929188"/>
          <p14:tracePt t="28936" x="5572125" y="4967288"/>
          <p14:tracePt t="28953" x="5557838" y="4986338"/>
          <p14:tracePt t="28969" x="5553075" y="5010150"/>
          <p14:tracePt t="28986" x="5553075" y="5033963"/>
          <p14:tracePt t="29003" x="5553075" y="5057775"/>
          <p14:tracePt t="29019" x="5567363" y="5081588"/>
          <p14:tracePt t="29036" x="5591175" y="5110163"/>
          <p14:tracePt t="29052" x="5619750" y="5133975"/>
          <p14:tracePt t="29069" x="5657850" y="5157788"/>
          <p14:tracePt t="29086" x="5724525" y="5176838"/>
          <p14:tracePt t="29103" x="5853113" y="5200650"/>
          <p14:tracePt t="29119" x="5919788" y="5200650"/>
          <p14:tracePt t="29136" x="5981700" y="5191125"/>
          <p14:tracePt t="29152" x="6024563" y="5186363"/>
          <p14:tracePt t="29169" x="6105525" y="5157788"/>
          <p14:tracePt t="29186" x="6143625" y="5133975"/>
          <p14:tracePt t="29203" x="6186488" y="5110163"/>
          <p14:tracePt t="29221" x="6248400" y="5048250"/>
          <p14:tracePt t="29237" x="6291263" y="4972050"/>
          <p14:tracePt t="29253" x="6319838" y="4905375"/>
          <p14:tracePt t="29270" x="6334125" y="4852988"/>
          <p14:tracePt t="29287" x="6324600" y="4776788"/>
          <p14:tracePt t="29303" x="6296025" y="4733925"/>
          <p14:tracePt t="29320" x="6253163" y="4686300"/>
          <p14:tracePt t="29336" x="6205538" y="4652963"/>
          <p14:tracePt t="29353" x="6086475" y="4619625"/>
          <p14:tracePt t="29370" x="5995988" y="4624388"/>
          <p14:tracePt t="29387" x="5919788" y="4638675"/>
          <p14:tracePt t="29403" x="5857875" y="4652963"/>
          <p14:tracePt t="29419" x="5829300" y="4657725"/>
          <p14:tracePt t="29437" x="5815013" y="4662488"/>
          <p14:tracePt t="29453" x="5810250" y="4662488"/>
          <p14:tracePt t="29471" x="5800725" y="4662488"/>
          <p14:tracePt t="29539" x="5795963" y="4662488"/>
          <p14:tracePt t="30109" x="5719763" y="4676775"/>
          <p14:tracePt t="30116" x="5629275" y="4686300"/>
          <p14:tracePt t="30123" x="5519738" y="4695825"/>
          <p14:tracePt t="30136" x="5429250" y="4700588"/>
          <p14:tracePt t="30153" x="5219700" y="4700588"/>
          <p14:tracePt t="30169" x="5138738" y="4700588"/>
          <p14:tracePt t="30203" x="5067300" y="4700588"/>
          <p14:tracePt t="30236" x="5043488" y="4700588"/>
          <p14:tracePt t="30252" x="5038725" y="4700588"/>
          <p14:tracePt t="30269" x="5029200" y="4700588"/>
          <p14:tracePt t="30286" x="5024438" y="4700588"/>
          <p14:tracePt t="30303" x="5014913" y="4700588"/>
          <p14:tracePt t="30336" x="5005388" y="4700588"/>
          <p14:tracePt t="30353" x="4995863" y="4700588"/>
          <p14:tracePt t="30593" x="4943475" y="4700588"/>
          <p14:tracePt t="30600" x="4862513" y="4691063"/>
          <p14:tracePt t="30607" x="4795838" y="4691063"/>
          <p14:tracePt t="30619" x="4743450" y="4691063"/>
          <p14:tracePt t="30638" x="4562475" y="4691063"/>
          <p14:tracePt t="30653" x="4448175" y="4700588"/>
          <p14:tracePt t="30669" x="4352925" y="4714875"/>
          <p14:tracePt t="30686" x="4281488" y="4733925"/>
          <p14:tracePt t="30703" x="4210050" y="4757738"/>
          <p14:tracePt t="30719" x="4167188" y="4781550"/>
          <p14:tracePt t="30736" x="4119563" y="4800600"/>
          <p14:tracePt t="30753" x="4086225" y="4829175"/>
          <p14:tracePt t="30769" x="4033838" y="4862513"/>
          <p14:tracePt t="30786" x="4005263" y="4886325"/>
          <p14:tracePt t="30802" x="3981450" y="4919663"/>
          <p14:tracePt t="30819" x="3948113" y="4976813"/>
          <p14:tracePt t="30836" x="3943350" y="5010150"/>
          <p14:tracePt t="30853" x="3943350" y="5038725"/>
          <p14:tracePt t="30869" x="3943350" y="5067300"/>
          <p14:tracePt t="30886" x="3981450" y="5133975"/>
          <p14:tracePt t="30902" x="4014788" y="5172075"/>
          <p14:tracePt t="30919" x="4062413" y="5214938"/>
          <p14:tracePt t="30936" x="4119563" y="5248275"/>
          <p14:tracePt t="30952" x="4219575" y="5286375"/>
          <p14:tracePt t="30969" x="4291013" y="5291138"/>
          <p14:tracePt t="30986" x="4348163" y="5291138"/>
          <p14:tracePt t="31003" x="4424363" y="5286375"/>
          <p14:tracePt t="31019" x="4476750" y="5262563"/>
          <p14:tracePt t="31036" x="4533900" y="5238750"/>
          <p14:tracePt t="31053" x="4600575" y="5191125"/>
          <p14:tracePt t="31069" x="4700588" y="5100638"/>
          <p14:tracePt t="31086" x="4757738" y="5057775"/>
          <p14:tracePt t="31103" x="4824413" y="5010150"/>
          <p14:tracePt t="31119" x="4881563" y="4981575"/>
          <p14:tracePt t="31136" x="4938713" y="4953000"/>
          <p14:tracePt t="31152" x="4962525" y="4933950"/>
          <p14:tracePt t="31169" x="4986338" y="4924425"/>
          <p14:tracePt t="31186" x="5000625" y="4914900"/>
          <p14:tracePt t="31202" x="5005388" y="4905375"/>
          <p14:tracePt t="31219" x="5010150" y="4886325"/>
          <p14:tracePt t="31236" x="5005388" y="4857750"/>
          <p14:tracePt t="31253" x="4981575" y="4786313"/>
          <p14:tracePt t="31269" x="4933950" y="4729163"/>
          <p14:tracePt t="31286" x="4876800" y="4676775"/>
          <p14:tracePt t="31302" x="4776788" y="4619625"/>
          <p14:tracePt t="31319" x="4643438" y="4572000"/>
          <p14:tracePt t="31336" x="4572000" y="4557713"/>
          <p14:tracePt t="31352" x="4519613" y="4557713"/>
          <p14:tracePt t="31369" x="4486275" y="4557713"/>
          <p14:tracePt t="31386" x="4438650" y="4567238"/>
          <p14:tracePt t="31402" x="4414838" y="4576763"/>
          <p14:tracePt t="31419" x="4395788" y="4586288"/>
          <p14:tracePt t="31436" x="4376738" y="4610100"/>
          <p14:tracePt t="31453" x="4367213" y="4614863"/>
          <p14:tracePt t="31469" x="4362450" y="4619625"/>
          <p14:tracePt t="31486" x="4352925" y="4619625"/>
          <p14:tracePt t="31532" x="4367213" y="4619625"/>
          <p14:tracePt t="31539" x="4395788" y="4624388"/>
          <p14:tracePt t="31552" x="4429125" y="4629150"/>
          <p14:tracePt t="31569" x="4705350" y="4705350"/>
          <p14:tracePt t="31586" x="4976813" y="4776788"/>
          <p14:tracePt t="31602" x="5338763" y="4876800"/>
          <p14:tracePt t="31619" x="5753100" y="4938713"/>
          <p14:tracePt t="31636" x="5953125" y="4957763"/>
          <p14:tracePt t="31652" x="6110288" y="4967288"/>
          <p14:tracePt t="31669" x="6200775" y="4967288"/>
          <p14:tracePt t="31671" x="6234113" y="4967288"/>
          <p14:tracePt t="31686" x="6276975" y="4967288"/>
          <p14:tracePt t="31703" x="6300788" y="4967288"/>
          <p14:tracePt t="31719" x="6310313" y="4967288"/>
          <p14:tracePt t="31736" x="6315075" y="4967288"/>
          <p14:tracePt t="31950" x="6329363" y="4962525"/>
          <p14:tracePt t="31957" x="6348413" y="4953000"/>
          <p14:tracePt t="31969" x="6357938" y="4943475"/>
          <p14:tracePt t="31986" x="6372225" y="4933950"/>
          <p14:tracePt t="32002" x="6376988" y="4929188"/>
          <p14:tracePt t="32019" x="6381750" y="4919663"/>
          <p14:tracePt t="32036" x="6381750" y="4900613"/>
          <p14:tracePt t="32052" x="6372225" y="4852988"/>
          <p14:tracePt t="32070" x="6353175" y="4819650"/>
          <p14:tracePt t="32087" x="6319838" y="4791075"/>
          <p14:tracePt t="32103" x="6281738" y="4748213"/>
          <p14:tracePt t="32120" x="6176963" y="4705350"/>
          <p14:tracePt t="32136" x="6124575" y="4691063"/>
          <p14:tracePt t="32153" x="6072188" y="4681538"/>
          <p14:tracePt t="32170" x="6010275" y="4667250"/>
          <p14:tracePt t="32186" x="5962650" y="4667250"/>
          <p14:tracePt t="32202" x="5915025" y="4667250"/>
          <p14:tracePt t="32219" x="5853113" y="4667250"/>
          <p14:tracePt t="32236" x="5772150" y="4667250"/>
          <p14:tracePt t="32253" x="5724525" y="4676775"/>
          <p14:tracePt t="32269" x="5681663" y="4681538"/>
          <p14:tracePt t="32286" x="5653088" y="4691063"/>
          <p14:tracePt t="32302" x="5610225" y="4724400"/>
          <p14:tracePt t="32319" x="5576888" y="4762500"/>
          <p14:tracePt t="32336" x="5548313" y="4848225"/>
          <p14:tracePt t="32352" x="5534025" y="4919663"/>
          <p14:tracePt t="32369" x="5534025" y="4995863"/>
          <p14:tracePt t="32386" x="5548313" y="5024438"/>
          <p14:tracePt t="32402" x="5572125" y="5062538"/>
          <p14:tracePt t="32419" x="5676900" y="5138738"/>
          <p14:tracePt t="32436" x="5776913" y="5176838"/>
          <p14:tracePt t="32452" x="5872163" y="5210175"/>
          <p14:tracePt t="32469" x="5953125" y="5224463"/>
          <p14:tracePt t="32486" x="6100763" y="5214938"/>
          <p14:tracePt t="32502" x="6210300" y="5181600"/>
          <p14:tracePt t="32519" x="6329363" y="5129213"/>
          <p14:tracePt t="32536" x="6415088" y="5100638"/>
          <p14:tracePt t="32552" x="6505575" y="5057775"/>
          <p14:tracePt t="32569" x="6553200" y="5038725"/>
          <p14:tracePt t="32586" x="6591300" y="5024438"/>
          <p14:tracePt t="32603" x="6605588" y="5014913"/>
          <p14:tracePt t="32619" x="6610350" y="5014913"/>
          <p14:tracePt t="32652" x="6610350" y="5010150"/>
          <p14:tracePt t="32669" x="6572250" y="5000625"/>
          <p14:tracePt t="32686" x="6477000" y="4962525"/>
          <p14:tracePt t="32702" x="6338888" y="4924425"/>
          <p14:tracePt t="32719" x="6215063" y="4891088"/>
          <p14:tracePt t="32736" x="6062663" y="4867275"/>
          <p14:tracePt t="32752" x="5981700" y="4857750"/>
          <p14:tracePt t="32769" x="5929313" y="4857750"/>
          <p14:tracePt t="32786" x="5910263" y="4857750"/>
          <p14:tracePt t="32802" x="5891213" y="4857750"/>
          <p14:tracePt t="32819" x="5886450" y="4857750"/>
          <p14:tracePt t="32836" x="5881688" y="4857750"/>
          <p14:tracePt t="33550" x="5829300" y="4867275"/>
          <p14:tracePt t="33557" x="5748338" y="4876800"/>
          <p14:tracePt t="33569" x="5667375" y="4886325"/>
          <p14:tracePt t="33587" x="5372100" y="4872038"/>
          <p14:tracePt t="33603" x="5200650" y="4843463"/>
          <p14:tracePt t="33619" x="5086350" y="4819650"/>
          <p14:tracePt t="33653" x="4824413" y="4738688"/>
          <p14:tracePt t="33686" x="4695825" y="4691063"/>
          <p14:tracePt t="33702" x="4657725" y="4676775"/>
          <p14:tracePt t="33719" x="4586288" y="4652963"/>
          <p14:tracePt t="33736" x="4533900" y="4629150"/>
          <p14:tracePt t="33752" x="4481513" y="4610100"/>
          <p14:tracePt t="33769" x="4438650" y="4605338"/>
          <p14:tracePt t="33786" x="4367213" y="4586288"/>
          <p14:tracePt t="33802" x="4338638" y="4572000"/>
          <p14:tracePt t="33819" x="4310063" y="4567238"/>
          <p14:tracePt t="33836" x="4286250" y="4567238"/>
          <p14:tracePt t="33852" x="4276725" y="4567238"/>
          <p14:tracePt t="33869" x="4271963" y="4567238"/>
          <p14:tracePt t="33886" x="4262438" y="4567238"/>
          <p14:tracePt t="34262" x="4257675" y="4567238"/>
          <p14:tracePt t="34270" x="4252913" y="4567238"/>
          <p14:tracePt t="34277" x="4243388" y="4567238"/>
          <p14:tracePt t="34286" x="4238625" y="4567238"/>
          <p14:tracePt t="34303" x="4219575" y="4567238"/>
          <p14:tracePt t="34319" x="4191000" y="4562475"/>
          <p14:tracePt t="34352" x="4043363" y="4505325"/>
          <p14:tracePt t="34386" x="3824288" y="4419600"/>
          <p14:tracePt t="34402" x="3748088" y="4391025"/>
          <p14:tracePt t="34419" x="3671888" y="4343400"/>
          <p14:tracePt t="34436" x="3595688" y="4310063"/>
          <p14:tracePt t="34452" x="3500438" y="4243388"/>
          <p14:tracePt t="34469" x="3433763" y="4210050"/>
          <p14:tracePt t="34485" x="3376613" y="4167188"/>
          <p14:tracePt t="34502" x="3338513" y="4138613"/>
          <p14:tracePt t="34519" x="3271838" y="4114800"/>
          <p14:tracePt t="34536" x="3238500" y="4100513"/>
          <p14:tracePt t="34552" x="3200400" y="4086225"/>
          <p14:tracePt t="34569" x="3128963" y="4043363"/>
          <p14:tracePt t="34586" x="3090863" y="4019550"/>
          <p14:tracePt t="34602" x="3043238" y="3995738"/>
          <p14:tracePt t="34619" x="3014663" y="3971925"/>
          <p14:tracePt t="34636" x="2971800" y="3933825"/>
          <p14:tracePt t="34652" x="2947988" y="3910013"/>
          <p14:tracePt t="34669" x="2928938" y="3890963"/>
          <p14:tracePt t="34685" x="2914650" y="3881438"/>
          <p14:tracePt t="34702" x="2895600" y="3862388"/>
          <p14:tracePt t="34719" x="2876550" y="3852863"/>
          <p14:tracePt t="34736" x="2867025" y="3843338"/>
          <p14:tracePt t="34752" x="2857500" y="3838575"/>
          <p14:tracePt t="34769" x="2847975" y="3829050"/>
          <p14:tracePt t="34785" x="2838450" y="3824288"/>
          <p14:tracePt t="34802" x="2833688" y="3824288"/>
          <p14:tracePt t="34842" x="2828925" y="3824288"/>
          <p14:tracePt t="35209" x="2962275" y="3852863"/>
          <p14:tracePt t="35216" x="3167063" y="3905250"/>
          <p14:tracePt t="35223" x="3343275" y="3938588"/>
          <p14:tracePt t="35236" x="3476625" y="3967163"/>
          <p14:tracePt t="35252" x="4024313" y="4076700"/>
          <p14:tracePt t="35269" x="4319588" y="4152900"/>
          <p14:tracePt t="35286" x="4595813" y="4238625"/>
          <p14:tracePt t="35319" x="5143500" y="4438650"/>
          <p14:tracePt t="35352" x="5357813" y="4514850"/>
          <p14:tracePt t="35369" x="5438775" y="4538663"/>
          <p14:tracePt t="35385" x="5481638" y="4557713"/>
          <p14:tracePt t="35402" x="5519738" y="4572000"/>
          <p14:tracePt t="35419" x="5572125" y="4586288"/>
          <p14:tracePt t="35435" x="5634038" y="4595813"/>
          <p14:tracePt t="35452" x="5667375" y="4610100"/>
          <p14:tracePt t="35469" x="5705475" y="4610100"/>
          <p14:tracePt t="35485" x="5724525" y="4610100"/>
          <p14:tracePt t="35502" x="5757863" y="4619625"/>
          <p14:tracePt t="35519" x="5781675" y="4619625"/>
          <p14:tracePt t="35535" x="5795963" y="4629150"/>
          <p14:tracePt t="35552" x="5824538" y="4643438"/>
          <p14:tracePt t="35569" x="5843588" y="4652963"/>
          <p14:tracePt t="35585" x="5867400" y="4676775"/>
          <p14:tracePt t="35602" x="5891213" y="4700588"/>
          <p14:tracePt t="35619" x="5929313" y="4738688"/>
          <p14:tracePt t="35635" x="5938838" y="4752975"/>
          <p14:tracePt t="35652" x="5948363" y="4762500"/>
          <p14:tracePt t="35669" x="5953125" y="4767263"/>
          <p14:tracePt t="35670" x="5957888" y="4772025"/>
          <p14:tracePt t="35685" x="5957888" y="4776788"/>
          <p14:tracePt t="35978" x="5976938" y="4729163"/>
          <p14:tracePt t="35986" x="6015038" y="4633913"/>
          <p14:tracePt t="35993" x="6038850" y="4576763"/>
          <p14:tracePt t="36002" x="6072188" y="4524375"/>
          <p14:tracePt t="36019" x="6119813" y="4448175"/>
          <p14:tracePt t="36035" x="6157913" y="4381500"/>
          <p14:tracePt t="36052" x="6229350" y="4233863"/>
          <p14:tracePt t="36069" x="6281738" y="4124325"/>
          <p14:tracePt t="36085" x="6338888" y="4048125"/>
          <p14:tracePt t="36102" x="6372225" y="4000500"/>
          <p14:tracePt t="36119" x="6419850" y="3943350"/>
          <p14:tracePt t="36135" x="6453188" y="3910013"/>
          <p14:tracePt t="36152" x="6477000" y="3881438"/>
          <p14:tracePt t="36169" x="6515100" y="3829050"/>
          <p14:tracePt t="36185" x="6529388" y="3805238"/>
          <p14:tracePt t="36202" x="6543675" y="3790950"/>
          <p14:tracePt t="36219" x="6548438" y="3781425"/>
          <p14:tracePt t="36235" x="6557963" y="3771900"/>
          <p14:tracePt t="36252" x="6562725" y="3767138"/>
          <p14:tracePt t="36269" x="6562725" y="3757613"/>
          <p14:tracePt t="38247" x="6338888" y="3857625"/>
          <p14:tracePt t="38255" x="5943600" y="4038600"/>
          <p14:tracePt t="38261" x="5643563" y="4157663"/>
          <p14:tracePt t="38269" x="5367338" y="4257675"/>
          <p14:tracePt t="38285" x="4824413" y="4510088"/>
          <p14:tracePt t="38302" x="4348163" y="4733925"/>
          <p14:tracePt t="38336" x="3776663" y="4953000"/>
          <p14:tracePt t="38369" x="3614738" y="4948238"/>
          <p14:tracePt t="38386" x="3562350" y="4933950"/>
          <p14:tracePt t="38402" x="3529013" y="4919663"/>
          <p14:tracePt t="38418" x="3509963" y="4914900"/>
          <p14:tracePt t="38437" x="3486150" y="4910138"/>
          <p14:tracePt t="38452" x="3448050" y="4910138"/>
          <p14:tracePt t="38469" x="3419475" y="4910138"/>
          <p14:tracePt t="38486" x="3381375" y="4910138"/>
          <p14:tracePt t="38504" x="3352800" y="4910138"/>
          <p14:tracePt t="38519" x="3328988" y="4919663"/>
          <p14:tracePt t="38535" x="3290888" y="4938713"/>
          <p14:tracePt t="38552" x="3252788" y="4957763"/>
          <p14:tracePt t="38569" x="3190875" y="4995863"/>
          <p14:tracePt t="38585" x="3133725" y="5024438"/>
          <p14:tracePt t="38602" x="3095625" y="5048250"/>
          <p14:tracePt t="38619" x="3052763" y="5067300"/>
          <p14:tracePt t="38635" x="2990850" y="5091113"/>
          <p14:tracePt t="38652" x="2938463" y="5114925"/>
          <p14:tracePt t="38669" x="2876550" y="5119688"/>
          <p14:tracePt t="38685" x="2814638" y="5133975"/>
          <p14:tracePt t="38702" x="2724150" y="5133975"/>
          <p14:tracePt t="38719" x="2662238" y="5124450"/>
          <p14:tracePt t="38735" x="2609850" y="5119688"/>
          <p14:tracePt t="38752" x="2533650" y="5105400"/>
          <p14:tracePt t="38769" x="2481263" y="5086350"/>
          <p14:tracePt t="38785" x="2443163" y="5067300"/>
          <p14:tracePt t="38802" x="2405063" y="5033963"/>
          <p14:tracePt t="38819" x="2343150" y="4919663"/>
          <p14:tracePt t="38835" x="2314575" y="4843463"/>
          <p14:tracePt t="38852" x="2300288" y="4781550"/>
          <p14:tracePt t="38869" x="2300288" y="4743450"/>
          <p14:tracePt t="38885" x="2314575" y="4695825"/>
          <p14:tracePt t="38902" x="2343150" y="4667250"/>
          <p14:tracePt t="38918" x="2390775" y="4633913"/>
          <p14:tracePt t="38935" x="2500313" y="4610100"/>
          <p14:tracePt t="38952" x="2581275" y="4624388"/>
          <p14:tracePt t="38968" x="2667000" y="4643438"/>
          <p14:tracePt t="38985" x="2743200" y="4676775"/>
          <p14:tracePt t="39002" x="2809875" y="4733925"/>
          <p14:tracePt t="39018" x="2838450" y="4800600"/>
          <p14:tracePt t="39035" x="2867025" y="4857750"/>
          <p14:tracePt t="39052" x="2871788" y="4905375"/>
          <p14:tracePt t="39068" x="2871788" y="4938713"/>
          <p14:tracePt t="39085" x="2871788" y="4948238"/>
          <p14:tracePt t="39102" x="2871788" y="4953000"/>
          <p14:tracePt t="39119" x="2871788" y="4957763"/>
          <p14:tracePt t="39135" x="2871788" y="4962525"/>
          <p14:tracePt t="39152" x="2871788" y="4967288"/>
          <p14:tracePt t="39209" x="2876550" y="4967288"/>
          <p14:tracePt t="39215" x="2876550" y="4972050"/>
          <p14:tracePt t="39223" x="2886075" y="4972050"/>
          <p14:tracePt t="39235" x="2890838" y="4972050"/>
          <p14:tracePt t="39252" x="2938463" y="4972050"/>
          <p14:tracePt t="39269" x="2995613" y="4972050"/>
          <p14:tracePt t="39285" x="3105150" y="4967288"/>
          <p14:tracePt t="39302" x="3214688" y="4967288"/>
          <p14:tracePt t="39318" x="3367088" y="4953000"/>
          <p14:tracePt t="39335" x="3467100" y="4938713"/>
          <p14:tracePt t="39352" x="3562350" y="4929188"/>
          <p14:tracePt t="39369" x="3709988" y="4905375"/>
          <p14:tracePt t="39385" x="3771900" y="4900613"/>
          <p14:tracePt t="39402" x="3824288" y="4900613"/>
          <p14:tracePt t="39418" x="3871913" y="4900613"/>
          <p14:tracePt t="39435" x="3948113" y="4914900"/>
          <p14:tracePt t="39452" x="3990975" y="4924425"/>
          <p14:tracePt t="39469" x="4019550" y="4933950"/>
          <p14:tracePt t="39485" x="4043363" y="4938713"/>
          <p14:tracePt t="39502" x="4052888" y="4938713"/>
          <p14:tracePt t="39518" x="4062413" y="4938713"/>
          <p14:tracePt t="39575" x="4067175" y="4938713"/>
          <p14:tracePt t="39582" x="4071938" y="4938713"/>
          <p14:tracePt t="40396" x="4005263" y="4819650"/>
          <p14:tracePt t="40404" x="3905250" y="4643438"/>
          <p14:tracePt t="40411" x="3800475" y="4448175"/>
          <p14:tracePt t="40419" x="3676650" y="4105275"/>
          <p14:tracePt t="40435" x="3495675" y="3714750"/>
          <p14:tracePt t="40452" x="3309938" y="3167063"/>
          <p14:tracePt t="40485" x="3067050" y="2543175"/>
          <p14:tracePt t="40520" x="2995613" y="2371725"/>
          <p14:tracePt t="40537" x="2971800" y="2305050"/>
          <p14:tracePt t="40552" x="2957513" y="2262188"/>
          <p14:tracePt t="40568" x="2947988" y="2233613"/>
          <p14:tracePt t="40585" x="2943225" y="2205038"/>
          <p14:tracePt t="40602" x="2943225" y="2171700"/>
          <p14:tracePt t="40618" x="2943225" y="2147888"/>
          <p14:tracePt t="40635" x="2943225" y="2114550"/>
          <p14:tracePt t="40652" x="2947988" y="2090738"/>
          <p14:tracePt t="40668" x="2957513" y="2066925"/>
          <p14:tracePt t="40685" x="2962275" y="2047875"/>
          <p14:tracePt t="40702" x="2971800" y="2038350"/>
          <p14:tracePt t="40719" x="2971800" y="2019300"/>
          <p14:tracePt t="40735" x="2971800" y="2009775"/>
          <p14:tracePt t="40752" x="2971800" y="2000250"/>
          <p14:tracePt t="40768" x="2971800" y="1990725"/>
          <p14:tracePt t="40785" x="2971800" y="1981200"/>
          <p14:tracePt t="40881" x="2967038" y="1981200"/>
          <p14:tracePt t="40896" x="2957513" y="1981200"/>
          <p14:tracePt t="40902" x="2952750" y="1981200"/>
          <p14:tracePt t="40918" x="2938463" y="1981200"/>
          <p14:tracePt t="40935" x="2928938" y="1981200"/>
          <p14:tracePt t="40952" x="2914650" y="1981200"/>
          <p14:tracePt t="40968" x="2900363" y="1981200"/>
          <p14:tracePt t="40985" x="2890838" y="1981200"/>
          <p14:tracePt t="41002" x="2886075" y="1981200"/>
          <p14:tracePt t="41018" x="2881313" y="1981200"/>
          <p14:tracePt t="41035" x="2871788" y="1981200"/>
          <p14:tracePt t="41445" x="2843213" y="1981200"/>
          <p14:tracePt t="41454" x="2805113" y="1985963"/>
          <p14:tracePt t="41460" x="2781300" y="1990725"/>
          <p14:tracePt t="41468" x="2743200" y="1990725"/>
          <p14:tracePt t="41485" x="2695575" y="1990725"/>
          <p14:tracePt t="41502" x="2662238" y="1990725"/>
          <p14:tracePt t="41535" x="2628900" y="1990725"/>
          <p14:tracePt t="41568" x="2619375" y="1990725"/>
          <p14:tracePt t="41585" x="2609850" y="1990725"/>
          <p14:tracePt t="41630" x="2605088" y="1990725"/>
          <p14:tracePt t="41638" x="2600325" y="1990725"/>
          <p14:tracePt t="41652" x="2595563" y="1990725"/>
          <p14:tracePt t="41668" x="2590800" y="1990725"/>
          <p14:tracePt t="41685" x="2576513" y="1990725"/>
          <p14:tracePt t="41702" x="2543175" y="2000250"/>
          <p14:tracePt t="41718" x="2524125" y="2014538"/>
          <p14:tracePt t="41735" x="2490788" y="2019300"/>
          <p14:tracePt t="41752" x="2462213" y="2024063"/>
          <p14:tracePt t="41768" x="2424113" y="2033588"/>
          <p14:tracePt t="41785" x="2386013" y="2043113"/>
          <p14:tracePt t="41802" x="2343150" y="2043113"/>
          <p14:tracePt t="41818" x="2300288" y="2038350"/>
          <p14:tracePt t="41835" x="2247900" y="2028825"/>
          <p14:tracePt t="41852" x="2219325" y="2024063"/>
          <p14:tracePt t="41869" x="2181225" y="2014538"/>
          <p14:tracePt t="41885" x="2152650" y="2014538"/>
          <p14:tracePt t="41902" x="2114550" y="2014538"/>
          <p14:tracePt t="41918" x="2090738" y="2014538"/>
          <p14:tracePt t="41935" x="2081213" y="2014538"/>
          <p14:tracePt t="41952" x="2062163" y="2009775"/>
          <p14:tracePt t="41968" x="2057400" y="2009775"/>
          <p14:tracePt t="41985" x="2052638" y="2009775"/>
          <p14:tracePt t="42002" x="2043113" y="2009775"/>
          <p14:tracePt t="42216" x="2038350" y="2005013"/>
          <p14:tracePt t="42223" x="2038350" y="2000250"/>
          <p14:tracePt t="42235" x="2033588" y="2000250"/>
          <p14:tracePt t="42252" x="2028825" y="1990725"/>
          <p14:tracePt t="42268" x="2014538" y="1971675"/>
          <p14:tracePt t="42285" x="2005013" y="1957388"/>
          <p14:tracePt t="42302" x="1985963" y="1938338"/>
          <p14:tracePt t="42318" x="1966913" y="1919288"/>
          <p14:tracePt t="42335" x="1952625" y="1909763"/>
          <p14:tracePt t="42352" x="1943100" y="1890713"/>
          <p14:tracePt t="42368" x="1919288" y="1876425"/>
          <p14:tracePt t="42385" x="1890713" y="1852613"/>
          <p14:tracePt t="42402" x="1876425" y="1843088"/>
          <p14:tracePt t="42418" x="1866900" y="1828800"/>
          <p14:tracePt t="42435" x="1852613" y="1819275"/>
          <p14:tracePt t="42452" x="1843088" y="1809750"/>
          <p14:tracePt t="42468" x="1833563" y="1804988"/>
          <p14:tracePt t="42485" x="1828800" y="1800225"/>
          <p14:tracePt t="42502" x="1824038" y="1800225"/>
          <p14:tracePt t="42535" x="1814513" y="1800225"/>
          <p14:tracePt t="42552" x="1809750" y="1795463"/>
          <p14:tracePt t="42568" x="1785938" y="1795463"/>
          <p14:tracePt t="42585" x="1762125" y="1795463"/>
          <p14:tracePt t="42601" x="1728788" y="1804988"/>
          <p14:tracePt t="42618" x="1700213" y="1809750"/>
          <p14:tracePt t="42635" x="1643063" y="1819275"/>
          <p14:tracePt t="42652" x="1609725" y="1833563"/>
          <p14:tracePt t="42668" x="1571625" y="1838325"/>
          <p14:tracePt t="42685" x="1524000" y="1838325"/>
          <p14:tracePt t="42702" x="1495425" y="1828800"/>
          <p14:tracePt t="42718" x="1471613" y="1814513"/>
          <p14:tracePt t="42735" x="1447800" y="1776413"/>
          <p14:tracePt t="42752" x="1414463" y="1714500"/>
          <p14:tracePt t="42768" x="1404938" y="1676400"/>
          <p14:tracePt t="42785" x="1400175" y="1647825"/>
          <p14:tracePt t="42802" x="1400175" y="1638300"/>
          <p14:tracePt t="42818" x="1400175" y="1619250"/>
          <p14:tracePt t="42835" x="1400175" y="1604963"/>
          <p14:tracePt t="42852" x="1409700" y="1595438"/>
          <p14:tracePt t="42868" x="1438275" y="1581150"/>
          <p14:tracePt t="42885" x="1490663" y="1576388"/>
          <p14:tracePt t="42901" x="1533525" y="1576388"/>
          <p14:tracePt t="42918" x="1571625" y="1576388"/>
          <p14:tracePt t="42935" x="1595438" y="1590675"/>
          <p14:tracePt t="42951" x="1604963" y="1595438"/>
          <p14:tracePt t="42968" x="1614488" y="1604963"/>
          <p14:tracePt t="42985" x="1619250" y="1614488"/>
          <p14:tracePt t="43001" x="1619250" y="1633538"/>
          <p14:tracePt t="43018" x="1619250" y="1643063"/>
          <p14:tracePt t="43035" x="1619250" y="1647825"/>
          <p14:tracePt t="43052" x="1624013" y="1657350"/>
          <p14:tracePt t="43068" x="1681163" y="1690688"/>
          <p14:tracePt t="43085" x="1833563" y="1752600"/>
          <p14:tracePt t="43102" x="2019300" y="1814513"/>
          <p14:tracePt t="43118" x="2300288" y="1895475"/>
          <p14:tracePt t="43135" x="2514600" y="1933575"/>
          <p14:tracePt t="43151" x="2671763" y="1952625"/>
          <p14:tracePt t="43168" x="2805113" y="1952625"/>
          <p14:tracePt t="43185" x="3005138" y="1952625"/>
          <p14:tracePt t="43201" x="3095625" y="1952625"/>
          <p14:tracePt t="43218" x="3167063" y="1952625"/>
          <p14:tracePt t="43235" x="3224213" y="1952625"/>
          <p14:tracePt t="43252" x="3271838" y="1952625"/>
          <p14:tracePt t="43268" x="3290888" y="1952625"/>
          <p14:tracePt t="43285" x="3314700" y="1952625"/>
          <p14:tracePt t="43302" x="3348038" y="1952625"/>
          <p14:tracePt t="43318" x="3367088" y="1952625"/>
          <p14:tracePt t="43335" x="3390900" y="1952625"/>
          <p14:tracePt t="43351" x="3409950" y="1952625"/>
          <p14:tracePt t="43368" x="3429000" y="1952625"/>
          <p14:tracePt t="43385" x="3443288" y="1952625"/>
          <p14:tracePt t="43401" x="3448050" y="1952625"/>
          <p14:tracePt t="43418" x="3457575" y="1952625"/>
          <p14:tracePt t="43435" x="3481388" y="1943100"/>
          <p14:tracePt t="43451" x="3500438" y="1938338"/>
          <p14:tracePt t="43468" x="3538538" y="1924050"/>
          <p14:tracePt t="43485" x="3619500" y="1895475"/>
          <p14:tracePt t="43501" x="3695700" y="1857375"/>
          <p14:tracePt t="43518" x="3805238" y="1819275"/>
          <p14:tracePt t="43535" x="3900488" y="1785938"/>
          <p14:tracePt t="43551" x="4010025" y="1757363"/>
          <p14:tracePt t="43568" x="4062413" y="1743075"/>
          <p14:tracePt t="43585" x="4110038" y="1743075"/>
          <p14:tracePt t="43601" x="4138613" y="1743075"/>
          <p14:tracePt t="43618" x="4167188" y="1743075"/>
          <p14:tracePt t="43635" x="4181475" y="1743075"/>
          <p14:tracePt t="43651" x="4186238" y="1743075"/>
          <p14:tracePt t="43668" x="4195763" y="1743075"/>
          <p14:tracePt t="43685" x="4200525" y="1743075"/>
          <p14:tracePt t="43933" x="4067175" y="1752600"/>
          <p14:tracePt t="43940" x="3957638" y="1771650"/>
          <p14:tracePt t="43951" x="3814763" y="1795463"/>
          <p14:tracePt t="43968" x="3486150" y="1814513"/>
          <p14:tracePt t="43985" x="3138488" y="1862138"/>
          <p14:tracePt t="44001" x="2947988" y="1881188"/>
          <p14:tracePt t="44018" x="2805113" y="1890713"/>
          <p14:tracePt t="44035" x="2700338" y="1905000"/>
          <p14:tracePt t="44051" x="2576513" y="1905000"/>
          <p14:tracePt t="44068" x="2495550" y="1905000"/>
          <p14:tracePt t="44085" x="2428875" y="1905000"/>
          <p14:tracePt t="44102" x="2343150" y="1905000"/>
          <p14:tracePt t="44118" x="2309813" y="1905000"/>
          <p14:tracePt t="44135" x="2266950" y="1905000"/>
          <p14:tracePt t="44151" x="2224088" y="1905000"/>
          <p14:tracePt t="44168" x="2147888" y="1905000"/>
          <p14:tracePt t="44185" x="2095500" y="1905000"/>
          <p14:tracePt t="44202" x="2047875" y="1905000"/>
          <p14:tracePt t="44218" x="1995488" y="1919288"/>
          <p14:tracePt t="44235" x="1928813" y="1919288"/>
          <p14:tracePt t="44251" x="1885950" y="1919288"/>
          <p14:tracePt t="44268" x="1847850" y="1919288"/>
          <p14:tracePt t="44285" x="1804988" y="1914525"/>
          <p14:tracePt t="44301" x="1776413" y="1909763"/>
          <p14:tracePt t="44318" x="1743075" y="1900238"/>
          <p14:tracePt t="44335" x="1709738" y="1890713"/>
          <p14:tracePt t="44352" x="1662113" y="1876425"/>
          <p14:tracePt t="44368" x="1633538" y="1862138"/>
          <p14:tracePt t="44385" x="1609725" y="1852613"/>
          <p14:tracePt t="44401" x="1585913" y="1843088"/>
          <p14:tracePt t="44418" x="1566863" y="1833563"/>
          <p14:tracePt t="44435" x="1562100" y="1828800"/>
          <p14:tracePt t="44451" x="1552575" y="1819275"/>
          <p14:tracePt t="44468" x="1543050" y="1819275"/>
          <p14:tracePt t="44485" x="1538288" y="1819275"/>
          <p14:tracePt t="44572" x="1547813" y="1819275"/>
          <p14:tracePt t="44579" x="1566863" y="1828800"/>
          <p14:tracePt t="44586" x="1595438" y="1843088"/>
          <p14:tracePt t="44601" x="1671638" y="1885950"/>
          <p14:tracePt t="44618" x="1757363" y="1919288"/>
          <p14:tracePt t="44635" x="1852613" y="1943100"/>
          <p14:tracePt t="44652" x="1971675" y="1971675"/>
          <p14:tracePt t="44668" x="2057400" y="1995488"/>
          <p14:tracePt t="44685" x="2119313" y="2009775"/>
          <p14:tracePt t="44701" x="2162175" y="2024063"/>
          <p14:tracePt t="44718" x="2205038" y="2033588"/>
          <p14:tracePt t="44735" x="2228850" y="2047875"/>
          <p14:tracePt t="44751" x="2247900" y="2052638"/>
          <p14:tracePt t="44768" x="2262188" y="2057400"/>
          <p14:tracePt t="44785" x="2319338" y="2081213"/>
          <p14:tracePt t="44801" x="2357438" y="2105025"/>
          <p14:tracePt t="44818" x="2409825" y="2133600"/>
          <p14:tracePt t="44835" x="2466975" y="2152650"/>
          <p14:tracePt t="44851" x="2528888" y="2171700"/>
          <p14:tracePt t="44868" x="2562225" y="2181225"/>
          <p14:tracePt t="44885" x="2600325" y="2181225"/>
          <p14:tracePt t="44901" x="2633663" y="2171700"/>
          <p14:tracePt t="44918" x="2647950" y="2166938"/>
          <p14:tracePt t="44935" x="2662238" y="2157413"/>
          <p14:tracePt t="44951" x="2686050" y="2147888"/>
          <p14:tracePt t="44968" x="2719388" y="2124075"/>
          <p14:tracePt t="44985" x="2757488" y="2095500"/>
          <p14:tracePt t="45001" x="2809875" y="2085975"/>
          <p14:tracePt t="45018" x="2871788" y="2071688"/>
          <p14:tracePt t="45035" x="2952750" y="2057400"/>
          <p14:tracePt t="45051" x="2986088" y="2057400"/>
          <p14:tracePt t="45068" x="3009900" y="2057400"/>
          <p14:tracePt t="45085" x="3024188" y="2057400"/>
          <p14:tracePt t="45101" x="3033713" y="2057400"/>
          <p14:tracePt t="45439" x="2981325" y="2081213"/>
          <p14:tracePt t="45447" x="2900363" y="2124075"/>
          <p14:tracePt t="45457" x="2819400" y="2171700"/>
          <p14:tracePt t="45468" x="2652713" y="2281238"/>
          <p14:tracePt t="45485" x="2500313" y="2362200"/>
          <p14:tracePt t="45502" x="2352675" y="2414588"/>
          <p14:tracePt t="45535" x="2128838" y="2462213"/>
          <p14:tracePt t="45568" x="1966913" y="2471738"/>
          <p14:tracePt t="45585" x="1871663" y="2476500"/>
          <p14:tracePt t="45601" x="1800225" y="2486025"/>
          <p14:tracePt t="45618" x="1752600" y="2490788"/>
          <p14:tracePt t="45635" x="1704975" y="2495550"/>
          <p14:tracePt t="45651" x="1676400" y="2495550"/>
          <p14:tracePt t="45668" x="1662113" y="2495550"/>
          <p14:tracePt t="45685" x="1647825" y="2495550"/>
          <p14:tracePt t="45701" x="1628775" y="2495550"/>
          <p14:tracePt t="45718" x="1609725" y="2495550"/>
          <p14:tracePt t="45734" x="1604963" y="2495550"/>
          <p14:tracePt t="45751" x="1585913" y="2495550"/>
          <p14:tracePt t="45768" x="1562100" y="2495550"/>
          <p14:tracePt t="45785" x="1543050" y="2495550"/>
          <p14:tracePt t="45802" x="1514475" y="2500313"/>
          <p14:tracePt t="45818" x="1481138" y="2509838"/>
          <p14:tracePt t="45835" x="1433513" y="2519363"/>
          <p14:tracePt t="45851" x="1400175" y="2524125"/>
          <p14:tracePt t="45868" x="1362075" y="2538413"/>
          <p14:tracePt t="45885" x="1300163" y="2538413"/>
          <p14:tracePt t="45901" x="1266825" y="2538413"/>
          <p14:tracePt t="45918" x="1223963" y="2538413"/>
          <p14:tracePt t="45935" x="1195388" y="2524125"/>
          <p14:tracePt t="45951" x="1152525" y="2495550"/>
          <p14:tracePt t="45968" x="1128713" y="2457450"/>
          <p14:tracePt t="45985" x="1100138" y="2405063"/>
          <p14:tracePt t="46001" x="1085850" y="2357438"/>
          <p14:tracePt t="46018" x="1081088" y="2305050"/>
          <p14:tracePt t="46035" x="1081088" y="2276475"/>
          <p14:tracePt t="46051" x="1095375" y="2252663"/>
          <p14:tracePt t="46069" x="1128713" y="2219325"/>
          <p14:tracePt t="46085" x="1176338" y="2190750"/>
          <p14:tracePt t="46101" x="1214438" y="2171700"/>
          <p14:tracePt t="46118" x="1257300" y="2166938"/>
          <p14:tracePt t="46135" x="1314450" y="2162175"/>
          <p14:tracePt t="46151" x="1362075" y="2162175"/>
          <p14:tracePt t="46168" x="1395413" y="2176463"/>
          <p14:tracePt t="46185" x="1419225" y="2176463"/>
          <p14:tracePt t="46201" x="1428750" y="2190750"/>
          <p14:tracePt t="46218" x="1438275" y="2205038"/>
          <p14:tracePt t="46235" x="1443038" y="2238375"/>
          <p14:tracePt t="46252" x="1447800" y="2295525"/>
          <p14:tracePt t="46268" x="1443038" y="2338388"/>
          <p14:tracePt t="46285" x="1428750" y="2376488"/>
          <p14:tracePt t="46301" x="1419225" y="2405063"/>
          <p14:tracePt t="46318" x="1409700" y="2424113"/>
          <p14:tracePt t="46335" x="1404938" y="2428875"/>
          <p14:tracePt t="46351" x="1404938" y="2433638"/>
          <p14:tracePt t="46368" x="1404938" y="2443163"/>
          <p14:tracePt t="46384" x="1466850" y="2457450"/>
          <p14:tracePt t="46401" x="1533525" y="2462213"/>
          <p14:tracePt t="46419" x="1604963" y="2471738"/>
          <p14:tracePt t="46436" x="1719263" y="2476500"/>
          <p14:tracePt t="46452" x="1790700" y="2486025"/>
          <p14:tracePt t="46468" x="1843088" y="2486025"/>
          <p14:tracePt t="46485" x="1876425" y="2490788"/>
          <p14:tracePt t="46503" x="1909763" y="2495550"/>
          <p14:tracePt t="46518" x="1924050" y="2495550"/>
          <p14:tracePt t="46535" x="1928813" y="2495550"/>
          <p14:tracePt t="46551" x="1938338" y="2495550"/>
          <p14:tracePt t="46597" x="1943100" y="2495550"/>
          <p14:tracePt t="46986" x="1966913" y="2495550"/>
          <p14:tracePt t="46993" x="2000250" y="2495550"/>
          <p14:tracePt t="47001" x="2024063" y="2495550"/>
          <p14:tracePt t="47018" x="2076450" y="2495550"/>
          <p14:tracePt t="47035" x="2119313" y="2495550"/>
          <p14:tracePt t="47052" x="2176463" y="2495550"/>
          <p14:tracePt t="47085" x="2243138" y="2495550"/>
          <p14:tracePt t="47118" x="2324100" y="2495550"/>
          <p14:tracePt t="47135" x="2362200" y="2490788"/>
          <p14:tracePt t="47151" x="2395538" y="2490788"/>
          <p14:tracePt t="47168" x="2433638" y="2490788"/>
          <p14:tracePt t="47169" x="2447925" y="2490788"/>
          <p14:tracePt t="47185" x="2486025" y="2490788"/>
          <p14:tracePt t="47201" x="2514600" y="2490788"/>
          <p14:tracePt t="47218" x="2547938" y="2490788"/>
          <p14:tracePt t="47236" x="2581275" y="2486025"/>
          <p14:tracePt t="47251" x="2590800" y="2486025"/>
          <p14:tracePt t="47268" x="2600325" y="2486025"/>
          <p14:tracePt t="47285" x="2605088" y="2486025"/>
          <p14:tracePt t="47302" x="2614613" y="2486025"/>
          <p14:tracePt t="47853" x="2762250" y="2552700"/>
          <p14:tracePt t="47859" x="2957513" y="2657475"/>
          <p14:tracePt t="47868" x="3195638" y="2771775"/>
          <p14:tracePt t="47885" x="3814763" y="3095625"/>
          <p14:tracePt t="47901" x="4367213" y="3390900"/>
          <p14:tracePt t="47918" x="5095875" y="3629025"/>
          <p14:tracePt t="47935" x="5538788" y="3719513"/>
          <p14:tracePt t="47968" x="6076950" y="3852863"/>
          <p14:tracePt t="48001" x="6353175" y="3962400"/>
          <p14:tracePt t="48018" x="6376988" y="3971925"/>
          <p14:tracePt t="48035" x="6396038" y="3976688"/>
          <p14:tracePt t="48233" x="6467475" y="3967163"/>
          <p14:tracePt t="48240" x="6577013" y="3938588"/>
          <p14:tracePt t="48251" x="6681788" y="3910013"/>
          <p14:tracePt t="48268" x="6848475" y="3876675"/>
          <p14:tracePt t="48285" x="6991350" y="3852863"/>
          <p14:tracePt t="48301" x="7062788" y="3843338"/>
          <p14:tracePt t="48318" x="7115175" y="3833813"/>
          <p14:tracePt t="48335" x="7148513" y="3829050"/>
          <p14:tracePt t="48351" x="7181850" y="3810000"/>
          <p14:tracePt t="48369" x="7205663" y="3795713"/>
          <p14:tracePt t="48384" x="7215188" y="3776663"/>
          <p14:tracePt t="48402" x="7243763" y="3724275"/>
          <p14:tracePt t="48418" x="7239000" y="3695700"/>
          <p14:tracePt t="48434" x="7219950" y="3667125"/>
          <p14:tracePt t="48451" x="7191375" y="3629025"/>
          <p14:tracePt t="48468" x="7081838" y="3562350"/>
          <p14:tracePt t="48484" x="6986588" y="3509963"/>
          <p14:tracePt t="48501" x="6886575" y="3462338"/>
          <p14:tracePt t="48518" x="6800850" y="3414713"/>
          <p14:tracePt t="48535" x="6715125" y="3357563"/>
          <p14:tracePt t="48551" x="6657975" y="3324225"/>
          <p14:tracePt t="48568" x="6605588" y="3300413"/>
          <p14:tracePt t="48584" x="6529388" y="3286125"/>
          <p14:tracePt t="48601" x="6391275" y="3300413"/>
          <p14:tracePt t="48618" x="6296025" y="3324225"/>
          <p14:tracePt t="48634" x="6219825" y="3362325"/>
          <p14:tracePt t="48651" x="6115050" y="3419475"/>
          <p14:tracePt t="48668" x="6038850" y="3467100"/>
          <p14:tracePt t="48684" x="5972175" y="3495675"/>
          <p14:tracePt t="48701" x="5919788" y="3524250"/>
          <p14:tracePt t="48718" x="5862638" y="3567113"/>
          <p14:tracePt t="48734" x="5829300" y="3605213"/>
          <p14:tracePt t="48751" x="5810250" y="3652838"/>
          <p14:tracePt t="48768" x="5795963" y="3695700"/>
          <p14:tracePt t="48784" x="5791200" y="3743325"/>
          <p14:tracePt t="48801" x="5805488" y="3781425"/>
          <p14:tracePt t="48818" x="5838825" y="3810000"/>
          <p14:tracePt t="48835" x="5905500" y="3862388"/>
          <p14:tracePt t="48851" x="5981700" y="3900488"/>
          <p14:tracePt t="48868" x="6067425" y="3933825"/>
          <p14:tracePt t="48884" x="6172200" y="3957638"/>
          <p14:tracePt t="48901" x="6353175" y="3976688"/>
          <p14:tracePt t="48918" x="6453188" y="3976688"/>
          <p14:tracePt t="48934" x="6567488" y="3971925"/>
          <p14:tracePt t="48951" x="6681788" y="3952875"/>
          <p14:tracePt t="48968" x="6862763" y="3948113"/>
          <p14:tracePt t="48984" x="6958013" y="3938588"/>
          <p14:tracePt t="49001" x="7029450" y="3914775"/>
          <p14:tracePt t="49018" x="7162800" y="3886200"/>
          <p14:tracePt t="49035" x="7243763" y="3862388"/>
          <p14:tracePt t="49051" x="7329488" y="3848100"/>
          <p14:tracePt t="49068" x="7391400" y="3824288"/>
          <p14:tracePt t="49085" x="7462838" y="3800475"/>
          <p14:tracePt t="49101" x="7505700" y="3781425"/>
          <p14:tracePt t="49118" x="7539038" y="3757613"/>
          <p14:tracePt t="49134" x="7553325" y="3748088"/>
          <p14:tracePt t="49151" x="7572375" y="3724275"/>
          <p14:tracePt t="49168" x="7577138" y="3709988"/>
          <p14:tracePt t="49184" x="7581900" y="3695700"/>
          <p14:tracePt t="49201" x="7577138" y="3657600"/>
          <p14:tracePt t="49218" x="7553325" y="3624263"/>
          <p14:tracePt t="49234" x="7496175" y="3576638"/>
          <p14:tracePt t="49251" x="7372350" y="3505200"/>
          <p14:tracePt t="49268" x="7205663" y="3414713"/>
          <p14:tracePt t="49285" x="7105650" y="3362325"/>
          <p14:tracePt t="49301" x="6986588" y="3319463"/>
          <p14:tracePt t="49318" x="6881813" y="3290888"/>
          <p14:tracePt t="49335" x="6724650" y="3238500"/>
          <p14:tracePt t="49351" x="6653213" y="3224213"/>
          <p14:tracePt t="49368" x="6562725" y="3219450"/>
          <p14:tracePt t="49384" x="6448425" y="3228975"/>
          <p14:tracePt t="49401" x="6305550" y="3276600"/>
          <p14:tracePt t="49418" x="6229350" y="3314700"/>
          <p14:tracePt t="49434" x="6172200" y="3352800"/>
          <p14:tracePt t="49451" x="6119813" y="3390900"/>
          <p14:tracePt t="49468" x="6096000" y="3405188"/>
          <p14:tracePt t="49484" x="6072188" y="3429000"/>
          <p14:tracePt t="49502" x="6062663" y="3452813"/>
          <p14:tracePt t="49518" x="6038850" y="3486150"/>
          <p14:tracePt t="49534" x="6029325" y="3505200"/>
          <p14:tracePt t="49551" x="6024563" y="3519488"/>
          <p14:tracePt t="49568" x="6019800" y="3524250"/>
          <p14:tracePt t="49584" x="6019800" y="3533775"/>
          <p14:tracePt t="49899" x="5867400" y="3638550"/>
          <p14:tracePt t="49906" x="5581650" y="3805238"/>
          <p14:tracePt t="49918" x="5334000" y="3948113"/>
          <p14:tracePt t="49951" x="4171950" y="4500563"/>
          <p14:tracePt t="49984" x="3776663" y="4572000"/>
          <p14:tracePt t="50001" x="3609975" y="4572000"/>
          <p14:tracePt t="50018" x="3529013" y="4552950"/>
          <p14:tracePt t="50034" x="3462338" y="4533900"/>
          <p14:tracePt t="50051" x="3409950" y="4519613"/>
          <p14:tracePt t="50068" x="3343275" y="4505325"/>
          <p14:tracePt t="50084" x="3314700" y="4505325"/>
          <p14:tracePt t="50101" x="3286125" y="4505325"/>
          <p14:tracePt t="50118" x="3257550" y="4500563"/>
          <p14:tracePt t="50134" x="3224213" y="4491038"/>
          <p14:tracePt t="50151" x="3209925" y="4491038"/>
          <p14:tracePt t="50168" x="3195638" y="4491038"/>
          <p14:tracePt t="50186" x="3176588" y="4491038"/>
          <p14:tracePt t="50202" x="3167063" y="4495800"/>
          <p14:tracePt t="50218" x="3152775" y="4510088"/>
          <p14:tracePt t="50235" x="3128963" y="4524375"/>
          <p14:tracePt t="50252" x="3090863" y="4567238"/>
          <p14:tracePt t="50268" x="3052763" y="4624388"/>
          <p14:tracePt t="50285" x="2990850" y="4719638"/>
          <p14:tracePt t="50301" x="2933700" y="4843463"/>
          <p14:tracePt t="50318" x="2862263" y="4957763"/>
          <p14:tracePt t="50334" x="2828925" y="5014913"/>
          <p14:tracePt t="50351" x="2790825" y="5053013"/>
          <p14:tracePt t="50368" x="2738438" y="5105400"/>
          <p14:tracePt t="50384" x="2633663" y="5162550"/>
          <p14:tracePt t="50401" x="2566988" y="5191125"/>
          <p14:tracePt t="50418" x="2495550" y="5214938"/>
          <p14:tracePt t="50435" x="2400300" y="5214938"/>
          <p14:tracePt t="50451" x="2338388" y="5205413"/>
          <p14:tracePt t="50468" x="2286000" y="5176838"/>
          <p14:tracePt t="50484" x="2247900" y="5148263"/>
          <p14:tracePt t="50501" x="2171700" y="5029200"/>
          <p14:tracePt t="50518" x="2128838" y="4910138"/>
          <p14:tracePt t="50534" x="2105025" y="4824413"/>
          <p14:tracePt t="50551" x="2105025" y="4781550"/>
          <p14:tracePt t="50568" x="2114550" y="4719638"/>
          <p14:tracePt t="50584" x="2133600" y="4676775"/>
          <p14:tracePt t="50601" x="2171700" y="4629150"/>
          <p14:tracePt t="50618" x="2262188" y="4552950"/>
          <p14:tracePt t="50634" x="2357438" y="4524375"/>
          <p14:tracePt t="50651" x="2471738" y="4514850"/>
          <p14:tracePt t="50668" x="2576513" y="4533900"/>
          <p14:tracePt t="50670" x="2624138" y="4548188"/>
          <p14:tracePt t="50684" x="2700338" y="4581525"/>
          <p14:tracePt t="50701" x="2776538" y="4619625"/>
          <p14:tracePt t="50718" x="2847975" y="4662488"/>
          <p14:tracePt t="50734" x="2895600" y="4714875"/>
          <p14:tracePt t="50751" x="2981325" y="4862513"/>
          <p14:tracePt t="50768" x="3000375" y="4924425"/>
          <p14:tracePt t="50784" x="3005138" y="4967288"/>
          <p14:tracePt t="50801" x="3005138" y="5014913"/>
          <p14:tracePt t="50818" x="3005138" y="5043488"/>
          <p14:tracePt t="50834" x="3000375" y="5081588"/>
          <p14:tracePt t="50851" x="2986088" y="5114925"/>
          <p14:tracePt t="50868" x="2962275" y="5157788"/>
          <p14:tracePt t="50885" x="2952750" y="5167313"/>
          <p14:tracePt t="50901" x="2947988" y="5176838"/>
          <p14:tracePt t="50917" x="2943225" y="5181600"/>
          <p14:tracePt t="50934" x="2943225" y="5186363"/>
          <p14:tracePt t="51932" x="2971800" y="5157788"/>
          <p14:tracePt t="51939" x="3024188" y="5114925"/>
          <p14:tracePt t="51951" x="3067050" y="5067300"/>
          <p14:tracePt t="51968" x="3219450" y="4929188"/>
          <p14:tracePt t="51984" x="3319463" y="4862513"/>
          <p14:tracePt t="52001" x="3395663" y="4814888"/>
          <p14:tracePt t="52018" x="3471863" y="4743450"/>
          <p14:tracePt t="52051" x="3571875" y="4552950"/>
          <p14:tracePt t="52084" x="3567113" y="4471988"/>
          <p14:tracePt t="52101" x="3543300" y="4438650"/>
          <p14:tracePt t="52117" x="3505200" y="4400550"/>
          <p14:tracePt t="52134" x="3462338" y="4367213"/>
          <p14:tracePt t="52151" x="3424238" y="4333875"/>
          <p14:tracePt t="52167" x="3371850" y="4267200"/>
          <p14:tracePt t="52184" x="3333750" y="4219575"/>
          <p14:tracePt t="52201" x="3305175" y="4176713"/>
          <p14:tracePt t="52218" x="3271838" y="4124325"/>
          <p14:tracePt t="52234" x="3248025" y="4095750"/>
          <p14:tracePt t="52251" x="3238500" y="4071938"/>
          <p14:tracePt t="52267" x="3214688" y="4048125"/>
          <p14:tracePt t="52284" x="3171825" y="4024313"/>
          <p14:tracePt t="52301" x="3143250" y="4010025"/>
          <p14:tracePt t="52317" x="3109913" y="3995738"/>
          <p14:tracePt t="52334" x="3090863" y="3990975"/>
          <p14:tracePt t="52351" x="3071813" y="3981450"/>
          <p14:tracePt t="52367" x="3067050" y="3981450"/>
          <p14:tracePt t="52384" x="3062288" y="3981450"/>
          <p14:tracePt t="52401" x="3052763" y="3981450"/>
          <p14:tracePt t="52418" x="3048000" y="3981450"/>
          <p14:tracePt t="52629" x="3095625" y="3967163"/>
          <p14:tracePt t="52636" x="3152775" y="3957638"/>
          <p14:tracePt t="52643" x="3209925" y="3943350"/>
          <p14:tracePt t="52651" x="3257550" y="3933825"/>
          <p14:tracePt t="52667" x="3328988" y="3929063"/>
          <p14:tracePt t="52684" x="3371850" y="3914775"/>
          <p14:tracePt t="52701" x="3405188" y="3914775"/>
          <p14:tracePt t="52717" x="3429000" y="3914775"/>
          <p14:tracePt t="52734" x="3438525" y="3914775"/>
          <p14:tracePt t="52751" x="3448050" y="3914775"/>
          <p14:tracePt t="52849" x="3452813" y="3910013"/>
          <p14:tracePt t="53113" x="3462338" y="3914775"/>
          <p14:tracePt t="53120" x="3481388" y="3929063"/>
          <p14:tracePt t="53128" x="3490913" y="3938588"/>
          <p14:tracePt t="53135" x="3505200" y="3952875"/>
          <p14:tracePt t="53151" x="3533775" y="3981450"/>
          <p14:tracePt t="53167" x="3576638" y="4019550"/>
          <p14:tracePt t="53184" x="3667125" y="4095750"/>
          <p14:tracePt t="53201" x="3890963" y="4238625"/>
          <p14:tracePt t="53217" x="4076700" y="4362450"/>
          <p14:tracePt t="53234" x="4333875" y="4562475"/>
          <p14:tracePt t="53252" x="4557713" y="4691063"/>
          <p14:tracePt t="53269" x="4957763" y="4838700"/>
          <p14:tracePt t="53285" x="5153025" y="4895850"/>
          <p14:tracePt t="53301" x="5300663" y="4929188"/>
          <p14:tracePt t="53317" x="5438775" y="4957763"/>
          <p14:tracePt t="53334" x="5557838" y="4986338"/>
          <p14:tracePt t="53351" x="5600700" y="4991100"/>
          <p14:tracePt t="53367" x="5619750" y="4995863"/>
          <p14:tracePt t="53384" x="5638800" y="5000625"/>
          <p14:tracePt t="53401" x="5643563" y="5000625"/>
          <p14:tracePt t="53417" x="5648325" y="5000625"/>
          <p14:tracePt t="53434" x="5657850" y="5010150"/>
          <p14:tracePt t="53451" x="5676900" y="5033963"/>
          <p14:tracePt t="53467" x="5695950" y="5048250"/>
          <p14:tracePt t="53484" x="5710238" y="5057775"/>
          <p14:tracePt t="53501" x="5724525" y="5076825"/>
          <p14:tracePt t="53517" x="5776913" y="5105400"/>
          <p14:tracePt t="53534" x="5838825" y="5133975"/>
          <p14:tracePt t="53551" x="5900738" y="5157788"/>
          <p14:tracePt t="53567" x="5991225" y="5181600"/>
          <p14:tracePt t="53584" x="6043613" y="5191125"/>
          <p14:tracePt t="53601" x="6072188" y="5200650"/>
          <p14:tracePt t="53617" x="6096000" y="5200650"/>
          <p14:tracePt t="53634" x="6119813" y="5205413"/>
          <p14:tracePt t="53651" x="6129338" y="5205413"/>
          <p14:tracePt t="53668" x="6138863" y="5205413"/>
          <p14:tracePt t="53684" x="6143625" y="5205413"/>
          <p14:tracePt t="53701" x="6153150" y="5205413"/>
          <p14:tracePt t="64019" x="6148388" y="5219700"/>
          <p14:tracePt t="64026" x="6134100" y="5229225"/>
          <p14:tracePt t="64034" x="6124575" y="5248275"/>
          <p14:tracePt t="64050" x="6100763" y="5281613"/>
          <p14:tracePt t="64067" x="6053138" y="5310188"/>
          <p14:tracePt t="64083" x="6005513" y="5343525"/>
          <p14:tracePt t="64116" x="5838825" y="5419725"/>
          <p14:tracePt t="64150" x="5715000" y="5457825"/>
          <p14:tracePt t="64167" x="5672138" y="5472113"/>
          <p14:tracePt t="64183" x="5634038" y="5481638"/>
          <p14:tracePt t="64200" x="5595938" y="5495925"/>
          <p14:tracePt t="64217" x="5543550" y="5505450"/>
          <p14:tracePt t="64233" x="5500688" y="5519738"/>
          <p14:tracePt t="64250" x="5462588" y="5538788"/>
          <p14:tracePt t="64267" x="5410200" y="5557838"/>
          <p14:tracePt t="64283" x="5329238" y="5586413"/>
          <p14:tracePt t="64300" x="5267325" y="5600700"/>
          <p14:tracePt t="64316" x="5181600" y="5619750"/>
          <p14:tracePt t="64333" x="5010150" y="5653088"/>
          <p14:tracePt t="64350" x="4886325" y="5681663"/>
          <p14:tracePt t="64366" x="4757738" y="5686425"/>
          <p14:tracePt t="64383" x="4614863" y="5695950"/>
          <p14:tracePt t="64400" x="4391025" y="5695950"/>
          <p14:tracePt t="64417" x="4281488" y="5695950"/>
          <p14:tracePt t="64433" x="4167188" y="5695950"/>
          <p14:tracePt t="64450" x="4086225" y="5705475"/>
          <p14:tracePt t="64467" x="4033838" y="5705475"/>
          <p14:tracePt t="64483" x="4014788" y="5705475"/>
          <p14:tracePt t="64790" x="4005263" y="5710238"/>
          <p14:tracePt t="64797" x="3990975" y="5715000"/>
          <p14:tracePt t="64805" x="3986213" y="5715000"/>
          <p14:tracePt t="64816" x="3981450" y="5719763"/>
          <p14:tracePt t="64833" x="3962400" y="5719763"/>
          <p14:tracePt t="64850" x="3957638" y="5719763"/>
          <p14:tracePt t="64867" x="3952875" y="5719763"/>
          <p14:tracePt t="64883" x="3943350" y="5719763"/>
          <p14:tracePt t="64900" x="3938588" y="5719763"/>
          <p14:tracePt t="66214" x="3933825" y="5719763"/>
          <p14:tracePt t="66705" x="3905250" y="5719763"/>
          <p14:tracePt t="66712" x="3871913" y="5719763"/>
          <p14:tracePt t="66719" x="3838575" y="5719763"/>
          <p14:tracePt t="66733" x="3800475" y="5719763"/>
          <p14:tracePt t="66766" x="3629025" y="5734050"/>
          <p14:tracePt t="66800" x="3486150" y="5776913"/>
          <p14:tracePt t="66816" x="3433763" y="5795963"/>
          <p14:tracePt t="66833" x="3381375" y="5815013"/>
          <p14:tracePt t="66850" x="3324225" y="5834063"/>
          <p14:tracePt t="66866" x="3243263" y="5876925"/>
          <p14:tracePt t="66883" x="3190875" y="5905500"/>
          <p14:tracePt t="66900" x="3133725" y="5929313"/>
          <p14:tracePt t="66916" x="3076575" y="5957888"/>
          <p14:tracePt t="66933" x="2995613" y="5991225"/>
          <p14:tracePt t="66950" x="2943225" y="6015038"/>
          <p14:tracePt t="66966" x="2890838" y="6034088"/>
          <p14:tracePt t="66983" x="2771775" y="6062663"/>
          <p14:tracePt t="67000" x="2681288" y="6072188"/>
          <p14:tracePt t="67016" x="2595563" y="6076950"/>
          <p14:tracePt t="67033" x="2505075" y="6076950"/>
          <p14:tracePt t="67050" x="2376488" y="6053138"/>
          <p14:tracePt t="67066" x="2324100" y="6048375"/>
          <p14:tracePt t="67083" x="2276475" y="6034088"/>
          <p14:tracePt t="67100" x="2228850" y="6029325"/>
          <p14:tracePt t="67116" x="2166938" y="6000750"/>
          <p14:tracePt t="67133" x="2124075" y="5981700"/>
          <p14:tracePt t="67150" x="2085975" y="5967413"/>
          <p14:tracePt t="67167" x="2024063" y="5938838"/>
          <p14:tracePt t="67183" x="1985963" y="5929313"/>
          <p14:tracePt t="67200" x="1952625" y="5919788"/>
          <p14:tracePt t="67216" x="1924050" y="5915025"/>
          <p14:tracePt t="67233" x="1895475" y="5905500"/>
          <p14:tracePt t="67250" x="1885950" y="5905500"/>
          <p14:tracePt t="67266" x="1881188" y="5905500"/>
          <p14:tracePt t="67283" x="1876425" y="5905500"/>
          <p14:tracePt t="67300" x="1866900" y="5905500"/>
          <p14:tracePt t="67316" x="1862138" y="5905500"/>
          <p14:tracePt t="67622" x="1866900" y="5905500"/>
          <p14:tracePt t="67629" x="1876425" y="5905500"/>
          <p14:tracePt t="67637" x="1890713" y="5905500"/>
          <p14:tracePt t="67650" x="1900238" y="5905500"/>
          <p14:tracePt t="67666" x="1947863" y="5905500"/>
          <p14:tracePt t="67683" x="1981200" y="5905500"/>
          <p14:tracePt t="67700" x="2019300" y="5905500"/>
          <p14:tracePt t="67716" x="2052638" y="5905500"/>
          <p14:tracePt t="67733" x="2128838" y="5905500"/>
          <p14:tracePt t="67750" x="2171700" y="5905500"/>
          <p14:tracePt t="67766" x="2214563" y="5915025"/>
          <p14:tracePt t="67783" x="2276475" y="5915025"/>
          <p14:tracePt t="67800" x="2319338" y="5915025"/>
          <p14:tracePt t="67816" x="2352675" y="5915025"/>
          <p14:tracePt t="67833" x="2395538" y="5915025"/>
          <p14:tracePt t="67850" x="2457450" y="5915025"/>
          <p14:tracePt t="67866" x="2500313" y="5915025"/>
          <p14:tracePt t="67883" x="2543175" y="5915025"/>
          <p14:tracePt t="67900" x="2586038" y="5915025"/>
          <p14:tracePt t="67916" x="2638425" y="5910263"/>
          <p14:tracePt t="67933" x="2667000" y="5910263"/>
          <p14:tracePt t="67950" x="2705100" y="5910263"/>
          <p14:tracePt t="67966" x="2747963" y="5910263"/>
          <p14:tracePt t="67983" x="2805113" y="5905500"/>
          <p14:tracePt t="68000" x="2857500" y="5900738"/>
          <p14:tracePt t="68016" x="2914650" y="5891213"/>
          <p14:tracePt t="68033" x="3000375" y="5886450"/>
          <p14:tracePt t="68050" x="3043238" y="5881688"/>
          <p14:tracePt t="68066" x="3086100" y="5881688"/>
          <p14:tracePt t="68083" x="3114675" y="5881688"/>
          <p14:tracePt t="68099" x="3162300" y="5881688"/>
          <p14:tracePt t="68116" x="3195638" y="5881688"/>
          <p14:tracePt t="68133" x="3243263" y="5881688"/>
          <p14:tracePt t="68149" x="3276600" y="5895975"/>
          <p14:tracePt t="68166" x="3348038" y="5919788"/>
          <p14:tracePt t="68183" x="3390900" y="5934075"/>
          <p14:tracePt t="68200" x="3414713" y="5938838"/>
          <p14:tracePt t="68216" x="3438525" y="5948363"/>
          <p14:tracePt t="68233" x="3448050" y="5953125"/>
          <p14:tracePt t="68250" x="3452813" y="5953125"/>
          <p14:tracePt t="68266" x="3462338" y="5953125"/>
          <p14:tracePt t="68283" x="3467100" y="5953125"/>
          <p14:tracePt t="68299" x="3471863" y="5953125"/>
          <p14:tracePt t="69978" x="3490913" y="5953125"/>
          <p14:tracePt t="69985" x="3509963" y="5953125"/>
          <p14:tracePt t="69993" x="3533775" y="5943600"/>
          <p14:tracePt t="70001" x="3543300" y="5943600"/>
          <p14:tracePt t="70016" x="3586163" y="5934075"/>
          <p14:tracePt t="70033" x="3614738" y="5924550"/>
          <p14:tracePt t="70049" x="3662363" y="5919788"/>
          <p14:tracePt t="70083" x="3757613" y="5915025"/>
          <p14:tracePt t="70116" x="3814763" y="5910263"/>
          <p14:tracePt t="70133" x="3833813" y="5910263"/>
          <p14:tracePt t="70150" x="3843338" y="5910263"/>
          <p14:tracePt t="70167" x="3848100" y="5910263"/>
          <p14:tracePt t="70169" x="3852863" y="5910263"/>
          <p14:tracePt t="70199" x="3857625" y="5910263"/>
          <p14:tracePt t="70405" x="3852863" y="5910263"/>
          <p14:tracePt t="70412" x="3843338" y="5915025"/>
          <p14:tracePt t="70420" x="3829050" y="5924550"/>
          <p14:tracePt t="70433" x="3800475" y="5934075"/>
          <p14:tracePt t="70450" x="3771900" y="5934075"/>
          <p14:tracePt t="70483" x="3695700" y="5905500"/>
          <p14:tracePt t="70516" x="3633788" y="5815013"/>
          <p14:tracePt t="70533" x="3624263" y="5772150"/>
          <p14:tracePt t="70549" x="3609975" y="5743575"/>
          <p14:tracePt t="70566" x="3605213" y="5705475"/>
          <p14:tracePt t="70583" x="3605213" y="5681663"/>
          <p14:tracePt t="70599" x="3605213" y="5667375"/>
          <p14:tracePt t="70617" x="3609975" y="5648325"/>
          <p14:tracePt t="70633" x="3619500" y="5638800"/>
          <p14:tracePt t="70649" x="3633788" y="5629275"/>
          <p14:tracePt t="70666" x="3662363" y="5624513"/>
          <p14:tracePt t="70683" x="3709988" y="5624513"/>
          <p14:tracePt t="70699" x="3738563" y="5624513"/>
          <p14:tracePt t="70716" x="3762375" y="5629275"/>
          <p14:tracePt t="70733" x="3776663" y="5638800"/>
          <p14:tracePt t="70749" x="3800475" y="5662613"/>
          <p14:tracePt t="70766" x="3810000" y="5695950"/>
          <p14:tracePt t="70783" x="3814763" y="5729288"/>
          <p14:tracePt t="70800" x="3814763" y="5762625"/>
          <p14:tracePt t="70816" x="3814763" y="5772150"/>
          <p14:tracePt t="70833" x="3814763" y="5776913"/>
          <p14:tracePt t="70849" x="3814763" y="5786438"/>
          <p14:tracePt t="70866" x="3814763" y="5791200"/>
          <p14:tracePt t="70903" x="3814763" y="5795963"/>
          <p14:tracePt t="70918" x="3814763" y="5800725"/>
          <p14:tracePt t="70940" x="3814763" y="5805488"/>
          <p14:tracePt t="70962" x="3814763" y="5810250"/>
          <p14:tracePt t="70976" x="3814763" y="5815013"/>
          <p14:tracePt t="72056" x="3724275" y="5838825"/>
          <p14:tracePt t="72063" x="3567113" y="5872163"/>
          <p14:tracePt t="72070" x="3386138" y="5919788"/>
          <p14:tracePt t="72083" x="3209925" y="5967413"/>
          <p14:tracePt t="72099" x="2824163" y="6043613"/>
          <p14:tracePt t="72116" x="2624138" y="6053138"/>
          <p14:tracePt t="72149" x="2343150" y="6067425"/>
          <p14:tracePt t="72183" x="2224088" y="6067425"/>
          <p14:tracePt t="72199" x="2205038" y="6067425"/>
          <p14:tracePt t="72216" x="2195513" y="6067425"/>
          <p14:tracePt t="72233" x="2185988" y="6067425"/>
          <p14:tracePt t="72249" x="2176463" y="6067425"/>
          <p14:tracePt t="72266" x="2166938" y="6072188"/>
          <p14:tracePt t="72283" x="2124075" y="6091238"/>
          <p14:tracePt t="72299" x="2095500" y="6105525"/>
          <p14:tracePt t="72316" x="2057400" y="6119813"/>
          <p14:tracePt t="72333" x="2028825" y="6138863"/>
          <p14:tracePt t="72349" x="1985963" y="6162675"/>
          <p14:tracePt t="72366" x="1952625" y="6181725"/>
          <p14:tracePt t="72383" x="1914525" y="6200775"/>
          <p14:tracePt t="72399" x="1876425" y="6215063"/>
          <p14:tracePt t="72416" x="1828800" y="6238875"/>
          <p14:tracePt t="72433" x="1790700" y="6248400"/>
          <p14:tracePt t="72449" x="1766888" y="6253163"/>
          <p14:tracePt t="72466" x="1733550" y="6267450"/>
          <p14:tracePt t="72483" x="1714500" y="6272213"/>
          <p14:tracePt t="72499" x="1690688" y="6276975"/>
          <p14:tracePt t="72516" x="1671638" y="6276975"/>
          <p14:tracePt t="72533" x="1628775" y="6276975"/>
          <p14:tracePt t="72549" x="1604963" y="6276975"/>
          <p14:tracePt t="72566" x="1576388" y="6276975"/>
          <p14:tracePt t="72583" x="1547813" y="6276975"/>
          <p14:tracePt t="72599" x="1500188" y="6276975"/>
          <p14:tracePt t="72616" x="1471613" y="6276975"/>
          <p14:tracePt t="72633" x="1443038" y="6276975"/>
          <p14:tracePt t="72650" x="1400175" y="6272213"/>
          <p14:tracePt t="72666" x="1381125" y="6267450"/>
          <p14:tracePt t="72683" x="1366838" y="6267450"/>
          <p14:tracePt t="72699" x="1357313" y="6267450"/>
          <p14:tracePt t="72716" x="1347788" y="6267450"/>
          <p14:tracePt t="72733" x="1343025" y="6267450"/>
          <p14:tracePt t="72749" x="1333500" y="6267450"/>
          <p14:tracePt t="72766" x="1328738" y="6267450"/>
          <p14:tracePt t="72820" x="1333500" y="6267450"/>
          <p14:tracePt t="72827" x="1343025" y="6262688"/>
          <p14:tracePt t="72834" x="1352550" y="6262688"/>
          <p14:tracePt t="72849" x="1381125" y="6253163"/>
          <p14:tracePt t="72866" x="1409700" y="6253163"/>
          <p14:tracePt t="72883" x="1433513" y="6248400"/>
          <p14:tracePt t="72899" x="1462088" y="6248400"/>
          <p14:tracePt t="72916" x="1485900" y="6248400"/>
          <p14:tracePt t="72932" x="1504950" y="6248400"/>
          <p14:tracePt t="72949" x="1528763" y="6248400"/>
          <p14:tracePt t="72966" x="1566863" y="6248400"/>
          <p14:tracePt t="72982" x="1590675" y="6248400"/>
          <p14:tracePt t="72999" x="1609725" y="6248400"/>
          <p14:tracePt t="73016" x="1624013" y="6248400"/>
          <p14:tracePt t="73032" x="1657350" y="6248400"/>
          <p14:tracePt t="73049" x="1676400" y="6248400"/>
          <p14:tracePt t="73066" x="1700213" y="6248400"/>
          <p14:tracePt t="73083" x="1724025" y="6248400"/>
          <p14:tracePt t="73099" x="1738313" y="6248400"/>
          <p14:tracePt t="73116" x="1747838" y="6248400"/>
          <p14:tracePt t="73132" x="1766888" y="6248400"/>
          <p14:tracePt t="73149" x="1785938" y="6248400"/>
          <p14:tracePt t="73166" x="1800225" y="6248400"/>
          <p14:tracePt t="73183" x="1809750" y="6248400"/>
          <p14:tracePt t="73199" x="1819275" y="6248400"/>
          <p14:tracePt t="73429" x="1847850" y="6248400"/>
          <p14:tracePt t="73436" x="1881188" y="6243638"/>
          <p14:tracePt t="73449" x="1943100" y="6243638"/>
          <p14:tracePt t="73466" x="1990725" y="6243638"/>
          <p14:tracePt t="73483" x="2028825" y="6243638"/>
          <p14:tracePt t="73499" x="2071688" y="6243638"/>
          <p14:tracePt t="73516" x="2109788" y="6243638"/>
          <p14:tracePt t="73532" x="2133600" y="6243638"/>
          <p14:tracePt t="73549" x="2162175" y="6248400"/>
          <p14:tracePt t="73566" x="2190750" y="6248400"/>
          <p14:tracePt t="73582" x="2233613" y="6248400"/>
          <p14:tracePt t="73599" x="2257425" y="6248400"/>
          <p14:tracePt t="73616" x="2286000" y="6248400"/>
          <p14:tracePt t="73633" x="2333625" y="6248400"/>
          <p14:tracePt t="73649" x="2352675" y="6248400"/>
          <p14:tracePt t="73666" x="2381250" y="6243638"/>
          <p14:tracePt t="73683" x="2409825" y="6234113"/>
          <p14:tracePt t="73701" x="2452688" y="6229350"/>
          <p14:tracePt t="73716" x="2471738" y="6229350"/>
          <p14:tracePt t="73733" x="2481263" y="6229350"/>
          <p14:tracePt t="73749" x="2490788" y="6229350"/>
          <p14:tracePt t="73766" x="2500313" y="6229350"/>
          <p14:tracePt t="74566" x="2624138" y="6215063"/>
          <p14:tracePt t="74574" x="2843213" y="6176963"/>
          <p14:tracePt t="74582" x="3062288" y="6138863"/>
          <p14:tracePt t="74600" x="3381375" y="6091238"/>
          <p14:tracePt t="74616" x="3709988" y="6024563"/>
          <p14:tracePt t="74632" x="4048125" y="5948363"/>
          <p14:tracePt t="74666" x="4367213" y="5886450"/>
          <p14:tracePt t="74699" x="4510088" y="5867400"/>
          <p14:tracePt t="74716" x="4529138" y="5853113"/>
          <p14:tracePt t="74732" x="4552950" y="5848350"/>
          <p14:tracePt t="74749" x="4586288" y="5829300"/>
          <p14:tracePt t="74766" x="4614863" y="5819775"/>
          <p14:tracePt t="74783" x="4648200" y="5805488"/>
          <p14:tracePt t="74799" x="4681538" y="5795963"/>
          <p14:tracePt t="74816" x="4729163" y="5781675"/>
          <p14:tracePt t="74832" x="4762500" y="5772150"/>
          <p14:tracePt t="74849" x="4795838" y="5767388"/>
          <p14:tracePt t="74866" x="4852988" y="5753100"/>
          <p14:tracePt t="74882" x="4886325" y="5748338"/>
          <p14:tracePt t="74899" x="4938713" y="5748338"/>
          <p14:tracePt t="74916" x="4986338" y="5748338"/>
          <p14:tracePt t="74932" x="5048250" y="5753100"/>
          <p14:tracePt t="74949" x="5086350" y="5762625"/>
          <p14:tracePt t="74966" x="5100638" y="5767388"/>
          <p14:tracePt t="74982" x="5110163" y="5776913"/>
          <p14:tracePt t="74999" x="5114925" y="5795963"/>
          <p14:tracePt t="75016" x="5114925" y="5819775"/>
          <p14:tracePt t="75032" x="5095875" y="5862638"/>
          <p14:tracePt t="75049" x="5043488" y="5919788"/>
          <p14:tracePt t="75066" x="4924425" y="6015038"/>
          <p14:tracePt t="75082" x="4824413" y="6062663"/>
          <p14:tracePt t="75099" x="4724400" y="6081713"/>
          <p14:tracePt t="75116" x="4610100" y="6048375"/>
          <p14:tracePt t="75132" x="4567238" y="5991225"/>
          <p14:tracePt t="75149" x="4519613" y="5900738"/>
          <p14:tracePt t="75166" x="4505325" y="5810250"/>
          <p14:tracePt t="75167" x="4505325" y="5762625"/>
          <p14:tracePt t="75182" x="4529138" y="5676900"/>
          <p14:tracePt t="75200" x="4552950" y="5648325"/>
          <p14:tracePt t="75216" x="4610100" y="5619750"/>
          <p14:tracePt t="75232" x="4657725" y="5619750"/>
          <p14:tracePt t="75249" x="4705350" y="5634038"/>
          <p14:tracePt t="75266" x="4724400" y="5657850"/>
          <p14:tracePt t="75282" x="4743450" y="5710238"/>
          <p14:tracePt t="75299" x="4743450" y="5824538"/>
          <p14:tracePt t="75316" x="4724400" y="5919788"/>
          <p14:tracePt t="75332" x="4705350" y="5976938"/>
          <p14:tracePt t="75349" x="4691063" y="6005513"/>
          <p14:tracePt t="75366" x="4681538" y="6029325"/>
          <p14:tracePt t="75382" x="4672013" y="6034088"/>
          <p14:tracePt t="75399" x="4662488" y="6053138"/>
          <p14:tracePt t="75416" x="4624388" y="6076950"/>
          <p14:tracePt t="75432" x="4462463" y="6167438"/>
          <p14:tracePt t="75449" x="4257675" y="6243638"/>
          <p14:tracePt t="75466" x="4043363" y="6296025"/>
          <p14:tracePt t="75482" x="3771900" y="6362700"/>
          <p14:tracePt t="75499" x="3648075" y="6367463"/>
          <p14:tracePt t="75516" x="3567113" y="6357938"/>
          <p14:tracePt t="75532" x="3529013" y="6353175"/>
          <p14:tracePt t="75549" x="3505200" y="6348413"/>
          <p14:tracePt t="75566" x="3495675" y="6348413"/>
          <p14:tracePt t="75582" x="3490913" y="6348413"/>
          <p14:tracePt t="75599" x="3476625" y="6343650"/>
          <p14:tracePt t="75616" x="3429000" y="6329363"/>
          <p14:tracePt t="75632" x="3367088" y="6315075"/>
          <p14:tracePt t="75649" x="3290888" y="6300788"/>
          <p14:tracePt t="75666" x="3186113" y="6286500"/>
          <p14:tracePt t="75682" x="3124200" y="6281738"/>
          <p14:tracePt t="75699" x="3076575" y="6267450"/>
          <p14:tracePt t="75716" x="3024188" y="6267450"/>
          <p14:tracePt t="75732" x="2957513" y="6267450"/>
          <p14:tracePt t="75749" x="2933700" y="6262688"/>
          <p14:tracePt t="75766" x="2914650" y="6262688"/>
          <p14:tracePt t="75782" x="2905125" y="6262688"/>
          <p14:tracePt t="75799" x="2895600" y="6262688"/>
          <p14:tracePt t="75872" x="2900363" y="6262688"/>
          <p14:tracePt t="75879" x="2909888" y="6262688"/>
          <p14:tracePt t="75886" x="2928938" y="6262688"/>
          <p14:tracePt t="75899" x="2962275" y="6262688"/>
          <p14:tracePt t="75916" x="3128963" y="6262688"/>
          <p14:tracePt t="75932" x="3276600" y="6262688"/>
          <p14:tracePt t="75949" x="3386138" y="6262688"/>
          <p14:tracePt t="75966" x="3519488" y="6262688"/>
          <p14:tracePt t="75982" x="3733800" y="6262688"/>
          <p14:tracePt t="75999" x="3852863" y="6262688"/>
          <p14:tracePt t="76016" x="3986213" y="6262688"/>
          <p14:tracePt t="76032" x="4100513" y="6262688"/>
          <p14:tracePt t="76049" x="4233863" y="6262688"/>
          <p14:tracePt t="76066" x="4286250" y="6262688"/>
          <p14:tracePt t="76082" x="4314825" y="6262688"/>
          <p14:tracePt t="76099" x="4333875" y="6262688"/>
          <p14:tracePt t="76116" x="4338638" y="6262688"/>
          <p14:tracePt t="76132" x="4348163" y="6262688"/>
          <p14:tracePt t="76173" x="4352925" y="6262688"/>
          <p14:tracePt t="76445" x="4371975" y="6253163"/>
          <p14:tracePt t="76452" x="4395788" y="6229350"/>
          <p14:tracePt t="76459" x="4429125" y="6200775"/>
          <p14:tracePt t="76466" x="4457700" y="6172200"/>
          <p14:tracePt t="76482" x="4533900" y="6081713"/>
          <p14:tracePt t="76499" x="4600575" y="5981700"/>
          <p14:tracePt t="76516" x="4657725" y="5881688"/>
          <p14:tracePt t="76532" x="4738688" y="5753100"/>
          <p14:tracePt t="76549" x="4767263" y="5686425"/>
          <p14:tracePt t="76566" x="4791075" y="5643563"/>
          <p14:tracePt t="76582" x="4805363" y="5619750"/>
          <p14:tracePt t="76599" x="4819650" y="5595938"/>
          <p14:tracePt t="76615" x="4824413" y="5586413"/>
          <p14:tracePt t="76632" x="4824413" y="5581650"/>
          <p14:tracePt t="76649" x="4824413" y="5576888"/>
          <p14:tracePt t="76687" x="4824413" y="5581650"/>
          <p14:tracePt t="76699" x="4824413" y="5595938"/>
          <p14:tracePt t="76716" x="4805363" y="5648325"/>
          <p14:tracePt t="76732" x="4772025" y="5695950"/>
          <p14:tracePt t="76749" x="4724400" y="5743575"/>
          <p14:tracePt t="76766" x="4681538" y="5795963"/>
          <p14:tracePt t="76782" x="4629150" y="5853113"/>
          <p14:tracePt t="76799" x="4600575" y="5881688"/>
          <p14:tracePt t="76816" x="4567238" y="5915025"/>
          <p14:tracePt t="76834" x="4533900" y="5962650"/>
          <p14:tracePt t="76849" x="4510088" y="5986463"/>
          <p14:tracePt t="76866" x="4491038" y="6010275"/>
          <p14:tracePt t="76882" x="4476750" y="6019800"/>
          <p14:tracePt t="76899" x="4462463" y="6038850"/>
          <p14:tracePt t="76916" x="4457700" y="6043613"/>
          <p14:tracePt t="76932" x="4448175" y="6048375"/>
          <p14:tracePt t="76949" x="4443413" y="6057900"/>
          <p14:tracePt t="76965" x="4438650" y="6057900"/>
          <p14:tracePt t="77055" x="4433888" y="6057900"/>
          <p14:tracePt t="77061" x="4429125" y="6062663"/>
          <p14:tracePt t="77068" x="4424363" y="6067425"/>
          <p14:tracePt t="77083" x="4414838" y="6081713"/>
          <p14:tracePt t="77099" x="4391025" y="6100763"/>
          <p14:tracePt t="77116" x="4367213" y="6124575"/>
          <p14:tracePt t="77132" x="4329113" y="6148388"/>
          <p14:tracePt t="77149" x="4295775" y="6176963"/>
          <p14:tracePt t="77166" x="4281488" y="6181725"/>
          <p14:tracePt t="77182" x="4271963" y="6186488"/>
          <p14:tracePt t="77199" x="4267200" y="6196013"/>
          <p14:tracePt t="77216" x="4262438" y="6196013"/>
          <p14:tracePt t="77232" x="4252913" y="6196013"/>
          <p14:tracePt t="77671" x="4343400" y="6157913"/>
          <p14:tracePt t="77678" x="4467225" y="6105525"/>
          <p14:tracePt t="77685" x="4610100" y="6048375"/>
          <p14:tracePt t="77699" x="4857750" y="5986463"/>
          <p14:tracePt t="77732" x="5200650" y="5905500"/>
          <p14:tracePt t="77766" x="5519738" y="5857875"/>
          <p14:tracePt t="77782" x="5572125" y="5857875"/>
          <p14:tracePt t="77799" x="5605463" y="5857875"/>
          <p14:tracePt t="77815" x="5619750" y="5857875"/>
          <p14:tracePt t="77832" x="5629275" y="5857875"/>
          <p14:tracePt t="77849" x="5634038" y="5857875"/>
          <p14:tracePt t="78654" x="5653088" y="5848350"/>
          <p14:tracePt t="78662" x="5662613" y="5838825"/>
          <p14:tracePt t="78669" x="5672138" y="5834063"/>
          <p14:tracePt t="78682" x="5686425" y="5829300"/>
          <p14:tracePt t="78699" x="5705475" y="5819775"/>
          <p14:tracePt t="78716" x="5719763" y="5815013"/>
          <p14:tracePt t="78749" x="5757863" y="5800725"/>
          <p14:tracePt t="78782" x="5781675" y="5781675"/>
          <p14:tracePt t="78799" x="5795963" y="5781675"/>
          <p14:tracePt t="78815" x="5815013" y="5776913"/>
          <p14:tracePt t="78832" x="5824538" y="5772150"/>
          <p14:tracePt t="78849" x="5838825" y="5762625"/>
          <p14:tracePt t="78865" x="5862638" y="5753100"/>
          <p14:tracePt t="78882" x="5900738" y="5734050"/>
          <p14:tracePt t="78899" x="5948363" y="5715000"/>
          <p14:tracePt t="78915" x="5991225" y="5705475"/>
          <p14:tracePt t="78932" x="6062663" y="5672138"/>
          <p14:tracePt t="78949" x="6100763" y="5653088"/>
          <p14:tracePt t="78965" x="6129338" y="5638800"/>
          <p14:tracePt t="78982" x="6153150" y="5624513"/>
          <p14:tracePt t="78999" x="6176963" y="5605463"/>
          <p14:tracePt t="79015" x="6181725" y="5595938"/>
          <p14:tracePt t="79032" x="6186488" y="5591175"/>
          <p14:tracePt t="79049" x="6191250" y="5586413"/>
          <p14:tracePt t="79065" x="6196013" y="5576888"/>
          <p14:tracePt t="79719" x="6205538" y="5524500"/>
          <p14:tracePt t="79726" x="6248400" y="5395913"/>
          <p14:tracePt t="79733" x="6286500" y="5291138"/>
          <p14:tracePt t="79765" x="6448425" y="4986338"/>
          <p14:tracePt t="79799" x="6638925" y="4681538"/>
          <p14:tracePt t="79816" x="6677025" y="4633913"/>
          <p14:tracePt t="79832" x="6715125" y="4595813"/>
          <p14:tracePt t="79849" x="6748463" y="4562475"/>
          <p14:tracePt t="79865" x="6781800" y="4538663"/>
          <p14:tracePt t="79882" x="6800850" y="4524375"/>
          <p14:tracePt t="79899" x="6810375" y="4510088"/>
          <p14:tracePt t="79915" x="6824663" y="4500563"/>
          <p14:tracePt t="79932" x="6829425" y="4495800"/>
          <p14:tracePt t="79949" x="6838950" y="4491038"/>
          <p14:tracePt t="79965" x="6838950" y="4486275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Deep Copy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52450"/>
          </a:xfrm>
        </p:spPr>
        <p:txBody>
          <a:bodyPr/>
          <a:lstStyle/>
          <a:p>
            <a:r>
              <a:rPr lang="en-US" altLang="ko-KR"/>
              <a:t>We need to copy the object itself, not the reference!</a:t>
            </a:r>
          </a:p>
          <a:p>
            <a:endParaRPr lang="en-US" altLang="ko-KR"/>
          </a:p>
          <a:p>
            <a:r>
              <a:rPr lang="en-US" altLang="ko-KR"/>
              <a:t>What we want is as follows !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Let’s change the constructor of class Rectangle like this !</a:t>
            </a:r>
            <a:endParaRPr lang="ko-KR" altLang="en-US"/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200150" y="2917825"/>
            <a:ext cx="752475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p1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05075" y="2928938"/>
          <a:ext cx="14636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marL="91480" marR="91480"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0</a:t>
                      </a:r>
                      <a:endParaRPr lang="ko-KR" altLang="en-US" sz="1800"/>
                    </a:p>
                  </a:txBody>
                  <a:tcPr marL="91480" marR="91480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733" name="꺾인 연결선 5"/>
          <p:cNvCxnSpPr>
            <a:cxnSpLocks noChangeShapeType="1"/>
            <a:stCxn id="30724" idx="3"/>
          </p:cNvCxnSpPr>
          <p:nvPr/>
        </p:nvCxnSpPr>
        <p:spPr bwMode="auto">
          <a:xfrm flipV="1">
            <a:off x="1952625" y="3071813"/>
            <a:ext cx="571500" cy="301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918200" y="2903538"/>
          <a:ext cx="14636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10</a:t>
                      </a:r>
                      <a:endParaRPr lang="ko-KR" altLang="en-US" sz="1800"/>
                    </a:p>
                  </a:txBody>
                  <a:tcPr marL="91480" marR="91480"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20</a:t>
                      </a:r>
                      <a:endParaRPr lang="ko-KR" altLang="en-US" sz="1800"/>
                    </a:p>
                  </a:txBody>
                  <a:tcPr marL="91480" marR="91480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2" name="TextBox 7"/>
          <p:cNvSpPr txBox="1">
            <a:spLocks noChangeArrowheads="1"/>
          </p:cNvSpPr>
          <p:nvPr/>
        </p:nvSpPr>
        <p:spPr bwMode="auto">
          <a:xfrm>
            <a:off x="4629150" y="2917825"/>
            <a:ext cx="752475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p2</a:t>
            </a:r>
            <a:endParaRPr lang="ko-KR" altLang="en-US" sz="180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cxnSp>
        <p:nvCxnSpPr>
          <p:cNvPr id="30743" name="꺾인 연결선 8"/>
          <p:cNvCxnSpPr>
            <a:cxnSpLocks noChangeShapeType="1"/>
            <a:stCxn id="30742" idx="3"/>
          </p:cNvCxnSpPr>
          <p:nvPr/>
        </p:nvCxnSpPr>
        <p:spPr bwMode="auto">
          <a:xfrm flipV="1">
            <a:off x="5381625" y="3071813"/>
            <a:ext cx="571500" cy="301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4" name="TextBox 9"/>
          <p:cNvSpPr txBox="1">
            <a:spLocks noChangeArrowheads="1"/>
          </p:cNvSpPr>
          <p:nvPr/>
        </p:nvSpPr>
        <p:spPr bwMode="auto">
          <a:xfrm>
            <a:off x="2238375" y="3987800"/>
            <a:ext cx="7524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917950" y="3986213"/>
          <a:ext cx="256064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1" marR="91451"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1" marR="91451"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1" marR="91451" marT="45798" marB="4579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1" marR="91451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757" name="꺾인 연결선 11"/>
          <p:cNvCxnSpPr>
            <a:cxnSpLocks noChangeShapeType="1"/>
            <a:stCxn id="30744" idx="3"/>
          </p:cNvCxnSpPr>
          <p:nvPr/>
        </p:nvCxnSpPr>
        <p:spPr bwMode="auto">
          <a:xfrm flipV="1">
            <a:off x="2990850" y="4143375"/>
            <a:ext cx="962025" cy="301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8" name="직사각형 14"/>
          <p:cNvSpPr>
            <a:spLocks noChangeArrowheads="1"/>
          </p:cNvSpPr>
          <p:nvPr/>
        </p:nvSpPr>
        <p:spPr bwMode="auto">
          <a:xfrm>
            <a:off x="1166813" y="5000625"/>
            <a:ext cx="6286500" cy="1422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800">
                <a:latin typeface="Arial" panose="020B0604020202020204" pitchFamily="34" charset="0"/>
                <a:ea typeface="굴림" panose="020B0600000101010101" pitchFamily="50" charset="-127"/>
              </a:rPr>
              <a:t>	public Rectangle5(Point p1, Point p2)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800">
                <a:latin typeface="Arial" panose="020B0604020202020204" pitchFamily="34" charset="0"/>
                <a:ea typeface="굴림" panose="020B0600000101010101" pitchFamily="50" charset="-127"/>
              </a:rPr>
              <a:t>		// </a:t>
            </a: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leftTop = p1 ; rightBottom = p2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leftTop = new Point(p1.getX(), p1.getY())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rightBottom = new Point(p2.getX(), p2.getY())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759" name="오른쪽 대괄호 13"/>
          <p:cNvSpPr>
            <a:spLocks/>
          </p:cNvSpPr>
          <p:nvPr/>
        </p:nvSpPr>
        <p:spPr bwMode="auto">
          <a:xfrm rot="-5400000">
            <a:off x="4417219" y="3178969"/>
            <a:ext cx="322262" cy="1250950"/>
          </a:xfrm>
          <a:prstGeom prst="rightBracket">
            <a:avLst>
              <a:gd name="adj" fmla="val 833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0760" name="오른쪽 대괄호 14"/>
          <p:cNvSpPr>
            <a:spLocks/>
          </p:cNvSpPr>
          <p:nvPr/>
        </p:nvSpPr>
        <p:spPr bwMode="auto">
          <a:xfrm rot="-5400000">
            <a:off x="5703094" y="3178969"/>
            <a:ext cx="322262" cy="1250950"/>
          </a:xfrm>
          <a:prstGeom prst="rightBracket">
            <a:avLst>
              <a:gd name="adj" fmla="val 833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97"/>
    </mc:Choice>
    <mc:Fallback xmlns="">
      <p:transition spd="slow" advTm="78697"/>
    </mc:Fallback>
  </mc:AlternateContent>
  <p:extLst>
    <p:ext uri="{3A86A75C-4F4B-4683-9AE1-C65F6400EC91}">
      <p14:laserTraceLst xmlns:p14="http://schemas.microsoft.com/office/powerpoint/2010/main">
        <p14:tracePtLst>
          <p14:tracePt t="558" x="6767513" y="4314825"/>
          <p14:tracePt t="566" x="6596063" y="3814763"/>
          <p14:tracePt t="574" x="6491288" y="3538538"/>
          <p14:tracePt t="588" x="6300788" y="2924175"/>
          <p14:tracePt t="605" x="6215063" y="2643188"/>
          <p14:tracePt t="621" x="6138863" y="2371725"/>
          <p14:tracePt t="654" x="6100763" y="2138363"/>
          <p14:tracePt t="687" x="6105525" y="2119313"/>
          <p14:tracePt t="889" x="6053138" y="2076450"/>
          <p14:tracePt t="896" x="5972175" y="2000250"/>
          <p14:tracePt t="904" x="5872163" y="1914525"/>
          <p14:tracePt t="921" x="5705475" y="1752600"/>
          <p14:tracePt t="938" x="5500688" y="1619250"/>
          <p14:tracePt t="954" x="5219700" y="1466850"/>
          <p14:tracePt t="971" x="5110163" y="1409700"/>
          <p14:tracePt t="987" x="5010150" y="1362075"/>
          <p14:tracePt t="1004" x="4953000" y="1319213"/>
          <p14:tracePt t="1021" x="4857750" y="1266825"/>
          <p14:tracePt t="1037" x="4814888" y="1243013"/>
          <p14:tracePt t="1054" x="4762500" y="1219200"/>
          <p14:tracePt t="1071" x="4686300" y="1204913"/>
          <p14:tracePt t="1087" x="4591050" y="1185863"/>
          <p14:tracePt t="1104" x="4519613" y="1176338"/>
          <p14:tracePt t="1121" x="4438650" y="1162050"/>
          <p14:tracePt t="1138" x="4357688" y="1162050"/>
          <p14:tracePt t="1154" x="4243388" y="1162050"/>
          <p14:tracePt t="1171" x="4162425" y="1162050"/>
          <p14:tracePt t="1187" x="4086225" y="1162050"/>
          <p14:tracePt t="1204" x="4000500" y="1152525"/>
          <p14:tracePt t="1221" x="3962400" y="1143000"/>
          <p14:tracePt t="1237" x="3933825" y="1133475"/>
          <p14:tracePt t="1254" x="3910013" y="1128713"/>
          <p14:tracePt t="1271" x="3876675" y="1114425"/>
          <p14:tracePt t="1287" x="3862388" y="1104900"/>
          <p14:tracePt t="1304" x="3848100" y="1100138"/>
          <p14:tracePt t="1321" x="3843338" y="1095375"/>
          <p14:tracePt t="1337" x="3833813" y="1090613"/>
          <p14:tracePt t="1354" x="3829050" y="1090613"/>
          <p14:tracePt t="1371" x="3829050" y="1085850"/>
          <p14:tracePt t="1387" x="3829050" y="1076325"/>
          <p14:tracePt t="1404" x="3843338" y="1071563"/>
          <p14:tracePt t="1421" x="3886200" y="1066800"/>
          <p14:tracePt t="1437" x="3943350" y="1057275"/>
          <p14:tracePt t="1454" x="4043363" y="1042988"/>
          <p14:tracePt t="1471" x="4133850" y="1038225"/>
          <p14:tracePt t="1487" x="4248150" y="1019175"/>
          <p14:tracePt t="1504" x="4371975" y="1019175"/>
          <p14:tracePt t="1521" x="4519613" y="1019175"/>
          <p14:tracePt t="1537" x="4586288" y="1023938"/>
          <p14:tracePt t="1554" x="4681538" y="1033463"/>
          <p14:tracePt t="1571" x="4776788" y="1038225"/>
          <p14:tracePt t="1587" x="4819650" y="1038225"/>
          <p14:tracePt t="1604" x="4862513" y="1038225"/>
          <p14:tracePt t="1621" x="4910138" y="1042988"/>
          <p14:tracePt t="1637" x="5000625" y="1057275"/>
          <p14:tracePt t="1654" x="5072063" y="1071563"/>
          <p14:tracePt t="1671" x="5153025" y="1085850"/>
          <p14:tracePt t="1687" x="5224463" y="1100138"/>
          <p14:tracePt t="1704" x="5319713" y="1100138"/>
          <p14:tracePt t="1721" x="5372100" y="1095375"/>
          <p14:tracePt t="1737" x="5424488" y="1081088"/>
          <p14:tracePt t="1754" x="5505450" y="1066800"/>
          <p14:tracePt t="1771" x="5543550" y="1066800"/>
          <p14:tracePt t="1787" x="5572125" y="1066800"/>
          <p14:tracePt t="1804" x="5586413" y="1066800"/>
          <p14:tracePt t="1821" x="5600700" y="1066800"/>
          <p14:tracePt t="1837" x="5605463" y="1066800"/>
          <p14:tracePt t="1854" x="5610225" y="1066800"/>
          <p14:tracePt t="1960" x="5614988" y="1066800"/>
          <p14:tracePt t="1967" x="5619750" y="1066800"/>
          <p14:tracePt t="2885" x="5614988" y="1071563"/>
          <p14:tracePt t="2892" x="5595938" y="1090613"/>
          <p14:tracePt t="2904" x="5576888" y="1109663"/>
          <p14:tracePt t="2921" x="5543550" y="1133475"/>
          <p14:tracePt t="2954" x="5481638" y="1181100"/>
          <p14:tracePt t="2987" x="5438775" y="1204913"/>
          <p14:tracePt t="3004" x="5414963" y="1214438"/>
          <p14:tracePt t="3020" x="5391150" y="1223963"/>
          <p14:tracePt t="3037" x="5372100" y="1228725"/>
          <p14:tracePt t="3054" x="5338763" y="1238250"/>
          <p14:tracePt t="3071" x="5314950" y="1252538"/>
          <p14:tracePt t="3087" x="5291138" y="1257300"/>
          <p14:tracePt t="3104" x="5276850" y="1257300"/>
          <p14:tracePt t="3121" x="5253038" y="1257300"/>
          <p14:tracePt t="3137" x="5229225" y="1257300"/>
          <p14:tracePt t="3154" x="5210175" y="1257300"/>
          <p14:tracePt t="3171" x="5162550" y="1262063"/>
          <p14:tracePt t="3187" x="5133975" y="1266825"/>
          <p14:tracePt t="3204" x="5095875" y="1271588"/>
          <p14:tracePt t="3222" x="5067300" y="1290638"/>
          <p14:tracePt t="3238" x="5014913" y="1314450"/>
          <p14:tracePt t="3254" x="4976813" y="1343025"/>
          <p14:tracePt t="3271" x="4938713" y="1366838"/>
          <p14:tracePt t="3287" x="4900613" y="1390650"/>
          <p14:tracePt t="3304" x="4848225" y="1428750"/>
          <p14:tracePt t="3321" x="4814888" y="1447800"/>
          <p14:tracePt t="3337" x="4791075" y="1462088"/>
          <p14:tracePt t="3354" x="4772025" y="1466850"/>
          <p14:tracePt t="3371" x="4748213" y="1481138"/>
          <p14:tracePt t="3387" x="4724400" y="1485900"/>
          <p14:tracePt t="3404" x="4705350" y="1495425"/>
          <p14:tracePt t="3421" x="4662488" y="1519238"/>
          <p14:tracePt t="3437" x="4633913" y="1533525"/>
          <p14:tracePt t="3454" x="4610100" y="1538288"/>
          <p14:tracePt t="3471" x="4581525" y="1543050"/>
          <p14:tracePt t="3487" x="4538663" y="1557338"/>
          <p14:tracePt t="3504" x="4505325" y="1566863"/>
          <p14:tracePt t="3521" x="4467225" y="1581150"/>
          <p14:tracePt t="3537" x="4424363" y="1585913"/>
          <p14:tracePt t="3554" x="4362450" y="1600200"/>
          <p14:tracePt t="3571" x="4319588" y="1609725"/>
          <p14:tracePt t="3587" x="4267200" y="1614488"/>
          <p14:tracePt t="3604" x="4148138" y="1647825"/>
          <p14:tracePt t="3621" x="4086225" y="1657350"/>
          <p14:tracePt t="3637" x="4024313" y="1671638"/>
          <p14:tracePt t="3654" x="3981450" y="1681163"/>
          <p14:tracePt t="3671" x="3929063" y="1685925"/>
          <p14:tracePt t="3687" x="3905250" y="1685925"/>
          <p14:tracePt t="3704" x="3886200" y="1685925"/>
          <p14:tracePt t="3721" x="3862388" y="1685925"/>
          <p14:tracePt t="3737" x="3852863" y="1685925"/>
          <p14:tracePt t="3754" x="3843338" y="1685925"/>
          <p14:tracePt t="3771" x="3838575" y="1685925"/>
          <p14:tracePt t="3788" x="3833813" y="1685925"/>
          <p14:tracePt t="3804" x="3829050" y="1685925"/>
          <p14:tracePt t="3837" x="3829050" y="1681163"/>
          <p14:tracePt t="3854" x="3829050" y="1662113"/>
          <p14:tracePt t="3870" x="3852863" y="1643063"/>
          <p14:tracePt t="3887" x="3886200" y="1619250"/>
          <p14:tracePt t="3904" x="3924300" y="1595438"/>
          <p14:tracePt t="3921" x="3962400" y="1562100"/>
          <p14:tracePt t="3937" x="3986213" y="1552575"/>
          <p14:tracePt t="3954" x="4000500" y="1547813"/>
          <p14:tracePt t="3971" x="4024313" y="1543050"/>
          <p14:tracePt t="3987" x="4038600" y="1543050"/>
          <p14:tracePt t="4004" x="4043363" y="1543050"/>
          <p14:tracePt t="4021" x="4048125" y="1543050"/>
          <p14:tracePt t="4037" x="4057650" y="1543050"/>
          <p14:tracePt t="12252" x="4057650" y="1528763"/>
          <p14:tracePt t="12258" x="4057650" y="1509713"/>
          <p14:tracePt t="12270" x="4057650" y="1500188"/>
          <p14:tracePt t="12287" x="4086225" y="1447800"/>
          <p14:tracePt t="12303" x="4114800" y="1423988"/>
          <p14:tracePt t="12320" x="4143375" y="1385888"/>
          <p14:tracePt t="12353" x="4248150" y="1295400"/>
          <p14:tracePt t="12387" x="4310063" y="1252538"/>
          <p14:tracePt t="12403" x="4329113" y="1233488"/>
          <p14:tracePt t="12420" x="4343400" y="1223963"/>
          <p14:tracePt t="12437" x="4348163" y="1219200"/>
          <p14:tracePt t="12453" x="4357688" y="1214438"/>
          <p14:tracePt t="12470" x="4362450" y="1209675"/>
          <p14:tracePt t="12503" x="4367213" y="1209675"/>
          <p14:tracePt t="15231" x="4405313" y="1200150"/>
          <p14:tracePt t="15239" x="4476750" y="1185863"/>
          <p14:tracePt t="15253" x="4600575" y="1157288"/>
          <p14:tracePt t="15260" x="4681538" y="1157288"/>
          <p14:tracePt t="15270" x="4781550" y="1147763"/>
          <p14:tracePt t="15286" x="4981575" y="1152525"/>
          <p14:tracePt t="15303" x="5248275" y="1200150"/>
          <p14:tracePt t="15336" x="5576888" y="1262063"/>
          <p14:tracePt t="15370" x="5891213" y="1276350"/>
          <p14:tracePt t="15386" x="6015038" y="1276350"/>
          <p14:tracePt t="15403" x="6110288" y="1266825"/>
          <p14:tracePt t="15420" x="6181725" y="1252538"/>
          <p14:tracePt t="15436" x="6286500" y="1209675"/>
          <p14:tracePt t="15453" x="6343650" y="1176338"/>
          <p14:tracePt t="15470" x="6391275" y="1138238"/>
          <p14:tracePt t="15487" x="6434138" y="1090613"/>
          <p14:tracePt t="15503" x="6457950" y="1042988"/>
          <p14:tracePt t="15520" x="6486525" y="981075"/>
          <p14:tracePt t="15536" x="6500813" y="900113"/>
          <p14:tracePt t="15553" x="6491288" y="771525"/>
          <p14:tracePt t="15570" x="6477000" y="676275"/>
          <p14:tracePt t="15586" x="6443663" y="547688"/>
          <p14:tracePt t="15603" x="6405563" y="419100"/>
          <p14:tracePt t="15620" x="6343650" y="285750"/>
          <p14:tracePt t="15636" x="6291263" y="214313"/>
          <p14:tracePt t="15653" x="6210300" y="142875"/>
          <p14:tracePt t="15670" x="6005513" y="28575"/>
          <p14:tracePt t="15686" x="5862638" y="0"/>
          <p14:tracePt t="15703" x="5691188" y="0"/>
          <p14:tracePt t="15720" x="5519738" y="0"/>
          <p14:tracePt t="15736" x="5305425" y="0"/>
          <p14:tracePt t="15753" x="5172075" y="0"/>
          <p14:tracePt t="15770" x="5038725" y="0"/>
          <p14:tracePt t="15786" x="4924425" y="19050"/>
          <p14:tracePt t="15803" x="4757738" y="76200"/>
          <p14:tracePt t="15819" x="4624388" y="138113"/>
          <p14:tracePt t="15836" x="4495800" y="200025"/>
          <p14:tracePt t="15853" x="4386263" y="247650"/>
          <p14:tracePt t="15870" x="4276725" y="328613"/>
          <p14:tracePt t="15887" x="4210050" y="390525"/>
          <p14:tracePt t="15904" x="4138613" y="461963"/>
          <p14:tracePt t="15920" x="4057650" y="571500"/>
          <p14:tracePt t="15936" x="4038600" y="614363"/>
          <p14:tracePt t="15953" x="4029075" y="642938"/>
          <p14:tracePt t="15970" x="4024313" y="685800"/>
          <p14:tracePt t="15986" x="4038600" y="814388"/>
          <p14:tracePt t="16003" x="4081463" y="923925"/>
          <p14:tracePt t="16020" x="4119563" y="1000125"/>
          <p14:tracePt t="16036" x="4162425" y="1047750"/>
          <p14:tracePt t="16053" x="4257675" y="1123950"/>
          <p14:tracePt t="16070" x="4371975" y="1200150"/>
          <p14:tracePt t="16086" x="4491038" y="1266825"/>
          <p14:tracePt t="16104" x="4714875" y="1376363"/>
          <p14:tracePt t="16120" x="4886325" y="1438275"/>
          <p14:tracePt t="16136" x="5048250" y="1471613"/>
          <p14:tracePt t="16153" x="5205413" y="1509713"/>
          <p14:tracePt t="16170" x="5486400" y="1528763"/>
          <p14:tracePt t="16186" x="5629275" y="1514475"/>
          <p14:tracePt t="16203" x="5776913" y="1504950"/>
          <p14:tracePt t="16220" x="5915025" y="1481138"/>
          <p14:tracePt t="16236" x="6081713" y="1423988"/>
          <p14:tracePt t="16253" x="6176963" y="1381125"/>
          <p14:tracePt t="16270" x="6262688" y="1343025"/>
          <p14:tracePt t="16286" x="6353175" y="1300163"/>
          <p14:tracePt t="16303" x="6434138" y="1243013"/>
          <p14:tracePt t="16320" x="6496050" y="1200150"/>
          <p14:tracePt t="16336" x="6534150" y="1162050"/>
          <p14:tracePt t="16353" x="6581775" y="1104900"/>
          <p14:tracePt t="16370" x="6610350" y="1066800"/>
          <p14:tracePt t="16386" x="6634163" y="1028700"/>
          <p14:tracePt t="16403" x="6648450" y="981075"/>
          <p14:tracePt t="16420" x="6638925" y="904875"/>
          <p14:tracePt t="16436" x="6619875" y="847725"/>
          <p14:tracePt t="16453" x="6577013" y="790575"/>
          <p14:tracePt t="16470" x="6453188" y="676275"/>
          <p14:tracePt t="16486" x="6353175" y="609600"/>
          <p14:tracePt t="16503" x="6219825" y="542925"/>
          <p14:tracePt t="16520" x="6091238" y="490538"/>
          <p14:tracePt t="16536" x="5934075" y="433388"/>
          <p14:tracePt t="16553" x="5853113" y="409575"/>
          <p14:tracePt t="16570" x="5767388" y="395288"/>
          <p14:tracePt t="16586" x="5672138" y="371475"/>
          <p14:tracePt t="16603" x="5553075" y="347663"/>
          <p14:tracePt t="16620" x="5481638" y="323850"/>
          <p14:tracePt t="16636" x="5405438" y="304800"/>
          <p14:tracePt t="16653" x="5334000" y="290513"/>
          <p14:tracePt t="16670" x="5214938" y="247650"/>
          <p14:tracePt t="16686" x="5119688" y="223838"/>
          <p14:tracePt t="16703" x="5024438" y="209550"/>
          <p14:tracePt t="16720" x="4900613" y="209550"/>
          <p14:tracePt t="16736" x="4795838" y="223838"/>
          <p14:tracePt t="16753" x="4667250" y="257175"/>
          <p14:tracePt t="16769" x="4562475" y="290513"/>
          <p14:tracePt t="16786" x="4438650" y="333375"/>
          <p14:tracePt t="16803" x="4352925" y="366713"/>
          <p14:tracePt t="16820" x="4262438" y="414338"/>
          <p14:tracePt t="16837" x="4152900" y="500063"/>
          <p14:tracePt t="16853" x="4086225" y="571500"/>
          <p14:tracePt t="16870" x="4029075" y="638175"/>
          <p14:tracePt t="16886" x="3990975" y="685800"/>
          <p14:tracePt t="16903" x="3952875" y="738188"/>
          <p14:tracePt t="16920" x="3943350" y="757238"/>
          <p14:tracePt t="16936" x="3924300" y="781050"/>
          <p14:tracePt t="16953" x="3905250" y="833438"/>
          <p14:tracePt t="16970" x="3895725" y="928688"/>
          <p14:tracePt t="16986" x="3900488" y="1019175"/>
          <p14:tracePt t="17003" x="3914775" y="1071563"/>
          <p14:tracePt t="17019" x="3943350" y="1119188"/>
          <p14:tracePt t="17036" x="4048125" y="1209675"/>
          <p14:tracePt t="17053" x="4129088" y="1295400"/>
          <p14:tracePt t="17069" x="4233863" y="1381125"/>
          <p14:tracePt t="17086" x="4424363" y="1490663"/>
          <p14:tracePt t="17103" x="4576763" y="1557338"/>
          <p14:tracePt t="17119" x="4738688" y="1600200"/>
          <p14:tracePt t="17136" x="4914900" y="1628775"/>
          <p14:tracePt t="17153" x="5195888" y="1643063"/>
          <p14:tracePt t="17169" x="5353050" y="1638300"/>
          <p14:tracePt t="17186" x="5510213" y="1624013"/>
          <p14:tracePt t="17203" x="5667375" y="1595438"/>
          <p14:tracePt t="17219" x="5848350" y="1571625"/>
          <p14:tracePt t="17236" x="5976938" y="1547813"/>
          <p14:tracePt t="17253" x="6115050" y="1495425"/>
          <p14:tracePt t="17270" x="6253163" y="1414463"/>
          <p14:tracePt t="17286" x="6300788" y="1385888"/>
          <p14:tracePt t="17303" x="6334125" y="1338263"/>
          <p14:tracePt t="17319" x="6362700" y="1285875"/>
          <p14:tracePt t="17336" x="6386513" y="1133475"/>
          <p14:tracePt t="17353" x="6372225" y="985838"/>
          <p14:tracePt t="17369" x="6319838" y="847725"/>
          <p14:tracePt t="17386" x="6224588" y="647700"/>
          <p14:tracePt t="17403" x="6057900" y="414338"/>
          <p14:tracePt t="17420" x="5953125" y="319088"/>
          <p14:tracePt t="17436" x="5791200" y="238125"/>
          <p14:tracePt t="17453" x="5629275" y="200025"/>
          <p14:tracePt t="17469" x="5414963" y="176213"/>
          <p14:tracePt t="17486" x="5272088" y="180975"/>
          <p14:tracePt t="17503" x="5133975" y="190500"/>
          <p14:tracePt t="17519" x="4995863" y="204788"/>
          <p14:tracePt t="17536" x="4924425" y="219075"/>
          <p14:tracePt t="17553" x="4862513" y="238125"/>
          <p14:tracePt t="17569" x="4786313" y="261938"/>
          <p14:tracePt t="17586" x="4700588" y="309563"/>
          <p14:tracePt t="17603" x="4643438" y="361950"/>
          <p14:tracePt t="17620" x="4586288" y="414338"/>
          <p14:tracePt t="17636" x="4533900" y="461963"/>
          <p14:tracePt t="17653" x="4476750" y="523875"/>
          <p14:tracePt t="17669" x="4438650" y="552450"/>
          <p14:tracePt t="17686" x="4386263" y="604838"/>
          <p14:tracePt t="17703" x="4324350" y="690563"/>
          <p14:tracePt t="17719" x="4281488" y="747713"/>
          <p14:tracePt t="17736" x="4252913" y="795338"/>
          <p14:tracePt t="17753" x="4229100" y="823913"/>
          <p14:tracePt t="17769" x="4219575" y="847725"/>
          <p14:tracePt t="17786" x="4210050" y="857250"/>
          <p14:tracePt t="17803" x="4205288" y="862013"/>
          <p14:tracePt t="17820" x="4205288" y="866775"/>
          <p14:tracePt t="17836" x="4205288" y="871538"/>
          <p14:tracePt t="17853" x="4200525" y="871538"/>
          <p14:tracePt t="17869" x="4195763" y="885825"/>
          <p14:tracePt t="17886" x="4191000" y="895350"/>
          <p14:tracePt t="17903" x="4191000" y="900113"/>
          <p14:tracePt t="17919" x="4191000" y="904875"/>
          <p14:tracePt t="18261" x="4191000" y="909638"/>
          <p14:tracePt t="18268" x="4191000" y="914400"/>
          <p14:tracePt t="18276" x="4191000" y="919163"/>
          <p14:tracePt t="18286" x="4191000" y="923925"/>
          <p14:tracePt t="18303" x="4191000" y="928688"/>
          <p14:tracePt t="18320" x="4191000" y="933450"/>
          <p14:tracePt t="18386" x="4191000" y="938213"/>
          <p14:tracePt t="19237" x="4148138" y="1004888"/>
          <p14:tracePt t="19245" x="4057650" y="1181100"/>
          <p14:tracePt t="19253" x="3938588" y="1438275"/>
          <p14:tracePt t="19270" x="3805238" y="1685925"/>
          <p14:tracePt t="19286" x="3638550" y="1947863"/>
          <p14:tracePt t="19303" x="3452813" y="2286000"/>
          <p14:tracePt t="19320" x="3376613" y="2386013"/>
          <p14:tracePt t="19353" x="3286125" y="2505075"/>
          <p14:tracePt t="19386" x="3252788" y="2562225"/>
          <p14:tracePt t="19403" x="3248025" y="2566988"/>
          <p14:tracePt t="19419" x="3248025" y="2571750"/>
          <p14:tracePt t="19649" x="3214688" y="2643188"/>
          <p14:tracePt t="19656" x="3157538" y="2733675"/>
          <p14:tracePt t="19663" x="3057525" y="2876550"/>
          <p14:tracePt t="19670" x="2986088" y="2990850"/>
          <p14:tracePt t="19687" x="2838450" y="3128963"/>
          <p14:tracePt t="19703" x="2705100" y="3233738"/>
          <p14:tracePt t="19719" x="2562225" y="3343275"/>
          <p14:tracePt t="19736" x="2390775" y="3429000"/>
          <p14:tracePt t="19753" x="2328863" y="3457575"/>
          <p14:tracePt t="19769" x="2290763" y="3462338"/>
          <p14:tracePt t="19786" x="2271713" y="3462338"/>
          <p14:tracePt t="19803" x="2247900" y="3462338"/>
          <p14:tracePt t="19819" x="2233613" y="3462338"/>
          <p14:tracePt t="19836" x="2224088" y="3462338"/>
          <p14:tracePt t="19853" x="2219325" y="3462338"/>
          <p14:tracePt t="19869" x="2209800" y="3462338"/>
          <p14:tracePt t="19886" x="2200275" y="3462338"/>
          <p14:tracePt t="19903" x="2195513" y="3462338"/>
          <p14:tracePt t="19919" x="2181225" y="3462338"/>
          <p14:tracePt t="19936" x="2157413" y="3462338"/>
          <p14:tracePt t="19953" x="2109788" y="3467100"/>
          <p14:tracePt t="19969" x="2038350" y="3486150"/>
          <p14:tracePt t="19986" x="1943100" y="3500438"/>
          <p14:tracePt t="20003" x="1900238" y="3505200"/>
          <p14:tracePt t="20019" x="1862138" y="3505200"/>
          <p14:tracePt t="20036" x="1833563" y="3495675"/>
          <p14:tracePt t="20053" x="1785938" y="3481388"/>
          <p14:tracePt t="20069" x="1762125" y="3476625"/>
          <p14:tracePt t="20086" x="1733550" y="3471863"/>
          <p14:tracePt t="20103" x="1685925" y="3471863"/>
          <p14:tracePt t="20120" x="1657350" y="3457575"/>
          <p14:tracePt t="20137" x="1614488" y="3452813"/>
          <p14:tracePt t="20153" x="1571625" y="3448050"/>
          <p14:tracePt t="20170" x="1509713" y="3433763"/>
          <p14:tracePt t="20186" x="1471613" y="3424238"/>
          <p14:tracePt t="20203" x="1452563" y="3414713"/>
          <p14:tracePt t="20220" x="1428750" y="3409950"/>
          <p14:tracePt t="20236" x="1395413" y="3381375"/>
          <p14:tracePt t="20253" x="1362075" y="3333750"/>
          <p14:tracePt t="20270" x="1323975" y="3267075"/>
          <p14:tracePt t="20286" x="1295400" y="3181350"/>
          <p14:tracePt t="20303" x="1281113" y="3133725"/>
          <p14:tracePt t="20319" x="1271588" y="3095625"/>
          <p14:tracePt t="20336" x="1271588" y="3076575"/>
          <p14:tracePt t="20353" x="1271588" y="3028950"/>
          <p14:tracePt t="20369" x="1295400" y="2957513"/>
          <p14:tracePt t="20386" x="1323975" y="2881313"/>
          <p14:tracePt t="20403" x="1362075" y="2824163"/>
          <p14:tracePt t="20419" x="1428750" y="2757488"/>
          <p14:tracePt t="20436" x="1509713" y="2709863"/>
          <p14:tracePt t="20453" x="1590675" y="2695575"/>
          <p14:tracePt t="20470" x="1690688" y="2714625"/>
          <p14:tracePt t="20486" x="1738313" y="2757488"/>
          <p14:tracePt t="20503" x="1795463" y="2838450"/>
          <p14:tracePt t="20519" x="1824038" y="2914650"/>
          <p14:tracePt t="20536" x="1876425" y="3100388"/>
          <p14:tracePt t="20553" x="1885950" y="3214688"/>
          <p14:tracePt t="20569" x="1885950" y="3281363"/>
          <p14:tracePt t="20586" x="1881188" y="3328988"/>
          <p14:tracePt t="20603" x="1881188" y="3352800"/>
          <p14:tracePt t="20619" x="1881188" y="3362325"/>
          <p14:tracePt t="20636" x="1881188" y="3367088"/>
          <p14:tracePt t="20653" x="1881188" y="3376613"/>
          <p14:tracePt t="20669" x="1871663" y="3386138"/>
          <p14:tracePt t="20686" x="1862138" y="3390900"/>
          <p14:tracePt t="20703" x="1862138" y="3395663"/>
          <p14:tracePt t="20741" x="1857375" y="3395663"/>
          <p14:tracePt t="20918" x="2005013" y="3362325"/>
          <p14:tracePt t="20925" x="2271713" y="3309938"/>
          <p14:tracePt t="20936" x="2462213" y="3295650"/>
          <p14:tracePt t="20953" x="2947988" y="3271838"/>
          <p14:tracePt t="20969" x="3433763" y="3271838"/>
          <p14:tracePt t="20986" x="3686175" y="3276600"/>
          <p14:tracePt t="21003" x="3900488" y="3286125"/>
          <p14:tracePt t="21036" x="4281488" y="3309938"/>
          <p14:tracePt t="21069" x="4433888" y="3324225"/>
          <p14:tracePt t="21086" x="4524375" y="3324225"/>
          <p14:tracePt t="21103" x="4576763" y="3333750"/>
          <p14:tracePt t="21119" x="4633913" y="3338513"/>
          <p14:tracePt t="21136" x="4695825" y="3338513"/>
          <p14:tracePt t="21153" x="4772025" y="3338513"/>
          <p14:tracePt t="21169" x="4805363" y="3338513"/>
          <p14:tracePt t="21186" x="4843463" y="3338513"/>
          <p14:tracePt t="21203" x="4886325" y="3319463"/>
          <p14:tracePt t="21219" x="4943475" y="3295650"/>
          <p14:tracePt t="21236" x="4976813" y="3281363"/>
          <p14:tracePt t="21253" x="5000625" y="3271838"/>
          <p14:tracePt t="21269" x="5024438" y="3257550"/>
          <p14:tracePt t="21286" x="5057775" y="3248025"/>
          <p14:tracePt t="21302" x="5081588" y="3233738"/>
          <p14:tracePt t="21319" x="5100638" y="3228975"/>
          <p14:tracePt t="21336" x="5133975" y="3219450"/>
          <p14:tracePt t="21352" x="5153025" y="3214688"/>
          <p14:tracePt t="21369" x="5167313" y="3209925"/>
          <p14:tracePt t="21386" x="5176838" y="3209925"/>
          <p14:tracePt t="21402" x="5186363" y="3209925"/>
          <p14:tracePt t="21419" x="5191125" y="3209925"/>
          <p14:tracePt t="21436" x="5195888" y="3209925"/>
          <p14:tracePt t="21453" x="5200650" y="3209925"/>
          <p14:tracePt t="21814" x="5181600" y="3214688"/>
          <p14:tracePt t="21821" x="5153025" y="3228975"/>
          <p14:tracePt t="21829" x="5129213" y="3233738"/>
          <p14:tracePt t="21836" x="5110163" y="3248025"/>
          <p14:tracePt t="21852" x="5062538" y="3262313"/>
          <p14:tracePt t="21869" x="5029200" y="3262313"/>
          <p14:tracePt t="21903" x="4881563" y="3243263"/>
          <p14:tracePt t="21936" x="4786313" y="3209925"/>
          <p14:tracePt t="21953" x="4743450" y="3176588"/>
          <p14:tracePt t="21969" x="4714875" y="3119438"/>
          <p14:tracePt t="21986" x="4691063" y="3014663"/>
          <p14:tracePt t="22002" x="4686300" y="2909888"/>
          <p14:tracePt t="22019" x="4710113" y="2781300"/>
          <p14:tracePt t="22037" x="4752975" y="2686050"/>
          <p14:tracePt t="22052" x="4810125" y="2595563"/>
          <p14:tracePt t="22069" x="4872038" y="2519363"/>
          <p14:tracePt t="22086" x="4919663" y="2476500"/>
          <p14:tracePt t="22102" x="4962525" y="2452688"/>
          <p14:tracePt t="22119" x="5014913" y="2443163"/>
          <p14:tracePt t="22136" x="5124450" y="2476500"/>
          <p14:tracePt t="22152" x="5172075" y="2519363"/>
          <p14:tracePt t="22169" x="5233988" y="2595563"/>
          <p14:tracePt t="22186" x="5281613" y="2676525"/>
          <p14:tracePt t="22204" x="5329238" y="2819400"/>
          <p14:tracePt t="22220" x="5338763" y="2933700"/>
          <p14:tracePt t="22236" x="5338763" y="3033713"/>
          <p14:tracePt t="22254" x="5329238" y="3133725"/>
          <p14:tracePt t="22270" x="5310188" y="3186113"/>
          <p14:tracePt t="22286" x="5305425" y="3205163"/>
          <p14:tracePt t="22302" x="5291138" y="3228975"/>
          <p14:tracePt t="22319" x="5281613" y="3238500"/>
          <p14:tracePt t="22336" x="5281613" y="3248025"/>
          <p14:tracePt t="22353" x="5281613" y="3252788"/>
          <p14:tracePt t="22369" x="5281613" y="3257550"/>
          <p14:tracePt t="22915" x="5143500" y="3300413"/>
          <p14:tracePt t="22922" x="4976813" y="3362325"/>
          <p14:tracePt t="22929" x="4791075" y="3419475"/>
          <p14:tracePt t="22937" x="4591050" y="3471863"/>
          <p14:tracePt t="22952" x="4219575" y="3595688"/>
          <p14:tracePt t="22970" x="3905250" y="3733800"/>
          <p14:tracePt t="22986" x="3652838" y="3852863"/>
          <p14:tracePt t="23019" x="3333750" y="3990975"/>
          <p14:tracePt t="23053" x="3238500" y="4019550"/>
          <p14:tracePt t="23069" x="3214688" y="4029075"/>
          <p14:tracePt t="23086" x="3195638" y="4033838"/>
          <p14:tracePt t="23102" x="3171825" y="4043363"/>
          <p14:tracePt t="23119" x="3152775" y="4052888"/>
          <p14:tracePt t="23136" x="3143250" y="4052888"/>
          <p14:tracePt t="23152" x="3138488" y="4052888"/>
          <p14:tracePt t="23169" x="3133725" y="4052888"/>
          <p14:tracePt t="23186" x="3128963" y="4052888"/>
          <p14:tracePt t="23208" x="3124200" y="4052888"/>
          <p14:tracePt t="23219" x="3124200" y="4062413"/>
          <p14:tracePt t="23236" x="3095625" y="4100513"/>
          <p14:tracePt t="23252" x="3033713" y="4257675"/>
          <p14:tracePt t="23269" x="2976563" y="4348163"/>
          <p14:tracePt t="23286" x="2900363" y="4429125"/>
          <p14:tracePt t="23302" x="2709863" y="4543425"/>
          <p14:tracePt t="23319" x="2600325" y="4591050"/>
          <p14:tracePt t="23336" x="2514600" y="4614863"/>
          <p14:tracePt t="23352" x="2438400" y="4614863"/>
          <p14:tracePt t="23369" x="2366963" y="4595813"/>
          <p14:tracePt t="23386" x="2314575" y="4533900"/>
          <p14:tracePt t="23402" x="2233613" y="4381500"/>
          <p14:tracePt t="23419" x="2181225" y="4262438"/>
          <p14:tracePt t="23436" x="2157413" y="4191000"/>
          <p14:tracePt t="23452" x="2147888" y="4152900"/>
          <p14:tracePt t="23469" x="2152650" y="4124325"/>
          <p14:tracePt t="23486" x="2171700" y="4095750"/>
          <p14:tracePt t="23503" x="2205038" y="4071938"/>
          <p14:tracePt t="23519" x="2257425" y="4057650"/>
          <p14:tracePt t="23536" x="2319338" y="4043363"/>
          <p14:tracePt t="23552" x="2495550" y="4048125"/>
          <p14:tracePt t="23569" x="2695575" y="4057650"/>
          <p14:tracePt t="23586" x="2876550" y="4076700"/>
          <p14:tracePt t="23602" x="3086100" y="4086225"/>
          <p14:tracePt t="23619" x="3362325" y="4095750"/>
          <p14:tracePt t="23636" x="3543300" y="4110038"/>
          <p14:tracePt t="23652" x="3733800" y="4129088"/>
          <p14:tracePt t="23670" x="3967163" y="4157663"/>
          <p14:tracePt t="23686" x="4105275" y="4167188"/>
          <p14:tracePt t="23702" x="4195763" y="4167188"/>
          <p14:tracePt t="23719" x="4248150" y="4167188"/>
          <p14:tracePt t="23736" x="4281488" y="4167188"/>
          <p14:tracePt t="23752" x="4291013" y="4167188"/>
          <p14:tracePt t="23769" x="4295775" y="4167188"/>
          <p14:tracePt t="23786" x="4300538" y="4167188"/>
          <p14:tracePt t="23832" x="4286250" y="4167188"/>
          <p14:tracePt t="23839" x="4262438" y="4167188"/>
          <p14:tracePt t="23853" x="4205288" y="4167188"/>
          <p14:tracePt t="23869" x="4081463" y="4162425"/>
          <p14:tracePt t="23886" x="3914775" y="4143375"/>
          <p14:tracePt t="23903" x="3743325" y="4114800"/>
          <p14:tracePt t="23919" x="3490913" y="4033838"/>
          <p14:tracePt t="23936" x="3305175" y="3924300"/>
          <p14:tracePt t="23952" x="3162300" y="3805238"/>
          <p14:tracePt t="23969" x="3048000" y="3700463"/>
          <p14:tracePt t="23986" x="2838450" y="3376613"/>
          <p14:tracePt t="24003" x="2757488" y="3257550"/>
          <p14:tracePt t="24019" x="2714625" y="3190875"/>
          <p14:tracePt t="24036" x="2690813" y="3152775"/>
          <p14:tracePt t="24052" x="2667000" y="3114675"/>
          <p14:tracePt t="24069" x="2662238" y="3105150"/>
          <p14:tracePt t="24086" x="2657475" y="3100388"/>
          <p14:tracePt t="24103" x="2700338" y="3086100"/>
          <p14:tracePt t="24120" x="2824163" y="3090863"/>
          <p14:tracePt t="24136" x="3105150" y="3128963"/>
          <p14:tracePt t="24152" x="3409950" y="3228975"/>
          <p14:tracePt t="24169" x="3829050" y="3467100"/>
          <p14:tracePt t="24186" x="4019550" y="3571875"/>
          <p14:tracePt t="24203" x="4138613" y="3652838"/>
          <p14:tracePt t="24219" x="4219575" y="3714750"/>
          <p14:tracePt t="24236" x="4281488" y="3776663"/>
          <p14:tracePt t="24252" x="4305300" y="3805238"/>
          <p14:tracePt t="24269" x="4324350" y="3852863"/>
          <p14:tracePt t="24286" x="4343400" y="3905250"/>
          <p14:tracePt t="24302" x="4348163" y="3924300"/>
          <p14:tracePt t="24319" x="4352925" y="3929063"/>
          <p14:tracePt t="24336" x="4357688" y="3938588"/>
          <p14:tracePt t="24352" x="4391025" y="3929063"/>
          <p14:tracePt t="24369" x="4448175" y="3886200"/>
          <p14:tracePt t="24386" x="4510088" y="3824288"/>
          <p14:tracePt t="24402" x="4610100" y="3738563"/>
          <p14:tracePt t="24419" x="4805363" y="3576638"/>
          <p14:tracePt t="24436" x="4962525" y="3457575"/>
          <p14:tracePt t="24452" x="5076825" y="3362325"/>
          <p14:tracePt t="24469" x="5176838" y="3271838"/>
          <p14:tracePt t="24486" x="5224463" y="3233738"/>
          <p14:tracePt t="24502" x="5262563" y="3209925"/>
          <p14:tracePt t="24519" x="5286375" y="3195638"/>
          <p14:tracePt t="24536" x="5314950" y="3176588"/>
          <p14:tracePt t="24552" x="5319713" y="3167063"/>
          <p14:tracePt t="24569" x="5329238" y="3162300"/>
          <p14:tracePt t="24586" x="5334000" y="3157538"/>
          <p14:tracePt t="24602" x="5338763" y="3157538"/>
          <p14:tracePt t="24939" x="5210175" y="3224213"/>
          <p14:tracePt t="24946" x="5057775" y="3305175"/>
          <p14:tracePt t="24955" x="4881563" y="3390900"/>
          <p14:tracePt t="24969" x="4448175" y="3609975"/>
          <p14:tracePt t="24986" x="4048125" y="3848100"/>
          <p14:tracePt t="25003" x="3676650" y="4038600"/>
          <p14:tracePt t="25020" x="3381375" y="4157663"/>
          <p14:tracePt t="25052" x="3181350" y="4205288"/>
          <p14:tracePt t="25086" x="3119438" y="4214813"/>
          <p14:tracePt t="25102" x="3114675" y="4214813"/>
          <p14:tracePt t="25119" x="3105150" y="4214813"/>
          <p14:tracePt t="25136" x="3100388" y="4214813"/>
          <p14:tracePt t="25152" x="3086100" y="4214813"/>
          <p14:tracePt t="25169" x="3076575" y="4214813"/>
          <p14:tracePt t="25186" x="3052763" y="4214813"/>
          <p14:tracePt t="25202" x="3033713" y="4214813"/>
          <p14:tracePt t="25219" x="3014663" y="4214813"/>
          <p14:tracePt t="25235" x="3005138" y="4214813"/>
          <p14:tracePt t="25252" x="2990850" y="4219575"/>
          <p14:tracePt t="25269" x="2957513" y="4238625"/>
          <p14:tracePt t="25286" x="2924175" y="4248150"/>
          <p14:tracePt t="25302" x="2881313" y="4276725"/>
          <p14:tracePt t="25319" x="2833688" y="4305300"/>
          <p14:tracePt t="25336" x="2757488" y="4362450"/>
          <p14:tracePt t="25352" x="2709863" y="4395788"/>
          <p14:tracePt t="25369" x="2652713" y="4438650"/>
          <p14:tracePt t="25386" x="2600325" y="4467225"/>
          <p14:tracePt t="25402" x="2476500" y="4510088"/>
          <p14:tracePt t="25419" x="2405063" y="4510088"/>
          <p14:tracePt t="25435" x="2357438" y="4505325"/>
          <p14:tracePt t="25452" x="2281238" y="4471988"/>
          <p14:tracePt t="25469" x="2238375" y="4438650"/>
          <p14:tracePt t="25485" x="2195513" y="4395788"/>
          <p14:tracePt t="25502" x="2162175" y="4357688"/>
          <p14:tracePt t="25519" x="2109788" y="4276725"/>
          <p14:tracePt t="25535" x="2076450" y="4148138"/>
          <p14:tracePt t="25552" x="2066925" y="3981450"/>
          <p14:tracePt t="25569" x="2081213" y="3843338"/>
          <p14:tracePt t="25587" x="2171700" y="3557588"/>
          <p14:tracePt t="25602" x="2228850" y="3438525"/>
          <p14:tracePt t="25619" x="2305050" y="3367088"/>
          <p14:tracePt t="25635" x="2381250" y="3309938"/>
          <p14:tracePt t="25652" x="2481263" y="3295650"/>
          <p14:tracePt t="25669" x="2557463" y="3309938"/>
          <p14:tracePt t="25686" x="2628900" y="3352800"/>
          <p14:tracePt t="25702" x="2762250" y="3486150"/>
          <p14:tracePt t="25719" x="2838450" y="3552825"/>
          <p14:tracePt t="25735" x="2900363" y="3605213"/>
          <p14:tracePt t="25752" x="2943225" y="3643313"/>
          <p14:tracePt t="25769" x="3009900" y="3771900"/>
          <p14:tracePt t="25785" x="3043238" y="3876675"/>
          <p14:tracePt t="25802" x="3067050" y="3952875"/>
          <p14:tracePt t="25819" x="3071813" y="4000500"/>
          <p14:tracePt t="25836" x="3071813" y="4062413"/>
          <p14:tracePt t="25852" x="3071813" y="4100513"/>
          <p14:tracePt t="25869" x="3071813" y="4143375"/>
          <p14:tracePt t="25886" x="3043238" y="4243388"/>
          <p14:tracePt t="25902" x="3028950" y="4305300"/>
          <p14:tracePt t="25919" x="3005138" y="4348163"/>
          <p14:tracePt t="25936" x="2976563" y="4386263"/>
          <p14:tracePt t="25952" x="2919413" y="4438650"/>
          <p14:tracePt t="25969" x="2867025" y="4471988"/>
          <p14:tracePt t="25985" x="2800350" y="4500563"/>
          <p14:tracePt t="26002" x="2747963" y="4524375"/>
          <p14:tracePt t="26019" x="2633663" y="4529138"/>
          <p14:tracePt t="26035" x="2538413" y="4524375"/>
          <p14:tracePt t="26052" x="2462213" y="4495800"/>
          <p14:tracePt t="26069" x="2352675" y="4400550"/>
          <p14:tracePt t="26085" x="2281238" y="4248150"/>
          <p14:tracePt t="26102" x="2247900" y="4119563"/>
          <p14:tracePt t="26119" x="2233613" y="3919538"/>
          <p14:tracePt t="26135" x="2300288" y="3624263"/>
          <p14:tracePt t="26153" x="2381250" y="3471863"/>
          <p14:tracePt t="26169" x="2476500" y="3362325"/>
          <p14:tracePt t="26185" x="2566988" y="3295650"/>
          <p14:tracePt t="26202" x="2719388" y="3290888"/>
          <p14:tracePt t="26219" x="2814638" y="3338513"/>
          <p14:tracePt t="26235" x="2909888" y="3424238"/>
          <p14:tracePt t="26252" x="3081338" y="3767138"/>
          <p14:tracePt t="26269" x="3143250" y="3948113"/>
          <p14:tracePt t="26286" x="3171825" y="4129088"/>
          <p14:tracePt t="26302" x="3186113" y="4224338"/>
          <p14:tracePt t="26319" x="3186113" y="4286250"/>
          <p14:tracePt t="26335" x="3186113" y="4295775"/>
          <p14:tracePt t="26352" x="3186113" y="4305300"/>
          <p14:tracePt t="26678" x="3238500" y="4300538"/>
          <p14:tracePt t="26686" x="3319463" y="4295775"/>
          <p14:tracePt t="26693" x="3400425" y="4276725"/>
          <p14:tracePt t="26702" x="3467100" y="4257675"/>
          <p14:tracePt t="26719" x="3629025" y="4214813"/>
          <p14:tracePt t="26735" x="3757613" y="4171950"/>
          <p14:tracePt t="26752" x="3895725" y="4090988"/>
          <p14:tracePt t="26769" x="3952875" y="4048125"/>
          <p14:tracePt t="26787" x="3995738" y="4005263"/>
          <p14:tracePt t="26802" x="4029075" y="3967163"/>
          <p14:tracePt t="26819" x="4043363" y="3933825"/>
          <p14:tracePt t="26836" x="4057650" y="3914775"/>
          <p14:tracePt t="26852" x="4052888" y="3881438"/>
          <p14:tracePt t="26869" x="4033838" y="3810000"/>
          <p14:tracePt t="26885" x="3995738" y="3724275"/>
          <p14:tracePt t="26902" x="3933825" y="3605213"/>
          <p14:tracePt t="26919" x="3886200" y="3505200"/>
          <p14:tracePt t="26936" x="3819525" y="3419475"/>
          <p14:tracePt t="26952" x="3790950" y="3386138"/>
          <p14:tracePt t="26969" x="3767138" y="3367088"/>
          <p14:tracePt t="26986" x="3757613" y="3348038"/>
          <p14:tracePt t="27002" x="3748088" y="3338513"/>
          <p14:tracePt t="27019" x="3743325" y="3333750"/>
          <p14:tracePt t="27036" x="3743325" y="3328988"/>
          <p14:tracePt t="27223" x="3681413" y="3362325"/>
          <p14:tracePt t="27229" x="3600450" y="3395663"/>
          <p14:tracePt t="27237" x="3538538" y="3424238"/>
          <p14:tracePt t="27252" x="3400425" y="3457575"/>
          <p14:tracePt t="27269" x="3276600" y="3471863"/>
          <p14:tracePt t="27286" x="3162300" y="3471863"/>
          <p14:tracePt t="27302" x="3071813" y="3429000"/>
          <p14:tracePt t="27319" x="3019425" y="3376613"/>
          <p14:tracePt t="27335" x="2986088" y="3328988"/>
          <p14:tracePt t="27352" x="2971800" y="3276600"/>
          <p14:tracePt t="27369" x="2971800" y="3209925"/>
          <p14:tracePt t="27385" x="3062288" y="3119438"/>
          <p14:tracePt t="27402" x="3186113" y="3043238"/>
          <p14:tracePt t="27419" x="3414713" y="3005138"/>
          <p14:tracePt t="27435" x="3786188" y="3067050"/>
          <p14:tracePt t="27452" x="4176713" y="3186113"/>
          <p14:tracePt t="27469" x="4491038" y="3381375"/>
          <p14:tracePt t="27486" x="4843463" y="3700463"/>
          <p14:tracePt t="27502" x="5000625" y="3848100"/>
          <p14:tracePt t="27519" x="5100638" y="3981450"/>
          <p14:tracePt t="27535" x="5157788" y="4081463"/>
          <p14:tracePt t="27552" x="5181600" y="4129088"/>
          <p14:tracePt t="27569" x="5186363" y="4138613"/>
          <p14:tracePt t="27586" x="5191125" y="4143375"/>
          <p14:tracePt t="27602" x="5191125" y="4148138"/>
          <p14:tracePt t="27619" x="5214938" y="4157663"/>
          <p14:tracePt t="27635" x="5248275" y="4167188"/>
          <p14:tracePt t="27652" x="5300663" y="4171950"/>
          <p14:tracePt t="27669" x="5353050" y="4186238"/>
          <p14:tracePt t="27685" x="5372100" y="4186238"/>
          <p14:tracePt t="27702" x="5381625" y="4186238"/>
          <p14:tracePt t="27735" x="5319713" y="4143375"/>
          <p14:tracePt t="27752" x="5176838" y="4086225"/>
          <p14:tracePt t="27769" x="4981575" y="4000500"/>
          <p14:tracePt t="27785" x="4791075" y="3952875"/>
          <p14:tracePt t="27802" x="4486275" y="3929063"/>
          <p14:tracePt t="27819" x="4329113" y="3938588"/>
          <p14:tracePt t="27835" x="4243388" y="3976688"/>
          <p14:tracePt t="27852" x="4162425" y="4052888"/>
          <p14:tracePt t="27869" x="4114800" y="4138613"/>
          <p14:tracePt t="27886" x="4114800" y="4219575"/>
          <p14:tracePt t="27902" x="4148138" y="4376738"/>
          <p14:tracePt t="27919" x="4252913" y="4581525"/>
          <p14:tracePt t="27935" x="4314825" y="4652963"/>
          <p14:tracePt t="27952" x="4362450" y="4691063"/>
          <p14:tracePt t="27969" x="4410075" y="4724400"/>
          <p14:tracePt t="27986" x="4457700" y="4738688"/>
          <p14:tracePt t="28002" x="4481513" y="4729163"/>
          <p14:tracePt t="28019" x="4533900" y="4652963"/>
          <p14:tracePt t="28036" x="4614863" y="4433888"/>
          <p14:tracePt t="28052" x="4629150" y="4286250"/>
          <p14:tracePt t="28069" x="4638675" y="4138613"/>
          <p14:tracePt t="28085" x="4638675" y="4067175"/>
          <p14:tracePt t="28102" x="4638675" y="4029075"/>
          <p14:tracePt t="28119" x="4638675" y="4019550"/>
          <p14:tracePt t="28135" x="4638675" y="4014788"/>
          <p14:tracePt t="28344" x="4762500" y="3929063"/>
          <p14:tracePt t="28352" x="4986338" y="3805238"/>
          <p14:tracePt t="28359" x="5162550" y="3705225"/>
          <p14:tracePt t="28369" x="5357813" y="3614738"/>
          <p14:tracePt t="28386" x="5762625" y="3429000"/>
          <p14:tracePt t="28402" x="6167438" y="3281363"/>
          <p14:tracePt t="28419" x="6372225" y="3233738"/>
          <p14:tracePt t="28435" x="6496050" y="3200400"/>
          <p14:tracePt t="28452" x="6591300" y="3186113"/>
          <p14:tracePt t="28469" x="6677025" y="3186113"/>
          <p14:tracePt t="28485" x="6719888" y="3190875"/>
          <p14:tracePt t="28502" x="6753225" y="3200400"/>
          <p14:tracePt t="28519" x="6796088" y="3200400"/>
          <p14:tracePt t="28535" x="6881813" y="3205163"/>
          <p14:tracePt t="28552" x="6934200" y="3205163"/>
          <p14:tracePt t="28569" x="6981825" y="3205163"/>
          <p14:tracePt t="28586" x="7024688" y="3205163"/>
          <p14:tracePt t="28603" x="7062788" y="3205163"/>
          <p14:tracePt t="28619" x="7077075" y="3205163"/>
          <p14:tracePt t="28636" x="7086600" y="3205163"/>
          <p14:tracePt t="28653" x="7091363" y="3214688"/>
          <p14:tracePt t="28669" x="7091363" y="3243263"/>
          <p14:tracePt t="28686" x="7072313" y="3281363"/>
          <p14:tracePt t="28702" x="7010400" y="3343275"/>
          <p14:tracePt t="28719" x="6734175" y="3462338"/>
          <p14:tracePt t="28736" x="6543675" y="3505200"/>
          <p14:tracePt t="28752" x="6353175" y="3524250"/>
          <p14:tracePt t="28769" x="6205538" y="3509963"/>
          <p14:tracePt t="28786" x="6062663" y="3352800"/>
          <p14:tracePt t="28802" x="5995988" y="3181350"/>
          <p14:tracePt t="28819" x="5991225" y="2967038"/>
          <p14:tracePt t="28836" x="6086475" y="2767013"/>
          <p14:tracePt t="28853" x="6219825" y="2695575"/>
          <p14:tracePt t="28869" x="6367463" y="2681288"/>
          <p14:tracePt t="28885" x="6496050" y="2738438"/>
          <p14:tracePt t="28902" x="6605588" y="2838450"/>
          <p14:tracePt t="28919" x="6638925" y="2933700"/>
          <p14:tracePt t="28935" x="6619875" y="3062288"/>
          <p14:tracePt t="28952" x="6557963" y="3214688"/>
          <p14:tracePt t="28969" x="6467475" y="3343275"/>
          <p14:tracePt t="28985" x="6410325" y="3395663"/>
          <p14:tracePt t="29002" x="6353175" y="3419475"/>
          <p14:tracePt t="29019" x="6319838" y="3448050"/>
          <p14:tracePt t="29035" x="6272213" y="3457575"/>
          <p14:tracePt t="29052" x="6248400" y="3462338"/>
          <p14:tracePt t="29069" x="6210300" y="3462338"/>
          <p14:tracePt t="29085" x="6138863" y="3471863"/>
          <p14:tracePt t="29102" x="6043613" y="3500438"/>
          <p14:tracePt t="29119" x="5948363" y="3552825"/>
          <p14:tracePt t="29135" x="5853113" y="3633788"/>
          <p14:tracePt t="29152" x="5738813" y="3776663"/>
          <p14:tracePt t="29169" x="5672138" y="3857625"/>
          <p14:tracePt t="29185" x="5624513" y="3967163"/>
          <p14:tracePt t="29202" x="5581650" y="4095750"/>
          <p14:tracePt t="29219" x="5543550" y="4224338"/>
          <p14:tracePt t="29235" x="5529263" y="4271963"/>
          <p14:tracePt t="29252" x="5514975" y="4305300"/>
          <p14:tracePt t="29269" x="5505450" y="4338638"/>
          <p14:tracePt t="29285" x="5491163" y="4367213"/>
          <p14:tracePt t="29302" x="5486400" y="4391025"/>
          <p14:tracePt t="29319" x="5481638" y="4405313"/>
          <p14:tracePt t="29335" x="5472113" y="4414838"/>
          <p14:tracePt t="29352" x="5472113" y="4424363"/>
          <p14:tracePt t="29369" x="5472113" y="4429125"/>
          <p14:tracePt t="29460" x="5481638" y="4424363"/>
          <p14:tracePt t="29467" x="5510213" y="4405313"/>
          <p14:tracePt t="29474" x="5572125" y="4376738"/>
          <p14:tracePt t="29485" x="5643563" y="4333875"/>
          <p14:tracePt t="29502" x="5829300" y="4233863"/>
          <p14:tracePt t="29519" x="6076950" y="4067175"/>
          <p14:tracePt t="29535" x="6229350" y="3986213"/>
          <p14:tracePt t="29552" x="6348413" y="3933825"/>
          <p14:tracePt t="29569" x="6419850" y="3919538"/>
          <p14:tracePt t="29585" x="6481763" y="3914775"/>
          <p14:tracePt t="29602" x="6496050" y="3914775"/>
          <p14:tracePt t="29619" x="6505575" y="3914775"/>
          <p14:tracePt t="29636" x="6510338" y="3914775"/>
          <p14:tracePt t="29652" x="6510338" y="3919538"/>
          <p14:tracePt t="29669" x="6510338" y="3929063"/>
          <p14:tracePt t="29685" x="6510338" y="3962400"/>
          <p14:tracePt t="29702" x="6481763" y="4062413"/>
          <p14:tracePt t="29719" x="6443663" y="4129088"/>
          <p14:tracePt t="29735" x="6410325" y="4181475"/>
          <p14:tracePt t="29752" x="6386513" y="4214813"/>
          <p14:tracePt t="29768" x="6362700" y="4233863"/>
          <p14:tracePt t="29785" x="6357938" y="4238625"/>
          <p14:tracePt t="29802" x="6353175" y="4248150"/>
          <p14:tracePt t="29819" x="6343650" y="4257675"/>
          <p14:tracePt t="29852" x="6334125" y="4262438"/>
          <p14:tracePt t="29869" x="6300788" y="4267200"/>
          <p14:tracePt t="29885" x="6162675" y="4281488"/>
          <p14:tracePt t="29902" x="6015038" y="4300538"/>
          <p14:tracePt t="29919" x="5881688" y="4300538"/>
          <p14:tracePt t="29935" x="5791200" y="4295775"/>
          <p14:tracePt t="29952" x="5710238" y="4291013"/>
          <p14:tracePt t="29969" x="5681663" y="4291013"/>
          <p14:tracePt t="29985" x="5667375" y="4291013"/>
          <p14:tracePt t="30002" x="5662613" y="4291013"/>
          <p14:tracePt t="30018" x="5653088" y="4291013"/>
          <p14:tracePt t="30035" x="5648325" y="4291013"/>
          <p14:tracePt t="30052" x="5624513" y="4291013"/>
          <p14:tracePt t="30069" x="5562600" y="4324350"/>
          <p14:tracePt t="30085" x="5462588" y="4371975"/>
          <p14:tracePt t="30102" x="5343525" y="4424363"/>
          <p14:tracePt t="30119" x="5195888" y="4467225"/>
          <p14:tracePt t="30135" x="4976813" y="4510088"/>
          <p14:tracePt t="30152" x="4862513" y="4519613"/>
          <p14:tracePt t="30169" x="4772025" y="4514850"/>
          <p14:tracePt t="30185" x="4672013" y="4510088"/>
          <p14:tracePt t="30202" x="4529138" y="4476750"/>
          <p14:tracePt t="30218" x="4443413" y="4452938"/>
          <p14:tracePt t="30235" x="4391025" y="4443413"/>
          <p14:tracePt t="30252" x="4319588" y="4400550"/>
          <p14:tracePt t="30268" x="4276725" y="4391025"/>
          <p14:tracePt t="30285" x="4238625" y="4371975"/>
          <p14:tracePt t="30302" x="4210050" y="4352925"/>
          <p14:tracePt t="30319" x="4167188" y="4329113"/>
          <p14:tracePt t="30335" x="4143375" y="4314825"/>
          <p14:tracePt t="30352" x="4114800" y="4262438"/>
          <p14:tracePt t="30368" x="4114800" y="4138613"/>
          <p14:tracePt t="30385" x="4162425" y="3976688"/>
          <p14:tracePt t="30402" x="4205288" y="3895725"/>
          <p14:tracePt t="30418" x="4286250" y="3824288"/>
          <p14:tracePt t="30436" x="4567238" y="3676650"/>
          <p14:tracePt t="30452" x="4748213" y="3629025"/>
          <p14:tracePt t="30469" x="4948238" y="3619500"/>
          <p14:tracePt t="30485" x="5172075" y="3633788"/>
          <p14:tracePt t="30502" x="5462588" y="3709988"/>
          <p14:tracePt t="30518" x="5634038" y="3743325"/>
          <p14:tracePt t="30535" x="5743575" y="3786188"/>
          <p14:tracePt t="30552" x="5795963" y="3814763"/>
          <p14:tracePt t="30553" x="5815013" y="3833813"/>
          <p14:tracePt t="30569" x="5848350" y="3871913"/>
          <p14:tracePt t="30585" x="5872163" y="3933825"/>
          <p14:tracePt t="30602" x="5876925" y="3995738"/>
          <p14:tracePt t="30619" x="5867400" y="4057650"/>
          <p14:tracePt t="30635" x="5848350" y="4095750"/>
          <p14:tracePt t="30652" x="5800725" y="4133850"/>
          <p14:tracePt t="30669" x="5700713" y="4200525"/>
          <p14:tracePt t="30685" x="5553075" y="4286250"/>
          <p14:tracePt t="30702" x="5457825" y="4314825"/>
          <p14:tracePt t="30719" x="5395913" y="4329113"/>
          <p14:tracePt t="30735" x="5353050" y="4329113"/>
          <p14:tracePt t="30752" x="5319713" y="4329113"/>
          <p14:tracePt t="30769" x="5310188" y="4329113"/>
          <p14:tracePt t="30785" x="5300663" y="4329113"/>
          <p14:tracePt t="30802" x="5295900" y="4329113"/>
          <p14:tracePt t="30818" x="5291138" y="4329113"/>
          <p14:tracePt t="32395" x="5286375" y="4333875"/>
          <p14:tracePt t="32403" x="5276850" y="4343400"/>
          <p14:tracePt t="32410" x="5262563" y="4357688"/>
          <p14:tracePt t="32418" x="5243513" y="4371975"/>
          <p14:tracePt t="32435" x="5195888" y="4410075"/>
          <p14:tracePt t="32452" x="5114925" y="4476750"/>
          <p14:tracePt t="32485" x="4786313" y="4714875"/>
          <p14:tracePt t="32519" x="4548188" y="4833938"/>
          <p14:tracePt t="32535" x="4457700" y="4867275"/>
          <p14:tracePt t="32552" x="4405313" y="4891088"/>
          <p14:tracePt t="32568" x="4343400" y="4905375"/>
          <p14:tracePt t="32585" x="4276725" y="4924425"/>
          <p14:tracePt t="32602" x="4191000" y="4953000"/>
          <p14:tracePt t="32618" x="4114800" y="4967288"/>
          <p14:tracePt t="32635" x="4062413" y="4986338"/>
          <p14:tracePt t="32652" x="4010025" y="5005388"/>
          <p14:tracePt t="32668" x="3924300" y="5019675"/>
          <p14:tracePt t="32685" x="3852863" y="5033963"/>
          <p14:tracePt t="32702" x="3771900" y="5043488"/>
          <p14:tracePt t="32718" x="3676650" y="5057775"/>
          <p14:tracePt t="32735" x="3614738" y="5062538"/>
          <p14:tracePt t="32752" x="3548063" y="5062538"/>
          <p14:tracePt t="32768" x="3481388" y="5062538"/>
          <p14:tracePt t="32785" x="3405188" y="5048250"/>
          <p14:tracePt t="32802" x="3352800" y="5029200"/>
          <p14:tracePt t="32818" x="3314700" y="5014913"/>
          <p14:tracePt t="32835" x="3267075" y="4991100"/>
          <p14:tracePt t="32852" x="3228975" y="4986338"/>
          <p14:tracePt t="32868" x="3209925" y="4981575"/>
          <p14:tracePt t="32885" x="3176588" y="4976813"/>
          <p14:tracePt t="32902" x="3148013" y="4976813"/>
          <p14:tracePt t="32918" x="3133725" y="4976813"/>
          <p14:tracePt t="32935" x="3124200" y="4976813"/>
          <p14:tracePt t="32952" x="3119438" y="4976813"/>
          <p14:tracePt t="32968" x="3109913" y="4976813"/>
          <p14:tracePt t="33034" x="3109913" y="4972050"/>
          <p14:tracePt t="33041" x="3119438" y="4972050"/>
          <p14:tracePt t="33052" x="3143250" y="4962525"/>
          <p14:tracePt t="33068" x="3205163" y="4957763"/>
          <p14:tracePt t="33085" x="3371850" y="4957763"/>
          <p14:tracePt t="33102" x="3486150" y="4957763"/>
          <p14:tracePt t="33118" x="3576638" y="4962525"/>
          <p14:tracePt t="33135" x="3667125" y="4967288"/>
          <p14:tracePt t="33152" x="3805238" y="4981575"/>
          <p14:tracePt t="33168" x="3890963" y="5000625"/>
          <p14:tracePt t="33185" x="3948113" y="5005388"/>
          <p14:tracePt t="33202" x="4024313" y="5010150"/>
          <p14:tracePt t="33218" x="4067175" y="5010150"/>
          <p14:tracePt t="33235" x="4119563" y="5010150"/>
          <p14:tracePt t="33252" x="4191000" y="5000625"/>
          <p14:tracePt t="33268" x="4291013" y="5000625"/>
          <p14:tracePt t="33285" x="4352925" y="4995863"/>
          <p14:tracePt t="33302" x="4386263" y="4991100"/>
          <p14:tracePt t="33318" x="4433888" y="4976813"/>
          <p14:tracePt t="33335" x="4471988" y="4972050"/>
          <p14:tracePt t="33352" x="4486275" y="4972050"/>
          <p14:tracePt t="33368" x="4491038" y="4972050"/>
          <p14:tracePt t="33591" x="4529138" y="4967288"/>
          <p14:tracePt t="33599" x="4567238" y="4957763"/>
          <p14:tracePt t="33606" x="4605338" y="4943475"/>
          <p14:tracePt t="33618" x="4648200" y="4933950"/>
          <p14:tracePt t="33635" x="4738688" y="4914900"/>
          <p14:tracePt t="33652" x="4781550" y="4910138"/>
          <p14:tracePt t="33668" x="4814888" y="4910138"/>
          <p14:tracePt t="33685" x="4843463" y="4910138"/>
          <p14:tracePt t="33702" x="4876800" y="4914900"/>
          <p14:tracePt t="33718" x="4914900" y="4929188"/>
          <p14:tracePt t="33735" x="4943475" y="4933950"/>
          <p14:tracePt t="33752" x="4972050" y="4933950"/>
          <p14:tracePt t="33768" x="5005388" y="4933950"/>
          <p14:tracePt t="33785" x="5014913" y="4933950"/>
          <p14:tracePt t="33801" x="5024438" y="4933950"/>
          <p14:tracePt t="33818" x="5033963" y="4933950"/>
          <p14:tracePt t="33835" x="5038725" y="4933950"/>
          <p14:tracePt t="33870" x="5033963" y="4933950"/>
          <p14:tracePt t="33885" x="5005388" y="4948238"/>
          <p14:tracePt t="33902" x="4905375" y="4972050"/>
          <p14:tracePt t="33918" x="4743450" y="5000625"/>
          <p14:tracePt t="33935" x="4567238" y="5010150"/>
          <p14:tracePt t="33952" x="4300538" y="5014913"/>
          <p14:tracePt t="33968" x="4119563" y="4995863"/>
          <p14:tracePt t="33985" x="3981450" y="4962525"/>
          <p14:tracePt t="34002" x="3843338" y="4943475"/>
          <p14:tracePt t="34018" x="3800475" y="4933950"/>
          <p14:tracePt t="34035" x="3771900" y="4933950"/>
          <p14:tracePt t="34052" x="3762375" y="4933950"/>
          <p14:tracePt t="34068" x="3748088" y="4933950"/>
          <p14:tracePt t="34085" x="3743325" y="4933950"/>
          <p14:tracePt t="34101" x="3743325" y="4929188"/>
          <p14:tracePt t="34118" x="3748088" y="4919663"/>
          <p14:tracePt t="34135" x="3833813" y="4900613"/>
          <p14:tracePt t="34151" x="3976688" y="4900613"/>
          <p14:tracePt t="34168" x="4148138" y="4929188"/>
          <p14:tracePt t="34185" x="4371975" y="4972050"/>
          <p14:tracePt t="34202" x="4533900" y="4991100"/>
          <p14:tracePt t="34218" x="4686300" y="5000625"/>
          <p14:tracePt t="34235" x="4814888" y="5014913"/>
          <p14:tracePt t="34252" x="4962525" y="5024438"/>
          <p14:tracePt t="34268" x="5024438" y="5029200"/>
          <p14:tracePt t="34285" x="5057775" y="5038725"/>
          <p14:tracePt t="34302" x="5081588" y="5038725"/>
          <p14:tracePt t="34318" x="5095875" y="5038725"/>
          <p14:tracePt t="34335" x="5100638" y="5038725"/>
          <p14:tracePt t="34352" x="5110163" y="5038725"/>
          <p14:tracePt t="34753" x="5143500" y="5038725"/>
          <p14:tracePt t="34761" x="5200650" y="5038725"/>
          <p14:tracePt t="34768" x="5257800" y="5038725"/>
          <p14:tracePt t="34785" x="5338763" y="5038725"/>
          <p14:tracePt t="34802" x="5429250" y="5038725"/>
          <p14:tracePt t="34818" x="5481638" y="5038725"/>
          <p14:tracePt t="34835" x="5514975" y="5038725"/>
          <p14:tracePt t="34869" x="5610225" y="5038725"/>
          <p14:tracePt t="34902" x="5705475" y="5038725"/>
          <p14:tracePt t="34918" x="5753100" y="5038725"/>
          <p14:tracePt t="34935" x="5815013" y="5038725"/>
          <p14:tracePt t="34951" x="5857875" y="5033963"/>
          <p14:tracePt t="34968" x="5895975" y="5029200"/>
          <p14:tracePt t="34985" x="5962650" y="5014913"/>
          <p14:tracePt t="35002" x="6015038" y="5005388"/>
          <p14:tracePt t="35018" x="6062663" y="5005388"/>
          <p14:tracePt t="35035" x="6115050" y="5005388"/>
          <p14:tracePt t="35052" x="6167438" y="5005388"/>
          <p14:tracePt t="35068" x="6200775" y="5005388"/>
          <p14:tracePt t="35085" x="6219825" y="5005388"/>
          <p14:tracePt t="35101" x="6229350" y="5005388"/>
          <p14:tracePt t="35118" x="6238875" y="5005388"/>
          <p14:tracePt t="35135" x="6243638" y="5005388"/>
          <p14:tracePt t="35940" x="6210300" y="5010150"/>
          <p14:tracePt t="35947" x="6157913" y="5029200"/>
          <p14:tracePt t="35954" x="6100763" y="5033963"/>
          <p14:tracePt t="35969" x="5976938" y="5062538"/>
          <p14:tracePt t="35985" x="5819775" y="5076825"/>
          <p14:tracePt t="36001" x="5681663" y="5095875"/>
          <p14:tracePt t="36035" x="5314950" y="5119688"/>
          <p14:tracePt t="36068" x="4953000" y="5157788"/>
          <p14:tracePt t="36085" x="4762500" y="5195888"/>
          <p14:tracePt t="36101" x="4500563" y="5257800"/>
          <p14:tracePt t="36118" x="4300538" y="5305425"/>
          <p14:tracePt t="36135" x="4095750" y="5338763"/>
          <p14:tracePt t="36152" x="3938588" y="5376863"/>
          <p14:tracePt t="36168" x="3733800" y="5410200"/>
          <p14:tracePt t="36185" x="3595688" y="5419725"/>
          <p14:tracePt t="36202" x="3481388" y="5434013"/>
          <p14:tracePt t="36219" x="3300413" y="5457825"/>
          <p14:tracePt t="36235" x="3162300" y="5476875"/>
          <p14:tracePt t="36251" x="3062288" y="5476875"/>
          <p14:tracePt t="36268" x="2981325" y="5476875"/>
          <p14:tracePt t="36285" x="2890838" y="5476875"/>
          <p14:tracePt t="36301" x="2824163" y="5476875"/>
          <p14:tracePt t="36318" x="2738438" y="5467350"/>
          <p14:tracePt t="36335" x="2667000" y="5457825"/>
          <p14:tracePt t="36351" x="2581275" y="5443538"/>
          <p14:tracePt t="36368" x="2528888" y="5424488"/>
          <p14:tracePt t="36385" x="2476500" y="5410200"/>
          <p14:tracePt t="36402" x="2400300" y="5400675"/>
          <p14:tracePt t="36418" x="2352675" y="5391150"/>
          <p14:tracePt t="36435" x="2314575" y="5381625"/>
          <p14:tracePt t="36451" x="2276475" y="5367338"/>
          <p14:tracePt t="36468" x="2228850" y="5353050"/>
          <p14:tracePt t="36485" x="2205038" y="5343525"/>
          <p14:tracePt t="36501" x="2195513" y="5338763"/>
          <p14:tracePt t="36518" x="2185988" y="5329238"/>
          <p14:tracePt t="36535" x="2176463" y="5319713"/>
          <p14:tracePt t="36551" x="2171700" y="5319713"/>
          <p14:tracePt t="36568" x="2171700" y="5314950"/>
          <p14:tracePt t="36585" x="2171700" y="5305425"/>
          <p14:tracePt t="36601" x="2205038" y="5286375"/>
          <p14:tracePt t="36618" x="2247900" y="5272088"/>
          <p14:tracePt t="36635" x="2290763" y="5257800"/>
          <p14:tracePt t="36652" x="2357438" y="5253038"/>
          <p14:tracePt t="36668" x="2395538" y="5253038"/>
          <p14:tracePt t="36685" x="2443163" y="5253038"/>
          <p14:tracePt t="36701" x="2490788" y="5267325"/>
          <p14:tracePt t="36718" x="2557463" y="5291138"/>
          <p14:tracePt t="36735" x="2595563" y="5305425"/>
          <p14:tracePt t="36752" x="2633663" y="5310188"/>
          <p14:tracePt t="36768" x="2652713" y="5319713"/>
          <p14:tracePt t="36785" x="2686050" y="5319713"/>
          <p14:tracePt t="36801" x="2719388" y="5319713"/>
          <p14:tracePt t="36818" x="2757488" y="5319713"/>
          <p14:tracePt t="36835" x="2805113" y="5310188"/>
          <p14:tracePt t="36851" x="2838450" y="5310188"/>
          <p14:tracePt t="36868" x="2876550" y="5295900"/>
          <p14:tracePt t="36885" x="2900363" y="5291138"/>
          <p14:tracePt t="36901" x="2947988" y="5281613"/>
          <p14:tracePt t="36918" x="2967038" y="5281613"/>
          <p14:tracePt t="36935" x="2995613" y="5281613"/>
          <p14:tracePt t="36952" x="3024188" y="5281613"/>
          <p14:tracePt t="36968" x="3057525" y="5281613"/>
          <p14:tracePt t="36985" x="3067050" y="5281613"/>
          <p14:tracePt t="37002" x="3081338" y="5276850"/>
          <p14:tracePt t="37018" x="3095625" y="5276850"/>
          <p14:tracePt t="37035" x="3105150" y="5276850"/>
          <p14:tracePt t="37051" x="3109913" y="5276850"/>
          <p14:tracePt t="37068" x="3114675" y="5276850"/>
          <p14:tracePt t="37085" x="3119438" y="5276850"/>
          <p14:tracePt t="37144" x="3124200" y="5276850"/>
          <p14:tracePt t="37158" x="3128963" y="5276850"/>
          <p14:tracePt t="37165" x="3133725" y="5276850"/>
          <p14:tracePt t="37180" x="3138488" y="5276850"/>
          <p14:tracePt t="37187" x="3143250" y="5276850"/>
          <p14:tracePt t="37202" x="3148013" y="5272088"/>
          <p14:tracePt t="37218" x="3152775" y="5272088"/>
          <p14:tracePt t="37665" x="3119438" y="5276850"/>
          <p14:tracePt t="37672" x="3071813" y="5305425"/>
          <p14:tracePt t="37685" x="3000375" y="5319713"/>
          <p14:tracePt t="37701" x="2857500" y="5353050"/>
          <p14:tracePt t="37718" x="2809875" y="5357813"/>
          <p14:tracePt t="37735" x="2771775" y="5372100"/>
          <p14:tracePt t="37752" x="2743200" y="5376863"/>
          <p14:tracePt t="37785" x="2690813" y="5405438"/>
          <p14:tracePt t="37818" x="2662238" y="5414963"/>
          <p14:tracePt t="37835" x="2657475" y="5414963"/>
          <p14:tracePt t="37851" x="2652713" y="5414963"/>
          <p14:tracePt t="37868" x="2643188" y="5414963"/>
          <p14:tracePt t="37885" x="2633663" y="5424488"/>
          <p14:tracePt t="37901" x="2624138" y="5429250"/>
          <p14:tracePt t="37918" x="2614613" y="5438775"/>
          <p14:tracePt t="37935" x="2590800" y="5453063"/>
          <p14:tracePt t="37951" x="2557463" y="5481638"/>
          <p14:tracePt t="37968" x="2533650" y="5505450"/>
          <p14:tracePt t="37985" x="2509838" y="5519738"/>
          <p14:tracePt t="38001" x="2476500" y="5543550"/>
          <p14:tracePt t="38018" x="2466975" y="5548313"/>
          <p14:tracePt t="38035" x="2457450" y="5553075"/>
          <p14:tracePt t="38051" x="2452688" y="5553075"/>
          <p14:tracePt t="38053" x="2447925" y="5553075"/>
          <p14:tracePt t="38069" x="2443163" y="5553075"/>
          <p14:tracePt t="38085" x="2438400" y="5553075"/>
          <p14:tracePt t="38101" x="2433638" y="5553075"/>
          <p14:tracePt t="38118" x="2428875" y="5553075"/>
          <p14:tracePt t="38142" x="2424113" y="5553075"/>
          <p14:tracePt t="38185" x="2419350" y="5553075"/>
          <p14:tracePt t="38216" x="2414588" y="5553075"/>
          <p14:tracePt t="38222" x="2409825" y="5557838"/>
          <p14:tracePt t="38235" x="2400300" y="5562600"/>
          <p14:tracePt t="38251" x="2381250" y="5572125"/>
          <p14:tracePt t="38268" x="2357438" y="5576888"/>
          <p14:tracePt t="38285" x="2333625" y="5581650"/>
          <p14:tracePt t="38301" x="2314575" y="5595938"/>
          <p14:tracePt t="38318" x="2290763" y="5595938"/>
          <p14:tracePt t="38335" x="2281238" y="5595938"/>
          <p14:tracePt t="38351" x="2271713" y="5595938"/>
          <p14:tracePt t="38368" x="2238375" y="5600700"/>
          <p14:tracePt t="38384" x="2205038" y="5600700"/>
          <p14:tracePt t="38401" x="2162175" y="5595938"/>
          <p14:tracePt t="38418" x="2119313" y="5591175"/>
          <p14:tracePt t="38435" x="2071688" y="5581650"/>
          <p14:tracePt t="38451" x="2047875" y="5572125"/>
          <p14:tracePt t="38468" x="2033588" y="5562600"/>
          <p14:tracePt t="38485" x="2014538" y="5548313"/>
          <p14:tracePt t="38501" x="1990725" y="5505450"/>
          <p14:tracePt t="38518" x="1985963" y="5467350"/>
          <p14:tracePt t="38535" x="1981200" y="5434013"/>
          <p14:tracePt t="38552" x="1981200" y="5405438"/>
          <p14:tracePt t="38568" x="1981200" y="5386388"/>
          <p14:tracePt t="38585" x="1990725" y="5367338"/>
          <p14:tracePt t="38601" x="2009775" y="5348288"/>
          <p14:tracePt t="38618" x="2071688" y="5314950"/>
          <p14:tracePt t="38635" x="2109788" y="5295900"/>
          <p14:tracePt t="38651" x="2152650" y="5291138"/>
          <p14:tracePt t="38668" x="2195513" y="5286375"/>
          <p14:tracePt t="38685" x="2247900" y="5291138"/>
          <p14:tracePt t="38701" x="2276475" y="5300663"/>
          <p14:tracePt t="38718" x="2300288" y="5314950"/>
          <p14:tracePt t="38735" x="2319338" y="5334000"/>
          <p14:tracePt t="38751" x="2333625" y="5353050"/>
          <p14:tracePt t="38768" x="2343150" y="5357813"/>
          <p14:tracePt t="38785" x="2347913" y="5367338"/>
          <p14:tracePt t="38802" x="2357438" y="5405438"/>
          <p14:tracePt t="38818" x="2366963" y="5438775"/>
          <p14:tracePt t="38835" x="2376488" y="5472113"/>
          <p14:tracePt t="38851" x="2376488" y="5486400"/>
          <p14:tracePt t="38868" x="2376488" y="5500688"/>
          <p14:tracePt t="38885" x="2376488" y="5505450"/>
          <p14:tracePt t="38901" x="2376488" y="5510213"/>
          <p14:tracePt t="38918" x="2376488" y="5519738"/>
          <p14:tracePt t="38935" x="2376488" y="5529263"/>
          <p14:tracePt t="38951" x="2376488" y="5538788"/>
          <p14:tracePt t="38968" x="2376488" y="5553075"/>
          <p14:tracePt t="38985" x="2376488" y="5562600"/>
          <p14:tracePt t="39001" x="2376488" y="5572125"/>
          <p14:tracePt t="39034" x="2376488" y="5576888"/>
          <p14:tracePt t="39522" x="2405063" y="5576888"/>
          <p14:tracePt t="39529" x="2433638" y="5576888"/>
          <p14:tracePt t="39536" x="2466975" y="5576888"/>
          <p14:tracePt t="39551" x="2514600" y="5581650"/>
          <p14:tracePt t="39568" x="2566988" y="5586413"/>
          <p14:tracePt t="39585" x="2609850" y="5600700"/>
          <p14:tracePt t="39602" x="2662238" y="5610225"/>
          <p14:tracePt t="39635" x="2714625" y="5610225"/>
          <p14:tracePt t="39668" x="2767013" y="5610225"/>
          <p14:tracePt t="39685" x="2790825" y="5610225"/>
          <p14:tracePt t="39701" x="2809875" y="5614988"/>
          <p14:tracePt t="39718" x="2824163" y="5619750"/>
          <p14:tracePt t="39734" x="2852738" y="5619750"/>
          <p14:tracePt t="39751" x="2871788" y="5619750"/>
          <p14:tracePt t="39768" x="2886075" y="5629275"/>
          <p14:tracePt t="39785" x="2914650" y="5629275"/>
          <p14:tracePt t="39801" x="2928938" y="5629275"/>
          <p14:tracePt t="39818" x="2943225" y="5629275"/>
          <p14:tracePt t="39835" x="2952750" y="5629275"/>
          <p14:tracePt t="39851" x="2967038" y="5629275"/>
          <p14:tracePt t="39868" x="2971800" y="5629275"/>
          <p14:tracePt t="39885" x="2981325" y="5629275"/>
          <p14:tracePt t="39901" x="2986088" y="5629275"/>
          <p14:tracePt t="39918" x="2995613" y="5629275"/>
          <p14:tracePt t="41729" x="2976563" y="5653088"/>
          <p14:tracePt t="41737" x="2928938" y="5676900"/>
          <p14:tracePt t="41744" x="2886075" y="5700713"/>
          <p14:tracePt t="41753" x="2838450" y="5724525"/>
          <p14:tracePt t="41768" x="2743200" y="5767388"/>
          <p14:tracePt t="41784" x="2657475" y="5795963"/>
          <p14:tracePt t="41801" x="2590800" y="5819775"/>
          <p14:tracePt t="41834" x="2495550" y="5838825"/>
          <p14:tracePt t="41868" x="2457450" y="5838825"/>
          <p14:tracePt t="41884" x="2443163" y="5838825"/>
          <p14:tracePt t="41901" x="2438400" y="5838825"/>
          <p14:tracePt t="41917" x="2433638" y="5838825"/>
          <p14:tracePt t="41935" x="2424113" y="5838825"/>
          <p14:tracePt t="41968" x="2419350" y="5838825"/>
          <p14:tracePt t="41984" x="2414588" y="5838825"/>
          <p14:tracePt t="42001" x="2395538" y="5843588"/>
          <p14:tracePt t="42018" x="2366963" y="5848350"/>
          <p14:tracePt t="42034" x="2333625" y="5867400"/>
          <p14:tracePt t="42051" x="2290763" y="5886450"/>
          <p14:tracePt t="42068" x="2219325" y="5910263"/>
          <p14:tracePt t="42084" x="2152650" y="5938838"/>
          <p14:tracePt t="42101" x="2090738" y="5967413"/>
          <p14:tracePt t="42118" x="1966913" y="6005513"/>
          <p14:tracePt t="42134" x="1895475" y="6015038"/>
          <p14:tracePt t="42151" x="1824038" y="6010275"/>
          <p14:tracePt t="42168" x="1781175" y="6000750"/>
          <p14:tracePt t="42184" x="1733550" y="5967413"/>
          <p14:tracePt t="42201" x="1700213" y="5929313"/>
          <p14:tracePt t="42218" x="1685925" y="5900738"/>
          <p14:tracePt t="42234" x="1666875" y="5876925"/>
          <p14:tracePt t="42251" x="1652588" y="5843588"/>
          <p14:tracePt t="42268" x="1652588" y="5819775"/>
          <p14:tracePt t="42284" x="1652588" y="5800725"/>
          <p14:tracePt t="42301" x="1652588" y="5776913"/>
          <p14:tracePt t="42318" x="1662113" y="5729288"/>
          <p14:tracePt t="42334" x="1681163" y="5700713"/>
          <p14:tracePt t="42351" x="1700213" y="5672138"/>
          <p14:tracePt t="42368" x="1724025" y="5624513"/>
          <p14:tracePt t="42384" x="1747838" y="5591175"/>
          <p14:tracePt t="42401" x="1771650" y="5567363"/>
          <p14:tracePt t="42418" x="1795463" y="5543550"/>
          <p14:tracePt t="42434" x="1828800" y="5529263"/>
          <p14:tracePt t="42451" x="1866900" y="5514975"/>
          <p14:tracePt t="42468" x="1895475" y="5514975"/>
          <p14:tracePt t="42484" x="1924050" y="5514975"/>
          <p14:tracePt t="42501" x="1966913" y="5514975"/>
          <p14:tracePt t="42518" x="2014538" y="5529263"/>
          <p14:tracePt t="42534" x="2047875" y="5543550"/>
          <p14:tracePt t="42551" x="2105025" y="5567363"/>
          <p14:tracePt t="42568" x="2143125" y="5576888"/>
          <p14:tracePt t="42584" x="2171700" y="5600700"/>
          <p14:tracePt t="42601" x="2205038" y="5629275"/>
          <p14:tracePt t="42618" x="2243138" y="5662613"/>
          <p14:tracePt t="42634" x="2266950" y="5686425"/>
          <p14:tracePt t="42651" x="2286000" y="5695950"/>
          <p14:tracePt t="42668" x="2295525" y="5705475"/>
          <p14:tracePt t="42684" x="2314575" y="5724525"/>
          <p14:tracePt t="42701" x="2324100" y="5748338"/>
          <p14:tracePt t="42718" x="2328863" y="5762625"/>
          <p14:tracePt t="42735" x="2333625" y="5791200"/>
          <p14:tracePt t="42751" x="2333625" y="5805488"/>
          <p14:tracePt t="42768" x="2333625" y="5824538"/>
          <p14:tracePt t="42784" x="2333625" y="5838825"/>
          <p14:tracePt t="42801" x="2333625" y="5848350"/>
          <p14:tracePt t="42818" x="2333625" y="5853113"/>
          <p14:tracePt t="42834" x="2333625" y="5857875"/>
          <p14:tracePt t="43168" x="2381250" y="5857875"/>
          <p14:tracePt t="43175" x="2447925" y="5857875"/>
          <p14:tracePt t="43184" x="2528888" y="5848350"/>
          <p14:tracePt t="43201" x="2676525" y="5829300"/>
          <p14:tracePt t="43218" x="2819400" y="5819775"/>
          <p14:tracePt t="43234" x="2967038" y="5819775"/>
          <p14:tracePt t="43251" x="3028950" y="5819775"/>
          <p14:tracePt t="43284" x="3086100" y="5819775"/>
          <p14:tracePt t="43317" x="3105150" y="5819775"/>
          <p14:tracePt t="43334" x="3109913" y="5819775"/>
          <p14:tracePt t="43351" x="3119438" y="5819775"/>
          <p14:tracePt t="43367" x="3128963" y="5819775"/>
          <p14:tracePt t="43384" x="3148013" y="5819775"/>
          <p14:tracePt t="43401" x="3181350" y="5819775"/>
          <p14:tracePt t="43418" x="3252788" y="5819775"/>
          <p14:tracePt t="43434" x="3314700" y="5815013"/>
          <p14:tracePt t="43451" x="3381375" y="5805488"/>
          <p14:tracePt t="43468" x="3438525" y="5805488"/>
          <p14:tracePt t="43484" x="3514725" y="5805488"/>
          <p14:tracePt t="43501" x="3562350" y="5805488"/>
          <p14:tracePt t="43517" x="3600450" y="5805488"/>
          <p14:tracePt t="43534" x="3638550" y="5805488"/>
          <p14:tracePt t="43551" x="3662363" y="5805488"/>
          <p14:tracePt t="43568" x="3676650" y="5805488"/>
          <p14:tracePt t="43584" x="3686175" y="5805488"/>
          <p14:tracePt t="43602" x="3695700" y="5805488"/>
          <p14:tracePt t="43617" x="3700463" y="5805488"/>
          <p14:tracePt t="43634" x="3705225" y="5805488"/>
          <p14:tracePt t="43651" x="3714750" y="5805488"/>
          <p14:tracePt t="43667" x="3724275" y="5795963"/>
          <p14:tracePt t="43684" x="3729038" y="5791200"/>
          <p14:tracePt t="43701" x="3733800" y="5776913"/>
          <p14:tracePt t="43718" x="3743325" y="5762625"/>
          <p14:tracePt t="43734" x="3748088" y="5715000"/>
          <p14:tracePt t="43751" x="3748088" y="5686425"/>
          <p14:tracePt t="43768" x="3748088" y="5662613"/>
          <p14:tracePt t="43785" x="3724275" y="5629275"/>
          <p14:tracePt t="43801" x="3709988" y="5619750"/>
          <p14:tracePt t="43818" x="3676650" y="5595938"/>
          <p14:tracePt t="43834" x="3643313" y="5581650"/>
          <p14:tracePt t="43851" x="3571875" y="5572125"/>
          <p14:tracePt t="43868" x="3524250" y="5572125"/>
          <p14:tracePt t="43884" x="3462338" y="5572125"/>
          <p14:tracePt t="43901" x="3395663" y="5581650"/>
          <p14:tracePt t="43918" x="3286125" y="5595938"/>
          <p14:tracePt t="43934" x="3214688" y="5610225"/>
          <p14:tracePt t="43951" x="3152775" y="5624513"/>
          <p14:tracePt t="43968" x="3067050" y="5629275"/>
          <p14:tracePt t="43984" x="3014663" y="5643563"/>
          <p14:tracePt t="44001" x="2967038" y="5643563"/>
          <p14:tracePt t="44018" x="2914650" y="5643563"/>
          <p14:tracePt t="44034" x="2871788" y="5653088"/>
          <p14:tracePt t="44051" x="2847975" y="5657850"/>
          <p14:tracePt t="44067" x="2838450" y="5662613"/>
          <p14:tracePt t="44084" x="2828925" y="5662613"/>
          <p14:tracePt t="44101" x="2819400" y="5662613"/>
          <p14:tracePt t="44118" x="2814638" y="5672138"/>
          <p14:tracePt t="44134" x="2814638" y="5695950"/>
          <p14:tracePt t="44151" x="2828925" y="5743575"/>
          <p14:tracePt t="44167" x="2852738" y="5767388"/>
          <p14:tracePt t="44184" x="2890838" y="5805488"/>
          <p14:tracePt t="44201" x="2933700" y="5829300"/>
          <p14:tracePt t="44218" x="3000375" y="5857875"/>
          <p14:tracePt t="44234" x="3043238" y="5867400"/>
          <p14:tracePt t="44251" x="3114675" y="5881688"/>
          <p14:tracePt t="44268" x="3176588" y="5895975"/>
          <p14:tracePt t="44284" x="3262313" y="5910263"/>
          <p14:tracePt t="44301" x="3305175" y="5924550"/>
          <p14:tracePt t="44317" x="3352800" y="5929313"/>
          <p14:tracePt t="44334" x="3405188" y="5934075"/>
          <p14:tracePt t="44351" x="3438525" y="5934075"/>
          <p14:tracePt t="44367" x="3467100" y="5934075"/>
          <p14:tracePt t="44384" x="3495675" y="5934075"/>
          <p14:tracePt t="44401" x="3543300" y="5934075"/>
          <p14:tracePt t="44418" x="3576638" y="5934075"/>
          <p14:tracePt t="44434" x="3609975" y="5934075"/>
          <p14:tracePt t="44451" x="3629025" y="5929313"/>
          <p14:tracePt t="44467" x="3657600" y="5919788"/>
          <p14:tracePt t="44484" x="3671888" y="5905500"/>
          <p14:tracePt t="44501" x="3686175" y="5900738"/>
          <p14:tracePt t="44518" x="3695700" y="5895975"/>
          <p14:tracePt t="44534" x="3724275" y="5886450"/>
          <p14:tracePt t="44551" x="3738563" y="5876925"/>
          <p14:tracePt t="44568" x="3752850" y="5862638"/>
          <p14:tracePt t="44584" x="3771900" y="5848350"/>
          <p14:tracePt t="44601" x="3781425" y="5834063"/>
          <p14:tracePt t="44617" x="3786188" y="5824538"/>
          <p14:tracePt t="44634" x="3790950" y="5805488"/>
          <p14:tracePt t="44651" x="3781425" y="5753100"/>
          <p14:tracePt t="44668" x="3771900" y="5715000"/>
          <p14:tracePt t="44684" x="3743325" y="5686425"/>
          <p14:tracePt t="44701" x="3719513" y="5653088"/>
          <p14:tracePt t="44718" x="3671888" y="5624513"/>
          <p14:tracePt t="44734" x="3648075" y="5610225"/>
          <p14:tracePt t="44751" x="3638550" y="5605463"/>
          <p14:tracePt t="44767" x="3624263" y="5595938"/>
          <p14:tracePt t="44784" x="3619500" y="5595938"/>
          <p14:tracePt t="44801" x="3609975" y="5595938"/>
          <p14:tracePt t="45296" x="3600450" y="5595938"/>
          <p14:tracePt t="45304" x="3590925" y="5595938"/>
          <p14:tracePt t="45318" x="3562350" y="5595938"/>
          <p14:tracePt t="45351" x="3467100" y="5595938"/>
          <p14:tracePt t="45384" x="3328988" y="5595938"/>
          <p14:tracePt t="45401" x="3267075" y="5591175"/>
          <p14:tracePt t="45418" x="3219450" y="5591175"/>
          <p14:tracePt t="45434" x="3176588" y="5591175"/>
          <p14:tracePt t="45451" x="3128963" y="5591175"/>
          <p14:tracePt t="45467" x="3100388" y="5591175"/>
          <p14:tracePt t="45484" x="3071813" y="5591175"/>
          <p14:tracePt t="45501" x="3028950" y="5591175"/>
          <p14:tracePt t="45517" x="2952750" y="5595938"/>
          <p14:tracePt t="45534" x="2905125" y="5605463"/>
          <p14:tracePt t="45551" x="2852738" y="5610225"/>
          <p14:tracePt t="45568" x="2800350" y="5624513"/>
          <p14:tracePt t="45584" x="2776538" y="5629275"/>
          <p14:tracePt t="45601" x="2762250" y="5629275"/>
          <p14:tracePt t="45617" x="2757488" y="5629275"/>
          <p14:tracePt t="45634" x="2747963" y="5629275"/>
          <p14:tracePt t="45651" x="2743200" y="5629275"/>
          <p14:tracePt t="45668" x="2743200" y="5634038"/>
          <p14:tracePt t="45684" x="2743200" y="5653088"/>
          <p14:tracePt t="45701" x="2781300" y="5715000"/>
          <p14:tracePt t="45717" x="2833688" y="5762625"/>
          <p14:tracePt t="45734" x="2900363" y="5815013"/>
          <p14:tracePt t="45751" x="2995613" y="5867400"/>
          <p14:tracePt t="45767" x="3048000" y="5886450"/>
          <p14:tracePt t="45784" x="3100388" y="5910263"/>
          <p14:tracePt t="45801" x="3152775" y="5915025"/>
          <p14:tracePt t="45817" x="3228975" y="5929313"/>
          <p14:tracePt t="45834" x="3276600" y="5929313"/>
          <p14:tracePt t="45851" x="3319463" y="5934075"/>
          <p14:tracePt t="45867" x="3367088" y="5938838"/>
          <p14:tracePt t="45884" x="3424238" y="5938838"/>
          <p14:tracePt t="45901" x="3462338" y="5938838"/>
          <p14:tracePt t="45917" x="3490913" y="5938838"/>
          <p14:tracePt t="45934" x="3538538" y="5938838"/>
          <p14:tracePt t="45951" x="3567113" y="5919788"/>
          <p14:tracePt t="45967" x="3605213" y="5910263"/>
          <p14:tracePt t="45984" x="3629025" y="5886450"/>
          <p14:tracePt t="46001" x="3662363" y="5848350"/>
          <p14:tracePt t="46017" x="3686175" y="5819775"/>
          <p14:tracePt t="46034" x="3705225" y="5791200"/>
          <p14:tracePt t="46051" x="3709988" y="5772150"/>
          <p14:tracePt t="46053" x="3709988" y="5767388"/>
          <p14:tracePt t="46067" x="3709988" y="5748338"/>
          <p14:tracePt t="46084" x="3709988" y="5724525"/>
          <p14:tracePt t="46101" x="3700463" y="5710238"/>
          <p14:tracePt t="46118" x="3671888" y="5686425"/>
          <p14:tracePt t="46134" x="3648075" y="5676900"/>
          <p14:tracePt t="46151" x="3624263" y="5657850"/>
          <p14:tracePt t="46167" x="3605213" y="5638800"/>
          <p14:tracePt t="46184" x="3576638" y="5629275"/>
          <p14:tracePt t="46201" x="3567113" y="5624513"/>
          <p14:tracePt t="46217" x="3562350" y="5619750"/>
          <p14:tracePt t="46234" x="3552825" y="5619750"/>
          <p14:tracePt t="46267" x="3548063" y="5619750"/>
          <p14:tracePt t="48115" x="3519488" y="5619750"/>
          <p14:tracePt t="48122" x="3481388" y="5614988"/>
          <p14:tracePt t="48134" x="3448050" y="5605463"/>
          <p14:tracePt t="48167" x="3286125" y="5567363"/>
          <p14:tracePt t="48200" x="3219450" y="5543550"/>
          <p14:tracePt t="48217" x="3195638" y="5534025"/>
          <p14:tracePt t="48234" x="3186113" y="5529263"/>
          <p14:tracePt t="48251" x="3181350" y="5524500"/>
          <p14:tracePt t="48267" x="3176588" y="5519738"/>
          <p14:tracePt t="48284" x="3167063" y="5519738"/>
          <p14:tracePt t="48300" x="3157538" y="5519738"/>
          <p14:tracePt t="48317" x="3133725" y="5519738"/>
          <p14:tracePt t="48334" x="3038475" y="5543550"/>
          <p14:tracePt t="48350" x="2967038" y="5567363"/>
          <p14:tracePt t="48367" x="2905125" y="5572125"/>
          <p14:tracePt t="48384" x="2871788" y="5572125"/>
          <p14:tracePt t="48400" x="2843213" y="5567363"/>
          <p14:tracePt t="48417" x="2833688" y="5562600"/>
          <p14:tracePt t="48434" x="2828925" y="5534025"/>
          <p14:tracePt t="48451" x="2833688" y="5500688"/>
          <p14:tracePt t="48467" x="2905125" y="5443538"/>
          <p14:tracePt t="48484" x="3043238" y="5419725"/>
          <p14:tracePt t="48501" x="3200400" y="5462588"/>
          <p14:tracePt t="48517" x="3362325" y="5534025"/>
          <p14:tracePt t="48534" x="3557588" y="5638800"/>
          <p14:tracePt t="48551" x="3643313" y="5686425"/>
          <p14:tracePt t="48567" x="3709988" y="5715000"/>
          <p14:tracePt t="48584" x="3767138" y="5753100"/>
          <p14:tracePt t="48601" x="3795713" y="5762625"/>
          <p14:tracePt t="48617" x="3819525" y="5776913"/>
          <p14:tracePt t="48634" x="3829050" y="5781675"/>
          <p14:tracePt t="48651" x="3862388" y="5791200"/>
          <p14:tracePt t="48667" x="3886200" y="5795963"/>
          <p14:tracePt t="48684" x="3919538" y="5810250"/>
          <p14:tracePt t="48701" x="3967163" y="5824538"/>
          <p14:tracePt t="48717" x="4005263" y="5834063"/>
          <p14:tracePt t="48734" x="4043363" y="5838825"/>
          <p14:tracePt t="48750" x="4071938" y="5838825"/>
          <p14:tracePt t="48767" x="4114800" y="5838825"/>
          <p14:tracePt t="48784" x="4157663" y="5838825"/>
          <p14:tracePt t="48800" x="4200525" y="5838825"/>
          <p14:tracePt t="48817" x="4267200" y="5838825"/>
          <p14:tracePt t="48834" x="4376738" y="5848350"/>
          <p14:tracePt t="48850" x="4443413" y="5848350"/>
          <p14:tracePt t="48867" x="4524375" y="5848350"/>
          <p14:tracePt t="48884" x="4605338" y="5857875"/>
          <p14:tracePt t="48901" x="4719638" y="5857875"/>
          <p14:tracePt t="48917" x="4776788" y="5862638"/>
          <p14:tracePt t="48934" x="4819650" y="5876925"/>
          <p14:tracePt t="48950" x="4862513" y="5876925"/>
          <p14:tracePt t="48967" x="4876800" y="5876925"/>
          <p14:tracePt t="48984" x="4891088" y="5876925"/>
          <p14:tracePt t="49000" x="4905375" y="5876925"/>
          <p14:tracePt t="49017" x="4924425" y="5876925"/>
          <p14:tracePt t="49034" x="4933950" y="5876925"/>
          <p14:tracePt t="49051" x="4943475" y="5872163"/>
          <p14:tracePt t="49067" x="4953000" y="5867400"/>
          <p14:tracePt t="49084" x="4962525" y="5862638"/>
          <p14:tracePt t="49100" x="4972050" y="5862638"/>
          <p14:tracePt t="49117" x="4976813" y="5862638"/>
          <p14:tracePt t="49134" x="4981575" y="5862638"/>
          <p14:tracePt t="49765" x="4876800" y="5881688"/>
          <p14:tracePt t="49773" x="4633913" y="5934075"/>
          <p14:tracePt t="49784" x="4410075" y="5986463"/>
          <p14:tracePt t="49801" x="4081463" y="6043613"/>
          <p14:tracePt t="49817" x="3609975" y="6119813"/>
          <p14:tracePt t="49834" x="3371850" y="6148388"/>
          <p14:tracePt t="49851" x="3200400" y="6167438"/>
          <p14:tracePt t="49884" x="2962275" y="6181725"/>
          <p14:tracePt t="49917" x="2871788" y="6181725"/>
          <p14:tracePt t="49934" x="2809875" y="6181725"/>
          <p14:tracePt t="49950" x="2771775" y="6181725"/>
          <p14:tracePt t="49967" x="2738438" y="6176963"/>
          <p14:tracePt t="49984" x="2714625" y="6172200"/>
          <p14:tracePt t="50000" x="2681288" y="6157913"/>
          <p14:tracePt t="50017" x="2657475" y="6148388"/>
          <p14:tracePt t="50034" x="2647950" y="6138863"/>
          <p14:tracePt t="50050" x="2633663" y="6124575"/>
          <p14:tracePt t="50067" x="2609850" y="6105525"/>
          <p14:tracePt t="50084" x="2600325" y="6091238"/>
          <p14:tracePt t="50100" x="2595563" y="6076950"/>
          <p14:tracePt t="50117" x="2586038" y="6067425"/>
          <p14:tracePt t="50134" x="2576513" y="6057900"/>
          <p14:tracePt t="50150" x="2576513" y="6048375"/>
          <p14:tracePt t="50167" x="2576513" y="6034088"/>
          <p14:tracePt t="50184" x="2576513" y="6015038"/>
          <p14:tracePt t="50200" x="2581275" y="6000750"/>
          <p14:tracePt t="50217" x="2600325" y="5986463"/>
          <p14:tracePt t="50234" x="2624138" y="5962650"/>
          <p14:tracePt t="50250" x="2657475" y="5929313"/>
          <p14:tracePt t="50267" x="2676525" y="5919788"/>
          <p14:tracePt t="50284" x="2681288" y="5910263"/>
          <p14:tracePt t="50301" x="2690813" y="5900738"/>
          <p14:tracePt t="50317" x="2695575" y="5900738"/>
          <p14:tracePt t="50389" x="2695575" y="5895975"/>
          <p14:tracePt t="50396" x="2690813" y="5891213"/>
          <p14:tracePt t="50404" x="2686050" y="5891213"/>
          <p14:tracePt t="50417" x="2681288" y="5886450"/>
          <p14:tracePt t="50434" x="2638425" y="5876925"/>
          <p14:tracePt t="50450" x="2609850" y="5867400"/>
          <p14:tracePt t="50467" x="2576513" y="5867400"/>
          <p14:tracePt t="50484" x="2524125" y="5867400"/>
          <p14:tracePt t="50500" x="2466975" y="5867400"/>
          <p14:tracePt t="50517" x="2414588" y="5867400"/>
          <p14:tracePt t="50534" x="2381250" y="5867400"/>
          <p14:tracePt t="50550" x="2319338" y="5867400"/>
          <p14:tracePt t="50567" x="2290763" y="5867400"/>
          <p14:tracePt t="50584" x="2252663" y="5876925"/>
          <p14:tracePt t="50600" x="2224088" y="5881688"/>
          <p14:tracePt t="50617" x="2171700" y="5895975"/>
          <p14:tracePt t="50634" x="2133600" y="5900738"/>
          <p14:tracePt t="50650" x="2105025" y="5910263"/>
          <p14:tracePt t="50669" x="2057400" y="5924550"/>
          <p14:tracePt t="50684" x="2043113" y="5934075"/>
          <p14:tracePt t="50701" x="2024063" y="5957888"/>
          <p14:tracePt t="50717" x="2000250" y="5981700"/>
          <p14:tracePt t="50734" x="1976438" y="6029325"/>
          <p14:tracePt t="50751" x="1962150" y="6057900"/>
          <p14:tracePt t="50767" x="1952625" y="6081713"/>
          <p14:tracePt t="50784" x="1952625" y="6100763"/>
          <p14:tracePt t="50800" x="1952625" y="6134100"/>
          <p14:tracePt t="50817" x="1962150" y="6153150"/>
          <p14:tracePt t="50834" x="1976438" y="6167438"/>
          <p14:tracePt t="50850" x="2009775" y="6176963"/>
          <p14:tracePt t="50867" x="2062163" y="6205538"/>
          <p14:tracePt t="50884" x="2100263" y="6215063"/>
          <p14:tracePt t="50900" x="2152650" y="6219825"/>
          <p14:tracePt t="50918" x="2247900" y="6234113"/>
          <p14:tracePt t="50934" x="2295525" y="6234113"/>
          <p14:tracePt t="50950" x="2347913" y="6234113"/>
          <p14:tracePt t="50967" x="2390775" y="6234113"/>
          <p14:tracePt t="50984" x="2438400" y="6229350"/>
          <p14:tracePt t="51000" x="2457450" y="6224588"/>
          <p14:tracePt t="51018" x="2481263" y="6205538"/>
          <p14:tracePt t="51034" x="2514600" y="6172200"/>
          <p14:tracePt t="51050" x="2571750" y="6086475"/>
          <p14:tracePt t="51067" x="2595563" y="6034088"/>
          <p14:tracePt t="51084" x="2614613" y="5995988"/>
          <p14:tracePt t="51101" x="2619375" y="5962650"/>
          <p14:tracePt t="51117" x="2619375" y="5943600"/>
          <p14:tracePt t="51134" x="2614613" y="5924550"/>
          <p14:tracePt t="51150" x="2600325" y="5915025"/>
          <p14:tracePt t="51167" x="2576513" y="5895975"/>
          <p14:tracePt t="51184" x="2557463" y="5886450"/>
          <p14:tracePt t="51200" x="2543175" y="5876925"/>
          <p14:tracePt t="51217" x="2533650" y="5872163"/>
          <p14:tracePt t="51234" x="2524125" y="5867400"/>
          <p14:tracePt t="51250" x="2519363" y="5867400"/>
          <p14:tracePt t="51284" x="2514600" y="5867400"/>
          <p14:tracePt t="51784" x="2633663" y="5838825"/>
          <p14:tracePt t="51792" x="2809875" y="5805488"/>
          <p14:tracePt t="51800" x="2957513" y="5781675"/>
          <p14:tracePt t="51834" x="3676650" y="5715000"/>
          <p14:tracePt t="51867" x="4343400" y="5653088"/>
          <p14:tracePt t="51884" x="4533900" y="5643563"/>
          <p14:tracePt t="51901" x="4757738" y="5648325"/>
          <p14:tracePt t="51917" x="4872038" y="5657850"/>
          <p14:tracePt t="51934" x="4962525" y="5662613"/>
          <p14:tracePt t="51950" x="5010150" y="5662613"/>
          <p14:tracePt t="51967" x="5072063" y="5662613"/>
          <p14:tracePt t="51984" x="5110163" y="5657850"/>
          <p14:tracePt t="52000" x="5133975" y="5638800"/>
          <p14:tracePt t="52017" x="5157788" y="5619750"/>
          <p14:tracePt t="52034" x="5181600" y="5610225"/>
          <p14:tracePt t="52050" x="5195888" y="5600700"/>
          <p14:tracePt t="52067" x="5205413" y="5591175"/>
          <p14:tracePt t="52084" x="5233988" y="5557838"/>
          <p14:tracePt t="52100" x="5253038" y="5534025"/>
          <p14:tracePt t="52117" x="5276850" y="5510213"/>
          <p14:tracePt t="52134" x="5300663" y="5491163"/>
          <p14:tracePt t="52150" x="5314950" y="5476875"/>
          <p14:tracePt t="52167" x="5319713" y="5467350"/>
          <p14:tracePt t="52217" x="5319713" y="5472113"/>
          <p14:tracePt t="52225" x="5319713" y="5476875"/>
          <p14:tracePt t="52234" x="5314950" y="5481638"/>
          <p14:tracePt t="52250" x="5291138" y="5500688"/>
          <p14:tracePt t="52267" x="5253038" y="5519738"/>
          <p14:tracePt t="52284" x="5162550" y="5557838"/>
          <p14:tracePt t="52300" x="5076825" y="5581650"/>
          <p14:tracePt t="52317" x="5005388" y="5591175"/>
          <p14:tracePt t="52334" x="4924425" y="5591175"/>
          <p14:tracePt t="52350" x="4881563" y="5576888"/>
          <p14:tracePt t="52367" x="4843463" y="5553075"/>
          <p14:tracePt t="52383" x="4819650" y="5519738"/>
          <p14:tracePt t="52400" x="4781550" y="5472113"/>
          <p14:tracePt t="52417" x="4767263" y="5434013"/>
          <p14:tracePt t="52434" x="4757738" y="5410200"/>
          <p14:tracePt t="52450" x="4752975" y="5376863"/>
          <p14:tracePt t="52467" x="4752975" y="5324475"/>
          <p14:tracePt t="52484" x="4776788" y="5243513"/>
          <p14:tracePt t="52500" x="4814888" y="5162550"/>
          <p14:tracePt t="52517" x="4857750" y="5100638"/>
          <p14:tracePt t="52533" x="4895850" y="5067300"/>
          <p14:tracePt t="52550" x="4938713" y="5062538"/>
          <p14:tracePt t="52567" x="4976813" y="5067300"/>
          <p14:tracePt t="52584" x="5029200" y="5105400"/>
          <p14:tracePt t="52600" x="5053013" y="5129213"/>
          <p14:tracePt t="52617" x="5062538" y="5148263"/>
          <p14:tracePt t="52634" x="5072063" y="5162550"/>
          <p14:tracePt t="52650" x="5081588" y="5181600"/>
          <p14:tracePt t="52667" x="5081588" y="5186363"/>
          <p14:tracePt t="52684" x="5081588" y="5195888"/>
          <p14:tracePt t="52701" x="5081588" y="5200650"/>
          <p14:tracePt t="52922" x="5024438" y="5257800"/>
          <p14:tracePt t="52928" x="4924425" y="5334000"/>
          <p14:tracePt t="52936" x="4833938" y="5400675"/>
          <p14:tracePt t="52950" x="4676775" y="5500688"/>
          <p14:tracePt t="52967" x="4543425" y="5595938"/>
          <p14:tracePt t="52984" x="4433888" y="5681663"/>
          <p14:tracePt t="53000" x="4362450" y="5753100"/>
          <p14:tracePt t="53017" x="4291013" y="5819775"/>
          <p14:tracePt t="53034" x="4267200" y="5848350"/>
          <p14:tracePt t="53050" x="4252913" y="5872163"/>
          <p14:tracePt t="53067" x="4243388" y="5886450"/>
          <p14:tracePt t="53083" x="4233863" y="5895975"/>
          <p14:tracePt t="53100" x="4233863" y="5905500"/>
          <p14:tracePt t="53117" x="4233863" y="5910263"/>
          <p14:tracePt t="53457" x="4229100" y="5910263"/>
          <p14:tracePt t="53465" x="4224338" y="5905500"/>
          <p14:tracePt t="53472" x="4214813" y="5900738"/>
          <p14:tracePt t="53483" x="4205288" y="5895975"/>
          <p14:tracePt t="53501" x="4167188" y="5872163"/>
          <p14:tracePt t="53517" x="4133850" y="5862638"/>
          <p14:tracePt t="53550" x="4076700" y="5848350"/>
          <p14:tracePt t="53583" x="3971925" y="5838825"/>
          <p14:tracePt t="53600" x="3929063" y="5838825"/>
          <p14:tracePt t="53617" x="3886200" y="5838825"/>
          <p14:tracePt t="53634" x="3829050" y="5843588"/>
          <p14:tracePt t="53650" x="3795713" y="5848350"/>
          <p14:tracePt t="53667" x="3757613" y="5862638"/>
          <p14:tracePt t="53684" x="3690938" y="5881688"/>
          <p14:tracePt t="53700" x="3624263" y="5900738"/>
          <p14:tracePt t="53717" x="3571875" y="5915025"/>
          <p14:tracePt t="53733" x="3524250" y="5924550"/>
          <p14:tracePt t="53750" x="3481388" y="5938838"/>
          <p14:tracePt t="53767" x="3467100" y="5943600"/>
          <p14:tracePt t="53783" x="3452813" y="5948363"/>
          <p14:tracePt t="53800" x="3443288" y="5948363"/>
          <p14:tracePt t="53817" x="3429000" y="5957888"/>
          <p14:tracePt t="53833" x="3424238" y="5972175"/>
          <p14:tracePt t="53850" x="3419475" y="5991225"/>
          <p14:tracePt t="53867" x="3409950" y="6053138"/>
          <p14:tracePt t="53883" x="3419475" y="6096000"/>
          <p14:tracePt t="53900" x="3438525" y="6119813"/>
          <p14:tracePt t="53917" x="3467100" y="6143625"/>
          <p14:tracePt t="53934" x="3552825" y="6196013"/>
          <p14:tracePt t="53950" x="3614738" y="6224588"/>
          <p14:tracePt t="53967" x="3671888" y="6243638"/>
          <p14:tracePt t="53983" x="3719513" y="6257925"/>
          <p14:tracePt t="54000" x="3800475" y="6281738"/>
          <p14:tracePt t="54017" x="3852863" y="6291263"/>
          <p14:tracePt t="54034" x="3890963" y="6291263"/>
          <p14:tracePt t="54050" x="3938588" y="6286500"/>
          <p14:tracePt t="54067" x="3990975" y="6276975"/>
          <p14:tracePt t="54083" x="4019550" y="6272213"/>
          <p14:tracePt t="54100" x="4057650" y="6253163"/>
          <p14:tracePt t="54117" x="4090988" y="6234113"/>
          <p14:tracePt t="54133" x="4114800" y="6215063"/>
          <p14:tracePt t="54150" x="4138613" y="6191250"/>
          <p14:tracePt t="54167" x="4162425" y="6167438"/>
          <p14:tracePt t="54183" x="4191000" y="6134100"/>
          <p14:tracePt t="54200" x="4205288" y="6124575"/>
          <p14:tracePt t="54217" x="4214813" y="6110288"/>
          <p14:tracePt t="54233" x="4219575" y="6105525"/>
          <p14:tracePt t="54250" x="4224338" y="6096000"/>
          <p14:tracePt t="54267" x="4224338" y="6081713"/>
          <p14:tracePt t="54283" x="4219575" y="6062663"/>
          <p14:tracePt t="54300" x="4200525" y="6029325"/>
          <p14:tracePt t="54317" x="4181475" y="6005513"/>
          <p14:tracePt t="54333" x="4162425" y="5976938"/>
          <p14:tracePt t="54350" x="4138613" y="5953125"/>
          <p14:tracePt t="54367" x="4119563" y="5934075"/>
          <p14:tracePt t="54383" x="4100513" y="5915025"/>
          <p14:tracePt t="54400" x="4086225" y="5905500"/>
          <p14:tracePt t="54417" x="4076700" y="5900738"/>
          <p14:tracePt t="54433" x="4057650" y="5891213"/>
          <p14:tracePt t="54450" x="4048125" y="5886450"/>
          <p14:tracePt t="54467" x="4038600" y="5881688"/>
          <p14:tracePt t="54483" x="4024313" y="5881688"/>
          <p14:tracePt t="54500" x="3990975" y="5881688"/>
          <p14:tracePt t="54517" x="3967163" y="5881688"/>
          <p14:tracePt t="54533" x="3948113" y="5881688"/>
          <p14:tracePt t="54550" x="3933825" y="5881688"/>
          <p14:tracePt t="54567" x="3924300" y="5881688"/>
          <p14:tracePt t="54583" x="3919538" y="5881688"/>
          <p14:tracePt t="54600" x="3914775" y="5881688"/>
          <p14:tracePt t="54617" x="3910013" y="5881688"/>
          <p14:tracePt t="54962" x="3905250" y="5881688"/>
          <p14:tracePt t="54969" x="3895725" y="5881688"/>
          <p14:tracePt t="54976" x="3881438" y="5886450"/>
          <p14:tracePt t="54984" x="3862388" y="5900738"/>
          <p14:tracePt t="55000" x="3829050" y="5924550"/>
          <p14:tracePt t="55017" x="3771900" y="5953125"/>
          <p14:tracePt t="55050" x="3686175" y="5986463"/>
          <p14:tracePt t="55083" x="3667125" y="5995988"/>
          <p14:tracePt t="55100" x="3657600" y="5995988"/>
          <p14:tracePt t="55117" x="3652838" y="6000750"/>
          <p14:tracePt t="55133" x="3648075" y="6010275"/>
          <p14:tracePt t="55150" x="3643313" y="6024563"/>
          <p14:tracePt t="55167" x="3643313" y="6072188"/>
          <p14:tracePt t="55183" x="3648075" y="6124575"/>
          <p14:tracePt t="55200" x="3667125" y="6176963"/>
          <p14:tracePt t="55217" x="3686175" y="6215063"/>
          <p14:tracePt t="55233" x="3705225" y="6243638"/>
          <p14:tracePt t="55250" x="3729038" y="6257925"/>
          <p14:tracePt t="55267" x="3752850" y="6262688"/>
          <p14:tracePt t="55283" x="3771900" y="6272213"/>
          <p14:tracePt t="55300" x="3776663" y="6276975"/>
          <p14:tracePt t="55317" x="3781425" y="6276975"/>
          <p14:tracePt t="55333" x="3790950" y="6276975"/>
          <p14:tracePt t="55366" x="3795713" y="6276975"/>
          <p14:tracePt t="55819" x="3867150" y="6243638"/>
          <p14:tracePt t="55827" x="3948113" y="6186488"/>
          <p14:tracePt t="55836" x="4029075" y="6138863"/>
          <p14:tracePt t="55866" x="4314825" y="5972175"/>
          <p14:tracePt t="55900" x="4548188" y="5810250"/>
          <p14:tracePt t="55917" x="4586288" y="5767388"/>
          <p14:tracePt t="55933" x="4619625" y="5729288"/>
          <p14:tracePt t="55950" x="4643438" y="5700713"/>
          <p14:tracePt t="55966" x="4667250" y="5648325"/>
          <p14:tracePt t="55983" x="4686300" y="5614988"/>
          <p14:tracePt t="56000" x="4705350" y="5576888"/>
          <p14:tracePt t="56017" x="4719638" y="5524500"/>
          <p14:tracePt t="56033" x="4743450" y="5453063"/>
          <p14:tracePt t="56050" x="4762500" y="5414963"/>
          <p14:tracePt t="56067" x="4781550" y="5391150"/>
          <p14:tracePt t="56069" x="4786313" y="5381625"/>
          <p14:tracePt t="56084" x="4805363" y="5357813"/>
          <p14:tracePt t="56100" x="4829175" y="5324475"/>
          <p14:tracePt t="56117" x="4867275" y="5281613"/>
          <p14:tracePt t="56133" x="4924425" y="5233988"/>
          <p14:tracePt t="56150" x="5010150" y="5195888"/>
          <p14:tracePt t="56166" x="5062538" y="5181600"/>
          <p14:tracePt t="56183" x="5095875" y="5181600"/>
          <p14:tracePt t="56200" x="5119688" y="5181600"/>
          <p14:tracePt t="56217" x="5129213" y="5191125"/>
          <p14:tracePt t="56233" x="5129213" y="5195888"/>
          <p14:tracePt t="56250" x="5124450" y="5205413"/>
          <p14:tracePt t="56267" x="5091113" y="5229225"/>
          <p14:tracePt t="56283" x="5067300" y="5238750"/>
          <p14:tracePt t="56300" x="5043488" y="5248275"/>
          <p14:tracePt t="56316" x="5033963" y="5248275"/>
          <p14:tracePt t="56350" x="5033963" y="5243513"/>
          <p14:tracePt t="56366" x="5033963" y="5233988"/>
          <p14:tracePt t="56400" x="5038725" y="5238750"/>
          <p14:tracePt t="56416" x="5048250" y="5291138"/>
          <p14:tracePt t="56433" x="5043488" y="5405438"/>
          <p14:tracePt t="56450" x="5010150" y="5576888"/>
          <p14:tracePt t="56468" x="4986338" y="5672138"/>
          <p14:tracePt t="56483" x="4953000" y="5800725"/>
          <p14:tracePt t="56500" x="4929188" y="5872163"/>
          <p14:tracePt t="56517" x="4919663" y="5943600"/>
          <p14:tracePt t="56533" x="4910138" y="5967413"/>
          <p14:tracePt t="56550" x="4910138" y="5986463"/>
          <p14:tracePt t="56567" x="4910138" y="6010275"/>
          <p14:tracePt t="56568" x="4910138" y="6024563"/>
          <p14:tracePt t="56584" x="4914900" y="6053138"/>
          <p14:tracePt t="56600" x="4919663" y="6100763"/>
          <p14:tracePt t="56617" x="4924425" y="6129338"/>
          <p14:tracePt t="56633" x="4938713" y="6162675"/>
          <p14:tracePt t="56650" x="4948238" y="6181725"/>
          <p14:tracePt t="56667" x="4948238" y="6186488"/>
          <p14:tracePt t="56847" x="5029200" y="6191250"/>
          <p14:tracePt t="56854" x="5143500" y="6200775"/>
          <p14:tracePt t="56866" x="5229225" y="6200775"/>
          <p14:tracePt t="56883" x="5476875" y="6210300"/>
          <p14:tracePt t="56900" x="5610225" y="6219825"/>
          <p14:tracePt t="56916" x="5691188" y="6224588"/>
          <p14:tracePt t="56933" x="5734050" y="6229350"/>
          <p14:tracePt t="56950" x="5767388" y="6229350"/>
          <p14:tracePt t="56966" x="5781675" y="6229350"/>
          <p14:tracePt t="56983" x="5786438" y="6229350"/>
          <p14:tracePt t="57000" x="5795963" y="6229350"/>
          <p14:tracePt t="57016" x="5805488" y="6229350"/>
          <p14:tracePt t="57771" x="5791200" y="6196013"/>
          <p14:tracePt t="57779" x="5767388" y="6138863"/>
          <p14:tracePt t="57786" x="5748338" y="6057900"/>
          <p14:tracePt t="57800" x="5729288" y="5967413"/>
          <p14:tracePt t="57817" x="5700713" y="5838825"/>
          <p14:tracePt t="57833" x="5695950" y="5791200"/>
          <p14:tracePt t="57850" x="5681663" y="5762625"/>
          <p14:tracePt t="57883" x="5634038" y="5700713"/>
          <p14:tracePt t="57916" x="5548313" y="5581650"/>
          <p14:tracePt t="57933" x="5457825" y="5443538"/>
          <p14:tracePt t="57950" x="5400675" y="5367338"/>
          <p14:tracePt t="57966" x="5338763" y="5295900"/>
          <p14:tracePt t="57983" x="5229225" y="5191125"/>
          <p14:tracePt t="58000" x="5010150" y="5029200"/>
          <p14:tracePt t="58016" x="4857750" y="4967288"/>
          <p14:tracePt t="58033" x="4676775" y="4929188"/>
          <p14:tracePt t="58050" x="4471988" y="4957763"/>
          <p14:tracePt t="58066" x="4343400" y="5029200"/>
          <p14:tracePt t="58083" x="4210050" y="5095875"/>
          <p14:tracePt t="58100" x="4090988" y="5176838"/>
          <p14:tracePt t="58116" x="3943350" y="5334000"/>
          <p14:tracePt t="58133" x="3852863" y="5476875"/>
          <p14:tracePt t="58150" x="3800475" y="5581650"/>
          <p14:tracePt t="58166" x="3757613" y="5753100"/>
          <p14:tracePt t="58183" x="3738563" y="6019800"/>
          <p14:tracePt t="58200" x="3738563" y="6124575"/>
          <p14:tracePt t="58216" x="3743325" y="6215063"/>
          <p14:tracePt t="58233" x="3776663" y="6315075"/>
          <p14:tracePt t="58250" x="3819525" y="6362700"/>
          <p14:tracePt t="58266" x="3929063" y="6438900"/>
          <p14:tracePt t="58283" x="4081463" y="6500813"/>
          <p14:tracePt t="58300" x="4362450" y="6567488"/>
          <p14:tracePt t="58316" x="4519613" y="6586538"/>
          <p14:tracePt t="58333" x="4667250" y="6581775"/>
          <p14:tracePt t="58350" x="4805363" y="6543675"/>
          <p14:tracePt t="58366" x="4995863" y="6438900"/>
          <p14:tracePt t="58383" x="5076825" y="6376988"/>
          <p14:tracePt t="58400" x="5129213" y="6319838"/>
          <p14:tracePt t="58417" x="5186363" y="6153150"/>
          <p14:tracePt t="58433" x="5172075" y="5972175"/>
          <p14:tracePt t="58450" x="5114925" y="5853113"/>
          <p14:tracePt t="58466" x="5019675" y="5738813"/>
          <p14:tracePt t="58483" x="4872038" y="5605463"/>
          <p14:tracePt t="58500" x="4805363" y="5543550"/>
          <p14:tracePt t="58516" x="4748213" y="5514975"/>
          <p14:tracePt t="58533" x="4710113" y="5500688"/>
          <p14:tracePt t="58550" x="4691063" y="5491163"/>
          <p14:tracePt t="58566" x="4681538" y="5491163"/>
          <p14:tracePt t="58583" x="4676775" y="5491163"/>
          <p14:tracePt t="58835" x="4576763" y="5410200"/>
          <p14:tracePt t="58843" x="4448175" y="5281613"/>
          <p14:tracePt t="58851" x="4324350" y="5167313"/>
          <p14:tracePt t="58867" x="4019550" y="4876800"/>
          <p14:tracePt t="58884" x="3743325" y="4557713"/>
          <p14:tracePt t="58900" x="3614738" y="4414838"/>
          <p14:tracePt t="58917" x="3490913" y="4300538"/>
          <p14:tracePt t="58933" x="3438525" y="4238625"/>
          <p14:tracePt t="58950" x="3400425" y="4200525"/>
          <p14:tracePt t="58966" x="3362325" y="4171950"/>
          <p14:tracePt t="58983" x="3324225" y="4143375"/>
          <p14:tracePt t="59000" x="3314700" y="4129088"/>
          <p14:tracePt t="59016" x="3300413" y="4119563"/>
          <p14:tracePt t="59033" x="3290888" y="4110038"/>
          <p14:tracePt t="59050" x="3286125" y="4100513"/>
          <p14:tracePt t="59066" x="3276600" y="4095750"/>
          <p14:tracePt t="59083" x="3271838" y="4090988"/>
          <p14:tracePt t="59101" x="3262313" y="4090988"/>
          <p14:tracePt t="59116" x="3248025" y="4090988"/>
          <p14:tracePt t="59133" x="3224213" y="4100513"/>
          <p14:tracePt t="59150" x="3186113" y="4133850"/>
          <p14:tracePt t="59166" x="3119438" y="4186238"/>
          <p14:tracePt t="59183" x="3062288" y="4233863"/>
          <p14:tracePt t="59200" x="2976563" y="4262438"/>
          <p14:tracePt t="59217" x="2886075" y="4295775"/>
          <p14:tracePt t="59233" x="2838450" y="4305300"/>
          <p14:tracePt t="59250" x="2805113" y="4305300"/>
          <p14:tracePt t="59267" x="2781300" y="4305300"/>
          <p14:tracePt t="59283" x="2757488" y="4291013"/>
          <p14:tracePt t="59299" x="2733675" y="4267200"/>
          <p14:tracePt t="59316" x="2719388" y="4224338"/>
          <p14:tracePt t="59333" x="2705100" y="4162425"/>
          <p14:tracePt t="59350" x="2700338" y="4076700"/>
          <p14:tracePt t="59366" x="2700338" y="4043363"/>
          <p14:tracePt t="59383" x="2719388" y="4019550"/>
          <p14:tracePt t="59400" x="2762250" y="3981450"/>
          <p14:tracePt t="59416" x="2814638" y="3952875"/>
          <p14:tracePt t="59433" x="2867025" y="3948113"/>
          <p14:tracePt t="59450" x="2895600" y="3943350"/>
          <p14:tracePt t="59466" x="2919413" y="3943350"/>
          <p14:tracePt t="59483" x="2928938" y="3952875"/>
          <p14:tracePt t="59500" x="2943225" y="3995738"/>
          <p14:tracePt t="59517" x="2947988" y="4052888"/>
          <p14:tracePt t="59534" x="2947988" y="4114800"/>
          <p14:tracePt t="59550" x="2947988" y="4129088"/>
          <p14:tracePt t="59567" x="2943225" y="4143375"/>
          <p14:tracePt t="59569" x="2943225" y="4148138"/>
          <p14:tracePt t="59600" x="2943225" y="4157663"/>
          <p14:tracePt t="59616" x="2943225" y="4162425"/>
          <p14:tracePt t="60391" x="3005138" y="4143375"/>
          <p14:tracePt t="60399" x="3119438" y="4114800"/>
          <p14:tracePt t="60406" x="3233738" y="4076700"/>
          <p14:tracePt t="60416" x="3352800" y="4033838"/>
          <p14:tracePt t="60433" x="3543300" y="3971925"/>
          <p14:tracePt t="60450" x="3871913" y="3914775"/>
          <p14:tracePt t="60483" x="4138613" y="3895725"/>
          <p14:tracePt t="60516" x="4371975" y="3914775"/>
          <p14:tracePt t="60533" x="4419600" y="3924300"/>
          <p14:tracePt t="60550" x="4471988" y="3933825"/>
          <p14:tracePt t="60566" x="4524375" y="3943350"/>
          <p14:tracePt t="60583" x="4591050" y="3948113"/>
          <p14:tracePt t="60600" x="4643438" y="3948113"/>
          <p14:tracePt t="60616" x="4676775" y="3938588"/>
          <p14:tracePt t="60633" x="4738688" y="3914775"/>
          <p14:tracePt t="60650" x="4776788" y="3910013"/>
          <p14:tracePt t="60666" x="4819650" y="3900488"/>
          <p14:tracePt t="60683" x="4848225" y="3900488"/>
          <p14:tracePt t="60700" x="4886325" y="3900488"/>
          <p14:tracePt t="60716" x="4910138" y="3900488"/>
          <p14:tracePt t="60733" x="4924425" y="3900488"/>
          <p14:tracePt t="60750" x="4933950" y="3900488"/>
          <p14:tracePt t="60766" x="4943475" y="3900488"/>
          <p14:tracePt t="60783" x="4948238" y="3900488"/>
          <p14:tracePt t="60839" x="4948238" y="3890963"/>
          <p14:tracePt t="60846" x="4943475" y="3881438"/>
          <p14:tracePt t="60854" x="4938713" y="3871913"/>
          <p14:tracePt t="60866" x="4919663" y="3843338"/>
          <p14:tracePt t="60883" x="4767263" y="3733800"/>
          <p14:tracePt t="60899" x="4614863" y="3652838"/>
          <p14:tracePt t="60916" x="4486275" y="3609975"/>
          <p14:tracePt t="60933" x="4357688" y="3576638"/>
          <p14:tracePt t="60949" x="4238625" y="3543300"/>
          <p14:tracePt t="60966" x="4200525" y="3533775"/>
          <p14:tracePt t="60983" x="4186238" y="3533775"/>
          <p14:tracePt t="60999" x="4181475" y="3533775"/>
          <p14:tracePt t="61016" x="4171950" y="3533775"/>
          <p14:tracePt t="61033" x="4162425" y="3533775"/>
          <p14:tracePt t="61052" x="4157663" y="3533775"/>
          <p14:tracePt t="61067" x="4138613" y="3533775"/>
          <p14:tracePt t="61083" x="4114800" y="3538538"/>
          <p14:tracePt t="61099" x="4090988" y="3548063"/>
          <p14:tracePt t="61116" x="4071938" y="3562350"/>
          <p14:tracePt t="61133" x="4014788" y="3590925"/>
          <p14:tracePt t="61149" x="3976688" y="3614738"/>
          <p14:tracePt t="61166" x="3929063" y="3643313"/>
          <p14:tracePt t="61183" x="3886200" y="3662363"/>
          <p14:tracePt t="61199" x="3843338" y="3686175"/>
          <p14:tracePt t="61216" x="3829050" y="3690938"/>
          <p14:tracePt t="61233" x="3814763" y="3700463"/>
          <p14:tracePt t="61250" x="3805238" y="3700463"/>
          <p14:tracePt t="61266" x="3800475" y="3700463"/>
          <p14:tracePt t="61283" x="3795713" y="3700463"/>
          <p14:tracePt t="61338" x="3795713" y="3705225"/>
          <p14:tracePt t="61345" x="3795713" y="3709988"/>
          <p14:tracePt t="61353" x="3800475" y="3719513"/>
          <p14:tracePt t="61366" x="3814763" y="3738563"/>
          <p14:tracePt t="61383" x="3876675" y="3810000"/>
          <p14:tracePt t="61399" x="3924300" y="3848100"/>
          <p14:tracePt t="61416" x="3967163" y="3876675"/>
          <p14:tracePt t="61433" x="4014788" y="3905250"/>
          <p14:tracePt t="61449" x="4048125" y="3914775"/>
          <p14:tracePt t="61466" x="4076700" y="3929063"/>
          <p14:tracePt t="61483" x="4100513" y="3948113"/>
          <p14:tracePt t="61499" x="4119563" y="3962400"/>
          <p14:tracePt t="61516" x="4129088" y="3967163"/>
          <p14:tracePt t="61533" x="4133850" y="3971925"/>
          <p14:tracePt t="61550" x="4138613" y="3971925"/>
          <p14:tracePt t="61566" x="4148138" y="3976688"/>
          <p14:tracePt t="61583" x="4157663" y="3981450"/>
          <p14:tracePt t="61600" x="4167188" y="3990975"/>
          <p14:tracePt t="61616" x="4191000" y="3995738"/>
          <p14:tracePt t="61633" x="4210050" y="4005263"/>
          <p14:tracePt t="61650" x="4224338" y="4010025"/>
          <p14:tracePt t="61666" x="4229100" y="4019550"/>
          <p14:tracePt t="61683" x="4238625" y="4019550"/>
          <p14:tracePt t="61699" x="4248150" y="4019550"/>
          <p14:tracePt t="62249" x="4243388" y="4019550"/>
          <p14:tracePt t="62256" x="4224338" y="4010025"/>
          <p14:tracePt t="62266" x="4205288" y="4000500"/>
          <p14:tracePt t="62283" x="4176713" y="3986213"/>
          <p14:tracePt t="62299" x="4110038" y="3938588"/>
          <p14:tracePt t="62316" x="4052888" y="3905250"/>
          <p14:tracePt t="62333" x="3986213" y="3857625"/>
          <p14:tracePt t="62366" x="3800475" y="3733800"/>
          <p14:tracePt t="62399" x="3586163" y="3633788"/>
          <p14:tracePt t="62416" x="3395663" y="3557588"/>
          <p14:tracePt t="62433" x="3305175" y="3509963"/>
          <p14:tracePt t="62449" x="3228975" y="3443288"/>
          <p14:tracePt t="62466" x="3114675" y="3367088"/>
          <p14:tracePt t="62483" x="2976563" y="3276600"/>
          <p14:tracePt t="62499" x="2886075" y="3228975"/>
          <p14:tracePt t="62516" x="2833688" y="3195638"/>
          <p14:tracePt t="62533" x="2776538" y="3171825"/>
          <p14:tracePt t="62549" x="2724150" y="3148013"/>
          <p14:tracePt t="62566" x="2690813" y="3128963"/>
          <p14:tracePt t="62583" x="2657475" y="3119438"/>
          <p14:tracePt t="62600" x="2614613" y="3105150"/>
          <p14:tracePt t="62616" x="2595563" y="3100388"/>
          <p14:tracePt t="62633" x="2571750" y="3090863"/>
          <p14:tracePt t="62650" x="2557463" y="3086100"/>
          <p14:tracePt t="62666" x="2538413" y="3076575"/>
          <p14:tracePt t="62683" x="2533650" y="3071813"/>
          <p14:tracePt t="62699" x="2524125" y="3071813"/>
          <p14:tracePt t="62716" x="2519363" y="3071813"/>
          <p14:tracePt t="62733" x="2514600" y="3071813"/>
          <p14:tracePt t="63108" x="2638425" y="3100388"/>
          <p14:tracePt t="63115" x="2781300" y="3152775"/>
          <p14:tracePt t="63122" x="2905125" y="3205163"/>
          <p14:tracePt t="63133" x="3043238" y="3248025"/>
          <p14:tracePt t="63149" x="3309938" y="3352800"/>
          <p14:tracePt t="63183" x="3757613" y="3557588"/>
          <p14:tracePt t="63216" x="4038600" y="3771900"/>
          <p14:tracePt t="63233" x="4081463" y="3848100"/>
          <p14:tracePt t="63249" x="4100513" y="3881438"/>
          <p14:tracePt t="63266" x="4114800" y="3895725"/>
          <p14:tracePt t="63283" x="4124325" y="3914775"/>
          <p14:tracePt t="63299" x="4133850" y="3924300"/>
          <p14:tracePt t="63316" x="4148138" y="3943350"/>
          <p14:tracePt t="63333" x="4162425" y="3957638"/>
          <p14:tracePt t="63349" x="4214813" y="3981450"/>
          <p14:tracePt t="63366" x="4267200" y="4010025"/>
          <p14:tracePt t="63383" x="4329113" y="4024313"/>
          <p14:tracePt t="63399" x="4405313" y="4043363"/>
          <p14:tracePt t="63416" x="4510088" y="4067175"/>
          <p14:tracePt t="63433" x="4610100" y="4100513"/>
          <p14:tracePt t="63450" x="4714875" y="4148138"/>
          <p14:tracePt t="63466" x="4862513" y="4205288"/>
          <p14:tracePt t="63483" x="4938713" y="4233863"/>
          <p14:tracePt t="63499" x="5053013" y="4267200"/>
          <p14:tracePt t="63516" x="5162550" y="4300538"/>
          <p14:tracePt t="63533" x="5314950" y="4333875"/>
          <p14:tracePt t="63549" x="5381625" y="4338638"/>
          <p14:tracePt t="63566" x="5434013" y="4348163"/>
          <p14:tracePt t="63583" x="5486400" y="4348163"/>
          <p14:tracePt t="63599" x="5543550" y="4348163"/>
          <p14:tracePt t="63616" x="5581650" y="4348163"/>
          <p14:tracePt t="63633" x="5600700" y="4348163"/>
          <p14:tracePt t="63649" x="5619750" y="4348163"/>
          <p14:tracePt t="63666" x="5624513" y="4348163"/>
          <p14:tracePt t="63683" x="5629275" y="4348163"/>
          <p14:tracePt t="64480" x="5629275" y="4343400"/>
          <p14:tracePt t="64487" x="5643563" y="4329113"/>
          <p14:tracePt t="64499" x="5648325" y="4310063"/>
          <p14:tracePt t="64516" x="5691188" y="4219575"/>
          <p14:tracePt t="64533" x="5734050" y="4100513"/>
          <p14:tracePt t="64549" x="5786438" y="3990975"/>
          <p14:tracePt t="64583" x="5967413" y="3667125"/>
          <p14:tracePt t="64616" x="6157913" y="3371850"/>
          <p14:tracePt t="64633" x="6276975" y="3219450"/>
          <p14:tracePt t="64649" x="6372225" y="3095625"/>
          <p14:tracePt t="64666" x="6438900" y="2995613"/>
          <p14:tracePt t="64682" x="6500813" y="2933700"/>
          <p14:tracePt t="64699" x="6548438" y="2881313"/>
          <p14:tracePt t="64716" x="6591300" y="2843213"/>
          <p14:tracePt t="64732" x="6615113" y="2819400"/>
          <p14:tracePt t="64749" x="6619875" y="2809875"/>
          <p14:tracePt t="64766" x="6643688" y="2795588"/>
          <p14:tracePt t="64782" x="6648450" y="2790825"/>
          <p14:tracePt t="64799" x="6653213" y="2786063"/>
          <p14:tracePt t="64816" x="6653213" y="2776538"/>
          <p14:tracePt t="64832" x="6657975" y="2776538"/>
          <p14:tracePt t="65536" x="6657975" y="2790825"/>
          <p14:tracePt t="65543" x="6643688" y="2805113"/>
          <p14:tracePt t="65551" x="6643688" y="2833688"/>
          <p14:tracePt t="65566" x="6624638" y="2867025"/>
          <p14:tracePt t="65582" x="6605588" y="2914650"/>
          <p14:tracePt t="65599" x="6586538" y="2957513"/>
          <p14:tracePt t="65616" x="6519863" y="3067050"/>
          <p14:tracePt t="65649" x="6372225" y="3309938"/>
          <p14:tracePt t="65682" x="6243638" y="3505200"/>
          <p14:tracePt t="65699" x="6191250" y="3590925"/>
          <p14:tracePt t="65716" x="6148388" y="3690938"/>
          <p14:tracePt t="65732" x="6119813" y="3743325"/>
          <p14:tracePt t="65749" x="6081713" y="3810000"/>
          <p14:tracePt t="65766" x="6057900" y="3857625"/>
          <p14:tracePt t="65783" x="6029325" y="3910013"/>
          <p14:tracePt t="65799" x="6000750" y="3976688"/>
          <p14:tracePt t="65816" x="5957888" y="4071938"/>
          <p14:tracePt t="65832" x="5929313" y="4124325"/>
          <p14:tracePt t="65849" x="5910263" y="4167188"/>
          <p14:tracePt t="65866" x="5895975" y="4214813"/>
          <p14:tracePt t="65882" x="5886450" y="4238625"/>
          <p14:tracePt t="65899" x="5876925" y="4262438"/>
          <p14:tracePt t="65916" x="5872163" y="4281488"/>
          <p14:tracePt t="65932" x="5862638" y="4300538"/>
          <p14:tracePt t="65949" x="5857875" y="4310063"/>
          <p14:tracePt t="65966" x="5848350" y="4319588"/>
          <p14:tracePt t="66461" x="5815013" y="4314825"/>
          <p14:tracePt t="66468" x="5767388" y="4295775"/>
          <p14:tracePt t="66482" x="5681663" y="4267200"/>
          <p14:tracePt t="66516" x="5495925" y="4233863"/>
          <p14:tracePt t="66532" x="5414963" y="4233863"/>
          <p14:tracePt t="66566" x="5281613" y="4233863"/>
          <p14:tracePt t="66601" x="5195888" y="4210050"/>
          <p14:tracePt t="66617" x="5172075" y="4205288"/>
          <p14:tracePt t="66634" x="5157788" y="4195763"/>
          <p14:tracePt t="66652" x="5138738" y="4176713"/>
          <p14:tracePt t="66666" x="5119688" y="4152900"/>
          <p14:tracePt t="66682" x="5100638" y="4129088"/>
          <p14:tracePt t="66699" x="5091113" y="4105275"/>
          <p14:tracePt t="66716" x="5076825" y="4076700"/>
          <p14:tracePt t="66732" x="5057775" y="4043363"/>
          <p14:tracePt t="66749" x="5033963" y="4019550"/>
          <p14:tracePt t="66766" x="5010150" y="3995738"/>
          <p14:tracePt t="66782" x="4986338" y="3971925"/>
          <p14:tracePt t="66799" x="4933950" y="3933825"/>
          <p14:tracePt t="66816" x="4905375" y="3914775"/>
          <p14:tracePt t="66832" x="4862513" y="3895725"/>
          <p14:tracePt t="66849" x="4772025" y="3862388"/>
          <p14:tracePt t="66866" x="4710113" y="3848100"/>
          <p14:tracePt t="66883" x="4643438" y="3833813"/>
          <p14:tracePt t="66899" x="4595813" y="3819525"/>
          <p14:tracePt t="66916" x="4533900" y="3810000"/>
          <p14:tracePt t="66932" x="4491038" y="3810000"/>
          <p14:tracePt t="66949" x="4438650" y="3810000"/>
          <p14:tracePt t="66966" x="4391025" y="3814763"/>
          <p14:tracePt t="66982" x="4319588" y="3843338"/>
          <p14:tracePt t="66999" x="4276725" y="3852863"/>
          <p14:tracePt t="67016" x="4243388" y="3876675"/>
          <p14:tracePt t="67033" x="4181475" y="3967163"/>
          <p14:tracePt t="67049" x="4133850" y="4052888"/>
          <p14:tracePt t="67066" x="4110038" y="4114800"/>
          <p14:tracePt t="67082" x="4090988" y="4162425"/>
          <p14:tracePt t="67099" x="4081463" y="4224338"/>
          <p14:tracePt t="67116" x="4081463" y="4291013"/>
          <p14:tracePt t="67132" x="4081463" y="4381500"/>
          <p14:tracePt t="67149" x="4090988" y="4471988"/>
          <p14:tracePt t="67166" x="4110038" y="4572000"/>
          <p14:tracePt t="67182" x="4129088" y="4614863"/>
          <p14:tracePt t="67199" x="4143375" y="4652963"/>
          <p14:tracePt t="67216" x="4167188" y="4691063"/>
          <p14:tracePt t="67232" x="4210050" y="4729163"/>
          <p14:tracePt t="67249" x="4252913" y="4752975"/>
          <p14:tracePt t="67266" x="4305300" y="4767263"/>
          <p14:tracePt t="67282" x="4381500" y="4776788"/>
          <p14:tracePt t="67299" x="4419600" y="4776788"/>
          <p14:tracePt t="67316" x="4462463" y="4776788"/>
          <p14:tracePt t="67332" x="4505325" y="4757738"/>
          <p14:tracePt t="67349" x="4600575" y="4705350"/>
          <p14:tracePt t="67366" x="4667250" y="4652963"/>
          <p14:tracePt t="67382" x="4738688" y="4600575"/>
          <p14:tracePt t="67399" x="4791075" y="4529138"/>
          <p14:tracePt t="67416" x="4857750" y="4433888"/>
          <p14:tracePt t="67433" x="4876800" y="4395788"/>
          <p14:tracePt t="67449" x="4891088" y="4362450"/>
          <p14:tracePt t="67466" x="4891088" y="4314825"/>
          <p14:tracePt t="67482" x="4891088" y="4262438"/>
          <p14:tracePt t="67499" x="4881563" y="4171950"/>
          <p14:tracePt t="67516" x="4848225" y="4052888"/>
          <p14:tracePt t="67532" x="4786313" y="3948113"/>
          <p14:tracePt t="67549" x="4752975" y="3910013"/>
          <p14:tracePt t="67566" x="4724400" y="3876675"/>
          <p14:tracePt t="67582" x="4686300" y="3852863"/>
          <p14:tracePt t="67599" x="4657725" y="3824288"/>
          <p14:tracePt t="67616" x="4643438" y="3819525"/>
          <p14:tracePt t="67632" x="4633913" y="3810000"/>
          <p14:tracePt t="67649" x="4619625" y="3810000"/>
          <p14:tracePt t="67666" x="4614863" y="3810000"/>
          <p14:tracePt t="67682" x="4605338" y="3810000"/>
          <p14:tracePt t="67699" x="4600575" y="3810000"/>
          <p14:tracePt t="67716" x="4591050" y="3810000"/>
          <p14:tracePt t="68179" x="4638675" y="3833813"/>
          <p14:tracePt t="68186" x="4733925" y="3871913"/>
          <p14:tracePt t="68199" x="4824413" y="3905250"/>
          <p14:tracePt t="68216" x="5119688" y="4000500"/>
          <p14:tracePt t="68232" x="5276850" y="4033838"/>
          <p14:tracePt t="68249" x="5438775" y="4071938"/>
          <p14:tracePt t="68266" x="5667375" y="4124325"/>
          <p14:tracePt t="68299" x="5857875" y="4171950"/>
          <p14:tracePt t="68332" x="6005513" y="4205288"/>
          <p14:tracePt t="68349" x="6043613" y="4205288"/>
          <p14:tracePt t="68366" x="6086475" y="4195763"/>
          <p14:tracePt t="68382" x="6119813" y="4181475"/>
          <p14:tracePt t="68399" x="6172200" y="4157663"/>
          <p14:tracePt t="68416" x="6200775" y="4143375"/>
          <p14:tracePt t="68432" x="6224588" y="4129088"/>
          <p14:tracePt t="68449" x="6257925" y="4105275"/>
          <p14:tracePt t="68466" x="6281738" y="4090988"/>
          <p14:tracePt t="68482" x="6296025" y="4071938"/>
          <p14:tracePt t="68499" x="6319838" y="4062413"/>
          <p14:tracePt t="68516" x="6343650" y="4038600"/>
          <p14:tracePt t="68532" x="6353175" y="4014788"/>
          <p14:tracePt t="68549" x="6353175" y="3981450"/>
          <p14:tracePt t="68566" x="6353175" y="3938588"/>
          <p14:tracePt t="68567" x="6343650" y="3919538"/>
          <p14:tracePt t="68582" x="6319838" y="3876675"/>
          <p14:tracePt t="68600" x="6272213" y="3824288"/>
          <p14:tracePt t="68616" x="6172200" y="3776663"/>
          <p14:tracePt t="68634" x="6034088" y="3752850"/>
          <p14:tracePt t="68650" x="5957888" y="3767138"/>
          <p14:tracePt t="68667" x="5881688" y="3814763"/>
          <p14:tracePt t="68683" x="5815013" y="3895725"/>
          <p14:tracePt t="68700" x="5738813" y="3995738"/>
          <p14:tracePt t="68716" x="5715000" y="4038600"/>
          <p14:tracePt t="68732" x="5700713" y="4100513"/>
          <p14:tracePt t="68749" x="5700713" y="4171950"/>
          <p14:tracePt t="68766" x="5710238" y="4286250"/>
          <p14:tracePt t="68782" x="5734050" y="4352925"/>
          <p14:tracePt t="68799" x="5753100" y="4395788"/>
          <p14:tracePt t="68816" x="5762625" y="4433888"/>
          <p14:tracePt t="68832" x="5800725" y="4476750"/>
          <p14:tracePt t="68849" x="5838825" y="4505325"/>
          <p14:tracePt t="68866" x="5891213" y="4548188"/>
          <p14:tracePt t="68883" x="5995988" y="4591050"/>
          <p14:tracePt t="68899" x="6067425" y="4610100"/>
          <p14:tracePt t="68916" x="6124575" y="4610100"/>
          <p14:tracePt t="68932" x="6181725" y="4586288"/>
          <p14:tracePt t="68949" x="6262688" y="4543425"/>
          <p14:tracePt t="68966" x="6305550" y="4486275"/>
          <p14:tracePt t="68982" x="6376988" y="4367213"/>
          <p14:tracePt t="68999" x="6429375" y="4224338"/>
          <p14:tracePt t="69016" x="6419850" y="4086225"/>
          <p14:tracePt t="69032" x="6391275" y="4029075"/>
          <p14:tracePt t="69049" x="6353175" y="3995738"/>
          <p14:tracePt t="69066" x="6253163" y="3976688"/>
          <p14:tracePt t="69082" x="6129338" y="3995738"/>
          <p14:tracePt t="69099" x="6029325" y="4048125"/>
          <p14:tracePt t="69115" x="5953125" y="4086225"/>
          <p14:tracePt t="69133" x="5900738" y="4129088"/>
          <p14:tracePt t="69149" x="5891213" y="4138613"/>
          <p14:tracePt t="69166" x="5881688" y="4152900"/>
          <p14:tracePt t="69182" x="5876925" y="4157663"/>
          <p14:tracePt t="70335" x="5891213" y="4110038"/>
          <p14:tracePt t="70343" x="5915025" y="4057650"/>
          <p14:tracePt t="70351" x="5953125" y="4000500"/>
          <p14:tracePt t="70365" x="6015038" y="3848100"/>
          <p14:tracePt t="70382" x="6057900" y="3719513"/>
          <p14:tracePt t="70399" x="6081713" y="3633788"/>
          <p14:tracePt t="70432" x="6105525" y="3514725"/>
          <p14:tracePt t="70466" x="6129338" y="3443288"/>
          <p14:tracePt t="70483" x="6148388" y="3400425"/>
          <p14:tracePt t="70499" x="6157913" y="3376613"/>
          <p14:tracePt t="70515" x="6172200" y="3357563"/>
          <p14:tracePt t="70532" x="6186488" y="3333750"/>
          <p14:tracePt t="70549" x="6229350" y="3290888"/>
          <p14:tracePt t="70565" x="6272213" y="3262313"/>
          <p14:tracePt t="70582" x="6300788" y="3248025"/>
          <p14:tracePt t="70599" x="6315075" y="3238500"/>
          <p14:tracePt t="70615" x="6324600" y="3233738"/>
          <p14:tracePt t="70649" x="6319838" y="3233738"/>
          <p14:tracePt t="70665" x="6253163" y="3276600"/>
          <p14:tracePt t="70682" x="6091238" y="3338513"/>
          <p14:tracePt t="70699" x="5876925" y="3405188"/>
          <p14:tracePt t="70716" x="5553075" y="3462338"/>
          <p14:tracePt t="70732" x="5048250" y="3505200"/>
          <p14:tracePt t="70749" x="4748213" y="3519488"/>
          <p14:tracePt t="70765" x="4543425" y="3505200"/>
          <p14:tracePt t="70782" x="4376738" y="3462338"/>
          <p14:tracePt t="70799" x="4133850" y="3395663"/>
          <p14:tracePt t="70815" x="3995738" y="3371850"/>
          <p14:tracePt t="70832" x="3862388" y="3348038"/>
          <p14:tracePt t="70850" x="3676650" y="3314700"/>
          <p14:tracePt t="70865" x="3624263" y="3305175"/>
          <p14:tracePt t="70882" x="3595688" y="3300413"/>
          <p14:tracePt t="71100" x="3419475" y="3300413"/>
          <p14:tracePt t="71107" x="3186113" y="3309938"/>
          <p14:tracePt t="71116" x="3048000" y="3309938"/>
          <p14:tracePt t="71132" x="2790825" y="3305175"/>
          <p14:tracePt t="71149" x="2557463" y="3295650"/>
          <p14:tracePt t="71165" x="2352675" y="3262313"/>
          <p14:tracePt t="71182" x="2257425" y="3238500"/>
          <p14:tracePt t="71199" x="2185988" y="3228975"/>
          <p14:tracePt t="71216" x="2109788" y="3224213"/>
          <p14:tracePt t="71232" x="2081213" y="3224213"/>
          <p14:tracePt t="71249" x="2043113" y="3224213"/>
          <p14:tracePt t="71266" x="2000250" y="3228975"/>
          <p14:tracePt t="71282" x="1938338" y="3248025"/>
          <p14:tracePt t="71299" x="1862138" y="3271838"/>
          <p14:tracePt t="71315" x="1747838" y="3305175"/>
          <p14:tracePt t="71332" x="1647825" y="3348038"/>
          <p14:tracePt t="71349" x="1524000" y="3362325"/>
          <p14:tracePt t="71365" x="1471613" y="3357563"/>
          <p14:tracePt t="71382" x="1419225" y="3333750"/>
          <p14:tracePt t="71399" x="1362075" y="3305175"/>
          <p14:tracePt t="71415" x="1257300" y="3181350"/>
          <p14:tracePt t="71432" x="1185863" y="3038475"/>
          <p14:tracePt t="71449" x="1147763" y="2943225"/>
          <p14:tracePt t="71466" x="1138238" y="2857500"/>
          <p14:tracePt t="71482" x="1152525" y="2805113"/>
          <p14:tracePt t="71500" x="1181100" y="2767013"/>
          <p14:tracePt t="71515" x="1243013" y="2747963"/>
          <p14:tracePt t="71532" x="1390650" y="2767013"/>
          <p14:tracePt t="71549" x="1524000" y="2828925"/>
          <p14:tracePt t="71565" x="1614488" y="2909888"/>
          <p14:tracePt t="71582" x="1695450" y="3033713"/>
          <p14:tracePt t="71599" x="1738313" y="3138488"/>
          <p14:tracePt t="71615" x="1738313" y="3171825"/>
          <p14:tracePt t="71632" x="1738313" y="3190875"/>
          <p14:tracePt t="71649" x="1738313" y="3200400"/>
          <p14:tracePt t="71665" x="1738313" y="3209925"/>
          <p14:tracePt t="71682" x="1738313" y="3214688"/>
          <p14:tracePt t="71739" x="1743075" y="3219450"/>
          <p14:tracePt t="71746" x="1752600" y="3219450"/>
          <p14:tracePt t="71754" x="1771650" y="3224213"/>
          <p14:tracePt t="71765" x="1814513" y="3224213"/>
          <p14:tracePt t="71782" x="2143125" y="3219450"/>
          <p14:tracePt t="71799" x="2514600" y="3186113"/>
          <p14:tracePt t="71815" x="2986088" y="3148013"/>
          <p14:tracePt t="71832" x="3638550" y="3109913"/>
          <p14:tracePt t="71849" x="4071938" y="3100388"/>
          <p14:tracePt t="71866" x="4433888" y="3062288"/>
          <p14:tracePt t="71882" x="4700588" y="3033713"/>
          <p14:tracePt t="71899" x="5033963" y="2976563"/>
          <p14:tracePt t="71915" x="5224463" y="2957513"/>
          <p14:tracePt t="71932" x="5419725" y="2957513"/>
          <p14:tracePt t="71949" x="5576888" y="2962275"/>
          <p14:tracePt t="71965" x="5762625" y="2986088"/>
          <p14:tracePt t="71982" x="5862638" y="2995613"/>
          <p14:tracePt t="71999" x="5976938" y="2995613"/>
          <p14:tracePt t="72015" x="6076950" y="2990850"/>
          <p14:tracePt t="72032" x="6196013" y="2962275"/>
          <p14:tracePt t="72049" x="6296025" y="2919413"/>
          <p14:tracePt t="72065" x="6391275" y="2881313"/>
          <p14:tracePt t="72067" x="6429375" y="2857500"/>
          <p14:tracePt t="72084" x="6505575" y="2824163"/>
          <p14:tracePt t="72099" x="6553200" y="2805113"/>
          <p14:tracePt t="72115" x="6591300" y="2786063"/>
          <p14:tracePt t="72132" x="6615113" y="2776538"/>
          <p14:tracePt t="72149" x="6648450" y="2767013"/>
          <p14:tracePt t="72165" x="6667500" y="2752725"/>
          <p14:tracePt t="72182" x="6691313" y="2752725"/>
          <p14:tracePt t="72199" x="6710363" y="2752725"/>
          <p14:tracePt t="72215" x="6734175" y="2757488"/>
          <p14:tracePt t="72232" x="6738938" y="2762250"/>
          <p14:tracePt t="72249" x="6738938" y="2776538"/>
          <p14:tracePt t="72266" x="6724650" y="2824163"/>
          <p14:tracePt t="72282" x="6705600" y="2862263"/>
          <p14:tracePt t="72298" x="6672263" y="2909888"/>
          <p14:tracePt t="72315" x="6634163" y="2947988"/>
          <p14:tracePt t="72332" x="6496050" y="3019425"/>
          <p14:tracePt t="72349" x="6367463" y="3048000"/>
          <p14:tracePt t="72365" x="6210300" y="3062288"/>
          <p14:tracePt t="72382" x="6000750" y="3057525"/>
          <p14:tracePt t="72399" x="5762625" y="3005138"/>
          <p14:tracePt t="72415" x="5629275" y="2943225"/>
          <p14:tracePt t="72432" x="5529263" y="2871788"/>
          <p14:tracePt t="72449" x="5448300" y="2795588"/>
          <p14:tracePt t="72465" x="5424488" y="2771775"/>
          <p14:tracePt t="72482" x="5414963" y="2757488"/>
          <p14:tracePt t="72499" x="5414963" y="2743200"/>
          <p14:tracePt t="72515" x="5448300" y="2719388"/>
          <p14:tracePt t="72532" x="5491163" y="2714625"/>
          <p14:tracePt t="72548" x="5562600" y="2714625"/>
          <p14:tracePt t="72565" x="5619750" y="2724150"/>
          <p14:tracePt t="72567" x="5648325" y="2728913"/>
          <p14:tracePt t="72582" x="5691188" y="2752725"/>
          <p14:tracePt t="72599" x="5724525" y="2781300"/>
          <p14:tracePt t="72615" x="5748338" y="2814638"/>
          <p14:tracePt t="72632" x="5767388" y="2852738"/>
          <p14:tracePt t="72648" x="5776913" y="2881313"/>
          <p14:tracePt t="72665" x="5776913" y="2895600"/>
          <p14:tracePt t="72682" x="5776913" y="2900363"/>
          <p14:tracePt t="72699" x="5776913" y="2909888"/>
          <p14:tracePt t="72715" x="5776913" y="2914650"/>
          <p14:tracePt t="72732" x="5776913" y="2919413"/>
          <p14:tracePt t="72772" x="5776913" y="2924175"/>
          <p14:tracePt t="72782" x="5776913" y="2928938"/>
          <p14:tracePt t="72799" x="5772150" y="2933700"/>
          <p14:tracePt t="72815" x="5767388" y="2947988"/>
          <p14:tracePt t="72832" x="5762625" y="2967038"/>
          <p14:tracePt t="72848" x="5762625" y="2971800"/>
          <p14:tracePt t="72865" x="5762625" y="2976563"/>
          <p14:tracePt t="72882" x="5762625" y="2986088"/>
          <p14:tracePt t="72898" x="5762625" y="2995613"/>
          <p14:tracePt t="72915" x="5762625" y="3000375"/>
          <p14:tracePt t="72932" x="5762625" y="3014663"/>
          <p14:tracePt t="72949" x="5772150" y="3057525"/>
          <p14:tracePt t="72965" x="5786438" y="3081338"/>
          <p14:tracePt t="72982" x="5791200" y="3095625"/>
          <p14:tracePt t="72999" x="5795963" y="3105150"/>
          <p14:tracePt t="73015" x="5800725" y="3119438"/>
          <p14:tracePt t="73032" x="5805488" y="3143250"/>
          <p14:tracePt t="73048" x="5810250" y="3162300"/>
          <p14:tracePt t="73065" x="5819775" y="3181350"/>
          <p14:tracePt t="73082" x="5824538" y="3186113"/>
          <p14:tracePt t="73099" x="5824538" y="3195638"/>
          <p14:tracePt t="73374" x="5867400" y="3167063"/>
          <p14:tracePt t="73381" x="5948363" y="3114675"/>
          <p14:tracePt t="73389" x="6043613" y="3057525"/>
          <p14:tracePt t="73399" x="6148388" y="2990850"/>
          <p14:tracePt t="73415" x="6338888" y="2895600"/>
          <p14:tracePt t="73432" x="6624638" y="2781300"/>
          <p14:tracePt t="73465" x="6915150" y="2714625"/>
          <p14:tracePt t="73498" x="7124700" y="2676525"/>
          <p14:tracePt t="73515" x="7167563" y="2662238"/>
          <p14:tracePt t="73532" x="7196138" y="2657475"/>
          <p14:tracePt t="73548" x="7205663" y="2657475"/>
          <p14:tracePt t="73565" x="7210425" y="2657475"/>
          <p14:tracePt t="73587" x="7196138" y="2657475"/>
          <p14:tracePt t="73598" x="7153275" y="2662238"/>
          <p14:tracePt t="73615" x="6938963" y="2709863"/>
          <p14:tracePt t="73632" x="6257925" y="2843213"/>
          <p14:tracePt t="73649" x="5695950" y="2986088"/>
          <p14:tracePt t="73666" x="5072063" y="3138488"/>
          <p14:tracePt t="73682" x="4348163" y="3328988"/>
          <p14:tracePt t="73699" x="4048125" y="3381375"/>
          <p14:tracePt t="73715" x="3833813" y="3400425"/>
          <p14:tracePt t="73732" x="3648075" y="3395663"/>
          <p14:tracePt t="73748" x="3448050" y="3352800"/>
          <p14:tracePt t="73765" x="3362325" y="3314700"/>
          <p14:tracePt t="73782" x="3276600" y="3276600"/>
          <p14:tracePt t="73798" x="3181350" y="3243263"/>
          <p14:tracePt t="73815" x="3076575" y="3205163"/>
          <p14:tracePt t="73832" x="3033713" y="3186113"/>
          <p14:tracePt t="73848" x="3009900" y="3176588"/>
          <p14:tracePt t="73865" x="2995613" y="3162300"/>
          <p14:tracePt t="73882" x="2995613" y="3148013"/>
          <p14:tracePt t="73898" x="3014663" y="3114675"/>
          <p14:tracePt t="73915" x="3095625" y="3043238"/>
          <p14:tracePt t="73932" x="3314700" y="2871788"/>
          <p14:tracePt t="73948" x="3571875" y="2709863"/>
          <p14:tracePt t="73965" x="3786188" y="2595563"/>
          <p14:tracePt t="73982" x="4076700" y="2471738"/>
          <p14:tracePt t="73998" x="4467225" y="2286000"/>
          <p14:tracePt t="74015" x="4610100" y="2209800"/>
          <p14:tracePt t="74032" x="4710113" y="2143125"/>
          <p14:tracePt t="74049" x="4767263" y="2105025"/>
          <p14:tracePt t="74065" x="4786313" y="2095500"/>
          <p14:tracePt t="74082" x="4791075" y="2090738"/>
          <p14:tracePt t="74098" x="4795838" y="2085975"/>
          <p14:tracePt t="74130" x="4800600" y="2085975"/>
          <p14:tracePt t="74218" x="4805363" y="2085975"/>
          <p14:tracePt t="74225" x="4805363" y="2100263"/>
          <p14:tracePt t="74233" x="4805363" y="2152650"/>
          <p14:tracePt t="74248" x="4791075" y="2309813"/>
          <p14:tracePt t="74265" x="4700588" y="2767013"/>
          <p14:tracePt t="74282" x="4624388" y="3057525"/>
          <p14:tracePt t="74299" x="4424363" y="3662363"/>
          <p14:tracePt t="74315" x="4286250" y="3981450"/>
          <p14:tracePt t="74332" x="4152900" y="4243388"/>
          <p14:tracePt t="74348" x="4067175" y="4357688"/>
          <p14:tracePt t="74365" x="3971925" y="4448175"/>
          <p14:tracePt t="74382" x="3895725" y="4505325"/>
          <p14:tracePt t="74399" x="3814763" y="4548188"/>
          <p14:tracePt t="74415" x="3762375" y="4576763"/>
          <p14:tracePt t="74432" x="3705225" y="4595813"/>
          <p14:tracePt t="74448" x="3676650" y="4600575"/>
          <p14:tracePt t="74465" x="3652838" y="4614863"/>
          <p14:tracePt t="74482" x="3619500" y="4624388"/>
          <p14:tracePt t="74498" x="3605213" y="4629150"/>
          <p14:tracePt t="74515" x="3595688" y="4633913"/>
          <p14:tracePt t="74532" x="3590925" y="4633913"/>
          <p14:tracePt t="74548" x="3571875" y="4638675"/>
          <p14:tracePt t="74565" x="3557588" y="4643438"/>
          <p14:tracePt t="74582" x="3529013" y="4657725"/>
          <p14:tracePt t="74598" x="3500438" y="4662488"/>
          <p14:tracePt t="74615" x="3429000" y="4676775"/>
          <p14:tracePt t="74632" x="3381375" y="4676775"/>
          <p14:tracePt t="74648" x="3314700" y="4676775"/>
          <p14:tracePt t="74665" x="3181350" y="4648200"/>
          <p14:tracePt t="74682" x="3062288" y="4605338"/>
          <p14:tracePt t="74699" x="2957513" y="4567238"/>
          <p14:tracePt t="74717" x="2867025" y="4524375"/>
          <p14:tracePt t="74732" x="2767013" y="4481513"/>
          <p14:tracePt t="74750" x="2728913" y="4457700"/>
          <p14:tracePt t="74766" x="2690813" y="4414838"/>
          <p14:tracePt t="74782" x="2633663" y="4338638"/>
          <p14:tracePt t="74798" x="2581275" y="4214813"/>
          <p14:tracePt t="74815" x="2566988" y="4152900"/>
          <p14:tracePt t="74832" x="2566988" y="4081463"/>
          <p14:tracePt t="74849" x="2609850" y="3929063"/>
          <p14:tracePt t="74865" x="2647950" y="3843338"/>
          <p14:tracePt t="74882" x="2700338" y="3781425"/>
          <p14:tracePt t="74899" x="2809875" y="3724275"/>
          <p14:tracePt t="74915" x="3005138" y="3700463"/>
          <p14:tracePt t="74932" x="3148013" y="3762375"/>
          <p14:tracePt t="74948" x="3281363" y="3862388"/>
          <p14:tracePt t="74965" x="3381375" y="3948113"/>
          <p14:tracePt t="74982" x="3471863" y="4110038"/>
          <p14:tracePt t="74998" x="3495675" y="4200525"/>
          <p14:tracePt t="75015" x="3505200" y="4271963"/>
          <p14:tracePt t="75033" x="3505200" y="4329113"/>
          <p14:tracePt t="75048" x="3490913" y="4343400"/>
          <p14:tracePt t="75065" x="3486150" y="4357688"/>
          <p14:tracePt t="75082" x="3486150" y="4362450"/>
          <p14:tracePt t="75098" x="3486150" y="4371975"/>
          <p14:tracePt t="75158" x="3486150" y="4376738"/>
          <p14:tracePt t="75166" x="3495675" y="4376738"/>
          <p14:tracePt t="75173" x="3514725" y="4391025"/>
          <p14:tracePt t="75182" x="3552825" y="4395788"/>
          <p14:tracePt t="75198" x="3700463" y="4424363"/>
          <p14:tracePt t="75215" x="3876675" y="4448175"/>
          <p14:tracePt t="75232" x="4081463" y="4486275"/>
          <p14:tracePt t="75248" x="4186238" y="4491038"/>
          <p14:tracePt t="75265" x="4257675" y="4505325"/>
          <p14:tracePt t="75282" x="4319588" y="4505325"/>
          <p14:tracePt t="75298" x="4329113" y="4505325"/>
          <p14:tracePt t="75315" x="4338638" y="4505325"/>
          <p14:tracePt t="75332" x="4348163" y="4505325"/>
          <p14:tracePt t="75422" x="4352925" y="4505325"/>
          <p14:tracePt t="75429" x="4357688" y="4505325"/>
          <p14:tracePt t="75436" x="4367213" y="4505325"/>
          <p14:tracePt t="75448" x="4395788" y="4505325"/>
          <p14:tracePt t="75465" x="4486275" y="4491038"/>
          <p14:tracePt t="75482" x="4624388" y="4481513"/>
          <p14:tracePt t="75498" x="4800600" y="4462463"/>
          <p14:tracePt t="75515" x="4957763" y="4448175"/>
          <p14:tracePt t="75532" x="5248275" y="4438650"/>
          <p14:tracePt t="75548" x="5443538" y="4438650"/>
          <p14:tracePt t="75565" x="5634038" y="4438650"/>
          <p14:tracePt t="75582" x="5810250" y="4438650"/>
          <p14:tracePt t="75598" x="5991225" y="4438650"/>
          <p14:tracePt t="75615" x="6100763" y="4438650"/>
          <p14:tracePt t="75632" x="6196013" y="4429125"/>
          <p14:tracePt t="75648" x="6286500" y="4424363"/>
          <p14:tracePt t="75665" x="6338888" y="4419600"/>
          <p14:tracePt t="75682" x="6381750" y="4410075"/>
          <p14:tracePt t="75698" x="6410325" y="4405313"/>
          <p14:tracePt t="75715" x="6457950" y="4400550"/>
          <p14:tracePt t="75732" x="6496050" y="4395788"/>
          <p14:tracePt t="75748" x="6515100" y="4381500"/>
          <p14:tracePt t="75765" x="6534150" y="4376738"/>
          <p14:tracePt t="75782" x="6548438" y="4367213"/>
          <p14:tracePt t="75798" x="6553200" y="4352925"/>
          <p14:tracePt t="75815" x="6557963" y="4329113"/>
          <p14:tracePt t="75832" x="6548438" y="4286250"/>
          <p14:tracePt t="75849" x="6500813" y="4205288"/>
          <p14:tracePt t="75865" x="6453188" y="4162425"/>
          <p14:tracePt t="75882" x="6372225" y="4105275"/>
          <p14:tracePt t="75899" x="6257925" y="4052888"/>
          <p14:tracePt t="75915" x="6196013" y="4033838"/>
          <p14:tracePt t="75932" x="6143625" y="4019550"/>
          <p14:tracePt t="75948" x="6072188" y="3995738"/>
          <p14:tracePt t="75965" x="5976938" y="3952875"/>
          <p14:tracePt t="75982" x="5910263" y="3910013"/>
          <p14:tracePt t="75998" x="5819775" y="3862388"/>
          <p14:tracePt t="76015" x="5734050" y="3819525"/>
          <p14:tracePt t="76032" x="5591175" y="3771900"/>
          <p14:tracePt t="76048" x="5486400" y="3757613"/>
          <p14:tracePt t="76066" x="5381625" y="3738563"/>
          <p14:tracePt t="76067" x="5334000" y="3733800"/>
          <p14:tracePt t="76082" x="5243513" y="3724275"/>
          <p14:tracePt t="76098" x="5133975" y="3724275"/>
          <p14:tracePt t="76115" x="5000625" y="3724275"/>
          <p14:tracePt t="76132" x="4862513" y="3738563"/>
          <p14:tracePt t="76148" x="4672013" y="3752850"/>
          <p14:tracePt t="76165" x="4533900" y="3762375"/>
          <p14:tracePt t="76182" x="4419600" y="3786188"/>
          <p14:tracePt t="76199" x="4333875" y="3810000"/>
          <p14:tracePt t="76215" x="4243388" y="3838575"/>
          <p14:tracePt t="76232" x="4210050" y="3862388"/>
          <p14:tracePt t="76248" x="4186238" y="3886200"/>
          <p14:tracePt t="76265" x="4148138" y="3924300"/>
          <p14:tracePt t="76282" x="4129088" y="3957638"/>
          <p14:tracePt t="76298" x="4124325" y="4038600"/>
          <p14:tracePt t="76315" x="4124325" y="4186238"/>
          <p14:tracePt t="76332" x="4167188" y="4362450"/>
          <p14:tracePt t="76349" x="4195763" y="4424363"/>
          <p14:tracePt t="76365" x="4243388" y="4505325"/>
          <p14:tracePt t="76382" x="4310063" y="4586288"/>
          <p14:tracePt t="76398" x="4438650" y="4681538"/>
          <p14:tracePt t="76415" x="4538663" y="4729163"/>
          <p14:tracePt t="76432" x="4633913" y="4752975"/>
          <p14:tracePt t="76449" x="4824413" y="4772025"/>
          <p14:tracePt t="76465" x="4981575" y="4757738"/>
          <p14:tracePt t="76482" x="5129213" y="4724400"/>
          <p14:tracePt t="76498" x="5310188" y="4686300"/>
          <p14:tracePt t="76515" x="5572125" y="4652963"/>
          <p14:tracePt t="76532" x="5710238" y="4614863"/>
          <p14:tracePt t="76548" x="5848350" y="4562475"/>
          <p14:tracePt t="76565" x="5957888" y="4514850"/>
          <p14:tracePt t="76566" x="5995988" y="4491038"/>
          <p14:tracePt t="76582" x="6062663" y="4448175"/>
          <p14:tracePt t="76598" x="6110288" y="4410075"/>
          <p14:tracePt t="76615" x="6153150" y="4371975"/>
          <p14:tracePt t="76632" x="6186488" y="4329113"/>
          <p14:tracePt t="76648" x="6205538" y="4305300"/>
          <p14:tracePt t="76665" x="6210300" y="4276725"/>
          <p14:tracePt t="76682" x="6205538" y="4243388"/>
          <p14:tracePt t="76698" x="6148388" y="4167188"/>
          <p14:tracePt t="76715" x="6076950" y="4105275"/>
          <p14:tracePt t="76732" x="5962650" y="4000500"/>
          <p14:tracePt t="76748" x="5819775" y="3881438"/>
          <p14:tracePt t="76765" x="5553075" y="3743325"/>
          <p14:tracePt t="76782" x="5400675" y="3700463"/>
          <p14:tracePt t="76798" x="5276850" y="3671888"/>
          <p14:tracePt t="76815" x="5072063" y="3662363"/>
          <p14:tracePt t="76832" x="4948238" y="3667125"/>
          <p14:tracePt t="76848" x="4852988" y="3690938"/>
          <p14:tracePt t="76865" x="4776788" y="3738563"/>
          <p14:tracePt t="76882" x="4667250" y="3824288"/>
          <p14:tracePt t="76898" x="4600575" y="3867150"/>
          <p14:tracePt t="76915" x="4538663" y="3919538"/>
          <p14:tracePt t="76932" x="4486275" y="3957638"/>
          <p14:tracePt t="76948" x="4433888" y="4000500"/>
          <p14:tracePt t="76965" x="4395788" y="4038600"/>
          <p14:tracePt t="76982" x="4357688" y="4105275"/>
          <p14:tracePt t="76999" x="4319588" y="4229100"/>
          <p14:tracePt t="77015" x="4305300" y="4300538"/>
          <p14:tracePt t="77032" x="4305300" y="4348163"/>
          <p14:tracePt t="77048" x="4314825" y="4391025"/>
          <p14:tracePt t="77065" x="4324350" y="4452938"/>
          <p14:tracePt t="77083" x="4333875" y="4486275"/>
          <p14:tracePt t="77098" x="4338638" y="4500563"/>
          <p14:tracePt t="77115" x="4348163" y="4510088"/>
          <p14:tracePt t="77132" x="4395788" y="4543425"/>
          <p14:tracePt t="77148" x="4471988" y="4581525"/>
          <p14:tracePt t="77165" x="4591050" y="4624388"/>
          <p14:tracePt t="77182" x="4729163" y="4657725"/>
          <p14:tracePt t="77198" x="4957763" y="4705350"/>
          <p14:tracePt t="77215" x="5091113" y="4710113"/>
          <p14:tracePt t="77231" x="5224463" y="4710113"/>
          <p14:tracePt t="77248" x="5472113" y="4700588"/>
          <p14:tracePt t="77265" x="5629275" y="4662488"/>
          <p14:tracePt t="77282" x="5800725" y="4610100"/>
          <p14:tracePt t="77298" x="5938838" y="4576763"/>
          <p14:tracePt t="77315" x="6096000" y="4514850"/>
          <p14:tracePt t="77331" x="6148388" y="4495800"/>
          <p14:tracePt t="77348" x="6186488" y="4476750"/>
          <p14:tracePt t="77365" x="6215063" y="4462463"/>
          <p14:tracePt t="77381" x="6224588" y="4457700"/>
          <p14:tracePt t="77587" x="6310313" y="4433888"/>
          <p14:tracePt t="77594" x="6438900" y="4405313"/>
          <p14:tracePt t="77601" x="6538913" y="4376738"/>
          <p14:tracePt t="77615" x="6700838" y="4333875"/>
          <p14:tracePt t="77632" x="6858000" y="4305300"/>
          <p14:tracePt t="77648" x="7005638" y="4286250"/>
          <p14:tracePt t="77665" x="7129463" y="4271963"/>
          <p14:tracePt t="77682" x="7277100" y="4276725"/>
          <p14:tracePt t="77698" x="7362825" y="4291013"/>
          <p14:tracePt t="77715" x="7443788" y="4314825"/>
          <p14:tracePt t="77731" x="7496175" y="4319588"/>
          <p14:tracePt t="77748" x="7562850" y="4319588"/>
          <p14:tracePt t="77765" x="7591425" y="4319588"/>
          <p14:tracePt t="77782" x="7629525" y="4305300"/>
          <p14:tracePt t="77798" x="7662863" y="4305300"/>
          <p14:tracePt t="77815" x="7710488" y="4305300"/>
          <p14:tracePt t="77832" x="7748588" y="4314825"/>
          <p14:tracePt t="77848" x="7781925" y="4324350"/>
          <p14:tracePt t="77865" x="7820025" y="4338638"/>
          <p14:tracePt t="77882" x="7829550" y="4343400"/>
          <p14:tracePt t="77898" x="7839075" y="4348163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3"/>
          <p:cNvSpPr txBox="1">
            <a:spLocks noChangeArrowheads="1"/>
          </p:cNvSpPr>
          <p:nvPr/>
        </p:nvSpPr>
        <p:spPr bwMode="auto">
          <a:xfrm>
            <a:off x="952500" y="354013"/>
            <a:ext cx="7358063" cy="6075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class Rectangle6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Point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Point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Rectangle6(</a:t>
            </a:r>
            <a:r>
              <a:rPr lang="fr-FR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Point p1, Point p2</a:t>
            </a:r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= new Point(p1.getX(), p1.getY())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= new Point(p2.getX(), p2.getY())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boolean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equals(Object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otherRectangle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Rectangle6 r = (Rectangle6)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otherRectangle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leftTop.equals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r.leftTop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&amp;&amp;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rightBottom.equals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r.rightBottom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String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toString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+ "," 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public class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DeepCopy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static void main(String[]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args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Point p1 = new Point(0, 0)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Point p2 = new Point(10, 20)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Rectangle6 r = new Rectangle6(p1, p2)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System.out.println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(r) ; // (0, 0),(10, 20)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p2.set(100, 200)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System.out.println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(r) ; // 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(0, 0),(10, 20), not (0, 0),(100, 200)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18"/>
    </mc:Choice>
    <mc:Fallback xmlns="">
      <p:transition spd="slow" advTm="38218"/>
    </mc:Fallback>
  </mc:AlternateContent>
  <p:extLst>
    <p:ext uri="{3A86A75C-4F4B-4683-9AE1-C65F6400EC91}">
      <p14:laserTraceLst xmlns:p14="http://schemas.microsoft.com/office/powerpoint/2010/main">
        <p14:tracePtLst>
          <p14:tracePt t="672" x="7777163" y="4276725"/>
          <p14:tracePt t="680" x="7662863" y="4105275"/>
          <p14:tracePt t="687" x="7491413" y="3890963"/>
          <p14:tracePt t="701" x="7343775" y="3705225"/>
          <p14:tracePt t="718" x="6767513" y="2967038"/>
          <p14:tracePt t="735" x="6400800" y="2614613"/>
          <p14:tracePt t="768" x="5686425" y="2019300"/>
          <p14:tracePt t="801" x="5424488" y="1890713"/>
          <p14:tracePt t="818" x="5376863" y="1857375"/>
          <p14:tracePt t="835" x="5343525" y="1838325"/>
          <p14:tracePt t="851" x="5338763" y="1833563"/>
          <p14:tracePt t="1077" x="5267325" y="1833563"/>
          <p14:tracePt t="1084" x="5148263" y="1833563"/>
          <p14:tracePt t="1091" x="5029200" y="1833563"/>
          <p14:tracePt t="1101" x="4914900" y="1814513"/>
          <p14:tracePt t="1118" x="4724400" y="1762125"/>
          <p14:tracePt t="1135" x="4452938" y="1704975"/>
          <p14:tracePt t="1151" x="4348163" y="1704975"/>
          <p14:tracePt t="1168" x="4291013" y="1704975"/>
          <p14:tracePt t="1184" x="4248150" y="1704975"/>
          <p14:tracePt t="1201" x="4200525" y="1704975"/>
          <p14:tracePt t="1218" x="4171950" y="1704975"/>
          <p14:tracePt t="1234" x="4143375" y="1704975"/>
          <p14:tracePt t="1251" x="4110038" y="1704975"/>
          <p14:tracePt t="1268" x="4048125" y="1700213"/>
          <p14:tracePt t="1284" x="4010025" y="1695450"/>
          <p14:tracePt t="1301" x="3990975" y="1695450"/>
          <p14:tracePt t="1318" x="3976688" y="1695450"/>
          <p14:tracePt t="1612" x="3924300" y="1681163"/>
          <p14:tracePt t="1619" x="3852863" y="1643063"/>
          <p14:tracePt t="1627" x="3771900" y="1600200"/>
          <p14:tracePt t="1634" x="3700463" y="1552575"/>
          <p14:tracePt t="1651" x="3543300" y="1462088"/>
          <p14:tracePt t="1668" x="3448050" y="1404938"/>
          <p14:tracePt t="1684" x="3381375" y="1366838"/>
          <p14:tracePt t="1701" x="3324225" y="1343025"/>
          <p14:tracePt t="1718" x="3300413" y="1323975"/>
          <p14:tracePt t="1734" x="3276600" y="1309688"/>
          <p14:tracePt t="1751" x="3228975" y="1285875"/>
          <p14:tracePt t="1768" x="3190875" y="1257300"/>
          <p14:tracePt t="1784" x="3133725" y="1233488"/>
          <p14:tracePt t="1801" x="3067050" y="1185863"/>
          <p14:tracePt t="1818" x="2971800" y="1128713"/>
          <p14:tracePt t="1834" x="2924175" y="1095375"/>
          <p14:tracePt t="1851" x="2881313" y="1066800"/>
          <p14:tracePt t="1868" x="2833688" y="1042988"/>
          <p14:tracePt t="1869" x="2805113" y="1028700"/>
          <p14:tracePt t="1884" x="2752725" y="1009650"/>
          <p14:tracePt t="1901" x="2709863" y="990600"/>
          <p14:tracePt t="1918" x="2667000" y="976313"/>
          <p14:tracePt t="1934" x="2614613" y="952500"/>
          <p14:tracePt t="1951" x="2586038" y="933450"/>
          <p14:tracePt t="1968" x="2562225" y="914400"/>
          <p14:tracePt t="1984" x="2538413" y="904875"/>
          <p14:tracePt t="2001" x="2505075" y="881063"/>
          <p14:tracePt t="2018" x="2495550" y="866775"/>
          <p14:tracePt t="2034" x="2486025" y="862013"/>
          <p14:tracePt t="2051" x="2476500" y="852488"/>
          <p14:tracePt t="2068" x="2452688" y="842963"/>
          <p14:tracePt t="2084" x="2428875" y="842963"/>
          <p14:tracePt t="2101" x="2400300" y="842963"/>
          <p14:tracePt t="2118" x="2366963" y="842963"/>
          <p14:tracePt t="2134" x="2352675" y="842963"/>
          <p14:tracePt t="2151" x="2343150" y="842963"/>
          <p14:tracePt t="2168" x="2338388" y="842963"/>
          <p14:tracePt t="2184" x="2324100" y="842963"/>
          <p14:tracePt t="2201" x="2309813" y="833438"/>
          <p14:tracePt t="2218" x="2286000" y="823913"/>
          <p14:tracePt t="2234" x="2252663" y="819150"/>
          <p14:tracePt t="2251" x="2219325" y="809625"/>
          <p14:tracePt t="2268" x="2195513" y="795338"/>
          <p14:tracePt t="2284" x="2181225" y="790575"/>
          <p14:tracePt t="2301" x="2166938" y="785813"/>
          <p14:tracePt t="2317" x="2147888" y="776288"/>
          <p14:tracePt t="2334" x="2128838" y="766763"/>
          <p14:tracePt t="2351" x="2109788" y="762000"/>
          <p14:tracePt t="2368" x="2076450" y="752475"/>
          <p14:tracePt t="2384" x="2052638" y="742950"/>
          <p14:tracePt t="2401" x="2028825" y="733425"/>
          <p14:tracePt t="2417" x="2014538" y="728663"/>
          <p14:tracePt t="2434" x="2005013" y="723900"/>
          <p14:tracePt t="2451" x="1995488" y="723900"/>
          <p14:tracePt t="2468" x="1990725" y="723900"/>
          <p14:tracePt t="2484" x="1985963" y="723900"/>
          <p14:tracePt t="2764" x="1976438" y="719138"/>
          <p14:tracePt t="2771" x="1971675" y="714375"/>
          <p14:tracePt t="2784" x="1962150" y="704850"/>
          <p14:tracePt t="2801" x="1924050" y="666750"/>
          <p14:tracePt t="2818" x="1909763" y="642938"/>
          <p14:tracePt t="2851" x="1876425" y="619125"/>
          <p14:tracePt t="2884" x="1857375" y="600075"/>
          <p14:tracePt t="2901" x="1852613" y="595313"/>
          <p14:tracePt t="2918" x="1847850" y="595313"/>
          <p14:tracePt t="2934" x="1843088" y="595313"/>
          <p14:tracePt t="3160" x="1871663" y="595313"/>
          <p14:tracePt t="3168" x="1919288" y="595313"/>
          <p14:tracePt t="3175" x="1976438" y="595313"/>
          <p14:tracePt t="3184" x="2019300" y="595313"/>
          <p14:tracePt t="3201" x="2109788" y="585788"/>
          <p14:tracePt t="3218" x="2181225" y="576263"/>
          <p14:tracePt t="3234" x="2266950" y="566738"/>
          <p14:tracePt t="3251" x="2319338" y="557213"/>
          <p14:tracePt t="3268" x="2362200" y="552450"/>
          <p14:tracePt t="3284" x="2405063" y="538163"/>
          <p14:tracePt t="3301" x="2452688" y="538163"/>
          <p14:tracePt t="3318" x="2476500" y="528638"/>
          <p14:tracePt t="3334" x="2490788" y="528638"/>
          <p14:tracePt t="3351" x="2509838" y="523875"/>
          <p14:tracePt t="3367" x="2514600" y="523875"/>
          <p14:tracePt t="3384" x="2524125" y="523875"/>
          <p14:tracePt t="3401" x="2528888" y="523875"/>
          <p14:tracePt t="3417" x="2533650" y="523875"/>
          <p14:tracePt t="3896" x="2543175" y="523875"/>
          <p14:tracePt t="3903" x="2547938" y="528638"/>
          <p14:tracePt t="3918" x="2557463" y="538163"/>
          <p14:tracePt t="3934" x="2562225" y="542925"/>
          <p14:tracePt t="3951" x="2571750" y="547688"/>
          <p14:tracePt t="3968" x="2581275" y="561975"/>
          <p14:tracePt t="4001" x="2600325" y="585788"/>
          <p14:tracePt t="4034" x="2647950" y="652463"/>
          <p14:tracePt t="4051" x="2686050" y="714375"/>
          <p14:tracePt t="4068" x="2724150" y="795338"/>
          <p14:tracePt t="4084" x="2767013" y="862013"/>
          <p14:tracePt t="4101" x="2828925" y="966788"/>
          <p14:tracePt t="4117" x="2862263" y="1071563"/>
          <p14:tracePt t="4134" x="2895600" y="1190625"/>
          <p14:tracePt t="4151" x="2924175" y="1319213"/>
          <p14:tracePt t="4168" x="2933700" y="1390650"/>
          <p14:tracePt t="4184" x="2943225" y="1495425"/>
          <p14:tracePt t="4201" x="2938463" y="1585913"/>
          <p14:tracePt t="4218" x="2919413" y="1676400"/>
          <p14:tracePt t="4234" x="2905125" y="1704975"/>
          <p14:tracePt t="4251" x="2890838" y="1728788"/>
          <p14:tracePt t="4267" x="2871788" y="1743075"/>
          <p14:tracePt t="4284" x="2838450" y="1766888"/>
          <p14:tracePt t="4301" x="2800350" y="1776413"/>
          <p14:tracePt t="4317" x="2747963" y="1785938"/>
          <p14:tracePt t="4335" x="2643188" y="1776413"/>
          <p14:tracePt t="4351" x="2581275" y="1762125"/>
          <p14:tracePt t="4367" x="2533650" y="1757363"/>
          <p14:tracePt t="4384" x="2481263" y="1747838"/>
          <p14:tracePt t="4401" x="2433638" y="1747838"/>
          <p14:tracePt t="4417" x="2414588" y="1747838"/>
          <p14:tracePt t="4434" x="2390775" y="1743075"/>
          <p14:tracePt t="4451" x="2362200" y="1738313"/>
          <p14:tracePt t="4467" x="2324100" y="1719263"/>
          <p14:tracePt t="4484" x="2290763" y="1700213"/>
          <p14:tracePt t="4501" x="2266950" y="1685925"/>
          <p14:tracePt t="4518" x="2233613" y="1666875"/>
          <p14:tracePt t="4534" x="2209800" y="1657350"/>
          <p14:tracePt t="4551" x="2195513" y="1652588"/>
          <p14:tracePt t="4567" x="2185988" y="1643063"/>
          <p14:tracePt t="4584" x="2176463" y="1633538"/>
          <p14:tracePt t="4601" x="2171700" y="1633538"/>
          <p14:tracePt t="4617" x="2166938" y="1633538"/>
          <p14:tracePt t="4709" x="2171700" y="1633538"/>
          <p14:tracePt t="4717" x="2190750" y="1633538"/>
          <p14:tracePt t="4724" x="2214563" y="1633538"/>
          <p14:tracePt t="4734" x="2252663" y="1643063"/>
          <p14:tracePt t="4751" x="2333625" y="1643063"/>
          <p14:tracePt t="4768" x="2524125" y="1643063"/>
          <p14:tracePt t="4784" x="2647950" y="1628775"/>
          <p14:tracePt t="4801" x="2752725" y="1614488"/>
          <p14:tracePt t="4818" x="2876550" y="1604963"/>
          <p14:tracePt t="4834" x="3033713" y="1604963"/>
          <p14:tracePt t="4851" x="3105150" y="1604963"/>
          <p14:tracePt t="4868" x="3162300" y="1604963"/>
          <p14:tracePt t="4884" x="3200400" y="1604963"/>
          <p14:tracePt t="4901" x="3238500" y="1604963"/>
          <p14:tracePt t="4918" x="3271838" y="1604963"/>
          <p14:tracePt t="4934" x="3319463" y="1600200"/>
          <p14:tracePt t="4951" x="3424238" y="1590675"/>
          <p14:tracePt t="4968" x="3514725" y="1590675"/>
          <p14:tracePt t="4984" x="3590925" y="1590675"/>
          <p14:tracePt t="5001" x="3652838" y="1590675"/>
          <p14:tracePt t="5017" x="3752850" y="1590675"/>
          <p14:tracePt t="5034" x="3833813" y="1590675"/>
          <p14:tracePt t="5051" x="3900488" y="1590675"/>
          <p14:tracePt t="5067" x="3971925" y="1595438"/>
          <p14:tracePt t="5084" x="4067175" y="1609725"/>
          <p14:tracePt t="5101" x="4138613" y="1624013"/>
          <p14:tracePt t="5117" x="4224338" y="1638300"/>
          <p14:tracePt t="5134" x="4310063" y="1652588"/>
          <p14:tracePt t="5151" x="4348163" y="1662113"/>
          <p14:tracePt t="5168" x="4367213" y="1662113"/>
          <p14:tracePt t="5184" x="4386263" y="1662113"/>
          <p14:tracePt t="5203" x="4391025" y="1666875"/>
          <p14:tracePt t="5218" x="4391025" y="1676400"/>
          <p14:tracePt t="5234" x="4386263" y="1690688"/>
          <p14:tracePt t="5251" x="4329113" y="1728788"/>
          <p14:tracePt t="5267" x="4138613" y="1824038"/>
          <p14:tracePt t="5284" x="3943350" y="1885950"/>
          <p14:tracePt t="5301" x="3752850" y="1943100"/>
          <p14:tracePt t="5318" x="3481388" y="1995488"/>
          <p14:tracePt t="5334" x="3333750" y="2014538"/>
          <p14:tracePt t="5351" x="3219450" y="2019300"/>
          <p14:tracePt t="5368" x="3138488" y="2019300"/>
          <p14:tracePt t="5369" x="3105150" y="2009775"/>
          <p14:tracePt t="5384" x="3052763" y="2005013"/>
          <p14:tracePt t="5401" x="3000375" y="1990725"/>
          <p14:tracePt t="5417" x="2981325" y="1985963"/>
          <p14:tracePt t="5434" x="2957513" y="1985963"/>
          <p14:tracePt t="5451" x="2947988" y="1985963"/>
          <p14:tracePt t="5495" x="2952750" y="1985963"/>
          <p14:tracePt t="5502" x="2971800" y="1985963"/>
          <p14:tracePt t="5517" x="3038475" y="1985963"/>
          <p14:tracePt t="5534" x="3162300" y="1985963"/>
          <p14:tracePt t="5551" x="3295650" y="1985963"/>
          <p14:tracePt t="5567" x="3414713" y="1971675"/>
          <p14:tracePt t="5584" x="3457575" y="1966913"/>
          <p14:tracePt t="5601" x="3471863" y="1966913"/>
          <p14:tracePt t="5617" x="3476625" y="1966913"/>
          <p14:tracePt t="5651" x="3471863" y="1957388"/>
          <p14:tracePt t="5667" x="3395663" y="1933575"/>
          <p14:tracePt t="5684" x="3219450" y="1866900"/>
          <p14:tracePt t="5701" x="3119438" y="1800225"/>
          <p14:tracePt t="5717" x="3019425" y="1733550"/>
          <p14:tracePt t="5734" x="2952750" y="1685925"/>
          <p14:tracePt t="5751" x="2886075" y="1638300"/>
          <p14:tracePt t="5767" x="2857500" y="1624013"/>
          <p14:tracePt t="5784" x="2819400" y="1604963"/>
          <p14:tracePt t="5801" x="2781300" y="1585913"/>
          <p14:tracePt t="5817" x="2719388" y="1562100"/>
          <p14:tracePt t="5834" x="2681288" y="1547813"/>
          <p14:tracePt t="5851" x="2638425" y="1533525"/>
          <p14:tracePt t="5867" x="2595563" y="1528763"/>
          <p14:tracePt t="5869" x="2566988" y="1524000"/>
          <p14:tracePt t="5884" x="2519363" y="1514475"/>
          <p14:tracePt t="5901" x="2476500" y="1509713"/>
          <p14:tracePt t="5917" x="2424113" y="1504950"/>
          <p14:tracePt t="5934" x="2362200" y="1495425"/>
          <p14:tracePt t="5951" x="2333625" y="1495425"/>
          <p14:tracePt t="5967" x="2300288" y="1495425"/>
          <p14:tracePt t="5984" x="2262188" y="1495425"/>
          <p14:tracePt t="6001" x="2224088" y="1495425"/>
          <p14:tracePt t="6017" x="2209800" y="1495425"/>
          <p14:tracePt t="6034" x="2200275" y="1495425"/>
          <p14:tracePt t="6051" x="2190750" y="1495425"/>
          <p14:tracePt t="6067" x="2181225" y="1495425"/>
          <p14:tracePt t="6084" x="2176463" y="1495425"/>
          <p14:tracePt t="6101" x="2171700" y="1495425"/>
          <p14:tracePt t="6617" x="2195513" y="1495425"/>
          <p14:tracePt t="6624" x="2238375" y="1495425"/>
          <p14:tracePt t="6634" x="2286000" y="1495425"/>
          <p14:tracePt t="6651" x="2376488" y="1495425"/>
          <p14:tracePt t="6668" x="2490788" y="1490663"/>
          <p14:tracePt t="6684" x="2552700" y="1490663"/>
          <p14:tracePt t="6717" x="2690813" y="1500188"/>
          <p14:tracePt t="6751" x="2800350" y="1500188"/>
          <p14:tracePt t="6767" x="2828925" y="1500188"/>
          <p14:tracePt t="6784" x="2843213" y="1500188"/>
          <p14:tracePt t="6801" x="2857500" y="1500188"/>
          <p14:tracePt t="6817" x="2862263" y="1500188"/>
          <p14:tracePt t="6859" x="2857500" y="1500188"/>
          <p14:tracePt t="6867" x="2847975" y="1500188"/>
          <p14:tracePt t="6884" x="2767013" y="1500188"/>
          <p14:tracePt t="6901" x="2643188" y="1500188"/>
          <p14:tracePt t="6918" x="2443163" y="1500188"/>
          <p14:tracePt t="6934" x="2309813" y="1500188"/>
          <p14:tracePt t="6951" x="2195513" y="1504950"/>
          <p14:tracePt t="6967" x="2105025" y="1514475"/>
          <p14:tracePt t="6984" x="2000250" y="1528763"/>
          <p14:tracePt t="7001" x="1952625" y="1543050"/>
          <p14:tracePt t="7017" x="1919288" y="1547813"/>
          <p14:tracePt t="7034" x="1881188" y="1566863"/>
          <p14:tracePt t="7051" x="1843088" y="1600200"/>
          <p14:tracePt t="7067" x="1814513" y="1647825"/>
          <p14:tracePt t="7084" x="1785938" y="1695450"/>
          <p14:tracePt t="7101" x="1771650" y="1728788"/>
          <p14:tracePt t="7117" x="1762125" y="1747838"/>
          <p14:tracePt t="7134" x="1762125" y="1766888"/>
          <p14:tracePt t="7151" x="1771650" y="1785938"/>
          <p14:tracePt t="7167" x="1828800" y="1847850"/>
          <p14:tracePt t="7184" x="1919288" y="1905000"/>
          <p14:tracePt t="7201" x="2009775" y="1962150"/>
          <p14:tracePt t="7217" x="2109788" y="2019300"/>
          <p14:tracePt t="7234" x="2252663" y="2066925"/>
          <p14:tracePt t="7251" x="2333625" y="2081213"/>
          <p14:tracePt t="7267" x="2405063" y="2081213"/>
          <p14:tracePt t="7284" x="2471738" y="2081213"/>
          <p14:tracePt t="7300" x="2600325" y="2071688"/>
          <p14:tracePt t="7317" x="2686050" y="2057400"/>
          <p14:tracePt t="7334" x="2781300" y="2024063"/>
          <p14:tracePt t="7351" x="2895600" y="1976438"/>
          <p14:tracePt t="7367" x="2971800" y="1933575"/>
          <p14:tracePt t="7384" x="3048000" y="1885950"/>
          <p14:tracePt t="7401" x="3119438" y="1824038"/>
          <p14:tracePt t="7417" x="3214688" y="1704975"/>
          <p14:tracePt t="7434" x="3262313" y="1633538"/>
          <p14:tracePt t="7451" x="3281363" y="1581150"/>
          <p14:tracePt t="7467" x="3295650" y="1528763"/>
          <p14:tracePt t="7484" x="3271838" y="1438275"/>
          <p14:tracePt t="7501" x="3224213" y="1371600"/>
          <p14:tracePt t="7517" x="3152775" y="1290638"/>
          <p14:tracePt t="7534" x="3009900" y="1185863"/>
          <p14:tracePt t="7551" x="2867025" y="1114425"/>
          <p14:tracePt t="7567" x="2719388" y="1076325"/>
          <p14:tracePt t="7584" x="2614613" y="1062038"/>
          <p14:tracePt t="7601" x="2481263" y="1052513"/>
          <p14:tracePt t="7617" x="2400300" y="1057275"/>
          <p14:tracePt t="7634" x="2333625" y="1076325"/>
          <p14:tracePt t="7650" x="2295525" y="1095375"/>
          <p14:tracePt t="7667" x="2247900" y="1147763"/>
          <p14:tracePt t="7684" x="2200275" y="1214438"/>
          <p14:tracePt t="7700" x="2157413" y="1271588"/>
          <p14:tracePt t="7717" x="2128838" y="1328738"/>
          <p14:tracePt t="7734" x="2114550" y="1357313"/>
          <p14:tracePt t="7751" x="2109788" y="1385888"/>
          <p14:tracePt t="7767" x="2100263" y="1428750"/>
          <p14:tracePt t="7784" x="2100263" y="1471613"/>
          <p14:tracePt t="7801" x="2100263" y="1490663"/>
          <p14:tracePt t="7817" x="2100263" y="1500188"/>
          <p14:tracePt t="7834" x="2114550" y="1509713"/>
          <p14:tracePt t="7851" x="2147888" y="1533525"/>
          <p14:tracePt t="7867" x="2166938" y="1552575"/>
          <p14:tracePt t="7884" x="2185988" y="1566863"/>
          <p14:tracePt t="7901" x="2200275" y="1576388"/>
          <p14:tracePt t="7917" x="2205038" y="1581150"/>
          <p14:tracePt t="8431" x="2224088" y="1728788"/>
          <p14:tracePt t="8437" x="2286000" y="2081213"/>
          <p14:tracePt t="8450" x="2338388" y="2305050"/>
          <p14:tracePt t="8467" x="2481263" y="2867025"/>
          <p14:tracePt t="8484" x="2538413" y="3076575"/>
          <p14:tracePt t="8501" x="2586038" y="3228975"/>
          <p14:tracePt t="8534" x="2647950" y="3633788"/>
          <p14:tracePt t="8567" x="2662238" y="3819525"/>
          <p14:tracePt t="8584" x="2662238" y="3886200"/>
          <p14:tracePt t="8600" x="2662238" y="3905250"/>
          <p14:tracePt t="8617" x="2662238" y="3919538"/>
          <p14:tracePt t="8634" x="2662238" y="3943350"/>
          <p14:tracePt t="8650" x="2671763" y="3976688"/>
          <p14:tracePt t="8667" x="2676525" y="4000500"/>
          <p14:tracePt t="8684" x="2681288" y="4010025"/>
          <p14:tracePt t="8701" x="2695575" y="4029075"/>
          <p14:tracePt t="8717" x="2705100" y="4038600"/>
          <p14:tracePt t="8734" x="2719388" y="4048125"/>
          <p14:tracePt t="8751" x="2747963" y="4057650"/>
          <p14:tracePt t="8767" x="2809875" y="4086225"/>
          <p14:tracePt t="8784" x="2852738" y="4090988"/>
          <p14:tracePt t="8800" x="2881313" y="4095750"/>
          <p14:tracePt t="8817" x="2905125" y="4095750"/>
          <p14:tracePt t="8834" x="2919413" y="4100513"/>
          <p14:tracePt t="8850" x="2924175" y="4100513"/>
          <p14:tracePt t="8884" x="2914650" y="4100513"/>
          <p14:tracePt t="8900" x="2809875" y="4100513"/>
          <p14:tracePt t="8917" x="2690813" y="4081463"/>
          <p14:tracePt t="8934" x="2557463" y="4067175"/>
          <p14:tracePt t="8951" x="2362200" y="4048125"/>
          <p14:tracePt t="8967" x="2271713" y="4033838"/>
          <p14:tracePt t="8984" x="2214563" y="4019550"/>
          <p14:tracePt t="9001" x="2185988" y="3995738"/>
          <p14:tracePt t="9017" x="2143125" y="3895725"/>
          <p14:tracePt t="9034" x="2143125" y="3805238"/>
          <p14:tracePt t="9051" x="2171700" y="3667125"/>
          <p14:tracePt t="9068" x="2286000" y="3452813"/>
          <p14:tracePt t="9084" x="2381250" y="3367088"/>
          <p14:tracePt t="9100" x="2490788" y="3309938"/>
          <p14:tracePt t="9117" x="2595563" y="3267075"/>
          <p14:tracePt t="9134" x="2767013" y="3257550"/>
          <p14:tracePt t="9151" x="2838450" y="3276600"/>
          <p14:tracePt t="9167" x="2886075" y="3309938"/>
          <p14:tracePt t="9184" x="2919413" y="3343275"/>
          <p14:tracePt t="9200" x="2952750" y="3414713"/>
          <p14:tracePt t="9217" x="2952750" y="3457575"/>
          <p14:tracePt t="9234" x="2947988" y="3505200"/>
          <p14:tracePt t="9250" x="2928938" y="3557588"/>
          <p14:tracePt t="9267" x="2871788" y="3652838"/>
          <p14:tracePt t="9284" x="2828925" y="3705225"/>
          <p14:tracePt t="9302" x="2809875" y="3724275"/>
          <p14:tracePt t="9318" x="2800350" y="3733800"/>
          <p14:tracePt t="9334" x="2795588" y="3733800"/>
          <p14:tracePt t="9633" x="2795588" y="3738563"/>
          <p14:tracePt t="9640" x="2795588" y="3743325"/>
          <p14:tracePt t="9655" x="2795588" y="3748088"/>
          <p14:tracePt t="9667" x="2795588" y="3752850"/>
          <p14:tracePt t="10022" x="2781300" y="3767138"/>
          <p14:tracePt t="10029" x="2762250" y="3776663"/>
          <p14:tracePt t="10037" x="2747963" y="3795713"/>
          <p14:tracePt t="10050" x="2724150" y="3810000"/>
          <p14:tracePt t="10067" x="2657475" y="3862388"/>
          <p14:tracePt t="10084" x="2595563" y="3886200"/>
          <p14:tracePt t="10100" x="2514600" y="3929063"/>
          <p14:tracePt t="10134" x="2281238" y="4043363"/>
          <p14:tracePt t="10167" x="2128838" y="4114800"/>
          <p14:tracePt t="10184" x="2028825" y="4157663"/>
          <p14:tracePt t="10200" x="1971675" y="4191000"/>
          <p14:tracePt t="10217" x="1924050" y="4224338"/>
          <p14:tracePt t="10234" x="1876425" y="4276725"/>
          <p14:tracePt t="10250" x="1785938" y="4367213"/>
          <p14:tracePt t="10267" x="1743075" y="4424363"/>
          <p14:tracePt t="10284" x="1690688" y="4467225"/>
          <p14:tracePt t="10300" x="1624013" y="4519613"/>
          <p14:tracePt t="10317" x="1576388" y="4576763"/>
          <p14:tracePt t="10334" x="1514475" y="4648200"/>
          <p14:tracePt t="10350" x="1447800" y="4738688"/>
          <p14:tracePt t="10367" x="1376363" y="4862513"/>
          <p14:tracePt t="10384" x="1343025" y="4910138"/>
          <p14:tracePt t="10400" x="1328738" y="4938713"/>
          <p14:tracePt t="10417" x="1323975" y="4948238"/>
          <p14:tracePt t="10434" x="1323975" y="4953000"/>
          <p14:tracePt t="10580" x="1323975" y="5029200"/>
          <p14:tracePt t="10587" x="1323975" y="5119688"/>
          <p14:tracePt t="10594" x="1328738" y="5229225"/>
          <p14:tracePt t="10602" x="1328738" y="5381625"/>
          <p14:tracePt t="10617" x="1328738" y="5567363"/>
          <p14:tracePt t="10634" x="1338263" y="5705475"/>
          <p14:tracePt t="10651" x="1357313" y="5853113"/>
          <p14:tracePt t="10667" x="1371600" y="5967413"/>
          <p14:tracePt t="10684" x="1371600" y="6048375"/>
          <p14:tracePt t="10700" x="1371600" y="6072188"/>
          <p14:tracePt t="10717" x="1371600" y="6081713"/>
          <p14:tracePt t="10734" x="1371600" y="6091238"/>
          <p14:tracePt t="10750" x="1371600" y="6096000"/>
          <p14:tracePt t="10785" x="1376363" y="6096000"/>
          <p14:tracePt t="10800" x="1409700" y="6057900"/>
          <p14:tracePt t="10817" x="1490663" y="5976938"/>
          <p14:tracePt t="10834" x="1604963" y="5872163"/>
          <p14:tracePt t="10851" x="1752600" y="5743575"/>
          <p14:tracePt t="10867" x="2028825" y="5505450"/>
          <p14:tracePt t="10884" x="2214563" y="5372100"/>
          <p14:tracePt t="10901" x="2452688" y="5281613"/>
          <p14:tracePt t="10917" x="2724150" y="5219700"/>
          <p14:tracePt t="10934" x="2838450" y="5200650"/>
          <p14:tracePt t="10950" x="2909888" y="5186363"/>
          <p14:tracePt t="10967" x="2952750" y="5186363"/>
          <p14:tracePt t="10984" x="3000375" y="5186363"/>
          <p14:tracePt t="11000" x="3028950" y="5176838"/>
          <p14:tracePt t="11017" x="3057525" y="5167313"/>
          <p14:tracePt t="11033" x="3086100" y="5162550"/>
          <p14:tracePt t="11050" x="3143250" y="5153025"/>
          <p14:tracePt t="11067" x="3171825" y="5138738"/>
          <p14:tracePt t="11083" x="3195638" y="5133975"/>
          <p14:tracePt t="11100" x="3214688" y="5124450"/>
          <p14:tracePt t="11117" x="3228975" y="5119688"/>
          <p14:tracePt t="11134" x="3238500" y="5110163"/>
          <p14:tracePt t="11150" x="3252788" y="5100638"/>
          <p14:tracePt t="11167" x="3286125" y="5076825"/>
          <p14:tracePt t="11183" x="3309938" y="5072063"/>
          <p14:tracePt t="11200" x="3324225" y="5067300"/>
          <p14:tracePt t="11217" x="3328988" y="5067300"/>
          <p14:tracePt t="11233" x="3338513" y="5067300"/>
          <p14:tracePt t="11250" x="3343275" y="5067300"/>
          <p14:tracePt t="11365" x="3338513" y="5067300"/>
          <p14:tracePt t="11372" x="3328988" y="5067300"/>
          <p14:tracePt t="11384" x="3309938" y="5072063"/>
          <p14:tracePt t="11400" x="3281363" y="5072063"/>
          <p14:tracePt t="11417" x="3195638" y="5076825"/>
          <p14:tracePt t="11434" x="3114675" y="5076825"/>
          <p14:tracePt t="11450" x="3024188" y="5067300"/>
          <p14:tracePt t="11467" x="2952750" y="5062538"/>
          <p14:tracePt t="11483" x="2862263" y="5033963"/>
          <p14:tracePt t="11500" x="2819400" y="5019675"/>
          <p14:tracePt t="11517" x="2790825" y="5000625"/>
          <p14:tracePt t="11534" x="2762250" y="4991100"/>
          <p14:tracePt t="11550" x="2752725" y="4986338"/>
          <p14:tracePt t="11567" x="2747963" y="4986338"/>
          <p14:tracePt t="11584" x="2738438" y="4986338"/>
          <p14:tracePt t="11600" x="2714625" y="4986338"/>
          <p14:tracePt t="11617" x="2700338" y="4986338"/>
          <p14:tracePt t="11634" x="2686050" y="4986338"/>
          <p14:tracePt t="11650" x="2681288" y="4986338"/>
          <p14:tracePt t="11667" x="2671763" y="4986338"/>
          <p14:tracePt t="11684" x="2667000" y="4986338"/>
          <p14:tracePt t="11805" x="2676525" y="4986338"/>
          <p14:tracePt t="11813" x="2681288" y="4986338"/>
          <p14:tracePt t="11820" x="2690813" y="4986338"/>
          <p14:tracePt t="11833" x="2709863" y="4986338"/>
          <p14:tracePt t="11850" x="2752725" y="4986338"/>
          <p14:tracePt t="11867" x="2790825" y="4986338"/>
          <p14:tracePt t="11884" x="2819400" y="4991100"/>
          <p14:tracePt t="11900" x="2857500" y="4995863"/>
          <p14:tracePt t="11918" x="2881313" y="5000625"/>
          <p14:tracePt t="11934" x="2905125" y="5005388"/>
          <p14:tracePt t="11951" x="2924175" y="5010150"/>
          <p14:tracePt t="11968" x="2933700" y="5010150"/>
          <p14:tracePt t="11985" x="2943225" y="5010150"/>
          <p14:tracePt t="12001" x="2947988" y="5010150"/>
          <p14:tracePt t="12018" x="2952750" y="5010150"/>
          <p14:tracePt t="12350" x="2976563" y="5010150"/>
          <p14:tracePt t="12356" x="3000375" y="5010150"/>
          <p14:tracePt t="12367" x="3028950" y="5005388"/>
          <p14:tracePt t="12383" x="3086100" y="5005388"/>
          <p14:tracePt t="12400" x="3176588" y="5005388"/>
          <p14:tracePt t="12417" x="3262313" y="5014913"/>
          <p14:tracePt t="12434" x="3328988" y="5014913"/>
          <p14:tracePt t="12450" x="3381375" y="5029200"/>
          <p14:tracePt t="12467" x="3443288" y="5029200"/>
          <p14:tracePt t="12484" x="3471863" y="5024438"/>
          <p14:tracePt t="12500" x="3490913" y="5019675"/>
          <p14:tracePt t="12517" x="3533775" y="5014913"/>
          <p14:tracePt t="12534" x="3567113" y="5010150"/>
          <p14:tracePt t="12550" x="3605213" y="5010150"/>
          <p14:tracePt t="12567" x="3648075" y="5010150"/>
          <p14:tracePt t="12584" x="3709988" y="4995863"/>
          <p14:tracePt t="12600" x="3743325" y="4991100"/>
          <p14:tracePt t="12617" x="3771900" y="4986338"/>
          <p14:tracePt t="12634" x="3810000" y="4986338"/>
          <p14:tracePt t="12650" x="3843338" y="4972050"/>
          <p14:tracePt t="12667" x="3862388" y="4972050"/>
          <p14:tracePt t="12683" x="3886200" y="4967288"/>
          <p14:tracePt t="12700" x="3910013" y="4967288"/>
          <p14:tracePt t="12717" x="3933825" y="4967288"/>
          <p14:tracePt t="12734" x="3952875" y="4967288"/>
          <p14:tracePt t="12750" x="3976688" y="4967288"/>
          <p14:tracePt t="12767" x="4005263" y="4967288"/>
          <p14:tracePt t="12783" x="4043363" y="4967288"/>
          <p14:tracePt t="12800" x="4062413" y="4967288"/>
          <p14:tracePt t="12817" x="4100513" y="4967288"/>
          <p14:tracePt t="12834" x="4138613" y="4962525"/>
          <p14:tracePt t="12850" x="4162425" y="4962525"/>
          <p14:tracePt t="12867" x="4181475" y="4962525"/>
          <p14:tracePt t="12886" x="4214813" y="4953000"/>
          <p14:tracePt t="12900" x="4238625" y="4948238"/>
          <p14:tracePt t="12917" x="4267200" y="4943475"/>
          <p14:tracePt t="12933" x="4286250" y="4938713"/>
          <p14:tracePt t="12950" x="4329113" y="4938713"/>
          <p14:tracePt t="12967" x="4357688" y="4938713"/>
          <p14:tracePt t="12983" x="4376738" y="4938713"/>
          <p14:tracePt t="13000" x="4391025" y="4938713"/>
          <p14:tracePt t="13017" x="4410075" y="4933950"/>
          <p14:tracePt t="13033" x="4414838" y="4933950"/>
          <p14:tracePt t="13050" x="4424363" y="4933950"/>
          <p14:tracePt t="13106" x="4419600" y="4933950"/>
          <p14:tracePt t="13113" x="4410075" y="4933950"/>
          <p14:tracePt t="13120" x="4386263" y="4933950"/>
          <p14:tracePt t="13134" x="4333875" y="4948238"/>
          <p14:tracePt t="13150" x="4238625" y="4972050"/>
          <p14:tracePt t="13167" x="4124325" y="4995863"/>
          <p14:tracePt t="13184" x="4010025" y="4995863"/>
          <p14:tracePt t="13200" x="3895725" y="4995863"/>
          <p14:tracePt t="13217" x="3843338" y="4981575"/>
          <p14:tracePt t="13234" x="3810000" y="4962525"/>
          <p14:tracePt t="13250" x="3771900" y="4948238"/>
          <p14:tracePt t="13267" x="3705225" y="4924425"/>
          <p14:tracePt t="13284" x="3657600" y="4910138"/>
          <p14:tracePt t="13300" x="3595688" y="4905375"/>
          <p14:tracePt t="13317" x="3505200" y="4905375"/>
          <p14:tracePt t="13333" x="3452813" y="4914900"/>
          <p14:tracePt t="13350" x="3381375" y="4929188"/>
          <p14:tracePt t="13367" x="3281363" y="4957763"/>
          <p14:tracePt t="13369" x="3238500" y="4967288"/>
          <p14:tracePt t="13384" x="3143250" y="4991100"/>
          <p14:tracePt t="13400" x="3071813" y="5005388"/>
          <p14:tracePt t="13417" x="3009900" y="5014913"/>
          <p14:tracePt t="13433" x="2971800" y="5014913"/>
          <p14:tracePt t="13450" x="2919413" y="5014913"/>
          <p14:tracePt t="13467" x="2881313" y="5010150"/>
          <p14:tracePt t="13483" x="2833688" y="5005388"/>
          <p14:tracePt t="13501" x="2757488" y="5005388"/>
          <p14:tracePt t="13517" x="2714625" y="5005388"/>
          <p14:tracePt t="13534" x="2681288" y="5005388"/>
          <p14:tracePt t="13550" x="2647950" y="4991100"/>
          <p14:tracePt t="13567" x="2605088" y="4986338"/>
          <p14:tracePt t="13583" x="2576513" y="4981575"/>
          <p14:tracePt t="13600" x="2547938" y="4981575"/>
          <p14:tracePt t="13617" x="2519363" y="4981575"/>
          <p14:tracePt t="13633" x="2476500" y="4981575"/>
          <p14:tracePt t="13650" x="2457450" y="4976813"/>
          <p14:tracePt t="13667" x="2438400" y="4972050"/>
          <p14:tracePt t="13684" x="2424113" y="4972050"/>
          <p14:tracePt t="13700" x="2419350" y="4972050"/>
          <p14:tracePt t="13717" x="2414588" y="4972050"/>
          <p14:tracePt t="13733" x="2405063" y="4972050"/>
          <p14:tracePt t="13750" x="2386013" y="4972050"/>
          <p14:tracePt t="13767" x="2366963" y="4972050"/>
          <p14:tracePt t="13783" x="2338388" y="4972050"/>
          <p14:tracePt t="13800" x="2314575" y="4972050"/>
          <p14:tracePt t="13817" x="2290763" y="4972050"/>
          <p14:tracePt t="13833" x="2281238" y="4972050"/>
          <p14:tracePt t="13850" x="2271713" y="4972050"/>
          <p14:tracePt t="13867" x="2262188" y="4972050"/>
          <p14:tracePt t="13883" x="2257425" y="4972050"/>
          <p14:tracePt t="13900" x="2252663" y="4972050"/>
          <p14:tracePt t="13928" x="2247900" y="4972050"/>
          <p14:tracePt t="13973" x="2243138" y="4972050"/>
          <p14:tracePt t="13987" x="2238375" y="4976813"/>
          <p14:tracePt t="13993" x="2233613" y="4976813"/>
          <p14:tracePt t="14001" x="2219325" y="4981575"/>
          <p14:tracePt t="14017" x="2205038" y="4995863"/>
          <p14:tracePt t="14033" x="2176463" y="5010150"/>
          <p14:tracePt t="14050" x="2152650" y="5024438"/>
          <p14:tracePt t="14067" x="2124075" y="5043488"/>
          <p14:tracePt t="14083" x="2109788" y="5043488"/>
          <p14:tracePt t="14100" x="2105025" y="5043488"/>
          <p14:tracePt t="14117" x="2095500" y="5043488"/>
          <p14:tracePt t="14133" x="2090738" y="5043488"/>
          <p14:tracePt t="14150" x="2085975" y="5043488"/>
          <p14:tracePt t="14220" x="2095500" y="5043488"/>
          <p14:tracePt t="14227" x="2114550" y="5033963"/>
          <p14:tracePt t="14235" x="2133600" y="5029200"/>
          <p14:tracePt t="14250" x="2219325" y="4995863"/>
          <p14:tracePt t="14267" x="2333625" y="4972050"/>
          <p14:tracePt t="14283" x="2466975" y="4957763"/>
          <p14:tracePt t="14301" x="2628900" y="4948238"/>
          <p14:tracePt t="14317" x="2719388" y="4948238"/>
          <p14:tracePt t="14333" x="2819400" y="4948238"/>
          <p14:tracePt t="14350" x="2933700" y="4948238"/>
          <p14:tracePt t="14367" x="3081338" y="4933950"/>
          <p14:tracePt t="14383" x="3171825" y="4924425"/>
          <p14:tracePt t="14400" x="3252788" y="4924425"/>
          <p14:tracePt t="14417" x="3319463" y="4924425"/>
          <p14:tracePt t="14433" x="3414713" y="4924425"/>
          <p14:tracePt t="14450" x="3471863" y="4924425"/>
          <p14:tracePt t="14467" x="3524250" y="4933950"/>
          <p14:tracePt t="14484" x="3590925" y="4943475"/>
          <p14:tracePt t="14500" x="3629025" y="4953000"/>
          <p14:tracePt t="14517" x="3652838" y="4957763"/>
          <p14:tracePt t="14533" x="3671888" y="4962525"/>
          <p14:tracePt t="14550" x="3681413" y="4962525"/>
          <p14:tracePt t="14567" x="3690938" y="4962525"/>
          <p14:tracePt t="14583" x="3695700" y="4962525"/>
          <p14:tracePt t="14600" x="3700463" y="4962525"/>
          <p14:tracePt t="14633" x="3709988" y="4962525"/>
          <p14:tracePt t="14650" x="3724275" y="4962525"/>
          <p14:tracePt t="14667" x="3748088" y="4962525"/>
          <p14:tracePt t="14683" x="3786188" y="4962525"/>
          <p14:tracePt t="14700" x="3810000" y="4962525"/>
          <p14:tracePt t="14717" x="3819525" y="4962525"/>
          <p14:tracePt t="14733" x="3824288" y="4962525"/>
          <p14:tracePt t="14767" x="3810000" y="4967288"/>
          <p14:tracePt t="14783" x="3733800" y="5005388"/>
          <p14:tracePt t="14800" x="3529013" y="5062538"/>
          <p14:tracePt t="14817" x="3324225" y="5091113"/>
          <p14:tracePt t="14834" x="3138488" y="5100638"/>
          <p14:tracePt t="14850" x="2971800" y="5095875"/>
          <p14:tracePt t="14867" x="2747963" y="5081588"/>
          <p14:tracePt t="14883" x="2652713" y="5072063"/>
          <p14:tracePt t="14900" x="2581275" y="5057775"/>
          <p14:tracePt t="14917" x="2486025" y="5043488"/>
          <p14:tracePt t="14933" x="2419350" y="5043488"/>
          <p14:tracePt t="14950" x="2366963" y="5043488"/>
          <p14:tracePt t="14967" x="2324100" y="5043488"/>
          <p14:tracePt t="14983" x="2271713" y="5038725"/>
          <p14:tracePt t="15000" x="2247900" y="5029200"/>
          <p14:tracePt t="15017" x="2228850" y="5024438"/>
          <p14:tracePt t="15033" x="2205038" y="5019675"/>
          <p14:tracePt t="15050" x="2185988" y="5014913"/>
          <p14:tracePt t="15067" x="2176463" y="5010150"/>
          <p14:tracePt t="15083" x="2171700" y="5010150"/>
          <p14:tracePt t="15100" x="2147888" y="5010150"/>
          <p14:tracePt t="15117" x="2128838" y="5010150"/>
          <p14:tracePt t="15133" x="2109788" y="5010150"/>
          <p14:tracePt t="15150" x="2081213" y="5010150"/>
          <p14:tracePt t="15167" x="2033588" y="5010150"/>
          <p14:tracePt t="15183" x="2009775" y="5010150"/>
          <p14:tracePt t="15200" x="1976438" y="5010150"/>
          <p14:tracePt t="15217" x="1952625" y="5010150"/>
          <p14:tracePt t="15233" x="1914525" y="5010150"/>
          <p14:tracePt t="15250" x="1885950" y="4995863"/>
          <p14:tracePt t="15267" x="1862138" y="4991100"/>
          <p14:tracePt t="15283" x="1843088" y="4986338"/>
          <p14:tracePt t="15300" x="1824038" y="4976813"/>
          <p14:tracePt t="15317" x="1819275" y="4976813"/>
          <p14:tracePt t="15333" x="1814513" y="4976813"/>
          <p14:tracePt t="15350" x="1804988" y="4976813"/>
          <p14:tracePt t="15440" x="1809750" y="4976813"/>
          <p14:tracePt t="15454" x="1814513" y="4976813"/>
          <p14:tracePt t="15542" x="1819275" y="4976813"/>
          <p14:tracePt t="15556" x="1828800" y="4976813"/>
          <p14:tracePt t="15563" x="1833563" y="4976813"/>
          <p14:tracePt t="15571" x="1847850" y="4976813"/>
          <p14:tracePt t="15583" x="1866900" y="4976813"/>
          <p14:tracePt t="15600" x="1971675" y="4972050"/>
          <p14:tracePt t="15617" x="2062163" y="4967288"/>
          <p14:tracePt t="15633" x="2152650" y="4957763"/>
          <p14:tracePt t="15650" x="2257425" y="4948238"/>
          <p14:tracePt t="15667" x="2428875" y="4933950"/>
          <p14:tracePt t="15683" x="2509838" y="4924425"/>
          <p14:tracePt t="15700" x="2571750" y="4919663"/>
          <p14:tracePt t="15717" x="2643188" y="4919663"/>
          <p14:tracePt t="15733" x="2705100" y="4919663"/>
          <p14:tracePt t="15750" x="2767013" y="4929188"/>
          <p14:tracePt t="15767" x="2833688" y="4929188"/>
          <p14:tracePt t="15783" x="2900363" y="4929188"/>
          <p14:tracePt t="15800" x="2943225" y="4929188"/>
          <p14:tracePt t="15817" x="2981325" y="4929188"/>
          <p14:tracePt t="15833" x="3024188" y="4929188"/>
          <p14:tracePt t="15850" x="3081338" y="4929188"/>
          <p14:tracePt t="15867" x="3124200" y="4929188"/>
          <p14:tracePt t="15883" x="3167063" y="4929188"/>
          <p14:tracePt t="15900" x="3243263" y="4929188"/>
          <p14:tracePt t="15917" x="3286125" y="4929188"/>
          <p14:tracePt t="15933" x="3338513" y="4929188"/>
          <p14:tracePt t="15950" x="3381375" y="4929188"/>
          <p14:tracePt t="15967" x="3452813" y="4929188"/>
          <p14:tracePt t="15983" x="3505200" y="4929188"/>
          <p14:tracePt t="16000" x="3548063" y="4933950"/>
          <p14:tracePt t="16017" x="3576638" y="4948238"/>
          <p14:tracePt t="16033" x="3614738" y="4948238"/>
          <p14:tracePt t="16050" x="3638550" y="4948238"/>
          <p14:tracePt t="16067" x="3648075" y="4948238"/>
          <p14:tracePt t="16083" x="3657600" y="4948238"/>
          <p14:tracePt t="16100" x="3667125" y="4948238"/>
          <p14:tracePt t="16117" x="3676650" y="4948238"/>
          <p14:tracePt t="16133" x="3681413" y="4948238"/>
          <p14:tracePt t="16167" x="3686175" y="4948238"/>
          <p14:tracePt t="16183" x="3695700" y="4948238"/>
          <p14:tracePt t="16200" x="3705225" y="4948238"/>
          <p14:tracePt t="16217" x="3719513" y="4948238"/>
          <p14:tracePt t="16233" x="3729038" y="4948238"/>
          <p14:tracePt t="16250" x="3733800" y="4948238"/>
          <p14:tracePt t="16267" x="3738563" y="4948238"/>
          <p14:tracePt t="16283" x="3743325" y="4948238"/>
          <p14:tracePt t="16525" x="3752850" y="4948238"/>
          <p14:tracePt t="16532" x="3762375" y="4948238"/>
          <p14:tracePt t="16539" x="3776663" y="4948238"/>
          <p14:tracePt t="16550" x="3786188" y="4948238"/>
          <p14:tracePt t="16567" x="3810000" y="4953000"/>
          <p14:tracePt t="16584" x="3829050" y="4957763"/>
          <p14:tracePt t="16600" x="3843338" y="4957763"/>
          <p14:tracePt t="16616" x="3857625" y="4967288"/>
          <p14:tracePt t="16633" x="3871913" y="4967288"/>
          <p14:tracePt t="16650" x="3905250" y="4981575"/>
          <p14:tracePt t="16666" x="3919538" y="4981575"/>
          <p14:tracePt t="16683" x="3943350" y="4981575"/>
          <p14:tracePt t="16700" x="3971925" y="4986338"/>
          <p14:tracePt t="16716" x="3995738" y="4986338"/>
          <p14:tracePt t="16733" x="4019550" y="4986338"/>
          <p14:tracePt t="16750" x="4052888" y="4986338"/>
          <p14:tracePt t="16767" x="4100513" y="4972050"/>
          <p14:tracePt t="16783" x="4129088" y="4972050"/>
          <p14:tracePt t="16800" x="4171950" y="4972050"/>
          <p14:tracePt t="16816" x="4205288" y="4972050"/>
          <p14:tracePt t="16833" x="4252913" y="4972050"/>
          <p14:tracePt t="16850" x="4276725" y="4972050"/>
          <p14:tracePt t="16867" x="4295775" y="4972050"/>
          <p14:tracePt t="16883" x="4319588" y="4972050"/>
          <p14:tracePt t="16900" x="4348163" y="4972050"/>
          <p14:tracePt t="16917" x="4357688" y="4972050"/>
          <p14:tracePt t="16933" x="4371975" y="4972050"/>
          <p14:tracePt t="16950" x="4386263" y="4972050"/>
          <p14:tracePt t="16966" x="4391025" y="4972050"/>
          <p14:tracePt t="16983" x="4395788" y="4972050"/>
          <p14:tracePt t="17000" x="4400550" y="4972050"/>
          <p14:tracePt t="17039" x="4405313" y="4972050"/>
          <p14:tracePt t="17054" x="4410075" y="4972050"/>
          <p14:tracePt t="17067" x="4414838" y="4967288"/>
          <p14:tracePt t="17083" x="4424363" y="4962525"/>
          <p14:tracePt t="17100" x="4429125" y="4953000"/>
          <p14:tracePt t="17116" x="4438650" y="4953000"/>
          <p14:tracePt t="17133" x="4452938" y="4948238"/>
          <p14:tracePt t="17150" x="4457700" y="4948238"/>
          <p14:tracePt t="17166" x="4462463" y="4948238"/>
          <p14:tracePt t="17183" x="4471988" y="4948238"/>
          <p14:tracePt t="17236" x="4471988" y="4943475"/>
          <p14:tracePt t="17244" x="4467225" y="4943475"/>
          <p14:tracePt t="17253" x="4457700" y="4938713"/>
          <p14:tracePt t="17267" x="4429125" y="4933950"/>
          <p14:tracePt t="17284" x="4376738" y="4924425"/>
          <p14:tracePt t="17300" x="4305300" y="4910138"/>
          <p14:tracePt t="17317" x="4219575" y="4895850"/>
          <p14:tracePt t="17333" x="4167188" y="4886325"/>
          <p14:tracePt t="17350" x="4119563" y="4876800"/>
          <p14:tracePt t="17367" x="4071938" y="4872038"/>
          <p14:tracePt t="17369" x="4057650" y="4867275"/>
          <p14:tracePt t="17386" x="4014788" y="4867275"/>
          <p14:tracePt t="17400" x="3952875" y="4867275"/>
          <p14:tracePt t="17417" x="3886200" y="4867275"/>
          <p14:tracePt t="17433" x="3810000" y="4867275"/>
          <p14:tracePt t="17450" x="3681413" y="4867275"/>
          <p14:tracePt t="17467" x="3609975" y="4876800"/>
          <p14:tracePt t="17484" x="3519488" y="4881563"/>
          <p14:tracePt t="17500" x="3395663" y="4881563"/>
          <p14:tracePt t="17516" x="3324225" y="4891088"/>
          <p14:tracePt t="17533" x="3271838" y="4891088"/>
          <p14:tracePt t="17550" x="3224213" y="4891088"/>
          <p14:tracePt t="17566" x="3148013" y="4891088"/>
          <p14:tracePt t="17583" x="3090863" y="4891088"/>
          <p14:tracePt t="17600" x="3000375" y="4891088"/>
          <p14:tracePt t="17616" x="2909888" y="4891088"/>
          <p14:tracePt t="17633" x="2786063" y="4891088"/>
          <p14:tracePt t="17650" x="2714625" y="4891088"/>
          <p14:tracePt t="17667" x="2657475" y="4891088"/>
          <p14:tracePt t="17683" x="2571750" y="4891088"/>
          <p14:tracePt t="17700" x="2538413" y="4891088"/>
          <p14:tracePt t="17716" x="2519363" y="4891088"/>
          <p14:tracePt t="17733" x="2500313" y="4891088"/>
          <p14:tracePt t="17750" x="2490788" y="4891088"/>
          <p14:tracePt t="17767" x="2486025" y="4891088"/>
          <p14:tracePt t="17831" x="2490788" y="4886325"/>
          <p14:tracePt t="17838" x="2505075" y="4881563"/>
          <p14:tracePt t="17850" x="2528888" y="4881563"/>
          <p14:tracePt t="17867" x="2571750" y="4867275"/>
          <p14:tracePt t="17868" x="2600325" y="4867275"/>
          <p14:tracePt t="17883" x="2657475" y="4852988"/>
          <p14:tracePt t="17900" x="2747963" y="4852988"/>
          <p14:tracePt t="17916" x="2838450" y="4852988"/>
          <p14:tracePt t="17933" x="2962275" y="4852988"/>
          <p14:tracePt t="17950" x="3043238" y="4852988"/>
          <p14:tracePt t="17966" x="3124200" y="4852988"/>
          <p14:tracePt t="17983" x="3205163" y="4862513"/>
          <p14:tracePt t="18000" x="3300413" y="4862513"/>
          <p14:tracePt t="18016" x="3357563" y="4862513"/>
          <p14:tracePt t="18033" x="3400425" y="4862513"/>
          <p14:tracePt t="18050" x="3443288" y="4862513"/>
          <p14:tracePt t="18066" x="3509963" y="4862513"/>
          <p14:tracePt t="18083" x="3562350" y="4862513"/>
          <p14:tracePt t="18100" x="3619500" y="4862513"/>
          <p14:tracePt t="18116" x="3714750" y="4872038"/>
          <p14:tracePt t="18133" x="3762375" y="4876800"/>
          <p14:tracePt t="18150" x="3800475" y="4891088"/>
          <p14:tracePt t="18166" x="3843338" y="4895850"/>
          <p14:tracePt t="18183" x="3910013" y="4900613"/>
          <p14:tracePt t="18200" x="3962400" y="4910138"/>
          <p14:tracePt t="18217" x="4029075" y="4914900"/>
          <p14:tracePt t="18233" x="4090988" y="4929188"/>
          <p14:tracePt t="18250" x="4162425" y="4929188"/>
          <p14:tracePt t="18266" x="4195763" y="4933950"/>
          <p14:tracePt t="18283" x="4233863" y="4933950"/>
          <p14:tracePt t="18300" x="4271963" y="4933950"/>
          <p14:tracePt t="18316" x="4300538" y="4933950"/>
          <p14:tracePt t="18333" x="4319588" y="4933950"/>
          <p14:tracePt t="18350" x="4343400" y="4933950"/>
          <p14:tracePt t="18366" x="4376738" y="4933950"/>
          <p14:tracePt t="18383" x="4391025" y="4933950"/>
          <p14:tracePt t="18400" x="4400550" y="4933950"/>
          <p14:tracePt t="18416" x="4405313" y="4933950"/>
          <p14:tracePt t="18433" x="4414838" y="4924425"/>
          <p14:tracePt t="18697" x="4424363" y="4924425"/>
          <p14:tracePt t="18704" x="4443413" y="4924425"/>
          <p14:tracePt t="18716" x="4452938" y="4924425"/>
          <p14:tracePt t="18733" x="4476750" y="4924425"/>
          <p14:tracePt t="18750" x="4486275" y="4924425"/>
          <p14:tracePt t="18783" x="4495800" y="4924425"/>
          <p14:tracePt t="18816" x="4505325" y="4924425"/>
          <p14:tracePt t="19453" x="4471988" y="4924425"/>
          <p14:tracePt t="19460" x="4429125" y="4933950"/>
          <p14:tracePt t="19468" x="4381500" y="4948238"/>
          <p14:tracePt t="19483" x="4262438" y="4967288"/>
          <p14:tracePt t="19500" x="4162425" y="4972050"/>
          <p14:tracePt t="19516" x="4081463" y="4972050"/>
          <p14:tracePt t="19549" x="3938588" y="4972050"/>
          <p14:tracePt t="19583" x="3843338" y="4953000"/>
          <p14:tracePt t="19600" x="3767138" y="4938713"/>
          <p14:tracePt t="19616" x="3724275" y="4933950"/>
          <p14:tracePt t="19633" x="3681413" y="4919663"/>
          <p14:tracePt t="19650" x="3643313" y="4919663"/>
          <p14:tracePt t="19666" x="3600450" y="4919663"/>
          <p14:tracePt t="19683" x="3576638" y="4919663"/>
          <p14:tracePt t="19700" x="3557588" y="4919663"/>
          <p14:tracePt t="19716" x="3533775" y="4914900"/>
          <p14:tracePt t="19733" x="3529013" y="4914900"/>
          <p14:tracePt t="19750" x="3524250" y="4914900"/>
          <p14:tracePt t="19766" x="3519488" y="4914900"/>
          <p14:tracePt t="19783" x="3509963" y="4914900"/>
          <p14:tracePt t="19800" x="3500438" y="4914900"/>
          <p14:tracePt t="19816" x="3486150" y="4914900"/>
          <p14:tracePt t="19833" x="3476625" y="4914900"/>
          <p14:tracePt t="19850" x="3448050" y="4919663"/>
          <p14:tracePt t="19866" x="3424238" y="4929188"/>
          <p14:tracePt t="19884" x="3400425" y="4933950"/>
          <p14:tracePt t="19900" x="3367088" y="4938713"/>
          <p14:tracePt t="19916" x="3352800" y="4943475"/>
          <p14:tracePt t="19933" x="3333750" y="4948238"/>
          <p14:tracePt t="19950" x="3309938" y="4962525"/>
          <p14:tracePt t="19967" x="3252788" y="4972050"/>
          <p14:tracePt t="19983" x="3200400" y="4995863"/>
          <p14:tracePt t="20000" x="3128963" y="5010150"/>
          <p14:tracePt t="20016" x="3067050" y="5014913"/>
          <p14:tracePt t="20033" x="3000375" y="5029200"/>
          <p14:tracePt t="20050" x="2957513" y="5029200"/>
          <p14:tracePt t="20066" x="2928938" y="5029200"/>
          <p14:tracePt t="20083" x="2905125" y="5029200"/>
          <p14:tracePt t="20100" x="2886075" y="5024438"/>
          <p14:tracePt t="20116" x="2881313" y="5019675"/>
          <p14:tracePt t="20133" x="2876550" y="5014913"/>
          <p14:tracePt t="20150" x="2867025" y="4981575"/>
          <p14:tracePt t="20166" x="2876550" y="4919663"/>
          <p14:tracePt t="20183" x="2890838" y="4872038"/>
          <p14:tracePt t="20200" x="2914650" y="4819650"/>
          <p14:tracePt t="20216" x="2952750" y="4762500"/>
          <p14:tracePt t="20233" x="3000375" y="4729163"/>
          <p14:tracePt t="20250" x="3048000" y="4705350"/>
          <p14:tracePt t="20266" x="3090863" y="4691063"/>
          <p14:tracePt t="20283" x="3143250" y="4676775"/>
          <p14:tracePt t="20300" x="3171825" y="4672013"/>
          <p14:tracePt t="20316" x="3195638" y="4672013"/>
          <p14:tracePt t="20333" x="3224213" y="4672013"/>
          <p14:tracePt t="20350" x="3248025" y="4672013"/>
          <p14:tracePt t="20366" x="3271838" y="4695825"/>
          <p14:tracePt t="20383" x="3305175" y="4738688"/>
          <p14:tracePt t="20400" x="3343275" y="4857750"/>
          <p14:tracePt t="20416" x="3357563" y="4900613"/>
          <p14:tracePt t="20433" x="3362325" y="4933950"/>
          <p14:tracePt t="20450" x="3362325" y="4953000"/>
          <p14:tracePt t="20466" x="3362325" y="4962525"/>
          <p14:tracePt t="20483" x="3362325" y="4972050"/>
          <p14:tracePt t="20500" x="3362325" y="4976813"/>
          <p14:tracePt t="20569" x="3362325" y="4981575"/>
          <p14:tracePt t="20586" x="3362325" y="4986338"/>
          <p14:tracePt t="20597" x="3362325" y="4991100"/>
          <p14:tracePt t="20605" x="3362325" y="4995863"/>
          <p14:tracePt t="20616" x="3357563" y="5000625"/>
          <p14:tracePt t="20656" x="3357563" y="5005388"/>
          <p14:tracePt t="22594" x="3319463" y="4981575"/>
          <p14:tracePt t="22602" x="3257550" y="4938713"/>
          <p14:tracePt t="22608" x="3195638" y="4895850"/>
          <p14:tracePt t="22616" x="3124200" y="4852988"/>
          <p14:tracePt t="22633" x="2990850" y="4752975"/>
          <p14:tracePt t="22649" x="2833688" y="4652963"/>
          <p14:tracePt t="22683" x="2552700" y="4457700"/>
          <p14:tracePt t="22716" x="2376488" y="4376738"/>
          <p14:tracePt t="22733" x="2314575" y="4343400"/>
          <p14:tracePt t="22749" x="2290763" y="4333875"/>
          <p14:tracePt t="22766" x="2266950" y="4329113"/>
          <p14:tracePt t="22783" x="2252663" y="4319588"/>
          <p14:tracePt t="22800" x="2233613" y="4310063"/>
          <p14:tracePt t="22816" x="2219325" y="4300538"/>
          <p14:tracePt t="22833" x="2209800" y="4300538"/>
          <p14:tracePt t="22849" x="2190750" y="4300538"/>
          <p14:tracePt t="22866" x="2162175" y="4300538"/>
          <p14:tracePt t="22883" x="2133600" y="4295775"/>
          <p14:tracePt t="22900" x="2095500" y="4291013"/>
          <p14:tracePt t="22916" x="2047875" y="4276725"/>
          <p14:tracePt t="22933" x="2019300" y="4271963"/>
          <p14:tracePt t="22949" x="2005013" y="4267200"/>
          <p14:tracePt t="22966" x="1990725" y="4267200"/>
          <p14:tracePt t="22983" x="1981200" y="4267200"/>
          <p14:tracePt t="22999" x="1976438" y="4267200"/>
          <p14:tracePt t="23016" x="1966913" y="4267200"/>
          <p14:tracePt t="23033" x="1957388" y="4262438"/>
          <p14:tracePt t="23049" x="1943100" y="4257675"/>
          <p14:tracePt t="23066" x="1938338" y="4257675"/>
          <p14:tracePt t="23083" x="1928813" y="4257675"/>
          <p14:tracePt t="23100" x="1924050" y="4257675"/>
          <p14:tracePt t="23628" x="1924050" y="4271963"/>
          <p14:tracePt t="23636" x="1924050" y="4300538"/>
          <p14:tracePt t="23649" x="1924050" y="4314825"/>
          <p14:tracePt t="23666" x="1924050" y="4357688"/>
          <p14:tracePt t="23683" x="1924050" y="4376738"/>
          <p14:tracePt t="23699" x="1924050" y="4400550"/>
          <p14:tracePt t="23733" x="1924050" y="4419600"/>
          <p14:tracePt t="23766" x="1924050" y="4424363"/>
          <p14:tracePt t="23783" x="1924050" y="4429125"/>
          <p14:tracePt t="23816" x="1924050" y="4433888"/>
          <p14:tracePt t="23833" x="1924050" y="4438650"/>
          <p14:tracePt t="23849" x="1924050" y="4448175"/>
          <p14:tracePt t="23866" x="1928813" y="4457700"/>
          <p14:tracePt t="23883" x="1928813" y="4467225"/>
          <p14:tracePt t="23899" x="1928813" y="4471988"/>
          <p14:tracePt t="23916" x="1928813" y="4476750"/>
          <p14:tracePt t="25419" x="1928813" y="4471988"/>
          <p14:tracePt t="25427" x="1938338" y="4457700"/>
          <p14:tracePt t="25436" x="1943100" y="4438650"/>
          <p14:tracePt t="25466" x="1966913" y="4395788"/>
          <p14:tracePt t="25499" x="1985963" y="4343400"/>
          <p14:tracePt t="25516" x="1995488" y="4319588"/>
          <p14:tracePt t="25532" x="2005013" y="4300538"/>
          <p14:tracePt t="25549" x="2014538" y="4276725"/>
          <p14:tracePt t="25566" x="2024063" y="4257675"/>
          <p14:tracePt t="25582" x="2028825" y="4252913"/>
          <p14:tracePt t="25599" x="2038350" y="4248150"/>
          <p14:tracePt t="25616" x="2038350" y="4238625"/>
          <p14:tracePt t="25632" x="2038350" y="4229100"/>
          <p14:tracePt t="25684" x="2033588" y="4229100"/>
          <p14:tracePt t="25691" x="2028825" y="4233863"/>
          <p14:tracePt t="25699" x="2014538" y="4243388"/>
          <p14:tracePt t="25716" x="1981200" y="4271963"/>
          <p14:tracePt t="25733" x="1933575" y="4295775"/>
          <p14:tracePt t="25749" x="1885950" y="4314825"/>
          <p14:tracePt t="25766" x="1862138" y="4319588"/>
          <p14:tracePt t="25782" x="1852613" y="4324350"/>
          <p14:tracePt t="25799" x="1843088" y="4324350"/>
          <p14:tracePt t="25817" x="1833563" y="4324350"/>
          <p14:tracePt t="25832" x="1824038" y="4324350"/>
          <p14:tracePt t="25918" x="1828800" y="4319588"/>
          <p14:tracePt t="25926" x="1833563" y="4314825"/>
          <p14:tracePt t="25933" x="1847850" y="4305300"/>
          <p14:tracePt t="25949" x="1885950" y="4267200"/>
          <p14:tracePt t="25966" x="1943100" y="4219575"/>
          <p14:tracePt t="25982" x="2028825" y="4181475"/>
          <p14:tracePt t="25999" x="2133600" y="4119563"/>
          <p14:tracePt t="26016" x="2190750" y="4095750"/>
          <p14:tracePt t="26033" x="2262188" y="4062413"/>
          <p14:tracePt t="26049" x="2328863" y="4033838"/>
          <p14:tracePt t="26066" x="2428875" y="4000500"/>
          <p14:tracePt t="26082" x="2486025" y="3976688"/>
          <p14:tracePt t="26099" x="2528888" y="3967163"/>
          <p14:tracePt t="26116" x="2576513" y="3943350"/>
          <p14:tracePt t="26132" x="2600325" y="3933825"/>
          <p14:tracePt t="26149" x="2614613" y="3929063"/>
          <p14:tracePt t="26166" x="2619375" y="3919538"/>
          <p14:tracePt t="26183" x="2628900" y="3919538"/>
          <p14:tracePt t="26461" x="2600325" y="3962400"/>
          <p14:tracePt t="26469" x="2562225" y="4024313"/>
          <p14:tracePt t="26483" x="2509838" y="4105275"/>
          <p14:tracePt t="26499" x="2457450" y="4152900"/>
          <p14:tracePt t="26516" x="2424113" y="4191000"/>
          <p14:tracePt t="26533" x="2395538" y="4224338"/>
          <p14:tracePt t="26549" x="2352675" y="4271963"/>
          <p14:tracePt t="26566" x="2328863" y="4295775"/>
          <p14:tracePt t="26582" x="2305050" y="4314825"/>
          <p14:tracePt t="26599" x="2276475" y="4333875"/>
          <p14:tracePt t="26616" x="2233613" y="4357688"/>
          <p14:tracePt t="26632" x="2205038" y="4371975"/>
          <p14:tracePt t="26649" x="2171700" y="4391025"/>
          <p14:tracePt t="26666" x="2147888" y="4405313"/>
          <p14:tracePt t="26682" x="2124075" y="4414838"/>
          <p14:tracePt t="26699" x="2114550" y="4414838"/>
          <p14:tracePt t="26716" x="2109788" y="4414838"/>
          <p14:tracePt t="26732" x="2100263" y="4414838"/>
          <p14:tracePt t="26749" x="2095500" y="4419600"/>
          <p14:tracePt t="26766" x="2081213" y="4424363"/>
          <p14:tracePt t="26782" x="2062163" y="4433888"/>
          <p14:tracePt t="26799" x="2043113" y="4448175"/>
          <p14:tracePt t="26816" x="2033588" y="4457700"/>
          <p14:tracePt t="26832" x="2009775" y="4476750"/>
          <p14:tracePt t="26849" x="2000250" y="4491038"/>
          <p14:tracePt t="26866" x="1981200" y="4500563"/>
          <p14:tracePt t="26882" x="1966913" y="4510088"/>
          <p14:tracePt t="26899" x="1947863" y="4514850"/>
          <p14:tracePt t="26916" x="1938338" y="4524375"/>
          <p14:tracePt t="26932" x="1933575" y="4524375"/>
          <p14:tracePt t="26949" x="1928813" y="4524375"/>
          <p14:tracePt t="26966" x="1924050" y="4524375"/>
          <p14:tracePt t="27202" x="1990725" y="4533900"/>
          <p14:tracePt t="27210" x="2081213" y="4552950"/>
          <p14:tracePt t="27218" x="2181225" y="4576763"/>
          <p14:tracePt t="27232" x="2428875" y="4648200"/>
          <p14:tracePt t="27249" x="2609850" y="4719638"/>
          <p14:tracePt t="27266" x="2771775" y="4786313"/>
          <p14:tracePt t="27282" x="2933700" y="4848225"/>
          <p14:tracePt t="27316" x="3209925" y="4948238"/>
          <p14:tracePt t="27349" x="3343275" y="4981575"/>
          <p14:tracePt t="27366" x="3371850" y="4986338"/>
          <p14:tracePt t="27382" x="3400425" y="4991100"/>
          <p14:tracePt t="27399" x="3433763" y="4991100"/>
          <p14:tracePt t="27416" x="3467100" y="4991100"/>
          <p14:tracePt t="27432" x="3495675" y="4991100"/>
          <p14:tracePt t="27449" x="3519488" y="4991100"/>
          <p14:tracePt t="27466" x="3533775" y="4991100"/>
          <p14:tracePt t="27482" x="3552825" y="4991100"/>
          <p14:tracePt t="27499" x="3562350" y="4991100"/>
          <p14:tracePt t="27516" x="3567113" y="4991100"/>
          <p14:tracePt t="27532" x="3576638" y="4991100"/>
          <p14:tracePt t="27549" x="3581400" y="4991100"/>
          <p14:tracePt t="28232" x="3505200" y="5033963"/>
          <p14:tracePt t="28241" x="3352800" y="5119688"/>
          <p14:tracePt t="28249" x="3238500" y="5191125"/>
          <p14:tracePt t="28266" x="2805113" y="5419725"/>
          <p14:tracePt t="28283" x="2566988" y="5553075"/>
          <p14:tracePt t="28299" x="2381250" y="5648325"/>
          <p14:tracePt t="28332" x="2062163" y="5776913"/>
          <p14:tracePt t="28366" x="1924050" y="5819775"/>
          <p14:tracePt t="28382" x="1876425" y="5834063"/>
          <p14:tracePt t="28399" x="1804988" y="5843588"/>
          <p14:tracePt t="28416" x="1766888" y="5853113"/>
          <p14:tracePt t="28433" x="1733550" y="5862638"/>
          <p14:tracePt t="28449" x="1695450" y="5872163"/>
          <p14:tracePt t="28466" x="1643063" y="5876925"/>
          <p14:tracePt t="28482" x="1614488" y="5876925"/>
          <p14:tracePt t="28499" x="1590675" y="5876925"/>
          <p14:tracePt t="28516" x="1566863" y="5876925"/>
          <p14:tracePt t="28532" x="1552575" y="5876925"/>
          <p14:tracePt t="28549" x="1528763" y="5872163"/>
          <p14:tracePt t="28566" x="1504950" y="5857875"/>
          <p14:tracePt t="28582" x="1466850" y="5834063"/>
          <p14:tracePt t="28599" x="1443038" y="5824538"/>
          <p14:tracePt t="28616" x="1423988" y="5800725"/>
          <p14:tracePt t="28632" x="1404938" y="5772150"/>
          <p14:tracePt t="28649" x="1390650" y="5729288"/>
          <p14:tracePt t="28666" x="1385888" y="5705475"/>
          <p14:tracePt t="28682" x="1381125" y="5695950"/>
          <p14:tracePt t="28699" x="1376363" y="5686425"/>
          <p14:tracePt t="28716" x="1376363" y="5681663"/>
          <p14:tracePt t="28732" x="1371600" y="5676900"/>
          <p14:tracePt t="28749" x="1366838" y="5667375"/>
          <p14:tracePt t="28766" x="1338263" y="5667375"/>
          <p14:tracePt t="28782" x="1304925" y="5667375"/>
          <p14:tracePt t="28799" x="1276350" y="5662613"/>
          <p14:tracePt t="28816" x="1247775" y="5657850"/>
          <p14:tracePt t="28832" x="1223963" y="5634038"/>
          <p14:tracePt t="28849" x="1209675" y="5605463"/>
          <p14:tracePt t="28865" x="1200150" y="5572125"/>
          <p14:tracePt t="28882" x="1214438" y="5453063"/>
          <p14:tracePt t="28900" x="1252538" y="5348288"/>
          <p14:tracePt t="28916" x="1300163" y="5281613"/>
          <p14:tracePt t="28933" x="1338263" y="5238750"/>
          <p14:tracePt t="28950" x="1414463" y="5205413"/>
          <p14:tracePt t="28966" x="1457325" y="5205413"/>
          <p14:tracePt t="28982" x="1485900" y="5219700"/>
          <p14:tracePt t="28999" x="1509713" y="5248275"/>
          <p14:tracePt t="29015" x="1547813" y="5291138"/>
          <p14:tracePt t="29033" x="1557338" y="5329238"/>
          <p14:tracePt t="29050" x="1571625" y="5357813"/>
          <p14:tracePt t="29067" x="1571625" y="5405438"/>
          <p14:tracePt t="29083" x="1571625" y="5434013"/>
          <p14:tracePt t="29099" x="1562100" y="5476875"/>
          <p14:tracePt t="29116" x="1547813" y="5505450"/>
          <p14:tracePt t="29134" x="1533525" y="5534025"/>
          <p14:tracePt t="29149" x="1528763" y="5543550"/>
          <p14:tracePt t="29166" x="1519238" y="5548313"/>
          <p14:tracePt t="29182" x="1514475" y="5553075"/>
          <p14:tracePt t="29199" x="1485900" y="5562600"/>
          <p14:tracePt t="29216" x="1452563" y="5562600"/>
          <p14:tracePt t="29232" x="1414463" y="5562600"/>
          <p14:tracePt t="29249" x="1381125" y="5557838"/>
          <p14:tracePt t="29266" x="1338263" y="5543550"/>
          <p14:tracePt t="29282" x="1323975" y="5538788"/>
          <p14:tracePt t="29299" x="1319213" y="5529263"/>
          <p14:tracePt t="29316" x="1323975" y="5495925"/>
          <p14:tracePt t="29332" x="1357313" y="5457825"/>
          <p14:tracePt t="29349" x="1428750" y="5395913"/>
          <p14:tracePt t="29366" x="1519238" y="5324475"/>
          <p14:tracePt t="29367" x="1557338" y="5300663"/>
          <p14:tracePt t="29382" x="1643063" y="5276850"/>
          <p14:tracePt t="29399" x="1724025" y="5276850"/>
          <p14:tracePt t="29416" x="1785938" y="5286375"/>
          <p14:tracePt t="29432" x="1819275" y="5295900"/>
          <p14:tracePt t="29449" x="1852613" y="5310188"/>
          <p14:tracePt t="29466" x="1857375" y="5314950"/>
          <p14:tracePt t="29482" x="1862138" y="5324475"/>
          <p14:tracePt t="29499" x="1862138" y="5334000"/>
          <p14:tracePt t="29516" x="1852613" y="5343525"/>
          <p14:tracePt t="29532" x="1824038" y="5357813"/>
          <p14:tracePt t="29549" x="1781175" y="5381625"/>
          <p14:tracePt t="29566" x="1666875" y="5419725"/>
          <p14:tracePt t="29582" x="1600200" y="5429250"/>
          <p14:tracePt t="29599" x="1528763" y="5429250"/>
          <p14:tracePt t="29615" x="1476375" y="5429250"/>
          <p14:tracePt t="29632" x="1438275" y="5414963"/>
          <p14:tracePt t="29649" x="1423988" y="5410200"/>
          <p14:tracePt t="29665" x="1414463" y="5405438"/>
          <p14:tracePt t="29682" x="1414463" y="5391150"/>
          <p14:tracePt t="29699" x="1419225" y="5362575"/>
          <p14:tracePt t="29715" x="1447800" y="5324475"/>
          <p14:tracePt t="29733" x="1485900" y="5286375"/>
          <p14:tracePt t="29749" x="1547813" y="5257800"/>
          <p14:tracePt t="29766" x="1590675" y="5262563"/>
          <p14:tracePt t="29782" x="1624013" y="5276850"/>
          <p14:tracePt t="29799" x="1643063" y="5291138"/>
          <p14:tracePt t="29815" x="1666875" y="5310188"/>
          <p14:tracePt t="29832" x="1676400" y="5334000"/>
          <p14:tracePt t="29849" x="1676400" y="5353050"/>
          <p14:tracePt t="29866" x="1671638" y="5376863"/>
          <p14:tracePt t="29867" x="1657350" y="5381625"/>
          <p14:tracePt t="29882" x="1633538" y="5405438"/>
          <p14:tracePt t="29899" x="1590675" y="5438775"/>
          <p14:tracePt t="29916" x="1533525" y="5462588"/>
          <p14:tracePt t="29932" x="1466850" y="5467350"/>
          <p14:tracePt t="29949" x="1438275" y="5467350"/>
          <p14:tracePt t="29966" x="1419225" y="5457825"/>
          <p14:tracePt t="29982" x="1414463" y="5448300"/>
          <p14:tracePt t="29999" x="1414463" y="5419725"/>
          <p14:tracePt t="30015" x="1433513" y="5381625"/>
          <p14:tracePt t="30033" x="1462088" y="5343525"/>
          <p14:tracePt t="30049" x="1514475" y="5300663"/>
          <p14:tracePt t="30065" x="1595438" y="5267325"/>
          <p14:tracePt t="30082" x="1643063" y="5267325"/>
          <p14:tracePt t="30099" x="1681163" y="5281613"/>
          <p14:tracePt t="30116" x="1714500" y="5291138"/>
          <p14:tracePt t="30132" x="1719263" y="5300663"/>
          <p14:tracePt t="30149" x="1724025" y="5314950"/>
          <p14:tracePt t="30165" x="1719263" y="5338763"/>
          <p14:tracePt t="30182" x="1681163" y="5395913"/>
          <p14:tracePt t="30199" x="1638300" y="5434013"/>
          <p14:tracePt t="30215" x="1562100" y="5481638"/>
          <p14:tracePt t="30232" x="1485900" y="5510213"/>
          <p14:tracePt t="30249" x="1409700" y="5524500"/>
          <p14:tracePt t="30265" x="1385888" y="5514975"/>
          <p14:tracePt t="30282" x="1362075" y="5500688"/>
          <p14:tracePt t="30299" x="1352550" y="5462588"/>
          <p14:tracePt t="30315" x="1362075" y="5400675"/>
          <p14:tracePt t="30332" x="1400175" y="5334000"/>
          <p14:tracePt t="30349" x="1452563" y="5272088"/>
          <p14:tracePt t="30366" x="1524000" y="5233988"/>
          <p14:tracePt t="30382" x="1566863" y="5233988"/>
          <p14:tracePt t="30399" x="1609725" y="5253038"/>
          <p14:tracePt t="30415" x="1643063" y="5276850"/>
          <p14:tracePt t="30432" x="1676400" y="5314950"/>
          <p14:tracePt t="30449" x="1690688" y="5338763"/>
          <p14:tracePt t="30465" x="1700213" y="5357813"/>
          <p14:tracePt t="30482" x="1700213" y="5405438"/>
          <p14:tracePt t="30500" x="1681163" y="5438775"/>
          <p14:tracePt t="30516" x="1652588" y="5462588"/>
          <p14:tracePt t="30532" x="1595438" y="5486400"/>
          <p14:tracePt t="30549" x="1504950" y="5519738"/>
          <p14:tracePt t="30565" x="1457325" y="5519738"/>
          <p14:tracePt t="30582" x="1433513" y="5514975"/>
          <p14:tracePt t="30599" x="1419225" y="5505450"/>
          <p14:tracePt t="30615" x="1409700" y="5472113"/>
          <p14:tracePt t="30632" x="1409700" y="5438775"/>
          <p14:tracePt t="30649" x="1428750" y="5405438"/>
          <p14:tracePt t="30666" x="1485900" y="5357813"/>
          <p14:tracePt t="30682" x="1538288" y="5334000"/>
          <p14:tracePt t="30699" x="1590675" y="5319713"/>
          <p14:tracePt t="30715" x="1643063" y="5319713"/>
          <p14:tracePt t="30732" x="1690688" y="5329238"/>
          <p14:tracePt t="30749" x="1700213" y="5338763"/>
          <p14:tracePt t="30765" x="1709738" y="5348288"/>
          <p14:tracePt t="30782" x="1709738" y="5362575"/>
          <p14:tracePt t="30799" x="1690688" y="5391150"/>
          <p14:tracePt t="30815" x="1657350" y="5414963"/>
          <p14:tracePt t="30832" x="1619250" y="5438775"/>
          <p14:tracePt t="30849" x="1566863" y="5462588"/>
          <p14:tracePt t="30865" x="1504950" y="5467350"/>
          <p14:tracePt t="30882" x="1490663" y="5467350"/>
          <p14:tracePt t="30899" x="1481138" y="5467350"/>
          <p14:tracePt t="30915" x="1476375" y="5467350"/>
          <p14:tracePt t="30932" x="1476375" y="5453063"/>
          <p14:tracePt t="30949" x="1476375" y="5443538"/>
          <p14:tracePt t="30965" x="1476375" y="5429250"/>
          <p14:tracePt t="30982" x="1481138" y="5419725"/>
          <p14:tracePt t="30999" x="1490663" y="5414963"/>
          <p14:tracePt t="31016" x="1495425" y="5405438"/>
          <p14:tracePt t="31032" x="1500188" y="5400675"/>
          <p14:tracePt t="31049" x="1504950" y="5395913"/>
          <p14:tracePt t="32312" x="1533525" y="5395913"/>
          <p14:tracePt t="32319" x="1566863" y="5386388"/>
          <p14:tracePt t="32332" x="1628775" y="5381625"/>
          <p14:tracePt t="32349" x="1681163" y="5372100"/>
          <p14:tracePt t="32365" x="1724025" y="5372100"/>
          <p14:tracePt t="32382" x="1757363" y="5376863"/>
          <p14:tracePt t="32399" x="1804988" y="5381625"/>
          <p14:tracePt t="32432" x="1857375" y="5381625"/>
          <p14:tracePt t="32465" x="1957388" y="5381625"/>
          <p14:tracePt t="32482" x="2014538" y="5381625"/>
          <p14:tracePt t="32499" x="2105025" y="5381625"/>
          <p14:tracePt t="32515" x="2276475" y="5381625"/>
          <p14:tracePt t="32532" x="2386013" y="5381625"/>
          <p14:tracePt t="32549" x="2509838" y="5376863"/>
          <p14:tracePt t="32565" x="2657475" y="5367338"/>
          <p14:tracePt t="32582" x="2905125" y="5353050"/>
          <p14:tracePt t="32598" x="3048000" y="5343525"/>
          <p14:tracePt t="32615" x="3205163" y="5324475"/>
          <p14:tracePt t="32632" x="3400425" y="5310188"/>
          <p14:tracePt t="32649" x="3500438" y="5291138"/>
          <p14:tracePt t="32665" x="3595688" y="5276850"/>
          <p14:tracePt t="32682" x="3709988" y="5253038"/>
          <p14:tracePt t="32699" x="3829050" y="5229225"/>
          <p14:tracePt t="32715" x="3881438" y="5224463"/>
          <p14:tracePt t="32732" x="3905250" y="5219700"/>
          <p14:tracePt t="32749" x="3919538" y="5219700"/>
          <p14:tracePt t="32765" x="3933825" y="5219700"/>
          <p14:tracePt t="32782" x="3938588" y="5219700"/>
          <p14:tracePt t="32799" x="3943350" y="5219700"/>
          <p14:tracePt t="32890" x="3938588" y="5219700"/>
          <p14:tracePt t="32897" x="3933825" y="5219700"/>
          <p14:tracePt t="32905" x="3924300" y="5219700"/>
          <p14:tracePt t="32915" x="3905250" y="5210175"/>
          <p14:tracePt t="32932" x="3848100" y="5210175"/>
          <p14:tracePt t="32949" x="3733800" y="5210175"/>
          <p14:tracePt t="32965" x="3652838" y="5210175"/>
          <p14:tracePt t="32982" x="3586163" y="5210175"/>
          <p14:tracePt t="32999" x="3548063" y="5210175"/>
          <p14:tracePt t="33015" x="3524250" y="5210175"/>
          <p14:tracePt t="33032" x="3519488" y="5210175"/>
          <p14:tracePt t="33049" x="3519488" y="5205413"/>
          <p14:tracePt t="33066" x="3519488" y="5195888"/>
          <p14:tracePt t="33082" x="3524250" y="5191125"/>
          <p14:tracePt t="33099" x="3548063" y="5186363"/>
          <p14:tracePt t="33115" x="3581400" y="5181600"/>
          <p14:tracePt t="33132" x="3695700" y="5172075"/>
          <p14:tracePt t="33149" x="3810000" y="5172075"/>
          <p14:tracePt t="33165" x="3900488" y="5172075"/>
          <p14:tracePt t="33182" x="3967163" y="5172075"/>
          <p14:tracePt t="33198" x="4043363" y="5172075"/>
          <p14:tracePt t="33215" x="4090988" y="5172075"/>
          <p14:tracePt t="33232" x="4133850" y="5172075"/>
          <p14:tracePt t="33249" x="4186238" y="5172075"/>
          <p14:tracePt t="33265" x="4224338" y="5172075"/>
          <p14:tracePt t="33282" x="4252913" y="5172075"/>
          <p14:tracePt t="33299" x="4281488" y="5176838"/>
          <p14:tracePt t="33315" x="4314825" y="5186363"/>
          <p14:tracePt t="33332" x="4329113" y="5191125"/>
          <p14:tracePt t="33349" x="4348163" y="5200650"/>
          <p14:tracePt t="33365" x="4357688" y="5200650"/>
          <p14:tracePt t="33382" x="4367213" y="5205413"/>
          <p14:tracePt t="33399" x="4371975" y="5205413"/>
          <p14:tracePt t="33415" x="4376738" y="5205413"/>
          <p14:tracePt t="33432" x="4386263" y="5205413"/>
          <p14:tracePt t="33449" x="4395788" y="5205413"/>
          <p14:tracePt t="34042" x="4405313" y="5205413"/>
          <p14:tracePt t="34050" x="4414838" y="5205413"/>
          <p14:tracePt t="34056" x="4424363" y="5205413"/>
          <p14:tracePt t="34065" x="4448175" y="5205413"/>
          <p14:tracePt t="34082" x="4538663" y="5224463"/>
          <p14:tracePt t="34098" x="4643438" y="5229225"/>
          <p14:tracePt t="34132" x="4800600" y="5238750"/>
          <p14:tracePt t="34165" x="4857750" y="5238750"/>
          <p14:tracePt t="34182" x="4876800" y="5238750"/>
          <p14:tracePt t="34198" x="4886325" y="5238750"/>
          <p14:tracePt t="34215" x="4891088" y="5238750"/>
          <p14:tracePt t="34232" x="4900613" y="5238750"/>
          <p14:tracePt t="34284" x="4905375" y="5238750"/>
          <p14:tracePt t="34636" x="4891088" y="5286375"/>
          <p14:tracePt t="34643" x="4852988" y="5367338"/>
          <p14:tracePt t="34652" x="4819650" y="5448300"/>
          <p14:tracePt t="34682" x="4691063" y="5662613"/>
          <p14:tracePt t="34715" x="4610100" y="5738813"/>
          <p14:tracePt t="34732" x="4576763" y="5776913"/>
          <p14:tracePt t="34748" x="4557713" y="5795963"/>
          <p14:tracePt t="34765" x="4538663" y="5810250"/>
          <p14:tracePt t="34782" x="4514850" y="5824538"/>
          <p14:tracePt t="34798" x="4471988" y="5853113"/>
          <p14:tracePt t="34815" x="4433888" y="5872163"/>
          <p14:tracePt t="34832" x="4391025" y="5886450"/>
          <p14:tracePt t="34849" x="4343400" y="5891213"/>
          <p14:tracePt t="34865" x="4319588" y="5891213"/>
          <p14:tracePt t="34882" x="4305300" y="5891213"/>
          <p14:tracePt t="34898" x="4300538" y="5891213"/>
          <p14:tracePt t="34915" x="4291013" y="5891213"/>
          <p14:tracePt t="34951" x="4295775" y="5895975"/>
          <p14:tracePt t="34965" x="4310063" y="5905500"/>
          <p14:tracePt t="34982" x="4419600" y="6000750"/>
          <p14:tracePt t="34998" x="4505325" y="6053138"/>
          <p14:tracePt t="35015" x="4586288" y="6100763"/>
          <p14:tracePt t="35032" x="4667250" y="6138863"/>
          <p14:tracePt t="35048" x="4695825" y="6148388"/>
          <p14:tracePt t="35065" x="4714875" y="6157913"/>
          <p14:tracePt t="35082" x="4724400" y="6162675"/>
          <p14:tracePt t="35098" x="4733925" y="6162675"/>
          <p14:tracePt t="35132" x="4729163" y="6162675"/>
          <p14:tracePt t="35148" x="4676775" y="6148388"/>
          <p14:tracePt t="35165" x="4391025" y="5943600"/>
          <p14:tracePt t="35182" x="4110038" y="5734050"/>
          <p14:tracePt t="35199" x="3862388" y="5519738"/>
          <p14:tracePt t="35215" x="3562350" y="5181600"/>
          <p14:tracePt t="35232" x="3433763" y="5038725"/>
          <p14:tracePt t="35249" x="3348038" y="4914900"/>
          <p14:tracePt t="35265" x="3309938" y="4857750"/>
          <p14:tracePt t="35282" x="3286125" y="4814888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Final Fields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495300" y="1285875"/>
            <a:ext cx="9172575" cy="838200"/>
          </a:xfrm>
        </p:spPr>
        <p:txBody>
          <a:bodyPr/>
          <a:lstStyle/>
          <a:p>
            <a:r>
              <a:rPr lang="en-US" altLang="ko-KR" sz="2200" dirty="0"/>
              <a:t>final fields cannot be changed after they were initialized in constructors or field initializer</a:t>
            </a:r>
            <a:endParaRPr lang="ko-KR" altLang="en-US" sz="2200" dirty="0"/>
          </a:p>
        </p:txBody>
      </p:sp>
      <p:sp>
        <p:nvSpPr>
          <p:cNvPr id="32772" name="TextBox 3"/>
          <p:cNvSpPr txBox="1">
            <a:spLocks noChangeArrowheads="1"/>
          </p:cNvSpPr>
          <p:nvPr/>
        </p:nvSpPr>
        <p:spPr bwMode="auto">
          <a:xfrm>
            <a:off x="1095375" y="2071688"/>
            <a:ext cx="7215188" cy="4302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00050" algn="l"/>
                <a:tab pos="627063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00050" algn="l"/>
                <a:tab pos="627063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public class Student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private </a:t>
            </a:r>
            <a:r>
              <a:rPr lang="en-US" altLang="ko-KR" sz="1600" b="1" dirty="0">
                <a:solidFill>
                  <a:srgbClr val="FF0000"/>
                </a:solidFill>
              </a:rPr>
              <a:t>final</a:t>
            </a:r>
            <a:r>
              <a:rPr lang="en-US" altLang="ko-KR" sz="1600" dirty="0"/>
              <a:t> String name ; </a:t>
            </a:r>
            <a:r>
              <a:rPr lang="en-US" altLang="ko-KR" sz="1600" b="1" i="1" dirty="0"/>
              <a:t>// name is declared as final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private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year = 1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private String major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public Student(String name, String major)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b="1" dirty="0">
                <a:solidFill>
                  <a:srgbClr val="FF0000"/>
                </a:solidFill>
              </a:rPr>
              <a:t>this.name</a:t>
            </a:r>
            <a:r>
              <a:rPr lang="en-US" altLang="ko-KR" sz="1600" dirty="0"/>
              <a:t> = name ; </a:t>
            </a:r>
            <a:r>
              <a:rPr lang="en-US" altLang="ko-KR" sz="1600" b="1" i="1" dirty="0"/>
              <a:t>// name can be initialized in constructor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this.major</a:t>
            </a:r>
            <a:r>
              <a:rPr lang="en-US" altLang="ko-KR" sz="1600" dirty="0"/>
              <a:t> = major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void </a:t>
            </a:r>
            <a:r>
              <a:rPr lang="en-US" altLang="ko-KR" sz="1600" dirty="0" err="1"/>
              <a:t>setYear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year) { </a:t>
            </a:r>
            <a:r>
              <a:rPr lang="en-US" altLang="ko-KR" sz="1600" dirty="0" err="1"/>
              <a:t>this.year</a:t>
            </a:r>
            <a:r>
              <a:rPr lang="en-US" altLang="ko-KR" sz="1600" dirty="0"/>
              <a:t> = year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void </a:t>
            </a:r>
            <a:r>
              <a:rPr lang="en-US" altLang="ko-KR" sz="1600" dirty="0" err="1"/>
              <a:t>setName</a:t>
            </a:r>
            <a:r>
              <a:rPr lang="en-US" altLang="ko-KR" sz="1600" dirty="0"/>
              <a:t>(String name) { </a:t>
            </a:r>
            <a:r>
              <a:rPr lang="en-US" altLang="ko-KR" sz="1600" b="1" dirty="0">
                <a:solidFill>
                  <a:srgbClr val="FF0000"/>
                </a:solidFill>
              </a:rPr>
              <a:t>this.name</a:t>
            </a:r>
            <a:r>
              <a:rPr lang="en-US" altLang="ko-KR" sz="1600" dirty="0"/>
              <a:t> = name ; } </a:t>
            </a:r>
            <a:r>
              <a:rPr lang="en-US" altLang="ko-KR" sz="1600" b="1" i="1" dirty="0"/>
              <a:t>// Not Allowed 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void </a:t>
            </a:r>
            <a:r>
              <a:rPr lang="en-US" altLang="ko-KR" sz="1600" dirty="0" err="1"/>
              <a:t>setMajor</a:t>
            </a:r>
            <a:r>
              <a:rPr lang="en-US" altLang="ko-KR" sz="1600" dirty="0"/>
              <a:t>(String major) { </a:t>
            </a:r>
            <a:r>
              <a:rPr lang="en-US" altLang="ko-KR" sz="1600" dirty="0" err="1"/>
              <a:t>this.major</a:t>
            </a:r>
            <a:r>
              <a:rPr lang="en-US" altLang="ko-KR" sz="1600" dirty="0"/>
              <a:t> = major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Student s1 = new Student(“James”, “Computer”)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s1.setYear(2)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s1.setMajor(“Mechanical”)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b="1" dirty="0"/>
              <a:t>s1.setName(“Brown”) ; // Impossible !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72"/>
    </mc:Choice>
    <mc:Fallback xmlns="">
      <p:transition spd="slow" advTm="74572"/>
    </mc:Fallback>
  </mc:AlternateContent>
  <p:extLst>
    <p:ext uri="{3A86A75C-4F4B-4683-9AE1-C65F6400EC91}">
      <p14:laserTraceLst xmlns:p14="http://schemas.microsoft.com/office/powerpoint/2010/main">
        <p14:tracePtLst>
          <p14:tracePt t="815" x="3324225" y="4595813"/>
          <p14:tracePt t="822" x="3405188" y="4152900"/>
          <p14:tracePt t="830" x="3519488" y="3729038"/>
          <p14:tracePt t="847" x="3733800" y="2852738"/>
          <p14:tracePt t="864" x="3862388" y="2338388"/>
          <p14:tracePt t="881" x="4024313" y="1785938"/>
          <p14:tracePt t="914" x="4229100" y="1404938"/>
          <p14:tracePt t="947" x="4305300" y="1285875"/>
          <p14:tracePt t="964" x="4324350" y="1262063"/>
          <p14:tracePt t="980" x="4333875" y="1252538"/>
          <p14:tracePt t="997" x="4371975" y="1219200"/>
          <p14:tracePt t="1013" x="4410075" y="1181100"/>
          <p14:tracePt t="1030" x="4471988" y="1128713"/>
          <p14:tracePt t="1047" x="4543425" y="1057275"/>
          <p14:tracePt t="1064" x="4614863" y="966788"/>
          <p14:tracePt t="1080" x="4643438" y="938213"/>
          <p14:tracePt t="1097" x="4657725" y="923925"/>
          <p14:tracePt t="1113" x="4662488" y="914400"/>
          <p14:tracePt t="1130" x="4667250" y="904875"/>
          <p14:tracePt t="1147" x="4667250" y="900113"/>
          <p14:tracePt t="1163" x="4667250" y="895350"/>
          <p14:tracePt t="1180" x="4648200" y="881063"/>
          <p14:tracePt t="1197" x="4591050" y="881063"/>
          <p14:tracePt t="1213" x="4529138" y="876300"/>
          <p14:tracePt t="1230" x="4457700" y="871538"/>
          <p14:tracePt t="1247" x="4362450" y="857250"/>
          <p14:tracePt t="1263" x="4305300" y="857250"/>
          <p14:tracePt t="1280" x="4267200" y="857250"/>
          <p14:tracePt t="1297" x="4238625" y="857250"/>
          <p14:tracePt t="1314" x="4210050" y="857250"/>
          <p14:tracePt t="1330" x="4186238" y="857250"/>
          <p14:tracePt t="1347" x="4167188" y="857250"/>
          <p14:tracePt t="1363" x="4143375" y="857250"/>
          <p14:tracePt t="1380" x="4095750" y="857250"/>
          <p14:tracePt t="1397" x="4067175" y="862013"/>
          <p14:tracePt t="1413" x="4033838" y="866775"/>
          <p14:tracePt t="1430" x="3971925" y="885825"/>
          <p14:tracePt t="1447" x="3924300" y="904875"/>
          <p14:tracePt t="1463" x="3895725" y="923925"/>
          <p14:tracePt t="1480" x="3871913" y="938213"/>
          <p14:tracePt t="1497" x="3857625" y="947738"/>
          <p14:tracePt t="1513" x="3852863" y="947738"/>
          <p14:tracePt t="1530" x="3843338" y="947738"/>
          <p14:tracePt t="1547" x="3838575" y="947738"/>
          <p14:tracePt t="1615" x="3843338" y="947738"/>
          <p14:tracePt t="1622" x="3848100" y="947738"/>
          <p14:tracePt t="1630" x="3857625" y="947738"/>
          <p14:tracePt t="1647" x="3881438" y="947738"/>
          <p14:tracePt t="1663" x="3914775" y="947738"/>
          <p14:tracePt t="1680" x="3962400" y="938213"/>
          <p14:tracePt t="1697" x="3990975" y="938213"/>
          <p14:tracePt t="1714" x="4010025" y="938213"/>
          <p14:tracePt t="1730" x="4033838" y="938213"/>
          <p14:tracePt t="1747" x="4057650" y="938213"/>
          <p14:tracePt t="1764" x="4081463" y="938213"/>
          <p14:tracePt t="1780" x="4100513" y="938213"/>
          <p14:tracePt t="1797" x="4124325" y="947738"/>
          <p14:tracePt t="1813" x="4138613" y="947738"/>
          <p14:tracePt t="1830" x="4143375" y="947738"/>
          <p14:tracePt t="1847" x="4152900" y="947738"/>
          <p14:tracePt t="1863" x="4162425" y="947738"/>
          <p14:tracePt t="1880" x="4171950" y="947738"/>
          <p14:tracePt t="1897" x="4186238" y="952500"/>
          <p14:tracePt t="1913" x="4210050" y="962025"/>
          <p14:tracePt t="1930" x="4252913" y="962025"/>
          <p14:tracePt t="1947" x="4281488" y="962025"/>
          <p14:tracePt t="1963" x="4310063" y="962025"/>
          <p14:tracePt t="1980" x="4333875" y="962025"/>
          <p14:tracePt t="1997" x="4367213" y="966788"/>
          <p14:tracePt t="2013" x="4386263" y="971550"/>
          <p14:tracePt t="2030" x="4410075" y="976313"/>
          <p14:tracePt t="2047" x="4429125" y="985838"/>
          <p14:tracePt t="2063" x="4438650" y="995363"/>
          <p14:tracePt t="2080" x="4443413" y="995363"/>
          <p14:tracePt t="2097" x="4448175" y="995363"/>
          <p14:tracePt t="2113" x="4457700" y="995363"/>
          <p14:tracePt t="2202" x="4457700" y="1000125"/>
          <p14:tracePt t="2209" x="4457700" y="1004888"/>
          <p14:tracePt t="2216" x="4452938" y="1004888"/>
          <p14:tracePt t="2230" x="4424363" y="1023938"/>
          <p14:tracePt t="2247" x="4371975" y="1042988"/>
          <p14:tracePt t="2263" x="4286250" y="1066800"/>
          <p14:tracePt t="2280" x="4181475" y="1071563"/>
          <p14:tracePt t="2297" x="4071938" y="1071563"/>
          <p14:tracePt t="2313" x="4019550" y="1071563"/>
          <p14:tracePt t="2330" x="3976688" y="1066800"/>
          <p14:tracePt t="2347" x="3948113" y="1066800"/>
          <p14:tracePt t="2363" x="3929063" y="1066800"/>
          <p14:tracePt t="2380" x="3924300" y="1066800"/>
          <p14:tracePt t="2397" x="3919538" y="1066800"/>
          <p14:tracePt t="2413" x="3910013" y="1066800"/>
          <p14:tracePt t="2892" x="3933825" y="1057275"/>
          <p14:tracePt t="2899" x="3957638" y="1057275"/>
          <p14:tracePt t="2906" x="3976688" y="1057275"/>
          <p14:tracePt t="2914" x="3995738" y="1057275"/>
          <p14:tracePt t="2930" x="4038600" y="1057275"/>
          <p14:tracePt t="2947" x="4067175" y="1057275"/>
          <p14:tracePt t="2964" x="4105275" y="1057275"/>
          <p14:tracePt t="2997" x="4143375" y="1057275"/>
          <p14:tracePt t="3030" x="4162425" y="1057275"/>
          <p14:tracePt t="3047" x="4176713" y="1057275"/>
          <p14:tracePt t="3063" x="4186238" y="1057275"/>
          <p14:tracePt t="3080" x="4219575" y="1062038"/>
          <p14:tracePt t="3097" x="4267200" y="1062038"/>
          <p14:tracePt t="3113" x="4286250" y="1062038"/>
          <p14:tracePt t="3130" x="4310063" y="1062038"/>
          <p14:tracePt t="3147" x="4319588" y="1062038"/>
          <p14:tracePt t="3149" x="4324350" y="1062038"/>
          <p14:tracePt t="3163" x="4329113" y="1062038"/>
          <p14:tracePt t="3180" x="4338638" y="1062038"/>
          <p14:tracePt t="6832" x="4329113" y="1062038"/>
          <p14:tracePt t="6840" x="4319588" y="1057275"/>
          <p14:tracePt t="6848" x="4295775" y="1052513"/>
          <p14:tracePt t="6863" x="4210050" y="1038225"/>
          <p14:tracePt t="6880" x="4119563" y="1023938"/>
          <p14:tracePt t="6896" x="4038600" y="1023938"/>
          <p14:tracePt t="6913" x="3986213" y="1023938"/>
          <p14:tracePt t="6947" x="3967163" y="1023938"/>
          <p14:tracePt t="6980" x="3962400" y="1023938"/>
          <p14:tracePt t="6996" x="3967163" y="1014413"/>
          <p14:tracePt t="7013" x="4000500" y="1009650"/>
          <p14:tracePt t="7030" x="4114800" y="995363"/>
          <p14:tracePt t="7046" x="4205288" y="995363"/>
          <p14:tracePt t="7063" x="4286250" y="995363"/>
          <p14:tracePt t="7080" x="4338638" y="995363"/>
          <p14:tracePt t="7096" x="4362450" y="995363"/>
          <p14:tracePt t="7113" x="4371975" y="995363"/>
          <p14:tracePt t="7130" x="4381500" y="995363"/>
          <p14:tracePt t="7147" x="4386263" y="995363"/>
          <p14:tracePt t="7178" x="4391025" y="995363"/>
          <p14:tracePt t="7192" x="4395788" y="995363"/>
          <p14:tracePt t="7215" x="4400550" y="995363"/>
          <p14:tracePt t="7728" x="4395788" y="1004888"/>
          <p14:tracePt t="7735" x="4381500" y="1019175"/>
          <p14:tracePt t="7747" x="4371975" y="1033463"/>
          <p14:tracePt t="7763" x="4357688" y="1057275"/>
          <p14:tracePt t="7780" x="4338638" y="1076325"/>
          <p14:tracePt t="7796" x="4319588" y="1095375"/>
          <p14:tracePt t="7830" x="4252913" y="1152525"/>
          <p14:tracePt t="7863" x="4176713" y="1233488"/>
          <p14:tracePt t="7880" x="4133850" y="1281113"/>
          <p14:tracePt t="7896" x="4095750" y="1333500"/>
          <p14:tracePt t="7913" x="4071938" y="1357313"/>
          <p14:tracePt t="7930" x="4048125" y="1381125"/>
          <p14:tracePt t="7946" x="4033838" y="1390650"/>
          <p14:tracePt t="7963" x="4005263" y="1409700"/>
          <p14:tracePt t="7980" x="3986213" y="1428750"/>
          <p14:tracePt t="7996" x="3976688" y="1443038"/>
          <p14:tracePt t="8013" x="3952875" y="1466850"/>
          <p14:tracePt t="8030" x="3938588" y="1476375"/>
          <p14:tracePt t="8046" x="3929063" y="1485900"/>
          <p14:tracePt t="8063" x="3919538" y="1495425"/>
          <p14:tracePt t="8080" x="3900488" y="1528763"/>
          <p14:tracePt t="8096" x="3890963" y="1562100"/>
          <p14:tracePt t="8113" x="3876675" y="1600200"/>
          <p14:tracePt t="8130" x="3857625" y="1643063"/>
          <p14:tracePt t="8146" x="3843338" y="1690688"/>
          <p14:tracePt t="8163" x="3838575" y="1714500"/>
          <p14:tracePt t="8180" x="3819525" y="1738313"/>
          <p14:tracePt t="8197" x="3805238" y="1757363"/>
          <p14:tracePt t="8424" x="3829050" y="1771650"/>
          <p14:tracePt t="8432" x="3852863" y="1785938"/>
          <p14:tracePt t="8439" x="3881438" y="1800225"/>
          <p14:tracePt t="8447" x="3895725" y="1804988"/>
          <p14:tracePt t="8463" x="3924300" y="1824038"/>
          <p14:tracePt t="8479" x="3938588" y="1833563"/>
          <p14:tracePt t="8496" x="3948113" y="1838325"/>
          <p14:tracePt t="8513" x="3957638" y="1857375"/>
          <p14:tracePt t="8529" x="3957638" y="1871663"/>
          <p14:tracePt t="8546" x="3957638" y="1881188"/>
          <p14:tracePt t="8563" x="3957638" y="1895475"/>
          <p14:tracePt t="8579" x="3952875" y="1914525"/>
          <p14:tracePt t="8596" x="3948113" y="1938338"/>
          <p14:tracePt t="8613" x="3943350" y="1952625"/>
          <p14:tracePt t="8630" x="3933825" y="1962150"/>
          <p14:tracePt t="8646" x="3924300" y="1971675"/>
          <p14:tracePt t="8668" x="3919538" y="1971675"/>
          <p14:tracePt t="8680" x="3914775" y="1976438"/>
          <p14:tracePt t="8696" x="3895725" y="1985963"/>
          <p14:tracePt t="8713" x="3857625" y="1990725"/>
          <p14:tracePt t="8729" x="3805238" y="2005013"/>
          <p14:tracePt t="8746" x="3733800" y="2014538"/>
          <p14:tracePt t="8763" x="3648075" y="2033588"/>
          <p14:tracePt t="8780" x="3605213" y="2043113"/>
          <p14:tracePt t="8796" x="3567113" y="2062163"/>
          <p14:tracePt t="8813" x="3524250" y="2085975"/>
          <p14:tracePt t="8830" x="3500438" y="2105025"/>
          <p14:tracePt t="8846" x="3486150" y="2109788"/>
          <p14:tracePt t="8863" x="3476625" y="2114550"/>
          <p14:tracePt t="8880" x="3467100" y="2114550"/>
          <p14:tracePt t="9159" x="3457575" y="2124075"/>
          <p14:tracePt t="9166" x="3452813" y="2138363"/>
          <p14:tracePt t="9173" x="3448050" y="2143125"/>
          <p14:tracePt t="9181" x="3438525" y="2147888"/>
          <p14:tracePt t="9196" x="3424238" y="2162175"/>
          <p14:tracePt t="9213" x="3419475" y="2166938"/>
          <p14:tracePt t="9229" x="3414713" y="2176463"/>
          <p14:tracePt t="9246" x="3409950" y="2176463"/>
          <p14:tracePt t="9299" x="3405188" y="2176463"/>
          <p14:tracePt t="9313" x="3405188" y="2181225"/>
          <p14:tracePt t="10223" x="3414713" y="2162175"/>
          <p14:tracePt t="10231" x="3433763" y="2152650"/>
          <p14:tracePt t="10238" x="3452813" y="2133600"/>
          <p14:tracePt t="10263" x="3500438" y="2081213"/>
          <p14:tracePt t="10296" x="3576638" y="2000250"/>
          <p14:tracePt t="10313" x="3600450" y="1971675"/>
          <p14:tracePt t="10329" x="3643313" y="1914525"/>
          <p14:tracePt t="10346" x="3676650" y="1876425"/>
          <p14:tracePt t="10363" x="3738563" y="1809750"/>
          <p14:tracePt t="10379" x="3776663" y="1771650"/>
          <p14:tracePt t="10396" x="3814763" y="1738313"/>
          <p14:tracePt t="10413" x="3876675" y="1685925"/>
          <p14:tracePt t="10429" x="3919538" y="1652588"/>
          <p14:tracePt t="10446" x="3952875" y="1628775"/>
          <p14:tracePt t="10463" x="3986213" y="1595438"/>
          <p14:tracePt t="10480" x="4043363" y="1538288"/>
          <p14:tracePt t="10496" x="4095750" y="1481138"/>
          <p14:tracePt t="10513" x="4152900" y="1428750"/>
          <p14:tracePt t="10530" x="4224338" y="1376363"/>
          <p14:tracePt t="10547" x="4310063" y="1300163"/>
          <p14:tracePt t="10563" x="4348163" y="1262063"/>
          <p14:tracePt t="10579" x="4391025" y="1238250"/>
          <p14:tracePt t="10597" x="4424363" y="1209675"/>
          <p14:tracePt t="10613" x="4433888" y="1190625"/>
          <p14:tracePt t="10629" x="4443413" y="1185863"/>
          <p14:tracePt t="10646" x="4448175" y="1181100"/>
          <p14:tracePt t="10649" x="4452938" y="1176338"/>
          <p14:tracePt t="10876" x="4486275" y="1152525"/>
          <p14:tracePt t="10884" x="4524375" y="1119188"/>
          <p14:tracePt t="10896" x="4557713" y="1090613"/>
          <p14:tracePt t="10913" x="4633913" y="1033463"/>
          <p14:tracePt t="10929" x="4648200" y="1023938"/>
          <p14:tracePt t="10946" x="4662488" y="1014413"/>
          <p14:tracePt t="10963" x="4667250" y="1009650"/>
          <p14:tracePt t="10979" x="4676775" y="1004888"/>
          <p14:tracePt t="10996" x="4686300" y="1000125"/>
          <p14:tracePt t="11013" x="4700588" y="995363"/>
          <p14:tracePt t="11030" x="4748213" y="981075"/>
          <p14:tracePt t="11046" x="4786313" y="976313"/>
          <p14:tracePt t="11063" x="4819650" y="976313"/>
          <p14:tracePt t="11079" x="4857750" y="971550"/>
          <p14:tracePt t="11096" x="4910138" y="971550"/>
          <p14:tracePt t="11113" x="4948238" y="971550"/>
          <p14:tracePt t="11129" x="4976813" y="976313"/>
          <p14:tracePt t="11146" x="5005388" y="981075"/>
          <p14:tracePt t="11147" x="5024438" y="985838"/>
          <p14:tracePt t="11163" x="5053013" y="1000125"/>
          <p14:tracePt t="11179" x="5081588" y="1009650"/>
          <p14:tracePt t="11196" x="5105400" y="1023938"/>
          <p14:tracePt t="11213" x="5138738" y="1047750"/>
          <p14:tracePt t="11229" x="5157788" y="1052513"/>
          <p14:tracePt t="11246" x="5167313" y="1057275"/>
          <p14:tracePt t="11263" x="5181600" y="1066800"/>
          <p14:tracePt t="11279" x="5200650" y="1076325"/>
          <p14:tracePt t="11296" x="5205413" y="1081088"/>
          <p14:tracePt t="11313" x="5214938" y="1081088"/>
          <p14:tracePt t="11329" x="5219700" y="1081088"/>
          <p14:tracePt t="11346" x="5229225" y="1081088"/>
          <p14:tracePt t="11654" x="5229225" y="1085850"/>
          <p14:tracePt t="11661" x="5224463" y="1090613"/>
          <p14:tracePt t="11668" x="5214938" y="1090613"/>
          <p14:tracePt t="11679" x="5210175" y="1090613"/>
          <p14:tracePt t="11696" x="5191125" y="1104900"/>
          <p14:tracePt t="11713" x="5143500" y="1119188"/>
          <p14:tracePt t="11729" x="5110163" y="1123950"/>
          <p14:tracePt t="11746" x="5053013" y="1123950"/>
          <p14:tracePt t="11763" x="4991100" y="1114425"/>
          <p14:tracePt t="11779" x="4929188" y="1104900"/>
          <p14:tracePt t="11796" x="4891088" y="1090613"/>
          <p14:tracePt t="11812" x="4843463" y="1085850"/>
          <p14:tracePt t="11829" x="4781550" y="1062038"/>
          <p14:tracePt t="11846" x="4743450" y="1052513"/>
          <p14:tracePt t="11862" x="4719638" y="1042988"/>
          <p14:tracePt t="11879" x="4700588" y="1038225"/>
          <p14:tracePt t="11896" x="4667250" y="1033463"/>
          <p14:tracePt t="11913" x="4643438" y="1033463"/>
          <p14:tracePt t="11929" x="4624388" y="1033463"/>
          <p14:tracePt t="11946" x="4600575" y="1042988"/>
          <p14:tracePt t="11962" x="4538663" y="1066800"/>
          <p14:tracePt t="11979" x="4462463" y="1090613"/>
          <p14:tracePt t="11996" x="4386263" y="1119188"/>
          <p14:tracePt t="12013" x="4224338" y="1152525"/>
          <p14:tracePt t="12029" x="4129088" y="1166813"/>
          <p14:tracePt t="12046" x="4029075" y="1166813"/>
          <p14:tracePt t="12063" x="3938588" y="1157288"/>
          <p14:tracePt t="12079" x="3833813" y="1104900"/>
          <p14:tracePt t="12096" x="3790950" y="1066800"/>
          <p14:tracePt t="12112" x="3757613" y="1000125"/>
          <p14:tracePt t="12129" x="3743325" y="928688"/>
          <p14:tracePt t="12146" x="3776663" y="752475"/>
          <p14:tracePt t="12164" x="3838575" y="633413"/>
          <p14:tracePt t="12179" x="3895725" y="552450"/>
          <p14:tracePt t="12196" x="3990975" y="476250"/>
          <p14:tracePt t="12212" x="4067175" y="447675"/>
          <p14:tracePt t="12229" x="4138613" y="438150"/>
          <p14:tracePt t="12246" x="4200525" y="457200"/>
          <p14:tracePt t="12263" x="4291013" y="547688"/>
          <p14:tracePt t="12279" x="4348163" y="628650"/>
          <p14:tracePt t="12296" x="4391025" y="695325"/>
          <p14:tracePt t="12312" x="4419600" y="762000"/>
          <p14:tracePt t="12329" x="4433888" y="838200"/>
          <p14:tracePt t="12346" x="4433888" y="895350"/>
          <p14:tracePt t="12363" x="4433888" y="933450"/>
          <p14:tracePt t="12380" x="4433888" y="981075"/>
          <p14:tracePt t="12396" x="4419600" y="1000125"/>
          <p14:tracePt t="12412" x="4405313" y="1023938"/>
          <p14:tracePt t="12429" x="4391025" y="1047750"/>
          <p14:tracePt t="12446" x="4376738" y="1071563"/>
          <p14:tracePt t="12462" x="4371975" y="1071563"/>
          <p14:tracePt t="14583" x="4357688" y="1109663"/>
          <p14:tracePt t="14590" x="4333875" y="1166813"/>
          <p14:tracePt t="14597" x="4305300" y="1238250"/>
          <p14:tracePt t="14612" x="4257675" y="1333500"/>
          <p14:tracePt t="14629" x="4219575" y="1414463"/>
          <p14:tracePt t="14646" x="4181475" y="1466850"/>
          <p14:tracePt t="14648" x="4171950" y="1485900"/>
          <p14:tracePt t="14679" x="4110038" y="1590675"/>
          <p14:tracePt t="14712" x="4038600" y="1709738"/>
          <p14:tracePt t="14729" x="3981450" y="1785938"/>
          <p14:tracePt t="14746" x="3952875" y="1819275"/>
          <p14:tracePt t="14763" x="3919538" y="1847850"/>
          <p14:tracePt t="14779" x="3895725" y="1885950"/>
          <p14:tracePt t="14796" x="3843338" y="1952625"/>
          <p14:tracePt t="14812" x="3814763" y="2009775"/>
          <p14:tracePt t="14829" x="3781425" y="2052638"/>
          <p14:tracePt t="14846" x="3729038" y="2128838"/>
          <p14:tracePt t="14862" x="3695700" y="2162175"/>
          <p14:tracePt t="14879" x="3657600" y="2190750"/>
          <p14:tracePt t="14896" x="3605213" y="2228850"/>
          <p14:tracePt t="14912" x="3457575" y="2309813"/>
          <p14:tracePt t="14929" x="3357563" y="2347913"/>
          <p14:tracePt t="14946" x="3228975" y="2386013"/>
          <p14:tracePt t="14962" x="3124200" y="2409825"/>
          <p14:tracePt t="14979" x="2995613" y="2424113"/>
          <p14:tracePt t="14996" x="2952750" y="2438400"/>
          <p14:tracePt t="15012" x="2914650" y="2447925"/>
          <p14:tracePt t="15029" x="2867025" y="2462213"/>
          <p14:tracePt t="15046" x="2838450" y="2462213"/>
          <p14:tracePt t="15062" x="2809875" y="2462213"/>
          <p14:tracePt t="15079" x="2771775" y="2452688"/>
          <p14:tracePt t="15096" x="2719388" y="2443163"/>
          <p14:tracePt t="15112" x="2667000" y="2433638"/>
          <p14:tracePt t="15129" x="2590800" y="2433638"/>
          <p14:tracePt t="15146" x="2486025" y="2428875"/>
          <p14:tracePt t="15148" x="2428875" y="2428875"/>
          <p14:tracePt t="15162" x="2286000" y="2409825"/>
          <p14:tracePt t="15179" x="2171700" y="2390775"/>
          <p14:tracePt t="15196" x="2109788" y="2376488"/>
          <p14:tracePt t="15212" x="2071688" y="2366963"/>
          <p14:tracePt t="15229" x="2057400" y="2295525"/>
          <p14:tracePt t="15246" x="2085975" y="2166938"/>
          <p14:tracePt t="15263" x="2162175" y="2066925"/>
          <p14:tracePt t="15279" x="2286000" y="1971675"/>
          <p14:tracePt t="15296" x="2352675" y="1933575"/>
          <p14:tracePt t="15312" x="2414588" y="1919288"/>
          <p14:tracePt t="15329" x="2457450" y="1919288"/>
          <p14:tracePt t="15346" x="2500313" y="1966913"/>
          <p14:tracePt t="15362" x="2519363" y="2038350"/>
          <p14:tracePt t="15379" x="2528888" y="2133600"/>
          <p14:tracePt t="15396" x="2524125" y="2195513"/>
          <p14:tracePt t="15412" x="2514600" y="2224088"/>
          <p14:tracePt t="15429" x="2509838" y="2233613"/>
          <p14:tracePt t="15446" x="2509838" y="2247900"/>
          <p14:tracePt t="15463" x="2509838" y="2266950"/>
          <p14:tracePt t="15479" x="2519363" y="2281238"/>
          <p14:tracePt t="15496" x="2538413" y="2319338"/>
          <p14:tracePt t="15512" x="2552700" y="2347913"/>
          <p14:tracePt t="15529" x="2571750" y="2405063"/>
          <p14:tracePt t="15546" x="2566988" y="2452688"/>
          <p14:tracePt t="15562" x="2557463" y="2490788"/>
          <p14:tracePt t="15579" x="2533650" y="2528888"/>
          <p14:tracePt t="15596" x="2495550" y="2562225"/>
          <p14:tracePt t="15612" x="2466975" y="2586038"/>
          <p14:tracePt t="15629" x="2419350" y="2614613"/>
          <p14:tracePt t="15646" x="2319338" y="2643188"/>
          <p14:tracePt t="15663" x="2271713" y="2643188"/>
          <p14:tracePt t="15679" x="2233613" y="2633663"/>
          <p14:tracePt t="15696" x="2205038" y="2609850"/>
          <p14:tracePt t="15712" x="2166938" y="2471738"/>
          <p14:tracePt t="15729" x="2176463" y="2366963"/>
          <p14:tracePt t="15746" x="2224088" y="2276475"/>
          <p14:tracePt t="15762" x="2266950" y="2219325"/>
          <p14:tracePt t="15779" x="2362200" y="2176463"/>
          <p14:tracePt t="15796" x="2414588" y="2171700"/>
          <p14:tracePt t="15812" x="2457450" y="2176463"/>
          <p14:tracePt t="15829" x="2490788" y="2214563"/>
          <p14:tracePt t="15846" x="2505075" y="2257425"/>
          <p14:tracePt t="15862" x="2509838" y="2309813"/>
          <p14:tracePt t="15879" x="2509838" y="2357438"/>
          <p14:tracePt t="15896" x="2495550" y="2414588"/>
          <p14:tracePt t="15912" x="2495550" y="2428875"/>
          <p14:tracePt t="15929" x="2495550" y="2443163"/>
          <p14:tracePt t="15946" x="2495550" y="2447925"/>
          <p14:tracePt t="15962" x="2495550" y="2452688"/>
          <p14:tracePt t="16146" x="2547938" y="2466975"/>
          <p14:tracePt t="16153" x="2614613" y="2486025"/>
          <p14:tracePt t="16162" x="2671763" y="2490788"/>
          <p14:tracePt t="16179" x="2786063" y="2519363"/>
          <p14:tracePt t="16196" x="2924175" y="2533650"/>
          <p14:tracePt t="16212" x="3009900" y="2547938"/>
          <p14:tracePt t="16229" x="3081338" y="2557463"/>
          <p14:tracePt t="16246" x="3128963" y="2562225"/>
          <p14:tracePt t="16262" x="3176588" y="2562225"/>
          <p14:tracePt t="16279" x="3200400" y="2562225"/>
          <p14:tracePt t="16296" x="3205163" y="2562225"/>
          <p14:tracePt t="16312" x="3209925" y="2562225"/>
          <p14:tracePt t="16329" x="3219450" y="2562225"/>
          <p14:tracePt t="16387" x="3205163" y="2566988"/>
          <p14:tracePt t="16395" x="3190875" y="2571750"/>
          <p14:tracePt t="16402" x="3162300" y="2571750"/>
          <p14:tracePt t="16412" x="3119438" y="2581275"/>
          <p14:tracePt t="16429" x="2971800" y="2605088"/>
          <p14:tracePt t="16446" x="2714625" y="2643188"/>
          <p14:tracePt t="16462" x="2614613" y="2643188"/>
          <p14:tracePt t="16479" x="2552700" y="2633663"/>
          <p14:tracePt t="16495" x="2514600" y="2628900"/>
          <p14:tracePt t="16512" x="2486025" y="2624138"/>
          <p14:tracePt t="16529" x="2476500" y="2624138"/>
          <p14:tracePt t="16546" x="2471738" y="2624138"/>
          <p14:tracePt t="16562" x="2462213" y="2624138"/>
          <p14:tracePt t="16579" x="2457450" y="2624138"/>
          <p14:tracePt t="16616" x="2452688" y="2624138"/>
          <p14:tracePt t="16630" x="2447925" y="2619375"/>
          <p14:tracePt t="16646" x="2433638" y="2614613"/>
          <p14:tracePt t="16662" x="2414588" y="2600325"/>
          <p14:tracePt t="16679" x="2376488" y="2600325"/>
          <p14:tracePt t="16696" x="2328863" y="2600325"/>
          <p14:tracePt t="16712" x="2295525" y="2600325"/>
          <p14:tracePt t="16729" x="2252663" y="2609850"/>
          <p14:tracePt t="16746" x="2205038" y="2619375"/>
          <p14:tracePt t="16762" x="2143125" y="2633663"/>
          <p14:tracePt t="16779" x="2109788" y="2633663"/>
          <p14:tracePt t="16796" x="2071688" y="2624138"/>
          <p14:tracePt t="16812" x="2043113" y="2605088"/>
          <p14:tracePt t="16829" x="2028825" y="2576513"/>
          <p14:tracePt t="16846" x="2019300" y="2514600"/>
          <p14:tracePt t="16862" x="2024063" y="2457450"/>
          <p14:tracePt t="16879" x="2066925" y="2362200"/>
          <p14:tracePt t="16896" x="2090738" y="2333625"/>
          <p14:tracePt t="16912" x="2119313" y="2309813"/>
          <p14:tracePt t="16929" x="2162175" y="2295525"/>
          <p14:tracePt t="16946" x="2224088" y="2295525"/>
          <p14:tracePt t="16962" x="2262188" y="2309813"/>
          <p14:tracePt t="16979" x="2300288" y="2324100"/>
          <p14:tracePt t="16996" x="2324100" y="2347913"/>
          <p14:tracePt t="17012" x="2352675" y="2386013"/>
          <p14:tracePt t="17029" x="2362200" y="2409825"/>
          <p14:tracePt t="17045" x="2366963" y="2433638"/>
          <p14:tracePt t="17062" x="2366963" y="2457450"/>
          <p14:tracePt t="17079" x="2366963" y="2466975"/>
          <p14:tracePt t="17096" x="2362200" y="2486025"/>
          <p14:tracePt t="17112" x="2352675" y="2500313"/>
          <p14:tracePt t="17129" x="2328863" y="2533650"/>
          <p14:tracePt t="17146" x="2300288" y="2557463"/>
          <p14:tracePt t="17162" x="2266950" y="2586038"/>
          <p14:tracePt t="17179" x="2228850" y="2609850"/>
          <p14:tracePt t="17196" x="2166938" y="2619375"/>
          <p14:tracePt t="17212" x="2133600" y="2628900"/>
          <p14:tracePt t="17229" x="2105025" y="2628900"/>
          <p14:tracePt t="17246" x="2076450" y="2605088"/>
          <p14:tracePt t="17262" x="2066925" y="2595563"/>
          <p14:tracePt t="17279" x="2057400" y="2571750"/>
          <p14:tracePt t="17295" x="2057400" y="2547938"/>
          <p14:tracePt t="17312" x="2090738" y="2471738"/>
          <p14:tracePt t="17329" x="2124075" y="2428875"/>
          <p14:tracePt t="17346" x="2162175" y="2395538"/>
          <p14:tracePt t="17362" x="2219325" y="2362200"/>
          <p14:tracePt t="17379" x="2295525" y="2347913"/>
          <p14:tracePt t="17395" x="2338388" y="2347913"/>
          <p14:tracePt t="17412" x="2357438" y="2362200"/>
          <p14:tracePt t="17429" x="2381250" y="2381250"/>
          <p14:tracePt t="17445" x="2390775" y="2405063"/>
          <p14:tracePt t="17462" x="2395538" y="2424113"/>
          <p14:tracePt t="17479" x="2395538" y="2447925"/>
          <p14:tracePt t="17495" x="2395538" y="2466975"/>
          <p14:tracePt t="17512" x="2395538" y="2490788"/>
          <p14:tracePt t="17529" x="2390775" y="2500313"/>
          <p14:tracePt t="17545" x="2390775" y="2505075"/>
          <p14:tracePt t="17562" x="2390775" y="2509838"/>
          <p14:tracePt t="17579" x="2386013" y="2519363"/>
          <p14:tracePt t="17595" x="2371725" y="2524125"/>
          <p14:tracePt t="17612" x="2343150" y="2528888"/>
          <p14:tracePt t="17629" x="2266950" y="2538413"/>
          <p14:tracePt t="17645" x="2219325" y="2538413"/>
          <p14:tracePt t="17662" x="2181225" y="2533650"/>
          <p14:tracePt t="17679" x="2138363" y="2519363"/>
          <p14:tracePt t="17696" x="2128838" y="2514600"/>
          <p14:tracePt t="17712" x="2124075" y="2500313"/>
          <p14:tracePt t="17729" x="2124075" y="2457450"/>
          <p14:tracePt t="17745" x="2143125" y="2390775"/>
          <p14:tracePt t="17762" x="2157413" y="2352675"/>
          <p14:tracePt t="17779" x="2200275" y="2328863"/>
          <p14:tracePt t="17796" x="2266950" y="2309813"/>
          <p14:tracePt t="17812" x="2309813" y="2309813"/>
          <p14:tracePt t="17829" x="2357438" y="2333625"/>
          <p14:tracePt t="17846" x="2386013" y="2357438"/>
          <p14:tracePt t="17862" x="2414588" y="2409825"/>
          <p14:tracePt t="17879" x="2428875" y="2428875"/>
          <p14:tracePt t="17896" x="2433638" y="2452688"/>
          <p14:tracePt t="17912" x="2424113" y="2490788"/>
          <p14:tracePt t="17929" x="2409825" y="2538413"/>
          <p14:tracePt t="17945" x="2390775" y="2562225"/>
          <p14:tracePt t="17962" x="2357438" y="2586038"/>
          <p14:tracePt t="17980" x="2305050" y="2609850"/>
          <p14:tracePt t="17995" x="2266950" y="2609850"/>
          <p14:tracePt t="18012" x="2233613" y="2609850"/>
          <p14:tracePt t="18029" x="2195513" y="2600325"/>
          <p14:tracePt t="18046" x="2162175" y="2581275"/>
          <p14:tracePt t="18062" x="2143125" y="2562225"/>
          <p14:tracePt t="18079" x="2138363" y="2533650"/>
          <p14:tracePt t="18096" x="2138363" y="2500313"/>
          <p14:tracePt t="18112" x="2176463" y="2405063"/>
          <p14:tracePt t="18129" x="2205038" y="2362200"/>
          <p14:tracePt t="18146" x="2243138" y="2324100"/>
          <p14:tracePt t="18162" x="2295525" y="2295525"/>
          <p14:tracePt t="18179" x="2395538" y="2281238"/>
          <p14:tracePt t="18196" x="2447925" y="2286000"/>
          <p14:tracePt t="18212" x="2486025" y="2314575"/>
          <p14:tracePt t="18229" x="2519363" y="2347913"/>
          <p14:tracePt t="18245" x="2533650" y="2371725"/>
          <p14:tracePt t="18262" x="2543175" y="2395538"/>
          <p14:tracePt t="18279" x="2543175" y="2424113"/>
          <p14:tracePt t="18296" x="2528888" y="2495550"/>
          <p14:tracePt t="18312" x="2509838" y="2528888"/>
          <p14:tracePt t="18329" x="2486025" y="2566988"/>
          <p14:tracePt t="18345" x="2447925" y="2595563"/>
          <p14:tracePt t="18362" x="2386013" y="2605088"/>
          <p14:tracePt t="18379" x="2343150" y="2600325"/>
          <p14:tracePt t="18395" x="2314575" y="2571750"/>
          <p14:tracePt t="18412" x="2276475" y="2538413"/>
          <p14:tracePt t="18429" x="2257425" y="2509838"/>
          <p14:tracePt t="18445" x="2247900" y="2471738"/>
          <p14:tracePt t="18462" x="2238375" y="2428875"/>
          <p14:tracePt t="18479" x="2252663" y="2371725"/>
          <p14:tracePt t="18497" x="2271713" y="2343150"/>
          <p14:tracePt t="18512" x="2295525" y="2319338"/>
          <p14:tracePt t="18529" x="2338388" y="2305050"/>
          <p14:tracePt t="18545" x="2419350" y="2324100"/>
          <p14:tracePt t="18562" x="2462213" y="2347913"/>
          <p14:tracePt t="18579" x="2500313" y="2371725"/>
          <p14:tracePt t="18596" x="2524125" y="2400300"/>
          <p14:tracePt t="18612" x="2533650" y="2424113"/>
          <p14:tracePt t="18630" x="2538413" y="2443163"/>
          <p14:tracePt t="18650" x="2524125" y="2505075"/>
          <p14:tracePt t="18662" x="2500313" y="2543175"/>
          <p14:tracePt t="18679" x="2452688" y="2576513"/>
          <p14:tracePt t="18695" x="2390775" y="2605088"/>
          <p14:tracePt t="18712" x="2314575" y="2619375"/>
          <p14:tracePt t="18729" x="2247900" y="2619375"/>
          <p14:tracePt t="18745" x="2219325" y="2609850"/>
          <p14:tracePt t="18762" x="2195513" y="2595563"/>
          <p14:tracePt t="18779" x="2185988" y="2586038"/>
          <p14:tracePt t="18795" x="2185988" y="2562225"/>
          <p14:tracePt t="18812" x="2185988" y="2538413"/>
          <p14:tracePt t="18829" x="2205038" y="2514600"/>
          <p14:tracePt t="18845" x="2305050" y="2481263"/>
          <p14:tracePt t="18862" x="2386013" y="2466975"/>
          <p14:tracePt t="18879" x="2447925" y="2466975"/>
          <p14:tracePt t="18895" x="2490788" y="2466975"/>
          <p14:tracePt t="18912" x="2524125" y="2481263"/>
          <p14:tracePt t="18929" x="2543175" y="2505075"/>
          <p14:tracePt t="18946" x="2547938" y="2543175"/>
          <p14:tracePt t="18962" x="2547938" y="2590800"/>
          <p14:tracePt t="18979" x="2528888" y="2667000"/>
          <p14:tracePt t="18995" x="2509838" y="2700338"/>
          <p14:tracePt t="19012" x="2495550" y="2724150"/>
          <p14:tracePt t="19029" x="2481263" y="2738438"/>
          <p14:tracePt t="19045" x="2476500" y="2743200"/>
          <p14:tracePt t="19062" x="2466975" y="2752725"/>
          <p14:tracePt t="19096" x="2462213" y="2757488"/>
          <p14:tracePt t="19147" x="2457450" y="2757488"/>
          <p14:tracePt t="19162" x="2452688" y="2762250"/>
          <p14:tracePt t="19169" x="2447925" y="2762250"/>
          <p14:tracePt t="19179" x="2438400" y="2767013"/>
          <p14:tracePt t="19195" x="2400300" y="2771775"/>
          <p14:tracePt t="19212" x="2324100" y="2786063"/>
          <p14:tracePt t="19229" x="2262188" y="2776538"/>
          <p14:tracePt t="19245" x="2209800" y="2757488"/>
          <p14:tracePt t="19262" x="2162175" y="2714625"/>
          <p14:tracePt t="19279" x="2100263" y="2600325"/>
          <p14:tracePt t="19295" x="2071688" y="2533650"/>
          <p14:tracePt t="19312" x="2071688" y="2466975"/>
          <p14:tracePt t="19329" x="2081213" y="2395538"/>
          <p14:tracePt t="19345" x="2119313" y="2290763"/>
          <p14:tracePt t="19362" x="2143125" y="2252663"/>
          <p14:tracePt t="19379" x="2171700" y="2228850"/>
          <p14:tracePt t="19396" x="2228850" y="2209800"/>
          <p14:tracePt t="19412" x="2271713" y="2214563"/>
          <p14:tracePt t="19429" x="2300288" y="2228850"/>
          <p14:tracePt t="19445" x="2338388" y="2257425"/>
          <p14:tracePt t="19462" x="2381250" y="2305050"/>
          <p14:tracePt t="19479" x="2405063" y="2338388"/>
          <p14:tracePt t="19495" x="2419350" y="2371725"/>
          <p14:tracePt t="19512" x="2424113" y="2414588"/>
          <p14:tracePt t="19529" x="2424113" y="2486025"/>
          <p14:tracePt t="19545" x="2405063" y="2519363"/>
          <p14:tracePt t="19562" x="2386013" y="2557463"/>
          <p14:tracePt t="19579" x="2362200" y="2600325"/>
          <p14:tracePt t="19595" x="2347913" y="2614613"/>
          <p14:tracePt t="19612" x="2328863" y="2633663"/>
          <p14:tracePt t="19629" x="2319338" y="2638425"/>
          <p14:tracePt t="19645" x="2314575" y="2647950"/>
          <p14:tracePt t="19662" x="2309813" y="2652713"/>
          <p14:tracePt t="19679" x="2305050" y="2652713"/>
          <p14:tracePt t="19695" x="2300288" y="2652713"/>
          <p14:tracePt t="20108" x="2314575" y="2643188"/>
          <p14:tracePt t="20115" x="2352675" y="2628900"/>
          <p14:tracePt t="20129" x="2381250" y="2614613"/>
          <p14:tracePt t="20145" x="2457450" y="2595563"/>
          <p14:tracePt t="20162" x="2500313" y="2595563"/>
          <p14:tracePt t="20179" x="2524125" y="2595563"/>
          <p14:tracePt t="20212" x="2543175" y="2595563"/>
          <p14:tracePt t="20245" x="2557463" y="2595563"/>
          <p14:tracePt t="20262" x="2566988" y="2595563"/>
          <p14:tracePt t="20279" x="2581275" y="2595563"/>
          <p14:tracePt t="20295" x="2633663" y="2595563"/>
          <p14:tracePt t="20312" x="2695575" y="2609850"/>
          <p14:tracePt t="20329" x="2786063" y="2619375"/>
          <p14:tracePt t="20345" x="2857500" y="2624138"/>
          <p14:tracePt t="20362" x="2947988" y="2624138"/>
          <p14:tracePt t="20379" x="3052763" y="2643188"/>
          <p14:tracePt t="20395" x="3176588" y="2643188"/>
          <p14:tracePt t="20412" x="3238500" y="2643188"/>
          <p14:tracePt t="20429" x="3286125" y="2643188"/>
          <p14:tracePt t="20445" x="3343275" y="2633663"/>
          <p14:tracePt t="20462" x="3371850" y="2624138"/>
          <p14:tracePt t="20479" x="3400425" y="2614613"/>
          <p14:tracePt t="20495" x="3443288" y="2609850"/>
          <p14:tracePt t="20512" x="3500438" y="2595563"/>
          <p14:tracePt t="20529" x="3533775" y="2586038"/>
          <p14:tracePt t="20545" x="3562350" y="2581275"/>
          <p14:tracePt t="20562" x="3590925" y="2571750"/>
          <p14:tracePt t="20579" x="3624263" y="2562225"/>
          <p14:tracePt t="20595" x="3648075" y="2562225"/>
          <p14:tracePt t="20612" x="3667125" y="2562225"/>
          <p14:tracePt t="20629" x="3695700" y="2562225"/>
          <p14:tracePt t="20645" x="3705225" y="2562225"/>
          <p14:tracePt t="20662" x="3709988" y="2562225"/>
          <p14:tracePt t="20678" x="3714750" y="2566988"/>
          <p14:tracePt t="20695" x="3714750" y="2576513"/>
          <p14:tracePt t="20712" x="3700463" y="2590800"/>
          <p14:tracePt t="20729" x="3686175" y="2614613"/>
          <p14:tracePt t="20745" x="3629025" y="2643188"/>
          <p14:tracePt t="20762" x="3514725" y="2647950"/>
          <p14:tracePt t="20778" x="3443288" y="2638425"/>
          <p14:tracePt t="20795" x="3376613" y="2609850"/>
          <p14:tracePt t="20812" x="3333750" y="2562225"/>
          <p14:tracePt t="20828" x="3309938" y="2524125"/>
          <p14:tracePt t="20845" x="3295650" y="2476500"/>
          <p14:tracePt t="20862" x="3300413" y="2433638"/>
          <p14:tracePt t="20879" x="3319463" y="2371725"/>
          <p14:tracePt t="20895" x="3333750" y="2347913"/>
          <p14:tracePt t="20912" x="3357563" y="2324100"/>
          <p14:tracePt t="20929" x="3390900" y="2314575"/>
          <p14:tracePt t="20945" x="3433763" y="2314575"/>
          <p14:tracePt t="20962" x="3467100" y="2328863"/>
          <p14:tracePt t="20978" x="3495675" y="2347913"/>
          <p14:tracePt t="20996" x="3529013" y="2366963"/>
          <p14:tracePt t="21012" x="3548063" y="2390775"/>
          <p14:tracePt t="21028" x="3557588" y="2428875"/>
          <p14:tracePt t="21045" x="3557588" y="2457450"/>
          <p14:tracePt t="21062" x="3552825" y="2519363"/>
          <p14:tracePt t="21078" x="3524250" y="2566988"/>
          <p14:tracePt t="21095" x="3476625" y="2605088"/>
          <p14:tracePt t="21112" x="3409950" y="2652713"/>
          <p14:tracePt t="21128" x="3309938" y="2667000"/>
          <p14:tracePt t="21145" x="3276600" y="2667000"/>
          <p14:tracePt t="21162" x="3252788" y="2643188"/>
          <p14:tracePt t="21179" x="3224213" y="2595563"/>
          <p14:tracePt t="21195" x="3205163" y="2495550"/>
          <p14:tracePt t="21212" x="3205163" y="2438400"/>
          <p14:tracePt t="21229" x="3233738" y="2371725"/>
          <p14:tracePt t="21245" x="3281363" y="2319338"/>
          <p14:tracePt t="21262" x="3324225" y="2295525"/>
          <p14:tracePt t="21278" x="3362325" y="2295525"/>
          <p14:tracePt t="21295" x="3395663" y="2295525"/>
          <p14:tracePt t="21312" x="3429000" y="2314575"/>
          <p14:tracePt t="21328" x="3443288" y="2343150"/>
          <p14:tracePt t="21345" x="3448050" y="2386013"/>
          <p14:tracePt t="21362" x="3438525" y="2447925"/>
          <p14:tracePt t="21378" x="3409950" y="2505075"/>
          <p14:tracePt t="21551" x="3381375" y="2614613"/>
          <p14:tracePt t="21556" x="3357563" y="2719388"/>
          <p14:tracePt t="21562" x="3319463" y="2809875"/>
          <p14:tracePt t="21578" x="3238500" y="3033713"/>
          <p14:tracePt t="21595" x="3157538" y="3209925"/>
          <p14:tracePt t="21612" x="3057525" y="3348038"/>
          <p14:tracePt t="21629" x="3019425" y="3395663"/>
          <p14:tracePt t="21645" x="2971800" y="3433763"/>
          <p14:tracePt t="21662" x="2938463" y="3457575"/>
          <p14:tracePt t="21679" x="2905125" y="3481388"/>
          <p14:tracePt t="21695" x="2890838" y="3486150"/>
          <p14:tracePt t="21712" x="2876550" y="3490913"/>
          <p14:tracePt t="21729" x="2867025" y="3490913"/>
          <p14:tracePt t="21745" x="2847975" y="3490913"/>
          <p14:tracePt t="21762" x="2838450" y="3486150"/>
          <p14:tracePt t="21778" x="2828925" y="3481388"/>
          <p14:tracePt t="21795" x="2824163" y="3467100"/>
          <p14:tracePt t="21812" x="2828925" y="3433763"/>
          <p14:tracePt t="21828" x="2871788" y="3324225"/>
          <p14:tracePt t="21845" x="2947988" y="3205163"/>
          <p14:tracePt t="21862" x="3095625" y="3057525"/>
          <p14:tracePt t="21878" x="3195638" y="2971800"/>
          <p14:tracePt t="21895" x="3267075" y="2900363"/>
          <p14:tracePt t="21912" x="3324225" y="2847975"/>
          <p14:tracePt t="21928" x="3376613" y="2800350"/>
          <p14:tracePt t="21945" x="3400425" y="2776538"/>
          <p14:tracePt t="21962" x="3414713" y="2752725"/>
          <p14:tracePt t="21979" x="3433763" y="2728913"/>
          <p14:tracePt t="21995" x="3462338" y="2690813"/>
          <p14:tracePt t="22012" x="3500438" y="2662238"/>
          <p14:tracePt t="22028" x="3538538" y="2633663"/>
          <p14:tracePt t="22045" x="3600450" y="2605088"/>
          <p14:tracePt t="22062" x="3638550" y="2586038"/>
          <p14:tracePt t="22079" x="3676650" y="2571750"/>
          <p14:tracePt t="22095" x="3714750" y="2562225"/>
          <p14:tracePt t="22112" x="3752850" y="2547938"/>
          <p14:tracePt t="22128" x="3776663" y="2538413"/>
          <p14:tracePt t="22145" x="3790950" y="2533650"/>
          <p14:tracePt t="22162" x="3805238" y="2533650"/>
          <p14:tracePt t="22178" x="3814763" y="2533650"/>
          <p14:tracePt t="22195" x="3819525" y="2533650"/>
          <p14:tracePt t="22212" x="3824288" y="2533650"/>
          <p14:tracePt t="22228" x="3829050" y="2533650"/>
          <p14:tracePt t="22267" x="3833813" y="2528888"/>
          <p14:tracePt t="22278" x="3838575" y="2528888"/>
          <p14:tracePt t="22295" x="3871913" y="2514600"/>
          <p14:tracePt t="22312" x="3910013" y="2509838"/>
          <p14:tracePt t="22329" x="3962400" y="2490788"/>
          <p14:tracePt t="22345" x="4010025" y="2481263"/>
          <p14:tracePt t="22362" x="4105275" y="2476500"/>
          <p14:tracePt t="22378" x="4157663" y="2476500"/>
          <p14:tracePt t="22395" x="4195763" y="2476500"/>
          <p14:tracePt t="22412" x="4219575" y="2476500"/>
          <p14:tracePt t="22428" x="4224338" y="2476500"/>
          <p14:tracePt t="22445" x="4233863" y="2476500"/>
          <p14:tracePt t="22462" x="4238625" y="2476500"/>
          <p14:tracePt t="22479" x="4248150" y="2476500"/>
          <p14:tracePt t="22495" x="4262438" y="2476500"/>
          <p14:tracePt t="22512" x="4286250" y="2476500"/>
          <p14:tracePt t="22528" x="4319588" y="2462213"/>
          <p14:tracePt t="22545" x="4357688" y="2443163"/>
          <p14:tracePt t="22562" x="4381500" y="2424113"/>
          <p14:tracePt t="22578" x="4395788" y="2405063"/>
          <p14:tracePt t="22595" x="4410075" y="2395538"/>
          <p14:tracePt t="22612" x="4414838" y="2390775"/>
          <p14:tracePt t="22629" x="4414838" y="2386013"/>
          <p14:tracePt t="22645" x="4414838" y="2371725"/>
          <p14:tracePt t="22647" x="4414838" y="2362200"/>
          <p14:tracePt t="22662" x="4410075" y="2333625"/>
          <p14:tracePt t="22678" x="4405313" y="2305050"/>
          <p14:tracePt t="22695" x="4391025" y="2276475"/>
          <p14:tracePt t="22712" x="4381500" y="2252663"/>
          <p14:tracePt t="22728" x="4362450" y="2224088"/>
          <p14:tracePt t="22745" x="4343400" y="2209800"/>
          <p14:tracePt t="22762" x="4300538" y="2200275"/>
          <p14:tracePt t="22778" x="4238625" y="2205038"/>
          <p14:tracePt t="22795" x="4152900" y="2219325"/>
          <p14:tracePt t="22812" x="4110038" y="2224088"/>
          <p14:tracePt t="22829" x="4076700" y="2228850"/>
          <p14:tracePt t="22845" x="4029075" y="2243138"/>
          <p14:tracePt t="22862" x="3995738" y="2252663"/>
          <p14:tracePt t="22878" x="3962400" y="2266950"/>
          <p14:tracePt t="22895" x="3933825" y="2276475"/>
          <p14:tracePt t="22912" x="3886200" y="2319338"/>
          <p14:tracePt t="22928" x="3862388" y="2366963"/>
          <p14:tracePt t="22945" x="3838575" y="2409825"/>
          <p14:tracePt t="22962" x="3824288" y="2457450"/>
          <p14:tracePt t="22978" x="3810000" y="2505075"/>
          <p14:tracePt t="22995" x="3810000" y="2538413"/>
          <p14:tracePt t="23012" x="3814763" y="2562225"/>
          <p14:tracePt t="23029" x="3829050" y="2595563"/>
          <p14:tracePt t="23045" x="3843338" y="2619375"/>
          <p14:tracePt t="23062" x="3857625" y="2633663"/>
          <p14:tracePt t="23078" x="3871913" y="2643188"/>
          <p14:tracePt t="23095" x="3910013" y="2662238"/>
          <p14:tracePt t="23112" x="3938588" y="2667000"/>
          <p14:tracePt t="23129" x="3967163" y="2681288"/>
          <p14:tracePt t="23145" x="4000500" y="2681288"/>
          <p14:tracePt t="23147" x="4014788" y="2681288"/>
          <p14:tracePt t="23162" x="4057650" y="2681288"/>
          <p14:tracePt t="23179" x="4100513" y="2671763"/>
          <p14:tracePt t="23195" x="4152900" y="2657475"/>
          <p14:tracePt t="23212" x="4214813" y="2638425"/>
          <p14:tracePt t="23228" x="4252913" y="2619375"/>
          <p14:tracePt t="23245" x="4281488" y="2609850"/>
          <p14:tracePt t="23262" x="4295775" y="2590800"/>
          <p14:tracePt t="23278" x="4314825" y="2581275"/>
          <p14:tracePt t="23295" x="4319588" y="2566988"/>
          <p14:tracePt t="23312" x="4319588" y="2552700"/>
          <p14:tracePt t="23328" x="4319588" y="2514600"/>
          <p14:tracePt t="23345" x="4286250" y="2466975"/>
          <p14:tracePt t="23362" x="4257675" y="2443163"/>
          <p14:tracePt t="23378" x="4233863" y="2419350"/>
          <p14:tracePt t="23395" x="4205288" y="2395538"/>
          <p14:tracePt t="23412" x="4195763" y="2390775"/>
          <p14:tracePt t="23428" x="4181475" y="2386013"/>
          <p14:tracePt t="23445" x="4167188" y="2386013"/>
          <p14:tracePt t="23462" x="4119563" y="2395538"/>
          <p14:tracePt t="23478" x="4062413" y="2419350"/>
          <p14:tracePt t="23495" x="3986213" y="2466975"/>
          <p14:tracePt t="23512" x="3900488" y="2500313"/>
          <p14:tracePt t="23528" x="3810000" y="2528888"/>
          <p14:tracePt t="23545" x="3776663" y="2538413"/>
          <p14:tracePt t="23562" x="3738563" y="2552700"/>
          <p14:tracePt t="23578" x="3719513" y="2552700"/>
          <p14:tracePt t="23595" x="3686175" y="2552700"/>
          <p14:tracePt t="23612" x="3662363" y="2552700"/>
          <p14:tracePt t="23628" x="3643313" y="2552700"/>
          <p14:tracePt t="23645" x="3609975" y="2552700"/>
          <p14:tracePt t="23662" x="3590925" y="2552700"/>
          <p14:tracePt t="23678" x="3552825" y="2552700"/>
          <p14:tracePt t="23695" x="3524250" y="2552700"/>
          <p14:tracePt t="23712" x="3471863" y="2538413"/>
          <p14:tracePt t="23728" x="3443288" y="2533650"/>
          <p14:tracePt t="23745" x="3414713" y="2533650"/>
          <p14:tracePt t="23762" x="3395663" y="2533650"/>
          <p14:tracePt t="23778" x="3390900" y="2524125"/>
          <p14:tracePt t="23795" x="3381375" y="2524125"/>
          <p14:tracePt t="23812" x="3376613" y="2524125"/>
          <p14:tracePt t="23828" x="3367088" y="2519363"/>
          <p14:tracePt t="23845" x="3362325" y="2519363"/>
          <p14:tracePt t="23878" x="3357563" y="2514600"/>
          <p14:tracePt t="23895" x="3343275" y="2509838"/>
          <p14:tracePt t="23912" x="3324225" y="2509838"/>
          <p14:tracePt t="23928" x="3300413" y="2509838"/>
          <p14:tracePt t="23945" x="3271838" y="2514600"/>
          <p14:tracePt t="23962" x="3233738" y="2524125"/>
          <p14:tracePt t="23978" x="3219450" y="2524125"/>
          <p14:tracePt t="23995" x="3209925" y="2524125"/>
          <p14:tracePt t="24012" x="3200400" y="2524125"/>
          <p14:tracePt t="24028" x="3195638" y="2524125"/>
          <p14:tracePt t="24045" x="3190875" y="2524125"/>
          <p14:tracePt t="24078" x="3176588" y="2524125"/>
          <p14:tracePt t="24095" x="3152775" y="2514600"/>
          <p14:tracePt t="24112" x="3124200" y="2514600"/>
          <p14:tracePt t="24128" x="3081338" y="2505075"/>
          <p14:tracePt t="24145" x="3033713" y="2505075"/>
          <p14:tracePt t="24162" x="3005138" y="2505075"/>
          <p14:tracePt t="24178" x="2986088" y="2505075"/>
          <p14:tracePt t="24195" x="2952750" y="2505075"/>
          <p14:tracePt t="24212" x="2943225" y="2505075"/>
          <p14:tracePt t="24228" x="2933700" y="2505075"/>
          <p14:tracePt t="24245" x="2928938" y="2505075"/>
          <p14:tracePt t="24262" x="2919413" y="2505075"/>
          <p14:tracePt t="24278" x="2914650" y="2505075"/>
          <p14:tracePt t="24489" x="2933700" y="2509838"/>
          <p14:tracePt t="24497" x="2957513" y="2509838"/>
          <p14:tracePt t="24512" x="2995613" y="2514600"/>
          <p14:tracePt t="24528" x="3014663" y="2514600"/>
          <p14:tracePt t="24545" x="3024188" y="2514600"/>
          <p14:tracePt t="24562" x="3028950" y="2514600"/>
          <p14:tracePt t="24578" x="3033713" y="2514600"/>
          <p14:tracePt t="24659" x="3038475" y="2514600"/>
          <p14:tracePt t="24673" x="3043238" y="2514600"/>
          <p14:tracePt t="24680" x="3048000" y="2509838"/>
          <p14:tracePt t="24695" x="3057525" y="2495550"/>
          <p14:tracePt t="24712" x="3071813" y="2466975"/>
          <p14:tracePt t="24728" x="3086100" y="2424113"/>
          <p14:tracePt t="24745" x="3105150" y="2386013"/>
          <p14:tracePt t="24761" x="3128963" y="2352675"/>
          <p14:tracePt t="24778" x="3143250" y="2333625"/>
          <p14:tracePt t="24795" x="3171825" y="2328863"/>
          <p14:tracePt t="24812" x="3233738" y="2376488"/>
          <p14:tracePt t="24828" x="3290888" y="2438400"/>
          <p14:tracePt t="24845" x="3352800" y="2495550"/>
          <p14:tracePt t="24862" x="3376613" y="2533650"/>
          <p14:tracePt t="24878" x="3405188" y="2562225"/>
          <p14:tracePt t="24895" x="3414713" y="2566988"/>
          <p14:tracePt t="24912" x="3419475" y="2576513"/>
          <p14:tracePt t="24928" x="3429000" y="2576513"/>
          <p14:tracePt t="24945" x="3452813" y="2576513"/>
          <p14:tracePt t="24962" x="3471863" y="2576513"/>
          <p14:tracePt t="24978" x="3538538" y="2552700"/>
          <p14:tracePt t="24995" x="3657600" y="2509838"/>
          <p14:tracePt t="25012" x="3724275" y="2481263"/>
          <p14:tracePt t="25028" x="3762375" y="2466975"/>
          <p14:tracePt t="25045" x="3800475" y="2452688"/>
          <p14:tracePt t="25061" x="3829050" y="2452688"/>
          <p14:tracePt t="25078" x="3838575" y="2452688"/>
          <p14:tracePt t="25095" x="3848100" y="2452688"/>
          <p14:tracePt t="25112" x="3857625" y="2452688"/>
          <p14:tracePt t="25129" x="3867150" y="2452688"/>
          <p14:tracePt t="25161" x="3871913" y="2452688"/>
          <p14:tracePt t="25178" x="3881438" y="2452688"/>
          <p14:tracePt t="25195" x="3914775" y="2452688"/>
          <p14:tracePt t="25212" x="3957638" y="2457450"/>
          <p14:tracePt t="25228" x="4000500" y="2457450"/>
          <p14:tracePt t="25245" x="4052888" y="2457450"/>
          <p14:tracePt t="25262" x="4081463" y="2457450"/>
          <p14:tracePt t="25278" x="4100513" y="2457450"/>
          <p14:tracePt t="25295" x="4105275" y="2457450"/>
          <p14:tracePt t="25312" x="4114800" y="2457450"/>
          <p14:tracePt t="25328" x="4119563" y="2457450"/>
          <p14:tracePt t="25525" x="4105275" y="2457450"/>
          <p14:tracePt t="25532" x="4095750" y="2462213"/>
          <p14:tracePt t="25545" x="4090988" y="2466975"/>
          <p14:tracePt t="25562" x="4076700" y="2466975"/>
          <p14:tracePt t="25606" x="4081463" y="2466975"/>
          <p14:tracePt t="25613" x="4090988" y="2466975"/>
          <p14:tracePt t="25628" x="4119563" y="2466975"/>
          <p14:tracePt t="25645" x="4148138" y="2466975"/>
          <p14:tracePt t="25662" x="4167188" y="2466975"/>
          <p14:tracePt t="25678" x="4210050" y="2471738"/>
          <p14:tracePt t="25695" x="4229100" y="2476500"/>
          <p14:tracePt t="25712" x="4252913" y="2486025"/>
          <p14:tracePt t="25728" x="4271963" y="2486025"/>
          <p14:tracePt t="25745" x="4300538" y="2486025"/>
          <p14:tracePt t="25762" x="4319588" y="2486025"/>
          <p14:tracePt t="25778" x="4343400" y="2481263"/>
          <p14:tracePt t="25795" x="4367213" y="2471738"/>
          <p14:tracePt t="25811" x="4386263" y="2462213"/>
          <p14:tracePt t="25828" x="4395788" y="2457450"/>
          <p14:tracePt t="25845" x="4405313" y="2452688"/>
          <p14:tracePt t="25862" x="4414838" y="2443163"/>
          <p14:tracePt t="25878" x="4424363" y="2438400"/>
          <p14:tracePt t="25895" x="4424363" y="2433638"/>
          <p14:tracePt t="25911" x="4424363" y="2424113"/>
          <p14:tracePt t="25928" x="4414838" y="2405063"/>
          <p14:tracePt t="25945" x="4395788" y="2386013"/>
          <p14:tracePt t="25962" x="4381500" y="2371725"/>
          <p14:tracePt t="25978" x="4357688" y="2357438"/>
          <p14:tracePt t="25995" x="4338638" y="2338388"/>
          <p14:tracePt t="26012" x="4319588" y="2333625"/>
          <p14:tracePt t="26028" x="4300538" y="2333625"/>
          <p14:tracePt t="26045" x="4276725" y="2347913"/>
          <p14:tracePt t="26062" x="4262438" y="2366963"/>
          <p14:tracePt t="26078" x="4248150" y="2376488"/>
          <p14:tracePt t="26095" x="4243388" y="2386013"/>
          <p14:tracePt t="26111" x="4233863" y="2395538"/>
          <p14:tracePt t="26128" x="4229100" y="2405063"/>
          <p14:tracePt t="26145" x="4229100" y="2409825"/>
          <p14:tracePt t="26162" x="4229100" y="2424113"/>
          <p14:tracePt t="26178" x="4243388" y="2452688"/>
          <p14:tracePt t="26195" x="4262438" y="2466975"/>
          <p14:tracePt t="26212" x="4276725" y="2490788"/>
          <p14:tracePt t="26228" x="4305300" y="2505075"/>
          <p14:tracePt t="26245" x="4333875" y="2524125"/>
          <p14:tracePt t="26261" x="4371975" y="2538413"/>
          <p14:tracePt t="26278" x="4414838" y="2557463"/>
          <p14:tracePt t="26295" x="4471988" y="2562225"/>
          <p14:tracePt t="26311" x="4500563" y="2566988"/>
          <p14:tracePt t="26328" x="4529138" y="2581275"/>
          <p14:tracePt t="26345" x="4548188" y="2581275"/>
          <p14:tracePt t="26361" x="4581525" y="2590800"/>
          <p14:tracePt t="26378" x="4605338" y="2595563"/>
          <p14:tracePt t="26395" x="4614863" y="2600325"/>
          <p14:tracePt t="26412" x="4629150" y="2600325"/>
          <p14:tracePt t="26428" x="4633913" y="2600325"/>
          <p14:tracePt t="26445" x="4643438" y="2600325"/>
          <p14:tracePt t="26751" x="4619625" y="2605088"/>
          <p14:tracePt t="26757" x="4572000" y="2605088"/>
          <p14:tracePt t="26764" x="4514850" y="2595563"/>
          <p14:tracePt t="26779" x="4400550" y="2586038"/>
          <p14:tracePt t="26795" x="4300538" y="2581275"/>
          <p14:tracePt t="26812" x="4224338" y="2566988"/>
          <p14:tracePt t="26828" x="4167188" y="2557463"/>
          <p14:tracePt t="26845" x="4105275" y="2538413"/>
          <p14:tracePt t="26861" x="4081463" y="2524125"/>
          <p14:tracePt t="26879" x="4067175" y="2505075"/>
          <p14:tracePt t="26895" x="4067175" y="2471738"/>
          <p14:tracePt t="26911" x="4076700" y="2343150"/>
          <p14:tracePt t="26928" x="4119563" y="2224088"/>
          <p14:tracePt t="26945" x="4157663" y="2147888"/>
          <p14:tracePt t="26961" x="4200525" y="2109788"/>
          <p14:tracePt t="26978" x="4271963" y="2066925"/>
          <p14:tracePt t="26995" x="4324350" y="2076450"/>
          <p14:tracePt t="27011" x="4367213" y="2105025"/>
          <p14:tracePt t="27028" x="4414838" y="2171700"/>
          <p14:tracePt t="27045" x="4433888" y="2224088"/>
          <p14:tracePt t="27061" x="4443413" y="2266950"/>
          <p14:tracePt t="27078" x="4438650" y="2309813"/>
          <p14:tracePt t="27095" x="4429125" y="2343150"/>
          <p14:tracePt t="27111" x="4419600" y="2362200"/>
          <p14:tracePt t="27128" x="4419600" y="2366963"/>
          <p14:tracePt t="27145" x="4419600" y="2371725"/>
          <p14:tracePt t="27146" x="4419600" y="2376488"/>
          <p14:tracePt t="27483" x="4362450" y="2428875"/>
          <p14:tracePt t="27491" x="4262438" y="2519363"/>
          <p14:tracePt t="27498" x="4162425" y="2609850"/>
          <p14:tracePt t="27511" x="4062413" y="2690813"/>
          <p14:tracePt t="27528" x="3595688" y="3033713"/>
          <p14:tracePt t="27545" x="3367088" y="3176588"/>
          <p14:tracePt t="27562" x="3214688" y="3257550"/>
          <p14:tracePt t="27595" x="2895600" y="3395663"/>
          <p14:tracePt t="27628" x="2747963" y="3452813"/>
          <p14:tracePt t="27645" x="2686050" y="3467100"/>
          <p14:tracePt t="27661" x="2647950" y="3467100"/>
          <p14:tracePt t="27678" x="2619375" y="3467100"/>
          <p14:tracePt t="27695" x="2590800" y="3467100"/>
          <p14:tracePt t="27711" x="2562225" y="3467100"/>
          <p14:tracePt t="27728" x="2543175" y="3462338"/>
          <p14:tracePt t="27745" x="2528888" y="3457575"/>
          <p14:tracePt t="27761" x="2514600" y="3452813"/>
          <p14:tracePt t="27778" x="2495550" y="3452813"/>
          <p14:tracePt t="27795" x="2481263" y="3452813"/>
          <p14:tracePt t="27811" x="2457450" y="3452813"/>
          <p14:tracePt t="27828" x="2424113" y="3462338"/>
          <p14:tracePt t="27845" x="2405063" y="3467100"/>
          <p14:tracePt t="27861" x="2381250" y="3471863"/>
          <p14:tracePt t="27878" x="2357438" y="3476625"/>
          <p14:tracePt t="27895" x="2333625" y="3481388"/>
          <p14:tracePt t="27911" x="2309813" y="3481388"/>
          <p14:tracePt t="27928" x="2276475" y="3481388"/>
          <p14:tracePt t="27945" x="2247900" y="3481388"/>
          <p14:tracePt t="27961" x="2190750" y="3462338"/>
          <p14:tracePt t="27978" x="2166938" y="3448050"/>
          <p14:tracePt t="27995" x="2147888" y="3429000"/>
          <p14:tracePt t="28011" x="2119313" y="3348038"/>
          <p14:tracePt t="28028" x="2119313" y="3281363"/>
          <p14:tracePt t="28045" x="2128838" y="3228975"/>
          <p14:tracePt t="28061" x="2152650" y="3181350"/>
          <p14:tracePt t="28078" x="2224088" y="3119438"/>
          <p14:tracePt t="28095" x="2276475" y="3086100"/>
          <p14:tracePt t="28111" x="2328863" y="3067050"/>
          <p14:tracePt t="28128" x="2381250" y="3067050"/>
          <p14:tracePt t="28145" x="2438400" y="3086100"/>
          <p14:tracePt t="28161" x="2471738" y="3143250"/>
          <p14:tracePt t="28178" x="2505075" y="3209925"/>
          <p14:tracePt t="28195" x="2519363" y="3290888"/>
          <p14:tracePt t="28211" x="2519363" y="3319463"/>
          <p14:tracePt t="28228" x="2514600" y="3338513"/>
          <p14:tracePt t="28245" x="2509838" y="3357563"/>
          <p14:tracePt t="28261" x="2509838" y="3367088"/>
          <p14:tracePt t="28278" x="2509838" y="3371850"/>
          <p14:tracePt t="28841" x="2490788" y="3395663"/>
          <p14:tracePt t="28848" x="2471738" y="3405188"/>
          <p14:tracePt t="28861" x="2443163" y="3429000"/>
          <p14:tracePt t="28878" x="2395538" y="3457575"/>
          <p14:tracePt t="28895" x="2371725" y="3476625"/>
          <p14:tracePt t="28911" x="2347913" y="3486150"/>
          <p14:tracePt t="28928" x="2328863" y="3490913"/>
          <p14:tracePt t="28961" x="2238375" y="3519488"/>
          <p14:tracePt t="28995" x="2147888" y="3538538"/>
          <p14:tracePt t="29011" x="2114550" y="3543300"/>
          <p14:tracePt t="29028" x="2085975" y="3552825"/>
          <p14:tracePt t="29045" x="2057400" y="3562350"/>
          <p14:tracePt t="29061" x="2009775" y="3571875"/>
          <p14:tracePt t="29078" x="1985963" y="3576638"/>
          <p14:tracePt t="29095" x="1957388" y="3590925"/>
          <p14:tracePt t="29111" x="1928813" y="3590925"/>
          <p14:tracePt t="29128" x="1881188" y="3600450"/>
          <p14:tracePt t="29145" x="1847850" y="3614738"/>
          <p14:tracePt t="29161" x="1809750" y="3619500"/>
          <p14:tracePt t="29178" x="1752600" y="3638550"/>
          <p14:tracePt t="29194" x="1738313" y="3643313"/>
          <p14:tracePt t="29211" x="1728788" y="3643313"/>
          <p14:tracePt t="29228" x="1719263" y="3643313"/>
          <p14:tracePt t="29245" x="1709738" y="3643313"/>
          <p14:tracePt t="29261" x="1704975" y="3643313"/>
          <p14:tracePt t="29348" x="1709738" y="3643313"/>
          <p14:tracePt t="29355" x="1719263" y="3643313"/>
          <p14:tracePt t="29362" x="1738313" y="3643313"/>
          <p14:tracePt t="29378" x="1790700" y="3633788"/>
          <p14:tracePt t="29395" x="1838325" y="3629025"/>
          <p14:tracePt t="29411" x="1909763" y="3614738"/>
          <p14:tracePt t="29428" x="2024063" y="3614738"/>
          <p14:tracePt t="29445" x="2095500" y="3614738"/>
          <p14:tracePt t="29461" x="2162175" y="3605213"/>
          <p14:tracePt t="29478" x="2224088" y="3600450"/>
          <p14:tracePt t="29495" x="2300288" y="3600450"/>
          <p14:tracePt t="29511" x="2376488" y="3600450"/>
          <p14:tracePt t="29528" x="2476500" y="3600450"/>
          <p14:tracePt t="29544" x="2571750" y="3609975"/>
          <p14:tracePt t="29561" x="2676525" y="3624263"/>
          <p14:tracePt t="29578" x="2738438" y="3633788"/>
          <p14:tracePt t="29595" x="2786063" y="3638550"/>
          <p14:tracePt t="29614" x="2862263" y="3652838"/>
          <p14:tracePt t="29628" x="2914650" y="3652838"/>
          <p14:tracePt t="29645" x="2957513" y="3652838"/>
          <p14:tracePt t="29661" x="2986088" y="3652838"/>
          <p14:tracePt t="29678" x="3028950" y="3652838"/>
          <p14:tracePt t="29695" x="3057525" y="3652838"/>
          <p14:tracePt t="29711" x="3086100" y="3652838"/>
          <p14:tracePt t="29728" x="3114675" y="3652838"/>
          <p14:tracePt t="29745" x="3157538" y="3662363"/>
          <p14:tracePt t="29761" x="3176588" y="3662363"/>
          <p14:tracePt t="29778" x="3190875" y="3662363"/>
          <p14:tracePt t="29795" x="3209925" y="3662363"/>
          <p14:tracePt t="29811" x="3228975" y="3662363"/>
          <p14:tracePt t="29828" x="3238500" y="3662363"/>
          <p14:tracePt t="29845" x="3243263" y="3662363"/>
          <p14:tracePt t="29861" x="3252788" y="3662363"/>
          <p14:tracePt t="29878" x="3257550" y="3662363"/>
          <p14:tracePt t="31601" x="3271838" y="3571875"/>
          <p14:tracePt t="31608" x="3305175" y="3471863"/>
          <p14:tracePt t="31615" x="3333750" y="3367088"/>
          <p14:tracePt t="31628" x="3362325" y="3257550"/>
          <p14:tracePt t="31645" x="3457575" y="2976563"/>
          <p14:tracePt t="31661" x="3486150" y="2890838"/>
          <p14:tracePt t="31695" x="3538538" y="2805113"/>
          <p14:tracePt t="31728" x="3586163" y="2733675"/>
          <p14:tracePt t="31745" x="3605213" y="2714625"/>
          <p14:tracePt t="31761" x="3619500" y="2700338"/>
          <p14:tracePt t="31778" x="3638550" y="2681288"/>
          <p14:tracePt t="31794" x="3648075" y="2662238"/>
          <p14:tracePt t="31811" x="3671888" y="2647950"/>
          <p14:tracePt t="31828" x="3709988" y="2609850"/>
          <p14:tracePt t="31844" x="3733800" y="2590800"/>
          <p14:tracePt t="31861" x="3767138" y="2571750"/>
          <p14:tracePt t="31878" x="3805238" y="2566988"/>
          <p14:tracePt t="31894" x="3867150" y="2562225"/>
          <p14:tracePt t="31911" x="3900488" y="2547938"/>
          <p14:tracePt t="31928" x="3933825" y="2533650"/>
          <p14:tracePt t="31944" x="3957638" y="2514600"/>
          <p14:tracePt t="31961" x="3986213" y="2490788"/>
          <p14:tracePt t="31978" x="4000500" y="2481263"/>
          <p14:tracePt t="31994" x="4014788" y="2471738"/>
          <p14:tracePt t="32012" x="4024313" y="2462213"/>
          <p14:tracePt t="32028" x="4029075" y="2457450"/>
          <p14:tracePt t="32044" x="4033838" y="2452688"/>
          <p14:tracePt t="32061" x="4033838" y="2443163"/>
          <p14:tracePt t="32115" x="4029075" y="2443163"/>
          <p14:tracePt t="32122" x="4014788" y="2447925"/>
          <p14:tracePt t="32129" x="3986213" y="2462213"/>
          <p14:tracePt t="32144" x="3910013" y="2490788"/>
          <p14:tracePt t="32161" x="3838575" y="2505075"/>
          <p14:tracePt t="32178" x="3786188" y="2519363"/>
          <p14:tracePt t="32194" x="3748088" y="2524125"/>
          <p14:tracePt t="32211" x="3719513" y="2524125"/>
          <p14:tracePt t="32228" x="3705225" y="2514600"/>
          <p14:tracePt t="32244" x="3690938" y="2490788"/>
          <p14:tracePt t="32261" x="3671888" y="2424113"/>
          <p14:tracePt t="32278" x="3662363" y="2300288"/>
          <p14:tracePt t="32294" x="3671888" y="2214563"/>
          <p14:tracePt t="32311" x="3686175" y="2152650"/>
          <p14:tracePt t="32328" x="3709988" y="2105025"/>
          <p14:tracePt t="32344" x="3733800" y="2081213"/>
          <p14:tracePt t="32361" x="3776663" y="2057400"/>
          <p14:tracePt t="32378" x="3824288" y="2038350"/>
          <p14:tracePt t="32394" x="3886200" y="2038350"/>
          <p14:tracePt t="32411" x="3919538" y="2052638"/>
          <p14:tracePt t="32428" x="3952875" y="2081213"/>
          <p14:tracePt t="32444" x="4000500" y="2176463"/>
          <p14:tracePt t="32461" x="4029075" y="2224088"/>
          <p14:tracePt t="32478" x="4038600" y="2257425"/>
          <p14:tracePt t="32494" x="4038600" y="2281238"/>
          <p14:tracePt t="32511" x="4033838" y="2314575"/>
          <p14:tracePt t="32528" x="4029075" y="2333625"/>
          <p14:tracePt t="32544" x="4010025" y="2357438"/>
          <p14:tracePt t="32561" x="3995738" y="2381250"/>
          <p14:tracePt t="32578" x="3943350" y="2414588"/>
          <p14:tracePt t="32594" x="3914775" y="2438400"/>
          <p14:tracePt t="32611" x="3895725" y="2452688"/>
          <p14:tracePt t="32628" x="3881438" y="2462213"/>
          <p14:tracePt t="32644" x="3871913" y="2466975"/>
          <p14:tracePt t="32661" x="3867150" y="2466975"/>
          <p14:tracePt t="32923" x="3810000" y="2538413"/>
          <p14:tracePt t="32929" x="3733800" y="2638425"/>
          <p14:tracePt t="32937" x="3652838" y="2738438"/>
          <p14:tracePt t="32944" x="3581400" y="2809875"/>
          <p14:tracePt t="32961" x="3429000" y="2990850"/>
          <p14:tracePt t="32978" x="3281363" y="3138488"/>
          <p14:tracePt t="32994" x="3133725" y="3257550"/>
          <p14:tracePt t="33011" x="2962275" y="3376613"/>
          <p14:tracePt t="33028" x="2886075" y="3433763"/>
          <p14:tracePt t="33045" x="2805113" y="3471863"/>
          <p14:tracePt t="33061" x="2695575" y="3505200"/>
          <p14:tracePt t="33078" x="2643188" y="3519488"/>
          <p14:tracePt t="33094" x="2590800" y="3529013"/>
          <p14:tracePt t="33111" x="2562225" y="3529013"/>
          <p14:tracePt t="33128" x="2538413" y="3529013"/>
          <p14:tracePt t="33144" x="2524125" y="3529013"/>
          <p14:tracePt t="33161" x="2509838" y="3529013"/>
          <p14:tracePt t="33178" x="2495550" y="3529013"/>
          <p14:tracePt t="33194" x="2462213" y="3529013"/>
          <p14:tracePt t="33211" x="2424113" y="3533775"/>
          <p14:tracePt t="33228" x="2381250" y="3543300"/>
          <p14:tracePt t="33244" x="2281238" y="3571875"/>
          <p14:tracePt t="33261" x="2200275" y="3590925"/>
          <p14:tracePt t="33278" x="2114550" y="3614738"/>
          <p14:tracePt t="33294" x="2038350" y="3638550"/>
          <p14:tracePt t="33311" x="1919288" y="3667125"/>
          <p14:tracePt t="33328" x="1847850" y="3686175"/>
          <p14:tracePt t="33344" x="1785938" y="3695700"/>
          <p14:tracePt t="33361" x="1743075" y="3695700"/>
          <p14:tracePt t="33378" x="1709738" y="3695700"/>
          <p14:tracePt t="33394" x="1695450" y="3695700"/>
          <p14:tracePt t="33411" x="1690688" y="3695700"/>
          <p14:tracePt t="33428" x="1681163" y="3695700"/>
          <p14:tracePt t="33465" x="1685925" y="3695700"/>
          <p14:tracePt t="33477" x="1695450" y="3695700"/>
          <p14:tracePt t="33494" x="1800225" y="3686175"/>
          <p14:tracePt t="33511" x="1905000" y="3681413"/>
          <p14:tracePt t="33528" x="2028825" y="3662363"/>
          <p14:tracePt t="33544" x="2166938" y="3638550"/>
          <p14:tracePt t="33561" x="2352675" y="3595688"/>
          <p14:tracePt t="33578" x="2438400" y="3571875"/>
          <p14:tracePt t="33594" x="2509838" y="3557588"/>
          <p14:tracePt t="33611" x="2605088" y="3543300"/>
          <p14:tracePt t="33628" x="2676525" y="3538538"/>
          <p14:tracePt t="33644" x="2724150" y="3529013"/>
          <p14:tracePt t="33661" x="2767013" y="3529013"/>
          <p14:tracePt t="33678" x="2828925" y="3529013"/>
          <p14:tracePt t="33694" x="2867025" y="3519488"/>
          <p14:tracePt t="33711" x="2909888" y="3509963"/>
          <p14:tracePt t="33727" x="2952750" y="3509963"/>
          <p14:tracePt t="33744" x="3019425" y="3509963"/>
          <p14:tracePt t="33761" x="3062288" y="3509963"/>
          <p14:tracePt t="33778" x="3105150" y="3514725"/>
          <p14:tracePt t="33796" x="3157538" y="3519488"/>
          <p14:tracePt t="33812" x="3186113" y="3519488"/>
          <p14:tracePt t="33828" x="3200400" y="3519488"/>
          <p14:tracePt t="33846" x="3219450" y="3519488"/>
          <p14:tracePt t="33861" x="3233738" y="3519488"/>
          <p14:tracePt t="33878" x="3243263" y="3519488"/>
          <p14:tracePt t="33896" x="3248025" y="3519488"/>
          <p14:tracePt t="33912" x="3252788" y="3519488"/>
          <p14:tracePt t="34433" x="3252788" y="3524250"/>
          <p14:tracePt t="34441" x="3252788" y="3529013"/>
          <p14:tracePt t="34455" x="3252788" y="3533775"/>
          <p14:tracePt t="34463" x="3252788" y="3538538"/>
          <p14:tracePt t="34479" x="3252788" y="3548063"/>
          <p14:tracePt t="34494" x="3252788" y="3557588"/>
          <p14:tracePt t="34527" x="3262313" y="3586163"/>
          <p14:tracePt t="34561" x="3262313" y="3600450"/>
          <p14:tracePt t="34632" x="3262313" y="3605213"/>
          <p14:tracePt t="34655" x="3267075" y="3609975"/>
          <p14:tracePt t="34661" x="3271838" y="3614738"/>
          <p14:tracePt t="34677" x="3281363" y="3619500"/>
          <p14:tracePt t="34684" x="3286125" y="3624263"/>
          <p14:tracePt t="34694" x="3290888" y="3624263"/>
          <p14:tracePt t="34711" x="3300413" y="3624263"/>
          <p14:tracePt t="34727" x="3309938" y="3624263"/>
          <p14:tracePt t="34744" x="3319463" y="3624263"/>
          <p14:tracePt t="34778" x="3324225" y="3624263"/>
          <p14:tracePt t="34877" x="3328988" y="3624263"/>
          <p14:tracePt t="34899" x="3333750" y="3624263"/>
          <p14:tracePt t="34911" x="3338513" y="3624263"/>
          <p14:tracePt t="34928" x="3348038" y="3624263"/>
          <p14:tracePt t="34944" x="3352800" y="3624263"/>
          <p14:tracePt t="34961" x="3357563" y="3624263"/>
          <p14:tracePt t="34977" x="3367088" y="3624263"/>
          <p14:tracePt t="39095" x="3300413" y="3667125"/>
          <p14:tracePt t="39102" x="3219450" y="3714750"/>
          <p14:tracePt t="39111" x="3138488" y="3748088"/>
          <p14:tracePt t="39127" x="3019425" y="3800475"/>
          <p14:tracePt t="39144" x="2914650" y="3833813"/>
          <p14:tracePt t="39146" x="2852738" y="3843338"/>
          <p14:tracePt t="39161" x="2762250" y="3857625"/>
          <p14:tracePt t="39177" x="2676525" y="3871913"/>
          <p14:tracePt t="39211" x="2533650" y="3871913"/>
          <p14:tracePt t="39244" x="2438400" y="3857625"/>
          <p14:tracePt t="39261" x="2395538" y="3852863"/>
          <p14:tracePt t="39277" x="2328863" y="3838575"/>
          <p14:tracePt t="39294" x="2281238" y="3819525"/>
          <p14:tracePt t="39310" x="2247900" y="3810000"/>
          <p14:tracePt t="39327" x="2205038" y="3800475"/>
          <p14:tracePt t="39344" x="2133600" y="3805238"/>
          <p14:tracePt t="39361" x="2071688" y="3824288"/>
          <p14:tracePt t="39377" x="1995488" y="3848100"/>
          <p14:tracePt t="39394" x="1871663" y="3900488"/>
          <p14:tracePt t="39410" x="1795463" y="3948113"/>
          <p14:tracePt t="39427" x="1724025" y="4010025"/>
          <p14:tracePt t="39444" x="1647825" y="4067175"/>
          <p14:tracePt t="39461" x="1557338" y="4148138"/>
          <p14:tracePt t="39477" x="1519238" y="4181475"/>
          <p14:tracePt t="39494" x="1485900" y="4200525"/>
          <p14:tracePt t="39511" x="1471613" y="4210050"/>
          <p14:tracePt t="39527" x="1452563" y="4219575"/>
          <p14:tracePt t="39544" x="1443038" y="4219575"/>
          <p14:tracePt t="39560" x="1438275" y="4219575"/>
          <p14:tracePt t="39577" x="1433513" y="4219575"/>
          <p14:tracePt t="39594" x="1423988" y="4219575"/>
          <p14:tracePt t="39849" x="1423988" y="4271963"/>
          <p14:tracePt t="39857" x="1428750" y="4348163"/>
          <p14:tracePt t="39864" x="1438275" y="4438650"/>
          <p14:tracePt t="39877" x="1457325" y="4562475"/>
          <p14:tracePt t="39894" x="1490663" y="4791075"/>
          <p14:tracePt t="39910" x="1504950" y="4905375"/>
          <p14:tracePt t="39927" x="1543050" y="5095875"/>
          <p14:tracePt t="39944" x="1562100" y="5243513"/>
          <p14:tracePt t="39961" x="1590675" y="5395913"/>
          <p14:tracePt t="39977" x="1600200" y="5500688"/>
          <p14:tracePt t="39994" x="1609725" y="5610225"/>
          <p14:tracePt t="40011" x="1609725" y="5724525"/>
          <p14:tracePt t="40027" x="1609725" y="5767388"/>
          <p14:tracePt t="40044" x="1609725" y="5810250"/>
          <p14:tracePt t="40061" x="1619250" y="5848350"/>
          <p14:tracePt t="40077" x="1619250" y="5872163"/>
          <p14:tracePt t="40094" x="1619250" y="5881688"/>
          <p14:tracePt t="40111" x="1619250" y="5886450"/>
          <p14:tracePt t="40127" x="1619250" y="5895975"/>
          <p14:tracePt t="40144" x="1628775" y="5929313"/>
          <p14:tracePt t="40161" x="1633538" y="5957888"/>
          <p14:tracePt t="40177" x="1633538" y="5972175"/>
          <p14:tracePt t="40194" x="1633538" y="5976938"/>
          <p14:tracePt t="40210" x="1633538" y="5981700"/>
          <p14:tracePt t="40227" x="1657350" y="5938838"/>
          <p14:tracePt t="40244" x="1738313" y="5681663"/>
          <p14:tracePt t="40261" x="1919288" y="5124450"/>
          <p14:tracePt t="40277" x="2024063" y="4724400"/>
          <p14:tracePt t="40294" x="2090738" y="4391025"/>
          <p14:tracePt t="40311" x="2147888" y="4071938"/>
          <p14:tracePt t="40327" x="2200275" y="3867150"/>
          <p14:tracePt t="40344" x="2233613" y="3757613"/>
          <p14:tracePt t="40361" x="2252663" y="3686175"/>
          <p14:tracePt t="40377" x="2271713" y="3648075"/>
          <p14:tracePt t="40394" x="2286000" y="3614738"/>
          <p14:tracePt t="40410" x="2295525" y="3590925"/>
          <p14:tracePt t="40427" x="2300288" y="3567113"/>
          <p14:tracePt t="40444" x="2309813" y="3548063"/>
          <p14:tracePt t="40460" x="2319338" y="3533775"/>
          <p14:tracePt t="40477" x="2333625" y="3514725"/>
          <p14:tracePt t="40494" x="2347913" y="3505200"/>
          <p14:tracePt t="40510" x="2381250" y="3481388"/>
          <p14:tracePt t="40527" x="2405063" y="3467100"/>
          <p14:tracePt t="40544" x="2428875" y="3452813"/>
          <p14:tracePt t="40561" x="2438400" y="3438525"/>
          <p14:tracePt t="40577" x="2457450" y="3429000"/>
          <p14:tracePt t="40594" x="2476500" y="3429000"/>
          <p14:tracePt t="40610" x="2486025" y="3429000"/>
          <p14:tracePt t="40629" x="2500313" y="3438525"/>
          <p14:tracePt t="40644" x="2505075" y="3448050"/>
          <p14:tracePt t="40660" x="2509838" y="3462338"/>
          <p14:tracePt t="40677" x="2509838" y="3486150"/>
          <p14:tracePt t="40694" x="2495550" y="3548063"/>
          <p14:tracePt t="40711" x="2462213" y="3590925"/>
          <p14:tracePt t="40727" x="2424113" y="3624263"/>
          <p14:tracePt t="40744" x="2366963" y="3667125"/>
          <p14:tracePt t="40760" x="2252663" y="3695700"/>
          <p14:tracePt t="40777" x="2195513" y="3705225"/>
          <p14:tracePt t="40794" x="2143125" y="3695700"/>
          <p14:tracePt t="40810" x="2090738" y="3676650"/>
          <p14:tracePt t="40827" x="2038350" y="3638550"/>
          <p14:tracePt t="40844" x="2000250" y="3590925"/>
          <p14:tracePt t="40861" x="1976438" y="3548063"/>
          <p14:tracePt t="40877" x="1962150" y="3452813"/>
          <p14:tracePt t="40894" x="1981200" y="3367088"/>
          <p14:tracePt t="40911" x="2019300" y="3290888"/>
          <p14:tracePt t="40927" x="2047875" y="3233738"/>
          <p14:tracePt t="40944" x="2105025" y="3195638"/>
          <p14:tracePt t="40960" x="2152650" y="3195638"/>
          <p14:tracePt t="40977" x="2205038" y="3214688"/>
          <p14:tracePt t="40995" x="2281238" y="3262313"/>
          <p14:tracePt t="41010" x="2319338" y="3300413"/>
          <p14:tracePt t="41027" x="2343150" y="3328988"/>
          <p14:tracePt t="41044" x="2362200" y="3357563"/>
          <p14:tracePt t="41061" x="2366963" y="3405188"/>
          <p14:tracePt t="41077" x="2362200" y="3438525"/>
          <p14:tracePt t="41094" x="2357438" y="3457575"/>
          <p14:tracePt t="41110" x="2347913" y="3476625"/>
          <p14:tracePt t="41127" x="2338388" y="3490913"/>
          <p14:tracePt t="41144" x="2333625" y="3495675"/>
          <p14:tracePt t="41171" x="2333625" y="3500438"/>
          <p14:tracePt t="44253" x="2343150" y="3433763"/>
          <p14:tracePt t="44262" x="2371725" y="3362325"/>
          <p14:tracePt t="44268" x="2395538" y="3295650"/>
          <p14:tracePt t="44277" x="2414588" y="3224213"/>
          <p14:tracePt t="44293" x="2447925" y="3067050"/>
          <p14:tracePt t="44310" x="2486025" y="2914650"/>
          <p14:tracePt t="44343" x="2519363" y="2767013"/>
          <p14:tracePt t="44377" x="2538413" y="2709863"/>
          <p14:tracePt t="44393" x="2543175" y="2676525"/>
          <p14:tracePt t="44410" x="2547938" y="2652713"/>
          <p14:tracePt t="44427" x="2547938" y="2633663"/>
          <p14:tracePt t="44444" x="2547938" y="2605088"/>
          <p14:tracePt t="44460" x="2547938" y="2600325"/>
          <p14:tracePt t="44477" x="2547938" y="2590800"/>
          <p14:tracePt t="44493" x="2547938" y="2586038"/>
          <p14:tracePt t="44510" x="2547938" y="2576513"/>
          <p14:tracePt t="44561" x="2547938" y="2571750"/>
          <p14:tracePt t="44569" x="2543175" y="2571750"/>
          <p14:tracePt t="44577" x="2543175" y="2566988"/>
          <p14:tracePt t="44593" x="2528888" y="2557463"/>
          <p14:tracePt t="44610" x="2514600" y="2543175"/>
          <p14:tracePt t="44627" x="2476500" y="2519363"/>
          <p14:tracePt t="44643" x="2457450" y="2514600"/>
          <p14:tracePt t="44660" x="2433638" y="2500313"/>
          <p14:tracePt t="44677" x="2409825" y="2490788"/>
          <p14:tracePt t="44693" x="2390775" y="2481263"/>
          <p14:tracePt t="44710" x="2376488" y="2476500"/>
          <p14:tracePt t="44727" x="2371725" y="2466975"/>
          <p14:tracePt t="44743" x="2366963" y="2462213"/>
          <p14:tracePt t="44760" x="2366963" y="2452688"/>
          <p14:tracePt t="44777" x="2371725" y="2443163"/>
          <p14:tracePt t="44793" x="2405063" y="2424113"/>
          <p14:tracePt t="44810" x="2552700" y="2409825"/>
          <p14:tracePt t="44827" x="2643188" y="2409825"/>
          <p14:tracePt t="44843" x="2747963" y="2419350"/>
          <p14:tracePt t="44860" x="2838450" y="2428875"/>
          <p14:tracePt t="44877" x="2976563" y="2433638"/>
          <p14:tracePt t="44893" x="3043238" y="2433638"/>
          <p14:tracePt t="44910" x="3095625" y="2433638"/>
          <p14:tracePt t="44927" x="3152775" y="2433638"/>
          <p14:tracePt t="44943" x="3238500" y="2433638"/>
          <p14:tracePt t="44960" x="3286125" y="2433638"/>
          <p14:tracePt t="44977" x="3338513" y="2438400"/>
          <p14:tracePt t="44993" x="3381375" y="2447925"/>
          <p14:tracePt t="45010" x="3433763" y="2447925"/>
          <p14:tracePt t="45027" x="3457575" y="2447925"/>
          <p14:tracePt t="45043" x="3476625" y="2447925"/>
          <p14:tracePt t="45061" x="3495675" y="2447925"/>
          <p14:tracePt t="45077" x="3505200" y="2447925"/>
          <p14:tracePt t="45095" x="3514725" y="2447925"/>
          <p14:tracePt t="45111" x="3519488" y="2447925"/>
          <p14:tracePt t="45127" x="3533775" y="2447925"/>
          <p14:tracePt t="45143" x="3538538" y="2447925"/>
          <p14:tracePt t="45160" x="3543300" y="2447925"/>
          <p14:tracePt t="45177" x="3552825" y="2447925"/>
          <p14:tracePt t="45744" x="3533775" y="2457450"/>
          <p14:tracePt t="45751" x="3505200" y="2490788"/>
          <p14:tracePt t="45760" x="3476625" y="2509838"/>
          <p14:tracePt t="45777" x="3395663" y="2566988"/>
          <p14:tracePt t="45793" x="3328988" y="2605088"/>
          <p14:tracePt t="45810" x="3257550" y="2638425"/>
          <p14:tracePt t="45827" x="3205163" y="2657475"/>
          <p14:tracePt t="45860" x="3076575" y="2695575"/>
          <p14:tracePt t="45893" x="2971800" y="2714625"/>
          <p14:tracePt t="45910" x="2924175" y="2719388"/>
          <p14:tracePt t="45927" x="2847975" y="2719388"/>
          <p14:tracePt t="45943" x="2800350" y="2719388"/>
          <p14:tracePt t="45960" x="2747963" y="2719388"/>
          <p14:tracePt t="45977" x="2705100" y="2719388"/>
          <p14:tracePt t="45993" x="2628900" y="2719388"/>
          <p14:tracePt t="46010" x="2595563" y="2719388"/>
          <p14:tracePt t="46027" x="2557463" y="2714625"/>
          <p14:tracePt t="46043" x="2519363" y="2714625"/>
          <p14:tracePt t="46060" x="2495550" y="2714625"/>
          <p14:tracePt t="46077" x="2476500" y="2714625"/>
          <p14:tracePt t="46093" x="2457450" y="2719388"/>
          <p14:tracePt t="46110" x="2443163" y="2724150"/>
          <p14:tracePt t="46127" x="2428875" y="2724150"/>
          <p14:tracePt t="46143" x="2424113" y="2724150"/>
          <p14:tracePt t="46160" x="2419350" y="2724150"/>
          <p14:tracePt t="46235" x="2424113" y="2719388"/>
          <p14:tracePt t="46242" x="2438400" y="2719388"/>
          <p14:tracePt t="46250" x="2457450" y="2714625"/>
          <p14:tracePt t="46260" x="2481263" y="2709863"/>
          <p14:tracePt t="46277" x="2562225" y="2690813"/>
          <p14:tracePt t="46294" x="2724150" y="2686050"/>
          <p14:tracePt t="46310" x="2814638" y="2686050"/>
          <p14:tracePt t="46327" x="2914650" y="2676525"/>
          <p14:tracePt t="46343" x="3005138" y="2676525"/>
          <p14:tracePt t="46360" x="3128963" y="2676525"/>
          <p14:tracePt t="46377" x="3200400" y="2676525"/>
          <p14:tracePt t="46393" x="3248025" y="2676525"/>
          <p14:tracePt t="46410" x="3300413" y="2671763"/>
          <p14:tracePt t="46427" x="3367088" y="2657475"/>
          <p14:tracePt t="46443" x="3419475" y="2652713"/>
          <p14:tracePt t="46460" x="3457575" y="2643188"/>
          <p14:tracePt t="46477" x="3500438" y="2643188"/>
          <p14:tracePt t="46493" x="3524250" y="2643188"/>
          <p14:tracePt t="46510" x="3538538" y="2643188"/>
          <p14:tracePt t="46527" x="3543300" y="2643188"/>
          <p14:tracePt t="46543" x="3552825" y="2643188"/>
          <p14:tracePt t="46560" x="3557588" y="2643188"/>
          <p14:tracePt t="46610" x="3552825" y="2643188"/>
          <p14:tracePt t="46616" x="3543300" y="2643188"/>
          <p14:tracePt t="46626" x="3524250" y="2647950"/>
          <p14:tracePt t="46643" x="3452813" y="2652713"/>
          <p14:tracePt t="46660" x="3286125" y="2671763"/>
          <p14:tracePt t="46677" x="3138488" y="2686050"/>
          <p14:tracePt t="46693" x="3000375" y="2695575"/>
          <p14:tracePt t="46710" x="2876550" y="2705100"/>
          <p14:tracePt t="46727" x="2743200" y="2705100"/>
          <p14:tracePt t="46743" x="2681288" y="2705100"/>
          <p14:tracePt t="46760" x="2638425" y="2705100"/>
          <p14:tracePt t="46776" x="2609850" y="2705100"/>
          <p14:tracePt t="46793" x="2586038" y="2705100"/>
          <p14:tracePt t="46810" x="2581275" y="2705100"/>
          <p14:tracePt t="46827" x="2576513" y="2705100"/>
          <p14:tracePt t="46867" x="2581275" y="2705100"/>
          <p14:tracePt t="46877" x="2590800" y="2700338"/>
          <p14:tracePt t="46893" x="2614613" y="2695575"/>
          <p14:tracePt t="46910" x="2662238" y="2681288"/>
          <p14:tracePt t="46927" x="2690813" y="2671763"/>
          <p14:tracePt t="46943" x="2714625" y="2662238"/>
          <p14:tracePt t="46960" x="2733675" y="2662238"/>
          <p14:tracePt t="46977" x="2752725" y="2662238"/>
          <p14:tracePt t="46993" x="2762250" y="2662238"/>
          <p14:tracePt t="47010" x="2767013" y="2662238"/>
          <p14:tracePt t="47027" x="2771775" y="2662238"/>
          <p14:tracePt t="47043" x="2781300" y="2662238"/>
          <p14:tracePt t="47080" x="2786063" y="2662238"/>
          <p14:tracePt t="47093" x="2790825" y="2662238"/>
          <p14:tracePt t="47110" x="2800350" y="2662238"/>
          <p14:tracePt t="48526" x="2805113" y="2662238"/>
          <p14:tracePt t="48533" x="2809875" y="2662238"/>
          <p14:tracePt t="48547" x="2814638" y="2662238"/>
          <p14:tracePt t="48560" x="2819400" y="2662238"/>
          <p14:tracePt t="48576" x="2828925" y="2667000"/>
          <p14:tracePt t="48593" x="2833688" y="2671763"/>
          <p14:tracePt t="48626" x="2847975" y="2695575"/>
          <p14:tracePt t="48660" x="2867025" y="2709863"/>
          <p14:tracePt t="48676" x="2867025" y="2714625"/>
          <p14:tracePt t="48694" x="2867025" y="2719388"/>
          <p14:tracePt t="48723" x="2867025" y="2724150"/>
          <p14:tracePt t="48738" x="2867025" y="2728913"/>
          <p14:tracePt t="48745" x="2867025" y="2733675"/>
          <p14:tracePt t="48760" x="2867025" y="2738438"/>
          <p14:tracePt t="48776" x="2867025" y="2743200"/>
          <p14:tracePt t="48793" x="2867025" y="2752725"/>
          <p14:tracePt t="48810" x="2867025" y="2757488"/>
          <p14:tracePt t="48826" x="2867025" y="2762250"/>
          <p14:tracePt t="48906" x="2867025" y="2767013"/>
          <p14:tracePt t="48914" x="2867025" y="2771775"/>
          <p14:tracePt t="48929" x="2867025" y="2776538"/>
          <p14:tracePt t="48943" x="2867025" y="2781300"/>
          <p14:tracePt t="48960" x="2867025" y="2786063"/>
          <p14:tracePt t="49326" x="2862263" y="2852738"/>
          <p14:tracePt t="49333" x="2852738" y="2943225"/>
          <p14:tracePt t="49343" x="2833688" y="3009900"/>
          <p14:tracePt t="49360" x="2800350" y="3138488"/>
          <p14:tracePt t="49376" x="2752725" y="3333750"/>
          <p14:tracePt t="49410" x="2714625" y="3500438"/>
          <p14:tracePt t="49443" x="2667000" y="3619500"/>
          <p14:tracePt t="49460" x="2652713" y="3662363"/>
          <p14:tracePt t="49476" x="2633663" y="3729038"/>
          <p14:tracePt t="49493" x="2609850" y="3833813"/>
          <p14:tracePt t="49510" x="2600325" y="3886200"/>
          <p14:tracePt t="49526" x="2586038" y="3924300"/>
          <p14:tracePt t="49543" x="2576513" y="3952875"/>
          <p14:tracePt t="49560" x="2562225" y="4000500"/>
          <p14:tracePt t="49576" x="2552700" y="4029075"/>
          <p14:tracePt t="49593" x="2538413" y="4057650"/>
          <p14:tracePt t="49610" x="2524125" y="4090988"/>
          <p14:tracePt t="49626" x="2509838" y="4124325"/>
          <p14:tracePt t="49643" x="2505075" y="4143375"/>
          <p14:tracePt t="49660" x="2495550" y="4157663"/>
          <p14:tracePt t="49676" x="2495550" y="4162425"/>
          <p14:tracePt t="49710" x="2481263" y="4148138"/>
          <p14:tracePt t="49726" x="2471738" y="4014788"/>
          <p14:tracePt t="49743" x="2476500" y="3614738"/>
          <p14:tracePt t="49760" x="2500313" y="3257550"/>
          <p14:tracePt t="49776" x="2538413" y="3076575"/>
          <p14:tracePt t="49793" x="2581275" y="2928938"/>
          <p14:tracePt t="49810" x="2667000" y="2747963"/>
          <p14:tracePt t="49826" x="2724150" y="2657475"/>
          <p14:tracePt t="49843" x="2762250" y="2609850"/>
          <p14:tracePt t="49860" x="2790825" y="2571750"/>
          <p14:tracePt t="49876" x="2809875" y="2538413"/>
          <p14:tracePt t="49893" x="2824163" y="2514600"/>
          <p14:tracePt t="49910" x="2833688" y="2505075"/>
          <p14:tracePt t="49926" x="2843213" y="2486025"/>
          <p14:tracePt t="49943" x="2843213" y="2471738"/>
          <p14:tracePt t="49960" x="2852738" y="2457450"/>
          <p14:tracePt t="49976" x="2862263" y="2447925"/>
          <p14:tracePt t="49993" x="2881313" y="2419350"/>
          <p14:tracePt t="50010" x="2900363" y="2405063"/>
          <p14:tracePt t="50027" x="2928938" y="2390775"/>
          <p14:tracePt t="50043" x="2957513" y="2390775"/>
          <p14:tracePt t="50060" x="3019425" y="2405063"/>
          <p14:tracePt t="50076" x="3062288" y="2424113"/>
          <p14:tracePt t="50093" x="3109913" y="2438400"/>
          <p14:tracePt t="50110" x="3176588" y="2462213"/>
          <p14:tracePt t="50126" x="3224213" y="2481263"/>
          <p14:tracePt t="50143" x="3262313" y="2490788"/>
          <p14:tracePt t="50160" x="3295650" y="2500313"/>
          <p14:tracePt t="50176" x="3352800" y="2514600"/>
          <p14:tracePt t="50193" x="3395663" y="2519363"/>
          <p14:tracePt t="50210" x="3429000" y="2524125"/>
          <p14:tracePt t="50226" x="3476625" y="2538413"/>
          <p14:tracePt t="50243" x="3519488" y="2543175"/>
          <p14:tracePt t="50260" x="3543300" y="2543175"/>
          <p14:tracePt t="50276" x="3557588" y="2543175"/>
          <p14:tracePt t="50293" x="3567113" y="2543175"/>
          <p14:tracePt t="50345" x="3567113" y="2547938"/>
          <p14:tracePt t="50352" x="3557588" y="2547938"/>
          <p14:tracePt t="50360" x="3529013" y="2562225"/>
          <p14:tracePt t="50376" x="3448050" y="2576513"/>
          <p14:tracePt t="50393" x="3376613" y="2590800"/>
          <p14:tracePt t="50410" x="3324225" y="2590800"/>
          <p14:tracePt t="50426" x="3290888" y="2586038"/>
          <p14:tracePt t="50443" x="3281363" y="2581275"/>
          <p14:tracePt t="50460" x="3276600" y="2576513"/>
          <p14:tracePt t="50476" x="3271838" y="2566988"/>
          <p14:tracePt t="50493" x="3262313" y="2557463"/>
          <p14:tracePt t="50510" x="3252788" y="2552700"/>
          <p14:tracePt t="50527" x="3209925" y="2533650"/>
          <p14:tracePt t="50543" x="3048000" y="2500313"/>
          <p14:tracePt t="50560" x="2924175" y="2490788"/>
          <p14:tracePt t="50576" x="2819400" y="2486025"/>
          <p14:tracePt t="50593" x="2743200" y="2486025"/>
          <p14:tracePt t="50610" x="2695575" y="2486025"/>
          <p14:tracePt t="50626" x="2686050" y="2486025"/>
          <p14:tracePt t="50643" x="2681288" y="2486025"/>
          <p14:tracePt t="50669" x="2681288" y="2481263"/>
          <p14:tracePt t="50676" x="2681288" y="2476500"/>
          <p14:tracePt t="50693" x="2686050" y="2471738"/>
          <p14:tracePt t="50710" x="2700338" y="2462213"/>
          <p14:tracePt t="50727" x="2714625" y="2462213"/>
          <p14:tracePt t="50743" x="2724150" y="2462213"/>
          <p14:tracePt t="50759" x="2733675" y="2466975"/>
          <p14:tracePt t="50776" x="2733675" y="2476500"/>
          <p14:tracePt t="50793" x="2733675" y="2486025"/>
          <p14:tracePt t="50810" x="2724150" y="2505075"/>
          <p14:tracePt t="50826" x="2709863" y="2524125"/>
          <p14:tracePt t="50843" x="2686050" y="2547938"/>
          <p14:tracePt t="50860" x="2581275" y="2600325"/>
          <p14:tracePt t="50876" x="2486025" y="2633663"/>
          <p14:tracePt t="50893" x="2414588" y="2647950"/>
          <p14:tracePt t="50910" x="2319338" y="2652713"/>
          <p14:tracePt t="50926" x="2281238" y="2652713"/>
          <p14:tracePt t="50943" x="2262188" y="2652713"/>
          <p14:tracePt t="50960" x="2243138" y="2652713"/>
          <p14:tracePt t="50976" x="2233613" y="2652713"/>
          <p14:tracePt t="50993" x="2228850" y="2652713"/>
          <p14:tracePt t="51011" x="2214563" y="2647950"/>
          <p14:tracePt t="51026" x="2195513" y="2643188"/>
          <p14:tracePt t="51043" x="2138363" y="2633663"/>
          <p14:tracePt t="51060" x="2105025" y="2633663"/>
          <p14:tracePt t="51076" x="2066925" y="2619375"/>
          <p14:tracePt t="51093" x="2019300" y="2605088"/>
          <p14:tracePt t="51110" x="1990725" y="2600325"/>
          <p14:tracePt t="51126" x="1962150" y="2595563"/>
          <p14:tracePt t="51143" x="1938338" y="2581275"/>
          <p14:tracePt t="51160" x="1924050" y="2571750"/>
          <p14:tracePt t="51176" x="1919288" y="2571750"/>
          <p14:tracePt t="51193" x="1909763" y="2571750"/>
          <p14:tracePt t="51233" x="1909763" y="2566988"/>
          <p14:tracePt t="51243" x="1909763" y="2562225"/>
          <p14:tracePt t="51260" x="1928813" y="2557463"/>
          <p14:tracePt t="51276" x="1962150" y="2552700"/>
          <p14:tracePt t="51293" x="2038350" y="2538413"/>
          <p14:tracePt t="51309" x="2100263" y="2538413"/>
          <p14:tracePt t="51326" x="2147888" y="2538413"/>
          <p14:tracePt t="51343" x="2200275" y="2538413"/>
          <p14:tracePt t="51359" x="2228850" y="2538413"/>
          <p14:tracePt t="51376" x="2252663" y="2538413"/>
          <p14:tracePt t="51393" x="2281238" y="2538413"/>
          <p14:tracePt t="51410" x="2347913" y="2538413"/>
          <p14:tracePt t="51426" x="2424113" y="2538413"/>
          <p14:tracePt t="51443" x="2519363" y="2552700"/>
          <p14:tracePt t="51460" x="2614613" y="2566988"/>
          <p14:tracePt t="51476" x="2667000" y="2566988"/>
          <p14:tracePt t="51493" x="2686050" y="2566988"/>
          <p14:tracePt t="51509" x="2700338" y="2566988"/>
          <p14:tracePt t="51526" x="2705100" y="2566988"/>
          <p14:tracePt t="51571" x="2700338" y="2566988"/>
          <p14:tracePt t="51578" x="2676525" y="2566988"/>
          <p14:tracePt t="51593" x="2600325" y="2566988"/>
          <p14:tracePt t="51609" x="2500313" y="2562225"/>
          <p14:tracePt t="51626" x="2405063" y="2552700"/>
          <p14:tracePt t="51643" x="2314575" y="2547938"/>
          <p14:tracePt t="51644" x="2276475" y="2538413"/>
          <p14:tracePt t="51659" x="2219325" y="2533650"/>
          <p14:tracePt t="51676" x="2181225" y="2524125"/>
          <p14:tracePt t="51693" x="2171700" y="2524125"/>
          <p14:tracePt t="51710" x="2162175" y="2514600"/>
          <p14:tracePt t="51726" x="2162175" y="2505075"/>
          <p14:tracePt t="51743" x="2162175" y="2486025"/>
          <p14:tracePt t="51759" x="2181225" y="2452688"/>
          <p14:tracePt t="51776" x="2257425" y="2400300"/>
          <p14:tracePt t="51793" x="2352675" y="2376488"/>
          <p14:tracePt t="51809" x="2471738" y="2376488"/>
          <p14:tracePt t="51826" x="2571750" y="2405063"/>
          <p14:tracePt t="51843" x="2671763" y="2447925"/>
          <p14:tracePt t="51859" x="2700338" y="2462213"/>
          <p14:tracePt t="51876" x="2719388" y="2471738"/>
          <p14:tracePt t="51893" x="2728913" y="2476500"/>
          <p14:tracePt t="51909" x="2738438" y="2476500"/>
          <p14:tracePt t="52004" x="2743200" y="2476500"/>
          <p14:tracePt t="52011" x="2747963" y="2476500"/>
          <p14:tracePt t="52018" x="2747963" y="2481263"/>
          <p14:tracePt t="52026" x="2757488" y="2481263"/>
          <p14:tracePt t="52043" x="2771775" y="2490788"/>
          <p14:tracePt t="52059" x="2814638" y="2495550"/>
          <p14:tracePt t="52076" x="2909888" y="2505075"/>
          <p14:tracePt t="52093" x="3067050" y="2509838"/>
          <p14:tracePt t="52109" x="3181350" y="2509838"/>
          <p14:tracePt t="52126" x="3305175" y="2500313"/>
          <p14:tracePt t="52143" x="3486150" y="2481263"/>
          <p14:tracePt t="52159" x="3557588" y="2476500"/>
          <p14:tracePt t="52176" x="3605213" y="2476500"/>
          <p14:tracePt t="52193" x="3643313" y="2476500"/>
          <p14:tracePt t="52209" x="3681413" y="2476500"/>
          <p14:tracePt t="52226" x="3695700" y="2476500"/>
          <p14:tracePt t="52243" x="3700463" y="2476500"/>
          <p14:tracePt t="52260" x="3705225" y="2476500"/>
          <p14:tracePt t="52276" x="3714750" y="2476500"/>
          <p14:tracePt t="52293" x="3719513" y="2476500"/>
          <p14:tracePt t="52326" x="3724275" y="2466975"/>
          <p14:tracePt t="52576" x="3724275" y="2562225"/>
          <p14:tracePt t="52583" x="3724275" y="2671763"/>
          <p14:tracePt t="52593" x="3724275" y="2843213"/>
          <p14:tracePt t="52609" x="3705225" y="3195638"/>
          <p14:tracePt t="52626" x="3662363" y="3409950"/>
          <p14:tracePt t="52643" x="3533775" y="3833813"/>
          <p14:tracePt t="52660" x="3462338" y="3995738"/>
          <p14:tracePt t="52676" x="3390900" y="4167188"/>
          <p14:tracePt t="52693" x="3295650" y="4357688"/>
          <p14:tracePt t="52709" x="3257550" y="4414838"/>
          <p14:tracePt t="52726" x="3219450" y="4452938"/>
          <p14:tracePt t="52743" x="3162300" y="4505325"/>
          <p14:tracePt t="52759" x="3076575" y="4562475"/>
          <p14:tracePt t="52776" x="3028950" y="4595813"/>
          <p14:tracePt t="52793" x="2981325" y="4629150"/>
          <p14:tracePt t="52809" x="2952750" y="4648200"/>
          <p14:tracePt t="52826" x="2909888" y="4667250"/>
          <p14:tracePt t="52843" x="2881313" y="4667250"/>
          <p14:tracePt t="52860" x="2852738" y="4667250"/>
          <p14:tracePt t="52876" x="2819400" y="4662488"/>
          <p14:tracePt t="52893" x="2771775" y="4657725"/>
          <p14:tracePt t="52909" x="2733675" y="4657725"/>
          <p14:tracePt t="52926" x="2714625" y="4657725"/>
          <p14:tracePt t="52943" x="2681288" y="4657725"/>
          <p14:tracePt t="52959" x="2647950" y="4657725"/>
          <p14:tracePt t="52976" x="2619375" y="4652963"/>
          <p14:tracePt t="52993" x="2581275" y="4648200"/>
          <p14:tracePt t="53009" x="2514600" y="4648200"/>
          <p14:tracePt t="53026" x="2462213" y="4633913"/>
          <p14:tracePt t="53043" x="2390775" y="4624388"/>
          <p14:tracePt t="53059" x="2343150" y="4619625"/>
          <p14:tracePt t="53076" x="2281238" y="4605338"/>
          <p14:tracePt t="53094" x="2243138" y="4595813"/>
          <p14:tracePt t="53110" x="2214563" y="4591050"/>
          <p14:tracePt t="53130" x="2171700" y="4576763"/>
          <p14:tracePt t="53143" x="2152650" y="4572000"/>
          <p14:tracePt t="53159" x="2128838" y="4572000"/>
          <p14:tracePt t="53176" x="2119313" y="4572000"/>
          <p14:tracePt t="53193" x="2105025" y="4567238"/>
          <p14:tracePt t="53209" x="2100263" y="4567238"/>
          <p14:tracePt t="53226" x="2090738" y="4567238"/>
          <p14:tracePt t="53243" x="2085975" y="4567238"/>
          <p14:tracePt t="53259" x="2076450" y="4567238"/>
          <p14:tracePt t="53303" x="2071688" y="4567238"/>
          <p14:tracePt t="53883" x="2081213" y="4567238"/>
          <p14:tracePt t="53890" x="2109788" y="4557713"/>
          <p14:tracePt t="53898" x="2128838" y="4552950"/>
          <p14:tracePt t="53909" x="2152650" y="4552950"/>
          <p14:tracePt t="53927" x="2224088" y="4529138"/>
          <p14:tracePt t="53943" x="2266950" y="4514850"/>
          <p14:tracePt t="53976" x="2347913" y="4495800"/>
          <p14:tracePt t="54009" x="2457450" y="4491038"/>
          <p14:tracePt t="54026" x="2500313" y="4491038"/>
          <p14:tracePt t="54043" x="2552700" y="4491038"/>
          <p14:tracePt t="54059" x="2643188" y="4491038"/>
          <p14:tracePt t="54076" x="2705100" y="4500563"/>
          <p14:tracePt t="54093" x="2771775" y="4500563"/>
          <p14:tracePt t="54110" x="2886075" y="4500563"/>
          <p14:tracePt t="54127" x="2957513" y="4500563"/>
          <p14:tracePt t="54143" x="3024188" y="4500563"/>
          <p14:tracePt t="54159" x="3081338" y="4500563"/>
          <p14:tracePt t="54176" x="3157538" y="4505325"/>
          <p14:tracePt t="54193" x="3209925" y="4510088"/>
          <p14:tracePt t="54209" x="3257550" y="4510088"/>
          <p14:tracePt t="54226" x="3309938" y="4510088"/>
          <p14:tracePt t="54243" x="3381375" y="4510088"/>
          <p14:tracePt t="54259" x="3424238" y="4510088"/>
          <p14:tracePt t="54276" x="3462338" y="4510088"/>
          <p14:tracePt t="54293" x="3495675" y="4510088"/>
          <p14:tracePt t="54309" x="3543300" y="4510088"/>
          <p14:tracePt t="54326" x="3571875" y="4510088"/>
          <p14:tracePt t="54343" x="3609975" y="4510088"/>
          <p14:tracePt t="54359" x="3652838" y="4510088"/>
          <p14:tracePt t="54376" x="3681413" y="4510088"/>
          <p14:tracePt t="54393" x="3709988" y="4510088"/>
          <p14:tracePt t="54409" x="3733800" y="4524375"/>
          <p14:tracePt t="54426" x="3752850" y="4529138"/>
          <p14:tracePt t="54443" x="3762375" y="4529138"/>
          <p14:tracePt t="54459" x="3767138" y="4529138"/>
          <p14:tracePt t="54476" x="3776663" y="4529138"/>
          <p14:tracePt t="54493" x="3781425" y="4529138"/>
          <p14:tracePt t="54509" x="3790950" y="4529138"/>
          <p14:tracePt t="54526" x="3795713" y="4533900"/>
          <p14:tracePt t="54543" x="3810000" y="4533900"/>
          <p14:tracePt t="54559" x="3819525" y="4533900"/>
          <p14:tracePt t="54576" x="3829050" y="4533900"/>
          <p14:tracePt t="54593" x="3833813" y="4533900"/>
          <p14:tracePt t="54609" x="3843338" y="4533900"/>
          <p14:tracePt t="54626" x="3848100" y="4533900"/>
          <p14:tracePt t="54643" x="3852863" y="4533900"/>
          <p14:tracePt t="55248" x="3905250" y="4533900"/>
          <p14:tracePt t="55255" x="3962400" y="4533900"/>
          <p14:tracePt t="55263" x="4010025" y="4533900"/>
          <p14:tracePt t="55278" x="4076700" y="4533900"/>
          <p14:tracePt t="55293" x="4129088" y="4548188"/>
          <p14:tracePt t="55309" x="4171950" y="4548188"/>
          <p14:tracePt t="55343" x="4233863" y="4567238"/>
          <p14:tracePt t="55376" x="4252913" y="4567238"/>
          <p14:tracePt t="55392" x="4257675" y="4567238"/>
          <p14:tracePt t="55409" x="4267200" y="4567238"/>
          <p14:tracePt t="55426" x="4271963" y="4567238"/>
          <p14:tracePt t="55443" x="4281488" y="4567238"/>
          <p14:tracePt t="55459" x="4295775" y="4567238"/>
          <p14:tracePt t="55476" x="4310063" y="4567238"/>
          <p14:tracePt t="55492" x="4314825" y="4567238"/>
          <p14:tracePt t="55509" x="4324350" y="4567238"/>
          <p14:tracePt t="55851" x="4348163" y="4567238"/>
          <p14:tracePt t="55857" x="4367213" y="4567238"/>
          <p14:tracePt t="55864" x="4381500" y="4567238"/>
          <p14:tracePt t="55876" x="4400550" y="4567238"/>
          <p14:tracePt t="55893" x="4448175" y="4567238"/>
          <p14:tracePt t="55926" x="4505325" y="4567238"/>
          <p14:tracePt t="55959" x="4552950" y="4567238"/>
          <p14:tracePt t="55976" x="4562475" y="4567238"/>
          <p14:tracePt t="55993" x="4572000" y="4567238"/>
          <p14:tracePt t="56009" x="4581525" y="4567238"/>
          <p14:tracePt t="56026" x="4591050" y="4567238"/>
          <p14:tracePt t="56043" x="4595813" y="4567238"/>
          <p14:tracePt t="56076" x="4600575" y="4567238"/>
          <p14:tracePt t="56092" x="4605338" y="4567238"/>
          <p14:tracePt t="56109" x="4610100" y="4567238"/>
          <p14:tracePt t="56126" x="4624388" y="4562475"/>
          <p14:tracePt t="56143" x="4648200" y="4552950"/>
          <p14:tracePt t="56159" x="4676775" y="4548188"/>
          <p14:tracePt t="56176" x="4710113" y="4538663"/>
          <p14:tracePt t="56193" x="4743450" y="4533900"/>
          <p14:tracePt t="56209" x="4781550" y="4529138"/>
          <p14:tracePt t="56226" x="4805363" y="4529138"/>
          <p14:tracePt t="56243" x="4824413" y="4529138"/>
          <p14:tracePt t="56259" x="4848225" y="4529138"/>
          <p14:tracePt t="56276" x="4881563" y="4529138"/>
          <p14:tracePt t="56293" x="4895850" y="4529138"/>
          <p14:tracePt t="56309" x="4914900" y="4529138"/>
          <p14:tracePt t="56326" x="4933950" y="4529138"/>
          <p14:tracePt t="56343" x="4943475" y="4529138"/>
          <p14:tracePt t="56359" x="4957763" y="4529138"/>
          <p14:tracePt t="56376" x="4976813" y="4529138"/>
          <p14:tracePt t="56392" x="4995863" y="4529138"/>
          <p14:tracePt t="56409" x="5014913" y="4529138"/>
          <p14:tracePt t="56426" x="5038725" y="4529138"/>
          <p14:tracePt t="56442" x="5072063" y="4529138"/>
          <p14:tracePt t="56459" x="5119688" y="4533900"/>
          <p14:tracePt t="56476" x="5157788" y="4533900"/>
          <p14:tracePt t="56492" x="5191125" y="4533900"/>
          <p14:tracePt t="56509" x="5224463" y="4533900"/>
          <p14:tracePt t="56526" x="5233988" y="4533900"/>
          <p14:tracePt t="56542" x="5238750" y="4533900"/>
          <p14:tracePt t="56559" x="5243513" y="4533900"/>
          <p14:tracePt t="56576" x="5248275" y="4533900"/>
          <p14:tracePt t="56812" x="5257800" y="4533900"/>
          <p14:tracePt t="56818" x="5276850" y="4533900"/>
          <p14:tracePt t="56826" x="5286375" y="4533900"/>
          <p14:tracePt t="56842" x="5300663" y="4533900"/>
          <p14:tracePt t="56859" x="5310188" y="4533900"/>
          <p14:tracePt t="56876" x="5319713" y="4533900"/>
          <p14:tracePt t="56893" x="5329238" y="4533900"/>
          <p14:tracePt t="57010" x="5324475" y="4533900"/>
          <p14:tracePt t="57017" x="5305425" y="4533900"/>
          <p14:tracePt t="57026" x="5291138" y="4533900"/>
          <p14:tracePt t="57042" x="5238750" y="4533900"/>
          <p14:tracePt t="57059" x="5195888" y="4533900"/>
          <p14:tracePt t="57076" x="5148263" y="4514850"/>
          <p14:tracePt t="57093" x="5124450" y="4500563"/>
          <p14:tracePt t="57109" x="5110163" y="4481513"/>
          <p14:tracePt t="57126" x="5100638" y="4462463"/>
          <p14:tracePt t="57143" x="5091113" y="4452938"/>
          <p14:tracePt t="57159" x="5086350" y="4443413"/>
          <p14:tracePt t="57176" x="5081588" y="4438650"/>
          <p14:tracePt t="57192" x="5076825" y="4429125"/>
          <p14:tracePt t="57209" x="5076825" y="4424363"/>
          <p14:tracePt t="57226" x="5072063" y="4414838"/>
          <p14:tracePt t="57242" x="5062538" y="4410075"/>
          <p14:tracePt t="57259" x="5043488" y="4395788"/>
          <p14:tracePt t="57276" x="5029200" y="4386263"/>
          <p14:tracePt t="57292" x="5005388" y="4367213"/>
          <p14:tracePt t="57310" x="4972050" y="4357688"/>
          <p14:tracePt t="57326" x="4953000" y="4348163"/>
          <p14:tracePt t="57343" x="4924425" y="4343400"/>
          <p14:tracePt t="57359" x="4891088" y="4333875"/>
          <p14:tracePt t="57376" x="4848225" y="4324350"/>
          <p14:tracePt t="57392" x="4810125" y="4324350"/>
          <p14:tracePt t="57409" x="4776788" y="4324350"/>
          <p14:tracePt t="57426" x="4748213" y="4324350"/>
          <p14:tracePt t="57442" x="4705350" y="4324350"/>
          <p14:tracePt t="57459" x="4672013" y="4324350"/>
          <p14:tracePt t="57476" x="4629150" y="4324350"/>
          <p14:tracePt t="57493" x="4543425" y="4329113"/>
          <p14:tracePt t="57509" x="4481513" y="4343400"/>
          <p14:tracePt t="57526" x="4433888" y="4348163"/>
          <p14:tracePt t="57543" x="4386263" y="4352925"/>
          <p14:tracePt t="57559" x="4343400" y="4352925"/>
          <p14:tracePt t="57576" x="4319588" y="4362450"/>
          <p14:tracePt t="57592" x="4291013" y="4362450"/>
          <p14:tracePt t="57609" x="4276725" y="4367213"/>
          <p14:tracePt t="57626" x="4262438" y="4371975"/>
          <p14:tracePt t="57643" x="4252913" y="4371975"/>
          <p14:tracePt t="57659" x="4248150" y="4376738"/>
          <p14:tracePt t="57676" x="4243388" y="4381500"/>
          <p14:tracePt t="57692" x="4229100" y="4419600"/>
          <p14:tracePt t="57709" x="4229100" y="4448175"/>
          <p14:tracePt t="57726" x="4229100" y="4467225"/>
          <p14:tracePt t="57743" x="4229100" y="4491038"/>
          <p14:tracePt t="57759" x="4233863" y="4500563"/>
          <p14:tracePt t="57776" x="4243388" y="4505325"/>
          <p14:tracePt t="57792" x="4267200" y="4510088"/>
          <p14:tracePt t="57809" x="4314825" y="4533900"/>
          <p14:tracePt t="57826" x="4367213" y="4548188"/>
          <p14:tracePt t="57843" x="4414838" y="4552950"/>
          <p14:tracePt t="57859" x="4452938" y="4557713"/>
          <p14:tracePt t="57876" x="4514850" y="4572000"/>
          <p14:tracePt t="57892" x="4543425" y="4581525"/>
          <p14:tracePt t="57909" x="4581525" y="4581525"/>
          <p14:tracePt t="57926" x="4624388" y="4581525"/>
          <p14:tracePt t="57942" x="4662488" y="4581525"/>
          <p14:tracePt t="57959" x="4695825" y="4581525"/>
          <p14:tracePt t="57976" x="4724400" y="4581525"/>
          <p14:tracePt t="57992" x="4772025" y="4576763"/>
          <p14:tracePt t="58009" x="4800600" y="4572000"/>
          <p14:tracePt t="58026" x="4838700" y="4562475"/>
          <p14:tracePt t="58042" x="4867275" y="4562475"/>
          <p14:tracePt t="58059" x="4905375" y="4562475"/>
          <p14:tracePt t="58076" x="4929188" y="4562475"/>
          <p14:tracePt t="58092" x="4948238" y="4562475"/>
          <p14:tracePt t="58109" x="4981575" y="4562475"/>
          <p14:tracePt t="58126" x="5000625" y="4562475"/>
          <p14:tracePt t="58142" x="5024438" y="4562475"/>
          <p14:tracePt t="58159" x="5043488" y="4557713"/>
          <p14:tracePt t="58176" x="5076825" y="4552950"/>
          <p14:tracePt t="58192" x="5105400" y="4538663"/>
          <p14:tracePt t="58209" x="5129213" y="4533900"/>
          <p14:tracePt t="58226" x="5153025" y="4529138"/>
          <p14:tracePt t="58242" x="5176838" y="4510088"/>
          <p14:tracePt t="58259" x="5186363" y="4500563"/>
          <p14:tracePt t="58276" x="5205413" y="4481513"/>
          <p14:tracePt t="58293" x="5219700" y="4462463"/>
          <p14:tracePt t="58309" x="5229225" y="4433888"/>
          <p14:tracePt t="58326" x="5229225" y="4414838"/>
          <p14:tracePt t="58342" x="5229225" y="4391025"/>
          <p14:tracePt t="58359" x="5219700" y="4367213"/>
          <p14:tracePt t="58376" x="5191125" y="4343400"/>
          <p14:tracePt t="58392" x="5153025" y="4314825"/>
          <p14:tracePt t="58409" x="5095875" y="4291013"/>
          <p14:tracePt t="58426" x="5057775" y="4267200"/>
          <p14:tracePt t="58442" x="5033963" y="4252913"/>
          <p14:tracePt t="58459" x="5010150" y="4248150"/>
          <p14:tracePt t="58476" x="4976813" y="4243388"/>
          <p14:tracePt t="58492" x="4948238" y="4243388"/>
          <p14:tracePt t="58509" x="4919663" y="4248150"/>
          <p14:tracePt t="58526" x="4900613" y="4257675"/>
          <p14:tracePt t="58542" x="4872038" y="4262438"/>
          <p14:tracePt t="58559" x="4867275" y="4262438"/>
          <p14:tracePt t="58576" x="4862513" y="4262438"/>
          <p14:tracePt t="58623" x="4867275" y="4262438"/>
          <p14:tracePt t="58638" x="4872038" y="4262438"/>
          <p14:tracePt t="58645" x="4876800" y="4262438"/>
          <p14:tracePt t="58660" x="4881563" y="4262438"/>
          <p14:tracePt t="58676" x="4886325" y="4262438"/>
          <p14:tracePt t="58692" x="4895850" y="4262438"/>
          <p14:tracePt t="58755" x="4891088" y="4262438"/>
          <p14:tracePt t="58763" x="4881563" y="4252913"/>
          <p14:tracePt t="58776" x="4862513" y="4252913"/>
          <p14:tracePt t="58792" x="4776788" y="4248150"/>
          <p14:tracePt t="58809" x="4719638" y="4252913"/>
          <p14:tracePt t="58826" x="4681538" y="4267200"/>
          <p14:tracePt t="58842" x="4648200" y="4286250"/>
          <p14:tracePt t="58859" x="4629150" y="4295775"/>
          <p14:tracePt t="58876" x="4624388" y="4314825"/>
          <p14:tracePt t="58892" x="4619625" y="4329113"/>
          <p14:tracePt t="58909" x="4624388" y="4348163"/>
          <p14:tracePt t="58926" x="4648200" y="4367213"/>
          <p14:tracePt t="58942" x="4686300" y="4391025"/>
          <p14:tracePt t="58959" x="4738688" y="4414838"/>
          <p14:tracePt t="58976" x="4819650" y="4443413"/>
          <p14:tracePt t="58992" x="4862513" y="4457700"/>
          <p14:tracePt t="59009" x="4905375" y="4462463"/>
          <p14:tracePt t="59026" x="4933950" y="4467225"/>
          <p14:tracePt t="59042" x="4991100" y="4467225"/>
          <p14:tracePt t="59059" x="5024438" y="4467225"/>
          <p14:tracePt t="59076" x="5062538" y="4467225"/>
          <p14:tracePt t="59092" x="5105400" y="4467225"/>
          <p14:tracePt t="59109" x="5157788" y="4467225"/>
          <p14:tracePt t="59126" x="5195888" y="4462463"/>
          <p14:tracePt t="59142" x="5224463" y="4462463"/>
          <p14:tracePt t="59159" x="5243513" y="4462463"/>
          <p14:tracePt t="59175" x="5257800" y="4462463"/>
          <p14:tracePt t="59192" x="5262563" y="4462463"/>
          <p14:tracePt t="59209" x="5267325" y="4467225"/>
          <p14:tracePt t="59225" x="5276850" y="4476750"/>
          <p14:tracePt t="59242" x="5276850" y="4481513"/>
          <p14:tracePt t="59259" x="5276850" y="4495800"/>
          <p14:tracePt t="59275" x="5276850" y="4500563"/>
          <p14:tracePt t="59292" x="5272088" y="4510088"/>
          <p14:tracePt t="59309" x="5262563" y="4514850"/>
          <p14:tracePt t="59326" x="5253038" y="4524375"/>
          <p14:tracePt t="59342" x="5229225" y="4529138"/>
          <p14:tracePt t="59359" x="5210175" y="4529138"/>
          <p14:tracePt t="59375" x="5186363" y="4519613"/>
          <p14:tracePt t="59392" x="5176838" y="4505325"/>
          <p14:tracePt t="59409" x="5138738" y="4457700"/>
          <p14:tracePt t="59426" x="5114925" y="4424363"/>
          <p14:tracePt t="59442" x="5091113" y="4395788"/>
          <p14:tracePt t="59459" x="5067300" y="4371975"/>
          <p14:tracePt t="59476" x="5033963" y="4343400"/>
          <p14:tracePt t="59492" x="4976813" y="4314825"/>
          <p14:tracePt t="59509" x="4924425" y="4300538"/>
          <p14:tracePt t="59526" x="4791075" y="4295775"/>
          <p14:tracePt t="59542" x="4705350" y="4319588"/>
          <p14:tracePt t="59559" x="4629150" y="4357688"/>
          <p14:tracePt t="59575" x="4562475" y="4395788"/>
          <p14:tracePt t="59592" x="4510088" y="4433888"/>
          <p14:tracePt t="59609" x="4495800" y="4452938"/>
          <p14:tracePt t="59625" x="4491038" y="4467225"/>
          <p14:tracePt t="59642" x="4495800" y="4476750"/>
          <p14:tracePt t="59643" x="4505325" y="4486275"/>
          <p14:tracePt t="59659" x="4548188" y="4505325"/>
          <p14:tracePt t="59676" x="4600575" y="4524375"/>
          <p14:tracePt t="59692" x="4652963" y="4533900"/>
          <p14:tracePt t="59709" x="4705350" y="4533900"/>
          <p14:tracePt t="59725" x="4743450" y="4533900"/>
          <p14:tracePt t="59742" x="4772025" y="4519613"/>
          <p14:tracePt t="59759" x="4800600" y="4510088"/>
          <p14:tracePt t="59776" x="4872038" y="4495800"/>
          <p14:tracePt t="59792" x="4943475" y="4486275"/>
          <p14:tracePt t="59809" x="5010150" y="4486275"/>
          <p14:tracePt t="59825" x="5072063" y="4491038"/>
          <p14:tracePt t="59842" x="5143500" y="4491038"/>
          <p14:tracePt t="59859" x="5181600" y="4495800"/>
          <p14:tracePt t="59875" x="5205413" y="4500563"/>
          <p14:tracePt t="59892" x="5238750" y="4514850"/>
          <p14:tracePt t="59909" x="5257800" y="4514850"/>
          <p14:tracePt t="59925" x="5267325" y="4524375"/>
          <p14:tracePt t="59942" x="5281613" y="4524375"/>
          <p14:tracePt t="59959" x="5300663" y="4524375"/>
          <p14:tracePt t="59975" x="5314950" y="4524375"/>
          <p14:tracePt t="59992" x="5324475" y="4524375"/>
          <p14:tracePt t="60009" x="5334000" y="4524375"/>
          <p14:tracePt t="60025" x="5343525" y="4524375"/>
          <p14:tracePt t="60042" x="5357813" y="4524375"/>
          <p14:tracePt t="60059" x="5367338" y="4519613"/>
          <p14:tracePt t="60075" x="5376863" y="4505325"/>
          <p14:tracePt t="60092" x="5386388" y="4471988"/>
          <p14:tracePt t="60109" x="5386388" y="4438650"/>
          <p14:tracePt t="60126" x="5386388" y="4400550"/>
          <p14:tracePt t="60142" x="5353050" y="4338638"/>
          <p14:tracePt t="60159" x="5329238" y="4310063"/>
          <p14:tracePt t="60175" x="5291138" y="4276725"/>
          <p14:tracePt t="60192" x="5238750" y="4257675"/>
          <p14:tracePt t="60209" x="5138738" y="4243388"/>
          <p14:tracePt t="60225" x="5086350" y="4248150"/>
          <p14:tracePt t="60242" x="5038725" y="4262438"/>
          <p14:tracePt t="60259" x="5005388" y="4271963"/>
          <p14:tracePt t="60276" x="4972050" y="4295775"/>
          <p14:tracePt t="60292" x="4953000" y="4319588"/>
          <p14:tracePt t="60309" x="4929188" y="4357688"/>
          <p14:tracePt t="60326" x="4900613" y="4414838"/>
          <p14:tracePt t="60342" x="4891088" y="4429125"/>
          <p14:tracePt t="60359" x="4881563" y="4438650"/>
          <p14:tracePt t="60375" x="4881563" y="4443413"/>
          <p14:tracePt t="60392" x="4881563" y="4448175"/>
          <p14:tracePt t="60458" x="4881563" y="4443413"/>
          <p14:tracePt t="60465" x="4881563" y="4433888"/>
          <p14:tracePt t="60475" x="4881563" y="4419600"/>
          <p14:tracePt t="60492" x="4886325" y="4386263"/>
          <p14:tracePt t="60509" x="4891088" y="4343400"/>
          <p14:tracePt t="60525" x="4891088" y="4319588"/>
          <p14:tracePt t="60542" x="4891088" y="4300538"/>
          <p14:tracePt t="60559" x="4891088" y="4291013"/>
          <p14:tracePt t="60576" x="4886325" y="4281488"/>
          <p14:tracePt t="60592" x="4876800" y="4271963"/>
          <p14:tracePt t="60609" x="4872038" y="4267200"/>
          <p14:tracePt t="60625" x="4857750" y="4262438"/>
          <p14:tracePt t="60642" x="4838700" y="4262438"/>
          <p14:tracePt t="60659" x="4833938" y="4267200"/>
          <p14:tracePt t="60675" x="4829175" y="4276725"/>
          <p14:tracePt t="60692" x="4814888" y="4291013"/>
          <p14:tracePt t="60709" x="4810125" y="4300538"/>
          <p14:tracePt t="60725" x="4810125" y="4305300"/>
          <p14:tracePt t="60742" x="4810125" y="4314825"/>
          <p14:tracePt t="60759" x="4819650" y="4319588"/>
          <p14:tracePt t="60775" x="4824413" y="4319588"/>
          <p14:tracePt t="60855" x="4829175" y="4319588"/>
          <p14:tracePt t="60891" x="4833938" y="4324350"/>
          <p14:tracePt t="62352" x="4710113" y="4319588"/>
          <p14:tracePt t="62359" x="4448175" y="4276725"/>
          <p14:tracePt t="62366" x="4243388" y="4229100"/>
          <p14:tracePt t="62375" x="4019550" y="4176713"/>
          <p14:tracePt t="62392" x="3505200" y="4033838"/>
          <p14:tracePt t="62409" x="3014663" y="3929063"/>
          <p14:tracePt t="62426" x="2571750" y="3833813"/>
          <p14:tracePt t="62459" x="2238375" y="3733800"/>
          <p14:tracePt t="62492" x="2105025" y="3690938"/>
          <p14:tracePt t="62509" x="2090738" y="3676650"/>
          <p14:tracePt t="62525" x="2081213" y="3671888"/>
          <p14:tracePt t="62543" x="2071688" y="3662363"/>
          <p14:tracePt t="62559" x="2062163" y="3662363"/>
          <p14:tracePt t="62575" x="2057400" y="3662363"/>
          <p14:tracePt t="62592" x="2052638" y="3662363"/>
          <p14:tracePt t="62609" x="2043113" y="3652838"/>
          <p14:tracePt t="62625" x="2024063" y="3648075"/>
          <p14:tracePt t="62642" x="2009775" y="3638550"/>
          <p14:tracePt t="62659" x="1976438" y="3633788"/>
          <p14:tracePt t="62675" x="1928813" y="3624263"/>
          <p14:tracePt t="62692" x="1900238" y="3614738"/>
          <p14:tracePt t="62709" x="1881188" y="3605213"/>
          <p14:tracePt t="62726" x="1866900" y="3605213"/>
          <p14:tracePt t="62742" x="1862138" y="3605213"/>
          <p14:tracePt t="62759" x="1857375" y="3605213"/>
          <p14:tracePt t="62775" x="1852613" y="3605213"/>
          <p14:tracePt t="62843" x="1847850" y="3605213"/>
          <p14:tracePt t="62850" x="1843088" y="3605213"/>
          <p14:tracePt t="62859" x="1838325" y="3609975"/>
          <p14:tracePt t="62875" x="1804988" y="3643313"/>
          <p14:tracePt t="62892" x="1747838" y="3695700"/>
          <p14:tracePt t="62909" x="1662113" y="3757613"/>
          <p14:tracePt t="62925" x="1604963" y="3786188"/>
          <p14:tracePt t="62942" x="1571625" y="3800475"/>
          <p14:tracePt t="62959" x="1538288" y="3805238"/>
          <p14:tracePt t="62975" x="1504950" y="3800475"/>
          <p14:tracePt t="62992" x="1481138" y="3757613"/>
          <p14:tracePt t="63009" x="1452563" y="3686175"/>
          <p14:tracePt t="63025" x="1428750" y="3609975"/>
          <p14:tracePt t="63042" x="1428750" y="3557588"/>
          <p14:tracePt t="63059" x="1433513" y="3529013"/>
          <p14:tracePt t="63075" x="1438275" y="3509963"/>
          <p14:tracePt t="63092" x="1457325" y="3490913"/>
          <p14:tracePt t="63109" x="1476375" y="3481388"/>
          <p14:tracePt t="63125" x="1509713" y="3467100"/>
          <p14:tracePt t="63142" x="1538288" y="3467100"/>
          <p14:tracePt t="63159" x="1590675" y="3481388"/>
          <p14:tracePt t="63175" x="1624013" y="3500438"/>
          <p14:tracePt t="63192" x="1647825" y="3529013"/>
          <p14:tracePt t="63209" x="1666875" y="3576638"/>
          <p14:tracePt t="63225" x="1681163" y="3614738"/>
          <p14:tracePt t="63242" x="1681163" y="3633788"/>
          <p14:tracePt t="63259" x="1681163" y="3643313"/>
          <p14:tracePt t="63275" x="1681163" y="3657600"/>
          <p14:tracePt t="63292" x="1681163" y="3686175"/>
          <p14:tracePt t="63309" x="1681163" y="3709988"/>
          <p14:tracePt t="63325" x="1681163" y="3724275"/>
          <p14:tracePt t="63342" x="1676400" y="3738563"/>
          <p14:tracePt t="63359" x="1676400" y="3748088"/>
          <p14:tracePt t="63375" x="1676400" y="3752850"/>
          <p14:tracePt t="66132" x="1747838" y="3609975"/>
          <p14:tracePt t="66139" x="1828800" y="3457575"/>
          <p14:tracePt t="66146" x="1895475" y="3367088"/>
          <p14:tracePt t="66159" x="1966913" y="3290888"/>
          <p14:tracePt t="66177" x="2152650" y="3119438"/>
          <p14:tracePt t="66192" x="2347913" y="2919413"/>
          <p14:tracePt t="66226" x="2528888" y="2781300"/>
          <p14:tracePt t="66259" x="2633663" y="2719388"/>
          <p14:tracePt t="66275" x="2662238" y="2709863"/>
          <p14:tracePt t="66292" x="2719388" y="2686050"/>
          <p14:tracePt t="66309" x="2762250" y="2657475"/>
          <p14:tracePt t="66325" x="2809875" y="2633663"/>
          <p14:tracePt t="66342" x="2847975" y="2600325"/>
          <p14:tracePt t="66359" x="2914650" y="2538413"/>
          <p14:tracePt t="66375" x="2947988" y="2509838"/>
          <p14:tracePt t="66392" x="2976563" y="2462213"/>
          <p14:tracePt t="66408" x="2995613" y="2424113"/>
          <p14:tracePt t="66425" x="3014663" y="2371725"/>
          <p14:tracePt t="66442" x="3024188" y="2333625"/>
          <p14:tracePt t="66458" x="3019425" y="2290763"/>
          <p14:tracePt t="66475" x="2976563" y="2176463"/>
          <p14:tracePt t="66492" x="2919413" y="2100263"/>
          <p14:tracePt t="66508" x="2871788" y="2047875"/>
          <p14:tracePt t="66525" x="2781300" y="1990725"/>
          <p14:tracePt t="66542" x="2595563" y="1933575"/>
          <p14:tracePt t="66558" x="2457450" y="1938338"/>
          <p14:tracePt t="66575" x="2343150" y="1976438"/>
          <p14:tracePt t="66592" x="2195513" y="2076450"/>
          <p14:tracePt t="66608" x="2019300" y="2233613"/>
          <p14:tracePt t="66625" x="1890713" y="2424113"/>
          <p14:tracePt t="66642" x="1785938" y="2605088"/>
          <p14:tracePt t="66658" x="1724025" y="2757488"/>
          <p14:tracePt t="66675" x="1666875" y="3081338"/>
          <p14:tracePt t="66692" x="1657350" y="3228975"/>
          <p14:tracePt t="66709" x="1681163" y="3419475"/>
          <p14:tracePt t="66725" x="1743075" y="3695700"/>
          <p14:tracePt t="66742" x="1800225" y="3781425"/>
          <p14:tracePt t="66758" x="1881188" y="3857625"/>
          <p14:tracePt t="66775" x="1981200" y="3924300"/>
          <p14:tracePt t="66792" x="2157413" y="3967163"/>
          <p14:tracePt t="66808" x="2300288" y="3967163"/>
          <p14:tracePt t="66825" x="2462213" y="3933825"/>
          <p14:tracePt t="66842" x="2605088" y="3862388"/>
          <p14:tracePt t="66858" x="2790825" y="3686175"/>
          <p14:tracePt t="66875" x="2909888" y="3552825"/>
          <p14:tracePt t="66892" x="2986088" y="3419475"/>
          <p14:tracePt t="66909" x="3052763" y="3252788"/>
          <p14:tracePt t="66925" x="3071813" y="3181350"/>
          <p14:tracePt t="66942" x="3071813" y="3128963"/>
          <p14:tracePt t="66958" x="3071813" y="3095625"/>
          <p14:tracePt t="66975" x="3071813" y="3048000"/>
          <p14:tracePt t="66992" x="3081338" y="3009900"/>
          <p14:tracePt t="67008" x="3095625" y="2967038"/>
          <p14:tracePt t="67025" x="3119438" y="2890838"/>
          <p14:tracePt t="67043" x="3162300" y="2790825"/>
          <p14:tracePt t="67059" x="3181350" y="2752725"/>
          <p14:tracePt t="67075" x="3190875" y="2724150"/>
          <p14:tracePt t="67092" x="3200400" y="2700338"/>
          <p14:tracePt t="67108" x="3205163" y="2695575"/>
          <p14:tracePt t="67125" x="3209925" y="2681288"/>
          <p14:tracePt t="67142" x="3228975" y="2671763"/>
          <p14:tracePt t="67158" x="3252788" y="2652713"/>
          <p14:tracePt t="67175" x="3286125" y="2633663"/>
          <p14:tracePt t="67192" x="3314700" y="2614613"/>
          <p14:tracePt t="67208" x="3343275" y="2605088"/>
          <p14:tracePt t="67225" x="3386138" y="2581275"/>
          <p14:tracePt t="67242" x="3409950" y="2562225"/>
          <p14:tracePt t="67258" x="3433763" y="2543175"/>
          <p14:tracePt t="67275" x="3448050" y="2528888"/>
          <p14:tracePt t="67292" x="3452813" y="2524125"/>
          <p14:tracePt t="67308" x="3457575" y="2514600"/>
          <p14:tracePt t="68435" x="3452813" y="2514600"/>
          <p14:tracePt t="68444" x="3438525" y="2524125"/>
          <p14:tracePt t="68450" x="3429000" y="2524125"/>
          <p14:tracePt t="68458" x="3419475" y="2528888"/>
          <p14:tracePt t="68475" x="3395663" y="2533650"/>
          <p14:tracePt t="68492" x="3381375" y="2543175"/>
          <p14:tracePt t="68525" x="3328988" y="2543175"/>
          <p14:tracePt t="68558" x="3286125" y="2543175"/>
          <p14:tracePt t="68575" x="3267075" y="2538413"/>
          <p14:tracePt t="68591" x="3257550" y="2509838"/>
          <p14:tracePt t="68608" x="3248025" y="2428875"/>
          <p14:tracePt t="68625" x="3252788" y="2357438"/>
          <p14:tracePt t="68642" x="3276600" y="2295525"/>
          <p14:tracePt t="68658" x="3295650" y="2271713"/>
          <p14:tracePt t="68675" x="3314700" y="2252663"/>
          <p14:tracePt t="68691" x="3348038" y="2247900"/>
          <p14:tracePt t="68708" x="3362325" y="2247900"/>
          <p14:tracePt t="68725" x="3376613" y="2252663"/>
          <p14:tracePt t="68741" x="3386138" y="2281238"/>
          <p14:tracePt t="68758" x="3395663" y="2357438"/>
          <p14:tracePt t="68775" x="3395663" y="2400300"/>
          <p14:tracePt t="68791" x="3395663" y="2424113"/>
          <p14:tracePt t="68808" x="3381375" y="2447925"/>
          <p14:tracePt t="68825" x="3376613" y="2462213"/>
          <p14:tracePt t="68841" x="3376613" y="2466975"/>
          <p14:tracePt t="68858" x="3376613" y="2476500"/>
          <p14:tracePt t="69272" x="3367088" y="2495550"/>
          <p14:tracePt t="69279" x="3333750" y="2547938"/>
          <p14:tracePt t="69291" x="3295650" y="2619375"/>
          <p14:tracePt t="69309" x="3209925" y="2809875"/>
          <p14:tracePt t="69325" x="3167063" y="2876550"/>
          <p14:tracePt t="69358" x="3100388" y="2962275"/>
          <p14:tracePt t="69391" x="3038475" y="3033713"/>
          <p14:tracePt t="69408" x="3014663" y="3067050"/>
          <p14:tracePt t="69425" x="2990850" y="3105150"/>
          <p14:tracePt t="69441" x="2952750" y="3152775"/>
          <p14:tracePt t="69458" x="2928938" y="3181350"/>
          <p14:tracePt t="69475" x="2914650" y="3205163"/>
          <p14:tracePt t="69492" x="2895600" y="3233738"/>
          <p14:tracePt t="69508" x="2881313" y="3243263"/>
          <p14:tracePt t="69525" x="2862263" y="3257550"/>
          <p14:tracePt t="69542" x="2852738" y="3271838"/>
          <p14:tracePt t="69558" x="2819400" y="3295650"/>
          <p14:tracePt t="69575" x="2795588" y="3319463"/>
          <p14:tracePt t="69591" x="2771775" y="3338513"/>
          <p14:tracePt t="69608" x="2752725" y="3357563"/>
          <p14:tracePt t="69625" x="2719388" y="3376613"/>
          <p14:tracePt t="69642" x="2695575" y="3395663"/>
          <p14:tracePt t="69658" x="2676525" y="3414713"/>
          <p14:tracePt t="69675" x="2638425" y="3429000"/>
          <p14:tracePt t="69692" x="2619375" y="3433763"/>
          <p14:tracePt t="69708" x="2581275" y="3448050"/>
          <p14:tracePt t="69725" x="2552700" y="3457575"/>
          <p14:tracePt t="69742" x="2495550" y="3476625"/>
          <p14:tracePt t="69758" x="2462213" y="3486150"/>
          <p14:tracePt t="69775" x="2409825" y="3505200"/>
          <p14:tracePt t="69791" x="2371725" y="3509963"/>
          <p14:tracePt t="69808" x="2309813" y="3529013"/>
          <p14:tracePt t="69825" x="2271713" y="3533775"/>
          <p14:tracePt t="69842" x="2252663" y="3548063"/>
          <p14:tracePt t="69858" x="2228850" y="3552825"/>
          <p14:tracePt t="69875" x="2200275" y="3562350"/>
          <p14:tracePt t="69892" x="2185988" y="3567113"/>
          <p14:tracePt t="69908" x="2162175" y="3576638"/>
          <p14:tracePt t="69925" x="2143125" y="3586163"/>
          <p14:tracePt t="69941" x="2128838" y="3590925"/>
          <p14:tracePt t="69958" x="2114550" y="3595688"/>
          <p14:tracePt t="69975" x="2105025" y="3605213"/>
          <p14:tracePt t="69991" x="2085975" y="3614738"/>
          <p14:tracePt t="70008" x="2071688" y="3619500"/>
          <p14:tracePt t="70025" x="2057400" y="3624263"/>
          <p14:tracePt t="70042" x="2047875" y="3629025"/>
          <p14:tracePt t="70058" x="2024063" y="3633788"/>
          <p14:tracePt t="70075" x="2009775" y="3648075"/>
          <p14:tracePt t="70091" x="1990725" y="3652838"/>
          <p14:tracePt t="70108" x="1947863" y="3662363"/>
          <p14:tracePt t="70125" x="1919288" y="3667125"/>
          <p14:tracePt t="70141" x="1890713" y="3681413"/>
          <p14:tracePt t="70158" x="1852613" y="3686175"/>
          <p14:tracePt t="70175" x="1804988" y="3700463"/>
          <p14:tracePt t="70191" x="1771650" y="3705225"/>
          <p14:tracePt t="70208" x="1728788" y="3705225"/>
          <p14:tracePt t="70225" x="1676400" y="3705225"/>
          <p14:tracePt t="70242" x="1609725" y="3705225"/>
          <p14:tracePt t="70258" x="1581150" y="3705225"/>
          <p14:tracePt t="70275" x="1557338" y="3695700"/>
          <p14:tracePt t="70292" x="1538288" y="3681413"/>
          <p14:tracePt t="70308" x="1528763" y="3667125"/>
          <p14:tracePt t="70325" x="1524000" y="3643313"/>
          <p14:tracePt t="70341" x="1509713" y="3614738"/>
          <p14:tracePt t="70358" x="1509713" y="3581400"/>
          <p14:tracePt t="70375" x="1519238" y="3562350"/>
          <p14:tracePt t="70391" x="1528763" y="3538538"/>
          <p14:tracePt t="70408" x="1552575" y="3514725"/>
          <p14:tracePt t="70425" x="1619250" y="3467100"/>
          <p14:tracePt t="70441" x="1662113" y="3457575"/>
          <p14:tracePt t="70458" x="1704975" y="3443288"/>
          <p14:tracePt t="70475" x="1743075" y="3443288"/>
          <p14:tracePt t="70491" x="1762125" y="3443288"/>
          <p14:tracePt t="70508" x="1776413" y="3448050"/>
          <p14:tracePt t="70525" x="1781175" y="3457575"/>
          <p14:tracePt t="70542" x="1790700" y="3505200"/>
          <p14:tracePt t="70558" x="1800225" y="3548063"/>
          <p14:tracePt t="70575" x="1800225" y="3576638"/>
          <p14:tracePt t="70591" x="1800225" y="3590925"/>
          <p14:tracePt t="70608" x="1800225" y="3605213"/>
          <p14:tracePt t="70625" x="1800225" y="3609975"/>
          <p14:tracePt t="70641" x="1800225" y="3614738"/>
          <p14:tracePt t="70658" x="1800225" y="3619500"/>
          <p14:tracePt t="70769" x="1800225" y="3624263"/>
          <p14:tracePt t="71034" x="1833563" y="3624263"/>
          <p14:tracePt t="71041" x="1881188" y="3624263"/>
          <p14:tracePt t="71048" x="1938338" y="3624263"/>
          <p14:tracePt t="71058" x="1990725" y="3624263"/>
          <p14:tracePt t="71075" x="2105025" y="3624263"/>
          <p14:tracePt t="71091" x="2309813" y="3657600"/>
          <p14:tracePt t="71108" x="2490788" y="3714750"/>
          <p14:tracePt t="71141" x="2814638" y="3833813"/>
          <p14:tracePt t="71143" x="2886075" y="3857625"/>
          <p14:tracePt t="71175" x="3152775" y="3971925"/>
          <p14:tracePt t="71191" x="3271838" y="4024313"/>
          <p14:tracePt t="71208" x="3362325" y="4071938"/>
          <p14:tracePt t="71225" x="3438525" y="4110038"/>
          <p14:tracePt t="71241" x="3467100" y="4129088"/>
          <p14:tracePt t="71258" x="3471863" y="4133850"/>
          <p14:tracePt t="71444" x="3567113" y="4133850"/>
          <p14:tracePt t="71451" x="3752850" y="4143375"/>
          <p14:tracePt t="71459" x="3905250" y="4176713"/>
          <p14:tracePt t="71475" x="4314825" y="4291013"/>
          <p14:tracePt t="71492" x="4681538" y="4405313"/>
          <p14:tracePt t="71508" x="4986338" y="4505325"/>
          <p14:tracePt t="71526" x="5310188" y="4633913"/>
          <p14:tracePt t="71545" x="5410200" y="4700588"/>
          <p14:tracePt t="71558" x="5472113" y="4743450"/>
          <p14:tracePt t="71575" x="5486400" y="4757738"/>
          <p14:tracePt t="71592" x="5491163" y="4767263"/>
          <p14:tracePt t="71768" x="5538788" y="4776788"/>
          <p14:tracePt t="71775" x="5610225" y="4781550"/>
          <p14:tracePt t="71782" x="5676900" y="4800600"/>
          <p14:tracePt t="71791" x="5734050" y="4810125"/>
          <p14:tracePt t="71808" x="5810250" y="4833938"/>
          <p14:tracePt t="71825" x="5853113" y="4843463"/>
          <p14:tracePt t="71841" x="5886450" y="4867275"/>
          <p14:tracePt t="71858" x="5910263" y="4891088"/>
          <p14:tracePt t="71875" x="5934075" y="4938713"/>
          <p14:tracePt t="71892" x="5967413" y="5000625"/>
          <p14:tracePt t="71908" x="5981700" y="5024438"/>
          <p14:tracePt t="71925" x="5995988" y="5048250"/>
          <p14:tracePt t="71941" x="6015038" y="5067300"/>
          <p14:tracePt t="71958" x="6034088" y="5091113"/>
          <p14:tracePt t="71975" x="6043613" y="5100638"/>
          <p14:tracePt t="71992" x="6067425" y="5119688"/>
          <p14:tracePt t="72008" x="6105525" y="5153025"/>
          <p14:tracePt t="72025" x="6153150" y="5191125"/>
          <p14:tracePt t="72041" x="6176963" y="5205413"/>
          <p14:tracePt t="72058" x="6200775" y="5224463"/>
          <p14:tracePt t="72075" x="6224588" y="5253038"/>
          <p14:tracePt t="72092" x="6243638" y="5262563"/>
          <p14:tracePt t="72108" x="6267450" y="5286375"/>
          <p14:tracePt t="72125" x="6286500" y="5310188"/>
          <p14:tracePt t="72141" x="6305550" y="5334000"/>
          <p14:tracePt t="72158" x="6324600" y="5343525"/>
          <p14:tracePt t="72174" x="6334125" y="5348288"/>
          <p14:tracePt t="72191" x="6343650" y="5353050"/>
          <p14:tracePt t="72208" x="6353175" y="5367338"/>
          <p14:tracePt t="72225" x="6357938" y="5372100"/>
          <p14:tracePt t="72241" x="6362700" y="5381625"/>
          <p14:tracePt t="72258" x="6372225" y="5391150"/>
          <p14:tracePt t="72291" x="6376988" y="539115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Static Fields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495300" y="1214438"/>
            <a:ext cx="8915400" cy="3571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/>
              <a:t>Static fields are shared by all the objects of a class.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33796" name="TextBox 3"/>
          <p:cNvSpPr txBox="1">
            <a:spLocks noChangeArrowheads="1"/>
          </p:cNvSpPr>
          <p:nvPr/>
        </p:nvSpPr>
        <p:spPr bwMode="auto">
          <a:xfrm>
            <a:off x="881063" y="1571625"/>
            <a:ext cx="7000875" cy="4967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class Rectangle7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Point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static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latin typeface="Arial" panose="020B0604020202020204" pitchFamily="34" charset="0"/>
                <a:ea typeface="굴림" panose="020B0600000101010101" pitchFamily="50" charset="-127"/>
              </a:rPr>
              <a:t>AllCount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= 0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Rectangle7(Point p1, Point p2)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AllCount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++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new Point(p1.getX(), p1.getY())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new Point(p2.getX(), p2.getY())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Rectangle7() { 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AllCount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++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 ;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String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toString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 return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leftTop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+ "," 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rightBottom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public class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StaticField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static void main(String[]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args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Rectangle7 r1 = new Rectangle7()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Rectangle7 r2 = new Rectangle7(new Point(0, 0), new Point(10, 20))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System.out.println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Rectangle7.AllCount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System.out.println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(r1) 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System.out.println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(r2)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 useBgFill="1">
        <p:nvSpPr>
          <p:cNvPr id="33797" name="직사각형 4"/>
          <p:cNvSpPr>
            <a:spLocks noChangeArrowheads="1"/>
          </p:cNvSpPr>
          <p:nvPr/>
        </p:nvSpPr>
        <p:spPr bwMode="auto">
          <a:xfrm>
            <a:off x="6810375" y="4076700"/>
            <a:ext cx="2500313" cy="862013"/>
          </a:xfrm>
          <a:prstGeom prst="rect">
            <a:avLst/>
          </a:prstGeom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null,null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(0, 0),(10, 20)</a:t>
            </a:r>
          </a:p>
        </p:txBody>
      </p:sp>
      <p:sp>
        <p:nvSpPr>
          <p:cNvPr id="33798" name="설명선 1(강조선) 5"/>
          <p:cNvSpPr>
            <a:spLocks/>
          </p:cNvSpPr>
          <p:nvPr/>
        </p:nvSpPr>
        <p:spPr bwMode="auto">
          <a:xfrm>
            <a:off x="6381750" y="2286000"/>
            <a:ext cx="2357438" cy="714375"/>
          </a:xfrm>
          <a:prstGeom prst="accentCallout1">
            <a:avLst>
              <a:gd name="adj1" fmla="val 18750"/>
              <a:gd name="adj2" fmla="val -8333"/>
              <a:gd name="adj3" fmla="val 60079"/>
              <a:gd name="adj4" fmla="val -51264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Constructors are also overloaded!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952"/>
    </mc:Choice>
    <mc:Fallback xmlns="">
      <p:transition spd="slow" advTm="130952"/>
    </mc:Fallback>
  </mc:AlternateContent>
  <p:extLst>
    <p:ext uri="{3A86A75C-4F4B-4683-9AE1-C65F6400EC91}">
      <p14:laserTraceLst xmlns:p14="http://schemas.microsoft.com/office/powerpoint/2010/main">
        <p14:tracePtLst>
          <p14:tracePt t="797" x="6305550" y="5233988"/>
          <p14:tracePt t="804" x="6172200" y="4972050"/>
          <p14:tracePt t="812" x="6043613" y="4729163"/>
          <p14:tracePt t="820" x="5895975" y="4319588"/>
          <p14:tracePt t="835" x="5624513" y="3543300"/>
          <p14:tracePt t="852" x="5338763" y="2952750"/>
          <p14:tracePt t="885" x="4867275" y="2014538"/>
          <p14:tracePt t="919" x="4729163" y="1790700"/>
          <p14:tracePt t="935" x="4710113" y="1762125"/>
          <p14:tracePt t="951" x="4695825" y="1738313"/>
          <p14:tracePt t="968" x="4695825" y="1733550"/>
          <p14:tracePt t="1178" x="4676775" y="1704975"/>
          <p14:tracePt t="1186" x="4648200" y="1662113"/>
          <p14:tracePt t="1193" x="4605338" y="1624013"/>
          <p14:tracePt t="1201" x="4562475" y="1581150"/>
          <p14:tracePt t="1218" x="4481513" y="1481138"/>
          <p14:tracePt t="1235" x="4395788" y="1376363"/>
          <p14:tracePt t="1251" x="4300538" y="1276350"/>
          <p14:tracePt t="1268" x="4262438" y="1238250"/>
          <p14:tracePt t="1285" x="4214813" y="1209675"/>
          <p14:tracePt t="1301" x="4181475" y="1200150"/>
          <p14:tracePt t="1318" x="4119563" y="1171575"/>
          <p14:tracePt t="1335" x="4076700" y="1166813"/>
          <p14:tracePt t="1351" x="4024313" y="1162050"/>
          <p14:tracePt t="1368" x="3986213" y="1147763"/>
          <p14:tracePt t="1385" x="3938588" y="1138238"/>
          <p14:tracePt t="1401" x="3905250" y="1123950"/>
          <p14:tracePt t="1418" x="3871913" y="1114425"/>
          <p14:tracePt t="1435" x="3848100" y="1095375"/>
          <p14:tracePt t="1451" x="3824288" y="1076325"/>
          <p14:tracePt t="1468" x="3805238" y="1066800"/>
          <p14:tracePt t="1485" x="3800475" y="1062038"/>
          <p14:tracePt t="1501" x="3790950" y="1052513"/>
          <p14:tracePt t="1518" x="3781425" y="1047750"/>
          <p14:tracePt t="1597" x="3781425" y="1042988"/>
          <p14:tracePt t="1604" x="3781425" y="1038225"/>
          <p14:tracePt t="1612" x="3786188" y="1038225"/>
          <p14:tracePt t="1619" x="3805238" y="1038225"/>
          <p14:tracePt t="1635" x="3862388" y="1038225"/>
          <p14:tracePt t="1651" x="3952875" y="1042988"/>
          <p14:tracePt t="1668" x="4067175" y="1052513"/>
          <p14:tracePt t="1685" x="4195763" y="1057275"/>
          <p14:tracePt t="1701" x="4243388" y="1066800"/>
          <p14:tracePt t="1718" x="4281488" y="1066800"/>
          <p14:tracePt t="1735" x="4310063" y="1066800"/>
          <p14:tracePt t="1751" x="4338638" y="1066800"/>
          <p14:tracePt t="1768" x="4348163" y="1066800"/>
          <p14:tracePt t="1785" x="4357688" y="1066800"/>
          <p14:tracePt t="1801" x="4362450" y="1066800"/>
          <p14:tracePt t="1818" x="4367213" y="1066800"/>
          <p14:tracePt t="1883" x="4371975" y="1066800"/>
          <p14:tracePt t="1905" x="4376738" y="1066800"/>
          <p14:tracePt t="5458" x="4362450" y="1066800"/>
          <p14:tracePt t="5465" x="4338638" y="1066800"/>
          <p14:tracePt t="5472" x="4319588" y="1066800"/>
          <p14:tracePt t="5484" x="4300538" y="1066800"/>
          <p14:tracePt t="5502" x="4248150" y="1066800"/>
          <p14:tracePt t="5518" x="4224338" y="1066800"/>
          <p14:tracePt t="5551" x="4181475" y="1066800"/>
          <p14:tracePt t="5584" x="4110038" y="1066800"/>
          <p14:tracePt t="5601" x="4081463" y="1062038"/>
          <p14:tracePt t="5618" x="4052888" y="1057275"/>
          <p14:tracePt t="5634" x="4005263" y="1057275"/>
          <p14:tracePt t="5651" x="3967163" y="1057275"/>
          <p14:tracePt t="5668" x="3948113" y="1057275"/>
          <p14:tracePt t="5685" x="3919538" y="1057275"/>
          <p14:tracePt t="5701" x="3914775" y="1057275"/>
          <p14:tracePt t="5718" x="3905250" y="1057275"/>
          <p14:tracePt t="5734" x="3900488" y="1057275"/>
          <p14:tracePt t="5751" x="3895725" y="1057275"/>
          <p14:tracePt t="5802" x="3900488" y="1057275"/>
          <p14:tracePt t="5809" x="3914775" y="1057275"/>
          <p14:tracePt t="5818" x="3929063" y="1057275"/>
          <p14:tracePt t="5834" x="3971925" y="1057275"/>
          <p14:tracePt t="5851" x="4024313" y="1057275"/>
          <p14:tracePt t="5868" x="4100513" y="1052513"/>
          <p14:tracePt t="5884" x="4133850" y="1042988"/>
          <p14:tracePt t="5901" x="4176713" y="1033463"/>
          <p14:tracePt t="5918" x="4219575" y="1033463"/>
          <p14:tracePt t="5934" x="4291013" y="1033463"/>
          <p14:tracePt t="5951" x="4324350" y="1033463"/>
          <p14:tracePt t="5968" x="4352925" y="1033463"/>
          <p14:tracePt t="5984" x="4371975" y="1033463"/>
          <p14:tracePt t="6001" x="4391025" y="1033463"/>
          <p14:tracePt t="6018" x="4395788" y="1033463"/>
          <p14:tracePt t="6034" x="4405313" y="1033463"/>
          <p14:tracePt t="7791" x="4386263" y="1052513"/>
          <p14:tracePt t="7798" x="4352925" y="1090613"/>
          <p14:tracePt t="7805" x="4310063" y="1123950"/>
          <p14:tracePt t="7817" x="4271963" y="1166813"/>
          <p14:tracePt t="7835" x="4162425" y="1257300"/>
          <p14:tracePt t="7851" x="4124325" y="1290638"/>
          <p14:tracePt t="7884" x="4062413" y="1343025"/>
          <p14:tracePt t="7917" x="4033838" y="1362075"/>
          <p14:tracePt t="7934" x="4029075" y="1366838"/>
          <p14:tracePt t="7951" x="4019550" y="1366838"/>
          <p14:tracePt t="7967" x="4010025" y="1381125"/>
          <p14:tracePt t="7984" x="3986213" y="1400175"/>
          <p14:tracePt t="8001" x="3962400" y="1428750"/>
          <p14:tracePt t="8018" x="3929063" y="1476375"/>
          <p14:tracePt t="8034" x="3876675" y="1538288"/>
          <p14:tracePt t="8051" x="3848100" y="1571625"/>
          <p14:tracePt t="8068" x="3824288" y="1595438"/>
          <p14:tracePt t="8085" x="3786188" y="1633538"/>
          <p14:tracePt t="8101" x="3776663" y="1643063"/>
          <p14:tracePt t="8118" x="3767138" y="1652588"/>
          <p14:tracePt t="8134" x="3757613" y="1662113"/>
          <p14:tracePt t="8151" x="3748088" y="1671638"/>
          <p14:tracePt t="8167" x="3738563" y="1676400"/>
          <p14:tracePt t="8184" x="3729038" y="1681163"/>
          <p14:tracePt t="8201" x="3714750" y="1690688"/>
          <p14:tracePt t="8217" x="3695700" y="1700213"/>
          <p14:tracePt t="8234" x="3686175" y="1704975"/>
          <p14:tracePt t="8251" x="3671888" y="1709738"/>
          <p14:tracePt t="8268" x="3643313" y="1719263"/>
          <p14:tracePt t="8284" x="3619500" y="1733550"/>
          <p14:tracePt t="8301" x="3600450" y="1738313"/>
          <p14:tracePt t="8317" x="3576638" y="1743075"/>
          <p14:tracePt t="8334" x="3543300" y="1743075"/>
          <p14:tracePt t="8351" x="3533775" y="1743075"/>
          <p14:tracePt t="8368" x="3519488" y="1743075"/>
          <p14:tracePt t="8384" x="3514725" y="1743075"/>
          <p14:tracePt t="8401" x="3505200" y="1743075"/>
          <p14:tracePt t="8417" x="3495675" y="1743075"/>
          <p14:tracePt t="8434" x="3490913" y="1743075"/>
          <p14:tracePt t="8451" x="3481388" y="1743075"/>
          <p14:tracePt t="8467" x="3476625" y="1743075"/>
          <p14:tracePt t="8484" x="3467100" y="1743075"/>
          <p14:tracePt t="8501" x="3457575" y="1747838"/>
          <p14:tracePt t="8517" x="3433763" y="1757363"/>
          <p14:tracePt t="8534" x="3405188" y="1776413"/>
          <p14:tracePt t="8551" x="3348038" y="1795463"/>
          <p14:tracePt t="8567" x="3276600" y="1828800"/>
          <p14:tracePt t="8568" x="3224213" y="1843088"/>
          <p14:tracePt t="8584" x="3143250" y="1866900"/>
          <p14:tracePt t="8601" x="3057525" y="1881188"/>
          <p14:tracePt t="8617" x="2986088" y="1895475"/>
          <p14:tracePt t="8634" x="2890838" y="1895475"/>
          <p14:tracePt t="8651" x="2843213" y="1895475"/>
          <p14:tracePt t="8667" x="2795588" y="1895475"/>
          <p14:tracePt t="8684" x="2752725" y="1895475"/>
          <p14:tracePt t="8701" x="2681288" y="1895475"/>
          <p14:tracePt t="8717" x="2647950" y="1895475"/>
          <p14:tracePt t="8734" x="2609850" y="1895475"/>
          <p14:tracePt t="8751" x="2576513" y="1895475"/>
          <p14:tracePt t="8767" x="2514600" y="1895475"/>
          <p14:tracePt t="8784" x="2486025" y="1895475"/>
          <p14:tracePt t="8801" x="2452688" y="1895475"/>
          <p14:tracePt t="8818" x="2395538" y="1885950"/>
          <p14:tracePt t="8834" x="2366963" y="1876425"/>
          <p14:tracePt t="8851" x="2338388" y="1871663"/>
          <p14:tracePt t="8868" x="2314575" y="1866900"/>
          <p14:tracePt t="8884" x="2281238" y="1852613"/>
          <p14:tracePt t="8901" x="2262188" y="1843088"/>
          <p14:tracePt t="8917" x="2238375" y="1838325"/>
          <p14:tracePt t="8934" x="2200275" y="1828800"/>
          <p14:tracePt t="8951" x="2138363" y="1824038"/>
          <p14:tracePt t="8967" x="2100263" y="1824038"/>
          <p14:tracePt t="8984" x="2057400" y="1824038"/>
          <p14:tracePt t="9001" x="1981200" y="1833563"/>
          <p14:tracePt t="9017" x="1928813" y="1838325"/>
          <p14:tracePt t="9034" x="1876425" y="1852613"/>
          <p14:tracePt t="9051" x="1804988" y="1857375"/>
          <p14:tracePt t="9067" x="1719263" y="1866900"/>
          <p14:tracePt t="9084" x="1681163" y="1866900"/>
          <p14:tracePt t="9101" x="1643063" y="1862138"/>
          <p14:tracePt t="9117" x="1619250" y="1857375"/>
          <p14:tracePt t="9134" x="1600200" y="1857375"/>
          <p14:tracePt t="9151" x="1595438" y="1857375"/>
          <p14:tracePt t="9168" x="1590675" y="1857375"/>
          <p14:tracePt t="9184" x="1590675" y="1852613"/>
          <p14:tracePt t="9201" x="1628775" y="1824038"/>
          <p14:tracePt t="9217" x="1704975" y="1795463"/>
          <p14:tracePt t="9234" x="1790700" y="1771650"/>
          <p14:tracePt t="9251" x="1928813" y="1738313"/>
          <p14:tracePt t="9267" x="2024063" y="1733550"/>
          <p14:tracePt t="9284" x="2095500" y="1719263"/>
          <p14:tracePt t="9301" x="2143125" y="1719263"/>
          <p14:tracePt t="9317" x="2181225" y="1719263"/>
          <p14:tracePt t="9334" x="2200275" y="1719263"/>
          <p14:tracePt t="9351" x="2209800" y="1719263"/>
          <p14:tracePt t="9367" x="2214563" y="1719263"/>
          <p14:tracePt t="9384" x="2219325" y="1719263"/>
          <p14:tracePt t="9405" x="2224088" y="1719263"/>
          <p14:tracePt t="9427" x="2228850" y="1719263"/>
          <p14:tracePt t="9640" x="2233613" y="1757363"/>
          <p14:tracePt t="9647" x="2243138" y="1814513"/>
          <p14:tracePt t="9655" x="2257425" y="1852613"/>
          <p14:tracePt t="9667" x="2257425" y="1885950"/>
          <p14:tracePt t="9684" x="2281238" y="2005013"/>
          <p14:tracePt t="9701" x="2295525" y="2076450"/>
          <p14:tracePt t="9717" x="2314575" y="2133600"/>
          <p14:tracePt t="9734" x="2324100" y="2162175"/>
          <p14:tracePt t="9751" x="2347913" y="2190750"/>
          <p14:tracePt t="9767" x="2357438" y="2205038"/>
          <p14:tracePt t="9784" x="2366963" y="2214563"/>
          <p14:tracePt t="9801" x="2371725" y="2224088"/>
          <p14:tracePt t="9817" x="2376488" y="2233613"/>
          <p14:tracePt t="9834" x="2376488" y="2238375"/>
          <p14:tracePt t="9851" x="2376488" y="2243138"/>
          <p14:tracePt t="9867" x="2376488" y="2252663"/>
          <p14:tracePt t="9884" x="2371725" y="2262188"/>
          <p14:tracePt t="9901" x="2362200" y="2266950"/>
          <p14:tracePt t="9917" x="2357438" y="2271713"/>
          <p14:tracePt t="9934" x="2347913" y="2281238"/>
          <p14:tracePt t="9950" x="2343150" y="2290763"/>
          <p14:tracePt t="9967" x="2333625" y="2290763"/>
          <p14:tracePt t="9984" x="2328863" y="2290763"/>
          <p14:tracePt t="10001" x="2324100" y="2290763"/>
          <p14:tracePt t="10036" x="2319338" y="2290763"/>
          <p14:tracePt t="10051" x="2314575" y="2290763"/>
          <p14:tracePt t="10066" x="2309813" y="2295525"/>
          <p14:tracePt t="10073" x="2305050" y="2300288"/>
          <p14:tracePt t="10084" x="2300288" y="2300288"/>
          <p14:tracePt t="10101" x="2286000" y="2309813"/>
          <p14:tracePt t="10117" x="2252663" y="2324100"/>
          <p14:tracePt t="10134" x="2214563" y="2328863"/>
          <p14:tracePt t="10151" x="2171700" y="2333625"/>
          <p14:tracePt t="10167" x="2128838" y="2333625"/>
          <p14:tracePt t="10184" x="2085975" y="2333625"/>
          <p14:tracePt t="10200" x="2062163" y="2328863"/>
          <p14:tracePt t="10217" x="2038350" y="2324100"/>
          <p14:tracePt t="10234" x="2019300" y="2309813"/>
          <p14:tracePt t="10251" x="2009775" y="2305050"/>
          <p14:tracePt t="10267" x="2005013" y="2300288"/>
          <p14:tracePt t="10284" x="2000250" y="2300288"/>
          <p14:tracePt t="10300" x="1995488" y="2300288"/>
          <p14:tracePt t="10670" x="2014538" y="2300288"/>
          <p14:tracePt t="10678" x="2024063" y="2300288"/>
          <p14:tracePt t="10688" x="2043113" y="2300288"/>
          <p14:tracePt t="10701" x="2062163" y="2300288"/>
          <p14:tracePt t="10717" x="2076450" y="2300288"/>
          <p14:tracePt t="10734" x="2100263" y="2300288"/>
          <p14:tracePt t="10767" x="2119313" y="2300288"/>
          <p14:tracePt t="10801" x="2133600" y="2300288"/>
          <p14:tracePt t="10817" x="2138363" y="2300288"/>
          <p14:tracePt t="10834" x="2162175" y="2309813"/>
          <p14:tracePt t="10851" x="2233613" y="2319338"/>
          <p14:tracePt t="10867" x="2281238" y="2319338"/>
          <p14:tracePt t="10884" x="2319338" y="2319338"/>
          <p14:tracePt t="10900" x="2352675" y="2319338"/>
          <p14:tracePt t="10917" x="2400300" y="2314575"/>
          <p14:tracePt t="10934" x="2409825" y="2305050"/>
          <p14:tracePt t="10951" x="2419350" y="2305050"/>
          <p14:tracePt t="10967" x="2428875" y="2305050"/>
          <p14:tracePt t="10984" x="2428875" y="2295525"/>
          <p14:tracePt t="11001" x="2428875" y="2281238"/>
          <p14:tracePt t="11017" x="2419350" y="2262188"/>
          <p14:tracePt t="11034" x="2376488" y="2243138"/>
          <p14:tracePt t="11050" x="2333625" y="2233613"/>
          <p14:tracePt t="11067" x="2290763" y="2243138"/>
          <p14:tracePt t="11084" x="2262188" y="2252663"/>
          <p14:tracePt t="11101" x="2238375" y="2262188"/>
          <p14:tracePt t="11117" x="2233613" y="2266950"/>
          <p14:tracePt t="11134" x="2224088" y="2266950"/>
          <p14:tracePt t="11189" x="2233613" y="2266950"/>
          <p14:tracePt t="11196" x="2243138" y="2266950"/>
          <p14:tracePt t="11204" x="2252663" y="2276475"/>
          <p14:tracePt t="11218" x="2281238" y="2281238"/>
          <p14:tracePt t="11234" x="2305050" y="2281238"/>
          <p14:tracePt t="11251" x="2319338" y="2281238"/>
          <p14:tracePt t="11267" x="2324100" y="2281238"/>
          <p14:tracePt t="11284" x="2333625" y="2281238"/>
          <p14:tracePt t="11344" x="2338388" y="2281238"/>
          <p14:tracePt t="11409" x="2343150" y="2281238"/>
          <p14:tracePt t="11416" x="2347913" y="2281238"/>
          <p14:tracePt t="11423" x="2357438" y="2281238"/>
          <p14:tracePt t="11434" x="2366963" y="2286000"/>
          <p14:tracePt t="11451" x="2390775" y="2290763"/>
          <p14:tracePt t="11467" x="2428875" y="2295525"/>
          <p14:tracePt t="11484" x="2466975" y="2295525"/>
          <p14:tracePt t="11501" x="2509838" y="2295525"/>
          <p14:tracePt t="11517" x="2557463" y="2295525"/>
          <p14:tracePt t="11534" x="2633663" y="2295525"/>
          <p14:tracePt t="11550" x="2686050" y="2295525"/>
          <p14:tracePt t="11567" x="2724150" y="2295525"/>
          <p14:tracePt t="11584" x="2757488" y="2290763"/>
          <p14:tracePt t="11601" x="2786063" y="2286000"/>
          <p14:tracePt t="11617" x="2795588" y="2281238"/>
          <p14:tracePt t="11634" x="2814638" y="2276475"/>
          <p14:tracePt t="11651" x="2828925" y="2271713"/>
          <p14:tracePt t="11667" x="2833688" y="2266950"/>
          <p14:tracePt t="11684" x="2843213" y="2266950"/>
          <p14:tracePt t="11718" x="2843213" y="2262188"/>
          <p14:tracePt t="11734" x="2843213" y="2247900"/>
          <p14:tracePt t="11751" x="2843213" y="2219325"/>
          <p14:tracePt t="11767" x="2833688" y="2195513"/>
          <p14:tracePt t="11785" x="2790825" y="2157413"/>
          <p14:tracePt t="11801" x="2747963" y="2133600"/>
          <p14:tracePt t="11817" x="2695575" y="2119313"/>
          <p14:tracePt t="11834" x="2643188" y="2105025"/>
          <p14:tracePt t="11850" x="2614613" y="2105025"/>
          <p14:tracePt t="11867" x="2590800" y="2105025"/>
          <p14:tracePt t="11884" x="2576513" y="2109788"/>
          <p14:tracePt t="11900" x="2557463" y="2119313"/>
          <p14:tracePt t="11917" x="2547938" y="2124075"/>
          <p14:tracePt t="11934" x="2528888" y="2143125"/>
          <p14:tracePt t="11950" x="2514600" y="2166938"/>
          <p14:tracePt t="11967" x="2495550" y="2200275"/>
          <p14:tracePt t="11984" x="2490788" y="2209800"/>
          <p14:tracePt t="12001" x="2481263" y="2224088"/>
          <p14:tracePt t="12018" x="2476500" y="2233613"/>
          <p14:tracePt t="12051" x="2476500" y="2243138"/>
          <p14:tracePt t="12067" x="2486025" y="2257425"/>
          <p14:tracePt t="12069" x="2500313" y="2266950"/>
          <p14:tracePt t="12084" x="2538413" y="2286000"/>
          <p14:tracePt t="12101" x="2590800" y="2305050"/>
          <p14:tracePt t="12117" x="2643188" y="2319338"/>
          <p14:tracePt t="12134" x="2686050" y="2324100"/>
          <p14:tracePt t="12150" x="2743200" y="2324100"/>
          <p14:tracePt t="12167" x="2781300" y="2324100"/>
          <p14:tracePt t="12184" x="2819400" y="2319338"/>
          <p14:tracePt t="12200" x="2847975" y="2305050"/>
          <p14:tracePt t="12217" x="2890838" y="2281238"/>
          <p14:tracePt t="12234" x="2900363" y="2276475"/>
          <p14:tracePt t="12251" x="2905125" y="2266950"/>
          <p14:tracePt t="12268" x="2905125" y="2257425"/>
          <p14:tracePt t="12284" x="2905125" y="2252663"/>
          <p14:tracePt t="12301" x="2905125" y="2247900"/>
          <p14:tracePt t="12317" x="2886075" y="2243138"/>
          <p14:tracePt t="12334" x="2833688" y="2243138"/>
          <p14:tracePt t="12350" x="2790825" y="2257425"/>
          <p14:tracePt t="12367" x="2752725" y="2271713"/>
          <p14:tracePt t="12384" x="2728913" y="2281238"/>
          <p14:tracePt t="12400" x="2709863" y="2290763"/>
          <p14:tracePt t="12417" x="2705100" y="2290763"/>
          <p14:tracePt t="12434" x="2700338" y="2290763"/>
          <p14:tracePt t="12451" x="2695575" y="2290763"/>
          <p14:tracePt t="12467" x="2690813" y="2290763"/>
          <p14:tracePt t="12855" x="2795588" y="2228850"/>
          <p14:tracePt t="12862" x="3038475" y="2085975"/>
          <p14:tracePt t="12871" x="3300413" y="1971675"/>
          <p14:tracePt t="12900" x="4333875" y="1614488"/>
          <p14:tracePt t="12934" x="5110163" y="1443038"/>
          <p14:tracePt t="12951" x="5462588" y="1366838"/>
          <p14:tracePt t="12967" x="5619750" y="1338263"/>
          <p14:tracePt t="12984" x="5715000" y="1323975"/>
          <p14:tracePt t="13001" x="5805488" y="1309688"/>
          <p14:tracePt t="13017" x="5834063" y="1309688"/>
          <p14:tracePt t="13034" x="5853113" y="1309688"/>
          <p14:tracePt t="13050" x="5862638" y="1309688"/>
          <p14:tracePt t="13067" x="5872163" y="1309688"/>
          <p14:tracePt t="13084" x="5881688" y="1309688"/>
          <p14:tracePt t="13100" x="5886450" y="1309688"/>
          <p14:tracePt t="13117" x="5900738" y="1309688"/>
          <p14:tracePt t="13134" x="5934075" y="1309688"/>
          <p14:tracePt t="13150" x="5972175" y="1304925"/>
          <p14:tracePt t="13167" x="6005513" y="1304925"/>
          <p14:tracePt t="13184" x="6034088" y="1304925"/>
          <p14:tracePt t="13200" x="6062663" y="1304925"/>
          <p14:tracePt t="13217" x="6072188" y="1304925"/>
          <p14:tracePt t="13234" x="6076950" y="1309688"/>
          <p14:tracePt t="13251" x="6072188" y="1328738"/>
          <p14:tracePt t="13267" x="6038850" y="1357313"/>
          <p14:tracePt t="13284" x="5981700" y="1409700"/>
          <p14:tracePt t="13300" x="5910263" y="1457325"/>
          <p14:tracePt t="13317" x="5848350" y="1485900"/>
          <p14:tracePt t="13334" x="5819775" y="1500188"/>
          <p14:tracePt t="13350" x="5786438" y="1509713"/>
          <p14:tracePt t="13367" x="5757863" y="1519238"/>
          <p14:tracePt t="13384" x="5695950" y="1519238"/>
          <p14:tracePt t="13400" x="5653088" y="1519238"/>
          <p14:tracePt t="13417" x="5595938" y="1519238"/>
          <p14:tracePt t="13434" x="5495925" y="1519238"/>
          <p14:tracePt t="13450" x="5424488" y="1519238"/>
          <p14:tracePt t="13467" x="5334000" y="1519238"/>
          <p14:tracePt t="13484" x="5253038" y="1504950"/>
          <p14:tracePt t="13500" x="5143500" y="1476375"/>
          <p14:tracePt t="13517" x="5076825" y="1447800"/>
          <p14:tracePt t="13534" x="5038725" y="1423988"/>
          <p14:tracePt t="13551" x="5010150" y="1385888"/>
          <p14:tracePt t="13567" x="4962525" y="1238250"/>
          <p14:tracePt t="13584" x="4953000" y="1157288"/>
          <p14:tracePt t="13600" x="4957763" y="1104900"/>
          <p14:tracePt t="13617" x="4981575" y="1062038"/>
          <p14:tracePt t="13634" x="5010150" y="1038225"/>
          <p14:tracePt t="13650" x="5053013" y="1023938"/>
          <p14:tracePt t="13667" x="5091113" y="1028700"/>
          <p14:tracePt t="13684" x="5138738" y="1066800"/>
          <p14:tracePt t="13700" x="5172075" y="1152525"/>
          <p14:tracePt t="13717" x="5200650" y="1238250"/>
          <p14:tracePt t="13735" x="5200650" y="1285875"/>
          <p14:tracePt t="13750" x="5200650" y="1352550"/>
          <p14:tracePt t="13767" x="5195888" y="1381125"/>
          <p14:tracePt t="13784" x="5176838" y="1419225"/>
          <p14:tracePt t="13800" x="5172075" y="1438275"/>
          <p14:tracePt t="13817" x="5162550" y="1447800"/>
          <p14:tracePt t="13834" x="5157788" y="1452563"/>
          <p14:tracePt t="13850" x="5157788" y="1462088"/>
          <p14:tracePt t="15482" x="5024438" y="1509713"/>
          <p14:tracePt t="15489" x="4786313" y="1624013"/>
          <p14:tracePt t="15500" x="4557713" y="1704975"/>
          <p14:tracePt t="15517" x="4133850" y="1862138"/>
          <p14:tracePt t="15534" x="3476625" y="2062163"/>
          <p14:tracePt t="15551" x="3100388" y="2133600"/>
          <p14:tracePt t="15567" x="2890838" y="2162175"/>
          <p14:tracePt t="15570" x="2790825" y="2162175"/>
          <p14:tracePt t="15600" x="2528888" y="2114550"/>
          <p14:tracePt t="15633" x="2433638" y="2062163"/>
          <p14:tracePt t="15650" x="2400300" y="2038350"/>
          <p14:tracePt t="15667" x="2366963" y="2028825"/>
          <p14:tracePt t="15684" x="2338388" y="2014538"/>
          <p14:tracePt t="15700" x="2300288" y="2005013"/>
          <p14:tracePt t="15717" x="2266950" y="1990725"/>
          <p14:tracePt t="15733" x="2257425" y="1981200"/>
          <p14:tracePt t="15750" x="2243138" y="1966913"/>
          <p14:tracePt t="15767" x="2238375" y="1952625"/>
          <p14:tracePt t="15784" x="2228850" y="1933575"/>
          <p14:tracePt t="15800" x="2219325" y="1905000"/>
          <p14:tracePt t="15817" x="2214563" y="1885950"/>
          <p14:tracePt t="15834" x="2209800" y="1866900"/>
          <p14:tracePt t="15850" x="2205038" y="1862138"/>
          <p14:tracePt t="15867" x="2200275" y="1857375"/>
          <p14:tracePt t="15883" x="2171700" y="1852613"/>
          <p14:tracePt t="15900" x="2043113" y="1881188"/>
          <p14:tracePt t="15917" x="1900238" y="1924050"/>
          <p14:tracePt t="15934" x="1733550" y="1957388"/>
          <p14:tracePt t="15950" x="1595438" y="1976438"/>
          <p14:tracePt t="15967" x="1471613" y="1985963"/>
          <p14:tracePt t="15984" x="1423988" y="1976438"/>
          <p14:tracePt t="16000" x="1395413" y="1943100"/>
          <p14:tracePt t="16017" x="1357313" y="1824038"/>
          <p14:tracePt t="16034" x="1352550" y="1628775"/>
          <p14:tracePt t="16050" x="1395413" y="1481138"/>
          <p14:tracePt t="16068" x="1447800" y="1343025"/>
          <p14:tracePt t="16070" x="1481138" y="1290638"/>
          <p14:tracePt t="16084" x="1581150" y="1204913"/>
          <p14:tracePt t="16100" x="1690688" y="1157288"/>
          <p14:tracePt t="16117" x="1785938" y="1133475"/>
          <p14:tracePt t="16134" x="1866900" y="1123950"/>
          <p14:tracePt t="16150" x="1985963" y="1143000"/>
          <p14:tracePt t="16167" x="2071688" y="1181100"/>
          <p14:tracePt t="16184" x="2152650" y="1228725"/>
          <p14:tracePt t="16200" x="2209800" y="1281113"/>
          <p14:tracePt t="16217" x="2271713" y="1357313"/>
          <p14:tracePt t="16234" x="2295525" y="1395413"/>
          <p14:tracePt t="16250" x="2314575" y="1433513"/>
          <p14:tracePt t="16267" x="2328863" y="1495425"/>
          <p14:tracePt t="16283" x="2324100" y="1543050"/>
          <p14:tracePt t="16300" x="2314575" y="1604963"/>
          <p14:tracePt t="16317" x="2300288" y="1647825"/>
          <p14:tracePt t="16334" x="2276475" y="1690688"/>
          <p14:tracePt t="16350" x="2257425" y="1700213"/>
          <p14:tracePt t="16367" x="2243138" y="1704975"/>
          <p14:tracePt t="16384" x="2238375" y="1709738"/>
          <p14:tracePt t="16400" x="2228850" y="1719263"/>
          <p14:tracePt t="16417" x="2224088" y="1724025"/>
          <p14:tracePt t="16434" x="2214563" y="1724025"/>
          <p14:tracePt t="16480" x="2209800" y="1724025"/>
          <p14:tracePt t="16861" x="2219325" y="1762125"/>
          <p14:tracePt t="16869" x="2238375" y="1833563"/>
          <p14:tracePt t="16884" x="2252663" y="1966913"/>
          <p14:tracePt t="16900" x="2252663" y="2057400"/>
          <p14:tracePt t="16917" x="2252663" y="2119313"/>
          <p14:tracePt t="16933" x="2243138" y="2171700"/>
          <p14:tracePt t="16950" x="2233613" y="2219325"/>
          <p14:tracePt t="16983" x="2233613" y="2247900"/>
          <p14:tracePt t="17017" x="2224088" y="2262188"/>
          <p14:tracePt t="17033" x="2224088" y="2266950"/>
          <p14:tracePt t="17050" x="2214563" y="2276475"/>
          <p14:tracePt t="17067" x="2200275" y="2290763"/>
          <p14:tracePt t="17084" x="2176463" y="2309813"/>
          <p14:tracePt t="17100" x="2147888" y="2328863"/>
          <p14:tracePt t="17117" x="2109788" y="2347913"/>
          <p14:tracePt t="17133" x="2062163" y="2357438"/>
          <p14:tracePt t="17150" x="2043113" y="2357438"/>
          <p14:tracePt t="17167" x="2019300" y="2357438"/>
          <p14:tracePt t="17184" x="2000250" y="2357438"/>
          <p14:tracePt t="17200" x="1990725" y="2357438"/>
          <p14:tracePt t="17217" x="1985963" y="2357438"/>
          <p14:tracePt t="17233" x="1981200" y="2357438"/>
          <p14:tracePt t="17250" x="1971675" y="2357438"/>
          <p14:tracePt t="17283" x="1966913" y="2357438"/>
          <p14:tracePt t="17500" x="2000250" y="2357438"/>
          <p14:tracePt t="17507" x="2043113" y="2357438"/>
          <p14:tracePt t="17517" x="2076450" y="2357438"/>
          <p14:tracePt t="17533" x="2138363" y="2357438"/>
          <p14:tracePt t="17550" x="2185988" y="2357438"/>
          <p14:tracePt t="17567" x="2290763" y="2357438"/>
          <p14:tracePt t="17583" x="2371725" y="2366963"/>
          <p14:tracePt t="17600" x="2462213" y="2371725"/>
          <p14:tracePt t="17617" x="2576513" y="2381250"/>
          <p14:tracePt t="17633" x="2638425" y="2381250"/>
          <p14:tracePt t="17650" x="2714625" y="2381250"/>
          <p14:tracePt t="17667" x="2786063" y="2381250"/>
          <p14:tracePt t="17683" x="2876550" y="2381250"/>
          <p14:tracePt t="17700" x="2938463" y="2381250"/>
          <p14:tracePt t="17717" x="2981325" y="2381250"/>
          <p14:tracePt t="17733" x="3024188" y="2386013"/>
          <p14:tracePt t="17750" x="3086100" y="2400300"/>
          <p14:tracePt t="17767" x="3119438" y="2414588"/>
          <p14:tracePt t="17783" x="3167063" y="2424113"/>
          <p14:tracePt t="17800" x="3214688" y="2438400"/>
          <p14:tracePt t="17817" x="3233738" y="2438400"/>
          <p14:tracePt t="17833" x="3248025" y="2438400"/>
          <p14:tracePt t="17850" x="3257550" y="2438400"/>
          <p14:tracePt t="17867" x="3267075" y="2438400"/>
          <p14:tracePt t="17883" x="3271838" y="2438400"/>
          <p14:tracePt t="17900" x="3276600" y="2438400"/>
          <p14:tracePt t="19769" x="3248025" y="2576513"/>
          <p14:tracePt t="19775" x="3190875" y="2743200"/>
          <p14:tracePt t="19783" x="3162300" y="2833688"/>
          <p14:tracePt t="19800" x="3100388" y="2952750"/>
          <p14:tracePt t="19817" x="3043238" y="3043238"/>
          <p14:tracePt t="19834" x="2962275" y="3190875"/>
          <p14:tracePt t="19866" x="2909888" y="3333750"/>
          <p14:tracePt t="19900" x="2895600" y="3381375"/>
          <p14:tracePt t="19916" x="2895600" y="3386138"/>
          <p14:tracePt t="19933" x="2895600" y="3390900"/>
          <p14:tracePt t="19950" x="2895600" y="3395663"/>
          <p14:tracePt t="20026" x="2895600" y="3400425"/>
          <p14:tracePt t="20040" x="2895600" y="3405188"/>
          <p14:tracePt t="20047" x="2895600" y="3409950"/>
          <p14:tracePt t="20054" x="2900363" y="3419475"/>
          <p14:tracePt t="20067" x="2905125" y="3438525"/>
          <p14:tracePt t="20085" x="2933700" y="3571875"/>
          <p14:tracePt t="20100" x="2952750" y="3729038"/>
          <p14:tracePt t="20117" x="2962275" y="3862388"/>
          <p14:tracePt t="20133" x="2962275" y="4019550"/>
          <p14:tracePt t="20150" x="2947988" y="4191000"/>
          <p14:tracePt t="20167" x="2943225" y="4262438"/>
          <p14:tracePt t="20183" x="2928938" y="4310063"/>
          <p14:tracePt t="20200" x="2924175" y="4348163"/>
          <p14:tracePt t="20216" x="2900363" y="4424363"/>
          <p14:tracePt t="20233" x="2881313" y="4471988"/>
          <p14:tracePt t="20250" x="2862263" y="4505325"/>
          <p14:tracePt t="20267" x="2852738" y="4524375"/>
          <p14:tracePt t="20546" x="2838450" y="4533900"/>
          <p14:tracePt t="20554" x="2819400" y="4548188"/>
          <p14:tracePt t="20567" x="2800350" y="4567238"/>
          <p14:tracePt t="20583" x="2752725" y="4600575"/>
          <p14:tracePt t="20600" x="2724150" y="4624388"/>
          <p14:tracePt t="20616" x="2676525" y="4643438"/>
          <p14:tracePt t="20633" x="2614613" y="4672013"/>
          <p14:tracePt t="20650" x="2562225" y="4686300"/>
          <p14:tracePt t="20667" x="2519363" y="4705350"/>
          <p14:tracePt t="20683" x="2476500" y="4719638"/>
          <p14:tracePt t="20700" x="2414588" y="4733925"/>
          <p14:tracePt t="20717" x="2376488" y="4733925"/>
          <p14:tracePt t="20733" x="2343150" y="4738688"/>
          <p14:tracePt t="20750" x="2305050" y="4738688"/>
          <p14:tracePt t="20766" x="2257425" y="4729163"/>
          <p14:tracePt t="20783" x="2228850" y="4714875"/>
          <p14:tracePt t="20800" x="2205038" y="4695825"/>
          <p14:tracePt t="20817" x="2176463" y="4667250"/>
          <p14:tracePt t="20833" x="2162175" y="4633913"/>
          <p14:tracePt t="20850" x="2152650" y="4581525"/>
          <p14:tracePt t="20866" x="2152650" y="4524375"/>
          <p14:tracePt t="20883" x="2190750" y="4419600"/>
          <p14:tracePt t="20900" x="2233613" y="4362450"/>
          <p14:tracePt t="20916" x="2324100" y="4300538"/>
          <p14:tracePt t="20933" x="2452688" y="4257675"/>
          <p14:tracePt t="20950" x="2633663" y="4229100"/>
          <p14:tracePt t="20966" x="2714625" y="4233863"/>
          <p14:tracePt t="20983" x="2767013" y="4248150"/>
          <p14:tracePt t="21000" x="2809875" y="4271963"/>
          <p14:tracePt t="21016" x="2857500" y="4329113"/>
          <p14:tracePt t="21033" x="2876550" y="4381500"/>
          <p14:tracePt t="21050" x="2890838" y="4433888"/>
          <p14:tracePt t="21067" x="2895600" y="4510088"/>
          <p14:tracePt t="21083" x="2895600" y="4572000"/>
          <p14:tracePt t="21100" x="2886075" y="4652963"/>
          <p14:tracePt t="21117" x="2876550" y="4714875"/>
          <p14:tracePt t="21133" x="2857500" y="4762500"/>
          <p14:tracePt t="21150" x="2852738" y="4786313"/>
          <p14:tracePt t="21167" x="2843213" y="4800600"/>
          <p14:tracePt t="21183" x="2833688" y="4810125"/>
          <p14:tracePt t="21200" x="2833688" y="4814888"/>
          <p14:tracePt t="21419" x="2814638" y="4852988"/>
          <p14:tracePt t="21426" x="2790825" y="4924425"/>
          <p14:tracePt t="21434" x="2767013" y="4972050"/>
          <p14:tracePt t="21450" x="2738438" y="5029200"/>
          <p14:tracePt t="21466" x="2719388" y="5057775"/>
          <p14:tracePt t="21483" x="2714625" y="5076825"/>
          <p14:tracePt t="21500" x="2709863" y="5086350"/>
          <p14:tracePt t="21516" x="2709863" y="5091113"/>
          <p14:tracePt t="21533" x="2709863" y="5095875"/>
          <p14:tracePt t="21550" x="2709863" y="5100638"/>
          <p14:tracePt t="21566" x="2705100" y="5100638"/>
          <p14:tracePt t="21583" x="2700338" y="5110163"/>
          <p14:tracePt t="21600" x="2690813" y="5114925"/>
          <p14:tracePt t="21617" x="2686050" y="5119688"/>
          <p14:tracePt t="21633" x="2676525" y="5133975"/>
          <p14:tracePt t="21650" x="2671763" y="5143500"/>
          <p14:tracePt t="21666" x="2662238" y="5148263"/>
          <p14:tracePt t="21683" x="2652713" y="5153025"/>
          <p14:tracePt t="21700" x="2647950" y="5162550"/>
          <p14:tracePt t="21716" x="2643188" y="5162550"/>
          <p14:tracePt t="22147" x="2647950" y="5157788"/>
          <p14:tracePt t="22153" x="2676525" y="5143500"/>
          <p14:tracePt t="22166" x="2705100" y="5133975"/>
          <p14:tracePt t="22183" x="2843213" y="5114925"/>
          <p14:tracePt t="22200" x="2933700" y="5114925"/>
          <p14:tracePt t="22217" x="3043238" y="5114925"/>
          <p14:tracePt t="22250" x="3295650" y="5110163"/>
          <p14:tracePt t="22283" x="3419475" y="5086350"/>
          <p14:tracePt t="22300" x="3467100" y="5076825"/>
          <p14:tracePt t="22316" x="3481388" y="5067300"/>
          <p14:tracePt t="22333" x="3490913" y="5067300"/>
          <p14:tracePt t="22350" x="3500438" y="5067300"/>
          <p14:tracePt t="22411" x="3495675" y="5067300"/>
          <p14:tracePt t="22418" x="3481388" y="5072063"/>
          <p14:tracePt t="22425" x="3443288" y="5086350"/>
          <p14:tracePt t="22433" x="3405188" y="5100638"/>
          <p14:tracePt t="22450" x="3267075" y="5143500"/>
          <p14:tracePt t="22467" x="3128963" y="5186363"/>
          <p14:tracePt t="22483" x="2914650" y="5214938"/>
          <p14:tracePt t="22500" x="2814638" y="5214938"/>
          <p14:tracePt t="22516" x="2733675" y="5210175"/>
          <p14:tracePt t="22533" x="2671763" y="5195888"/>
          <p14:tracePt t="22550" x="2581275" y="5167313"/>
          <p14:tracePt t="22566" x="2519363" y="5153025"/>
          <p14:tracePt t="22583" x="2447925" y="5138738"/>
          <p14:tracePt t="22600" x="2376488" y="5133975"/>
          <p14:tracePt t="22616" x="2300288" y="5119688"/>
          <p14:tracePt t="22633" x="2262188" y="5100638"/>
          <p14:tracePt t="22650" x="2233613" y="5091113"/>
          <p14:tracePt t="22667" x="2205038" y="5076825"/>
          <p14:tracePt t="22683" x="2190750" y="5072063"/>
          <p14:tracePt t="22700" x="2185988" y="5062538"/>
          <p14:tracePt t="22716" x="2176463" y="5062538"/>
          <p14:tracePt t="22733" x="2166938" y="5062538"/>
          <p14:tracePt t="22750" x="2157413" y="5053013"/>
          <p14:tracePt t="22767" x="2143125" y="5053013"/>
          <p14:tracePt t="22783" x="2114550" y="5053013"/>
          <p14:tracePt t="22800" x="2052638" y="5062538"/>
          <p14:tracePt t="22816" x="2000250" y="5076825"/>
          <p14:tracePt t="22833" x="1947863" y="5095875"/>
          <p14:tracePt t="22850" x="1885950" y="5119688"/>
          <p14:tracePt t="22866" x="1833563" y="5133975"/>
          <p14:tracePt t="22883" x="1790700" y="5133975"/>
          <p14:tracePt t="22900" x="1747838" y="5133975"/>
          <p14:tracePt t="22916" x="1685925" y="5110163"/>
          <p14:tracePt t="22933" x="1647825" y="5091113"/>
          <p14:tracePt t="22950" x="1609725" y="5067300"/>
          <p14:tracePt t="22966" x="1585913" y="5043488"/>
          <p14:tracePt t="22983" x="1552575" y="4981575"/>
          <p14:tracePt t="23000" x="1538288" y="4900613"/>
          <p14:tracePt t="23016" x="1543050" y="4819650"/>
          <p14:tracePt t="23033" x="1566863" y="4748213"/>
          <p14:tracePt t="23049" x="1590675" y="4714875"/>
          <p14:tracePt t="23066" x="1628775" y="4691063"/>
          <p14:tracePt t="23083" x="1681163" y="4676775"/>
          <p14:tracePt t="23100" x="1757363" y="4676775"/>
          <p14:tracePt t="23116" x="1800225" y="4686300"/>
          <p14:tracePt t="23133" x="1828800" y="4700588"/>
          <p14:tracePt t="23150" x="1852613" y="4724400"/>
          <p14:tracePt t="23166" x="1871663" y="4757738"/>
          <p14:tracePt t="23183" x="1876425" y="4776788"/>
          <p14:tracePt t="23200" x="1876425" y="4800600"/>
          <p14:tracePt t="23216" x="1866900" y="4824413"/>
          <p14:tracePt t="23233" x="1857375" y="4852988"/>
          <p14:tracePt t="23250" x="1857375" y="4895850"/>
          <p14:tracePt t="23266" x="1862138" y="4957763"/>
          <p14:tracePt t="23283" x="1876425" y="5086350"/>
          <p14:tracePt t="23300" x="1881188" y="5176838"/>
          <p14:tracePt t="23316" x="1895475" y="5229225"/>
          <p14:tracePt t="23333" x="1900238" y="5262563"/>
          <p14:tracePt t="23350" x="1914525" y="5310188"/>
          <p14:tracePt t="23366" x="1919288" y="5348288"/>
          <p14:tracePt t="23383" x="1919288" y="5367338"/>
          <p14:tracePt t="23400" x="1919288" y="5391150"/>
          <p14:tracePt t="23416" x="1905000" y="5438775"/>
          <p14:tracePt t="23433" x="1881188" y="5467350"/>
          <p14:tracePt t="23450" x="1852613" y="5500688"/>
          <p14:tracePt t="23466" x="1800225" y="5543550"/>
          <p14:tracePt t="23483" x="1757363" y="5572125"/>
          <p14:tracePt t="23500" x="1709738" y="5595938"/>
          <p14:tracePt t="23516" x="1666875" y="5614988"/>
          <p14:tracePt t="23533" x="1624013" y="5634038"/>
          <p14:tracePt t="23550" x="1614488" y="5638800"/>
          <p14:tracePt t="23566" x="1604963" y="5643563"/>
          <p14:tracePt t="23583" x="1595438" y="5643563"/>
          <p14:tracePt t="23600" x="1585913" y="5643563"/>
          <p14:tracePt t="23616" x="1581150" y="5643563"/>
          <p14:tracePt t="23633" x="1576388" y="5643563"/>
          <p14:tracePt t="23650" x="1566863" y="5643563"/>
          <p14:tracePt t="23666" x="1566863" y="5638800"/>
          <p14:tracePt t="23683" x="1571625" y="5624513"/>
          <p14:tracePt t="23700" x="1604963" y="5567363"/>
          <p14:tracePt t="23716" x="1676400" y="5438775"/>
          <p14:tracePt t="23733" x="1704975" y="5386388"/>
          <p14:tracePt t="23750" x="1714500" y="5357813"/>
          <p14:tracePt t="23766" x="1728788" y="5324475"/>
          <p14:tracePt t="23783" x="1738313" y="5305425"/>
          <p14:tracePt t="23800" x="1738313" y="5291138"/>
          <p14:tracePt t="23816" x="1738313" y="5281613"/>
          <p14:tracePt t="23833" x="1738313" y="5243513"/>
          <p14:tracePt t="23850" x="1733550" y="5205413"/>
          <p14:tracePt t="23866" x="1724025" y="5176838"/>
          <p14:tracePt t="23883" x="1719263" y="5153025"/>
          <p14:tracePt t="23900" x="1709738" y="5129213"/>
          <p14:tracePt t="23916" x="1700213" y="5110163"/>
          <p14:tracePt t="23933" x="1695450" y="5095875"/>
          <p14:tracePt t="23949" x="1690688" y="5086350"/>
          <p14:tracePt t="23966" x="1681163" y="5076825"/>
          <p14:tracePt t="23983" x="1676400" y="5072063"/>
          <p14:tracePt t="24000" x="1676400" y="5067300"/>
          <p14:tracePt t="24022" x="1676400" y="5062538"/>
          <p14:tracePt t="24033" x="1681163" y="5057775"/>
          <p14:tracePt t="24050" x="1709738" y="5053013"/>
          <p14:tracePt t="24067" x="1781175" y="5033963"/>
          <p14:tracePt t="24071" x="1847850" y="5024438"/>
          <p14:tracePt t="24083" x="2009775" y="4995863"/>
          <p14:tracePt t="24100" x="2143125" y="4972050"/>
          <p14:tracePt t="24116" x="2281238" y="4953000"/>
          <p14:tracePt t="24133" x="2390775" y="4953000"/>
          <p14:tracePt t="24150" x="2571750" y="4957763"/>
          <p14:tracePt t="24166" x="2643188" y="4967288"/>
          <p14:tracePt t="24183" x="2681288" y="4976813"/>
          <p14:tracePt t="24200" x="2714625" y="4976813"/>
          <p14:tracePt t="24216" x="2719388" y="4976813"/>
          <p14:tracePt t="24233" x="2724150" y="4981575"/>
          <p14:tracePt t="24250" x="2724150" y="4995863"/>
          <p14:tracePt t="24266" x="2647950" y="5053013"/>
          <p14:tracePt t="24283" x="2514600" y="5148263"/>
          <p14:tracePt t="24300" x="2347913" y="5253038"/>
          <p14:tracePt t="24316" x="2152650" y="5334000"/>
          <p14:tracePt t="24333" x="1943100" y="5405438"/>
          <p14:tracePt t="24350" x="1847850" y="5429250"/>
          <p14:tracePt t="24366" x="1776413" y="5443538"/>
          <p14:tracePt t="24383" x="1733550" y="5448300"/>
          <p14:tracePt t="24399" x="1704975" y="5448300"/>
          <p14:tracePt t="24416" x="1695450" y="5448300"/>
          <p14:tracePt t="24433" x="1685925" y="5448300"/>
          <p14:tracePt t="24479" x="1695450" y="5443538"/>
          <p14:tracePt t="24487" x="1704975" y="5443538"/>
          <p14:tracePt t="24499" x="1724025" y="5438775"/>
          <p14:tracePt t="24516" x="1862138" y="5414963"/>
          <p14:tracePt t="24533" x="2005013" y="5405438"/>
          <p14:tracePt t="24549" x="2119313" y="5391150"/>
          <p14:tracePt t="24566" x="2224088" y="5381625"/>
          <p14:tracePt t="24568" x="2271713" y="5372100"/>
          <p14:tracePt t="24583" x="2343150" y="5367338"/>
          <p14:tracePt t="24599" x="2390775" y="5367338"/>
          <p14:tracePt t="24616" x="2419350" y="5367338"/>
          <p14:tracePt t="24633" x="2438400" y="5367338"/>
          <p14:tracePt t="24649" x="2443163" y="5367338"/>
          <p14:tracePt t="24666" x="2447925" y="5367338"/>
          <p14:tracePt t="24683" x="2452688" y="5367338"/>
          <p14:tracePt t="24729" x="2457450" y="5367338"/>
          <p14:tracePt t="24743" x="2462213" y="5367338"/>
          <p14:tracePt t="28047" x="2486025" y="5281613"/>
          <p14:tracePt t="28053" x="2514600" y="5167313"/>
          <p14:tracePt t="28066" x="2538413" y="5076825"/>
          <p14:tracePt t="28083" x="2614613" y="4767263"/>
          <p14:tracePt t="28099" x="2662238" y="4538663"/>
          <p14:tracePt t="28116" x="2709863" y="4333875"/>
          <p14:tracePt t="28149" x="2828925" y="3890963"/>
          <p14:tracePt t="28183" x="2886075" y="3762375"/>
          <p14:tracePt t="28200" x="2947988" y="3648075"/>
          <p14:tracePt t="28216" x="2986088" y="3548063"/>
          <p14:tracePt t="28232" x="3019425" y="3462338"/>
          <p14:tracePt t="28249" x="3048000" y="3386138"/>
          <p14:tracePt t="28266" x="3095625" y="3233738"/>
          <p14:tracePt t="28283" x="3124200" y="3119438"/>
          <p14:tracePt t="28299" x="3133725" y="3062288"/>
          <p14:tracePt t="28316" x="3143250" y="3033713"/>
          <p14:tracePt t="28332" x="3148013" y="3009900"/>
          <p14:tracePt t="28349" x="3148013" y="3005138"/>
          <p14:tracePt t="28366" x="3148013" y="3000375"/>
          <p14:tracePt t="28383" x="3148013" y="2981325"/>
          <p14:tracePt t="28399" x="3152775" y="2947988"/>
          <p14:tracePt t="28416" x="3152775" y="2905125"/>
          <p14:tracePt t="28433" x="3152775" y="2838450"/>
          <p14:tracePt t="28450" x="3152775" y="2690813"/>
          <p14:tracePt t="28466" x="3143250" y="2628900"/>
          <p14:tracePt t="28483" x="3128963" y="2595563"/>
          <p14:tracePt t="28499" x="3124200" y="2562225"/>
          <p14:tracePt t="28516" x="3105150" y="2524125"/>
          <p14:tracePt t="28533" x="3095625" y="2500313"/>
          <p14:tracePt t="28549" x="3090863" y="2490788"/>
          <p14:tracePt t="28566" x="3086100" y="2481263"/>
          <p14:tracePt t="28838" x="3086100" y="2476500"/>
          <p14:tracePt t="28846" x="3081338" y="2471738"/>
          <p14:tracePt t="28853" x="3076575" y="2462213"/>
          <p14:tracePt t="28868" x="3076575" y="2457450"/>
          <p14:tracePt t="28883" x="3076575" y="2452688"/>
          <p14:tracePt t="28899" x="3076575" y="2443163"/>
          <p14:tracePt t="28949" x="3062288" y="2428875"/>
          <p14:tracePt t="28983" x="3038475" y="2414588"/>
          <p14:tracePt t="29000" x="3019425" y="2405063"/>
          <p14:tracePt t="29016" x="2995613" y="2400300"/>
          <p14:tracePt t="29032" x="2986088" y="2395538"/>
          <p14:tracePt t="29049" x="2971800" y="2381250"/>
          <p14:tracePt t="29066" x="2952750" y="2371725"/>
          <p14:tracePt t="29082" x="2938463" y="2366963"/>
          <p14:tracePt t="29099" x="2928938" y="2362200"/>
          <p14:tracePt t="29116" x="2905125" y="2357438"/>
          <p14:tracePt t="29132" x="2871788" y="2357438"/>
          <p14:tracePt t="29149" x="2857500" y="2357438"/>
          <p14:tracePt t="29166" x="2847975" y="2357438"/>
          <p14:tracePt t="29182" x="2843213" y="2357438"/>
          <p14:tracePt t="29199" x="2833688" y="2357438"/>
          <p14:tracePt t="29216" x="2824163" y="2357438"/>
          <p14:tracePt t="29233" x="2809875" y="2357438"/>
          <p14:tracePt t="29249" x="2786063" y="2357438"/>
          <p14:tracePt t="29266" x="2762250" y="2357438"/>
          <p14:tracePt t="29283" x="2747963" y="2357438"/>
          <p14:tracePt t="29299" x="2733675" y="2362200"/>
          <p14:tracePt t="29316" x="2724150" y="2362200"/>
          <p14:tracePt t="29332" x="2714625" y="2362200"/>
          <p14:tracePt t="29349" x="2709863" y="2362200"/>
          <p14:tracePt t="29653" x="2714625" y="2362200"/>
          <p14:tracePt t="29660" x="2719388" y="2362200"/>
          <p14:tracePt t="29668" x="2724150" y="2362200"/>
          <p14:tracePt t="29683" x="2733675" y="2362200"/>
          <p14:tracePt t="29699" x="2743200" y="2362200"/>
          <p14:tracePt t="29716" x="2747963" y="2362200"/>
          <p14:tracePt t="29733" x="2752725" y="2362200"/>
          <p14:tracePt t="29800" x="2747963" y="2366963"/>
          <p14:tracePt t="29807" x="2738438" y="2366963"/>
          <p14:tracePt t="29816" x="2728913" y="2366963"/>
          <p14:tracePt t="29832" x="2690813" y="2366963"/>
          <p14:tracePt t="29849" x="2643188" y="2366963"/>
          <p14:tracePt t="29866" x="2571750" y="2362200"/>
          <p14:tracePt t="29882" x="2543175" y="2357438"/>
          <p14:tracePt t="29899" x="2528888" y="2352675"/>
          <p14:tracePt t="29916" x="2524125" y="2352675"/>
          <p14:tracePt t="29932" x="2514600" y="2352675"/>
          <p14:tracePt t="29949" x="2509838" y="2352675"/>
          <p14:tracePt t="29984" x="2505075" y="2352675"/>
          <p14:tracePt t="30006" x="2500313" y="2352675"/>
          <p14:tracePt t="30021" x="2495550" y="2352675"/>
          <p14:tracePt t="30032" x="2490788" y="2347913"/>
          <p14:tracePt t="30049" x="2466975" y="2333625"/>
          <p14:tracePt t="30066" x="2443163" y="2333625"/>
          <p14:tracePt t="30082" x="2424113" y="2333625"/>
          <p14:tracePt t="30099" x="2409825" y="2333625"/>
          <p14:tracePt t="30116" x="2386013" y="2333625"/>
          <p14:tracePt t="30133" x="2381250" y="2333625"/>
          <p14:tracePt t="30149" x="2376488" y="2333625"/>
          <p14:tracePt t="30166" x="2366963" y="2333625"/>
          <p14:tracePt t="30204" x="2366963" y="2328863"/>
          <p14:tracePt t="30216" x="2366963" y="2324100"/>
          <p14:tracePt t="30232" x="2386013" y="2305050"/>
          <p14:tracePt t="30249" x="2400300" y="2286000"/>
          <p14:tracePt t="30266" x="2405063" y="2276475"/>
          <p14:tracePt t="30282" x="2414588" y="2266950"/>
          <p14:tracePt t="30299" x="2424113" y="2257425"/>
          <p14:tracePt t="30316" x="2438400" y="2257425"/>
          <p14:tracePt t="30333" x="2452688" y="2252663"/>
          <p14:tracePt t="30349" x="2462213" y="2252663"/>
          <p14:tracePt t="30366" x="2481263" y="2252663"/>
          <p14:tracePt t="30382" x="2486025" y="2252663"/>
          <p14:tracePt t="30399" x="2490788" y="2252663"/>
          <p14:tracePt t="30416" x="2500313" y="2252663"/>
          <p14:tracePt t="30469" x="2505075" y="2252663"/>
          <p14:tracePt t="30476" x="2509838" y="2252663"/>
          <p14:tracePt t="30483" x="2514600" y="2252663"/>
          <p14:tracePt t="30499" x="2528888" y="2252663"/>
          <p14:tracePt t="30516" x="2552700" y="2262188"/>
          <p14:tracePt t="30532" x="2576513" y="2266950"/>
          <p14:tracePt t="30549" x="2614613" y="2271713"/>
          <p14:tracePt t="30566" x="2652713" y="2271713"/>
          <p14:tracePt t="30582" x="2686050" y="2271713"/>
          <p14:tracePt t="30600" x="2733675" y="2271713"/>
          <p14:tracePt t="30616" x="2762250" y="2281238"/>
          <p14:tracePt t="30632" x="2790825" y="2286000"/>
          <p14:tracePt t="30649" x="2819400" y="2295525"/>
          <p14:tracePt t="30666" x="2876550" y="2309813"/>
          <p14:tracePt t="30682" x="2909888" y="2309813"/>
          <p14:tracePt t="30699" x="2938463" y="2309813"/>
          <p14:tracePt t="30716" x="2981325" y="2309813"/>
          <p14:tracePt t="30732" x="3043238" y="2309813"/>
          <p14:tracePt t="30749" x="3076575" y="2309813"/>
          <p14:tracePt t="30766" x="3114675" y="2309813"/>
          <p14:tracePt t="30782" x="3143250" y="2309813"/>
          <p14:tracePt t="30799" x="3190875" y="2309813"/>
          <p14:tracePt t="30816" x="3214688" y="2309813"/>
          <p14:tracePt t="30832" x="3238500" y="2309813"/>
          <p14:tracePt t="30849" x="3257550" y="2314575"/>
          <p14:tracePt t="30866" x="3271838" y="2314575"/>
          <p14:tracePt t="30882" x="3276600" y="2319338"/>
          <p14:tracePt t="30899" x="3281363" y="2319338"/>
          <p14:tracePt t="49725" x="3305175" y="2405063"/>
          <p14:tracePt t="49733" x="3343275" y="2505075"/>
          <p14:tracePt t="49740" x="3386138" y="2600325"/>
          <p14:tracePt t="49747" x="3424238" y="2690813"/>
          <p14:tracePt t="49765" x="3500438" y="2914650"/>
          <p14:tracePt t="49781" x="3519488" y="3105150"/>
          <p14:tracePt t="49814" x="3395663" y="3757613"/>
          <p14:tracePt t="49848" x="3267075" y="4157663"/>
          <p14:tracePt t="49864" x="3176588" y="4386263"/>
          <p14:tracePt t="49881" x="3119438" y="4510088"/>
          <p14:tracePt t="49898" x="3076575" y="4614863"/>
          <p14:tracePt t="49914" x="3038475" y="4681538"/>
          <p14:tracePt t="49931" x="3000375" y="4748213"/>
          <p14:tracePt t="49948" x="2967038" y="4776788"/>
          <p14:tracePt t="49964" x="2928938" y="4810125"/>
          <p14:tracePt t="49981" x="2843213" y="4881563"/>
          <p14:tracePt t="49998" x="2781300" y="4933950"/>
          <p14:tracePt t="50014" x="2700338" y="5019675"/>
          <p14:tracePt t="50031" x="2609850" y="5110163"/>
          <p14:tracePt t="50048" x="2495550" y="5233988"/>
          <p14:tracePt t="50064" x="2424113" y="5286375"/>
          <p14:tracePt t="50081" x="2386013" y="5319713"/>
          <p14:tracePt t="50098" x="2357438" y="5338763"/>
          <p14:tracePt t="50114" x="2333625" y="5348288"/>
          <p14:tracePt t="50131" x="2328863" y="5357813"/>
          <p14:tracePt t="50147" x="2309813" y="5362575"/>
          <p14:tracePt t="50165" x="2224088" y="5376863"/>
          <p14:tracePt t="50181" x="2133600" y="5376863"/>
          <p14:tracePt t="50198" x="2043113" y="5381625"/>
          <p14:tracePt t="50214" x="1985963" y="5381625"/>
          <p14:tracePt t="50231" x="1924050" y="5381625"/>
          <p14:tracePt t="50247" x="1909763" y="5381625"/>
          <p14:tracePt t="50264" x="1895475" y="5381625"/>
          <p14:tracePt t="50281" x="1881188" y="5381625"/>
          <p14:tracePt t="50297" x="1857375" y="5372100"/>
          <p14:tracePt t="50314" x="1847850" y="5367338"/>
          <p14:tracePt t="50331" x="1843088" y="5367338"/>
          <p14:tracePt t="50348" x="1838325" y="5367338"/>
          <p14:tracePt t="50364" x="1828800" y="5367338"/>
          <p14:tracePt t="50381" x="1824038" y="5367338"/>
          <p14:tracePt t="50458" x="1824038" y="5362575"/>
          <p14:tracePt t="50466" x="1824038" y="5353050"/>
          <p14:tracePt t="50473" x="1828800" y="5319713"/>
          <p14:tracePt t="50481" x="1838325" y="5253038"/>
          <p14:tracePt t="50498" x="1881188" y="5091113"/>
          <p14:tracePt t="50514" x="2014538" y="4633913"/>
          <p14:tracePt t="50532" x="2214563" y="3952875"/>
          <p14:tracePt t="50548" x="2343150" y="3614738"/>
          <p14:tracePt t="50565" x="2471738" y="3286125"/>
          <p14:tracePt t="50581" x="2590800" y="3014663"/>
          <p14:tracePt t="50583" x="2628900" y="2943225"/>
          <p14:tracePt t="50598" x="2700338" y="2790825"/>
          <p14:tracePt t="50614" x="2762250" y="2647950"/>
          <p14:tracePt t="50631" x="2800350" y="2552700"/>
          <p14:tracePt t="50648" x="2828925" y="2505075"/>
          <p14:tracePt t="50664" x="2852738" y="2447925"/>
          <p14:tracePt t="50682" x="2876550" y="2419350"/>
          <p14:tracePt t="50698" x="2900363" y="2371725"/>
          <p14:tracePt t="50714" x="2947988" y="2295525"/>
          <p14:tracePt t="50731" x="3014663" y="2147888"/>
          <p14:tracePt t="50747" x="3038475" y="2095500"/>
          <p14:tracePt t="50764" x="3052763" y="2062163"/>
          <p14:tracePt t="50781" x="3062288" y="2038350"/>
          <p14:tracePt t="50797" x="3062288" y="2028825"/>
          <p14:tracePt t="50814" x="3062288" y="2024063"/>
          <p14:tracePt t="50831" x="3062288" y="2019300"/>
          <p14:tracePt t="50877" x="3067050" y="2014538"/>
          <p14:tracePt t="50884" x="3071813" y="2009775"/>
          <p14:tracePt t="50897" x="3076575" y="2009775"/>
          <p14:tracePt t="50914" x="3124200" y="2000250"/>
          <p14:tracePt t="50931" x="3190875" y="2000250"/>
          <p14:tracePt t="50948" x="3286125" y="2014538"/>
          <p14:tracePt t="50965" x="3409950" y="2052638"/>
          <p14:tracePt t="50981" x="3462338" y="2066925"/>
          <p14:tracePt t="50998" x="3490913" y="2076450"/>
          <p14:tracePt t="51014" x="3505200" y="2085975"/>
          <p14:tracePt t="51031" x="3524250" y="2095500"/>
          <p14:tracePt t="51048" x="3529013" y="2095500"/>
          <p14:tracePt t="51064" x="3533775" y="2095500"/>
          <p14:tracePt t="51083" x="3538538" y="2095500"/>
          <p14:tracePt t="51135" x="3543300" y="2095500"/>
          <p14:tracePt t="51868" x="3533775" y="2243138"/>
          <p14:tracePt t="51875" x="3495675" y="2438400"/>
          <p14:tracePt t="51883" x="3457575" y="2638425"/>
          <p14:tracePt t="51897" x="3381375" y="3095625"/>
          <p14:tracePt t="51914" x="3267075" y="3524250"/>
          <p14:tracePt t="51931" x="3138488" y="3919538"/>
          <p14:tracePt t="51964" x="2909888" y="4624388"/>
          <p14:tracePt t="51998" x="2809875" y="5000625"/>
          <p14:tracePt t="52015" x="2771775" y="5153025"/>
          <p14:tracePt t="52031" x="2757488" y="5205413"/>
          <p14:tracePt t="52048" x="2743200" y="5257800"/>
          <p14:tracePt t="52064" x="2733675" y="5295900"/>
          <p14:tracePt t="52066" x="2733675" y="5305425"/>
          <p14:tracePt t="52081" x="2719388" y="5329238"/>
          <p14:tracePt t="52097" x="2714625" y="5348288"/>
          <p14:tracePt t="52114" x="2709863" y="5376863"/>
          <p14:tracePt t="52131" x="2700338" y="5414963"/>
          <p14:tracePt t="52147" x="2690813" y="5462588"/>
          <p14:tracePt t="52164" x="2681288" y="5491163"/>
          <p14:tracePt t="52181" x="2681288" y="5500688"/>
          <p14:tracePt t="52197" x="2681288" y="5510213"/>
          <p14:tracePt t="52214" x="2681288" y="5519738"/>
          <p14:tracePt t="52231" x="2681288" y="5534025"/>
          <p14:tracePt t="52248" x="2681288" y="5548313"/>
          <p14:tracePt t="52264" x="2681288" y="5591175"/>
          <p14:tracePt t="52281" x="2681288" y="5605463"/>
          <p14:tracePt t="52298" x="2681288" y="5610225"/>
          <p14:tracePt t="52314" x="2681288" y="5614988"/>
          <p14:tracePt t="52331" x="2681288" y="5624513"/>
          <p14:tracePt t="52721" x="2643188" y="5624513"/>
          <p14:tracePt t="52727" x="2595563" y="5619750"/>
          <p14:tracePt t="52734" x="2557463" y="5614988"/>
          <p14:tracePt t="52748" x="2524125" y="5614988"/>
          <p14:tracePt t="52764" x="2433638" y="5586413"/>
          <p14:tracePt t="52781" x="2386013" y="5572125"/>
          <p14:tracePt t="52797" x="2347913" y="5553075"/>
          <p14:tracePt t="52831" x="2233613" y="5510213"/>
          <p14:tracePt t="52864" x="2171700" y="5486400"/>
          <p14:tracePt t="52881" x="2152650" y="5481638"/>
          <p14:tracePt t="52897" x="2143125" y="5481638"/>
          <p14:tracePt t="52914" x="2138363" y="5481638"/>
          <p14:tracePt t="52931" x="2133600" y="5481638"/>
          <p14:tracePt t="52947" x="2124075" y="5481638"/>
          <p14:tracePt t="52964" x="2119313" y="5481638"/>
          <p14:tracePt t="53029" x="2114550" y="5481638"/>
          <p14:tracePt t="53975" x="2143125" y="5367338"/>
          <p14:tracePt t="53983" x="2176463" y="5191125"/>
          <p14:tracePt t="53990" x="2252663" y="4881563"/>
          <p14:tracePt t="54014" x="2438400" y="4181475"/>
          <p14:tracePt t="54048" x="2690813" y="3067050"/>
          <p14:tracePt t="54065" x="2714625" y="2890838"/>
          <p14:tracePt t="54081" x="2724150" y="2676525"/>
          <p14:tracePt t="54097" x="2724150" y="2552700"/>
          <p14:tracePt t="54114" x="2709863" y="2476500"/>
          <p14:tracePt t="54131" x="2705100" y="2452688"/>
          <p14:tracePt t="54147" x="2705100" y="2438400"/>
          <p14:tracePt t="54164" x="2705100" y="2409825"/>
          <p14:tracePt t="54181" x="2724150" y="2338388"/>
          <p14:tracePt t="54197" x="2752725" y="2281238"/>
          <p14:tracePt t="54214" x="2771775" y="2243138"/>
          <p14:tracePt t="54231" x="2790825" y="2219325"/>
          <p14:tracePt t="54247" x="2800350" y="2200275"/>
          <p14:tracePt t="54264" x="2809875" y="2200275"/>
          <p14:tracePt t="54496" x="2762250" y="2200275"/>
          <p14:tracePt t="54503" x="2695575" y="2200275"/>
          <p14:tracePt t="54514" x="2638425" y="2205038"/>
          <p14:tracePt t="54531" x="2533650" y="2209800"/>
          <p14:tracePt t="54547" x="2433638" y="2238375"/>
          <p14:tracePt t="54564" x="2390775" y="2266950"/>
          <p14:tracePt t="54580" x="2352675" y="2290763"/>
          <p14:tracePt t="54597" x="2314575" y="2305050"/>
          <p14:tracePt t="54614" x="2286000" y="2319338"/>
          <p14:tracePt t="54631" x="2276475" y="2324100"/>
          <p14:tracePt t="54647" x="2271713" y="2324100"/>
          <p14:tracePt t="54665" x="2266950" y="2324100"/>
          <p14:tracePt t="54697" x="2271713" y="2324100"/>
          <p14:tracePt t="54714" x="2300288" y="2324100"/>
          <p14:tracePt t="54731" x="2414588" y="2314575"/>
          <p14:tracePt t="54747" x="2514600" y="2309813"/>
          <p14:tracePt t="54764" x="2628900" y="2300288"/>
          <p14:tracePt t="54781" x="2714625" y="2286000"/>
          <p14:tracePt t="54797" x="2790825" y="2271713"/>
          <p14:tracePt t="54814" x="2814638" y="2271713"/>
          <p14:tracePt t="54831" x="2828925" y="2271713"/>
          <p14:tracePt t="54847" x="2833688" y="2271713"/>
          <p14:tracePt t="54864" x="2843213" y="2271713"/>
          <p14:tracePt t="54880" x="2847975" y="2271713"/>
          <p14:tracePt t="54981" x="2852738" y="2271713"/>
          <p14:tracePt t="56661" x="2905125" y="2271713"/>
          <p14:tracePt t="56668" x="2947988" y="2271713"/>
          <p14:tracePt t="56680" x="3005138" y="2271713"/>
          <p14:tracePt t="56698" x="3176588" y="2271713"/>
          <p14:tracePt t="56714" x="3286125" y="2271713"/>
          <p14:tracePt t="56730" x="3376613" y="2271713"/>
          <p14:tracePt t="56747" x="3438525" y="2271713"/>
          <p14:tracePt t="56780" x="3505200" y="2271713"/>
          <p14:tracePt t="56814" x="3519488" y="2271713"/>
          <p14:tracePt t="56830" x="3524250" y="2271713"/>
          <p14:tracePt t="59010" x="3519488" y="2276475"/>
          <p14:tracePt t="59018" x="3505200" y="2290763"/>
          <p14:tracePt t="59030" x="3486150" y="2300288"/>
          <p14:tracePt t="59047" x="3429000" y="2333625"/>
          <p14:tracePt t="59064" x="3390900" y="2352675"/>
          <p14:tracePt t="59080" x="3357563" y="2371725"/>
          <p14:tracePt t="59097" x="3319463" y="2390775"/>
          <p14:tracePt t="59130" x="3205163" y="2428875"/>
          <p14:tracePt t="59163" x="3109913" y="2443163"/>
          <p14:tracePt t="59180" x="3052763" y="2447925"/>
          <p14:tracePt t="59197" x="3033713" y="2447925"/>
          <p14:tracePt t="59214" x="3009900" y="2447925"/>
          <p14:tracePt t="59230" x="2971800" y="2447925"/>
          <p14:tracePt t="59247" x="2952750" y="2447925"/>
          <p14:tracePt t="59264" x="2924175" y="2447925"/>
          <p14:tracePt t="59281" x="2900363" y="2447925"/>
          <p14:tracePt t="59297" x="2852738" y="2433638"/>
          <p14:tracePt t="59314" x="2824163" y="2433638"/>
          <p14:tracePt t="59330" x="2795588" y="2433638"/>
          <p14:tracePt t="59347" x="2752725" y="2433638"/>
          <p14:tracePt t="59364" x="2695575" y="2433638"/>
          <p14:tracePt t="59380" x="2652713" y="2433638"/>
          <p14:tracePt t="59397" x="2600325" y="2433638"/>
          <p14:tracePt t="59414" x="2519363" y="2433638"/>
          <p14:tracePt t="59430" x="2447925" y="2443163"/>
          <p14:tracePt t="59447" x="2366963" y="2443163"/>
          <p14:tracePt t="59464" x="2286000" y="2443163"/>
          <p14:tracePt t="59480" x="2209800" y="2443163"/>
          <p14:tracePt t="59497" x="2166938" y="2443163"/>
          <p14:tracePt t="59514" x="2138363" y="2443163"/>
          <p14:tracePt t="59530" x="2105025" y="2438400"/>
          <p14:tracePt t="59547" x="2057400" y="2424113"/>
          <p14:tracePt t="59564" x="2033588" y="2414588"/>
          <p14:tracePt t="59580" x="2024063" y="2414588"/>
          <p14:tracePt t="59597" x="2014538" y="2414588"/>
          <p14:tracePt t="59613" x="2005013" y="2414588"/>
          <p14:tracePt t="59716" x="2014538" y="2414588"/>
          <p14:tracePt t="59723" x="2024063" y="2414588"/>
          <p14:tracePt t="59731" x="2043113" y="2414588"/>
          <p14:tracePt t="59747" x="2085975" y="2400300"/>
          <p14:tracePt t="59764" x="2152650" y="2381250"/>
          <p14:tracePt t="59780" x="2214563" y="2357438"/>
          <p14:tracePt t="59797" x="2314575" y="2328863"/>
          <p14:tracePt t="59813" x="2376488" y="2309813"/>
          <p14:tracePt t="59830" x="2428875" y="2300288"/>
          <p14:tracePt t="59847" x="2490788" y="2300288"/>
          <p14:tracePt t="59863" x="2533650" y="2300288"/>
          <p14:tracePt t="59880" x="2566988" y="2309813"/>
          <p14:tracePt t="59897" x="2609850" y="2309813"/>
          <p14:tracePt t="59913" x="2676525" y="2309813"/>
          <p14:tracePt t="59930" x="2714625" y="2309813"/>
          <p14:tracePt t="59947" x="2743200" y="2314575"/>
          <p14:tracePt t="59964" x="2771775" y="2314575"/>
          <p14:tracePt t="59980" x="2805113" y="2314575"/>
          <p14:tracePt t="59997" x="2824163" y="2314575"/>
          <p14:tracePt t="60013" x="2852738" y="2314575"/>
          <p14:tracePt t="60030" x="2876550" y="2314575"/>
          <p14:tracePt t="60047" x="2900363" y="2314575"/>
          <p14:tracePt t="60063" x="2909888" y="2314575"/>
          <p14:tracePt t="60080" x="2919413" y="2314575"/>
          <p14:tracePt t="60097" x="2928938" y="2314575"/>
          <p14:tracePt t="60135" x="2933700" y="2314575"/>
          <p14:tracePt t="60147" x="2938463" y="2314575"/>
          <p14:tracePt t="60773" x="2914650" y="2314575"/>
          <p14:tracePt t="60780" x="2871788" y="2314575"/>
          <p14:tracePt t="60787" x="2833688" y="2314575"/>
          <p14:tracePt t="60797" x="2790825" y="2314575"/>
          <p14:tracePt t="60813" x="2719388" y="2314575"/>
          <p14:tracePt t="60830" x="2628900" y="2314575"/>
          <p14:tracePt t="60863" x="2528888" y="2314575"/>
          <p14:tracePt t="60897" x="2424113" y="2314575"/>
          <p14:tracePt t="60913" x="2381250" y="2314575"/>
          <p14:tracePt t="60930" x="2338388" y="2314575"/>
          <p14:tracePt t="60947" x="2295525" y="2314575"/>
          <p14:tracePt t="60963" x="2233613" y="2314575"/>
          <p14:tracePt t="60980" x="2200275" y="2314575"/>
          <p14:tracePt t="60997" x="2162175" y="2309813"/>
          <p14:tracePt t="61013" x="2143125" y="2309813"/>
          <p14:tracePt t="61030" x="2128838" y="2309813"/>
          <p14:tracePt t="61047" x="2119313" y="2309813"/>
          <p14:tracePt t="61063" x="2114550" y="2309813"/>
          <p14:tracePt t="61080" x="2109788" y="2309813"/>
          <p14:tracePt t="61110" x="2119313" y="2300288"/>
          <p14:tracePt t="61118" x="2138363" y="2295525"/>
          <p14:tracePt t="61130" x="2152650" y="2295525"/>
          <p14:tracePt t="61147" x="2266950" y="2266950"/>
          <p14:tracePt t="61163" x="2366963" y="2257425"/>
          <p14:tracePt t="61180" x="2466975" y="2257425"/>
          <p14:tracePt t="61197" x="2547938" y="2257425"/>
          <p14:tracePt t="61213" x="2652713" y="2262188"/>
          <p14:tracePt t="61230" x="2724150" y="2276475"/>
          <p14:tracePt t="61247" x="2786063" y="2281238"/>
          <p14:tracePt t="61264" x="2862263" y="2290763"/>
          <p14:tracePt t="61280" x="2909888" y="2295525"/>
          <p14:tracePt t="61297" x="2938463" y="2295525"/>
          <p14:tracePt t="61314" x="2967038" y="2295525"/>
          <p14:tracePt t="61330" x="3000375" y="2295525"/>
          <p14:tracePt t="61347" x="3009900" y="2295525"/>
          <p14:tracePt t="61363" x="3019425" y="2295525"/>
          <p14:tracePt t="61380" x="3024188" y="2295525"/>
          <p14:tracePt t="61397" x="3033713" y="2295525"/>
          <p14:tracePt t="61413" x="3038475" y="2295525"/>
          <p14:tracePt t="62543" x="3052763" y="2343150"/>
          <p14:tracePt t="62549" x="3071813" y="2457450"/>
          <p14:tracePt t="62564" x="3105150" y="2638425"/>
          <p14:tracePt t="62580" x="3133725" y="2771775"/>
          <p14:tracePt t="62597" x="3167063" y="2943225"/>
          <p14:tracePt t="62613" x="3214688" y="3124200"/>
          <p14:tracePt t="62646" x="3300413" y="3448050"/>
          <p14:tracePt t="62680" x="3328988" y="3681413"/>
          <p14:tracePt t="62697" x="3328988" y="3733800"/>
          <p14:tracePt t="62713" x="3328988" y="3781425"/>
          <p14:tracePt t="62730" x="3328988" y="3819525"/>
          <p14:tracePt t="62747" x="3309938" y="3857625"/>
          <p14:tracePt t="62763" x="3300413" y="3867150"/>
          <p14:tracePt t="62983" x="3309938" y="3914775"/>
          <p14:tracePt t="62989" x="3333750" y="3962400"/>
          <p14:tracePt t="62997" x="3362325" y="4010025"/>
          <p14:tracePt t="63013" x="3395663" y="4076700"/>
          <p14:tracePt t="63030" x="3452813" y="4167188"/>
          <p14:tracePt t="63047" x="3524250" y="4286250"/>
          <p14:tracePt t="63063" x="3648075" y="4429125"/>
          <p14:tracePt t="63080" x="3719513" y="4495800"/>
          <p14:tracePt t="63097" x="3800475" y="4557713"/>
          <p14:tracePt t="63113" x="3857625" y="4619625"/>
          <p14:tracePt t="63130" x="3952875" y="4729163"/>
          <p14:tracePt t="63146" x="4010025" y="4805363"/>
          <p14:tracePt t="63163" x="4052888" y="4867275"/>
          <p14:tracePt t="63180" x="4100513" y="4933950"/>
          <p14:tracePt t="63197" x="4124325" y="4953000"/>
          <p14:tracePt t="63213" x="4133850" y="4972050"/>
          <p14:tracePt t="63230" x="4133850" y="4976813"/>
          <p14:tracePt t="63422" x="4210050" y="4976813"/>
          <p14:tracePt t="63430" x="4329113" y="4972050"/>
          <p14:tracePt t="63437" x="4443413" y="4962525"/>
          <p14:tracePt t="63446" x="4538663" y="4962525"/>
          <p14:tracePt t="63463" x="4710113" y="4953000"/>
          <p14:tracePt t="63480" x="4852988" y="4938713"/>
          <p14:tracePt t="63496" x="5029200" y="4895850"/>
          <p14:tracePt t="63513" x="5095875" y="4867275"/>
          <p14:tracePt t="63530" x="5138738" y="4838700"/>
          <p14:tracePt t="63547" x="5186363" y="4805363"/>
          <p14:tracePt t="63563" x="5210175" y="4791075"/>
          <p14:tracePt t="63580" x="5219700" y="4776788"/>
          <p14:tracePt t="63596" x="5238750" y="4767263"/>
          <p14:tracePt t="63613" x="5253038" y="4748213"/>
          <p14:tracePt t="63630" x="5257800" y="4743450"/>
          <p14:tracePt t="63646" x="5262563" y="4738688"/>
          <p14:tracePt t="63663" x="5272088" y="4729163"/>
          <p14:tracePt t="63680" x="5272088" y="4724400"/>
          <p14:tracePt t="63738" x="5272088" y="4719638"/>
          <p14:tracePt t="63745" x="5272088" y="4714875"/>
          <p14:tracePt t="63753" x="5272088" y="4695825"/>
          <p14:tracePt t="63763" x="5257800" y="4672013"/>
          <p14:tracePt t="63780" x="5167313" y="4505325"/>
          <p14:tracePt t="63797" x="4962525" y="4267200"/>
          <p14:tracePt t="63813" x="4814888" y="4100513"/>
          <p14:tracePt t="63830" x="4667250" y="3971925"/>
          <p14:tracePt t="63846" x="4533900" y="3881438"/>
          <p14:tracePt t="63863" x="4395788" y="3848100"/>
          <p14:tracePt t="63880" x="4357688" y="3848100"/>
          <p14:tracePt t="63897" x="4338638" y="3848100"/>
          <p14:tracePt t="63913" x="4329113" y="3848100"/>
          <p14:tracePt t="64119" x="4186238" y="3748088"/>
          <p14:tracePt t="64127" x="3919538" y="3581400"/>
          <p14:tracePt t="64134" x="3700463" y="3471863"/>
          <p14:tracePt t="64146" x="3524250" y="3371850"/>
          <p14:tracePt t="64163" x="2990850" y="2986088"/>
          <p14:tracePt t="64180" x="2819400" y="2828925"/>
          <p14:tracePt t="64197" x="2714625" y="2733675"/>
          <p14:tracePt t="64213" x="2652713" y="2667000"/>
          <p14:tracePt t="64230" x="2576513" y="2557463"/>
          <p14:tracePt t="64246" x="2557463" y="2528888"/>
          <p14:tracePt t="64263" x="2552700" y="2509838"/>
          <p14:tracePt t="64280" x="2547938" y="2495550"/>
          <p14:tracePt t="64296" x="2543175" y="2486025"/>
          <p14:tracePt t="64313" x="2543175" y="2481263"/>
          <p14:tracePt t="64330" x="2543175" y="2476500"/>
          <p14:tracePt t="64567" x="2543175" y="2466975"/>
          <p14:tracePt t="64574" x="2557463" y="2457450"/>
          <p14:tracePt t="64582" x="2566988" y="2443163"/>
          <p14:tracePt t="64596" x="2600325" y="2419350"/>
          <p14:tracePt t="64613" x="2633663" y="2395538"/>
          <p14:tracePt t="64630" x="2667000" y="2381250"/>
          <p14:tracePt t="64646" x="2695575" y="2376488"/>
          <p14:tracePt t="64663" x="2719388" y="2376488"/>
          <p14:tracePt t="64680" x="2728913" y="2376488"/>
          <p14:tracePt t="64696" x="2733675" y="2376488"/>
          <p14:tracePt t="64713" x="2743200" y="2376488"/>
          <p14:tracePt t="64934" x="2752725" y="2376488"/>
          <p14:tracePt t="64942" x="2771775" y="2371725"/>
          <p14:tracePt t="64949" x="2790825" y="2366963"/>
          <p14:tracePt t="64963" x="2833688" y="2357438"/>
          <p14:tracePt t="64980" x="2895600" y="2352675"/>
          <p14:tracePt t="64996" x="2967038" y="2343150"/>
          <p14:tracePt t="65013" x="3038475" y="2347913"/>
          <p14:tracePt t="65030" x="3114675" y="2347913"/>
          <p14:tracePt t="65046" x="3148013" y="2347913"/>
          <p14:tracePt t="65063" x="3186113" y="2352675"/>
          <p14:tracePt t="65080" x="3205163" y="2357438"/>
          <p14:tracePt t="65081" x="3219450" y="2362200"/>
          <p14:tracePt t="65096" x="3228975" y="2362200"/>
          <p14:tracePt t="65113" x="3243263" y="2362200"/>
          <p14:tracePt t="65130" x="3257550" y="2362200"/>
          <p14:tracePt t="65146" x="3267075" y="2362200"/>
          <p14:tracePt t="65164" x="3286125" y="2362200"/>
          <p14:tracePt t="65180" x="3295650" y="2362200"/>
          <p14:tracePt t="65196" x="3300413" y="2362200"/>
          <p14:tracePt t="65213" x="3309938" y="2362200"/>
          <p14:tracePt t="65304" x="3300413" y="2362200"/>
          <p14:tracePt t="65314" x="3281363" y="2362200"/>
          <p14:tracePt t="65330" x="3157538" y="2343150"/>
          <p14:tracePt t="65346" x="2890838" y="2309813"/>
          <p14:tracePt t="65363" x="2733675" y="2309813"/>
          <p14:tracePt t="65380" x="2576513" y="2319338"/>
          <p14:tracePt t="65397" x="2433638" y="2366963"/>
          <p14:tracePt t="65413" x="2395538" y="2381250"/>
          <p14:tracePt t="65430" x="2371725" y="2386013"/>
          <p14:tracePt t="65446" x="2366963" y="2390775"/>
          <p14:tracePt t="65463" x="2357438" y="2390775"/>
          <p14:tracePt t="65480" x="2347913" y="2390775"/>
          <p14:tracePt t="65497" x="2343150" y="2390775"/>
          <p14:tracePt t="65513" x="2338388" y="2390775"/>
          <p14:tracePt t="65530" x="2305050" y="2390775"/>
          <p14:tracePt t="65546" x="2266950" y="2386013"/>
          <p14:tracePt t="65563" x="2224088" y="2366963"/>
          <p14:tracePt t="65580" x="2143125" y="2338388"/>
          <p14:tracePt t="65596" x="2100263" y="2319338"/>
          <p14:tracePt t="65613" x="2062163" y="2314575"/>
          <p14:tracePt t="65630" x="2038350" y="2305050"/>
          <p14:tracePt t="65646" x="2019300" y="2295525"/>
          <p14:tracePt t="65663" x="2014538" y="2295525"/>
          <p14:tracePt t="65680" x="2005013" y="2295525"/>
          <p14:tracePt t="65696" x="2000250" y="2295525"/>
          <p14:tracePt t="66021" x="1947863" y="2305050"/>
          <p14:tracePt t="66028" x="1881188" y="2324100"/>
          <p14:tracePt t="66035" x="1819275" y="2333625"/>
          <p14:tracePt t="66047" x="1776413" y="2338388"/>
          <p14:tracePt t="66063" x="1714500" y="2328863"/>
          <p14:tracePt t="66080" x="1662113" y="2305050"/>
          <p14:tracePt t="66096" x="1647825" y="2300288"/>
          <p14:tracePt t="66113" x="1643063" y="2286000"/>
          <p14:tracePt t="66130" x="1638300" y="2266950"/>
          <p14:tracePt t="66146" x="1638300" y="2233613"/>
          <p14:tracePt t="66163" x="1647825" y="2214563"/>
          <p14:tracePt t="66180" x="1662113" y="2200275"/>
          <p14:tracePt t="66196" x="1671638" y="2195513"/>
          <p14:tracePt t="66213" x="1671638" y="2185988"/>
          <p14:tracePt t="66257" x="1662113" y="2185988"/>
          <p14:tracePt t="66263" x="1652588" y="2185988"/>
          <p14:tracePt t="66280" x="1628775" y="2190750"/>
          <p14:tracePt t="66296" x="1576388" y="2214563"/>
          <p14:tracePt t="66313" x="1514475" y="2228850"/>
          <p14:tracePt t="66330" x="1433513" y="2233613"/>
          <p14:tracePt t="66346" x="1390650" y="2233613"/>
          <p14:tracePt t="66363" x="1362075" y="2233613"/>
          <p14:tracePt t="66380" x="1343025" y="2228850"/>
          <p14:tracePt t="66396" x="1323975" y="2224088"/>
          <p14:tracePt t="66413" x="1319213" y="2224088"/>
          <p14:tracePt t="66430" x="1319213" y="2214563"/>
          <p14:tracePt t="66446" x="1328738" y="2205038"/>
          <p14:tracePt t="66463" x="1366838" y="2185988"/>
          <p14:tracePt t="66480" x="1443038" y="2166938"/>
          <p14:tracePt t="66496" x="1514475" y="2152650"/>
          <p14:tracePt t="66513" x="1628775" y="2152650"/>
          <p14:tracePt t="66530" x="1700213" y="2162175"/>
          <p14:tracePt t="66547" x="1743075" y="2185988"/>
          <p14:tracePt t="66563" x="1781175" y="2200275"/>
          <p14:tracePt t="66565" x="1795463" y="2209800"/>
          <p14:tracePt t="66580" x="1804988" y="2219325"/>
          <p14:tracePt t="66596" x="1814513" y="2238375"/>
          <p14:tracePt t="66613" x="1814513" y="2262188"/>
          <p14:tracePt t="66630" x="1790700" y="2309813"/>
          <p14:tracePt t="66646" x="1757363" y="2328863"/>
          <p14:tracePt t="66663" x="1719263" y="2357438"/>
          <p14:tracePt t="66680" x="1657350" y="2386013"/>
          <p14:tracePt t="66696" x="1538288" y="2405063"/>
          <p14:tracePt t="66713" x="1466850" y="2400300"/>
          <p14:tracePt t="66730" x="1404938" y="2381250"/>
          <p14:tracePt t="66746" x="1357313" y="2352675"/>
          <p14:tracePt t="66763" x="1309688" y="2324100"/>
          <p14:tracePt t="66780" x="1300163" y="2305050"/>
          <p14:tracePt t="66796" x="1295400" y="2290763"/>
          <p14:tracePt t="66813" x="1290638" y="2238375"/>
          <p14:tracePt t="66830" x="1300163" y="2195513"/>
          <p14:tracePt t="66847" x="1333500" y="2147888"/>
          <p14:tracePt t="66863" x="1371600" y="2109788"/>
          <p14:tracePt t="66880" x="1495425" y="2071688"/>
          <p14:tracePt t="66896" x="1566863" y="2081213"/>
          <p14:tracePt t="66913" x="1633538" y="2109788"/>
          <p14:tracePt t="66930" x="1685925" y="2133600"/>
          <p14:tracePt t="66946" x="1738313" y="2157413"/>
          <p14:tracePt t="66963" x="1747838" y="2166938"/>
          <p14:tracePt t="66980" x="1757363" y="2171700"/>
          <p14:tracePt t="66997" x="1757363" y="2185988"/>
          <p14:tracePt t="67013" x="1747838" y="2205038"/>
          <p14:tracePt t="67030" x="1714500" y="2228850"/>
          <p14:tracePt t="67046" x="1628775" y="2257425"/>
          <p14:tracePt t="67063" x="1447800" y="2276475"/>
          <p14:tracePt t="67080" x="1357313" y="2271713"/>
          <p14:tracePt t="67096" x="1300163" y="2257425"/>
          <p14:tracePt t="67113" x="1271588" y="2247900"/>
          <p14:tracePt t="67130" x="1252538" y="2238375"/>
          <p14:tracePt t="67146" x="1247775" y="2233613"/>
          <p14:tracePt t="67163" x="1247775" y="2214563"/>
          <p14:tracePt t="67180" x="1271588" y="2195513"/>
          <p14:tracePt t="67196" x="1323975" y="2176463"/>
          <p14:tracePt t="67213" x="1376363" y="2162175"/>
          <p14:tracePt t="67230" x="1414463" y="2162175"/>
          <p14:tracePt t="67246" x="1433513" y="2162175"/>
          <p14:tracePt t="67263" x="1443038" y="2162175"/>
          <p14:tracePt t="67279" x="1447800" y="2162175"/>
          <p14:tracePt t="67296" x="1452563" y="2162175"/>
          <p14:tracePt t="67379" x="1457325" y="2162175"/>
          <p14:tracePt t="67577" x="1557338" y="2343150"/>
          <p14:tracePt t="67584" x="1662113" y="2543175"/>
          <p14:tracePt t="67596" x="1814513" y="2847975"/>
          <p14:tracePt t="67613" x="2090738" y="3390900"/>
          <p14:tracePt t="67630" x="2257425" y="3776663"/>
          <p14:tracePt t="67664" x="2438400" y="4148138"/>
          <p14:tracePt t="67697" x="2552700" y="4486275"/>
          <p14:tracePt t="67713" x="2557463" y="4519613"/>
          <p14:tracePt t="67730" x="2557463" y="4538663"/>
          <p14:tracePt t="67746" x="2557463" y="4548188"/>
          <p14:tracePt t="67763" x="2538413" y="4529138"/>
          <p14:tracePt t="67780" x="2505075" y="4481513"/>
          <p14:tracePt t="67796" x="2471738" y="4443413"/>
          <p14:tracePt t="67813" x="2447925" y="4414838"/>
          <p14:tracePt t="67829" x="2438400" y="4400550"/>
          <p14:tracePt t="67846" x="2419350" y="4352925"/>
          <p14:tracePt t="67863" x="2390775" y="3890963"/>
          <p14:tracePt t="67879" x="2400300" y="3433763"/>
          <p14:tracePt t="67896" x="2405063" y="3105150"/>
          <p14:tracePt t="67913" x="2405063" y="2714625"/>
          <p14:tracePt t="67929" x="2405063" y="2481263"/>
          <p14:tracePt t="67946" x="2395538" y="2409825"/>
          <p14:tracePt t="67963" x="2386013" y="2381250"/>
          <p14:tracePt t="67979" x="2381250" y="2357438"/>
          <p14:tracePt t="67996" x="2366963" y="2338388"/>
          <p14:tracePt t="68013" x="2362200" y="2333625"/>
          <p14:tracePt t="68029" x="2362200" y="2328863"/>
          <p14:tracePt t="68046" x="2362200" y="2319338"/>
          <p14:tracePt t="68063" x="2362200" y="2309813"/>
          <p14:tracePt t="68079" x="2357438" y="2300288"/>
          <p14:tracePt t="68096" x="2343150" y="2286000"/>
          <p14:tracePt t="68113" x="2290763" y="2233613"/>
          <p14:tracePt t="68130" x="2224088" y="2190750"/>
          <p14:tracePt t="68146" x="2138363" y="2147888"/>
          <p14:tracePt t="68163" x="2076450" y="2128838"/>
          <p14:tracePt t="68180" x="2000250" y="2119313"/>
          <p14:tracePt t="68196" x="1962150" y="2119313"/>
          <p14:tracePt t="68213" x="1943100" y="2114550"/>
          <p14:tracePt t="68230" x="1895475" y="2105025"/>
          <p14:tracePt t="68246" x="1857375" y="2090738"/>
          <p14:tracePt t="68263" x="1828800" y="2081213"/>
          <p14:tracePt t="68280" x="1800225" y="2066925"/>
          <p14:tracePt t="68296" x="1766888" y="2057400"/>
          <p14:tracePt t="68313" x="1757363" y="2052638"/>
          <p14:tracePt t="68330" x="1747838" y="2047875"/>
          <p14:tracePt t="68346" x="1747838" y="2038350"/>
          <p14:tracePt t="68612" x="1747838" y="2033588"/>
          <p14:tracePt t="68619" x="1747838" y="2028825"/>
          <p14:tracePt t="68629" x="1752600" y="2019300"/>
          <p14:tracePt t="68647" x="1804988" y="1990725"/>
          <p14:tracePt t="68663" x="1971675" y="1924050"/>
          <p14:tracePt t="68680" x="2109788" y="1900238"/>
          <p14:tracePt t="68696" x="2266950" y="1881188"/>
          <p14:tracePt t="68713" x="2414588" y="1871663"/>
          <p14:tracePt t="68730" x="2562225" y="1871663"/>
          <p14:tracePt t="68746" x="2619375" y="1866900"/>
          <p14:tracePt t="68763" x="2657475" y="1857375"/>
          <p14:tracePt t="68780" x="2681288" y="1847850"/>
          <p14:tracePt t="68796" x="2700338" y="1847850"/>
          <p14:tracePt t="68813" x="2705100" y="1847850"/>
          <p14:tracePt t="68829" x="2709863" y="1847850"/>
          <p14:tracePt t="68920" x="2714625" y="1847850"/>
          <p14:tracePt t="68950" x="2719388" y="1852613"/>
          <p14:tracePt t="68959" x="2743200" y="1914525"/>
          <p14:tracePt t="68971" x="2828925" y="2219325"/>
          <p14:tracePt t="68980" x="2905125" y="2552700"/>
          <p14:tracePt t="68996" x="2976563" y="3186113"/>
          <p14:tracePt t="69013" x="3005138" y="3757613"/>
          <p14:tracePt t="69030" x="3033713" y="4405313"/>
          <p14:tracePt t="69046" x="3033713" y="4724400"/>
          <p14:tracePt t="69063" x="3033713" y="4924425"/>
          <p14:tracePt t="69080" x="3033713" y="5057775"/>
          <p14:tracePt t="69096" x="3038475" y="5176838"/>
          <p14:tracePt t="69113" x="3038475" y="5210175"/>
          <p14:tracePt t="69398" x="3024188" y="5172075"/>
          <p14:tracePt t="69405" x="2995613" y="5110163"/>
          <p14:tracePt t="69413" x="2962275" y="5053013"/>
          <p14:tracePt t="69430" x="2914650" y="4953000"/>
          <p14:tracePt t="69446" x="2843213" y="4843463"/>
          <p14:tracePt t="69479" x="2767013" y="4714875"/>
          <p14:tracePt t="69513" x="2757488" y="4686300"/>
          <p14:tracePt t="69530" x="2757488" y="4676775"/>
          <p14:tracePt t="69546" x="2757488" y="4672013"/>
          <p14:tracePt t="69563" x="2757488" y="4662488"/>
          <p14:tracePt t="69579" x="2762250" y="4652963"/>
          <p14:tracePt t="69596" x="2795588" y="4633913"/>
          <p14:tracePt t="69613" x="2828925" y="4619625"/>
          <p14:tracePt t="69629" x="2862263" y="4610100"/>
          <p14:tracePt t="69646" x="2900363" y="4600575"/>
          <p14:tracePt t="69663" x="2938463" y="4600575"/>
          <p14:tracePt t="69679" x="2952750" y="4600575"/>
          <p14:tracePt t="69696" x="2962275" y="4600575"/>
          <p14:tracePt t="69713" x="2967038" y="4595813"/>
          <p14:tracePt t="69795" x="2957513" y="4605338"/>
          <p14:tracePt t="69801" x="2938463" y="4614863"/>
          <p14:tracePt t="69813" x="2909888" y="4633913"/>
          <p14:tracePt t="69830" x="2771775" y="4719638"/>
          <p14:tracePt t="69846" x="2676525" y="4767263"/>
          <p14:tracePt t="69863" x="2586038" y="4805363"/>
          <p14:tracePt t="69879" x="2509838" y="4838700"/>
          <p14:tracePt t="69896" x="2424113" y="4857750"/>
          <p14:tracePt t="69913" x="2371725" y="4862513"/>
          <p14:tracePt t="69929" x="2324100" y="4867275"/>
          <p14:tracePt t="69946" x="2271713" y="4867275"/>
          <p14:tracePt t="69963" x="2219325" y="4867275"/>
          <p14:tracePt t="69979" x="2195513" y="4848225"/>
          <p14:tracePt t="69996" x="2171700" y="4819650"/>
          <p14:tracePt t="70013" x="2143125" y="4743450"/>
          <p14:tracePt t="70029" x="2124075" y="4657725"/>
          <p14:tracePt t="70046" x="2124075" y="4614863"/>
          <p14:tracePt t="70063" x="2128838" y="4586288"/>
          <p14:tracePt t="70079" x="2190750" y="4524375"/>
          <p14:tracePt t="70096" x="2266950" y="4481513"/>
          <p14:tracePt t="70113" x="2362200" y="4438650"/>
          <p14:tracePt t="70129" x="2457450" y="4414838"/>
          <p14:tracePt t="70146" x="2681288" y="4410075"/>
          <p14:tracePt t="70163" x="2800350" y="4424363"/>
          <p14:tracePt t="70179" x="2890838" y="4443413"/>
          <p14:tracePt t="70196" x="2957513" y="4471988"/>
          <p14:tracePt t="70213" x="3038475" y="4510088"/>
          <p14:tracePt t="70229" x="3071813" y="4543425"/>
          <p14:tracePt t="70246" x="3105150" y="4591050"/>
          <p14:tracePt t="70263" x="3133725" y="4686300"/>
          <p14:tracePt t="70279" x="3133725" y="4800600"/>
          <p14:tracePt t="70296" x="3119438" y="4848225"/>
          <p14:tracePt t="70313" x="3086100" y="4891088"/>
          <p14:tracePt t="70329" x="3019425" y="4953000"/>
          <p14:tracePt t="70346" x="2905125" y="5019675"/>
          <p14:tracePt t="70363" x="2767013" y="5057775"/>
          <p14:tracePt t="70379" x="2667000" y="5062538"/>
          <p14:tracePt t="70396" x="2524125" y="5043488"/>
          <p14:tracePt t="70413" x="2438400" y="5005388"/>
          <p14:tracePt t="70429" x="2381250" y="4962525"/>
          <p14:tracePt t="70446" x="2319338" y="4843463"/>
          <p14:tracePt t="70463" x="2295525" y="4638675"/>
          <p14:tracePt t="70479" x="2305050" y="4557713"/>
          <p14:tracePt t="70496" x="2319338" y="4510088"/>
          <p14:tracePt t="70513" x="2376488" y="4424363"/>
          <p14:tracePt t="70529" x="2400300" y="4395788"/>
          <p14:tracePt t="70546" x="2438400" y="4376738"/>
          <p14:tracePt t="70563" x="2462213" y="4362450"/>
          <p14:tracePt t="70564" x="2466975" y="4362450"/>
          <p14:tracePt t="70579" x="2481263" y="4357688"/>
          <p14:tracePt t="70596" x="2486025" y="4357688"/>
          <p14:tracePt t="70613" x="2490788" y="4357688"/>
          <p14:tracePt t="70629" x="2500313" y="4357688"/>
          <p14:tracePt t="70704" x="2505075" y="4357688"/>
          <p14:tracePt t="70712" x="2514600" y="4357688"/>
          <p14:tracePt t="70719" x="2524125" y="4357688"/>
          <p14:tracePt t="70729" x="2543175" y="4362450"/>
          <p14:tracePt t="70748" x="2633663" y="4386263"/>
          <p14:tracePt t="70763" x="2686050" y="4410075"/>
          <p14:tracePt t="70779" x="2738438" y="4433888"/>
          <p14:tracePt t="70796" x="2786063" y="4471988"/>
          <p14:tracePt t="70813" x="2843213" y="4548188"/>
          <p14:tracePt t="70829" x="2905125" y="4672013"/>
          <p14:tracePt t="70846" x="2919413" y="4733925"/>
          <p14:tracePt t="70863" x="2919413" y="4772025"/>
          <p14:tracePt t="70879" x="2914650" y="4805363"/>
          <p14:tracePt t="70896" x="2895600" y="4819650"/>
          <p14:tracePt t="70913" x="2867025" y="4843463"/>
          <p14:tracePt t="70929" x="2790825" y="4872038"/>
          <p14:tracePt t="70946" x="2643188" y="4895850"/>
          <p14:tracePt t="70963" x="2538413" y="4895850"/>
          <p14:tracePt t="70979" x="2457450" y="4886325"/>
          <p14:tracePt t="70996" x="2395538" y="4867275"/>
          <p14:tracePt t="71012" x="2319338" y="4776788"/>
          <p14:tracePt t="71029" x="2286000" y="4672013"/>
          <p14:tracePt t="71046" x="2290763" y="4600575"/>
          <p14:tracePt t="71063" x="2305050" y="4557713"/>
          <p14:tracePt t="71064" x="2309813" y="4533900"/>
          <p14:tracePt t="71079" x="2333625" y="4510088"/>
          <p14:tracePt t="71096" x="2386013" y="4481513"/>
          <p14:tracePt t="71113" x="2490788" y="4471988"/>
          <p14:tracePt t="71129" x="2609850" y="4500563"/>
          <p14:tracePt t="71146" x="2681288" y="4572000"/>
          <p14:tracePt t="71163" x="2762250" y="4714875"/>
          <p14:tracePt t="71179" x="2805113" y="4829175"/>
          <p14:tracePt t="71196" x="2857500" y="5048250"/>
          <p14:tracePt t="71213" x="2890838" y="5210175"/>
          <p14:tracePt t="71229" x="2905125" y="5291138"/>
          <p14:tracePt t="71246" x="2971800" y="5448300"/>
          <p14:tracePt t="71263" x="3043238" y="5610225"/>
          <p14:tracePt t="71279" x="3105150" y="5729288"/>
          <p14:tracePt t="71296" x="3162300" y="5810250"/>
          <p14:tracePt t="71313" x="3205163" y="5872163"/>
          <p14:tracePt t="71329" x="3224213" y="5886450"/>
          <p14:tracePt t="71346" x="3233738" y="5895975"/>
          <p14:tracePt t="71533" x="3300413" y="5886450"/>
          <p14:tracePt t="71540" x="3371850" y="5872163"/>
          <p14:tracePt t="71548" x="3438525" y="5853113"/>
          <p14:tracePt t="71563" x="3567113" y="5819775"/>
          <p14:tracePt t="71579" x="3671888" y="5800725"/>
          <p14:tracePt t="71596" x="3752850" y="5795963"/>
          <p14:tracePt t="71613" x="3819525" y="5795963"/>
          <p14:tracePt t="71629" x="3900488" y="5800725"/>
          <p14:tracePt t="71646" x="3938588" y="5810250"/>
          <p14:tracePt t="71662" x="3967163" y="5819775"/>
          <p14:tracePt t="71679" x="4000500" y="5824538"/>
          <p14:tracePt t="71696" x="4019550" y="5824538"/>
          <p14:tracePt t="71712" x="4043363" y="5824538"/>
          <p14:tracePt t="71729" x="4062413" y="5824538"/>
          <p14:tracePt t="71746" x="4086225" y="5824538"/>
          <p14:tracePt t="71762" x="4095750" y="5824538"/>
          <p14:tracePt t="71779" x="4100513" y="5824538"/>
          <p14:tracePt t="71796" x="4105275" y="5824538"/>
          <p14:tracePt t="72025" x="4157663" y="5824538"/>
          <p14:tracePt t="72032" x="4224338" y="5824538"/>
          <p14:tracePt t="72046" x="4291013" y="5824538"/>
          <p14:tracePt t="72062" x="4524375" y="5824538"/>
          <p14:tracePt t="72079" x="4648200" y="5843588"/>
          <p14:tracePt t="72096" x="4738688" y="5843588"/>
          <p14:tracePt t="72113" x="4824413" y="5857875"/>
          <p14:tracePt t="72129" x="4867275" y="5862638"/>
          <p14:tracePt t="72146" x="4910138" y="5867400"/>
          <p14:tracePt t="72162" x="4938713" y="5881688"/>
          <p14:tracePt t="72179" x="4972050" y="5886450"/>
          <p14:tracePt t="72196" x="4981575" y="5886450"/>
          <p14:tracePt t="72213" x="4986338" y="5886450"/>
          <p14:tracePt t="72229" x="4991100" y="5886450"/>
          <p14:tracePt t="73493" x="5043488" y="5886450"/>
          <p14:tracePt t="73501" x="5100638" y="5876925"/>
          <p14:tracePt t="73512" x="5162550" y="5857875"/>
          <p14:tracePt t="73530" x="5362575" y="5843588"/>
          <p14:tracePt t="73546" x="5495925" y="5843588"/>
          <p14:tracePt t="73563" x="5610225" y="5843588"/>
          <p14:tracePt t="73579" x="5676900" y="5843588"/>
          <p14:tracePt t="73612" x="5815013" y="5862638"/>
          <p14:tracePt t="73646" x="5915025" y="5895975"/>
          <p14:tracePt t="73662" x="5991225" y="5924550"/>
          <p14:tracePt t="73679" x="6038850" y="5943600"/>
          <p14:tracePt t="73696" x="6081713" y="5948363"/>
          <p14:tracePt t="73712" x="6143625" y="5957888"/>
          <p14:tracePt t="73729" x="6172200" y="5957888"/>
          <p14:tracePt t="73746" x="6200775" y="5957888"/>
          <p14:tracePt t="73762" x="6219825" y="5957888"/>
          <p14:tracePt t="73779" x="6238875" y="5962650"/>
          <p14:tracePt t="73796" x="6243638" y="5962650"/>
          <p14:tracePt t="73813" x="6248400" y="5962650"/>
          <p14:tracePt t="73829" x="6257925" y="5962650"/>
          <p14:tracePt t="73846" x="6267450" y="5962650"/>
          <p14:tracePt t="74118" x="6267450" y="5967413"/>
          <p14:tracePt t="75146" x="6234113" y="5957888"/>
          <p14:tracePt t="75152" x="6186488" y="5943600"/>
          <p14:tracePt t="75162" x="6148388" y="5910263"/>
          <p14:tracePt t="75179" x="6057900" y="5853113"/>
          <p14:tracePt t="75196" x="5862638" y="5710238"/>
          <p14:tracePt t="75212" x="5715000" y="5581650"/>
          <p14:tracePt t="75245" x="5405438" y="5343525"/>
          <p14:tracePt t="75279" x="4867275" y="5086350"/>
          <p14:tracePt t="75296" x="4600575" y="4981575"/>
          <p14:tracePt t="75313" x="4281488" y="4867275"/>
          <p14:tracePt t="75329" x="4010025" y="4814888"/>
          <p14:tracePt t="75346" x="3819525" y="4791075"/>
          <p14:tracePt t="75363" x="3681413" y="4772025"/>
          <p14:tracePt t="75379" x="3562350" y="4757738"/>
          <p14:tracePt t="75396" x="3529013" y="4752975"/>
          <p14:tracePt t="75608" x="3443288" y="4752975"/>
          <p14:tracePt t="75615" x="3305175" y="4743450"/>
          <p14:tracePt t="75622" x="3186113" y="4743450"/>
          <p14:tracePt t="75630" x="3033713" y="4743450"/>
          <p14:tracePt t="75646" x="2752725" y="4743450"/>
          <p14:tracePt t="75662" x="2552700" y="4748213"/>
          <p14:tracePt t="75679" x="2362200" y="4748213"/>
          <p14:tracePt t="75696" x="2143125" y="4748213"/>
          <p14:tracePt t="75712" x="2052638" y="4748213"/>
          <p14:tracePt t="75729" x="1990725" y="4752975"/>
          <p14:tracePt t="75746" x="1928813" y="4757738"/>
          <p14:tracePt t="75763" x="1847850" y="4772025"/>
          <p14:tracePt t="75779" x="1800225" y="4786313"/>
          <p14:tracePt t="75796" x="1766888" y="4786313"/>
          <p14:tracePt t="75812" x="1719263" y="4786313"/>
          <p14:tracePt t="75829" x="1685925" y="4791075"/>
          <p14:tracePt t="75845" x="1662113" y="4795838"/>
          <p14:tracePt t="75862" x="1638300" y="4814888"/>
          <p14:tracePt t="75879" x="1604963" y="4838700"/>
          <p14:tracePt t="75895" x="1581150" y="4862513"/>
          <p14:tracePt t="75912" x="1562100" y="4886325"/>
          <p14:tracePt t="75929" x="1538288" y="4910138"/>
          <p14:tracePt t="75946" x="1519238" y="4938713"/>
          <p14:tracePt t="75962" x="1500188" y="4953000"/>
          <p14:tracePt t="75979" x="1490663" y="4976813"/>
          <p14:tracePt t="75996" x="1466850" y="5029200"/>
          <p14:tracePt t="76012" x="1452563" y="5076825"/>
          <p14:tracePt t="76029" x="1447800" y="5124450"/>
          <p14:tracePt t="76046" x="1433513" y="5186363"/>
          <p14:tracePt t="76062" x="1414463" y="5267325"/>
          <p14:tracePt t="76079" x="1404938" y="5305425"/>
          <p14:tracePt t="76096" x="1400175" y="5334000"/>
          <p14:tracePt t="76112" x="1385888" y="5367338"/>
          <p14:tracePt t="76129" x="1376363" y="5443538"/>
          <p14:tracePt t="76146" x="1366838" y="5491163"/>
          <p14:tracePt t="76162" x="1362075" y="5534025"/>
          <p14:tracePt t="76179" x="1352550" y="5581650"/>
          <p14:tracePt t="76196" x="1352550" y="5614988"/>
          <p14:tracePt t="76212" x="1352550" y="5634038"/>
          <p14:tracePt t="76229" x="1352550" y="5657850"/>
          <p14:tracePt t="76246" x="1352550" y="5691188"/>
          <p14:tracePt t="76262" x="1352550" y="5710238"/>
          <p14:tracePt t="76279" x="1352550" y="5719763"/>
          <p14:tracePt t="76296" x="1352550" y="5729288"/>
          <p14:tracePt t="76312" x="1352550" y="5743575"/>
          <p14:tracePt t="76329" x="1352550" y="5767388"/>
          <p14:tracePt t="76345" x="1352550" y="5786438"/>
          <p14:tracePt t="76362" x="1352550" y="5834063"/>
          <p14:tracePt t="76379" x="1352550" y="5862638"/>
          <p14:tracePt t="76395" x="1352550" y="5886450"/>
          <p14:tracePt t="76412" x="1352550" y="5910263"/>
          <p14:tracePt t="76429" x="1352550" y="5953125"/>
          <p14:tracePt t="76446" x="1352550" y="5972175"/>
          <p14:tracePt t="76462" x="1343025" y="5995988"/>
          <p14:tracePt t="76479" x="1338263" y="6015038"/>
          <p14:tracePt t="76495" x="1328738" y="6038850"/>
          <p14:tracePt t="76512" x="1328738" y="6043613"/>
          <p14:tracePt t="76529" x="1328738" y="6053138"/>
          <p14:tracePt t="76606" x="1328738" y="6043613"/>
          <p14:tracePt t="76613" x="1338263" y="6000750"/>
          <p14:tracePt t="76620" x="1352550" y="5953125"/>
          <p14:tracePt t="76629" x="1362075" y="5886450"/>
          <p14:tracePt t="76646" x="1385888" y="5791200"/>
          <p14:tracePt t="76662" x="1390650" y="5719763"/>
          <p14:tracePt t="76679" x="1400175" y="5572125"/>
          <p14:tracePt t="76696" x="1400175" y="5414963"/>
          <p14:tracePt t="76713" x="1414463" y="5281613"/>
          <p14:tracePt t="76729" x="1433513" y="5081588"/>
          <p14:tracePt t="76745" x="1452563" y="4833938"/>
          <p14:tracePt t="76762" x="1457325" y="4762500"/>
          <p14:tracePt t="76779" x="1457325" y="4729163"/>
          <p14:tracePt t="76796" x="1457325" y="4695825"/>
          <p14:tracePt t="76812" x="1457325" y="4686300"/>
          <p14:tracePt t="76829" x="1457325" y="4676775"/>
          <p14:tracePt t="76845" x="1457325" y="4672013"/>
          <p14:tracePt t="76862" x="1457325" y="4667250"/>
          <p14:tracePt t="77236" x="1457325" y="4691063"/>
          <p14:tracePt t="77244" x="1457325" y="4724400"/>
          <p14:tracePt t="77251" x="1447800" y="4762500"/>
          <p14:tracePt t="77262" x="1447800" y="4805363"/>
          <p14:tracePt t="77279" x="1433513" y="4891088"/>
          <p14:tracePt t="77295" x="1423988" y="4976813"/>
          <p14:tracePt t="77312" x="1423988" y="5024438"/>
          <p14:tracePt t="77329" x="1419225" y="5091113"/>
          <p14:tracePt t="77345" x="1419225" y="5162550"/>
          <p14:tracePt t="77362" x="1404938" y="5267325"/>
          <p14:tracePt t="77379" x="1404938" y="5305425"/>
          <p14:tracePt t="77395" x="1400175" y="5334000"/>
          <p14:tracePt t="77412" x="1400175" y="5381625"/>
          <p14:tracePt t="77429" x="1400175" y="5414963"/>
          <p14:tracePt t="77445" x="1400175" y="5472113"/>
          <p14:tracePt t="77462" x="1400175" y="5524500"/>
          <p14:tracePt t="77479" x="1400175" y="5576888"/>
          <p14:tracePt t="77495" x="1400175" y="5586413"/>
          <p14:tracePt t="77512" x="1400175" y="5595938"/>
          <p14:tracePt t="77529" x="1400175" y="5600700"/>
          <p14:tracePt t="77545" x="1400175" y="5614988"/>
          <p14:tracePt t="77562" x="1400175" y="5634038"/>
          <p14:tracePt t="77579" x="1400175" y="5657850"/>
          <p14:tracePt t="77596" x="1400175" y="5691188"/>
          <p14:tracePt t="77612" x="1395413" y="5700713"/>
          <p14:tracePt t="77629" x="1395413" y="5705475"/>
          <p14:tracePt t="77646" x="1395413" y="5715000"/>
          <p14:tracePt t="77662" x="1395413" y="5729288"/>
          <p14:tracePt t="77679" x="1390650" y="5743575"/>
          <p14:tracePt t="77695" x="1385888" y="5762625"/>
          <p14:tracePt t="77712" x="1371600" y="5800725"/>
          <p14:tracePt t="77729" x="1357313" y="5886450"/>
          <p14:tracePt t="77745" x="1347788" y="5924550"/>
          <p14:tracePt t="77762" x="1343025" y="5938838"/>
          <p14:tracePt t="77779" x="1338263" y="5957888"/>
          <p14:tracePt t="77795" x="1338263" y="5962650"/>
          <p14:tracePt t="78015" x="1338263" y="5943600"/>
          <p14:tracePt t="78023" x="1343025" y="5919788"/>
          <p14:tracePt t="78029" x="1357313" y="5872163"/>
          <p14:tracePt t="78045" x="1404938" y="5734050"/>
          <p14:tracePt t="78062" x="1433513" y="5624513"/>
          <p14:tracePt t="78079" x="1462088" y="5510213"/>
          <p14:tracePt t="78095" x="1495425" y="5281613"/>
          <p14:tracePt t="78112" x="1504950" y="5167313"/>
          <p14:tracePt t="78129" x="1509713" y="5076825"/>
          <p14:tracePt t="78145" x="1509713" y="4986338"/>
          <p14:tracePt t="78162" x="1500188" y="4867275"/>
          <p14:tracePt t="78179" x="1500188" y="4838700"/>
          <p14:tracePt t="78195" x="1500188" y="4824413"/>
          <p14:tracePt t="78229" x="1490663" y="4852988"/>
          <p14:tracePt t="78246" x="1481138" y="4953000"/>
          <p14:tracePt t="78262" x="1447800" y="5281613"/>
          <p14:tracePt t="78279" x="1428750" y="5581650"/>
          <p14:tracePt t="78295" x="1428750" y="5834063"/>
          <p14:tracePt t="78312" x="1428750" y="5967413"/>
          <p14:tracePt t="78329" x="1428750" y="6048375"/>
          <p14:tracePt t="78345" x="1433513" y="6143625"/>
          <p14:tracePt t="78362" x="1433513" y="6181725"/>
          <p14:tracePt t="78379" x="1433513" y="6196013"/>
          <p14:tracePt t="78395" x="1433513" y="6205538"/>
          <p14:tracePt t="78412" x="1433513" y="6215063"/>
          <p14:tracePt t="78499" x="1447800" y="6215063"/>
          <p14:tracePt t="78506" x="1462088" y="6215063"/>
          <p14:tracePt t="78514" x="1495425" y="6215063"/>
          <p14:tracePt t="78529" x="1633538" y="6186488"/>
          <p14:tracePt t="78545" x="1795463" y="6138863"/>
          <p14:tracePt t="78562" x="1966913" y="6096000"/>
          <p14:tracePt t="78579" x="2181225" y="6057900"/>
          <p14:tracePt t="78581" x="2271713" y="6034088"/>
          <p14:tracePt t="78596" x="2452688" y="5986463"/>
          <p14:tracePt t="78612" x="2633663" y="5948363"/>
          <p14:tracePt t="78629" x="2781300" y="5934075"/>
          <p14:tracePt t="78646" x="2914650" y="5924550"/>
          <p14:tracePt t="78662" x="2995613" y="5924550"/>
          <p14:tracePt t="78679" x="3076575" y="5924550"/>
          <p14:tracePt t="78695" x="3133725" y="5924550"/>
          <p14:tracePt t="78712" x="3195638" y="5924550"/>
          <p14:tracePt t="78729" x="3224213" y="5924550"/>
          <p14:tracePt t="78745" x="3233738" y="5924550"/>
          <p14:tracePt t="78762" x="3243263" y="5919788"/>
          <p14:tracePt t="78955" x="3295650" y="5900738"/>
          <p14:tracePt t="78962" x="3376613" y="5872163"/>
          <p14:tracePt t="78969" x="3443288" y="5857875"/>
          <p14:tracePt t="78979" x="3524250" y="5838825"/>
          <p14:tracePt t="78995" x="3629025" y="5815013"/>
          <p14:tracePt t="79012" x="3709988" y="5800725"/>
          <p14:tracePt t="79029" x="3729038" y="5800725"/>
          <p14:tracePt t="79045" x="3738563" y="5800725"/>
          <p14:tracePt t="79062" x="3743325" y="5800725"/>
          <p14:tracePt t="79079" x="3752850" y="5800725"/>
          <p14:tracePt t="79314" x="3743325" y="5795963"/>
          <p14:tracePt t="79321" x="3724275" y="5791200"/>
          <p14:tracePt t="79329" x="3714750" y="5791200"/>
          <p14:tracePt t="79345" x="3700463" y="5791200"/>
          <p14:tracePt t="79362" x="3695700" y="5791200"/>
          <p14:tracePt t="79379" x="3690938" y="5791200"/>
          <p14:tracePt t="79395" x="3681413" y="5791200"/>
          <p14:tracePt t="79412" x="3671888" y="5791200"/>
          <p14:tracePt t="79429" x="3667125" y="5791200"/>
          <p14:tracePt t="79445" x="3638550" y="5767388"/>
          <p14:tracePt t="79462" x="3590925" y="5719763"/>
          <p14:tracePt t="79479" x="3509963" y="5648325"/>
          <p14:tracePt t="79495" x="3414713" y="5543550"/>
          <p14:tracePt t="79512" x="3300413" y="5438775"/>
          <p14:tracePt t="79529" x="3233738" y="5386388"/>
          <p14:tracePt t="79545" x="3167063" y="5343525"/>
          <p14:tracePt t="79562" x="3119438" y="5314950"/>
          <p14:tracePt t="79579" x="3071813" y="5276850"/>
          <p14:tracePt t="79595" x="3038475" y="5253038"/>
          <p14:tracePt t="79612" x="3014663" y="5229225"/>
          <p14:tracePt t="79629" x="2981325" y="5200650"/>
          <p14:tracePt t="79645" x="2957513" y="5181600"/>
          <p14:tracePt t="79662" x="2943225" y="5172075"/>
          <p14:tracePt t="79679" x="2919413" y="5157788"/>
          <p14:tracePt t="79695" x="2895600" y="5133975"/>
          <p14:tracePt t="79712" x="2886075" y="5124450"/>
          <p14:tracePt t="79729" x="2876550" y="5119688"/>
          <p14:tracePt t="79745" x="2867025" y="5110163"/>
          <p14:tracePt t="79762" x="2847975" y="5100638"/>
          <p14:tracePt t="79778" x="2824163" y="5095875"/>
          <p14:tracePt t="79795" x="2795588" y="5091113"/>
          <p14:tracePt t="79812" x="2757488" y="5076825"/>
          <p14:tracePt t="79829" x="2733675" y="5067300"/>
          <p14:tracePt t="79845" x="2714625" y="5067300"/>
          <p14:tracePt t="79862" x="2690813" y="5062538"/>
          <p14:tracePt t="79879" x="2643188" y="5053013"/>
          <p14:tracePt t="79895" x="2609850" y="5048250"/>
          <p14:tracePt t="79912" x="2586038" y="5043488"/>
          <p14:tracePt t="79928" x="2566988" y="5033963"/>
          <p14:tracePt t="79945" x="2552700" y="5033963"/>
          <p14:tracePt t="79962" x="2543175" y="5033963"/>
          <p14:tracePt t="79979" x="2538413" y="5033963"/>
          <p14:tracePt t="79995" x="2533650" y="5033963"/>
          <p14:tracePt t="80033" x="2538413" y="5029200"/>
          <p14:tracePt t="80045" x="2552700" y="5029200"/>
          <p14:tracePt t="80062" x="2667000" y="5014913"/>
          <p14:tracePt t="80079" x="2800350" y="5005388"/>
          <p14:tracePt t="80095" x="2928938" y="4986338"/>
          <p14:tracePt t="80112" x="3086100" y="4981575"/>
          <p14:tracePt t="80129" x="3295650" y="4972050"/>
          <p14:tracePt t="80145" x="3367088" y="4972050"/>
          <p14:tracePt t="80162" x="3424238" y="4972050"/>
          <p14:tracePt t="80178" x="3462338" y="4972050"/>
          <p14:tracePt t="80195" x="3490913" y="4972050"/>
          <p14:tracePt t="80212" x="3509963" y="4972050"/>
          <p14:tracePt t="80228" x="3514725" y="4972050"/>
          <p14:tracePt t="80245" x="3519488" y="4976813"/>
          <p14:tracePt t="80262" x="3509963" y="5000625"/>
          <p14:tracePt t="80278" x="3467100" y="5057775"/>
          <p14:tracePt t="80295" x="3376613" y="5138738"/>
          <p14:tracePt t="80312" x="3181350" y="5272088"/>
          <p14:tracePt t="80329" x="3090863" y="5319713"/>
          <p14:tracePt t="80346" x="3014663" y="5357813"/>
          <p14:tracePt t="80362" x="2952750" y="5376863"/>
          <p14:tracePt t="80378" x="2876550" y="5395913"/>
          <p14:tracePt t="80395" x="2833688" y="5405438"/>
          <p14:tracePt t="80412" x="2790825" y="5410200"/>
          <p14:tracePt t="80429" x="2728913" y="5414963"/>
          <p14:tracePt t="80445" x="2700338" y="5414963"/>
          <p14:tracePt t="80462" x="2662238" y="5424488"/>
          <p14:tracePt t="80479" x="2633663" y="5424488"/>
          <p14:tracePt t="80495" x="2609850" y="5424488"/>
          <p14:tracePt t="80512" x="2595563" y="5424488"/>
          <p14:tracePt t="80528" x="2590800" y="5424488"/>
          <p14:tracePt t="80545" x="2581275" y="5424488"/>
          <p14:tracePt t="80591" x="2586038" y="5424488"/>
          <p14:tracePt t="80598" x="2595563" y="5424488"/>
          <p14:tracePt t="80612" x="2605088" y="5424488"/>
          <p14:tracePt t="80628" x="2700338" y="5424488"/>
          <p14:tracePt t="80645" x="2776538" y="5424488"/>
          <p14:tracePt t="80662" x="2847975" y="5424488"/>
          <p14:tracePt t="80679" x="2938463" y="5424488"/>
          <p14:tracePt t="80695" x="3000375" y="5424488"/>
          <p14:tracePt t="80712" x="3067050" y="5424488"/>
          <p14:tracePt t="80728" x="3148013" y="5424488"/>
          <p14:tracePt t="80745" x="3252788" y="5438775"/>
          <p14:tracePt t="80762" x="3295650" y="5438775"/>
          <p14:tracePt t="80778" x="3324225" y="5438775"/>
          <p14:tracePt t="80795" x="3352800" y="5438775"/>
          <p14:tracePt t="80812" x="3386138" y="5438775"/>
          <p14:tracePt t="80828" x="3405188" y="5438775"/>
          <p14:tracePt t="80845" x="3429000" y="5438775"/>
          <p14:tracePt t="80862" x="3443288" y="5438775"/>
          <p14:tracePt t="80878" x="3452813" y="5438775"/>
          <p14:tracePt t="80895" x="3462338" y="5438775"/>
          <p14:tracePt t="80912" x="3476625" y="5438775"/>
          <p14:tracePt t="80928" x="3495675" y="5438775"/>
          <p14:tracePt t="80945" x="3500438" y="5438775"/>
          <p14:tracePt t="80962" x="3509963" y="5438775"/>
          <p14:tracePt t="80995" x="3509963" y="5434013"/>
          <p14:tracePt t="81012" x="3495675" y="5419725"/>
          <p14:tracePt t="81028" x="3448050" y="5400675"/>
          <p14:tracePt t="81045" x="3309938" y="5329238"/>
          <p14:tracePt t="81062" x="3190875" y="5276850"/>
          <p14:tracePt t="81078" x="3095625" y="5229225"/>
          <p14:tracePt t="81095" x="3038475" y="5200650"/>
          <p14:tracePt t="81112" x="2990850" y="5176838"/>
          <p14:tracePt t="81129" x="2981325" y="5172075"/>
          <p14:tracePt t="81145" x="2971800" y="5167313"/>
          <p14:tracePt t="81162" x="2962275" y="5157788"/>
          <p14:tracePt t="81178" x="2943225" y="5148263"/>
          <p14:tracePt t="81195" x="2919413" y="5143500"/>
          <p14:tracePt t="81212" x="2895600" y="5138738"/>
          <p14:tracePt t="81229" x="2857500" y="5124450"/>
          <p14:tracePt t="81245" x="2843213" y="5114925"/>
          <p14:tracePt t="81262" x="2828925" y="5110163"/>
          <p14:tracePt t="81279" x="2819400" y="5105400"/>
          <p14:tracePt t="81295" x="2809875" y="5105400"/>
          <p14:tracePt t="81362" x="2814638" y="5105400"/>
          <p14:tracePt t="81369" x="2828925" y="5100638"/>
          <p14:tracePt t="81378" x="2843213" y="5095875"/>
          <p14:tracePt t="81395" x="2914650" y="5086350"/>
          <p14:tracePt t="81412" x="3062288" y="5062538"/>
          <p14:tracePt t="81429" x="3276600" y="5043488"/>
          <p14:tracePt t="81445" x="3400425" y="5024438"/>
          <p14:tracePt t="81462" x="3514725" y="5024438"/>
          <p14:tracePt t="81479" x="3671888" y="5024438"/>
          <p14:tracePt t="81495" x="3729038" y="5024438"/>
          <p14:tracePt t="81512" x="3767138" y="5024438"/>
          <p14:tracePt t="81528" x="3786188" y="5024438"/>
          <p14:tracePt t="81545" x="3800475" y="5024438"/>
          <p14:tracePt t="81562" x="3805238" y="5024438"/>
          <p14:tracePt t="81579" x="3810000" y="5024438"/>
          <p14:tracePt t="81595" x="3814763" y="5033963"/>
          <p14:tracePt t="81612" x="3814763" y="5072063"/>
          <p14:tracePt t="81628" x="3781425" y="5119688"/>
          <p14:tracePt t="81645" x="3709988" y="5191125"/>
          <p14:tracePt t="81662" x="3519488" y="5310188"/>
          <p14:tracePt t="81679" x="3357563" y="5376863"/>
          <p14:tracePt t="81695" x="3186113" y="5410200"/>
          <p14:tracePt t="81712" x="3067050" y="5443538"/>
          <p14:tracePt t="81729" x="2938463" y="5467350"/>
          <p14:tracePt t="81745" x="2867025" y="5472113"/>
          <p14:tracePt t="81762" x="2809875" y="5481638"/>
          <p14:tracePt t="81778" x="2747963" y="5486400"/>
          <p14:tracePt t="81795" x="2695575" y="5486400"/>
          <p14:tracePt t="81812" x="2667000" y="5486400"/>
          <p14:tracePt t="81828" x="2643188" y="5486400"/>
          <p14:tracePt t="81845" x="2624138" y="5486400"/>
          <p14:tracePt t="81862" x="2614613" y="5486400"/>
          <p14:tracePt t="81878" x="2609850" y="5486400"/>
          <p14:tracePt t="81895" x="2605088" y="5486400"/>
          <p14:tracePt t="82001" x="2609850" y="5486400"/>
          <p14:tracePt t="82008" x="2624138" y="5486400"/>
          <p14:tracePt t="82015" x="2647950" y="5486400"/>
          <p14:tracePt t="82028" x="2681288" y="5481638"/>
          <p14:tracePt t="82045" x="2786063" y="5481638"/>
          <p14:tracePt t="82062" x="2852738" y="5481638"/>
          <p14:tracePt t="82078" x="2933700" y="5481638"/>
          <p14:tracePt t="82095" x="3071813" y="5491163"/>
          <p14:tracePt t="82112" x="3148013" y="5491163"/>
          <p14:tracePt t="82129" x="3209925" y="5486400"/>
          <p14:tracePt t="82145" x="3262313" y="5486400"/>
          <p14:tracePt t="82162" x="3343275" y="5486400"/>
          <p14:tracePt t="82178" x="3414713" y="5491163"/>
          <p14:tracePt t="82195" x="3471863" y="5495925"/>
          <p14:tracePt t="82212" x="3519488" y="5495925"/>
          <p14:tracePt t="82228" x="3576638" y="5495925"/>
          <p14:tracePt t="82245" x="3595688" y="5495925"/>
          <p14:tracePt t="82262" x="3605213" y="5495925"/>
          <p14:tracePt t="82279" x="3614738" y="5495925"/>
          <p14:tracePt t="82331" x="3609975" y="5495925"/>
          <p14:tracePt t="82339" x="3600450" y="5495925"/>
          <p14:tracePt t="82346" x="3567113" y="5495925"/>
          <p14:tracePt t="82362" x="3467100" y="5495925"/>
          <p14:tracePt t="82379" x="3343275" y="5495925"/>
          <p14:tracePt t="82395" x="3176588" y="5495925"/>
          <p14:tracePt t="82412" x="2981325" y="5476875"/>
          <p14:tracePt t="82428" x="2900363" y="5462588"/>
          <p14:tracePt t="82445" x="2838450" y="5448300"/>
          <p14:tracePt t="82462" x="2771775" y="5419725"/>
          <p14:tracePt t="82478" x="2705100" y="5367338"/>
          <p14:tracePt t="82495" x="2667000" y="5329238"/>
          <p14:tracePt t="82512" x="2643188" y="5295900"/>
          <p14:tracePt t="82529" x="2605088" y="5253038"/>
          <p14:tracePt t="82545" x="2595563" y="5233988"/>
          <p14:tracePt t="82562" x="2576513" y="5214938"/>
          <p14:tracePt t="82578" x="2562225" y="5200650"/>
          <p14:tracePt t="82580" x="2557463" y="5195888"/>
          <p14:tracePt t="82595" x="2543175" y="5181600"/>
          <p14:tracePt t="82612" x="2533650" y="5172075"/>
          <p14:tracePt t="82628" x="2524125" y="5167313"/>
          <p14:tracePt t="82645" x="2514600" y="5157788"/>
          <p14:tracePt t="82662" x="2514600" y="5153025"/>
          <p14:tracePt t="82678" x="2514600" y="5143500"/>
          <p14:tracePt t="82695" x="2514600" y="5138738"/>
          <p14:tracePt t="82712" x="2557463" y="5124450"/>
          <p14:tracePt t="82728" x="2638425" y="5119688"/>
          <p14:tracePt t="82745" x="2728913" y="5100638"/>
          <p14:tracePt t="82762" x="2857500" y="5095875"/>
          <p14:tracePt t="82778" x="3076575" y="5086350"/>
          <p14:tracePt t="82795" x="3190875" y="5086350"/>
          <p14:tracePt t="82812" x="3281363" y="5086350"/>
          <p14:tracePt t="82828" x="3352800" y="5086350"/>
          <p14:tracePt t="82845" x="3429000" y="5095875"/>
          <p14:tracePt t="82862" x="3457575" y="5095875"/>
          <p14:tracePt t="82878" x="3476625" y="5095875"/>
          <p14:tracePt t="82895" x="3486150" y="5095875"/>
          <p14:tracePt t="82940" x="3486150" y="5100638"/>
          <p14:tracePt t="82947" x="3476625" y="5105400"/>
          <p14:tracePt t="82962" x="3457575" y="5119688"/>
          <p14:tracePt t="82978" x="3390900" y="5162550"/>
          <p14:tracePt t="82995" x="3262313" y="5224463"/>
          <p14:tracePt t="83012" x="3119438" y="5276850"/>
          <p14:tracePt t="83028" x="2995613" y="5324475"/>
          <p14:tracePt t="83045" x="2947988" y="5338763"/>
          <p14:tracePt t="83062" x="2909888" y="5338763"/>
          <p14:tracePt t="83079" x="2876550" y="5338763"/>
          <p14:tracePt t="83095" x="2867025" y="5338763"/>
          <p14:tracePt t="83112" x="2862263" y="5338763"/>
          <p14:tracePt t="83128" x="2857500" y="5338763"/>
          <p14:tracePt t="83145" x="2852738" y="5338763"/>
          <p14:tracePt t="83211" x="2852738" y="5343525"/>
          <p14:tracePt t="83218" x="2867025" y="5348288"/>
          <p14:tracePt t="83228" x="2881313" y="5348288"/>
          <p14:tracePt t="83245" x="2933700" y="5367338"/>
          <p14:tracePt t="83262" x="3019425" y="5391150"/>
          <p14:tracePt t="83278" x="3152775" y="5419725"/>
          <p14:tracePt t="83295" x="3200400" y="5434013"/>
          <p14:tracePt t="83312" x="3238500" y="5438775"/>
          <p14:tracePt t="83328" x="3267075" y="5443538"/>
          <p14:tracePt t="83345" x="3276600" y="5443538"/>
          <p14:tracePt t="83362" x="3286125" y="5443538"/>
          <p14:tracePt t="83378" x="3290888" y="5443538"/>
          <p14:tracePt t="83440" x="3295650" y="5443538"/>
          <p14:tracePt t="83850" x="3271838" y="5419725"/>
          <p14:tracePt t="83857" x="3224213" y="5376863"/>
          <p14:tracePt t="83865" x="3171825" y="5324475"/>
          <p14:tracePt t="83879" x="3081338" y="5257800"/>
          <p14:tracePt t="83895" x="3000375" y="5195888"/>
          <p14:tracePt t="83912" x="2943225" y="5153025"/>
          <p14:tracePt t="83945" x="2871788" y="5095875"/>
          <p14:tracePt t="83978" x="2857500" y="5081588"/>
          <p14:tracePt t="83995" x="2852738" y="5076825"/>
          <p14:tracePt t="84012" x="2843213" y="5076825"/>
          <p14:tracePt t="84028" x="2838450" y="5076825"/>
          <p14:tracePt t="84045" x="2824163" y="5081588"/>
          <p14:tracePt t="84062" x="2809875" y="5110163"/>
          <p14:tracePt t="84063" x="2800350" y="5148263"/>
          <p14:tracePt t="84078" x="2776538" y="5295900"/>
          <p14:tracePt t="84095" x="2767013" y="5395913"/>
          <p14:tracePt t="84112" x="2767013" y="5457825"/>
          <p14:tracePt t="84128" x="2767013" y="5486400"/>
          <p14:tracePt t="84145" x="2767013" y="5495925"/>
          <p14:tracePt t="84162" x="2767013" y="5505450"/>
          <p14:tracePt t="84178" x="2767013" y="5510213"/>
          <p14:tracePt t="84195" x="2767013" y="5514975"/>
          <p14:tracePt t="84679" x="2752725" y="5438775"/>
          <p14:tracePt t="84687" x="2724150" y="5324475"/>
          <p14:tracePt t="84695" x="2676525" y="5114925"/>
          <p14:tracePt t="84712" x="2590800" y="4814888"/>
          <p14:tracePt t="84728" x="2486025" y="4391025"/>
          <p14:tracePt t="84745" x="2405063" y="4010025"/>
          <p14:tracePt t="84779" x="2309813" y="3700463"/>
          <p14:tracePt t="84812" x="2228850" y="3538538"/>
          <p14:tracePt t="84828" x="2205038" y="3509963"/>
          <p14:tracePt t="84845" x="2181225" y="3471863"/>
          <p14:tracePt t="84861" x="2162175" y="3443288"/>
          <p14:tracePt t="84878" x="2138363" y="3386138"/>
          <p14:tracePt t="84895" x="2124075" y="3357563"/>
          <p14:tracePt t="84911" x="2105025" y="3319463"/>
          <p14:tracePt t="84928" x="2095500" y="3257550"/>
          <p14:tracePt t="84945" x="2085975" y="3219450"/>
          <p14:tracePt t="84962" x="2076450" y="3186113"/>
          <p14:tracePt t="84978" x="2066925" y="3143250"/>
          <p14:tracePt t="84995" x="2057400" y="3038475"/>
          <p14:tracePt t="85012" x="2038350" y="2905125"/>
          <p14:tracePt t="85029" x="2033588" y="2843213"/>
          <p14:tracePt t="85045" x="2019300" y="2800350"/>
          <p14:tracePt t="85062" x="2009775" y="2757488"/>
          <p14:tracePt t="85078" x="2009775" y="2743200"/>
          <p14:tracePt t="85095" x="2009775" y="2733675"/>
          <p14:tracePt t="85112" x="2009775" y="2724150"/>
          <p14:tracePt t="85128" x="2009775" y="2719388"/>
          <p14:tracePt t="85145" x="2009775" y="2714625"/>
          <p14:tracePt t="85162" x="2009775" y="2705100"/>
          <p14:tracePt t="85524" x="2024063" y="2695575"/>
          <p14:tracePt t="85531" x="2062163" y="2681288"/>
          <p14:tracePt t="85546" x="2162175" y="2628900"/>
          <p14:tracePt t="85562" x="2300288" y="2586038"/>
          <p14:tracePt t="85578" x="2419350" y="2543175"/>
          <p14:tracePt t="85612" x="2614613" y="2476500"/>
          <p14:tracePt t="85645" x="2714625" y="2447925"/>
          <p14:tracePt t="85662" x="2747963" y="2438400"/>
          <p14:tracePt t="85678" x="2795588" y="2424113"/>
          <p14:tracePt t="85695" x="2824163" y="2419350"/>
          <p14:tracePt t="85711" x="2862263" y="2414588"/>
          <p14:tracePt t="85729" x="2895600" y="2400300"/>
          <p14:tracePt t="85745" x="2909888" y="2390775"/>
          <p14:tracePt t="85762" x="2919413" y="2386013"/>
          <p14:tracePt t="85778" x="2924175" y="2386013"/>
          <p14:tracePt t="85795" x="2933700" y="2386013"/>
          <p14:tracePt t="85883" x="2933700" y="2381250"/>
          <p14:tracePt t="86112" x="2971800" y="2381250"/>
          <p14:tracePt t="86119" x="3028950" y="2376488"/>
          <p14:tracePt t="86128" x="3086100" y="2376488"/>
          <p14:tracePt t="86145" x="3186113" y="2376488"/>
          <p14:tracePt t="86162" x="3314700" y="2376488"/>
          <p14:tracePt t="86178" x="3362325" y="2376488"/>
          <p14:tracePt t="86211" x="3443288" y="2376488"/>
          <p14:tracePt t="86245" x="3509963" y="2390775"/>
          <p14:tracePt t="86261" x="3533775" y="2390775"/>
          <p14:tracePt t="86278" x="3552825" y="2390775"/>
          <p14:tracePt t="86295" x="3571875" y="2390775"/>
          <p14:tracePt t="86311" x="3576638" y="2390775"/>
          <p14:tracePt t="86328" x="3586163" y="2390775"/>
          <p14:tracePt t="86345" x="3590925" y="2390775"/>
          <p14:tracePt t="86559" x="3519488" y="2419350"/>
          <p14:tracePt t="86566" x="3429000" y="2452688"/>
          <p14:tracePt t="86578" x="3309938" y="2505075"/>
          <p14:tracePt t="86595" x="3052763" y="2614613"/>
          <p14:tracePt t="86611" x="2947988" y="2662238"/>
          <p14:tracePt t="86628" x="2890838" y="2690813"/>
          <p14:tracePt t="86645" x="2862263" y="2695575"/>
          <p14:tracePt t="86661" x="2847975" y="2700338"/>
          <p14:tracePt t="86678" x="2843213" y="2700338"/>
          <p14:tracePt t="86695" x="2833688" y="2700338"/>
          <p14:tracePt t="86728" x="2828925" y="2700338"/>
          <p14:tracePt t="86757" x="2824163" y="2700338"/>
          <p14:tracePt t="86794" x="2819400" y="2700338"/>
          <p14:tracePt t="86800" x="2814638" y="2700338"/>
          <p14:tracePt t="86811" x="2814638" y="2705100"/>
          <p14:tracePt t="86828" x="2795588" y="2724150"/>
          <p14:tracePt t="86845" x="2738438" y="2762250"/>
          <p14:tracePt t="86861" x="2662238" y="2800350"/>
          <p14:tracePt t="86878" x="2576513" y="2847975"/>
          <p14:tracePt t="86895" x="2495550" y="2886075"/>
          <p14:tracePt t="86911" x="2395538" y="2928938"/>
          <p14:tracePt t="86928" x="2333625" y="2943225"/>
          <p14:tracePt t="86945" x="2290763" y="2943225"/>
          <p14:tracePt t="86961" x="2257425" y="2943225"/>
          <p14:tracePt t="86978" x="2247900" y="2938463"/>
          <p14:tracePt t="86995" x="2233613" y="2909888"/>
          <p14:tracePt t="87011" x="2243138" y="2838450"/>
          <p14:tracePt t="87028" x="2300288" y="2686050"/>
          <p14:tracePt t="87045" x="2338388" y="2638425"/>
          <p14:tracePt t="87062" x="2390775" y="2614613"/>
          <p14:tracePt t="87078" x="2438400" y="2619375"/>
          <p14:tracePt t="87079" x="2466975" y="2633663"/>
          <p14:tracePt t="87095" x="2505075" y="2662238"/>
          <p14:tracePt t="87111" x="2528888" y="2700338"/>
          <p14:tracePt t="87128" x="2543175" y="2738438"/>
          <p14:tracePt t="87145" x="2547938" y="2800350"/>
          <p14:tracePt t="87161" x="2547938" y="2833688"/>
          <p14:tracePt t="87178" x="2528888" y="2871788"/>
          <p14:tracePt t="87195" x="2509838" y="2890838"/>
          <p14:tracePt t="87212" x="2486025" y="2909888"/>
          <p14:tracePt t="87228" x="2462213" y="2914650"/>
          <p14:tracePt t="87245" x="2447925" y="2914650"/>
          <p14:tracePt t="87261" x="2438400" y="2914650"/>
          <p14:tracePt t="87278" x="2428875" y="2914650"/>
          <p14:tracePt t="87295" x="2424113" y="2914650"/>
          <p14:tracePt t="87344" x="2419350" y="2914650"/>
          <p14:tracePt t="87740" x="2447925" y="3043238"/>
          <p14:tracePt t="87747" x="2543175" y="3400425"/>
          <p14:tracePt t="87761" x="2662238" y="3871913"/>
          <p14:tracePt t="87778" x="2786063" y="4367213"/>
          <p14:tracePt t="87795" x="2871788" y="4643438"/>
          <p14:tracePt t="87812" x="2947988" y="4881563"/>
          <p14:tracePt t="87845" x="3090863" y="5243513"/>
          <p14:tracePt t="87879" x="3171825" y="5529263"/>
          <p14:tracePt t="87895" x="3181350" y="5557838"/>
          <p14:tracePt t="88121" x="3190875" y="5572125"/>
          <p14:tracePt t="88129" x="3209925" y="5581650"/>
          <p14:tracePt t="88136" x="3228975" y="5586413"/>
          <p14:tracePt t="88144" x="3238500" y="5595938"/>
          <p14:tracePt t="88161" x="3262313" y="5610225"/>
          <p14:tracePt t="88178" x="3281363" y="5619750"/>
          <p14:tracePt t="88195" x="3290888" y="5629275"/>
          <p14:tracePt t="88211" x="3295650" y="5629275"/>
          <p14:tracePt t="88228" x="3295650" y="5638800"/>
          <p14:tracePt t="88244" x="3290888" y="5648325"/>
          <p14:tracePt t="88261" x="3271838" y="5657850"/>
          <p14:tracePt t="88278" x="3233738" y="5681663"/>
          <p14:tracePt t="88295" x="3171825" y="5710238"/>
          <p14:tracePt t="88311" x="3119438" y="5729288"/>
          <p14:tracePt t="88328" x="3057525" y="5753100"/>
          <p14:tracePt t="88345" x="3005138" y="5762625"/>
          <p14:tracePt t="88361" x="2962275" y="5767388"/>
          <p14:tracePt t="88378" x="2914650" y="5772150"/>
          <p14:tracePt t="88395" x="2900363" y="5772150"/>
          <p14:tracePt t="88411" x="2886075" y="5772150"/>
          <p14:tracePt t="88428" x="2881313" y="5772150"/>
          <p14:tracePt t="88445" x="2847975" y="5772150"/>
          <p14:tracePt t="88461" x="2805113" y="5762625"/>
          <p14:tracePt t="88478" x="2752725" y="5753100"/>
          <p14:tracePt t="88495" x="2700338" y="5748338"/>
          <p14:tracePt t="88511" x="2633663" y="5748338"/>
          <p14:tracePt t="88528" x="2595563" y="5743575"/>
          <p14:tracePt t="88545" x="2562225" y="5738813"/>
          <p14:tracePt t="88561" x="2514600" y="5738813"/>
          <p14:tracePt t="88578" x="2495550" y="5738813"/>
          <p14:tracePt t="88594" x="2476500" y="5729288"/>
          <p14:tracePt t="88611" x="2462213" y="5729288"/>
          <p14:tracePt t="88628" x="2452688" y="5729288"/>
          <p14:tracePt t="88644" x="2447925" y="5729288"/>
          <p14:tracePt t="88661" x="2443163" y="5729288"/>
          <p14:tracePt t="88678" x="2433638" y="5729288"/>
          <p14:tracePt t="88711" x="2428875" y="5729288"/>
          <p14:tracePt t="88922" x="2452688" y="5729288"/>
          <p14:tracePt t="88929" x="2481263" y="5729288"/>
          <p14:tracePt t="88936" x="2514600" y="5729288"/>
          <p14:tracePt t="88944" x="2547938" y="5729288"/>
          <p14:tracePt t="88961" x="2628900" y="5724525"/>
          <p14:tracePt t="88978" x="2686050" y="5724525"/>
          <p14:tracePt t="88995" x="2771775" y="5715000"/>
          <p14:tracePt t="89011" x="2814638" y="5715000"/>
          <p14:tracePt t="89028" x="2847975" y="5715000"/>
          <p14:tracePt t="89044" x="2886075" y="5715000"/>
          <p14:tracePt t="89061" x="2938463" y="5715000"/>
          <p14:tracePt t="89078" x="2981325" y="5715000"/>
          <p14:tracePt t="89095" x="3033713" y="5715000"/>
          <p14:tracePt t="89113" x="3114675" y="5715000"/>
          <p14:tracePt t="89128" x="3171825" y="5715000"/>
          <p14:tracePt t="89146" x="3252788" y="5719763"/>
          <p14:tracePt t="89161" x="3333750" y="5719763"/>
          <p14:tracePt t="89178" x="3462338" y="5734050"/>
          <p14:tracePt t="89195" x="3529013" y="5743575"/>
          <p14:tracePt t="89211" x="3590925" y="5753100"/>
          <p14:tracePt t="89228" x="3662363" y="5772150"/>
          <p14:tracePt t="89245" x="3790950" y="5786438"/>
          <p14:tracePt t="89261" x="3886200" y="5800725"/>
          <p14:tracePt t="89278" x="3967163" y="5800725"/>
          <p14:tracePt t="89295" x="4038600" y="5795963"/>
          <p14:tracePt t="89311" x="4119563" y="5800725"/>
          <p14:tracePt t="89328" x="4181475" y="5800725"/>
          <p14:tracePt t="89344" x="4238625" y="5800725"/>
          <p14:tracePt t="89362" x="4300538" y="5800725"/>
          <p14:tracePt t="89378" x="4343400" y="5791200"/>
          <p14:tracePt t="89394" x="4371975" y="5791200"/>
          <p14:tracePt t="89411" x="4391025" y="5791200"/>
          <p14:tracePt t="89428" x="4424363" y="5791200"/>
          <p14:tracePt t="89445" x="4448175" y="5791200"/>
          <p14:tracePt t="89461" x="4467225" y="5791200"/>
          <p14:tracePt t="89478" x="4481513" y="5791200"/>
          <p14:tracePt t="89494" x="4519613" y="5791200"/>
          <p14:tracePt t="89511" x="4543425" y="5791200"/>
          <p14:tracePt t="89528" x="4576763" y="5791200"/>
          <p14:tracePt t="89545" x="4624388" y="5791200"/>
          <p14:tracePt t="89561" x="4662488" y="5791200"/>
          <p14:tracePt t="89578" x="4676775" y="5791200"/>
          <p14:tracePt t="89595" x="4691063" y="5791200"/>
          <p14:tracePt t="89611" x="4700588" y="5791200"/>
          <p14:tracePt t="89832" x="4752975" y="5776913"/>
          <p14:tracePt t="89839" x="4824413" y="5762625"/>
          <p14:tracePt t="89846" x="4872038" y="5743575"/>
          <p14:tracePt t="89861" x="4967288" y="5719763"/>
          <p14:tracePt t="89878" x="5014913" y="5715000"/>
          <p14:tracePt t="89894" x="5067300" y="5710238"/>
          <p14:tracePt t="89911" x="5110163" y="5710238"/>
          <p14:tracePt t="89928" x="5157788" y="5710238"/>
          <p14:tracePt t="89945" x="5176838" y="5710238"/>
          <p14:tracePt t="89961" x="5191125" y="5710238"/>
          <p14:tracePt t="89979" x="5210175" y="5705475"/>
          <p14:tracePt t="89995" x="5233988" y="5705475"/>
          <p14:tracePt t="90011" x="5243513" y="5700713"/>
          <p14:tracePt t="90028" x="5257800" y="5695950"/>
          <p14:tracePt t="90045" x="5272088" y="5695950"/>
          <p14:tracePt t="90061" x="5276850" y="5695950"/>
          <p14:tracePt t="90078" x="5281613" y="5695950"/>
          <p14:tracePt t="90094" x="5286375" y="5695950"/>
          <p14:tracePt t="90111" x="5291138" y="5695950"/>
          <p14:tracePt t="90128" x="5291138" y="5691188"/>
          <p14:tracePt t="90145" x="5300663" y="5676900"/>
          <p14:tracePt t="90161" x="5310188" y="5662613"/>
          <p14:tracePt t="90178" x="5329238" y="5643563"/>
          <p14:tracePt t="90194" x="5343525" y="5634038"/>
          <p14:tracePt t="90211" x="5357813" y="5619750"/>
          <p14:tracePt t="90228" x="5372100" y="5610225"/>
          <p14:tracePt t="90244" x="5381625" y="5610225"/>
          <p14:tracePt t="90261" x="5386388" y="5610225"/>
          <p14:tracePt t="90278" x="5391150" y="5610225"/>
          <p14:tracePt t="91205" x="5329238" y="5619750"/>
          <p14:tracePt t="91213" x="5214938" y="5629275"/>
          <p14:tracePt t="91219" x="5095875" y="5638800"/>
          <p14:tracePt t="91228" x="4967288" y="5657850"/>
          <p14:tracePt t="91244" x="4786313" y="5695950"/>
          <p14:tracePt t="91261" x="4586288" y="5715000"/>
          <p14:tracePt t="91278" x="4338638" y="5767388"/>
          <p14:tracePt t="91311" x="4119563" y="5805488"/>
          <p14:tracePt t="91344" x="3905250" y="5838825"/>
          <p14:tracePt t="91361" x="3843338" y="5843588"/>
          <p14:tracePt t="91378" x="3800475" y="5857875"/>
          <p14:tracePt t="91395" x="3738563" y="5867400"/>
          <p14:tracePt t="91411" x="3705225" y="5881688"/>
          <p14:tracePt t="91428" x="3681413" y="5881688"/>
          <p14:tracePt t="91445" x="3667125" y="5881688"/>
          <p14:tracePt t="91461" x="3652838" y="5881688"/>
          <p14:tracePt t="91478" x="3648075" y="5881688"/>
          <p14:tracePt t="91495" x="3633788" y="5886450"/>
          <p14:tracePt t="91511" x="3609975" y="5891213"/>
          <p14:tracePt t="91528" x="3548063" y="5915025"/>
          <p14:tracePt t="91544" x="3495675" y="5929313"/>
          <p14:tracePt t="91561" x="3452813" y="5948363"/>
          <p14:tracePt t="91578" x="3400425" y="5981700"/>
          <p14:tracePt t="91594" x="3386138" y="5991225"/>
          <p14:tracePt t="91611" x="3376613" y="5995988"/>
          <p14:tracePt t="91628" x="3367088" y="6000750"/>
          <p14:tracePt t="91644" x="3357563" y="6000750"/>
          <p14:tracePt t="91661" x="3352800" y="6000750"/>
          <p14:tracePt t="91678" x="3348038" y="6005513"/>
          <p14:tracePt t="91712" x="3343275" y="6010275"/>
          <p14:tracePt t="91728" x="3338513" y="6010275"/>
          <p14:tracePt t="91745" x="3333750" y="6024563"/>
          <p14:tracePt t="91761" x="3328988" y="6034088"/>
          <p14:tracePt t="91778" x="3319463" y="6043613"/>
          <p14:tracePt t="91794" x="3309938" y="6043613"/>
          <p14:tracePt t="91811" x="3305175" y="6043613"/>
          <p14:tracePt t="91828" x="3300413" y="6043613"/>
          <p14:tracePt t="91872" x="3295650" y="6043613"/>
          <p14:tracePt t="91931" x="3295650" y="6048375"/>
          <p14:tracePt t="92158" x="3286125" y="6048375"/>
          <p14:tracePt t="92166" x="3267075" y="6048375"/>
          <p14:tracePt t="92178" x="3248025" y="6048375"/>
          <p14:tracePt t="92195" x="3190875" y="6048375"/>
          <p14:tracePt t="92211" x="3152775" y="6048375"/>
          <p14:tracePt t="92245" x="3100388" y="6043613"/>
          <p14:tracePt t="92278" x="3043238" y="5995988"/>
          <p14:tracePt t="92294" x="3019425" y="5972175"/>
          <p14:tracePt t="92311" x="2995613" y="5934075"/>
          <p14:tracePt t="92328" x="2967038" y="5900738"/>
          <p14:tracePt t="92344" x="2962275" y="5881688"/>
          <p14:tracePt t="92361" x="2957513" y="5853113"/>
          <p14:tracePt t="92378" x="2957513" y="5819775"/>
          <p14:tracePt t="92394" x="2976563" y="5762625"/>
          <p14:tracePt t="92411" x="2986088" y="5738813"/>
          <p14:tracePt t="92428" x="3009900" y="5724525"/>
          <p14:tracePt t="92445" x="3043238" y="5705475"/>
          <p14:tracePt t="92461" x="3081338" y="5705475"/>
          <p14:tracePt t="92478" x="3109913" y="5715000"/>
          <p14:tracePt t="92494" x="3133725" y="5729288"/>
          <p14:tracePt t="92511" x="3176588" y="5795963"/>
          <p14:tracePt t="92528" x="3205163" y="5843588"/>
          <p14:tracePt t="92545" x="3214688" y="5876925"/>
          <p14:tracePt t="92561" x="3228975" y="5905500"/>
          <p14:tracePt t="92578" x="3233738" y="5919788"/>
          <p14:tracePt t="92594" x="3233738" y="5924550"/>
          <p14:tracePt t="92611" x="3233738" y="5934075"/>
          <p14:tracePt t="92628" x="3233738" y="5948363"/>
          <p14:tracePt t="92644" x="3233738" y="5957888"/>
          <p14:tracePt t="92661" x="3233738" y="5967413"/>
          <p14:tracePt t="92678" x="3233738" y="5972175"/>
          <p14:tracePt t="92694" x="3233738" y="5981700"/>
          <p14:tracePt t="92782" x="3233738" y="5986463"/>
          <p14:tracePt t="93568" x="3224213" y="5981700"/>
          <p14:tracePt t="93576" x="3209925" y="5953125"/>
          <p14:tracePt t="93583" x="3176588" y="5915025"/>
          <p14:tracePt t="93594" x="3133725" y="5872163"/>
          <p14:tracePt t="93612" x="3071813" y="5791200"/>
          <p14:tracePt t="93627" x="2981325" y="5700713"/>
          <p14:tracePt t="93661" x="2914650" y="5605463"/>
          <p14:tracePt t="93694" x="2886075" y="5467350"/>
          <p14:tracePt t="93711" x="2895600" y="5434013"/>
          <p14:tracePt t="93728" x="2900363" y="5410200"/>
          <p14:tracePt t="93744" x="2919413" y="5391150"/>
          <p14:tracePt t="93761" x="2947988" y="5381625"/>
          <p14:tracePt t="93778" x="2990850" y="5381625"/>
          <p14:tracePt t="93794" x="3038475" y="5391150"/>
          <p14:tracePt t="93811" x="3095625" y="5434013"/>
          <p14:tracePt t="93827" x="3133725" y="5476875"/>
          <p14:tracePt t="93844" x="3167063" y="5505450"/>
          <p14:tracePt t="93861" x="3195638" y="5562600"/>
          <p14:tracePt t="93877" x="3224213" y="5624513"/>
          <p14:tracePt t="93894" x="3238500" y="5700713"/>
          <p14:tracePt t="93911" x="3257550" y="5800725"/>
          <p14:tracePt t="93927" x="3257550" y="5886450"/>
          <p14:tracePt t="93944" x="3252788" y="5929313"/>
          <p14:tracePt t="93961" x="3248025" y="5967413"/>
          <p14:tracePt t="93977" x="3238500" y="5986463"/>
          <p14:tracePt t="93994" x="3219450" y="6015038"/>
          <p14:tracePt t="94011" x="3214688" y="6024563"/>
          <p14:tracePt t="94028" x="3205163" y="6029325"/>
          <p14:tracePt t="94044" x="3205163" y="6038850"/>
          <p14:tracePt t="94082" x="3200400" y="6038850"/>
          <p14:tracePt t="94094" x="3195638" y="6038850"/>
          <p14:tracePt t="94111" x="3171825" y="5905500"/>
          <p14:tracePt t="94127" x="3133725" y="5724525"/>
          <p14:tracePt t="94144" x="3086100" y="5462588"/>
          <p14:tracePt t="94161" x="3043238" y="5224463"/>
          <p14:tracePt t="94178" x="3005138" y="5091113"/>
          <p14:tracePt t="94194" x="3000375" y="5053013"/>
          <p14:tracePt t="94211" x="2995613" y="5033963"/>
          <p14:tracePt t="94227" x="2990850" y="5005388"/>
          <p14:tracePt t="94244" x="2990850" y="5000625"/>
          <p14:tracePt t="94261" x="2990850" y="4995863"/>
          <p14:tracePt t="94278" x="2986088" y="4995863"/>
          <p14:tracePt t="94294" x="2976563" y="4995863"/>
          <p14:tracePt t="94311" x="2962275" y="4995863"/>
          <p14:tracePt t="94328" x="2933700" y="4995863"/>
          <p14:tracePt t="94344" x="2895600" y="5005388"/>
          <p14:tracePt t="94361" x="2828925" y="5019675"/>
          <p14:tracePt t="94378" x="2790825" y="5019675"/>
          <p14:tracePt t="94394" x="2757488" y="5019675"/>
          <p14:tracePt t="94411" x="2709863" y="5019675"/>
          <p14:tracePt t="94428" x="2695575" y="5019675"/>
          <p14:tracePt t="94444" x="2667000" y="5019675"/>
          <p14:tracePt t="94461" x="2638425" y="5019675"/>
          <p14:tracePt t="94478" x="2552700" y="5029200"/>
          <p14:tracePt t="94494" x="2490788" y="5038725"/>
          <p14:tracePt t="94511" x="2419350" y="5043488"/>
          <p14:tracePt t="94527" x="2366963" y="5057775"/>
          <p14:tracePt t="94544" x="2271713" y="5072063"/>
          <p14:tracePt t="94561" x="2209800" y="5086350"/>
          <p14:tracePt t="94578" x="2157413" y="5095875"/>
          <p14:tracePt t="94594" x="2114550" y="5095875"/>
          <p14:tracePt t="94611" x="2071688" y="5095875"/>
          <p14:tracePt t="94628" x="2043113" y="5095875"/>
          <p14:tracePt t="94644" x="2019300" y="5091113"/>
          <p14:tracePt t="94661" x="1995488" y="5086350"/>
          <p14:tracePt t="94678" x="1985963" y="5086350"/>
          <p14:tracePt t="94694" x="1976438" y="5086350"/>
          <p14:tracePt t="94711" x="1971675" y="5086350"/>
          <p14:tracePt t="94727" x="1962150" y="5086350"/>
          <p14:tracePt t="94794" x="1971675" y="5086350"/>
          <p14:tracePt t="94800" x="1990725" y="5091113"/>
          <p14:tracePt t="94811" x="2014538" y="5100638"/>
          <p14:tracePt t="94827" x="2100263" y="5129213"/>
          <p14:tracePt t="94844" x="2243138" y="5162550"/>
          <p14:tracePt t="94861" x="2347913" y="5176838"/>
          <p14:tracePt t="94877" x="2462213" y="5195888"/>
          <p14:tracePt t="94894" x="2576513" y="5210175"/>
          <p14:tracePt t="94911" x="2709863" y="5210175"/>
          <p14:tracePt t="94927" x="2771775" y="5210175"/>
          <p14:tracePt t="94944" x="2805113" y="5210175"/>
          <p14:tracePt t="94961" x="2847975" y="5205413"/>
          <p14:tracePt t="94977" x="2914650" y="5176838"/>
          <p14:tracePt t="94994" x="2962275" y="5172075"/>
          <p14:tracePt t="95011" x="3024188" y="5162550"/>
          <p14:tracePt t="95028" x="3119438" y="5157788"/>
          <p14:tracePt t="95044" x="3167063" y="5157788"/>
          <p14:tracePt t="95061" x="3219450" y="5153025"/>
          <p14:tracePt t="95077" x="3262313" y="5138738"/>
          <p14:tracePt t="95094" x="3324225" y="5124450"/>
          <p14:tracePt t="95111" x="3371850" y="5124450"/>
          <p14:tracePt t="95127" x="3414713" y="5124450"/>
          <p14:tracePt t="95144" x="3457575" y="5124450"/>
          <p14:tracePt t="95161" x="3505200" y="5124450"/>
          <p14:tracePt t="95177" x="3533775" y="5124450"/>
          <p14:tracePt t="95194" x="3562350" y="5124450"/>
          <p14:tracePt t="95211" x="3600450" y="5119688"/>
          <p14:tracePt t="95227" x="3629025" y="5114925"/>
          <p14:tracePt t="95244" x="3667125" y="5114925"/>
          <p14:tracePt t="95261" x="3695700" y="5114925"/>
          <p14:tracePt t="95277" x="3743325" y="5114925"/>
          <p14:tracePt t="95294" x="3771900" y="5114925"/>
          <p14:tracePt t="95311" x="3800475" y="5114925"/>
          <p14:tracePt t="95327" x="3819525" y="5114925"/>
          <p14:tracePt t="95344" x="3852863" y="5114925"/>
          <p14:tracePt t="95361" x="3871913" y="5114925"/>
          <p14:tracePt t="95377" x="3895725" y="5114925"/>
          <p14:tracePt t="95394" x="3914775" y="5114925"/>
          <p14:tracePt t="95411" x="3943350" y="5114925"/>
          <p14:tracePt t="95427" x="3952875" y="5114925"/>
          <p14:tracePt t="95444" x="3967163" y="5114925"/>
          <p14:tracePt t="95461" x="3990975" y="5114925"/>
          <p14:tracePt t="95477" x="4005263" y="5114925"/>
          <p14:tracePt t="95494" x="4019550" y="5110163"/>
          <p14:tracePt t="95511" x="4038600" y="5110163"/>
          <p14:tracePt t="95527" x="4052888" y="5110163"/>
          <p14:tracePt t="95544" x="4062413" y="5110163"/>
          <p14:tracePt t="95561" x="4067175" y="5110163"/>
          <p14:tracePt t="95577" x="4071938" y="5110163"/>
          <p14:tracePt t="95608" x="4076700" y="5110163"/>
          <p14:tracePt t="95615" x="4081463" y="5110163"/>
          <p14:tracePt t="95630" x="4086225" y="5110163"/>
          <p14:tracePt t="95644" x="4090988" y="5110163"/>
          <p14:tracePt t="96261" x="4081463" y="5110163"/>
          <p14:tracePt t="96268" x="4071938" y="5110163"/>
          <p14:tracePt t="96277" x="4062413" y="5110163"/>
          <p14:tracePt t="96294" x="4043363" y="5110163"/>
          <p14:tracePt t="96311" x="4019550" y="5110163"/>
          <p14:tracePt t="96327" x="3967163" y="5105400"/>
          <p14:tracePt t="96361" x="3848100" y="5095875"/>
          <p14:tracePt t="96394" x="3719513" y="5095875"/>
          <p14:tracePt t="96411" x="3671888" y="5095875"/>
          <p14:tracePt t="96427" x="3619500" y="5095875"/>
          <p14:tracePt t="96444" x="3509963" y="5095875"/>
          <p14:tracePt t="96460" x="3405188" y="5100638"/>
          <p14:tracePt t="96477" x="3281363" y="5114925"/>
          <p14:tracePt t="96494" x="3157538" y="5124450"/>
          <p14:tracePt t="96511" x="2976563" y="5133975"/>
          <p14:tracePt t="96527" x="2862263" y="5133975"/>
          <p14:tracePt t="96544" x="2752725" y="5133975"/>
          <p14:tracePt t="96561" x="2581275" y="5119688"/>
          <p14:tracePt t="96577" x="2347913" y="5110163"/>
          <p14:tracePt t="96594" x="2238375" y="5110163"/>
          <p14:tracePt t="96611" x="2124075" y="5110163"/>
          <p14:tracePt t="96627" x="2009775" y="5110163"/>
          <p14:tracePt t="96644" x="1943100" y="5110163"/>
          <p14:tracePt t="96661" x="1900238" y="5110163"/>
          <p14:tracePt t="96677" x="1871663" y="5105400"/>
          <p14:tracePt t="96694" x="1843088" y="5105400"/>
          <p14:tracePt t="96710" x="1838325" y="5105400"/>
          <p14:tracePt t="96727" x="1828800" y="5105400"/>
          <p14:tracePt t="96768" x="1828800" y="5100638"/>
          <p14:tracePt t="96777" x="1833563" y="5095875"/>
          <p14:tracePt t="96794" x="1895475" y="5091113"/>
          <p14:tracePt t="96810" x="1995488" y="5081588"/>
          <p14:tracePt t="96827" x="2200275" y="5076825"/>
          <p14:tracePt t="96844" x="2376488" y="5086350"/>
          <p14:tracePt t="96861" x="2514600" y="5095875"/>
          <p14:tracePt t="96877" x="2638425" y="5100638"/>
          <p14:tracePt t="96894" x="2690813" y="5100638"/>
          <p14:tracePt t="96911" x="2733675" y="5100638"/>
          <p14:tracePt t="96927" x="2781300" y="5100638"/>
          <p14:tracePt t="96944" x="2857500" y="5100638"/>
          <p14:tracePt t="96960" x="2909888" y="5095875"/>
          <p14:tracePt t="96977" x="2957513" y="5086350"/>
          <p14:tracePt t="96994" x="3009900" y="5086350"/>
          <p14:tracePt t="97012" x="3086100" y="5076825"/>
          <p14:tracePt t="97028" x="3133725" y="5076825"/>
          <p14:tracePt t="97044" x="3176588" y="5067300"/>
          <p14:tracePt t="97061" x="3262313" y="5067300"/>
          <p14:tracePt t="97078" x="3309938" y="5067300"/>
          <p14:tracePt t="97094" x="3352800" y="5067300"/>
          <p14:tracePt t="97111" x="3390900" y="5067300"/>
          <p14:tracePt t="97127" x="3443288" y="5062538"/>
          <p14:tracePt t="97144" x="3481388" y="5057775"/>
          <p14:tracePt t="97161" x="3524250" y="5048250"/>
          <p14:tracePt t="97177" x="3557588" y="5038725"/>
          <p14:tracePt t="97194" x="3629025" y="5024438"/>
          <p14:tracePt t="97211" x="3671888" y="5024438"/>
          <p14:tracePt t="97227" x="3705225" y="5024438"/>
          <p14:tracePt t="97244" x="3752850" y="5024438"/>
          <p14:tracePt t="97260" x="3781425" y="5024438"/>
          <p14:tracePt t="97277" x="3810000" y="5024438"/>
          <p14:tracePt t="97294" x="3843338" y="5024438"/>
          <p14:tracePt t="97311" x="3876675" y="5029200"/>
          <p14:tracePt t="97327" x="3900488" y="5033963"/>
          <p14:tracePt t="97344" x="3919538" y="5038725"/>
          <p14:tracePt t="97361" x="3929063" y="5038725"/>
          <p14:tracePt t="97377" x="3938588" y="5038725"/>
          <p14:tracePt t="97394" x="3948113" y="5038725"/>
          <p14:tracePt t="97411" x="3967163" y="5043488"/>
          <p14:tracePt t="97427" x="3986213" y="5048250"/>
          <p14:tracePt t="97444" x="3990975" y="5048250"/>
          <p14:tracePt t="97461" x="4000500" y="5048250"/>
          <p14:tracePt t="97477" x="4005263" y="5048250"/>
          <p14:tracePt t="97494" x="4010025" y="5048250"/>
          <p14:tracePt t="99013" x="3929063" y="4953000"/>
          <p14:tracePt t="99020" x="3781425" y="4767263"/>
          <p14:tracePt t="99029" x="3609975" y="4533900"/>
          <p14:tracePt t="99044" x="3176588" y="3862388"/>
          <p14:tracePt t="99061" x="2776538" y="3171825"/>
          <p14:tracePt t="99079" x="2509838" y="2781300"/>
          <p14:tracePt t="99083" x="2343150" y="2514600"/>
          <p14:tracePt t="99111" x="2009775" y="2000250"/>
          <p14:tracePt t="99144" x="1876425" y="1809750"/>
          <p14:tracePt t="99161" x="1852613" y="1766888"/>
          <p14:tracePt t="99177" x="1843088" y="1752600"/>
          <p14:tracePt t="99194" x="1838325" y="1747838"/>
          <p14:tracePt t="99211" x="1838325" y="1738313"/>
          <p14:tracePt t="99227" x="1838325" y="1728788"/>
          <p14:tracePt t="99293" x="1838325" y="1724025"/>
          <p14:tracePt t="99300" x="1838325" y="1719263"/>
          <p14:tracePt t="99310" x="1838325" y="1709738"/>
          <p14:tracePt t="99327" x="1838325" y="1671638"/>
          <p14:tracePt t="99344" x="1838325" y="1595438"/>
          <p14:tracePt t="99360" x="1838325" y="1538288"/>
          <p14:tracePt t="99377" x="1838325" y="1500188"/>
          <p14:tracePt t="99394" x="1838325" y="1485900"/>
          <p14:tracePt t="99410" x="1838325" y="1471613"/>
          <p14:tracePt t="99427" x="1838325" y="1466850"/>
          <p14:tracePt t="99499" x="1833563" y="1466850"/>
          <p14:tracePt t="99513" x="1828800" y="1471613"/>
          <p14:tracePt t="99520" x="1824038" y="1481138"/>
          <p14:tracePt t="99528" x="1814513" y="1495425"/>
          <p14:tracePt t="99544" x="1790700" y="1519238"/>
          <p14:tracePt t="99560" x="1776413" y="1533525"/>
          <p14:tracePt t="99577" x="1766888" y="1538288"/>
          <p14:tracePt t="99579" x="1762125" y="1543050"/>
          <p14:tracePt t="99594" x="1757363" y="1547813"/>
          <p14:tracePt t="99610" x="1747838" y="1547813"/>
          <p14:tracePt t="99627" x="1743075" y="1547813"/>
          <p14:tracePt t="99644" x="1733550" y="1557338"/>
          <p14:tracePt t="99660" x="1719263" y="1566863"/>
          <p14:tracePt t="99677" x="1709738" y="1585913"/>
          <p14:tracePt t="99694" x="1700213" y="1595438"/>
          <p14:tracePt t="99711" x="1662113" y="1638300"/>
          <p14:tracePt t="99727" x="1638300" y="1676400"/>
          <p14:tracePt t="99744" x="1619250" y="1704975"/>
          <p14:tracePt t="99760" x="1600200" y="1724025"/>
          <p14:tracePt t="99778" x="1590675" y="1738313"/>
          <p14:tracePt t="99794" x="1590675" y="1743075"/>
          <p14:tracePt t="99810" x="1590675" y="1752600"/>
          <p14:tracePt t="99872" x="1600200" y="1752600"/>
          <p14:tracePt t="99879" x="1604963" y="1752600"/>
          <p14:tracePt t="99894" x="1638300" y="1752600"/>
          <p14:tracePt t="99910" x="1704975" y="1752600"/>
          <p14:tracePt t="99927" x="1804988" y="1752600"/>
          <p14:tracePt t="99944" x="1919288" y="1752600"/>
          <p14:tracePt t="99961" x="2066925" y="1752600"/>
          <p14:tracePt t="99977" x="2138363" y="1757363"/>
          <p14:tracePt t="99994" x="2181225" y="1766888"/>
          <p14:tracePt t="100010" x="2205038" y="1771650"/>
          <p14:tracePt t="100027" x="2219325" y="1771650"/>
          <p14:tracePt t="100044" x="2224088" y="1771650"/>
          <p14:tracePt t="100060" x="2233613" y="1771650"/>
          <p14:tracePt t="100137" x="2238375" y="1771650"/>
          <p14:tracePt t="100144" x="2243138" y="1771650"/>
          <p14:tracePt t="100797" x="2238375" y="1771650"/>
          <p14:tracePt t="102103" x="2238375" y="1781175"/>
          <p14:tracePt t="102111" x="2238375" y="1790700"/>
          <p14:tracePt t="102119" x="2238375" y="1824038"/>
          <p14:tracePt t="102127" x="2238375" y="1914525"/>
          <p14:tracePt t="102145" x="2252663" y="2209800"/>
          <p14:tracePt t="102162" x="2395538" y="2833688"/>
          <p14:tracePt t="102194" x="2581275" y="3438525"/>
          <p14:tracePt t="102229" x="2671763" y="3719513"/>
          <p14:tracePt t="102248" x="2690813" y="3762375"/>
          <p14:tracePt t="102260" x="2705100" y="3805238"/>
          <p14:tracePt t="102277" x="2719388" y="3852863"/>
          <p14:tracePt t="102293" x="2724150" y="3881438"/>
          <p14:tracePt t="102310" x="2724150" y="3890963"/>
          <p14:tracePt t="102559" x="2747963" y="3886200"/>
          <p14:tracePt t="102566" x="2771775" y="3881438"/>
          <p14:tracePt t="102577" x="2790825" y="3867150"/>
          <p14:tracePt t="102594" x="2819400" y="3857625"/>
          <p14:tracePt t="102610" x="2838450" y="3852863"/>
          <p14:tracePt t="102627" x="2847975" y="3848100"/>
          <p14:tracePt t="102660" x="2852738" y="3848100"/>
          <p14:tracePt t="102955" x="2862263" y="3848100"/>
          <p14:tracePt t="102963" x="2876550" y="3848100"/>
          <p14:tracePt t="102970" x="2886075" y="3848100"/>
          <p14:tracePt t="102977" x="2890838" y="3848100"/>
          <p14:tracePt t="102994" x="2895600" y="3848100"/>
          <p14:tracePt t="103010" x="2905125" y="3848100"/>
          <p14:tracePt t="103072" x="2895600" y="3852863"/>
          <p14:tracePt t="103079" x="2867025" y="3857625"/>
          <p14:tracePt t="103093" x="2776538" y="3876675"/>
          <p14:tracePt t="103110" x="2695575" y="3881438"/>
          <p14:tracePt t="103127" x="2633663" y="3871913"/>
          <p14:tracePt t="103143" x="2600325" y="3857625"/>
          <p14:tracePt t="103160" x="2566988" y="3819525"/>
          <p14:tracePt t="103177" x="2557463" y="3795713"/>
          <p14:tracePt t="103193" x="2557463" y="3776663"/>
          <p14:tracePt t="103210" x="2562225" y="3738563"/>
          <p14:tracePt t="103227" x="2624138" y="3695700"/>
          <p14:tracePt t="103243" x="2705100" y="3671888"/>
          <p14:tracePt t="103260" x="2776538" y="3662363"/>
          <p14:tracePt t="103277" x="2833688" y="3671888"/>
          <p14:tracePt t="103293" x="2852738" y="3676650"/>
          <p14:tracePt t="103310" x="2867025" y="3686175"/>
          <p14:tracePt t="103327" x="2881313" y="3714750"/>
          <p14:tracePt t="103343" x="2890838" y="3795713"/>
          <p14:tracePt t="103360" x="2881313" y="3886200"/>
          <p14:tracePt t="103377" x="2876550" y="3938588"/>
          <p14:tracePt t="103393" x="2871788" y="3967163"/>
          <p14:tracePt t="103410" x="2862263" y="3990975"/>
          <p14:tracePt t="103427" x="2862263" y="3995738"/>
          <p14:tracePt t="103622" x="2905125" y="3995738"/>
          <p14:tracePt t="103629" x="2962275" y="3990975"/>
          <p14:tracePt t="103644" x="3043238" y="3976688"/>
          <p14:tracePt t="103660" x="3105150" y="3962400"/>
          <p14:tracePt t="103677" x="3143250" y="3943350"/>
          <p14:tracePt t="103694" x="3157538" y="3933825"/>
          <p14:tracePt t="103710" x="3171825" y="3924300"/>
          <p14:tracePt t="103727" x="3176588" y="3919538"/>
          <p14:tracePt t="103743" x="3181350" y="3914775"/>
          <p14:tracePt t="103777" x="3181350" y="3910013"/>
          <p14:tracePt t="103793" x="3186113" y="3905250"/>
          <p14:tracePt t="103820" x="3190875" y="3905250"/>
          <p14:tracePt t="103828" x="3195638" y="3900488"/>
          <p14:tracePt t="103843" x="3214688" y="3895725"/>
          <p14:tracePt t="103860" x="3224213" y="3886200"/>
          <p14:tracePt t="103877" x="3243263" y="3881438"/>
          <p14:tracePt t="103894" x="3262313" y="3871913"/>
          <p14:tracePt t="103910" x="3281363" y="3871913"/>
          <p14:tracePt t="103927" x="3290888" y="3871913"/>
          <p14:tracePt t="103943" x="3295650" y="3871913"/>
          <p14:tracePt t="103960" x="3300413" y="3871913"/>
          <p14:tracePt t="104041" x="3300413" y="3867150"/>
          <p14:tracePt t="104055" x="3286125" y="3862388"/>
          <p14:tracePt t="104062" x="3262313" y="3852863"/>
          <p14:tracePt t="104077" x="3233738" y="3848100"/>
          <p14:tracePt t="104093" x="3214688" y="3843338"/>
          <p14:tracePt t="104110" x="3205163" y="3843338"/>
          <p14:tracePt t="104127" x="3195638" y="3843338"/>
          <p14:tracePt t="104180" x="3200400" y="3843338"/>
          <p14:tracePt t="104187" x="3214688" y="3843338"/>
          <p14:tracePt t="104195" x="3228975" y="3843338"/>
          <p14:tracePt t="104210" x="3309938" y="3843338"/>
          <p14:tracePt t="104227" x="3400425" y="3843338"/>
          <p14:tracePt t="104243" x="3471863" y="3843338"/>
          <p14:tracePt t="104260" x="3548063" y="3843338"/>
          <p14:tracePt t="104277" x="3576638" y="3843338"/>
          <p14:tracePt t="104293" x="3590925" y="3843338"/>
          <p14:tracePt t="104310" x="3595688" y="3843338"/>
          <p14:tracePt t="104327" x="3605213" y="3843338"/>
          <p14:tracePt t="104343" x="3609975" y="3843338"/>
          <p14:tracePt t="104360" x="3614738" y="3843338"/>
          <p14:tracePt t="104377" x="3624263" y="3843338"/>
          <p14:tracePt t="104393" x="3662363" y="3843338"/>
          <p14:tracePt t="104410" x="3695700" y="3843338"/>
          <p14:tracePt t="104427" x="3733800" y="3843338"/>
          <p14:tracePt t="104443" x="3762375" y="3843338"/>
          <p14:tracePt t="104460" x="3800475" y="3843338"/>
          <p14:tracePt t="104477" x="3810000" y="3843338"/>
          <p14:tracePt t="104493" x="3819525" y="3843338"/>
          <p14:tracePt t="104510" x="3829050" y="3843338"/>
          <p14:tracePt t="104527" x="3838575" y="3843338"/>
          <p14:tracePt t="104620" x="3838575" y="3838575"/>
          <p14:tracePt t="104627" x="3838575" y="3833813"/>
          <p14:tracePt t="104635" x="3838575" y="3824288"/>
          <p14:tracePt t="104643" x="3838575" y="3810000"/>
          <p14:tracePt t="104660" x="3819525" y="3786188"/>
          <p14:tracePt t="104677" x="3781425" y="3748088"/>
          <p14:tracePt t="104693" x="3648075" y="3652838"/>
          <p14:tracePt t="104710" x="3571875" y="3614738"/>
          <p14:tracePt t="104727" x="3500438" y="3590925"/>
          <p14:tracePt t="104743" x="3438525" y="3576638"/>
          <p14:tracePt t="104760" x="3367088" y="3571875"/>
          <p14:tracePt t="104777" x="3333750" y="3576638"/>
          <p14:tracePt t="104794" x="3305175" y="3576638"/>
          <p14:tracePt t="104810" x="3290888" y="3576638"/>
          <p14:tracePt t="104827" x="3276600" y="3581400"/>
          <p14:tracePt t="104843" x="3252788" y="3586163"/>
          <p14:tracePt t="104860" x="3228975" y="3600450"/>
          <p14:tracePt t="104877" x="3195638" y="3624263"/>
          <p14:tracePt t="104893" x="3181350" y="3638550"/>
          <p14:tracePt t="104910" x="3162300" y="3648075"/>
          <p14:tracePt t="104927" x="3152775" y="3652838"/>
          <p14:tracePt t="104943" x="3143250" y="3662363"/>
          <p14:tracePt t="104960" x="3138488" y="3667125"/>
          <p14:tracePt t="104993" x="3138488" y="3676650"/>
          <p14:tracePt t="105010" x="3143250" y="3686175"/>
          <p14:tracePt t="105027" x="3167063" y="3705225"/>
          <p14:tracePt t="105043" x="3190875" y="3719513"/>
          <p14:tracePt t="105060" x="3224213" y="3743325"/>
          <p14:tracePt t="105078" x="3248025" y="3757613"/>
          <p14:tracePt t="105094" x="3271838" y="3762375"/>
          <p14:tracePt t="105111" x="3286125" y="3767138"/>
          <p14:tracePt t="105127" x="3314700" y="3776663"/>
          <p14:tracePt t="105144" x="3333750" y="3776663"/>
          <p14:tracePt t="105160" x="3348038" y="3776663"/>
          <p14:tracePt t="105177" x="3362325" y="3776663"/>
          <p14:tracePt t="105193" x="3390900" y="3776663"/>
          <p14:tracePt t="105210" x="3409950" y="3776663"/>
          <p14:tracePt t="105227" x="3438525" y="3776663"/>
          <p14:tracePt t="105243" x="3476625" y="3776663"/>
          <p14:tracePt t="105260" x="3548063" y="3776663"/>
          <p14:tracePt t="105277" x="3609975" y="3776663"/>
          <p14:tracePt t="105293" x="3667125" y="3776663"/>
          <p14:tracePt t="105310" x="3719513" y="3776663"/>
          <p14:tracePt t="105327" x="3748088" y="3776663"/>
          <p14:tracePt t="105343" x="3771900" y="3776663"/>
          <p14:tracePt t="105360" x="3786188" y="3776663"/>
          <p14:tracePt t="105377" x="3795713" y="3776663"/>
          <p14:tracePt t="105393" x="3800475" y="3776663"/>
          <p14:tracePt t="105410" x="3805238" y="3776663"/>
          <p14:tracePt t="105634" x="3833813" y="3767138"/>
          <p14:tracePt t="105642" x="3871913" y="3757613"/>
          <p14:tracePt t="105648" x="3895725" y="3752850"/>
          <p14:tracePt t="105660" x="3914775" y="3738563"/>
          <p14:tracePt t="105677" x="3962400" y="3733800"/>
          <p14:tracePt t="105693" x="3986213" y="3733800"/>
          <p14:tracePt t="105710" x="4000500" y="3733800"/>
          <p14:tracePt t="105727" x="4019550" y="3733800"/>
          <p14:tracePt t="105743" x="4052888" y="3733800"/>
          <p14:tracePt t="105760" x="4090988" y="3729038"/>
          <p14:tracePt t="105777" x="4110038" y="3729038"/>
          <p14:tracePt t="105793" x="4133850" y="3729038"/>
          <p14:tracePt t="105810" x="4162425" y="3729038"/>
          <p14:tracePt t="105826" x="4171950" y="3729038"/>
          <p14:tracePt t="105843" x="4186238" y="3729038"/>
          <p14:tracePt t="105860" x="4195763" y="3729038"/>
          <p14:tracePt t="105877" x="4200525" y="3729038"/>
          <p14:tracePt t="105893" x="4210050" y="3729038"/>
          <p14:tracePt t="106544" x="4176713" y="3733800"/>
          <p14:tracePt t="106551" x="4129088" y="3752850"/>
          <p14:tracePt t="106560" x="4081463" y="3757613"/>
          <p14:tracePt t="106577" x="3967163" y="3781425"/>
          <p14:tracePt t="106593" x="3886200" y="3790950"/>
          <p14:tracePt t="106610" x="3771900" y="3800475"/>
          <p14:tracePt t="106626" x="3681413" y="3795713"/>
          <p14:tracePt t="106660" x="3500438" y="3771900"/>
          <p14:tracePt t="106693" x="3390900" y="3752850"/>
          <p14:tracePt t="106710" x="3338513" y="3738563"/>
          <p14:tracePt t="106727" x="3276600" y="3729038"/>
          <p14:tracePt t="106743" x="3243263" y="3724275"/>
          <p14:tracePt t="106760" x="3219450" y="3709988"/>
          <p14:tracePt t="106776" x="3205163" y="3705225"/>
          <p14:tracePt t="106793" x="3195638" y="3695700"/>
          <p14:tracePt t="106810" x="3190875" y="3690938"/>
          <p14:tracePt t="106826" x="3190875" y="3681413"/>
          <p14:tracePt t="106844" x="3214688" y="3638550"/>
          <p14:tracePt t="106860" x="3243263" y="3609975"/>
          <p14:tracePt t="106876" x="3309938" y="3557588"/>
          <p14:tracePt t="106893" x="3429000" y="3514725"/>
          <p14:tracePt t="106910" x="3633788" y="3481388"/>
          <p14:tracePt t="106926" x="3738563" y="3471863"/>
          <p14:tracePt t="106943" x="3829050" y="3471863"/>
          <p14:tracePt t="106960" x="3910013" y="3476625"/>
          <p14:tracePt t="106977" x="4019550" y="3505200"/>
          <p14:tracePt t="106993" x="4062413" y="3519488"/>
          <p14:tracePt t="107010" x="4095750" y="3529013"/>
          <p14:tracePt t="107026" x="4119563" y="3538538"/>
          <p14:tracePt t="107044" x="4148138" y="3552825"/>
          <p14:tracePt t="107060" x="4162425" y="3562350"/>
          <p14:tracePt t="107076" x="4176713" y="3586163"/>
          <p14:tracePt t="107093" x="4195763" y="3609975"/>
          <p14:tracePt t="107110" x="4210050" y="3624263"/>
          <p14:tracePt t="107126" x="4224338" y="3638550"/>
          <p14:tracePt t="107143" x="4233863" y="3648075"/>
          <p14:tracePt t="107160" x="4257675" y="3662363"/>
          <p14:tracePt t="107177" x="4271963" y="3681413"/>
          <p14:tracePt t="107193" x="4281488" y="3690938"/>
          <p14:tracePt t="107210" x="4286250" y="3695700"/>
          <p14:tracePt t="107226" x="4295775" y="3705225"/>
          <p14:tracePt t="107243" x="4300538" y="3709988"/>
          <p14:tracePt t="107260" x="4300538" y="3714750"/>
          <p14:tracePt t="107277" x="4300538" y="3719513"/>
          <p14:tracePt t="107310" x="4300538" y="3724275"/>
          <p14:tracePt t="107327" x="4295775" y="3729038"/>
          <p14:tracePt t="107343" x="4276725" y="3743325"/>
          <p14:tracePt t="107360" x="4248150" y="3762375"/>
          <p14:tracePt t="107376" x="4219575" y="3771900"/>
          <p14:tracePt t="107393" x="4186238" y="3790950"/>
          <p14:tracePt t="107410" x="4138613" y="3800475"/>
          <p14:tracePt t="107426" x="4119563" y="3814763"/>
          <p14:tracePt t="107443" x="4081463" y="3814763"/>
          <p14:tracePt t="107460" x="4029075" y="3810000"/>
          <p14:tracePt t="107476" x="3933825" y="3800475"/>
          <p14:tracePt t="107493" x="3852863" y="3790950"/>
          <p14:tracePt t="107510" x="3729038" y="3776663"/>
          <p14:tracePt t="107527" x="3586163" y="3752850"/>
          <p14:tracePt t="107543" x="3538538" y="3738563"/>
          <p14:tracePt t="107560" x="3500438" y="3733800"/>
          <p14:tracePt t="107577" x="3476625" y="3724275"/>
          <p14:tracePt t="107579" x="3467100" y="3719513"/>
          <p14:tracePt t="107593" x="3462338" y="3714750"/>
          <p14:tracePt t="107610" x="3457575" y="3705225"/>
          <p14:tracePt t="107627" x="3452813" y="3695700"/>
          <p14:tracePt t="107643" x="3452813" y="3662363"/>
          <p14:tracePt t="107660" x="3490913" y="3595688"/>
          <p14:tracePt t="107676" x="3533775" y="3548063"/>
          <p14:tracePt t="107693" x="3633788" y="3495675"/>
          <p14:tracePt t="107710" x="3757613" y="3457575"/>
          <p14:tracePt t="107727" x="3824288" y="3452813"/>
          <p14:tracePt t="107743" x="3910013" y="3452813"/>
          <p14:tracePt t="107760" x="3967163" y="3462338"/>
          <p14:tracePt t="107776" x="4029075" y="3486150"/>
          <p14:tracePt t="107793" x="4062413" y="3509963"/>
          <p14:tracePt t="107810" x="4086225" y="3533775"/>
          <p14:tracePt t="107826" x="4100513" y="3557588"/>
          <p14:tracePt t="107843" x="4124325" y="3586163"/>
          <p14:tracePt t="107860" x="4129088" y="3605213"/>
          <p14:tracePt t="107876" x="4138613" y="3624263"/>
          <p14:tracePt t="107893" x="4138613" y="3643313"/>
          <p14:tracePt t="107910" x="4138613" y="3657600"/>
          <p14:tracePt t="107926" x="4138613" y="3667125"/>
          <p14:tracePt t="107943" x="4138613" y="3676650"/>
          <p14:tracePt t="107960" x="4138613" y="3686175"/>
          <p14:tracePt t="107976" x="4138613" y="3695700"/>
          <p14:tracePt t="107993" x="4138613" y="3700463"/>
          <p14:tracePt t="108033" x="4138613" y="3705225"/>
          <p14:tracePt t="108043" x="4138613" y="3709988"/>
          <p14:tracePt t="108060" x="4133850" y="3714750"/>
          <p14:tracePt t="108077" x="4124325" y="3729038"/>
          <p14:tracePt t="108093" x="4114800" y="3733800"/>
          <p14:tracePt t="108110" x="4114800" y="3738563"/>
          <p14:tracePt t="108126" x="4114800" y="3748088"/>
          <p14:tracePt t="108584" x="4010025" y="3657600"/>
          <p14:tracePt t="108591" x="3862388" y="3524250"/>
          <p14:tracePt t="108598" x="3757613" y="3429000"/>
          <p14:tracePt t="108610" x="3714750" y="3381375"/>
          <p14:tracePt t="108627" x="3495675" y="3090863"/>
          <p14:tracePt t="108643" x="3386138" y="2919413"/>
          <p14:tracePt t="108677" x="3281363" y="2847975"/>
          <p14:tracePt t="108710" x="3252788" y="2838450"/>
          <p14:tracePt t="108944" x="3214688" y="2790825"/>
          <p14:tracePt t="108951" x="3171825" y="2738438"/>
          <p14:tracePt t="108959" x="3128963" y="2690813"/>
          <p14:tracePt t="108976" x="3057525" y="2609850"/>
          <p14:tracePt t="108993" x="2990850" y="2528888"/>
          <p14:tracePt t="109010" x="2895600" y="2409825"/>
          <p14:tracePt t="109026" x="2862263" y="2352675"/>
          <p14:tracePt t="109043" x="2833688" y="2295525"/>
          <p14:tracePt t="109060" x="2809875" y="2266950"/>
          <p14:tracePt t="109076" x="2771775" y="2224088"/>
          <p14:tracePt t="109093" x="2743200" y="2200275"/>
          <p14:tracePt t="109110" x="2719388" y="2176463"/>
          <p14:tracePt t="109126" x="2686050" y="2152650"/>
          <p14:tracePt t="109143" x="2667000" y="2143125"/>
          <p14:tracePt t="109160" x="2657475" y="2124075"/>
          <p14:tracePt t="109176" x="2643188" y="2119313"/>
          <p14:tracePt t="109193" x="2628900" y="2109788"/>
          <p14:tracePt t="109210" x="2609850" y="2100263"/>
          <p14:tracePt t="109227" x="2595563" y="2095500"/>
          <p14:tracePt t="109243" x="2586038" y="2090738"/>
          <p14:tracePt t="109260" x="2571750" y="2081213"/>
          <p14:tracePt t="109276" x="2566988" y="2081213"/>
          <p14:tracePt t="109293" x="2557463" y="2081213"/>
          <p14:tracePt t="109619" x="2605088" y="2081213"/>
          <p14:tracePt t="109626" x="2681288" y="2081213"/>
          <p14:tracePt t="109633" x="2747963" y="2081213"/>
          <p14:tracePt t="109643" x="2819400" y="2071688"/>
          <p14:tracePt t="109660" x="2928938" y="2071688"/>
          <p14:tracePt t="109677" x="3009900" y="2062163"/>
          <p14:tracePt t="109693" x="3043238" y="2057400"/>
          <p14:tracePt t="109710" x="3067050" y="2057400"/>
          <p14:tracePt t="109726" x="3086100" y="2057400"/>
          <p14:tracePt t="109743" x="3109913" y="2057400"/>
          <p14:tracePt t="109760" x="3124200" y="2057400"/>
          <p14:tracePt t="109776" x="3143250" y="2057400"/>
          <p14:tracePt t="109793" x="3171825" y="2057400"/>
          <p14:tracePt t="109809" x="3233738" y="2066925"/>
          <p14:tracePt t="109826" x="3267075" y="2066925"/>
          <p14:tracePt t="109843" x="3305175" y="2066925"/>
          <p14:tracePt t="109860" x="3338513" y="2066925"/>
          <p14:tracePt t="109876" x="3348038" y="2066925"/>
          <p14:tracePt t="109893" x="3357563" y="2066925"/>
          <p14:tracePt t="109910" x="3362325" y="2066925"/>
          <p14:tracePt t="109926" x="3367088" y="2066925"/>
          <p14:tracePt t="110227" x="3457575" y="2205038"/>
          <p14:tracePt t="110235" x="3581400" y="2366963"/>
          <p14:tracePt t="110243" x="3705225" y="2509838"/>
          <p14:tracePt t="110260" x="3986213" y="2905125"/>
          <p14:tracePt t="110277" x="4105275" y="3100388"/>
          <p14:tracePt t="110293" x="4224338" y="3271838"/>
          <p14:tracePt t="110327" x="4348163" y="3509963"/>
          <p14:tracePt t="110360" x="4391025" y="3619500"/>
          <p14:tracePt t="110376" x="4395788" y="3629025"/>
          <p14:tracePt t="110393" x="4395788" y="3638550"/>
          <p14:tracePt t="110410" x="4395788" y="3643313"/>
          <p14:tracePt t="110426" x="4395788" y="3652838"/>
          <p14:tracePt t="110507" x="4400550" y="3657600"/>
          <p14:tracePt t="110514" x="4405313" y="3657600"/>
          <p14:tracePt t="110526" x="4405313" y="3662363"/>
          <p14:tracePt t="110543" x="4429125" y="3676650"/>
          <p14:tracePt t="110560" x="4448175" y="3686175"/>
          <p14:tracePt t="110576" x="4467225" y="3700463"/>
          <p14:tracePt t="110593" x="4476750" y="3705225"/>
          <p14:tracePt t="110609" x="4486275" y="3709988"/>
          <p14:tracePt t="110626" x="4491038" y="3709988"/>
          <p14:tracePt t="110643" x="4500563" y="3709988"/>
          <p14:tracePt t="110660" x="4505325" y="3709988"/>
          <p14:tracePt t="110676" x="4524375" y="3709988"/>
          <p14:tracePt t="110693" x="4538663" y="3705225"/>
          <p14:tracePt t="110709" x="4552950" y="3700463"/>
          <p14:tracePt t="110726" x="4581525" y="3690938"/>
          <p14:tracePt t="110743" x="4591050" y="3681413"/>
          <p14:tracePt t="110759" x="4600575" y="3676650"/>
          <p14:tracePt t="110776" x="4605338" y="3671888"/>
          <p14:tracePt t="110793" x="4610100" y="3671888"/>
          <p14:tracePt t="110910" x="4605338" y="3671888"/>
          <p14:tracePt t="110925" x="4591050" y="3671888"/>
          <p14:tracePt t="110932" x="4586288" y="3671888"/>
          <p14:tracePt t="110943" x="4581525" y="3676650"/>
          <p14:tracePt t="110960" x="4562475" y="3681413"/>
          <p14:tracePt t="110976" x="4548188" y="3686175"/>
          <p14:tracePt t="110993" x="4543425" y="3686175"/>
          <p14:tracePt t="111009" x="4533900" y="3686175"/>
          <p14:tracePt t="111043" x="4529138" y="3686175"/>
          <p14:tracePt t="111059" x="4524375" y="3686175"/>
          <p14:tracePt t="111077" x="4519613" y="3695700"/>
          <p14:tracePt t="111094" x="4491038" y="3714750"/>
          <p14:tracePt t="111109" x="4467225" y="3733800"/>
          <p14:tracePt t="111126" x="4438650" y="3757613"/>
          <p14:tracePt t="111143" x="4395788" y="3781425"/>
          <p14:tracePt t="111159" x="4343400" y="3810000"/>
          <p14:tracePt t="111176" x="4314825" y="3824288"/>
          <p14:tracePt t="111193" x="4291013" y="3829050"/>
          <p14:tracePt t="111209" x="4276725" y="3829050"/>
          <p14:tracePt t="111226" x="4243388" y="3814763"/>
          <p14:tracePt t="111243" x="4224338" y="3800475"/>
          <p14:tracePt t="111260" x="4210050" y="3771900"/>
          <p14:tracePt t="111276" x="4191000" y="3714750"/>
          <p14:tracePt t="111293" x="4191000" y="3667125"/>
          <p14:tracePt t="111309" x="4191000" y="3605213"/>
          <p14:tracePt t="111326" x="4210050" y="3557588"/>
          <p14:tracePt t="111343" x="4243388" y="3509963"/>
          <p14:tracePt t="111359" x="4295775" y="3476625"/>
          <p14:tracePt t="111376" x="4371975" y="3452813"/>
          <p14:tracePt t="111393" x="4443413" y="3448050"/>
          <p14:tracePt t="111410" x="4510088" y="3448050"/>
          <p14:tracePt t="111426" x="4538663" y="3467100"/>
          <p14:tracePt t="111443" x="4562475" y="3486150"/>
          <p14:tracePt t="111459" x="4586288" y="3514725"/>
          <p14:tracePt t="111476" x="4614863" y="3557588"/>
          <p14:tracePt t="111493" x="4629150" y="3581400"/>
          <p14:tracePt t="111509" x="4633913" y="3600450"/>
          <p14:tracePt t="111526" x="4638675" y="3624263"/>
          <p14:tracePt t="111543" x="4638675" y="3643313"/>
          <p14:tracePt t="111559" x="4638675" y="3652838"/>
          <p14:tracePt t="111576" x="4629150" y="3676650"/>
          <p14:tracePt t="111593" x="4614863" y="3695700"/>
          <p14:tracePt t="111609" x="4595813" y="3714750"/>
          <p14:tracePt t="111626" x="4567238" y="3733800"/>
          <p14:tracePt t="111643" x="4524375" y="3752850"/>
          <p14:tracePt t="111659" x="4457700" y="3776663"/>
          <p14:tracePt t="111676" x="4424363" y="3776663"/>
          <p14:tracePt t="111693" x="4395788" y="3776663"/>
          <p14:tracePt t="111710" x="4352925" y="3771900"/>
          <p14:tracePt t="111726" x="4333875" y="3762375"/>
          <p14:tracePt t="111743" x="4310063" y="3748088"/>
          <p14:tracePt t="111759" x="4286250" y="3733800"/>
          <p14:tracePt t="111776" x="4267200" y="3719513"/>
          <p14:tracePt t="111793" x="4257675" y="3714750"/>
          <p14:tracePt t="111809" x="4252913" y="3705225"/>
          <p14:tracePt t="111826" x="4248150" y="3690938"/>
          <p14:tracePt t="111843" x="4252913" y="3643313"/>
          <p14:tracePt t="111859" x="4267200" y="3600450"/>
          <p14:tracePt t="111876" x="4291013" y="3562350"/>
          <p14:tracePt t="111893" x="4357688" y="3514725"/>
          <p14:tracePt t="111909" x="4414838" y="3509963"/>
          <p14:tracePt t="111926" x="4476750" y="3509963"/>
          <p14:tracePt t="111943" x="4514850" y="3529013"/>
          <p14:tracePt t="111959" x="4548188" y="3552825"/>
          <p14:tracePt t="111976" x="4567238" y="3571875"/>
          <p14:tracePt t="111993" x="4572000" y="3590925"/>
          <p14:tracePt t="112009" x="4576763" y="3619500"/>
          <p14:tracePt t="112026" x="4576763" y="3662363"/>
          <p14:tracePt t="112043" x="4557713" y="3690938"/>
          <p14:tracePt t="112060" x="4533900" y="3714750"/>
          <p14:tracePt t="112076" x="4510088" y="3738563"/>
          <p14:tracePt t="112077" x="4491038" y="3752850"/>
          <p14:tracePt t="112093" x="4452938" y="3776663"/>
          <p14:tracePt t="112109" x="4419600" y="3790950"/>
          <p14:tracePt t="112126" x="4391025" y="3795713"/>
          <p14:tracePt t="112143" x="4348163" y="3795713"/>
          <p14:tracePt t="112159" x="4324350" y="3781425"/>
          <p14:tracePt t="112176" x="4305300" y="3762375"/>
          <p14:tracePt t="112193" x="4295775" y="3748088"/>
          <p14:tracePt t="112209" x="4276725" y="3700463"/>
          <p14:tracePt t="112226" x="4276725" y="3667125"/>
          <p14:tracePt t="112243" x="4291013" y="3614738"/>
          <p14:tracePt t="112259" x="4300538" y="3576638"/>
          <p14:tracePt t="112276" x="4343400" y="3548063"/>
          <p14:tracePt t="112293" x="4386263" y="3538538"/>
          <p14:tracePt t="112309" x="4424363" y="3538538"/>
          <p14:tracePt t="112326" x="4471988" y="3562350"/>
          <p14:tracePt t="112343" x="4500563" y="3571875"/>
          <p14:tracePt t="112359" x="4519613" y="3595688"/>
          <p14:tracePt t="112376" x="4533900" y="3619500"/>
          <p14:tracePt t="112393" x="4552950" y="3652838"/>
          <p14:tracePt t="112409" x="4552950" y="3676650"/>
          <p14:tracePt t="112426" x="4538663" y="3705225"/>
          <p14:tracePt t="112443" x="4524375" y="3733800"/>
          <p14:tracePt t="112459" x="4486275" y="3776663"/>
          <p14:tracePt t="112476" x="4462463" y="3795713"/>
          <p14:tracePt t="112493" x="4452938" y="3805238"/>
          <p14:tracePt t="112510" x="4438650" y="3814763"/>
          <p14:tracePt t="112526" x="4433888" y="3814763"/>
          <p14:tracePt t="112543" x="4424363" y="3814763"/>
          <p14:tracePt t="113254" x="4338638" y="3767138"/>
          <p14:tracePt t="113270" x="4138613" y="3600450"/>
          <p14:tracePt t="113281" x="3933825" y="3405188"/>
          <p14:tracePt t="113293" x="3833813" y="3324225"/>
          <p14:tracePt t="113311" x="3667125" y="3167063"/>
          <p14:tracePt t="113326" x="3476625" y="2947988"/>
          <p14:tracePt t="113343" x="3390900" y="2852738"/>
          <p14:tracePt t="113376" x="3190875" y="2686050"/>
          <p14:tracePt t="113409" x="3086100" y="2566988"/>
          <p14:tracePt t="113426" x="3038475" y="2490788"/>
          <p14:tracePt t="113443" x="2981325" y="2400300"/>
          <p14:tracePt t="113459" x="2957513" y="2366963"/>
          <p14:tracePt t="113476" x="2924175" y="2333625"/>
          <p14:tracePt t="113493" x="2895600" y="2295525"/>
          <p14:tracePt t="113509" x="2828925" y="2252663"/>
          <p14:tracePt t="113526" x="2790825" y="2209800"/>
          <p14:tracePt t="113543" x="2752725" y="2185988"/>
          <p14:tracePt t="113560" x="2700338" y="2147888"/>
          <p14:tracePt t="113576" x="2676525" y="2124075"/>
          <p14:tracePt t="113593" x="2652713" y="2100263"/>
          <p14:tracePt t="113609" x="2633663" y="2085975"/>
          <p14:tracePt t="113626" x="2595563" y="2057400"/>
          <p14:tracePt t="113643" x="2581275" y="2038350"/>
          <p14:tracePt t="113660" x="2562225" y="2024063"/>
          <p14:tracePt t="113676" x="2552700" y="2019300"/>
          <p14:tracePt t="113693" x="2543175" y="2009775"/>
          <p14:tracePt t="113709" x="2538413" y="2005013"/>
          <p14:tracePt t="113726" x="2533650" y="1995488"/>
          <p14:tracePt t="113743" x="2528888" y="1990725"/>
          <p14:tracePt t="113795" x="2528888" y="1985963"/>
          <p14:tracePt t="114243" x="2566988" y="1985963"/>
          <p14:tracePt t="114250" x="2609850" y="1985963"/>
          <p14:tracePt t="114259" x="2657475" y="1985963"/>
          <p14:tracePt t="114276" x="2747963" y="1985963"/>
          <p14:tracePt t="114293" x="2828925" y="1985963"/>
          <p14:tracePt t="114309" x="2952750" y="1985963"/>
          <p14:tracePt t="114326" x="3024188" y="1985963"/>
          <p14:tracePt t="114360" x="3114675" y="2009775"/>
          <p14:tracePt t="114393" x="3186113" y="2024063"/>
          <p14:tracePt t="114409" x="3228975" y="2028825"/>
          <p14:tracePt t="114426" x="3290888" y="2043113"/>
          <p14:tracePt t="114442" x="3333750" y="2047875"/>
          <p14:tracePt t="114459" x="3371850" y="2062163"/>
          <p14:tracePt t="114476" x="3400425" y="2062163"/>
          <p14:tracePt t="114493" x="3424238" y="2062163"/>
          <p14:tracePt t="114509" x="3438525" y="2062163"/>
          <p14:tracePt t="114526" x="3457575" y="2066925"/>
          <p14:tracePt t="114543" x="3476625" y="2076450"/>
          <p14:tracePt t="114560" x="3486150" y="2081213"/>
          <p14:tracePt t="114577" x="3500438" y="2081213"/>
          <p14:tracePt t="114582" x="3509963" y="2081213"/>
          <p14:tracePt t="114593" x="3519488" y="2081213"/>
          <p14:tracePt t="114610" x="3567113" y="2081213"/>
          <p14:tracePt t="114627" x="3609975" y="2081213"/>
          <p14:tracePt t="114643" x="3648075" y="2090738"/>
          <p14:tracePt t="114659" x="3681413" y="2090738"/>
          <p14:tracePt t="114676" x="3714750" y="2090738"/>
          <p14:tracePt t="114693" x="3724275" y="2090738"/>
          <p14:tracePt t="114709" x="3733800" y="2090738"/>
          <p14:tracePt t="114726" x="3738563" y="2090738"/>
          <p14:tracePt t="114743" x="3743325" y="2090738"/>
          <p14:tracePt t="114844" x="3748088" y="2090738"/>
          <p14:tracePt t="114851" x="3752850" y="2090738"/>
          <p14:tracePt t="116790" x="3724275" y="2219325"/>
          <p14:tracePt t="116798" x="3629025" y="2576513"/>
          <p14:tracePt t="116809" x="3562350" y="2805113"/>
          <p14:tracePt t="116826" x="3452813" y="3157538"/>
          <p14:tracePt t="116843" x="3405188" y="3390900"/>
          <p14:tracePt t="116859" x="3386138" y="3495675"/>
          <p14:tracePt t="116876" x="3386138" y="3529013"/>
          <p14:tracePt t="116909" x="3386138" y="3552825"/>
          <p14:tracePt t="117120" x="3386138" y="3709988"/>
          <p14:tracePt t="117127" x="3386138" y="3848100"/>
          <p14:tracePt t="117134" x="3390900" y="3971925"/>
          <p14:tracePt t="117142" x="3405188" y="4143375"/>
          <p14:tracePt t="117159" x="3395663" y="4510088"/>
          <p14:tracePt t="117176" x="3390900" y="4710113"/>
          <p14:tracePt t="117193" x="3338513" y="5100638"/>
          <p14:tracePt t="117209" x="3309938" y="5248275"/>
          <p14:tracePt t="117226" x="3295650" y="5376863"/>
          <p14:tracePt t="117243" x="3276600" y="5491163"/>
          <p14:tracePt t="117259" x="3267075" y="5553075"/>
          <p14:tracePt t="117276" x="3267075" y="5567363"/>
          <p14:tracePt t="117292" x="3267075" y="5572125"/>
          <p14:tracePt t="117532" x="3271838" y="5595938"/>
          <p14:tracePt t="117538" x="3295650" y="5624513"/>
          <p14:tracePt t="117545" x="3309938" y="5672138"/>
          <p14:tracePt t="117559" x="3338513" y="5819775"/>
          <p14:tracePt t="117576" x="3343275" y="5924550"/>
          <p14:tracePt t="117593" x="3343275" y="5991225"/>
          <p14:tracePt t="117609" x="3343275" y="6043613"/>
          <p14:tracePt t="117626" x="3319463" y="6105525"/>
          <p14:tracePt t="117642" x="3290888" y="6153150"/>
          <p14:tracePt t="117659" x="3262313" y="6186488"/>
          <p14:tracePt t="117676" x="3238500" y="6210300"/>
          <p14:tracePt t="117692" x="3205163" y="6248400"/>
          <p14:tracePt t="117709" x="3195638" y="6257925"/>
          <p14:tracePt t="117726" x="3186113" y="6262688"/>
          <p14:tracePt t="117742" x="3181350" y="6267450"/>
          <p14:tracePt t="117759" x="3171825" y="6276975"/>
          <p14:tracePt t="117776" x="3162300" y="6276975"/>
          <p14:tracePt t="117792" x="3138488" y="6272213"/>
          <p14:tracePt t="117809" x="3090863" y="6234113"/>
          <p14:tracePt t="117826" x="3052763" y="6191250"/>
          <p14:tracePt t="117842" x="3019425" y="6134100"/>
          <p14:tracePt t="117859" x="2967038" y="6029325"/>
          <p14:tracePt t="117876" x="2962275" y="5824538"/>
          <p14:tracePt t="117892" x="2976563" y="5729288"/>
          <p14:tracePt t="117910" x="3005138" y="5676900"/>
          <p14:tracePt t="117926" x="3028950" y="5638800"/>
          <p14:tracePt t="117942" x="3095625" y="5591175"/>
          <p14:tracePt t="117959" x="3138488" y="5576888"/>
          <p14:tracePt t="117976" x="3181350" y="5581650"/>
          <p14:tracePt t="117995" x="3243263" y="5605463"/>
          <p14:tracePt t="118010" x="3276600" y="5634038"/>
          <p14:tracePt t="118026" x="3314700" y="5734050"/>
          <p14:tracePt t="118042" x="3348038" y="5819775"/>
          <p14:tracePt t="118059" x="3362325" y="5886450"/>
          <p14:tracePt t="118076" x="3362325" y="5929313"/>
          <p14:tracePt t="118092" x="3362325" y="5957888"/>
          <p14:tracePt t="118109" x="3352800" y="5981700"/>
          <p14:tracePt t="118126" x="3343275" y="6015038"/>
          <p14:tracePt t="118142" x="3338513" y="6038850"/>
          <p14:tracePt t="118159" x="3328988" y="6048375"/>
          <p14:tracePt t="118176" x="3309938" y="6062663"/>
          <p14:tracePt t="118192" x="3300413" y="6067425"/>
          <p14:tracePt t="118209" x="3276600" y="6076950"/>
          <p14:tracePt t="118226" x="3243263" y="6076950"/>
          <p14:tracePt t="118242" x="3195638" y="6072188"/>
          <p14:tracePt t="118259" x="3167063" y="6057900"/>
          <p14:tracePt t="118276" x="3143250" y="6048375"/>
          <p14:tracePt t="118292" x="3124200" y="6038850"/>
          <p14:tracePt t="118309" x="3105150" y="6015038"/>
          <p14:tracePt t="118326" x="3095625" y="6000750"/>
          <p14:tracePt t="118342" x="3090863" y="5976938"/>
          <p14:tracePt t="118359" x="3086100" y="5962650"/>
          <p14:tracePt t="118376" x="3086100" y="5929313"/>
          <p14:tracePt t="118392" x="3086100" y="5915025"/>
          <p14:tracePt t="118409" x="3095625" y="5886450"/>
          <p14:tracePt t="118426" x="3119438" y="5843588"/>
          <p14:tracePt t="118442" x="3138488" y="5819775"/>
          <p14:tracePt t="118459" x="3162300" y="5795963"/>
          <p14:tracePt t="118476" x="3190875" y="5786438"/>
          <p14:tracePt t="118492" x="3252788" y="5772150"/>
          <p14:tracePt t="118509" x="3290888" y="5781675"/>
          <p14:tracePt t="118526" x="3319463" y="5800725"/>
          <p14:tracePt t="118542" x="3343275" y="5829300"/>
          <p14:tracePt t="118559" x="3381375" y="5881688"/>
          <p14:tracePt t="118576" x="3405188" y="5915025"/>
          <p14:tracePt t="118592" x="3419475" y="5962650"/>
          <p14:tracePt t="118609" x="3419475" y="6015038"/>
          <p14:tracePt t="118626" x="3414713" y="6043613"/>
          <p14:tracePt t="118642" x="3405188" y="6081713"/>
          <p14:tracePt t="118659" x="3376613" y="6124575"/>
          <p14:tracePt t="118676" x="3319463" y="6186488"/>
          <p14:tracePt t="118692" x="3281363" y="6215063"/>
          <p14:tracePt t="118709" x="3214688" y="6238875"/>
          <p14:tracePt t="118728" x="3148013" y="6253163"/>
          <p14:tracePt t="118743" x="3109913" y="6243638"/>
          <p14:tracePt t="118760" x="3086100" y="6219825"/>
          <p14:tracePt t="118776" x="3048000" y="6181725"/>
          <p14:tracePt t="118793" x="3005138" y="6100763"/>
          <p14:tracePt t="118809" x="2986088" y="6053138"/>
          <p14:tracePt t="118825" x="2981325" y="6010275"/>
          <p14:tracePt t="118842" x="2981325" y="5953125"/>
          <p14:tracePt t="118859" x="2995613" y="5857875"/>
          <p14:tracePt t="118876" x="3014663" y="5819775"/>
          <p14:tracePt t="118892" x="3028950" y="5810250"/>
          <p14:tracePt t="118909" x="3057525" y="5791200"/>
          <p14:tracePt t="118925" x="3119438" y="5800725"/>
          <p14:tracePt t="118942" x="3157538" y="5829300"/>
          <p14:tracePt t="118959" x="3190875" y="5862638"/>
          <p14:tracePt t="118978" x="3219450" y="5924550"/>
          <p14:tracePt t="118992" x="3233738" y="5967413"/>
          <p14:tracePt t="119009" x="3233738" y="6029325"/>
          <p14:tracePt t="119026" x="3228975" y="6119813"/>
          <p14:tracePt t="119042" x="3200400" y="6219825"/>
          <p14:tracePt t="119059" x="3181350" y="6262688"/>
          <p14:tracePt t="119076" x="3171825" y="6286500"/>
          <p14:tracePt t="119092" x="3162300" y="6300788"/>
          <p14:tracePt t="119109" x="3152775" y="6310313"/>
          <p14:tracePt t="119125" x="3152775" y="6315075"/>
          <p14:tracePt t="119142" x="3152775" y="6319838"/>
          <p14:tracePt t="120158" x="3190875" y="6210300"/>
          <p14:tracePt t="120165" x="3290888" y="5934075"/>
          <p14:tracePt t="120175" x="3395663" y="5634038"/>
          <p14:tracePt t="120192" x="3562350" y="5153025"/>
          <p14:tracePt t="120209" x="3752850" y="4591050"/>
          <p14:tracePt t="120226" x="3862388" y="4300538"/>
          <p14:tracePt t="120242" x="3957638" y="4114800"/>
          <p14:tracePt t="120275" x="4067175" y="3967163"/>
          <p14:tracePt t="120309" x="4110038" y="3914775"/>
          <p14:tracePt t="120325" x="4119563" y="3895725"/>
          <p14:tracePt t="120342" x="4143375" y="3876675"/>
          <p14:tracePt t="120359" x="4157663" y="3857625"/>
          <p14:tracePt t="120376" x="4176713" y="3838575"/>
          <p14:tracePt t="120392" x="4186238" y="3829050"/>
          <p14:tracePt t="120409" x="4205288" y="3810000"/>
          <p14:tracePt t="120425" x="4219575" y="3805238"/>
          <p14:tracePt t="120442" x="4233863" y="3800475"/>
          <p14:tracePt t="120459" x="4252913" y="3790950"/>
          <p14:tracePt t="120475" x="4276725" y="3776663"/>
          <p14:tracePt t="120492" x="4295775" y="3771900"/>
          <p14:tracePt t="120509" x="4319588" y="3767138"/>
          <p14:tracePt t="120525" x="4352925" y="3762375"/>
          <p14:tracePt t="120542" x="4376738" y="3762375"/>
          <p14:tracePt t="120559" x="4395788" y="3771900"/>
          <p14:tracePt t="120575" x="4405313" y="3776663"/>
          <p14:tracePt t="120577" x="4419600" y="3781425"/>
          <p14:tracePt t="120592" x="4424363" y="3781425"/>
          <p14:tracePt t="120609" x="4429125" y="3790950"/>
          <p14:tracePt t="120625" x="4438650" y="3795713"/>
          <p14:tracePt t="120642" x="4448175" y="3814763"/>
          <p14:tracePt t="120659" x="4452938" y="3833813"/>
          <p14:tracePt t="120675" x="4457700" y="3843338"/>
          <p14:tracePt t="120692" x="4467225" y="3852863"/>
          <p14:tracePt t="120709" x="4467225" y="3867150"/>
          <p14:tracePt t="120725" x="4471988" y="3881438"/>
          <p14:tracePt t="120742" x="4471988" y="3890963"/>
          <p14:tracePt t="120759" x="4476750" y="3900488"/>
          <p14:tracePt t="120775" x="4476750" y="3919538"/>
          <p14:tracePt t="120792" x="4476750" y="3933825"/>
          <p14:tracePt t="120809" x="4476750" y="3948113"/>
          <p14:tracePt t="120826" x="4476750" y="3967163"/>
          <p14:tracePt t="120842" x="4476750" y="3990975"/>
          <p14:tracePt t="120859" x="4467225" y="4014788"/>
          <p14:tracePt t="120875" x="4452938" y="4043363"/>
          <p14:tracePt t="120892" x="4410075" y="4081463"/>
          <p14:tracePt t="120909" x="4362450" y="4105275"/>
          <p14:tracePt t="120926" x="4319588" y="4129088"/>
          <p14:tracePt t="120942" x="4281488" y="4143375"/>
          <p14:tracePt t="120959" x="4233863" y="4143375"/>
          <p14:tracePt t="120975" x="4210050" y="4138613"/>
          <p14:tracePt t="120992" x="4186238" y="4114800"/>
          <p14:tracePt t="121009" x="4162425" y="4076700"/>
          <p14:tracePt t="121025" x="4124325" y="4010025"/>
          <p14:tracePt t="121042" x="4114800" y="3981450"/>
          <p14:tracePt t="121059" x="4100513" y="3943350"/>
          <p14:tracePt t="121075" x="4100513" y="3900488"/>
          <p14:tracePt t="121092" x="4110038" y="3862388"/>
          <p14:tracePt t="121109" x="4119563" y="3833813"/>
          <p14:tracePt t="121125" x="4133850" y="3810000"/>
          <p14:tracePt t="121142" x="4181475" y="3776663"/>
          <p14:tracePt t="121159" x="4219575" y="3771900"/>
          <p14:tracePt t="121175" x="4267200" y="3776663"/>
          <p14:tracePt t="121192" x="4314825" y="3795713"/>
          <p14:tracePt t="121209" x="4357688" y="3838575"/>
          <p14:tracePt t="121226" x="4371975" y="3971925"/>
          <p14:tracePt t="121242" x="4333875" y="4152900"/>
          <p14:tracePt t="121259" x="4110038" y="4581525"/>
          <p14:tracePt t="121276" x="3957638" y="4867275"/>
          <p14:tracePt t="121292" x="3738563" y="5233988"/>
          <p14:tracePt t="121309" x="3538538" y="5591175"/>
          <p14:tracePt t="121326" x="3381375" y="5881688"/>
          <p14:tracePt t="121342" x="3324225" y="6053138"/>
          <p14:tracePt t="121359" x="3295650" y="6129338"/>
          <p14:tracePt t="121375" x="3281363" y="6157913"/>
          <p14:tracePt t="121392" x="3276600" y="6181725"/>
          <p14:tracePt t="121409" x="3276600" y="6186488"/>
          <p14:tracePt t="121426" x="3276600" y="6191250"/>
          <p14:tracePt t="121700" x="3276600" y="6176963"/>
          <p14:tracePt t="121707" x="3276600" y="6148388"/>
          <p14:tracePt t="121715" x="3276600" y="6124575"/>
          <p14:tracePt t="121725" x="3276600" y="6100763"/>
          <p14:tracePt t="121742" x="3276600" y="6062663"/>
          <p14:tracePt t="121759" x="3276600" y="6043613"/>
          <p14:tracePt t="121775" x="3276600" y="6034088"/>
          <p14:tracePt t="121792" x="3267075" y="6029325"/>
          <p14:tracePt t="121809" x="3248025" y="6024563"/>
          <p14:tracePt t="121825" x="3200400" y="6015038"/>
          <p14:tracePt t="121842" x="3171825" y="6000750"/>
          <p14:tracePt t="121859" x="3152775" y="5995988"/>
          <p14:tracePt t="121875" x="3138488" y="5991225"/>
          <p14:tracePt t="121892" x="3133725" y="5981700"/>
          <p14:tracePt t="121909" x="3124200" y="5972175"/>
          <p14:tracePt t="121925" x="3114675" y="5962650"/>
          <p14:tracePt t="121942" x="3100388" y="5919788"/>
          <p14:tracePt t="121959" x="3100388" y="5876925"/>
          <p14:tracePt t="121975" x="3100388" y="5834063"/>
          <p14:tracePt t="121992" x="3109913" y="5800725"/>
          <p14:tracePt t="122009" x="3133725" y="5772150"/>
          <p14:tracePt t="122025" x="3148013" y="5757863"/>
          <p14:tracePt t="122042" x="3171825" y="5753100"/>
          <p14:tracePt t="122059" x="3205163" y="5772150"/>
          <p14:tracePt t="122075" x="3219450" y="5781675"/>
          <p14:tracePt t="122092" x="3228975" y="5800725"/>
          <p14:tracePt t="122109" x="3248025" y="5815013"/>
          <p14:tracePt t="122125" x="3271838" y="5848350"/>
          <p14:tracePt t="122142" x="3281363" y="5872163"/>
          <p14:tracePt t="122159" x="3290888" y="5895975"/>
          <p14:tracePt t="122175" x="3295650" y="5910263"/>
          <p14:tracePt t="122192" x="3305175" y="5919788"/>
          <p14:tracePt t="122209" x="3305175" y="5924550"/>
          <p14:tracePt t="122226" x="3305175" y="5929313"/>
          <p14:tracePt t="122242" x="3305175" y="5938838"/>
          <p14:tracePt t="122786" x="3309938" y="5938838"/>
          <p14:tracePt t="122794" x="3309938" y="5943600"/>
          <p14:tracePt t="122800" x="3314700" y="5948363"/>
          <p14:tracePt t="122809" x="3319463" y="5948363"/>
          <p14:tracePt t="122918" x="3319463" y="5953125"/>
          <p14:tracePt t="123234" x="3305175" y="5881688"/>
          <p14:tracePt t="123241" x="3267075" y="5776913"/>
          <p14:tracePt t="123249" x="3252788" y="5738813"/>
          <p14:tracePt t="123259" x="3186113" y="5572125"/>
          <p14:tracePt t="123276" x="3105150" y="5310188"/>
          <p14:tracePt t="123292" x="3038475" y="5172075"/>
          <p14:tracePt t="123309" x="3028950" y="5143500"/>
          <p14:tracePt t="123342" x="3014663" y="5119688"/>
          <p14:tracePt t="123375" x="3009900" y="5105400"/>
          <p14:tracePt t="123579" x="2995613" y="5043488"/>
          <p14:tracePt t="123587" x="2976563" y="4929188"/>
          <p14:tracePt t="123598" x="2947988" y="4800600"/>
          <p14:tracePt t="123612" x="2900363" y="4619625"/>
          <p14:tracePt t="123625" x="2847975" y="4448175"/>
          <p14:tracePt t="123642" x="2790825" y="4267200"/>
          <p14:tracePt t="123659" x="2743200" y="4124325"/>
          <p14:tracePt t="123675" x="2728913" y="4086225"/>
          <p14:tracePt t="123692" x="2714625" y="4071938"/>
          <p14:tracePt t="123709" x="2709863" y="4052888"/>
          <p14:tracePt t="123725" x="2700338" y="4043363"/>
          <p14:tracePt t="123742" x="2695575" y="4038600"/>
          <p14:tracePt t="123759" x="2690813" y="4033838"/>
          <p14:tracePt t="123775" x="2681288" y="4019550"/>
          <p14:tracePt t="123792" x="2647950" y="4000500"/>
          <p14:tracePt t="123808" x="2619375" y="3986213"/>
          <p14:tracePt t="123825" x="2581275" y="3981450"/>
          <p14:tracePt t="123842" x="2514600" y="3967163"/>
          <p14:tracePt t="123858" x="2476500" y="3957638"/>
          <p14:tracePt t="123875" x="2447925" y="3948113"/>
          <p14:tracePt t="123892" x="2438400" y="3943350"/>
          <p14:tracePt t="123909" x="2428875" y="3943350"/>
          <p14:tracePt t="123925" x="2419350" y="3943350"/>
          <p14:tracePt t="123961" x="2428875" y="3948113"/>
          <p14:tracePt t="123975" x="2476500" y="3962400"/>
          <p14:tracePt t="123992" x="2533650" y="3971925"/>
          <p14:tracePt t="124009" x="2614613" y="3976688"/>
          <p14:tracePt t="124025" x="2705100" y="3976688"/>
          <p14:tracePt t="124042" x="2871788" y="3976688"/>
          <p14:tracePt t="124058" x="2957513" y="3967163"/>
          <p14:tracePt t="124075" x="3000375" y="3967163"/>
          <p14:tracePt t="124092" x="3024188" y="3967163"/>
          <p14:tracePt t="124109" x="3028950" y="3967163"/>
          <p14:tracePt t="124125" x="3038475" y="3967163"/>
          <p14:tracePt t="124142" x="3043238" y="3967163"/>
          <p14:tracePt t="124240" x="3048000" y="3967163"/>
          <p14:tracePt t="124415" x="3124200" y="3967163"/>
          <p14:tracePt t="124423" x="3224213" y="3976688"/>
          <p14:tracePt t="124430" x="3352800" y="4010025"/>
          <p14:tracePt t="124442" x="3467100" y="4033838"/>
          <p14:tracePt t="124459" x="3724275" y="4090988"/>
          <p14:tracePt t="124476" x="3862388" y="4114800"/>
          <p14:tracePt t="124492" x="3967163" y="4124325"/>
          <p14:tracePt t="124509" x="4038600" y="4138613"/>
          <p14:tracePt t="124525" x="4100513" y="4152900"/>
          <p14:tracePt t="124542" x="4129088" y="4157663"/>
          <p14:tracePt t="124559" x="4143375" y="4157663"/>
          <p14:tracePt t="124575" x="4152900" y="4157663"/>
          <p14:tracePt t="124592" x="4162425" y="4157663"/>
          <p14:tracePt t="124609" x="4167188" y="4157663"/>
          <p14:tracePt t="124625" x="4171950" y="4157663"/>
          <p14:tracePt t="124642" x="4186238" y="4157663"/>
          <p14:tracePt t="124658" x="4205288" y="4157663"/>
          <p14:tracePt t="124675" x="4229100" y="4143375"/>
          <p14:tracePt t="124692" x="4252913" y="4138613"/>
          <p14:tracePt t="124709" x="4291013" y="4114800"/>
          <p14:tracePt t="124725" x="4329113" y="4110038"/>
          <p14:tracePt t="124742" x="4357688" y="4095750"/>
          <p14:tracePt t="124758" x="4371975" y="4090988"/>
          <p14:tracePt t="124775" x="4391025" y="4090988"/>
          <p14:tracePt t="124792" x="4395788" y="4090988"/>
          <p14:tracePt t="124808" x="4405313" y="4090988"/>
          <p14:tracePt t="124870" x="4400550" y="4090988"/>
          <p14:tracePt t="124877" x="4400550" y="4095750"/>
          <p14:tracePt t="124892" x="4381500" y="4105275"/>
          <p14:tracePt t="124908" x="4362450" y="4114800"/>
          <p14:tracePt t="124925" x="4333875" y="4114800"/>
          <p14:tracePt t="124942" x="4295775" y="4114800"/>
          <p14:tracePt t="124958" x="4233863" y="4086225"/>
          <p14:tracePt t="124975" x="4195763" y="4067175"/>
          <p14:tracePt t="124992" x="4171950" y="4043363"/>
          <p14:tracePt t="125008" x="4148138" y="4019550"/>
          <p14:tracePt t="125025" x="4133850" y="3971925"/>
          <p14:tracePt t="125042" x="4124325" y="3929063"/>
          <p14:tracePt t="125058" x="4133850" y="3886200"/>
          <p14:tracePt t="125075" x="4157663" y="3838575"/>
          <p14:tracePt t="125092" x="4176713" y="3819525"/>
          <p14:tracePt t="125108" x="4191000" y="3810000"/>
          <p14:tracePt t="125125" x="4210050" y="3810000"/>
          <p14:tracePt t="125142" x="4248150" y="3829050"/>
          <p14:tracePt t="125158" x="4271963" y="3852863"/>
          <p14:tracePt t="125175" x="4295775" y="3876675"/>
          <p14:tracePt t="125192" x="4319588" y="3900488"/>
          <p14:tracePt t="125208" x="4329113" y="3943350"/>
          <p14:tracePt t="125225" x="4333875" y="3971925"/>
          <p14:tracePt t="125242" x="4333875" y="4000500"/>
          <p14:tracePt t="125259" x="4333875" y="4024313"/>
          <p14:tracePt t="125275" x="4333875" y="4033838"/>
          <p14:tracePt t="125292" x="4333875" y="4038600"/>
          <p14:tracePt t="125309" x="4333875" y="4048125"/>
          <p14:tracePt t="125325" x="4333875" y="4052888"/>
          <p14:tracePt t="125861" x="4429125" y="4043363"/>
          <p14:tracePt t="125868" x="4529138" y="4024313"/>
          <p14:tracePt t="125877" x="4652963" y="4005263"/>
          <p14:tracePt t="125892" x="4900613" y="3986213"/>
          <p14:tracePt t="125908" x="5095875" y="3986213"/>
          <p14:tracePt t="125925" x="5253038" y="3990975"/>
          <p14:tracePt t="125958" x="5519738" y="4014788"/>
          <p14:tracePt t="125992" x="5567363" y="4029075"/>
          <p14:tracePt t="126008" x="5576888" y="4029075"/>
          <p14:tracePt t="126025" x="5586413" y="4029075"/>
          <p14:tracePt t="126042" x="5591175" y="4029075"/>
          <p14:tracePt t="126059" x="5610225" y="4029075"/>
          <p14:tracePt t="126075" x="5619750" y="4029075"/>
          <p14:tracePt t="126092" x="5638800" y="4029075"/>
          <p14:tracePt t="126108" x="5667375" y="4024313"/>
          <p14:tracePt t="126125" x="5715000" y="4019550"/>
          <p14:tracePt t="126142" x="5743575" y="4010025"/>
          <p14:tracePt t="126158" x="5781675" y="4010025"/>
          <p14:tracePt t="126175" x="5815013" y="4000500"/>
          <p14:tracePt t="126192" x="5862638" y="4000500"/>
          <p14:tracePt t="126208" x="5891213" y="4000500"/>
          <p14:tracePt t="126225" x="5905500" y="4000500"/>
          <p14:tracePt t="126242" x="5915025" y="4000500"/>
          <p14:tracePt t="126258" x="5924550" y="4000500"/>
          <p14:tracePt t="126275" x="5934075" y="4000500"/>
          <p14:tracePt t="126317" x="5929313" y="4005263"/>
          <p14:tracePt t="126325" x="5929313" y="4010025"/>
          <p14:tracePt t="126342" x="5900738" y="4024313"/>
          <p14:tracePt t="126358" x="5857875" y="4033838"/>
          <p14:tracePt t="126375" x="5795963" y="4062413"/>
          <p14:tracePt t="126392" x="5757863" y="4062413"/>
          <p14:tracePt t="126408" x="5724525" y="4052888"/>
          <p14:tracePt t="126425" x="5672138" y="4024313"/>
          <p14:tracePt t="126442" x="5610225" y="3933825"/>
          <p14:tracePt t="126458" x="5562600" y="3838575"/>
          <p14:tracePt t="126475" x="5534025" y="3762375"/>
          <p14:tracePt t="126492" x="5519738" y="3690938"/>
          <p14:tracePt t="126508" x="5519738" y="3648075"/>
          <p14:tracePt t="126525" x="5519738" y="3619500"/>
          <p14:tracePt t="126542" x="5534025" y="3595688"/>
          <p14:tracePt t="126558" x="5553075" y="3576638"/>
          <p14:tracePt t="126575" x="5576888" y="3567113"/>
          <p14:tracePt t="126592" x="5595938" y="3567113"/>
          <p14:tracePt t="126609" x="5629275" y="3576638"/>
          <p14:tracePt t="126625" x="5662613" y="3605213"/>
          <p14:tracePt t="126642" x="5686425" y="3629025"/>
          <p14:tracePt t="126658" x="5705475" y="3667125"/>
          <p14:tracePt t="126675" x="5724525" y="3738563"/>
          <p14:tracePt t="126692" x="5724525" y="3771900"/>
          <p14:tracePt t="126708" x="5724525" y="3795713"/>
          <p14:tracePt t="126725" x="5724525" y="3805238"/>
          <p14:tracePt t="126742" x="5724525" y="3814763"/>
          <p14:tracePt t="126758" x="5724525" y="3824288"/>
          <p14:tracePt t="127395" x="5672138" y="3848100"/>
          <p14:tracePt t="127402" x="5591175" y="3895725"/>
          <p14:tracePt t="127410" x="5510213" y="3943350"/>
          <p14:tracePt t="127425" x="5281613" y="4048125"/>
          <p14:tracePt t="127442" x="5081588" y="4143375"/>
          <p14:tracePt t="127458" x="4924425" y="4200525"/>
          <p14:tracePt t="127475" x="4705350" y="4252913"/>
          <p14:tracePt t="127508" x="4467225" y="4257675"/>
          <p14:tracePt t="127542" x="4305300" y="4176713"/>
          <p14:tracePt t="127558" x="4276725" y="4148138"/>
          <p14:tracePt t="127575" x="4252913" y="4129088"/>
          <p14:tracePt t="127591" x="4248150" y="4119563"/>
          <p14:tracePt t="127608" x="4238625" y="4110038"/>
          <p14:tracePt t="127625" x="4233863" y="4105275"/>
          <p14:tracePt t="127641" x="4233863" y="4095750"/>
          <p14:tracePt t="127658" x="4233863" y="4086225"/>
          <p14:tracePt t="127675" x="4300538" y="4095750"/>
          <p14:tracePt t="127691" x="4557713" y="4200525"/>
          <p14:tracePt t="127708" x="4962525" y="4381500"/>
          <p14:tracePt t="127725" x="5672138" y="4600575"/>
          <p14:tracePt t="127742" x="6067425" y="4676775"/>
          <p14:tracePt t="127759" x="6353175" y="4738688"/>
          <p14:tracePt t="127775" x="6557963" y="4786313"/>
          <p14:tracePt t="127791" x="6777038" y="4862513"/>
          <p14:tracePt t="127808" x="6834188" y="4886325"/>
          <p14:tracePt t="127825" x="6858000" y="4891088"/>
          <p14:tracePt t="127842" x="6867525" y="4895850"/>
          <p14:tracePt t="128026" x="6877050" y="4872038"/>
          <p14:tracePt t="128033" x="6900863" y="4843463"/>
          <p14:tracePt t="128041" x="6919913" y="4824413"/>
          <p14:tracePt t="128058" x="6943725" y="4786313"/>
          <p14:tracePt t="128075" x="6967538" y="4767263"/>
          <p14:tracePt t="128092" x="6977063" y="4752975"/>
          <p14:tracePt t="128108" x="6986588" y="4743450"/>
          <p14:tracePt t="128125" x="6991350" y="4738688"/>
          <p14:tracePt t="128142" x="6996113" y="4733925"/>
          <p14:tracePt t="128158" x="7000875" y="4729163"/>
          <p14:tracePt t="128407" x="7015163" y="4729163"/>
          <p14:tracePt t="128415" x="7029450" y="4729163"/>
          <p14:tracePt t="128425" x="7038975" y="4729163"/>
          <p14:tracePt t="128441" x="7053263" y="4729163"/>
          <p14:tracePt t="128458" x="7072313" y="4729163"/>
          <p14:tracePt t="128475" x="7086600" y="4724400"/>
          <p14:tracePt t="128491" x="7096125" y="4719638"/>
          <p14:tracePt t="128508" x="7115175" y="4710113"/>
          <p14:tracePt t="128525" x="7148513" y="4667250"/>
          <p14:tracePt t="128541" x="7181850" y="4638675"/>
          <p14:tracePt t="128558" x="7210425" y="4614863"/>
          <p14:tracePt t="128575" x="7239000" y="4595813"/>
          <p14:tracePt t="128576" x="7253288" y="4595813"/>
          <p14:tracePt t="128591" x="7272338" y="4591050"/>
          <p14:tracePt t="128608" x="7281863" y="4591050"/>
          <p14:tracePt t="128625" x="7291388" y="4591050"/>
          <p14:tracePt t="128642" x="7300913" y="4591050"/>
          <p14:tracePt t="128738" x="7305675" y="4591050"/>
          <p14:tracePt t="128745" x="7310438" y="4591050"/>
          <p14:tracePt t="128760" x="7310438" y="4586288"/>
          <p14:tracePt t="128775" x="7334250" y="4581525"/>
          <p14:tracePt t="128791" x="7353300" y="4572000"/>
          <p14:tracePt t="128808" x="7415213" y="4562475"/>
          <p14:tracePt t="128825" x="7486650" y="4552950"/>
          <p14:tracePt t="128842" x="7581900" y="4552950"/>
          <p14:tracePt t="128858" x="7624763" y="4548188"/>
          <p14:tracePt t="128875" x="7643813" y="4548188"/>
          <p14:tracePt t="128892" x="7672388" y="4548188"/>
          <p14:tracePt t="128908" x="7677150" y="4548188"/>
          <p14:tracePt t="128925" x="7686675" y="4548188"/>
          <p14:tracePt t="128941" x="7691438" y="4548188"/>
          <p14:tracePt t="129311" x="7562850" y="4529138"/>
          <p14:tracePt t="129318" x="7410450" y="4510088"/>
          <p14:tracePt t="129326" x="7177088" y="4481513"/>
          <p14:tracePt t="129342" x="6800850" y="4457700"/>
          <p14:tracePt t="129358" x="6467475" y="4433888"/>
          <p14:tracePt t="129391" x="5862638" y="4405313"/>
          <p14:tracePt t="129425" x="5557838" y="4381500"/>
          <p14:tracePt t="129442" x="5448300" y="4357688"/>
          <p14:tracePt t="129458" x="5386388" y="4338638"/>
          <p14:tracePt t="129475" x="5324475" y="4324350"/>
          <p14:tracePt t="129492" x="5248275" y="4295775"/>
          <p14:tracePt t="129508" x="5133975" y="4248150"/>
          <p14:tracePt t="129525" x="5081588" y="4219575"/>
          <p14:tracePt t="129541" x="5043488" y="4205288"/>
          <p14:tracePt t="129558" x="4991100" y="4176713"/>
          <p14:tracePt t="129575" x="4843463" y="4138613"/>
          <p14:tracePt t="129592" x="4738688" y="4110038"/>
          <p14:tracePt t="129608" x="4638675" y="4105275"/>
          <p14:tracePt t="129625" x="4543425" y="4086225"/>
          <p14:tracePt t="129642" x="4395788" y="4086225"/>
          <p14:tracePt t="129658" x="4314825" y="4090988"/>
          <p14:tracePt t="129675" x="4262438" y="4090988"/>
          <p14:tracePt t="129692" x="4238625" y="4090988"/>
          <p14:tracePt t="129708" x="4233863" y="4090988"/>
          <p14:tracePt t="129741" x="4276725" y="4090988"/>
          <p14:tracePt t="129758" x="4452938" y="4090988"/>
          <p14:tracePt t="129775" x="4662488" y="4090988"/>
          <p14:tracePt t="129792" x="4843463" y="4090988"/>
          <p14:tracePt t="129808" x="4995863" y="4090988"/>
          <p14:tracePt t="129825" x="5286375" y="4086225"/>
          <p14:tracePt t="129841" x="5429250" y="4067175"/>
          <p14:tracePt t="129858" x="5567363" y="4062413"/>
          <p14:tracePt t="129875" x="5748338" y="4052888"/>
          <p14:tracePt t="129891" x="5819775" y="4043363"/>
          <p14:tracePt t="129908" x="5838825" y="4043363"/>
          <p14:tracePt t="129925" x="5853113" y="4043363"/>
          <p14:tracePt t="129942" x="5857875" y="4043363"/>
          <p14:tracePt t="129959" x="5838825" y="4076700"/>
          <p14:tracePt t="129975" x="5772150" y="4129088"/>
          <p14:tracePt t="129991" x="5672138" y="4214813"/>
          <p14:tracePt t="130008" x="5443538" y="4376738"/>
          <p14:tracePt t="130025" x="5281613" y="4548188"/>
          <p14:tracePt t="130042" x="5133975" y="4748213"/>
          <p14:tracePt t="130058" x="5048250" y="4852988"/>
          <p14:tracePt t="130075" x="4938713" y="4991100"/>
          <p14:tracePt t="130091" x="4910138" y="5048250"/>
          <p14:tracePt t="130108" x="4895850" y="5062538"/>
          <p14:tracePt t="130125" x="4886325" y="5076825"/>
          <p14:tracePt t="130141" x="4881563" y="5081588"/>
          <p14:tracePt t="130176" x="4881563" y="508635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Constant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2624138"/>
          </a:xfrm>
        </p:spPr>
        <p:txBody>
          <a:bodyPr/>
          <a:lstStyle/>
          <a:p>
            <a:r>
              <a:rPr lang="en-US" altLang="ko-KR" dirty="0"/>
              <a:t>public static final is a common way to defining constants.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More examples</a:t>
            </a:r>
            <a:endParaRPr lang="ko-KR" altLang="en-US" dirty="0"/>
          </a:p>
        </p:txBody>
      </p:sp>
      <p:sp>
        <p:nvSpPr>
          <p:cNvPr id="34820" name="직사각형 3"/>
          <p:cNvSpPr>
            <a:spLocks noChangeArrowheads="1"/>
          </p:cNvSpPr>
          <p:nvPr/>
        </p:nvSpPr>
        <p:spPr bwMode="auto">
          <a:xfrm>
            <a:off x="1333500" y="2000250"/>
            <a:ext cx="5905500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class Rectangle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public static final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int </a:t>
            </a:r>
            <a:r>
              <a:rPr lang="en-US" altLang="ko-KR" sz="1800" i="1">
                <a:latin typeface="Arial" panose="020B0604020202020204" pitchFamily="34" charset="0"/>
                <a:ea typeface="굴림" panose="020B0600000101010101" pitchFamily="50" charset="-127"/>
              </a:rPr>
              <a:t>NO_OF_SIDE = 4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92777"/>
              </p:ext>
            </p:extLst>
          </p:nvPr>
        </p:nvGraphicFramePr>
        <p:xfrm>
          <a:off x="1238250" y="4163214"/>
          <a:ext cx="6110288" cy="993978"/>
        </p:xfrm>
        <a:graphic>
          <a:graphicData uri="http://schemas.openxmlformats.org/drawingml/2006/table">
            <a:tbl>
              <a:tblPr/>
              <a:tblGrid>
                <a:gridCol w="3337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58">
                <a:tc gridSpan="2">
                  <a:txBody>
                    <a:bodyPr/>
                    <a:lstStyle/>
                    <a:p>
                      <a:r>
                        <a:rPr lang="en-US" sz="1800" b="1"/>
                        <a:t>java.lang.</a:t>
                      </a:r>
                      <a:r>
                        <a:rPr lang="en-US" sz="1800" b="1">
                          <a:hlinkClick r:id="rId2" action="ppaction://hlinkfile" tooltip="class in java.lang"/>
                        </a:rPr>
                        <a:t>Math</a:t>
                      </a:r>
                      <a:endParaRPr lang="en-US" sz="1800"/>
                    </a:p>
                  </a:txBody>
                  <a:tcPr marL="28575" marR="28575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58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public static final double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>
                          <a:hlinkClick r:id="rId2" action="ppaction://hlinkfile"/>
                        </a:rPr>
                        <a:t>E</a:t>
                      </a:r>
                      <a:endParaRPr lang="en-US" sz="1800" dirty="0"/>
                    </a:p>
                  </a:txBody>
                  <a:tcPr marL="28575" marR="28575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2.718281828459045d</a:t>
                      </a:r>
                    </a:p>
                  </a:txBody>
                  <a:tcPr marL="28575" marR="28575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5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public static final double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>
                          <a:hlinkClick r:id="rId2" action="ppaction://hlinkfile"/>
                        </a:rPr>
                        <a:t>PI</a:t>
                      </a:r>
                      <a:endParaRPr lang="en-US" sz="1800"/>
                    </a:p>
                  </a:txBody>
                  <a:tcPr marL="28575" marR="28575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3.141592653589793d</a:t>
                      </a:r>
                    </a:p>
                  </a:txBody>
                  <a:tcPr marL="28575" marR="28575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24618"/>
              </p:ext>
            </p:extLst>
          </p:nvPr>
        </p:nvGraphicFramePr>
        <p:xfrm>
          <a:off x="1238250" y="5315342"/>
          <a:ext cx="6110288" cy="993978"/>
        </p:xfrm>
        <a:graphic>
          <a:graphicData uri="http://schemas.openxmlformats.org/drawingml/2006/table">
            <a:tbl>
              <a:tblPr/>
              <a:tblGrid>
                <a:gridCol w="440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58">
                <a:tc gridSpan="2">
                  <a:txBody>
                    <a:bodyPr/>
                    <a:lstStyle/>
                    <a:p>
                      <a:r>
                        <a:rPr lang="en-US" sz="1800" b="1"/>
                        <a:t>java.lang.Integer</a:t>
                      </a:r>
                      <a:endParaRPr lang="en-US" sz="1800"/>
                    </a:p>
                  </a:txBody>
                  <a:tcPr marL="28576" marR="28576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5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public static final double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/>
                        <a:t>MAX_VALUE</a:t>
                      </a:r>
                    </a:p>
                  </a:txBody>
                  <a:tcPr marL="28576" marR="28576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dirty="0"/>
                        <a:t>2147483647</a:t>
                      </a:r>
                      <a:endParaRPr lang="en-US" sz="1800" dirty="0"/>
                    </a:p>
                  </a:txBody>
                  <a:tcPr marL="28576" marR="28576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5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public static final double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/>
                        <a:t>MIN_VALUE</a:t>
                      </a:r>
                    </a:p>
                  </a:txBody>
                  <a:tcPr marL="28576" marR="28576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800" dirty="0"/>
                        <a:t>-2147483648</a:t>
                      </a:r>
                      <a:endParaRPr lang="en-US" sz="1800" dirty="0"/>
                    </a:p>
                  </a:txBody>
                  <a:tcPr marL="28576" marR="28576" marT="28503" marB="285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06"/>
    </mc:Choice>
    <mc:Fallback xmlns="">
      <p:transition spd="slow" advTm="61806"/>
    </mc:Fallback>
  </mc:AlternateContent>
  <p:extLst>
    <p:ext uri="{3A86A75C-4F4B-4683-9AE1-C65F6400EC91}">
      <p14:laserTraceLst xmlns:p14="http://schemas.microsoft.com/office/powerpoint/2010/main">
        <p14:tracePtLst>
          <p14:tracePt t="605" x="4862513" y="5048250"/>
          <p14:tracePt t="612" x="4838700" y="5005388"/>
          <p14:tracePt t="623" x="4805363" y="4967288"/>
          <p14:tracePt t="639" x="4767263" y="4929188"/>
          <p14:tracePt t="656" x="4714875" y="4895850"/>
          <p14:tracePt t="673" x="4695825" y="4886325"/>
          <p14:tracePt t="707" x="4672013" y="4872038"/>
          <p14:tracePt t="905" x="4657725" y="4786313"/>
          <p14:tracePt t="912" x="4638675" y="4629150"/>
          <p14:tracePt t="922" x="4619625" y="4500563"/>
          <p14:tracePt t="939" x="4600575" y="4291013"/>
          <p14:tracePt t="956" x="4543425" y="3781425"/>
          <p14:tracePt t="973" x="4514850" y="3529013"/>
          <p14:tracePt t="990" x="4491038" y="3214688"/>
          <p14:tracePt t="1006" x="4491038" y="3124200"/>
          <p14:tracePt t="1253" x="4505325" y="3014663"/>
          <p14:tracePt t="1259" x="4533900" y="2667000"/>
          <p14:tracePt t="1272" x="4576763" y="2181225"/>
          <p14:tracePt t="1289" x="4576763" y="1724025"/>
          <p14:tracePt t="1306" x="4562475" y="1524000"/>
          <p14:tracePt t="1323" x="4529138" y="1338263"/>
          <p14:tracePt t="1339" x="4514850" y="1304925"/>
          <p14:tracePt t="1356" x="4510088" y="1281113"/>
          <p14:tracePt t="1372" x="4500563" y="1276350"/>
          <p14:tracePt t="1389" x="4481513" y="1266825"/>
          <p14:tracePt t="1406" x="4471988" y="1262063"/>
          <p14:tracePt t="1423" x="4462463" y="1257300"/>
          <p14:tracePt t="1439" x="4452938" y="1257300"/>
          <p14:tracePt t="1456" x="4429125" y="1247775"/>
          <p14:tracePt t="1473" x="4414838" y="1243013"/>
          <p14:tracePt t="1489" x="4400550" y="1228725"/>
          <p14:tracePt t="1506" x="4352925" y="1219200"/>
          <p14:tracePt t="1522" x="4310063" y="1204913"/>
          <p14:tracePt t="1539" x="4257675" y="1185863"/>
          <p14:tracePt t="1556" x="4214813" y="1181100"/>
          <p14:tracePt t="1572" x="4157663" y="1166813"/>
          <p14:tracePt t="1589" x="4119563" y="1157288"/>
          <p14:tracePt t="1606" x="4100513" y="1147763"/>
          <p14:tracePt t="1622" x="4076700" y="1143000"/>
          <p14:tracePt t="1625" x="4071938" y="1138238"/>
          <p14:tracePt t="1639" x="4062413" y="1133475"/>
          <p14:tracePt t="1656" x="4057650" y="1133475"/>
          <p14:tracePt t="1673" x="4052888" y="1133475"/>
          <p14:tracePt t="1689" x="4052888" y="1128713"/>
          <p14:tracePt t="1706" x="4057650" y="1119188"/>
          <p14:tracePt t="1723" x="4100513" y="1100138"/>
          <p14:tracePt t="1739" x="4195763" y="1085850"/>
          <p14:tracePt t="1756" x="4386263" y="1071563"/>
          <p14:tracePt t="1773" x="4576763" y="1071563"/>
          <p14:tracePt t="1789" x="4767263" y="1081088"/>
          <p14:tracePt t="1806" x="4900613" y="1081088"/>
          <p14:tracePt t="1823" x="5076825" y="1081088"/>
          <p14:tracePt t="1839" x="5181600" y="1081088"/>
          <p14:tracePt t="1856" x="5262563" y="1071563"/>
          <p14:tracePt t="1872" x="5319713" y="1066800"/>
          <p14:tracePt t="1889" x="5376863" y="1057275"/>
          <p14:tracePt t="1906" x="5410200" y="1057275"/>
          <p14:tracePt t="1922" x="5434013" y="1057275"/>
          <p14:tracePt t="1939" x="5453063" y="1052513"/>
          <p14:tracePt t="1956" x="5462588" y="1052513"/>
          <p14:tracePt t="1973" x="5472113" y="1052513"/>
          <p14:tracePt t="1989" x="5481638" y="1052513"/>
          <p14:tracePt t="5947" x="5462588" y="1062038"/>
          <p14:tracePt t="5955" x="5419725" y="1085850"/>
          <p14:tracePt t="5962" x="5381625" y="1109663"/>
          <p14:tracePt t="5972" x="5353050" y="1133475"/>
          <p14:tracePt t="5989" x="5267325" y="1181100"/>
          <p14:tracePt t="6006" x="5172075" y="1238250"/>
          <p14:tracePt t="6039" x="5095875" y="1276350"/>
          <p14:tracePt t="6072" x="5053013" y="1295400"/>
          <p14:tracePt t="6089" x="5043488" y="1300163"/>
          <p14:tracePt t="6106" x="5029200" y="1309688"/>
          <p14:tracePt t="6122" x="5010150" y="1319213"/>
          <p14:tracePt t="6123" x="5000625" y="1323975"/>
          <p14:tracePt t="6139" x="4991100" y="1333500"/>
          <p14:tracePt t="6155" x="4967288" y="1343025"/>
          <p14:tracePt t="6172" x="4948238" y="1362075"/>
          <p14:tracePt t="6189" x="4910138" y="1385888"/>
          <p14:tracePt t="6206" x="4872038" y="1404938"/>
          <p14:tracePt t="6222" x="4829175" y="1428750"/>
          <p14:tracePt t="6239" x="4786313" y="1447800"/>
          <p14:tracePt t="6256" x="4705350" y="1476375"/>
          <p14:tracePt t="6272" x="4652963" y="1495425"/>
          <p14:tracePt t="6289" x="4600575" y="1514475"/>
          <p14:tracePt t="6306" x="4524375" y="1528763"/>
          <p14:tracePt t="6322" x="4381500" y="1576388"/>
          <p14:tracePt t="6339" x="4286250" y="1590675"/>
          <p14:tracePt t="6355" x="4195763" y="1609725"/>
          <p14:tracePt t="6373" x="4057650" y="1624013"/>
          <p14:tracePt t="6389" x="3962400" y="1638300"/>
          <p14:tracePt t="6406" x="3876675" y="1671638"/>
          <p14:tracePt t="6422" x="3781425" y="1709738"/>
          <p14:tracePt t="6439" x="3662363" y="1771650"/>
          <p14:tracePt t="6455" x="3595688" y="1809750"/>
          <p14:tracePt t="6472" x="3543300" y="1838325"/>
          <p14:tracePt t="6489" x="3495675" y="1857375"/>
          <p14:tracePt t="6506" x="3457575" y="1866900"/>
          <p14:tracePt t="6522" x="3448050" y="1871663"/>
          <p14:tracePt t="6769" x="3409950" y="1871663"/>
          <p14:tracePt t="6776" x="3367088" y="1871663"/>
          <p14:tracePt t="6789" x="3319463" y="1871663"/>
          <p14:tracePt t="6807" x="3224213" y="1871663"/>
          <p14:tracePt t="6822" x="3167063" y="1871663"/>
          <p14:tracePt t="6839" x="3124200" y="1871663"/>
          <p14:tracePt t="6855" x="3095625" y="1871663"/>
          <p14:tracePt t="6872" x="3052763" y="1871663"/>
          <p14:tracePt t="6889" x="3024188" y="1871663"/>
          <p14:tracePt t="6905" x="2990850" y="1885950"/>
          <p14:tracePt t="6922" x="2957513" y="1890713"/>
          <p14:tracePt t="6939" x="2909888" y="1895475"/>
          <p14:tracePt t="6955" x="2881313" y="1895475"/>
          <p14:tracePt t="6972" x="2857500" y="1895475"/>
          <p14:tracePt t="6989" x="2838450" y="1895475"/>
          <p14:tracePt t="7006" x="2805113" y="1895475"/>
          <p14:tracePt t="7022" x="2786063" y="1895475"/>
          <p14:tracePt t="7039" x="2762250" y="1895475"/>
          <p14:tracePt t="7055" x="2733675" y="1885950"/>
          <p14:tracePt t="7072" x="2719388" y="1876425"/>
          <p14:tracePt t="7089" x="2705100" y="1852613"/>
          <p14:tracePt t="7105" x="2690813" y="1824038"/>
          <p14:tracePt t="7122" x="2667000" y="1766888"/>
          <p14:tracePt t="7139" x="2652713" y="1724025"/>
          <p14:tracePt t="7156" x="2652713" y="1681163"/>
          <p14:tracePt t="7173" x="2662238" y="1619250"/>
          <p14:tracePt t="7189" x="2676525" y="1585913"/>
          <p14:tracePt t="7206" x="2700338" y="1543050"/>
          <p14:tracePt t="7222" x="2724150" y="1504950"/>
          <p14:tracePt t="7239" x="2762250" y="1462088"/>
          <p14:tracePt t="7255" x="2786063" y="1443038"/>
          <p14:tracePt t="7272" x="2828925" y="1414463"/>
          <p14:tracePt t="7289" x="2881313" y="1395413"/>
          <p14:tracePt t="7305" x="2967038" y="1404938"/>
          <p14:tracePt t="7322" x="3019425" y="1423988"/>
          <p14:tracePt t="7339" x="3057525" y="1443038"/>
          <p14:tracePt t="7355" x="3086100" y="1452563"/>
          <p14:tracePt t="7372" x="3114675" y="1476375"/>
          <p14:tracePt t="7389" x="3133725" y="1504950"/>
          <p14:tracePt t="7405" x="3148013" y="1543050"/>
          <p14:tracePt t="7422" x="3167063" y="1638300"/>
          <p14:tracePt t="7439" x="3167063" y="1704975"/>
          <p14:tracePt t="7455" x="3167063" y="1752600"/>
          <p14:tracePt t="7472" x="3167063" y="1790700"/>
          <p14:tracePt t="7489" x="3167063" y="1809750"/>
          <p14:tracePt t="7505" x="3167063" y="1819275"/>
          <p14:tracePt t="7522" x="3167063" y="1828800"/>
          <p14:tracePt t="7539" x="3167063" y="1833563"/>
          <p14:tracePt t="7555" x="3167063" y="1838325"/>
          <p14:tracePt t="7848" x="3162300" y="1843088"/>
          <p14:tracePt t="7856" x="3157538" y="1847850"/>
          <p14:tracePt t="7863" x="3148013" y="1862138"/>
          <p14:tracePt t="7872" x="3143250" y="1866900"/>
          <p14:tracePt t="7905" x="3062288" y="1924050"/>
          <p14:tracePt t="7939" x="2909888" y="1981200"/>
          <p14:tracePt t="7955" x="2857500" y="1985963"/>
          <p14:tracePt t="7972" x="2795588" y="1981200"/>
          <p14:tracePt t="7989" x="2767013" y="1962150"/>
          <p14:tracePt t="8005" x="2724150" y="1947863"/>
          <p14:tracePt t="8022" x="2686050" y="1933575"/>
          <p14:tracePt t="8039" x="2628900" y="1919288"/>
          <p14:tracePt t="8055" x="2595563" y="1914525"/>
          <p14:tracePt t="8072" x="2557463" y="1900238"/>
          <p14:tracePt t="8089" x="2528888" y="1895475"/>
          <p14:tracePt t="8105" x="2481263" y="1890713"/>
          <p14:tracePt t="8122" x="2466975" y="1881188"/>
          <p14:tracePt t="8139" x="2452688" y="1881188"/>
          <p14:tracePt t="8155" x="2443163" y="1881188"/>
          <p14:tracePt t="8172" x="2433638" y="1881188"/>
          <p14:tracePt t="8189" x="2428875" y="1881188"/>
          <p14:tracePt t="8205" x="2424113" y="1881188"/>
          <p14:tracePt t="8222" x="2414588" y="1881188"/>
          <p14:tracePt t="8255" x="2405063" y="1881188"/>
          <p14:tracePt t="8272" x="2400300" y="1881188"/>
          <p14:tracePt t="8289" x="2357438" y="1881188"/>
          <p14:tracePt t="8305" x="2309813" y="1881188"/>
          <p14:tracePt t="8322" x="2228850" y="1885950"/>
          <p14:tracePt t="8339" x="2162175" y="1885950"/>
          <p14:tracePt t="8355" x="2076450" y="1885950"/>
          <p14:tracePt t="8372" x="2043113" y="1885950"/>
          <p14:tracePt t="8389" x="2005013" y="1885950"/>
          <p14:tracePt t="8405" x="1957388" y="1876425"/>
          <p14:tracePt t="8422" x="1928813" y="1862138"/>
          <p14:tracePt t="8439" x="1900238" y="1838325"/>
          <p14:tracePt t="8455" x="1852613" y="1771650"/>
          <p14:tracePt t="8472" x="1814513" y="1628775"/>
          <p14:tracePt t="8489" x="1809750" y="1566863"/>
          <p14:tracePt t="8506" x="1819275" y="1485900"/>
          <p14:tracePt t="8523" x="1852613" y="1376363"/>
          <p14:tracePt t="8539" x="1881188" y="1338263"/>
          <p14:tracePt t="8555" x="1909763" y="1314450"/>
          <p14:tracePt t="8572" x="1952625" y="1314450"/>
          <p14:tracePt t="8589" x="1995488" y="1323975"/>
          <p14:tracePt t="8605" x="2047875" y="1357313"/>
          <p14:tracePt t="8622" x="2076450" y="1381125"/>
          <p14:tracePt t="8639" x="2109788" y="1423988"/>
          <p14:tracePt t="8655" x="2162175" y="1547813"/>
          <p14:tracePt t="8672" x="2181225" y="1652588"/>
          <p14:tracePt t="8689" x="2185988" y="1714500"/>
          <p14:tracePt t="8705" x="2185988" y="1747838"/>
          <p14:tracePt t="8722" x="2185988" y="1771650"/>
          <p14:tracePt t="8739" x="2185988" y="1776413"/>
          <p14:tracePt t="8755" x="2185988" y="1781175"/>
          <p14:tracePt t="8772" x="2185988" y="1790700"/>
          <p14:tracePt t="8810" x="2195513" y="1795463"/>
          <p14:tracePt t="8822" x="2214563" y="1804988"/>
          <p14:tracePt t="8839" x="2290763" y="1804988"/>
          <p14:tracePt t="8855" x="2381250" y="1804988"/>
          <p14:tracePt t="8872" x="2505075" y="1809750"/>
          <p14:tracePt t="8889" x="2628900" y="1809750"/>
          <p14:tracePt t="8905" x="2776538" y="1809750"/>
          <p14:tracePt t="8922" x="2824163" y="1809750"/>
          <p14:tracePt t="8939" x="2876550" y="1809750"/>
          <p14:tracePt t="8955" x="2909888" y="1809750"/>
          <p14:tracePt t="8972" x="2943225" y="1809750"/>
          <p14:tracePt t="8989" x="2967038" y="1809750"/>
          <p14:tracePt t="9005" x="2986088" y="1809750"/>
          <p14:tracePt t="9022" x="3033713" y="1809750"/>
          <p14:tracePt t="9039" x="3067050" y="1809750"/>
          <p14:tracePt t="9055" x="3105150" y="1809750"/>
          <p14:tracePt t="9072" x="3138488" y="1809750"/>
          <p14:tracePt t="9089" x="3171825" y="1809750"/>
          <p14:tracePt t="9105" x="3186113" y="1809750"/>
          <p14:tracePt t="9122" x="3190875" y="1809750"/>
          <p14:tracePt t="9141" x="3190875" y="1814513"/>
          <p14:tracePt t="9157" x="3190875" y="1824038"/>
          <p14:tracePt t="9172" x="3190875" y="1833563"/>
          <p14:tracePt t="9189" x="3176588" y="1857375"/>
          <p14:tracePt t="9206" x="3105150" y="1895475"/>
          <p14:tracePt t="9222" x="3019425" y="1928813"/>
          <p14:tracePt t="9239" x="2947988" y="1928813"/>
          <p14:tracePt t="9255" x="2886075" y="1919288"/>
          <p14:tracePt t="9272" x="2795588" y="1876425"/>
          <p14:tracePt t="9289" x="2747963" y="1843088"/>
          <p14:tracePt t="9305" x="2690813" y="1762125"/>
          <p14:tracePt t="9322" x="2647950" y="1633538"/>
          <p14:tracePt t="9338" x="2638425" y="1524000"/>
          <p14:tracePt t="9355" x="2647950" y="1490663"/>
          <p14:tracePt t="9372" x="2667000" y="1452563"/>
          <p14:tracePt t="9389" x="2700338" y="1428750"/>
          <p14:tracePt t="9405" x="2762250" y="1404938"/>
          <p14:tracePt t="9422" x="2814638" y="1395413"/>
          <p14:tracePt t="9439" x="2862263" y="1404938"/>
          <p14:tracePt t="9456" x="2919413" y="1438275"/>
          <p14:tracePt t="9472" x="2957513" y="1500188"/>
          <p14:tracePt t="9488" x="2976563" y="1585913"/>
          <p14:tracePt t="9505" x="2986088" y="1657350"/>
          <p14:tracePt t="9522" x="2976563" y="1724025"/>
          <p14:tracePt t="9539" x="2957513" y="1762125"/>
          <p14:tracePt t="9556" x="2938463" y="1814513"/>
          <p14:tracePt t="9572" x="2919413" y="1852613"/>
          <p14:tracePt t="9589" x="2900363" y="1895475"/>
          <p14:tracePt t="9605" x="2900363" y="1905000"/>
          <p14:tracePt t="11425" x="2824163" y="1938338"/>
          <p14:tracePt t="11435" x="2719388" y="1966913"/>
          <p14:tracePt t="11443" x="2619375" y="1990725"/>
          <p14:tracePt t="11455" x="2305050" y="2047875"/>
          <p14:tracePt t="11472" x="2081213" y="2066925"/>
          <p14:tracePt t="11489" x="1781175" y="2062163"/>
          <p14:tracePt t="11522" x="1524000" y="1976438"/>
          <p14:tracePt t="11555" x="1400175" y="1876425"/>
          <p14:tracePt t="11572" x="1385888" y="1862138"/>
          <p14:tracePt t="11588" x="1366838" y="1852613"/>
          <p14:tracePt t="11605" x="1357313" y="1828800"/>
          <p14:tracePt t="11622" x="1347788" y="1814513"/>
          <p14:tracePt t="11638" x="1347788" y="1800225"/>
          <p14:tracePt t="11655" x="1347788" y="1790700"/>
          <p14:tracePt t="11672" x="1347788" y="1776413"/>
          <p14:tracePt t="11688" x="1352550" y="1771650"/>
          <p14:tracePt t="11705" x="1357313" y="1762125"/>
          <p14:tracePt t="11722" x="1362075" y="1762125"/>
          <p14:tracePt t="11775" x="1362075" y="1766888"/>
          <p14:tracePt t="11782" x="1357313" y="1771650"/>
          <p14:tracePt t="11789" x="1343025" y="1781175"/>
          <p14:tracePt t="11805" x="1300163" y="1814513"/>
          <p14:tracePt t="11822" x="1243013" y="1857375"/>
          <p14:tracePt t="11838" x="1181100" y="1885950"/>
          <p14:tracePt t="11855" x="1109663" y="1914525"/>
          <p14:tracePt t="11872" x="1071563" y="1919288"/>
          <p14:tracePt t="11888" x="1033463" y="1919288"/>
          <p14:tracePt t="11905" x="1014413" y="1900238"/>
          <p14:tracePt t="11922" x="990600" y="1871663"/>
          <p14:tracePt t="11938" x="976313" y="1824038"/>
          <p14:tracePt t="11955" x="976313" y="1762125"/>
          <p14:tracePt t="11972" x="1004888" y="1676400"/>
          <p14:tracePt t="11988" x="1052513" y="1595438"/>
          <p14:tracePt t="12005" x="1109663" y="1552575"/>
          <p14:tracePt t="12022" x="1209675" y="1500188"/>
          <p14:tracePt t="12038" x="1328738" y="1485900"/>
          <p14:tracePt t="12055" x="1390650" y="1495425"/>
          <p14:tracePt t="12072" x="1452563" y="1524000"/>
          <p14:tracePt t="12088" x="1500188" y="1557338"/>
          <p14:tracePt t="12105" x="1543050" y="1600200"/>
          <p14:tracePt t="12122" x="1562100" y="1624013"/>
          <p14:tracePt t="12138" x="1566863" y="1647825"/>
          <p14:tracePt t="12155" x="1571625" y="1681163"/>
          <p14:tracePt t="12172" x="1571625" y="1738313"/>
          <p14:tracePt t="12188" x="1557338" y="1781175"/>
          <p14:tracePt t="12205" x="1547813" y="1833563"/>
          <p14:tracePt t="12222" x="1528763" y="1900238"/>
          <p14:tracePt t="12238" x="1519238" y="1924050"/>
          <p14:tracePt t="12255" x="1509713" y="1938338"/>
          <p14:tracePt t="12272" x="1504950" y="1943100"/>
          <p14:tracePt t="12288" x="1504950" y="1952625"/>
          <p14:tracePt t="12305" x="1504950" y="1962150"/>
          <p14:tracePt t="12832" x="1519238" y="1962150"/>
          <p14:tracePt t="12840" x="1528763" y="1962150"/>
          <p14:tracePt t="12846" x="1547813" y="1957388"/>
          <p14:tracePt t="12855" x="1566863" y="1957388"/>
          <p14:tracePt t="12888" x="1628775" y="1943100"/>
          <p14:tracePt t="12922" x="1804988" y="1928813"/>
          <p14:tracePt t="12939" x="1943100" y="1928813"/>
          <p14:tracePt t="12955" x="2076450" y="1928813"/>
          <p14:tracePt t="12972" x="2257425" y="1924050"/>
          <p14:tracePt t="12988" x="2366963" y="1924050"/>
          <p14:tracePt t="13005" x="2457450" y="1914525"/>
          <p14:tracePt t="13022" x="2519363" y="1914525"/>
          <p14:tracePt t="13038" x="2543175" y="1914525"/>
          <p14:tracePt t="13055" x="2547938" y="1914525"/>
          <p14:tracePt t="13072" x="2552700" y="1914525"/>
          <p14:tracePt t="13272" x="2562225" y="1928813"/>
          <p14:tracePt t="13279" x="2566988" y="1943100"/>
          <p14:tracePt t="13288" x="2571750" y="1971675"/>
          <p14:tracePt t="13305" x="2590800" y="2000250"/>
          <p14:tracePt t="13321" x="2600325" y="2028825"/>
          <p14:tracePt t="13338" x="2609850" y="2057400"/>
          <p14:tracePt t="13355" x="2609850" y="2066925"/>
          <p14:tracePt t="13372" x="2609850" y="2071688"/>
          <p14:tracePt t="13388" x="2609850" y="2076450"/>
          <p14:tracePt t="13422" x="2614613" y="2076450"/>
          <p14:tracePt t="13438" x="2619375" y="2076450"/>
          <p14:tracePt t="13455" x="2628900" y="2076450"/>
          <p14:tracePt t="13472" x="2633663" y="2076450"/>
          <p14:tracePt t="13551" x="2624138" y="2076450"/>
          <p14:tracePt t="13558" x="2609850" y="2071688"/>
          <p14:tracePt t="13571" x="2586038" y="2062163"/>
          <p14:tracePt t="13588" x="2481263" y="2057400"/>
          <p14:tracePt t="13605" x="2357438" y="2057400"/>
          <p14:tracePt t="13622" x="2224088" y="2062163"/>
          <p14:tracePt t="13638" x="2100263" y="2090738"/>
          <p14:tracePt t="13655" x="2047875" y="2114550"/>
          <p14:tracePt t="13672" x="2005013" y="2119313"/>
          <p14:tracePt t="13688" x="1976438" y="2128838"/>
          <p14:tracePt t="13705" x="1952625" y="2138363"/>
          <p14:tracePt t="13722" x="1943100" y="2157413"/>
          <p14:tracePt t="13738" x="1943100" y="2181225"/>
          <p14:tracePt t="13755" x="1943100" y="2209800"/>
          <p14:tracePt t="13771" x="1962150" y="2247900"/>
          <p14:tracePt t="13789" x="1990725" y="2281238"/>
          <p14:tracePt t="13805" x="2038350" y="2314575"/>
          <p14:tracePt t="13822" x="2185988" y="2371725"/>
          <p14:tracePt t="13838" x="2281238" y="2395538"/>
          <p14:tracePt t="13855" x="2347913" y="2405063"/>
          <p14:tracePt t="13872" x="2428875" y="2405063"/>
          <p14:tracePt t="13888" x="2538413" y="2386013"/>
          <p14:tracePt t="13905" x="2576513" y="2366963"/>
          <p14:tracePt t="13922" x="2614613" y="2343150"/>
          <p14:tracePt t="13938" x="2633663" y="2328863"/>
          <p14:tracePt t="13955" x="2657475" y="2309813"/>
          <p14:tracePt t="13972" x="2662238" y="2305050"/>
          <p14:tracePt t="13988" x="2667000" y="2300288"/>
          <p14:tracePt t="14006" x="2667000" y="2295525"/>
          <p14:tracePt t="14038" x="2662238" y="2295525"/>
          <p14:tracePt t="14055" x="2657475" y="2295525"/>
          <p14:tracePt t="14072" x="2647950" y="2295525"/>
          <p14:tracePt t="14088" x="2643188" y="2290763"/>
          <p14:tracePt t="14315" x="2709863" y="2305050"/>
          <p14:tracePt t="14322" x="2809875" y="2333625"/>
          <p14:tracePt t="14329" x="2909888" y="2371725"/>
          <p14:tracePt t="14338" x="3028950" y="2409825"/>
          <p14:tracePt t="14355" x="3252788" y="2490788"/>
          <p14:tracePt t="14372" x="3390900" y="2543175"/>
          <p14:tracePt t="14405" x="3700463" y="2652713"/>
          <p14:tracePt t="14438" x="3762375" y="2681288"/>
          <p14:tracePt t="14455" x="3767138" y="2681288"/>
          <p14:tracePt t="14472" x="3776663" y="2681288"/>
          <p14:tracePt t="14505" x="3786188" y="2686050"/>
          <p14:tracePt t="14522" x="3795713" y="2690813"/>
          <p14:tracePt t="14538" x="3800475" y="2700338"/>
          <p14:tracePt t="14555" x="3805238" y="2705100"/>
          <p14:tracePt t="14571" x="3814763" y="2714625"/>
          <p14:tracePt t="14588" x="3824288" y="2719388"/>
          <p14:tracePt t="14605" x="3829050" y="2728913"/>
          <p14:tracePt t="14622" x="3829050" y="2733675"/>
          <p14:tracePt t="14638" x="3829050" y="2738438"/>
          <p14:tracePt t="14655" x="3819525" y="2747963"/>
          <p14:tracePt t="14672" x="3781425" y="2752725"/>
          <p14:tracePt t="14689" x="3667125" y="2752725"/>
          <p14:tracePt t="14705" x="3586163" y="2743200"/>
          <p14:tracePt t="14722" x="3481388" y="2719388"/>
          <p14:tracePt t="14738" x="3386138" y="2705100"/>
          <p14:tracePt t="14755" x="3305175" y="2676525"/>
          <p14:tracePt t="14772" x="3290888" y="2671763"/>
          <p14:tracePt t="14788" x="3281363" y="2667000"/>
          <p14:tracePt t="14805" x="3276600" y="2667000"/>
          <p14:tracePt t="14822" x="3267075" y="2667000"/>
          <p14:tracePt t="14838" x="3257550" y="2667000"/>
          <p14:tracePt t="14855" x="3252788" y="2667000"/>
          <p14:tracePt t="14871" x="3248025" y="2667000"/>
          <p14:tracePt t="14888" x="3243263" y="2667000"/>
          <p14:tracePt t="14905" x="3233738" y="2667000"/>
          <p14:tracePt t="14921" x="3219450" y="2667000"/>
          <p14:tracePt t="14938" x="3209925" y="2667000"/>
          <p14:tracePt t="14955" x="3200400" y="2667000"/>
          <p14:tracePt t="15005" x="3205163" y="2667000"/>
          <p14:tracePt t="15012" x="3219450" y="2667000"/>
          <p14:tracePt t="15022" x="3252788" y="2667000"/>
          <p14:tracePt t="15038" x="3343275" y="2671763"/>
          <p14:tracePt t="15055" x="3571875" y="2695575"/>
          <p14:tracePt t="15071" x="3790950" y="2714625"/>
          <p14:tracePt t="15088" x="3967163" y="2714625"/>
          <p14:tracePt t="15105" x="4105275" y="2709863"/>
          <p14:tracePt t="15121" x="4262438" y="2695575"/>
          <p14:tracePt t="15138" x="4324350" y="2690813"/>
          <p14:tracePt t="15155" x="4367213" y="2690813"/>
          <p14:tracePt t="15171" x="4405313" y="2690813"/>
          <p14:tracePt t="15188" x="4443413" y="2700338"/>
          <p14:tracePt t="15205" x="4457700" y="2705100"/>
          <p14:tracePt t="15221" x="4467225" y="2705100"/>
          <p14:tracePt t="15239" x="4476750" y="2705100"/>
          <p14:tracePt t="15445" x="4543425" y="2705100"/>
          <p14:tracePt t="15452" x="4633913" y="2705100"/>
          <p14:tracePt t="15459" x="4733925" y="2705100"/>
          <p14:tracePt t="15471" x="4824413" y="2705100"/>
          <p14:tracePt t="15488" x="5010150" y="2705100"/>
          <p14:tracePt t="15505" x="5129213" y="2724150"/>
          <p14:tracePt t="15521" x="5219700" y="2728913"/>
          <p14:tracePt t="15538" x="5291138" y="2738438"/>
          <p14:tracePt t="15555" x="5367338" y="2752725"/>
          <p14:tracePt t="15572" x="5405438" y="2757488"/>
          <p14:tracePt t="15588" x="5448300" y="2762250"/>
          <p14:tracePt t="15605" x="5491163" y="2762250"/>
          <p14:tracePt t="15621" x="5557838" y="2771775"/>
          <p14:tracePt t="15638" x="5610225" y="2776538"/>
          <p14:tracePt t="15655" x="5657850" y="2776538"/>
          <p14:tracePt t="15671" x="5710238" y="2776538"/>
          <p14:tracePt t="15688" x="5734050" y="2776538"/>
          <p14:tracePt t="15705" x="5753100" y="2776538"/>
          <p14:tracePt t="15721" x="5772150" y="2776538"/>
          <p14:tracePt t="15738" x="5791200" y="2776538"/>
          <p14:tracePt t="15755" x="5805488" y="2776538"/>
          <p14:tracePt t="15771" x="5824538" y="2776538"/>
          <p14:tracePt t="15788" x="5848350" y="2776538"/>
          <p14:tracePt t="15805" x="5867400" y="2776538"/>
          <p14:tracePt t="15822" x="5876925" y="2776538"/>
          <p14:tracePt t="15838" x="5881688" y="2776538"/>
          <p14:tracePt t="15855" x="5886450" y="2776538"/>
          <p14:tracePt t="17060" x="5819775" y="2762250"/>
          <p14:tracePt t="17067" x="5729288" y="2743200"/>
          <p14:tracePt t="17075" x="5614988" y="2705100"/>
          <p14:tracePt t="17088" x="5338763" y="2619375"/>
          <p14:tracePt t="17105" x="4953000" y="2509838"/>
          <p14:tracePt t="17122" x="4529138" y="2419350"/>
          <p14:tracePt t="17138" x="4133850" y="2333625"/>
          <p14:tracePt t="17172" x="3543300" y="2233613"/>
          <p14:tracePt t="17205" x="3243263" y="2200275"/>
          <p14:tracePt t="17222" x="3152775" y="2195513"/>
          <p14:tracePt t="17238" x="3090863" y="2181225"/>
          <p14:tracePt t="17255" x="3048000" y="2171700"/>
          <p14:tracePt t="17271" x="3000375" y="2162175"/>
          <p14:tracePt t="17288" x="2986088" y="2157413"/>
          <p14:tracePt t="17305" x="2967038" y="2147888"/>
          <p14:tracePt t="17321" x="2957513" y="2143125"/>
          <p14:tracePt t="17338" x="2947988" y="2133600"/>
          <p14:tracePt t="17355" x="2938463" y="2128838"/>
          <p14:tracePt t="17372" x="2928938" y="2124075"/>
          <p14:tracePt t="17388" x="2909888" y="2124075"/>
          <p14:tracePt t="17405" x="2857500" y="2124075"/>
          <p14:tracePt t="17421" x="2814638" y="2128838"/>
          <p14:tracePt t="17438" x="2762250" y="2138363"/>
          <p14:tracePt t="17455" x="2700338" y="2147888"/>
          <p14:tracePt t="17471" x="2657475" y="2157413"/>
          <p14:tracePt t="17488" x="2619375" y="2157413"/>
          <p14:tracePt t="17505" x="2590800" y="2152650"/>
          <p14:tracePt t="17521" x="2528888" y="2133600"/>
          <p14:tracePt t="17538" x="2481263" y="2124075"/>
          <p14:tracePt t="17555" x="2424113" y="2100263"/>
          <p14:tracePt t="17571" x="2371725" y="2081213"/>
          <p14:tracePt t="17588" x="2295525" y="2071688"/>
          <p14:tracePt t="17605" x="2262188" y="2062163"/>
          <p14:tracePt t="17621" x="2233613" y="2062163"/>
          <p14:tracePt t="17639" x="2200275" y="2062163"/>
          <p14:tracePt t="17655" x="2185988" y="2062163"/>
          <p14:tracePt t="17671" x="2176463" y="2062163"/>
          <p14:tracePt t="17688" x="2162175" y="2071688"/>
          <p14:tracePt t="17705" x="2143125" y="2100263"/>
          <p14:tracePt t="17721" x="2133600" y="2128838"/>
          <p14:tracePt t="17738" x="2133600" y="2157413"/>
          <p14:tracePt t="17754" x="2133600" y="2181225"/>
          <p14:tracePt t="17771" x="2147888" y="2209800"/>
          <p14:tracePt t="17788" x="2171700" y="2224088"/>
          <p14:tracePt t="17805" x="2224088" y="2238375"/>
          <p14:tracePt t="17821" x="2343150" y="2252663"/>
          <p14:tracePt t="17838" x="2433638" y="2247900"/>
          <p14:tracePt t="17855" x="2514600" y="2243138"/>
          <p14:tracePt t="17871" x="2600325" y="2228850"/>
          <p14:tracePt t="17888" x="2709863" y="2228850"/>
          <p14:tracePt t="17905" x="2771775" y="2228850"/>
          <p14:tracePt t="17921" x="2828925" y="2219325"/>
          <p14:tracePt t="17938" x="2881313" y="2214563"/>
          <p14:tracePt t="17954" x="2938463" y="2181225"/>
          <p14:tracePt t="17971" x="2967038" y="2157413"/>
          <p14:tracePt t="17988" x="2990850" y="2128838"/>
          <p14:tracePt t="18005" x="3005138" y="2105025"/>
          <p14:tracePt t="18021" x="3028950" y="2076450"/>
          <p14:tracePt t="18038" x="3028950" y="2057400"/>
          <p14:tracePt t="18055" x="3024188" y="2033588"/>
          <p14:tracePt t="18071" x="2995613" y="2005013"/>
          <p14:tracePt t="18088" x="2933700" y="1971675"/>
          <p14:tracePt t="18105" x="2833688" y="1928813"/>
          <p14:tracePt t="18121" x="2738438" y="1905000"/>
          <p14:tracePt t="18123" x="2705100" y="1905000"/>
          <p14:tracePt t="18138" x="2657475" y="1905000"/>
          <p14:tracePt t="18155" x="2614613" y="1905000"/>
          <p14:tracePt t="18171" x="2581275" y="1914525"/>
          <p14:tracePt t="18188" x="2552700" y="1924050"/>
          <p14:tracePt t="18205" x="2528888" y="1933575"/>
          <p14:tracePt t="18221" x="2509838" y="1938338"/>
          <p14:tracePt t="18238" x="2495550" y="1943100"/>
          <p14:tracePt t="18255" x="2476500" y="1952625"/>
          <p14:tracePt t="18271" x="2466975" y="1966913"/>
          <p14:tracePt t="18288" x="2452688" y="1976438"/>
          <p14:tracePt t="18305" x="2447925" y="1981200"/>
          <p14:tracePt t="18321" x="2438400" y="1985963"/>
          <p14:tracePt t="18338" x="2428875" y="1985963"/>
          <p14:tracePt t="18355" x="2424113" y="1985963"/>
          <p14:tracePt t="18371" x="2419350" y="1985963"/>
          <p14:tracePt t="18586" x="2452688" y="1995488"/>
          <p14:tracePt t="18593" x="2500313" y="2024063"/>
          <p14:tracePt t="18604" x="2571750" y="2047875"/>
          <p14:tracePt t="18622" x="2833688" y="2147888"/>
          <p14:tracePt t="18638" x="3009900" y="2214563"/>
          <p14:tracePt t="18655" x="3209925" y="2266950"/>
          <p14:tracePt t="18671" x="3438525" y="2324100"/>
          <p14:tracePt t="18688" x="3719513" y="2381250"/>
          <p14:tracePt t="18705" x="3900488" y="2414588"/>
          <p14:tracePt t="18721" x="4038600" y="2447925"/>
          <p14:tracePt t="18738" x="4152900" y="2466975"/>
          <p14:tracePt t="18755" x="4338638" y="2509838"/>
          <p14:tracePt t="18771" x="4443413" y="2533650"/>
          <p14:tracePt t="18788" x="4510088" y="2562225"/>
          <p14:tracePt t="18805" x="4548188" y="2576513"/>
          <p14:tracePt t="18821" x="4581525" y="2581275"/>
          <p14:tracePt t="18838" x="4591050" y="2586038"/>
          <p14:tracePt t="18854" x="4595813" y="2586038"/>
          <p14:tracePt t="18871" x="4605338" y="2586038"/>
          <p14:tracePt t="18888" x="4610100" y="2586038"/>
          <p14:tracePt t="18921" x="4619625" y="2586038"/>
          <p14:tracePt t="18938" x="4624388" y="2586038"/>
          <p14:tracePt t="18955" x="4629150" y="2586038"/>
          <p14:tracePt t="19012" x="4629150" y="2590800"/>
          <p14:tracePt t="19019" x="4633913" y="2595563"/>
          <p14:tracePt t="19026" x="4638675" y="2600325"/>
          <p14:tracePt t="19038" x="4648200" y="2605088"/>
          <p14:tracePt t="19055" x="4657725" y="2624138"/>
          <p14:tracePt t="19071" x="4662488" y="2633663"/>
          <p14:tracePt t="19088" x="4667250" y="2638425"/>
          <p14:tracePt t="19105" x="4676775" y="2647950"/>
          <p14:tracePt t="19121" x="4681538" y="2652713"/>
          <p14:tracePt t="19138" x="4686300" y="2657475"/>
          <p14:tracePt t="19154" x="4695825" y="2662238"/>
          <p14:tracePt t="19171" x="4700588" y="2662238"/>
          <p14:tracePt t="19188" x="4705350" y="2662238"/>
          <p14:tracePt t="19394" x="4738688" y="2662238"/>
          <p14:tracePt t="19400" x="4795838" y="2657475"/>
          <p14:tracePt t="19407" x="4843463" y="2652713"/>
          <p14:tracePt t="19421" x="4924425" y="2643188"/>
          <p14:tracePt t="19438" x="4976813" y="2638425"/>
          <p14:tracePt t="19455" x="5019675" y="2638425"/>
          <p14:tracePt t="19471" x="5048250" y="2638425"/>
          <p14:tracePt t="19504" x="5143500" y="2652713"/>
          <p14:tracePt t="19538" x="5219700" y="2662238"/>
          <p14:tracePt t="19554" x="5257800" y="2667000"/>
          <p14:tracePt t="19571" x="5286375" y="2667000"/>
          <p14:tracePt t="19588" x="5319713" y="2667000"/>
          <p14:tracePt t="19605" x="5357813" y="2667000"/>
          <p14:tracePt t="19621" x="5419725" y="2667000"/>
          <p14:tracePt t="19639" x="5453063" y="2667000"/>
          <p14:tracePt t="19655" x="5481638" y="2667000"/>
          <p14:tracePt t="19671" x="5529263" y="2667000"/>
          <p14:tracePt t="19688" x="5557838" y="2667000"/>
          <p14:tracePt t="19704" x="5595938" y="2662238"/>
          <p14:tracePt t="19721" x="5614988" y="2662238"/>
          <p14:tracePt t="19738" x="5653088" y="2657475"/>
          <p14:tracePt t="19754" x="5681663" y="2647950"/>
          <p14:tracePt t="19771" x="5705475" y="2647950"/>
          <p14:tracePt t="19788" x="5715000" y="2647950"/>
          <p14:tracePt t="19804" x="5734050" y="2647950"/>
          <p14:tracePt t="19821" x="5743575" y="2647950"/>
          <p14:tracePt t="19838" x="5748338" y="2647950"/>
          <p14:tracePt t="19854" x="5757863" y="2647950"/>
          <p14:tracePt t="19871" x="5762625" y="2647950"/>
          <p14:tracePt t="19888" x="5772150" y="2647950"/>
          <p14:tracePt t="19904" x="5776913" y="2647950"/>
          <p14:tracePt t="19921" x="5781675" y="2647950"/>
          <p14:tracePt t="20009" x="5786438" y="2647950"/>
          <p14:tracePt t="20024" x="5791200" y="2647950"/>
          <p14:tracePt t="20038" x="5795963" y="2647950"/>
          <p14:tracePt t="20046" x="5800725" y="2647950"/>
          <p14:tracePt t="20060" x="5805488" y="2647950"/>
          <p14:tracePt t="20071" x="5810250" y="2647950"/>
          <p14:tracePt t="20088" x="5815013" y="2647950"/>
          <p14:tracePt t="20104" x="5819775" y="2647950"/>
          <p14:tracePt t="20185" x="5824538" y="2647950"/>
          <p14:tracePt t="20192" x="5829300" y="2647950"/>
          <p14:tracePt t="20207" x="5834063" y="2647950"/>
          <p14:tracePt t="20221" x="5838825" y="2647950"/>
          <p14:tracePt t="20238" x="5843588" y="2647950"/>
          <p14:tracePt t="20669" x="5824538" y="2647950"/>
          <p14:tracePt t="20677" x="5781675" y="2647950"/>
          <p14:tracePt t="20688" x="5748338" y="2647950"/>
          <p14:tracePt t="20721" x="5557838" y="2647950"/>
          <p14:tracePt t="20754" x="5381625" y="2662238"/>
          <p14:tracePt t="20772" x="5286375" y="2671763"/>
          <p14:tracePt t="20788" x="5233988" y="2681288"/>
          <p14:tracePt t="20804" x="5191125" y="2686050"/>
          <p14:tracePt t="20821" x="5157788" y="2686050"/>
          <p14:tracePt t="20838" x="5095875" y="2686050"/>
          <p14:tracePt t="20854" x="5062538" y="2686050"/>
          <p14:tracePt t="20871" x="5010150" y="2686050"/>
          <p14:tracePt t="20888" x="4962525" y="2686050"/>
          <p14:tracePt t="20904" x="4891088" y="2676525"/>
          <p14:tracePt t="20921" x="4852988" y="2667000"/>
          <p14:tracePt t="20938" x="4824413" y="2662238"/>
          <p14:tracePt t="20954" x="4810125" y="2662238"/>
          <p14:tracePt t="20971" x="4791075" y="2662238"/>
          <p14:tracePt t="20988" x="4781550" y="2662238"/>
          <p14:tracePt t="21004" x="4776788" y="2662238"/>
          <p14:tracePt t="21021" x="4772025" y="2662238"/>
          <p14:tracePt t="21264" x="4781550" y="2662238"/>
          <p14:tracePt t="21271" x="4810125" y="2662238"/>
          <p14:tracePt t="21279" x="4824413" y="2662238"/>
          <p14:tracePt t="21288" x="4852988" y="2662238"/>
          <p14:tracePt t="21304" x="4895850" y="2667000"/>
          <p14:tracePt t="21321" x="4938713" y="2667000"/>
          <p14:tracePt t="21338" x="5000625" y="2681288"/>
          <p14:tracePt t="21354" x="5043488" y="2695575"/>
          <p14:tracePt t="21371" x="5072063" y="2695575"/>
          <p14:tracePt t="21388" x="5100638" y="2695575"/>
          <p14:tracePt t="21404" x="5148263" y="2700338"/>
          <p14:tracePt t="21421" x="5181600" y="2705100"/>
          <p14:tracePt t="21438" x="5210175" y="2719388"/>
          <p14:tracePt t="21454" x="5253038" y="2728913"/>
          <p14:tracePt t="21471" x="5276850" y="2733675"/>
          <p14:tracePt t="21488" x="5295900" y="2738438"/>
          <p14:tracePt t="21504" x="5319713" y="2747963"/>
          <p14:tracePt t="21521" x="5367338" y="2757488"/>
          <p14:tracePt t="21537" x="5400675" y="2762250"/>
          <p14:tracePt t="21554" x="5448300" y="2771775"/>
          <p14:tracePt t="21571" x="5491163" y="2771775"/>
          <p14:tracePt t="21588" x="5534025" y="2771775"/>
          <p14:tracePt t="21604" x="5572125" y="2767013"/>
          <p14:tracePt t="21621" x="5600700" y="2762250"/>
          <p14:tracePt t="21638" x="5648325" y="2752725"/>
          <p14:tracePt t="21654" x="5691188" y="2743200"/>
          <p14:tracePt t="21671" x="5729288" y="2733675"/>
          <p14:tracePt t="21688" x="5772150" y="2733675"/>
          <p14:tracePt t="21704" x="5810250" y="2719388"/>
          <p14:tracePt t="21721" x="5834063" y="2709863"/>
          <p14:tracePt t="21738" x="5848350" y="2705100"/>
          <p14:tracePt t="21754" x="5862638" y="2700338"/>
          <p14:tracePt t="21771" x="5881688" y="2690813"/>
          <p14:tracePt t="21788" x="5891213" y="2681288"/>
          <p14:tracePt t="21804" x="5910263" y="2671763"/>
          <p14:tracePt t="21821" x="5929313" y="2643188"/>
          <p14:tracePt t="21838" x="5948363" y="2614613"/>
          <p14:tracePt t="21854" x="5967413" y="2576513"/>
          <p14:tracePt t="21871" x="5976938" y="2538413"/>
          <p14:tracePt t="21888" x="5976938" y="2462213"/>
          <p14:tracePt t="21904" x="5938838" y="2386013"/>
          <p14:tracePt t="21921" x="5862638" y="2276475"/>
          <p14:tracePt t="21938" x="5757863" y="2152650"/>
          <p14:tracePt t="21954" x="5538788" y="2009775"/>
          <p14:tracePt t="21971" x="5376863" y="1947863"/>
          <p14:tracePt t="21988" x="5253038" y="1919288"/>
          <p14:tracePt t="22005" x="5124450" y="1938338"/>
          <p14:tracePt t="22021" x="5043488" y="1985963"/>
          <p14:tracePt t="22038" x="4953000" y="2071688"/>
          <p14:tracePt t="22054" x="4876800" y="2152650"/>
          <p14:tracePt t="22071" x="4805363" y="2247900"/>
          <p14:tracePt t="22088" x="4752975" y="2338388"/>
          <p14:tracePt t="22104" x="4733925" y="2400300"/>
          <p14:tracePt t="22121" x="4729163" y="2443163"/>
          <p14:tracePt t="22123" x="4729163" y="2462213"/>
          <p14:tracePt t="22138" x="4729163" y="2476500"/>
          <p14:tracePt t="22154" x="4743450" y="2495550"/>
          <p14:tracePt t="22171" x="4781550" y="2509838"/>
          <p14:tracePt t="22188" x="4843463" y="2533650"/>
          <p14:tracePt t="22204" x="4976813" y="2562225"/>
          <p14:tracePt t="22221" x="5086350" y="2571750"/>
          <p14:tracePt t="22238" x="5224463" y="2571750"/>
          <p14:tracePt t="22255" x="5381625" y="2571750"/>
          <p14:tracePt t="22271" x="5481638" y="2586038"/>
          <p14:tracePt t="22288" x="5576888" y="2605088"/>
          <p14:tracePt t="22304" x="5653088" y="2624138"/>
          <p14:tracePt t="22321" x="5705475" y="2643188"/>
          <p14:tracePt t="22338" x="5715000" y="2643188"/>
          <p14:tracePt t="22505" x="5800725" y="2643188"/>
          <p14:tracePt t="22511" x="5900738" y="2638425"/>
          <p14:tracePt t="22521" x="6000750" y="2628900"/>
          <p14:tracePt t="22538" x="6148388" y="2614613"/>
          <p14:tracePt t="22554" x="6281738" y="2605088"/>
          <p14:tracePt t="22571" x="6429375" y="2595563"/>
          <p14:tracePt t="22588" x="6486525" y="2595563"/>
          <p14:tracePt t="22604" x="6529388" y="2595563"/>
          <p14:tracePt t="22621" x="6572250" y="2605088"/>
          <p14:tracePt t="22638" x="6591300" y="2614613"/>
          <p14:tracePt t="22654" x="6610350" y="2614613"/>
          <p14:tracePt t="22671" x="6615113" y="2614613"/>
          <p14:tracePt t="22688" x="6624638" y="2614613"/>
          <p14:tracePt t="22721" x="6624638" y="2619375"/>
          <p14:tracePt t="22738" x="6624638" y="2624138"/>
          <p14:tracePt t="22754" x="6591300" y="2647950"/>
          <p14:tracePt t="22771" x="6510338" y="2676525"/>
          <p14:tracePt t="22788" x="6391275" y="2709863"/>
          <p14:tracePt t="22804" x="6234113" y="2709863"/>
          <p14:tracePt t="22821" x="6148388" y="2686050"/>
          <p14:tracePt t="22837" x="6100763" y="2643188"/>
          <p14:tracePt t="22854" x="6038850" y="2500313"/>
          <p14:tracePt t="22871" x="6043613" y="2328863"/>
          <p14:tracePt t="22887" x="6081713" y="2262188"/>
          <p14:tracePt t="22904" x="6115050" y="2219325"/>
          <p14:tracePt t="22921" x="6167438" y="2200275"/>
          <p14:tracePt t="22937" x="6262688" y="2200275"/>
          <p14:tracePt t="22954" x="6300788" y="2219325"/>
          <p14:tracePt t="22971" x="6324600" y="2247900"/>
          <p14:tracePt t="22988" x="6324600" y="2352675"/>
          <p14:tracePt t="23004" x="6286500" y="2419350"/>
          <p14:tracePt t="23021" x="6224588" y="2471738"/>
          <p14:tracePt t="23038" x="6086475" y="2543175"/>
          <p14:tracePt t="23055" x="5834063" y="2605088"/>
          <p14:tracePt t="23071" x="5710238" y="2619375"/>
          <p14:tracePt t="23088" x="5595938" y="2619375"/>
          <p14:tracePt t="23104" x="5472113" y="2619375"/>
          <p14:tracePt t="23121" x="5348288" y="2619375"/>
          <p14:tracePt t="23138" x="5286375" y="2609850"/>
          <p14:tracePt t="23154" x="5214938" y="2605088"/>
          <p14:tracePt t="23171" x="5148263" y="2595563"/>
          <p14:tracePt t="23187" x="5043488" y="2595563"/>
          <p14:tracePt t="23204" x="4995863" y="2595563"/>
          <p14:tracePt t="23221" x="4957763" y="2590800"/>
          <p14:tracePt t="23238" x="4933950" y="2590800"/>
          <p14:tracePt t="23254" x="4929188" y="2590800"/>
          <p14:tracePt t="23271" x="4919663" y="2590800"/>
          <p14:tracePt t="23304" x="4933950" y="2590800"/>
          <p14:tracePt t="23321" x="4995863" y="2590800"/>
          <p14:tracePt t="23337" x="5095875" y="2595563"/>
          <p14:tracePt t="23354" x="5238750" y="2595563"/>
          <p14:tracePt t="23371" x="5510213" y="2628900"/>
          <p14:tracePt t="23388" x="5676900" y="2647950"/>
          <p14:tracePt t="23404" x="5848350" y="2667000"/>
          <p14:tracePt t="23421" x="6062663" y="2681288"/>
          <p14:tracePt t="23437" x="6119813" y="2681288"/>
          <p14:tracePt t="23454" x="6153150" y="2681288"/>
          <p14:tracePt t="23471" x="6176963" y="2681288"/>
          <p14:tracePt t="23487" x="6196013" y="2681288"/>
          <p14:tracePt t="23504" x="6200775" y="2681288"/>
          <p14:tracePt t="23521" x="6205538" y="2681288"/>
          <p14:tracePt t="24192" x="6186488" y="2695575"/>
          <p14:tracePt t="24200" x="6162675" y="2709863"/>
          <p14:tracePt t="24207" x="6134100" y="2719388"/>
          <p14:tracePt t="24221" x="6067425" y="2752725"/>
          <p14:tracePt t="24237" x="6019800" y="2776538"/>
          <p14:tracePt t="24254" x="5976938" y="2790825"/>
          <p14:tracePt t="24288" x="5929313" y="2819400"/>
          <p14:tracePt t="24321" x="5919788" y="2824163"/>
          <p14:tracePt t="24337" x="5910263" y="2824163"/>
          <p14:tracePt t="24758" x="5905500" y="2824163"/>
          <p14:tracePt t="25052" x="5772150" y="2819400"/>
          <p14:tracePt t="25059" x="5524500" y="2819400"/>
          <p14:tracePt t="25071" x="5224463" y="2805113"/>
          <p14:tracePt t="25088" x="4410075" y="2733675"/>
          <p14:tracePt t="25105" x="3943350" y="2628900"/>
          <p14:tracePt t="25121" x="3471863" y="2505075"/>
          <p14:tracePt t="25124" x="3305175" y="2447925"/>
          <p14:tracePt t="25139" x="3071813" y="2366963"/>
          <p14:tracePt t="25171" x="2790825" y="2252663"/>
          <p14:tracePt t="25204" x="2705100" y="2195513"/>
          <p14:tracePt t="25221" x="2690813" y="2185988"/>
          <p14:tracePt t="25237" x="2681288" y="2181225"/>
          <p14:tracePt t="25254" x="2662238" y="2176463"/>
          <p14:tracePt t="25271" x="2628900" y="2166938"/>
          <p14:tracePt t="25287" x="2605088" y="2157413"/>
          <p14:tracePt t="25304" x="2566988" y="2147888"/>
          <p14:tracePt t="25321" x="2533650" y="2143125"/>
          <p14:tracePt t="25337" x="2457450" y="2128838"/>
          <p14:tracePt t="25354" x="2386013" y="2109788"/>
          <p14:tracePt t="25371" x="2324100" y="2085975"/>
          <p14:tracePt t="25388" x="2233613" y="2062163"/>
          <p14:tracePt t="25404" x="2185988" y="2062163"/>
          <p14:tracePt t="25421" x="2133600" y="2062163"/>
          <p14:tracePt t="25437" x="2095500" y="2066925"/>
          <p14:tracePt t="25454" x="2066925" y="2071688"/>
          <p14:tracePt t="25471" x="2057400" y="2071688"/>
          <p14:tracePt t="25488" x="2052638" y="2071688"/>
          <p14:tracePt t="25504" x="2047875" y="2071688"/>
          <p14:tracePt t="25521" x="2043113" y="2071688"/>
          <p14:tracePt t="25537" x="2047875" y="2076450"/>
          <p14:tracePt t="25554" x="2085975" y="2095500"/>
          <p14:tracePt t="25571" x="2162175" y="2119313"/>
          <p14:tracePt t="25587" x="2324100" y="2143125"/>
          <p14:tracePt t="25604" x="2447925" y="2152650"/>
          <p14:tracePt t="25621" x="2562225" y="2147888"/>
          <p14:tracePt t="25637" x="2667000" y="2133600"/>
          <p14:tracePt t="25654" x="2695575" y="2128838"/>
          <p14:tracePt t="25671" x="2714625" y="2119313"/>
          <p14:tracePt t="25687" x="2724150" y="2119313"/>
          <p14:tracePt t="25704" x="2733675" y="2119313"/>
          <p14:tracePt t="26570" x="2738438" y="2119313"/>
          <p14:tracePt t="26578" x="2747963" y="2124075"/>
          <p14:tracePt t="26587" x="2757488" y="2128838"/>
          <p14:tracePt t="26604" x="2771775" y="2133600"/>
          <p14:tracePt t="26621" x="2805113" y="2143125"/>
          <p14:tracePt t="26637" x="2828925" y="2147888"/>
          <p14:tracePt t="26654" x="2852738" y="2166938"/>
          <p14:tracePt t="26687" x="2924175" y="2195513"/>
          <p14:tracePt t="26721" x="2967038" y="2214563"/>
          <p14:tracePt t="26737" x="2981325" y="2219325"/>
          <p14:tracePt t="26754" x="3014663" y="2219325"/>
          <p14:tracePt t="26771" x="3028950" y="2219325"/>
          <p14:tracePt t="26787" x="3038475" y="2219325"/>
          <p14:tracePt t="26804" x="3052763" y="2219325"/>
          <p14:tracePt t="26821" x="3057525" y="2219325"/>
          <p14:tracePt t="27245" x="3024188" y="2185988"/>
          <p14:tracePt t="27252" x="2952750" y="2128838"/>
          <p14:tracePt t="27259" x="2857500" y="2085975"/>
          <p14:tracePt t="27271" x="2738438" y="2024063"/>
          <p14:tracePt t="27287" x="2471738" y="1914525"/>
          <p14:tracePt t="27304" x="2143125" y="1843088"/>
          <p14:tracePt t="27321" x="1928813" y="1814513"/>
          <p14:tracePt t="27354" x="1562100" y="1833563"/>
          <p14:tracePt t="27387" x="1204913" y="1924050"/>
          <p14:tracePt t="27404" x="1076325" y="1966913"/>
          <p14:tracePt t="27421" x="904875" y="2066925"/>
          <p14:tracePt t="27437" x="795338" y="2152650"/>
          <p14:tracePt t="27454" x="714375" y="2233613"/>
          <p14:tracePt t="27470" x="652463" y="2295525"/>
          <p14:tracePt t="27487" x="566738" y="2371725"/>
          <p14:tracePt t="27504" x="504825" y="2428875"/>
          <p14:tracePt t="27521" x="452438" y="2490788"/>
          <p14:tracePt t="27537" x="409575" y="2547938"/>
          <p14:tracePt t="27554" x="361950" y="2628900"/>
          <p14:tracePt t="27571" x="333375" y="2662238"/>
          <p14:tracePt t="27587" x="323850" y="2676525"/>
          <p14:tracePt t="27604" x="314325" y="2690813"/>
          <p14:tracePt t="27621" x="304800" y="2695575"/>
          <p14:tracePt t="27637" x="300038" y="2700338"/>
          <p14:tracePt t="27729" x="323850" y="2695575"/>
          <p14:tracePt t="27736" x="371475" y="2671763"/>
          <p14:tracePt t="27743" x="466725" y="2633663"/>
          <p14:tracePt t="27754" x="566738" y="2595563"/>
          <p14:tracePt t="27770" x="890588" y="2528888"/>
          <p14:tracePt t="27788" x="1319213" y="2500313"/>
          <p14:tracePt t="27804" x="1604963" y="2514600"/>
          <p14:tracePt t="27820" x="1809750" y="2543175"/>
          <p14:tracePt t="27837" x="1952625" y="2557463"/>
          <p14:tracePt t="27854" x="2109788" y="2600325"/>
          <p14:tracePt t="27870" x="2171700" y="2614613"/>
          <p14:tracePt t="27887" x="2200275" y="2624138"/>
          <p14:tracePt t="27904" x="2224088" y="2628900"/>
          <p14:tracePt t="27921" x="2243138" y="2643188"/>
          <p14:tracePt t="27937" x="2257425" y="2647950"/>
          <p14:tracePt t="27954" x="2271713" y="2647950"/>
          <p14:tracePt t="27971" x="2290763" y="2647950"/>
          <p14:tracePt t="27987" x="2314575" y="2647950"/>
          <p14:tracePt t="28004" x="2333625" y="2647950"/>
          <p14:tracePt t="28020" x="2362200" y="2647950"/>
          <p14:tracePt t="28037" x="2424113" y="2638425"/>
          <p14:tracePt t="28054" x="2452688" y="2638425"/>
          <p14:tracePt t="28070" x="2481263" y="2638425"/>
          <p14:tracePt t="28087" x="2490788" y="2638425"/>
          <p14:tracePt t="28104" x="2505075" y="2638425"/>
          <p14:tracePt t="28120" x="2509838" y="2638425"/>
          <p14:tracePt t="28191" x="2505075" y="2638425"/>
          <p14:tracePt t="28199" x="2495550" y="2643188"/>
          <p14:tracePt t="28206" x="2486025" y="2643188"/>
          <p14:tracePt t="28220" x="2438400" y="2662238"/>
          <p14:tracePt t="28237" x="2395538" y="2676525"/>
          <p14:tracePt t="28254" x="2362200" y="2681288"/>
          <p14:tracePt t="28270" x="2333625" y="2690813"/>
          <p14:tracePt t="28287" x="2314575" y="2690813"/>
          <p14:tracePt t="28304" x="2305050" y="2690813"/>
          <p14:tracePt t="28321" x="2300288" y="2690813"/>
          <p14:tracePt t="28337" x="2295525" y="2690813"/>
          <p14:tracePt t="28404" x="2295525" y="2695575"/>
          <p14:tracePt t="28412" x="2305050" y="2695575"/>
          <p14:tracePt t="28420" x="2328863" y="2700338"/>
          <p14:tracePt t="28437" x="2400300" y="2705100"/>
          <p14:tracePt t="28454" x="2481263" y="2714625"/>
          <p14:tracePt t="28471" x="2595563" y="2714625"/>
          <p14:tracePt t="28487" x="2643188" y="2714625"/>
          <p14:tracePt t="28504" x="2681288" y="2714625"/>
          <p14:tracePt t="28520" x="2709863" y="2714625"/>
          <p14:tracePt t="28537" x="2728913" y="2714625"/>
          <p14:tracePt t="28554" x="2738438" y="2714625"/>
          <p14:tracePt t="28570" x="2743200" y="2714625"/>
          <p14:tracePt t="29057" x="2709863" y="2714625"/>
          <p14:tracePt t="29065" x="2671763" y="2705100"/>
          <p14:tracePt t="29073" x="2638425" y="2690813"/>
          <p14:tracePt t="29087" x="2576513" y="2638425"/>
          <p14:tracePt t="29104" x="2514600" y="2557463"/>
          <p14:tracePt t="29121" x="2481263" y="2471738"/>
          <p14:tracePt t="29123" x="2476500" y="2438400"/>
          <p14:tracePt t="29138" x="2476500" y="2324100"/>
          <p14:tracePt t="29170" x="2543175" y="2119313"/>
          <p14:tracePt t="29204" x="2662238" y="2047875"/>
          <p14:tracePt t="29220" x="2714625" y="2057400"/>
          <p14:tracePt t="29237" x="2752725" y="2081213"/>
          <p14:tracePt t="29254" x="2786063" y="2119313"/>
          <p14:tracePt t="29270" x="2838450" y="2224088"/>
          <p14:tracePt t="29287" x="2857500" y="2305050"/>
          <p14:tracePt t="29304" x="2867025" y="2409825"/>
          <p14:tracePt t="29320" x="2867025" y="2481263"/>
          <p14:tracePt t="29337" x="2847975" y="2557463"/>
          <p14:tracePt t="29354" x="2828925" y="2595563"/>
          <p14:tracePt t="29370" x="2800350" y="2638425"/>
          <p14:tracePt t="29387" x="2771775" y="2690813"/>
          <p14:tracePt t="29404" x="2762250" y="2705100"/>
          <p14:tracePt t="29420" x="2752725" y="2714625"/>
          <p14:tracePt t="29437" x="2747963" y="2719388"/>
          <p14:tracePt t="29454" x="2743200" y="2728913"/>
          <p14:tracePt t="29571" x="2743200" y="2733675"/>
          <p14:tracePt t="29967" x="2819400" y="2733675"/>
          <p14:tracePt t="29975" x="2943225" y="2733675"/>
          <p14:tracePt t="29987" x="3043238" y="2733675"/>
          <p14:tracePt t="30020" x="3605213" y="2733675"/>
          <p14:tracePt t="30054" x="4005263" y="2733675"/>
          <p14:tracePt t="30070" x="4214813" y="2733675"/>
          <p14:tracePt t="30087" x="4338638" y="2733675"/>
          <p14:tracePt t="30104" x="4429125" y="2733675"/>
          <p14:tracePt t="30120" x="4519613" y="2728913"/>
          <p14:tracePt t="30121" x="4557713" y="2724150"/>
          <p14:tracePt t="30137" x="4614863" y="2714625"/>
          <p14:tracePt t="30154" x="4652963" y="2709863"/>
          <p14:tracePt t="30170" x="4695825" y="2700338"/>
          <p14:tracePt t="30187" x="4772025" y="2686050"/>
          <p14:tracePt t="30204" x="4814888" y="2681288"/>
          <p14:tracePt t="30220" x="4867275" y="2671763"/>
          <p14:tracePt t="30237" x="4900613" y="2671763"/>
          <p14:tracePt t="30254" x="4962525" y="2662238"/>
          <p14:tracePt t="30270" x="5000625" y="2652713"/>
          <p14:tracePt t="30287" x="5038725" y="2647950"/>
          <p14:tracePt t="30304" x="5067300" y="2647950"/>
          <p14:tracePt t="30320" x="5091113" y="2647950"/>
          <p14:tracePt t="30337" x="5095875" y="2647950"/>
          <p14:tracePt t="30354" x="5100638" y="2647950"/>
          <p14:tracePt t="30371" x="5105400" y="2647950"/>
          <p14:tracePt t="30475" x="5100638" y="2647950"/>
          <p14:tracePt t="30482" x="5091113" y="2647950"/>
          <p14:tracePt t="30489" x="5072063" y="2643188"/>
          <p14:tracePt t="30504" x="5033963" y="2633663"/>
          <p14:tracePt t="30520" x="5005388" y="2624138"/>
          <p14:tracePt t="30537" x="4995863" y="2624138"/>
          <p14:tracePt t="30554" x="4991100" y="2624138"/>
          <p14:tracePt t="30570" x="4995863" y="2614613"/>
          <p14:tracePt t="30587" x="5033963" y="2600325"/>
          <p14:tracePt t="30604" x="5100638" y="2586038"/>
          <p14:tracePt t="30620" x="5305425" y="2552700"/>
          <p14:tracePt t="30637" x="5429250" y="2543175"/>
          <p14:tracePt t="30654" x="5510213" y="2538413"/>
          <p14:tracePt t="30670" x="5591175" y="2538413"/>
          <p14:tracePt t="30687" x="5686425" y="2538413"/>
          <p14:tracePt t="30704" x="5719763" y="2538413"/>
          <p14:tracePt t="30720" x="5743575" y="2538413"/>
          <p14:tracePt t="30738" x="5748338" y="2538413"/>
          <p14:tracePt t="30936" x="5815013" y="2538413"/>
          <p14:tracePt t="30943" x="5915025" y="2547938"/>
          <p14:tracePt t="30953" x="6015038" y="2566988"/>
          <p14:tracePt t="30970" x="6219825" y="2586038"/>
          <p14:tracePt t="30987" x="6424613" y="2619375"/>
          <p14:tracePt t="31005" x="6505575" y="2624138"/>
          <p14:tracePt t="31020" x="6577013" y="2643188"/>
          <p14:tracePt t="31037" x="6619875" y="2652713"/>
          <p14:tracePt t="31054" x="6667500" y="2657475"/>
          <p14:tracePt t="31070" x="6686550" y="2657475"/>
          <p14:tracePt t="31087" x="6705600" y="2657475"/>
          <p14:tracePt t="31104" x="6719888" y="2657475"/>
          <p14:tracePt t="31120" x="6738938" y="2643188"/>
          <p14:tracePt t="31137" x="6743700" y="2633663"/>
          <p14:tracePt t="31153" x="6748463" y="2614613"/>
          <p14:tracePt t="31171" x="6757988" y="2595563"/>
          <p14:tracePt t="31187" x="6757988" y="2586038"/>
          <p14:tracePt t="31204" x="6748463" y="2576513"/>
          <p14:tracePt t="31220" x="6705600" y="2552700"/>
          <p14:tracePt t="31237" x="6581775" y="2505075"/>
          <p14:tracePt t="31254" x="6510338" y="2481263"/>
          <p14:tracePt t="31270" x="6443663" y="2452688"/>
          <p14:tracePt t="31287" x="6386513" y="2424113"/>
          <p14:tracePt t="31303" x="6329363" y="2376488"/>
          <p14:tracePt t="31320" x="6291263" y="2343150"/>
          <p14:tracePt t="31337" x="6262688" y="2319338"/>
          <p14:tracePt t="31354" x="6210300" y="2295525"/>
          <p14:tracePt t="31370" x="6181725" y="2290763"/>
          <p14:tracePt t="31387" x="6138863" y="2290763"/>
          <p14:tracePt t="31404" x="6105525" y="2290763"/>
          <p14:tracePt t="31421" x="6057900" y="2290763"/>
          <p14:tracePt t="31437" x="6038850" y="2290763"/>
          <p14:tracePt t="31454" x="6019800" y="2290763"/>
          <p14:tracePt t="31470" x="6000750" y="2290763"/>
          <p14:tracePt t="31487" x="5967413" y="2290763"/>
          <p14:tracePt t="31504" x="5948363" y="2295525"/>
          <p14:tracePt t="31520" x="5924550" y="2300288"/>
          <p14:tracePt t="31537" x="5900738" y="2305050"/>
          <p14:tracePt t="31554" x="5867400" y="2319338"/>
          <p14:tracePt t="31570" x="5848350" y="2324100"/>
          <p14:tracePt t="31587" x="5815013" y="2333625"/>
          <p14:tracePt t="31604" x="5762625" y="2352675"/>
          <p14:tracePt t="31620" x="5710238" y="2376488"/>
          <p14:tracePt t="31637" x="5638800" y="2390775"/>
          <p14:tracePt t="31653" x="5576888" y="2400300"/>
          <p14:tracePt t="31670" x="5486400" y="2428875"/>
          <p14:tracePt t="31687" x="5434013" y="2443163"/>
          <p14:tracePt t="31704" x="5381625" y="2462213"/>
          <p14:tracePt t="31720" x="5329238" y="2486025"/>
          <p14:tracePt t="31737" x="5267325" y="2509838"/>
          <p14:tracePt t="31754" x="5233988" y="2514600"/>
          <p14:tracePt t="31770" x="5214938" y="2519363"/>
          <p14:tracePt t="31787" x="5186363" y="2533650"/>
          <p14:tracePt t="31804" x="5181600" y="2533650"/>
          <p14:tracePt t="31820" x="5172075" y="2533650"/>
          <p14:tracePt t="31837" x="5167313" y="2533650"/>
          <p14:tracePt t="31853" x="5162550" y="2533650"/>
          <p14:tracePt t="32486" x="5195888" y="2528888"/>
          <p14:tracePt t="32492" x="5243513" y="2524125"/>
          <p14:tracePt t="32504" x="5291138" y="2505075"/>
          <p14:tracePt t="32520" x="5348288" y="2500313"/>
          <p14:tracePt t="32537" x="5410200" y="2495550"/>
          <p14:tracePt t="32554" x="5434013" y="2495550"/>
          <p14:tracePt t="32587" x="5457825" y="2495550"/>
          <p14:tracePt t="32620" x="5462588" y="2495550"/>
          <p14:tracePt t="32640" x="5457825" y="2500313"/>
          <p14:tracePt t="32653" x="5429250" y="2514600"/>
          <p14:tracePt t="32670" x="5376863" y="2543175"/>
          <p14:tracePt t="32687" x="5286375" y="2586038"/>
          <p14:tracePt t="32704" x="5200650" y="2614613"/>
          <p14:tracePt t="32720" x="5119688" y="2647950"/>
          <p14:tracePt t="32737" x="5067300" y="2662238"/>
          <p14:tracePt t="32753" x="5024438" y="2662238"/>
          <p14:tracePt t="32770" x="4972050" y="2662238"/>
          <p14:tracePt t="32787" x="4943475" y="2662238"/>
          <p14:tracePt t="32803" x="4914900" y="2667000"/>
          <p14:tracePt t="32820" x="4891088" y="2671763"/>
          <p14:tracePt t="32837" x="4872038" y="2676525"/>
          <p14:tracePt t="32853" x="4862513" y="2676525"/>
          <p14:tracePt t="32870" x="4857750" y="2676525"/>
          <p14:tracePt t="32887" x="4852988" y="2676525"/>
          <p14:tracePt t="32903" x="4843463" y="2676525"/>
          <p14:tracePt t="32939" x="4852988" y="2667000"/>
          <p14:tracePt t="32954" x="4914900" y="2652713"/>
          <p14:tracePt t="32970" x="5010150" y="2638425"/>
          <p14:tracePt t="32987" x="5143500" y="2628900"/>
          <p14:tracePt t="33004" x="5300663" y="2628900"/>
          <p14:tracePt t="33020" x="5534025" y="2628900"/>
          <p14:tracePt t="33037" x="5667375" y="2628900"/>
          <p14:tracePt t="33053" x="5800725" y="2633663"/>
          <p14:tracePt t="33070" x="5905500" y="2643188"/>
          <p14:tracePt t="33087" x="5991225" y="2652713"/>
          <p14:tracePt t="33103" x="6034088" y="2662238"/>
          <p14:tracePt t="33120" x="6062663" y="2662238"/>
          <p14:tracePt t="33137" x="6100763" y="2662238"/>
          <p14:tracePt t="33153" x="6143625" y="2662238"/>
          <p14:tracePt t="33170" x="6181725" y="2662238"/>
          <p14:tracePt t="33187" x="6224588" y="2662238"/>
          <p14:tracePt t="33203" x="6300788" y="2667000"/>
          <p14:tracePt t="33220" x="6334125" y="2671763"/>
          <p14:tracePt t="33237" x="6362700" y="2671763"/>
          <p14:tracePt t="33253" x="6376988" y="2671763"/>
          <p14:tracePt t="33270" x="6396038" y="2671763"/>
          <p14:tracePt t="33287" x="6405563" y="2667000"/>
          <p14:tracePt t="33304" x="6410325" y="2662238"/>
          <p14:tracePt t="33320" x="6419850" y="2662238"/>
          <p14:tracePt t="33337" x="6429375" y="2657475"/>
          <p14:tracePt t="33871" x="6334125" y="2686050"/>
          <p14:tracePt t="33879" x="6196013" y="2728913"/>
          <p14:tracePt t="33887" x="5991225" y="2790825"/>
          <p14:tracePt t="33903" x="5562600" y="2909888"/>
          <p14:tracePt t="33920" x="5138738" y="2995613"/>
          <p14:tracePt t="33937" x="4681538" y="3033713"/>
          <p14:tracePt t="33970" x="4386263" y="2976563"/>
          <p14:tracePt t="34003" x="4181475" y="2857500"/>
          <p14:tracePt t="34020" x="4124325" y="2824163"/>
          <p14:tracePt t="34037" x="4086225" y="2800350"/>
          <p14:tracePt t="34053" x="4048125" y="2781300"/>
          <p14:tracePt t="34070" x="4005263" y="2757488"/>
          <p14:tracePt t="34087" x="3986213" y="2747963"/>
          <p14:tracePt t="34103" x="3971925" y="2724150"/>
          <p14:tracePt t="34120" x="3962400" y="2695575"/>
          <p14:tracePt t="34121" x="3952875" y="2676525"/>
          <p14:tracePt t="34137" x="3948113" y="2647950"/>
          <p14:tracePt t="34153" x="3948113" y="2628900"/>
          <p14:tracePt t="34170" x="3952875" y="2614613"/>
          <p14:tracePt t="34187" x="3962400" y="2600325"/>
          <p14:tracePt t="34203" x="3976688" y="2586038"/>
          <p14:tracePt t="34220" x="3986213" y="2571750"/>
          <p14:tracePt t="34237" x="4005263" y="2557463"/>
          <p14:tracePt t="34253" x="4052888" y="2547938"/>
          <p14:tracePt t="34270" x="4086225" y="2552700"/>
          <p14:tracePt t="34287" x="4105275" y="2566988"/>
          <p14:tracePt t="34303" x="4114800" y="2571750"/>
          <p14:tracePt t="34320" x="4114800" y="2576513"/>
          <p14:tracePt t="34337" x="4114800" y="2586038"/>
          <p14:tracePt t="34353" x="4100513" y="2595563"/>
          <p14:tracePt t="34370" x="4038600" y="2619375"/>
          <p14:tracePt t="34387" x="3981450" y="2619375"/>
          <p14:tracePt t="34403" x="3910013" y="2619375"/>
          <p14:tracePt t="34420" x="3871913" y="2600325"/>
          <p14:tracePt t="34437" x="3829050" y="2533650"/>
          <p14:tracePt t="34453" x="3814763" y="2452688"/>
          <p14:tracePt t="34470" x="3824288" y="2314575"/>
          <p14:tracePt t="34487" x="3867150" y="2185988"/>
          <p14:tracePt t="34503" x="3924300" y="2100263"/>
          <p14:tracePt t="34520" x="3962400" y="2066925"/>
          <p14:tracePt t="34537" x="4000500" y="2066925"/>
          <p14:tracePt t="34554" x="4043363" y="2100263"/>
          <p14:tracePt t="34570" x="4086225" y="2166938"/>
          <p14:tracePt t="34586" x="4114800" y="2233613"/>
          <p14:tracePt t="34603" x="4129088" y="2305050"/>
          <p14:tracePt t="34620" x="4124325" y="2471738"/>
          <p14:tracePt t="34637" x="4100513" y="2576513"/>
          <p14:tracePt t="34654" x="4086225" y="2633663"/>
          <p14:tracePt t="34670" x="4081463" y="2662238"/>
          <p14:tracePt t="34687" x="4071938" y="2681288"/>
          <p14:tracePt t="34703" x="4067175" y="2690813"/>
          <p14:tracePt t="34737" x="4067175" y="2695575"/>
          <p14:tracePt t="35545" x="3981450" y="2695575"/>
          <p14:tracePt t="35552" x="3848100" y="2695575"/>
          <p14:tracePt t="35559" x="3724275" y="2690813"/>
          <p14:tracePt t="35570" x="3624263" y="2667000"/>
          <p14:tracePt t="35587" x="3390900" y="2586038"/>
          <p14:tracePt t="35603" x="3100388" y="2443163"/>
          <p14:tracePt t="35620" x="3000375" y="2376488"/>
          <p14:tracePt t="35653" x="2862263" y="2286000"/>
          <p14:tracePt t="35687" x="2733675" y="2200275"/>
          <p14:tracePt t="35703" x="2695575" y="2171700"/>
          <p14:tracePt t="35720" x="2657475" y="2133600"/>
          <p14:tracePt t="35737" x="2643188" y="2119313"/>
          <p14:tracePt t="35753" x="2638425" y="2105025"/>
          <p14:tracePt t="35770" x="2633663" y="2081213"/>
          <p14:tracePt t="35786" x="2633663" y="2062163"/>
          <p14:tracePt t="35803" x="2638425" y="2047875"/>
          <p14:tracePt t="35820" x="2647950" y="2043113"/>
          <p14:tracePt t="35836" x="2652713" y="2038350"/>
          <p14:tracePt t="35853" x="2652713" y="2028825"/>
          <p14:tracePt t="35870" x="2652713" y="2019300"/>
          <p14:tracePt t="35904" x="2647950" y="2019300"/>
          <p14:tracePt t="35920" x="2609850" y="2043113"/>
          <p14:tracePt t="35937" x="2519363" y="2119313"/>
          <p14:tracePt t="35953" x="2395538" y="2224088"/>
          <p14:tracePt t="35970" x="2171700" y="2366963"/>
          <p14:tracePt t="35987" x="2062163" y="2419350"/>
          <p14:tracePt t="36003" x="1985963" y="2443163"/>
          <p14:tracePt t="36020" x="1933575" y="2447925"/>
          <p14:tracePt t="36036" x="1885950" y="2414588"/>
          <p14:tracePt t="36053" x="1852613" y="2295525"/>
          <p14:tracePt t="36070" x="1843088" y="2185988"/>
          <p14:tracePt t="36087" x="1852613" y="2090738"/>
          <p14:tracePt t="36103" x="1885950" y="1947863"/>
          <p14:tracePt t="36120" x="1900238" y="1885950"/>
          <p14:tracePt t="36136" x="1914525" y="1847850"/>
          <p14:tracePt t="36153" x="1938338" y="1819275"/>
          <p14:tracePt t="36170" x="1952625" y="1809750"/>
          <p14:tracePt t="36186" x="1976438" y="1809750"/>
          <p14:tracePt t="36203" x="2005013" y="1828800"/>
          <p14:tracePt t="36220" x="2062163" y="1900238"/>
          <p14:tracePt t="36236" x="2090738" y="1976438"/>
          <p14:tracePt t="36253" x="2114550" y="2081213"/>
          <p14:tracePt t="36270" x="2114550" y="2181225"/>
          <p14:tracePt t="36286" x="2114550" y="2257425"/>
          <p14:tracePt t="36303" x="2114550" y="2271713"/>
          <p14:tracePt t="36320" x="2114550" y="2281238"/>
          <p14:tracePt t="36336" x="2114550" y="2290763"/>
          <p14:tracePt t="36410" x="2109788" y="2290763"/>
          <p14:tracePt t="36425" x="2105025" y="2295525"/>
          <p14:tracePt t="36572" x="2205038" y="2290763"/>
          <p14:tracePt t="36579" x="2343150" y="2290763"/>
          <p14:tracePt t="36587" x="2486025" y="2300288"/>
          <p14:tracePt t="36603" x="2843213" y="2333625"/>
          <p14:tracePt t="36620" x="3105150" y="2386013"/>
          <p14:tracePt t="36637" x="3462338" y="2466975"/>
          <p14:tracePt t="36653" x="3776663" y="2562225"/>
          <p14:tracePt t="36670" x="3990975" y="2605088"/>
          <p14:tracePt t="36686" x="4138613" y="2643188"/>
          <p14:tracePt t="36703" x="4224338" y="2667000"/>
          <p14:tracePt t="36720" x="4291013" y="2676525"/>
          <p14:tracePt t="36736" x="4314825" y="2681288"/>
          <p14:tracePt t="36753" x="4338638" y="2681288"/>
          <p14:tracePt t="36770" x="4362450" y="2681288"/>
          <p14:tracePt t="36786" x="4381500" y="2681288"/>
          <p14:tracePt t="36803" x="4410075" y="2681288"/>
          <p14:tracePt t="36820" x="4438650" y="2681288"/>
          <p14:tracePt t="36836" x="4481513" y="2681288"/>
          <p14:tracePt t="36853" x="4514850" y="2681288"/>
          <p14:tracePt t="36870" x="4533900" y="2681288"/>
          <p14:tracePt t="36886" x="4572000" y="2681288"/>
          <p14:tracePt t="36903" x="4624388" y="2695575"/>
          <p14:tracePt t="36920" x="4657725" y="2705100"/>
          <p14:tracePt t="36936" x="4667250" y="2705100"/>
          <p14:tracePt t="36953" x="4681538" y="2705100"/>
          <p14:tracePt t="36970" x="4686300" y="2705100"/>
          <p14:tracePt t="37181" x="4738688" y="2705100"/>
          <p14:tracePt t="37188" x="4829175" y="2695575"/>
          <p14:tracePt t="37196" x="4919663" y="2676525"/>
          <p14:tracePt t="37203" x="5005388" y="2671763"/>
          <p14:tracePt t="37220" x="5186363" y="2652713"/>
          <p14:tracePt t="37236" x="5300663" y="2643188"/>
          <p14:tracePt t="37253" x="5381625" y="2643188"/>
          <p14:tracePt t="37270" x="5467350" y="2652713"/>
          <p14:tracePt t="37286" x="5495925" y="2652713"/>
          <p14:tracePt t="37303" x="5514975" y="2657475"/>
          <p14:tracePt t="37320" x="5529263" y="2657475"/>
          <p14:tracePt t="37336" x="5543550" y="2662238"/>
          <p14:tracePt t="37353" x="5553075" y="2662238"/>
          <p14:tracePt t="37370" x="5557838" y="2667000"/>
          <p14:tracePt t="37386" x="5562600" y="2671763"/>
          <p14:tracePt t="37403" x="5567363" y="2671763"/>
          <p14:tracePt t="37420" x="5576888" y="2671763"/>
          <p14:tracePt t="37475" x="5581650" y="2671763"/>
          <p14:tracePt t="40300" x="5534025" y="2671763"/>
          <p14:tracePt t="40307" x="5467350" y="2671763"/>
          <p14:tracePt t="40320" x="5381625" y="2667000"/>
          <p14:tracePt t="40336" x="5110163" y="2628900"/>
          <p14:tracePt t="40353" x="4943475" y="2624138"/>
          <p14:tracePt t="40369" x="4786313" y="2624138"/>
          <p14:tracePt t="40386" x="4619625" y="2624138"/>
          <p14:tracePt t="40419" x="4348163" y="2633663"/>
          <p14:tracePt t="40455" x="4233863" y="2633663"/>
          <p14:tracePt t="40470" x="4195763" y="2628900"/>
          <p14:tracePt t="40486" x="4167188" y="2614613"/>
          <p14:tracePt t="40503" x="4143375" y="2609850"/>
          <p14:tracePt t="40520" x="4090988" y="2590800"/>
          <p14:tracePt t="40536" x="4048125" y="2586038"/>
          <p14:tracePt t="40553" x="4010025" y="2581275"/>
          <p14:tracePt t="40569" x="3967163" y="2566988"/>
          <p14:tracePt t="40586" x="3900488" y="2566988"/>
          <p14:tracePt t="40603" x="3862388" y="2571750"/>
          <p14:tracePt t="40620" x="3819525" y="2581275"/>
          <p14:tracePt t="40636" x="3790950" y="2586038"/>
          <p14:tracePt t="40653" x="3748088" y="2595563"/>
          <p14:tracePt t="40670" x="3719513" y="2609850"/>
          <p14:tracePt t="40686" x="3695700" y="2614613"/>
          <p14:tracePt t="40703" x="3676650" y="2614613"/>
          <p14:tracePt t="40720" x="3667125" y="2614613"/>
          <p14:tracePt t="40736" x="3662363" y="2614613"/>
          <p14:tracePt t="40753" x="3652838" y="2614613"/>
          <p14:tracePt t="40770" x="3643313" y="2614613"/>
          <p14:tracePt t="40786" x="3629025" y="2619375"/>
          <p14:tracePt t="40803" x="3614738" y="2628900"/>
          <p14:tracePt t="40820" x="3590925" y="2643188"/>
          <p14:tracePt t="40836" x="3548063" y="2657475"/>
          <p14:tracePt t="40853" x="3514725" y="2676525"/>
          <p14:tracePt t="40869" x="3462338" y="2690813"/>
          <p14:tracePt t="40886" x="3400425" y="2705100"/>
          <p14:tracePt t="40903" x="3305175" y="2719388"/>
          <p14:tracePt t="40919" x="3252788" y="2719388"/>
          <p14:tracePt t="40936" x="3219450" y="2709863"/>
          <p14:tracePt t="40953" x="3181350" y="2686050"/>
          <p14:tracePt t="40969" x="3143250" y="2647950"/>
          <p14:tracePt t="40986" x="3114675" y="2571750"/>
          <p14:tracePt t="41003" x="3100388" y="2524125"/>
          <p14:tracePt t="41019" x="3090863" y="2476500"/>
          <p14:tracePt t="41036" x="3090863" y="2447925"/>
          <p14:tracePt t="41053" x="3100388" y="2424113"/>
          <p14:tracePt t="41070" x="3148013" y="2386013"/>
          <p14:tracePt t="41086" x="3233738" y="2347913"/>
          <p14:tracePt t="41103" x="3338513" y="2324100"/>
          <p14:tracePt t="41120" x="3429000" y="2314575"/>
          <p14:tracePt t="41122" x="3457575" y="2319338"/>
          <p14:tracePt t="41138" x="3514725" y="2324100"/>
          <p14:tracePt t="41153" x="3552825" y="2328863"/>
          <p14:tracePt t="41170" x="3571875" y="2343150"/>
          <p14:tracePt t="41186" x="3586163" y="2357438"/>
          <p14:tracePt t="41203" x="3605213" y="2409825"/>
          <p14:tracePt t="41220" x="3600450" y="2462213"/>
          <p14:tracePt t="41236" x="3586163" y="2509838"/>
          <p14:tracePt t="41253" x="3571875" y="2547938"/>
          <p14:tracePt t="41269" x="3529013" y="2590800"/>
          <p14:tracePt t="41286" x="3490913" y="2614613"/>
          <p14:tracePt t="41303" x="3443288" y="2628900"/>
          <p14:tracePt t="41320" x="3400425" y="2633663"/>
          <p14:tracePt t="41336" x="3333750" y="2628900"/>
          <p14:tracePt t="41353" x="3295650" y="2595563"/>
          <p14:tracePt t="41369" x="3252788" y="2538413"/>
          <p14:tracePt t="41386" x="3200400" y="2452688"/>
          <p14:tracePt t="41403" x="3190875" y="2405063"/>
          <p14:tracePt t="41420" x="3190875" y="2319338"/>
          <p14:tracePt t="41436" x="3214688" y="2228850"/>
          <p14:tracePt t="41453" x="3262313" y="2143125"/>
          <p14:tracePt t="41469" x="3309938" y="2119313"/>
          <p14:tracePt t="41486" x="3362325" y="2105025"/>
          <p14:tracePt t="41503" x="3433763" y="2128838"/>
          <p14:tracePt t="41519" x="3476625" y="2181225"/>
          <p14:tracePt t="41536" x="3514725" y="2228850"/>
          <p14:tracePt t="41553" x="3543300" y="2271713"/>
          <p14:tracePt t="41570" x="3571875" y="2371725"/>
          <p14:tracePt t="41586" x="3567113" y="2452688"/>
          <p14:tracePt t="41603" x="3548063" y="2509838"/>
          <p14:tracePt t="41619" x="3505200" y="2547938"/>
          <p14:tracePt t="41621" x="3486150" y="2566988"/>
          <p14:tracePt t="41636" x="3443288" y="2595563"/>
          <p14:tracePt t="41653" x="3400425" y="2605088"/>
          <p14:tracePt t="41669" x="3362325" y="2614613"/>
          <p14:tracePt t="41687" x="3333750" y="2595563"/>
          <p14:tracePt t="41703" x="3314700" y="2557463"/>
          <p14:tracePt t="41719" x="3305175" y="2528888"/>
          <p14:tracePt t="41736" x="3300413" y="2509838"/>
          <p14:tracePt t="41753" x="3300413" y="2500313"/>
          <p14:tracePt t="42883" x="3338513" y="2447925"/>
          <p14:tracePt t="42890" x="3405188" y="2371725"/>
          <p14:tracePt t="42903" x="3457575" y="2324100"/>
          <p14:tracePt t="42920" x="3600450" y="2205038"/>
          <p14:tracePt t="42936" x="3709988" y="2138363"/>
          <p14:tracePt t="42953" x="3819525" y="2085975"/>
          <p14:tracePt t="42969" x="3905250" y="2057400"/>
          <p14:tracePt t="43003" x="4090988" y="1995488"/>
          <p14:tracePt t="43036" x="4200525" y="1943100"/>
          <p14:tracePt t="43053" x="4281488" y="1900238"/>
          <p14:tracePt t="43069" x="4338638" y="1847850"/>
          <p14:tracePt t="43086" x="4391025" y="1800225"/>
          <p14:tracePt t="43103" x="4467225" y="1738313"/>
          <p14:tracePt t="43119" x="4524375" y="1700213"/>
          <p14:tracePt t="43136" x="4581525" y="1657350"/>
          <p14:tracePt t="43153" x="4629150" y="1633538"/>
          <p14:tracePt t="43169" x="4691063" y="1595438"/>
          <p14:tracePt t="43186" x="4729163" y="1566863"/>
          <p14:tracePt t="43203" x="4767263" y="1547813"/>
          <p14:tracePt t="43219" x="4805363" y="1528763"/>
          <p14:tracePt t="43236" x="4852988" y="1504950"/>
          <p14:tracePt t="43253" x="4876800" y="1481138"/>
          <p14:tracePt t="43269" x="4914900" y="1457325"/>
          <p14:tracePt t="43286" x="4962525" y="1419225"/>
          <p14:tracePt t="43302" x="5000625" y="1395413"/>
          <p14:tracePt t="43319" x="5038725" y="1376363"/>
          <p14:tracePt t="43336" x="5081588" y="1357313"/>
          <p14:tracePt t="43353" x="5143500" y="1333500"/>
          <p14:tracePt t="43369" x="5172075" y="1328738"/>
          <p14:tracePt t="43386" x="5210175" y="1323975"/>
          <p14:tracePt t="43403" x="5233988" y="1309688"/>
          <p14:tracePt t="43419" x="5267325" y="1304925"/>
          <p14:tracePt t="43436" x="5276850" y="1304925"/>
          <p14:tracePt t="43453" x="5281613" y="1304925"/>
          <p14:tracePt t="43654" x="5291138" y="1238250"/>
          <p14:tracePt t="43662" x="5319713" y="1166813"/>
          <p14:tracePt t="43669" x="5343525" y="1114425"/>
          <p14:tracePt t="43686" x="5386388" y="1019175"/>
          <p14:tracePt t="43703" x="5405438" y="976313"/>
          <p14:tracePt t="43720" x="5429250" y="933450"/>
          <p14:tracePt t="43736" x="5438775" y="919163"/>
          <p14:tracePt t="43753" x="5443538" y="904875"/>
          <p14:tracePt t="43769" x="5448300" y="895350"/>
          <p14:tracePt t="43786" x="5457825" y="885825"/>
          <p14:tracePt t="43802" x="5467350" y="881063"/>
          <p14:tracePt t="43819" x="5467350" y="876300"/>
          <p14:tracePt t="43881" x="5462588" y="885825"/>
          <p14:tracePt t="43888" x="5434013" y="895350"/>
          <p14:tracePt t="43896" x="5395913" y="919163"/>
          <p14:tracePt t="43903" x="5334000" y="947738"/>
          <p14:tracePt t="43919" x="5219700" y="985838"/>
          <p14:tracePt t="43936" x="5081588" y="1023938"/>
          <p14:tracePt t="43953" x="4929188" y="1057275"/>
          <p14:tracePt t="43969" x="4762500" y="1057275"/>
          <p14:tracePt t="43986" x="4676775" y="1038225"/>
          <p14:tracePt t="44003" x="4614863" y="1019175"/>
          <p14:tracePt t="44019" x="4576763" y="981075"/>
          <p14:tracePt t="44036" x="4510088" y="790575"/>
          <p14:tracePt t="44052" x="4500563" y="690563"/>
          <p14:tracePt t="44069" x="4505325" y="619125"/>
          <p14:tracePt t="44086" x="4538663" y="514350"/>
          <p14:tracePt t="44103" x="4614863" y="433388"/>
          <p14:tracePt t="44119" x="4724400" y="376238"/>
          <p14:tracePt t="44136" x="4819650" y="342900"/>
          <p14:tracePt t="44153" x="4914900" y="338138"/>
          <p14:tracePt t="44169" x="4976813" y="347663"/>
          <p14:tracePt t="44186" x="5029200" y="371475"/>
          <p14:tracePt t="44202" x="5086350" y="400050"/>
          <p14:tracePt t="44219" x="5133975" y="452438"/>
          <p14:tracePt t="44236" x="5181600" y="519113"/>
          <p14:tracePt t="44253" x="5186363" y="609600"/>
          <p14:tracePt t="44269" x="5195888" y="738188"/>
          <p14:tracePt t="44286" x="5181600" y="781050"/>
          <p14:tracePt t="44302" x="5157788" y="819150"/>
          <p14:tracePt t="44319" x="5133975" y="847725"/>
          <p14:tracePt t="44336" x="5091113" y="885825"/>
          <p14:tracePt t="44352" x="5053013" y="904875"/>
          <p14:tracePt t="44369" x="5000625" y="914400"/>
          <p14:tracePt t="44386" x="4948238" y="928688"/>
          <p14:tracePt t="44402" x="4872038" y="928688"/>
          <p14:tracePt t="44419" x="4819650" y="909638"/>
          <p14:tracePt t="44436" x="4776788" y="890588"/>
          <p14:tracePt t="44453" x="4724400" y="838200"/>
          <p14:tracePt t="44469" x="4686300" y="762000"/>
          <p14:tracePt t="44486" x="4657725" y="695325"/>
          <p14:tracePt t="44503" x="4648200" y="652463"/>
          <p14:tracePt t="44519" x="4648200" y="600075"/>
          <p14:tracePt t="44536" x="4652963" y="571500"/>
          <p14:tracePt t="44552" x="4676775" y="547688"/>
          <p14:tracePt t="44569" x="4714875" y="519113"/>
          <p14:tracePt t="44586" x="4833938" y="490538"/>
          <p14:tracePt t="44602" x="4905375" y="490538"/>
          <p14:tracePt t="44619" x="4962525" y="490538"/>
          <p14:tracePt t="44636" x="5010150" y="509588"/>
          <p14:tracePt t="44652" x="5067300" y="561975"/>
          <p14:tracePt t="44669" x="5105400" y="619125"/>
          <p14:tracePt t="44686" x="5133975" y="685800"/>
          <p14:tracePt t="44703" x="5138738" y="762000"/>
          <p14:tracePt t="44719" x="5138738" y="800100"/>
          <p14:tracePt t="44736" x="5124450" y="828675"/>
          <p14:tracePt t="44752" x="5105400" y="866775"/>
          <p14:tracePt t="44769" x="5062538" y="909638"/>
          <p14:tracePt t="44786" x="5005388" y="942975"/>
          <p14:tracePt t="44803" x="4919663" y="985838"/>
          <p14:tracePt t="44819" x="4838700" y="990600"/>
          <p14:tracePt t="44836" x="4752975" y="990600"/>
          <p14:tracePt t="44852" x="4710113" y="971550"/>
          <p14:tracePt t="44869" x="4686300" y="952500"/>
          <p14:tracePt t="44886" x="4629150" y="866775"/>
          <p14:tracePt t="44902" x="4614863" y="738188"/>
          <p14:tracePt t="44919" x="4605338" y="647700"/>
          <p14:tracePt t="44936" x="4610100" y="576263"/>
          <p14:tracePt t="44952" x="4633913" y="514350"/>
          <p14:tracePt t="44969" x="4662488" y="476250"/>
          <p14:tracePt t="44986" x="4752975" y="438150"/>
          <p14:tracePt t="45002" x="4848225" y="414338"/>
          <p14:tracePt t="45019" x="4957763" y="414338"/>
          <p14:tracePt t="45036" x="5019675" y="423863"/>
          <p14:tracePt t="45052" x="5086350" y="452438"/>
          <p14:tracePt t="45069" x="5157788" y="519113"/>
          <p14:tracePt t="45086" x="5205413" y="619125"/>
          <p14:tracePt t="45102" x="5229225" y="690563"/>
          <p14:tracePt t="45119" x="5233988" y="742950"/>
          <p14:tracePt t="45136" x="5219700" y="804863"/>
          <p14:tracePt t="45152" x="5200650" y="842963"/>
          <p14:tracePt t="45169" x="5162550" y="876300"/>
          <p14:tracePt t="45186" x="5105400" y="923925"/>
          <p14:tracePt t="45202" x="4967288" y="990600"/>
          <p14:tracePt t="45219" x="4867275" y="995363"/>
          <p14:tracePt t="45236" x="4795838" y="985838"/>
          <p14:tracePt t="45253" x="4719638" y="952500"/>
          <p14:tracePt t="45269" x="4691063" y="923925"/>
          <p14:tracePt t="45286" x="4662488" y="838200"/>
          <p14:tracePt t="45302" x="4643438" y="700088"/>
          <p14:tracePt t="45319" x="4662488" y="561975"/>
          <p14:tracePt t="45336" x="4686300" y="514350"/>
          <p14:tracePt t="45352" x="4733925" y="481013"/>
          <p14:tracePt t="45369" x="4810125" y="452438"/>
          <p14:tracePt t="45386" x="4886325" y="452438"/>
          <p14:tracePt t="45402" x="4914900" y="461963"/>
          <p14:tracePt t="45419" x="4938713" y="485775"/>
          <p14:tracePt t="45436" x="4967288" y="557213"/>
          <p14:tracePt t="45452" x="4981575" y="676275"/>
          <p14:tracePt t="45469" x="4981575" y="719138"/>
          <p14:tracePt t="45486" x="4967288" y="747713"/>
          <p14:tracePt t="45502" x="4943475" y="790575"/>
          <p14:tracePt t="45519" x="4933950" y="804863"/>
          <p14:tracePt t="45536" x="4919663" y="814388"/>
          <p14:tracePt t="45552" x="4905375" y="819150"/>
          <p14:tracePt t="45569" x="4895850" y="828675"/>
          <p14:tracePt t="45586" x="4891088" y="828675"/>
          <p14:tracePt t="45603" x="4886325" y="828675"/>
          <p14:tracePt t="45619" x="4881563" y="828675"/>
          <p14:tracePt t="45671" x="4881563" y="833438"/>
          <p14:tracePt t="45679" x="4881563" y="838200"/>
          <p14:tracePt t="45686" x="4881563" y="842963"/>
          <p14:tracePt t="46127" x="4795838" y="904875"/>
          <p14:tracePt t="46134" x="4586288" y="1057275"/>
          <p14:tracePt t="46142" x="4381500" y="1209675"/>
          <p14:tracePt t="46152" x="4157663" y="1352550"/>
          <p14:tracePt t="46169" x="3629025" y="1628775"/>
          <p14:tracePt t="46186" x="2819400" y="2043113"/>
          <p14:tracePt t="46203" x="2438400" y="2209800"/>
          <p14:tracePt t="46237" x="1881188" y="2376488"/>
          <p14:tracePt t="46270" x="1662113" y="2390775"/>
          <p14:tracePt t="46286" x="1590675" y="2386013"/>
          <p14:tracePt t="46302" x="1504950" y="2357438"/>
          <p14:tracePt t="46319" x="1466850" y="2343150"/>
          <p14:tracePt t="46336" x="1438275" y="2328863"/>
          <p14:tracePt t="46352" x="1400175" y="2309813"/>
          <p14:tracePt t="46369" x="1352550" y="2286000"/>
          <p14:tracePt t="46386" x="1314450" y="2271713"/>
          <p14:tracePt t="46403" x="1281113" y="2262188"/>
          <p14:tracePt t="46419" x="1228725" y="2252663"/>
          <p14:tracePt t="46436" x="1166813" y="2247900"/>
          <p14:tracePt t="46452" x="1133475" y="2247900"/>
          <p14:tracePt t="46469" x="1095375" y="2243138"/>
          <p14:tracePt t="46486" x="1062038" y="2228850"/>
          <p14:tracePt t="46502" x="1038225" y="2209800"/>
          <p14:tracePt t="46519" x="1028700" y="2200275"/>
          <p14:tracePt t="46536" x="1014413" y="2190750"/>
          <p14:tracePt t="46552" x="1004888" y="2181225"/>
          <p14:tracePt t="46569" x="1000125" y="2171700"/>
          <p14:tracePt t="46586" x="1000125" y="2162175"/>
          <p14:tracePt t="46602" x="1000125" y="2147888"/>
          <p14:tracePt t="46619" x="1000125" y="2133600"/>
          <p14:tracePt t="46636" x="1000125" y="2124075"/>
          <p14:tracePt t="46652" x="1000125" y="2119313"/>
          <p14:tracePt t="46669" x="1000125" y="2109788"/>
          <p14:tracePt t="46686" x="1000125" y="2105025"/>
          <p14:tracePt t="46795" x="1004888" y="2105025"/>
          <p14:tracePt t="46802" x="1009650" y="2100263"/>
          <p14:tracePt t="46809" x="1023938" y="2095500"/>
          <p14:tracePt t="46819" x="1052513" y="2095500"/>
          <p14:tracePt t="46836" x="1143000" y="2081213"/>
          <p14:tracePt t="46853" x="1300163" y="2062163"/>
          <p14:tracePt t="46869" x="1457325" y="2052638"/>
          <p14:tracePt t="46886" x="1614488" y="2038350"/>
          <p14:tracePt t="46902" x="1752600" y="2019300"/>
          <p14:tracePt t="46919" x="1947863" y="1995488"/>
          <p14:tracePt t="46936" x="2071688" y="1976438"/>
          <p14:tracePt t="46952" x="2185988" y="1962150"/>
          <p14:tracePt t="46969" x="2266950" y="1952625"/>
          <p14:tracePt t="46987" x="2362200" y="1947863"/>
          <p14:tracePt t="47003" x="2419350" y="1947863"/>
          <p14:tracePt t="47019" x="2481263" y="1947863"/>
          <p14:tracePt t="47036" x="2533650" y="1947863"/>
          <p14:tracePt t="47053" x="2547938" y="1947863"/>
          <p14:tracePt t="47069" x="2557463" y="1947863"/>
          <p14:tracePt t="47086" x="2566988" y="1947863"/>
          <p14:tracePt t="47104" x="2571750" y="1947863"/>
          <p14:tracePt t="47405" x="2600325" y="1947863"/>
          <p14:tracePt t="47412" x="2638425" y="1938338"/>
          <p14:tracePt t="47419" x="2686050" y="1933575"/>
          <p14:tracePt t="47436" x="2743200" y="1933575"/>
          <p14:tracePt t="47469" x="2843213" y="1933575"/>
          <p14:tracePt t="47519" x="2905125" y="1933575"/>
          <p14:tracePt t="47552" x="2928938" y="1933575"/>
          <p14:tracePt t="47569" x="2933700" y="1933575"/>
          <p14:tracePt t="47586" x="2938463" y="1933575"/>
          <p14:tracePt t="48285" x="2957513" y="1933575"/>
          <p14:tracePt t="48292" x="2990850" y="1933575"/>
          <p14:tracePt t="48303" x="3019425" y="1924050"/>
          <p14:tracePt t="48321" x="3090863" y="1924050"/>
          <p14:tracePt t="48336" x="3143250" y="1924050"/>
          <p14:tracePt t="48352" x="3209925" y="1924050"/>
          <p14:tracePt t="48385" x="3309938" y="1924050"/>
          <p14:tracePt t="48419" x="3376613" y="1924050"/>
          <p14:tracePt t="48436" x="3386138" y="1924050"/>
          <p14:tracePt t="48452" x="3395663" y="1924050"/>
          <p14:tracePt t="48469" x="3400425" y="1924050"/>
          <p14:tracePt t="48486" x="3405188" y="1924050"/>
          <p14:tracePt t="48526" x="3409950" y="1924050"/>
          <p14:tracePt t="49942" x="3367088" y="2024063"/>
          <p14:tracePt t="49950" x="3328988" y="2119313"/>
          <p14:tracePt t="49957" x="3286125" y="2209800"/>
          <p14:tracePt t="49969" x="3238500" y="2281238"/>
          <p14:tracePt t="49986" x="3167063" y="2443163"/>
          <p14:tracePt t="50002" x="3100388" y="2633663"/>
          <p14:tracePt t="50035" x="3067050" y="2733675"/>
          <p14:tracePt t="50069" x="3052763" y="2781300"/>
          <p14:tracePt t="50085" x="3052763" y="2795588"/>
          <p14:tracePt t="50102" x="3052763" y="2814638"/>
          <p14:tracePt t="50119" x="3062288" y="2847975"/>
          <p14:tracePt t="50135" x="3067050" y="2895600"/>
          <p14:tracePt t="50152" x="3071813" y="2967038"/>
          <p14:tracePt t="50169" x="3071813" y="3019425"/>
          <p14:tracePt t="50185" x="3081338" y="3109913"/>
          <p14:tracePt t="50202" x="3081338" y="3186113"/>
          <p14:tracePt t="50219" x="3081338" y="3333750"/>
          <p14:tracePt t="50236" x="3067050" y="3533775"/>
          <p14:tracePt t="50252" x="3052763" y="3638550"/>
          <p14:tracePt t="50269" x="3024188" y="3776663"/>
          <p14:tracePt t="50286" x="2995613" y="3871913"/>
          <p14:tracePt t="50302" x="2967038" y="3957638"/>
          <p14:tracePt t="50319" x="2962275" y="3976688"/>
          <p14:tracePt t="50336" x="2957513" y="3976688"/>
          <p14:tracePt t="50582" x="2957513" y="3981450"/>
          <p14:tracePt t="50589" x="2962275" y="3990975"/>
          <p14:tracePt t="50602" x="2967038" y="4010025"/>
          <p14:tracePt t="50619" x="2990850" y="4052888"/>
          <p14:tracePt t="50635" x="3009900" y="4081463"/>
          <p14:tracePt t="50652" x="3024188" y="4110038"/>
          <p14:tracePt t="50669" x="3057525" y="4148138"/>
          <p14:tracePt t="50686" x="3081338" y="4171950"/>
          <p14:tracePt t="50702" x="3105150" y="4181475"/>
          <p14:tracePt t="50719" x="3128963" y="4205288"/>
          <p14:tracePt t="50735" x="3162300" y="4229100"/>
          <p14:tracePt t="50752" x="3181350" y="4238625"/>
          <p14:tracePt t="50769" x="3190875" y="4243388"/>
          <p14:tracePt t="50785" x="3195638" y="4248150"/>
          <p14:tracePt t="50802" x="3205163" y="4252913"/>
          <p14:tracePt t="50819" x="3214688" y="4257675"/>
          <p14:tracePt t="50835" x="3214688" y="4262438"/>
          <p14:tracePt t="50852" x="3214688" y="4276725"/>
          <p14:tracePt t="50869" x="3214688" y="4286250"/>
          <p14:tracePt t="50885" x="3214688" y="4310063"/>
          <p14:tracePt t="50902" x="3209925" y="4343400"/>
          <p14:tracePt t="50919" x="3190875" y="4410075"/>
          <p14:tracePt t="50935" x="3171825" y="4443413"/>
          <p14:tracePt t="50952" x="3162300" y="4467225"/>
          <p14:tracePt t="50969" x="3157538" y="4486275"/>
          <p14:tracePt t="50985" x="3138488" y="4510088"/>
          <p14:tracePt t="51003" x="3119438" y="4519613"/>
          <p14:tracePt t="51019" x="3109913" y="4533900"/>
          <p14:tracePt t="51036" x="3100388" y="4548188"/>
          <p14:tracePt t="51052" x="3090863" y="4557713"/>
          <p14:tracePt t="51069" x="3081338" y="4562475"/>
          <p14:tracePt t="51085" x="3071813" y="4567238"/>
          <p14:tracePt t="51102" x="3052763" y="4581525"/>
          <p14:tracePt t="51119" x="3033713" y="4595813"/>
          <p14:tracePt t="51135" x="3019425" y="4605338"/>
          <p14:tracePt t="51152" x="2990850" y="4624388"/>
          <p14:tracePt t="51169" x="2947988" y="4633913"/>
          <p14:tracePt t="51185" x="2914650" y="4648200"/>
          <p14:tracePt t="51202" x="2871788" y="4652963"/>
          <p14:tracePt t="51219" x="2795588" y="4657725"/>
          <p14:tracePt t="51235" x="2743200" y="4657725"/>
          <p14:tracePt t="51252" x="2700338" y="4652963"/>
          <p14:tracePt t="51269" x="2657475" y="4633913"/>
          <p14:tracePt t="51286" x="2600325" y="4610100"/>
          <p14:tracePt t="51302" x="2571750" y="4586288"/>
          <p14:tracePt t="51319" x="2538413" y="4567238"/>
          <p14:tracePt t="51335" x="2514600" y="4543425"/>
          <p14:tracePt t="51352" x="2490788" y="4500563"/>
          <p14:tracePt t="51369" x="2481263" y="4462463"/>
          <p14:tracePt t="51386" x="2466975" y="4433888"/>
          <p14:tracePt t="51402" x="2462213" y="4400550"/>
          <p14:tracePt t="51419" x="2462213" y="4367213"/>
          <p14:tracePt t="51435" x="2462213" y="4343400"/>
          <p14:tracePt t="51452" x="2462213" y="4324350"/>
          <p14:tracePt t="51469" x="2466975" y="4295775"/>
          <p14:tracePt t="51486" x="2481263" y="4267200"/>
          <p14:tracePt t="51502" x="2505075" y="4229100"/>
          <p14:tracePt t="51519" x="2538413" y="4176713"/>
          <p14:tracePt t="51535" x="2619375" y="4105275"/>
          <p14:tracePt t="51552" x="2686050" y="4067175"/>
          <p14:tracePt t="51569" x="2767013" y="4043363"/>
          <p14:tracePt t="51586" x="2819400" y="4038600"/>
          <p14:tracePt t="51602" x="2895600" y="4052888"/>
          <p14:tracePt t="51619" x="2933700" y="4076700"/>
          <p14:tracePt t="51635" x="2971800" y="4100513"/>
          <p14:tracePt t="51652" x="3009900" y="4138613"/>
          <p14:tracePt t="51669" x="3033713" y="4162425"/>
          <p14:tracePt t="51685" x="3043238" y="4191000"/>
          <p14:tracePt t="51702" x="3062288" y="4219575"/>
          <p14:tracePt t="51719" x="3071813" y="4252913"/>
          <p14:tracePt t="51735" x="3081338" y="4276725"/>
          <p14:tracePt t="51752" x="3086100" y="4291013"/>
          <p14:tracePt t="51769" x="3090863" y="4314825"/>
          <p14:tracePt t="51785" x="3090863" y="4333875"/>
          <p14:tracePt t="51802" x="3090863" y="4348163"/>
          <p14:tracePt t="51819" x="3090863" y="4362450"/>
          <p14:tracePt t="51835" x="3090863" y="4376738"/>
          <p14:tracePt t="51852" x="3090863" y="4386263"/>
          <p14:tracePt t="51869" x="3090863" y="4391025"/>
          <p14:tracePt t="51885" x="3090863" y="4395788"/>
          <p14:tracePt t="51939" x="3090863" y="4400550"/>
          <p14:tracePt t="52254" x="3095625" y="4452938"/>
          <p14:tracePt t="52262" x="3105150" y="4533900"/>
          <p14:tracePt t="52269" x="3124200" y="4614863"/>
          <p14:tracePt t="52302" x="3148013" y="4862513"/>
          <p14:tracePt t="52335" x="3171825" y="5053013"/>
          <p14:tracePt t="52352" x="3176588" y="5153025"/>
          <p14:tracePt t="52369" x="3176588" y="5224463"/>
          <p14:tracePt t="52385" x="3176588" y="5267325"/>
          <p14:tracePt t="52402" x="3176588" y="5310188"/>
          <p14:tracePt t="52418" x="3176588" y="5334000"/>
          <p14:tracePt t="52435" x="3186113" y="5353050"/>
          <p14:tracePt t="52452" x="3195638" y="5400675"/>
          <p14:tracePt t="52468" x="3209925" y="5438775"/>
          <p14:tracePt t="52485" x="3214688" y="5481638"/>
          <p14:tracePt t="52502" x="3219450" y="5524500"/>
          <p14:tracePt t="52518" x="3219450" y="5572125"/>
          <p14:tracePt t="52535" x="3219450" y="5600700"/>
          <p14:tracePt t="52552" x="3219450" y="5629275"/>
          <p14:tracePt t="52568" x="3219450" y="5657850"/>
          <p14:tracePt t="52585" x="3219450" y="5705475"/>
          <p14:tracePt t="52602" x="3219450" y="5738813"/>
          <p14:tracePt t="52618" x="3214688" y="5767388"/>
          <p14:tracePt t="52636" x="3190875" y="5805488"/>
          <p14:tracePt t="52652" x="3162300" y="5829300"/>
          <p14:tracePt t="52668" x="3114675" y="5853113"/>
          <p14:tracePt t="52685" x="3062288" y="5867400"/>
          <p14:tracePt t="52702" x="2981325" y="5867400"/>
          <p14:tracePt t="52718" x="2928938" y="5857875"/>
          <p14:tracePt t="52735" x="2862263" y="5829300"/>
          <p14:tracePt t="52752" x="2800350" y="5800725"/>
          <p14:tracePt t="52768" x="2714625" y="5743575"/>
          <p14:tracePt t="52785" x="2657475" y="5672138"/>
          <p14:tracePt t="52802" x="2600325" y="5553075"/>
          <p14:tracePt t="52819" x="2566988" y="5434013"/>
          <p14:tracePt t="52835" x="2571750" y="5381625"/>
          <p14:tracePt t="52852" x="2581275" y="5348288"/>
          <p14:tracePt t="52869" x="2609850" y="5310188"/>
          <p14:tracePt t="52885" x="2671763" y="5257800"/>
          <p14:tracePt t="52902" x="2724150" y="5243513"/>
          <p14:tracePt t="52918" x="2776538" y="5238750"/>
          <p14:tracePt t="52935" x="2828925" y="5238750"/>
          <p14:tracePt t="52952" x="2881313" y="5257800"/>
          <p14:tracePt t="52969" x="2909888" y="5281613"/>
          <p14:tracePt t="52985" x="2938463" y="5343525"/>
          <p14:tracePt t="53002" x="2971800" y="5472113"/>
          <p14:tracePt t="53019" x="2976563" y="5519738"/>
          <p14:tracePt t="53035" x="2976563" y="5553075"/>
          <p14:tracePt t="53052" x="2976563" y="5567363"/>
          <p14:tracePt t="53068" x="2976563" y="5581650"/>
          <p14:tracePt t="53085" x="2976563" y="5591175"/>
          <p14:tracePt t="53102" x="2976563" y="5595938"/>
          <p14:tracePt t="53355" x="3014663" y="5595938"/>
          <p14:tracePt t="53363" x="3062288" y="5586413"/>
          <p14:tracePt t="53370" x="3105150" y="5586413"/>
          <p14:tracePt t="53385" x="3190875" y="5572125"/>
          <p14:tracePt t="53402" x="3281363" y="5567363"/>
          <p14:tracePt t="53418" x="3352800" y="5557838"/>
          <p14:tracePt t="53435" x="3429000" y="5557838"/>
          <p14:tracePt t="53452" x="3457575" y="5557838"/>
          <p14:tracePt t="53468" x="3476625" y="5557838"/>
          <p14:tracePt t="53485" x="3500438" y="5557838"/>
          <p14:tracePt t="53502" x="3519488" y="5557838"/>
          <p14:tracePt t="53518" x="3538538" y="5557838"/>
          <p14:tracePt t="53535" x="3562350" y="5557838"/>
          <p14:tracePt t="53552" x="3590925" y="5548313"/>
          <p14:tracePt t="53568" x="3638550" y="5534025"/>
          <p14:tracePt t="53585" x="3676650" y="5529263"/>
          <p14:tracePt t="53602" x="3695700" y="5524500"/>
          <p14:tracePt t="53619" x="3719513" y="5510213"/>
          <p14:tracePt t="53620" x="3729038" y="5510213"/>
          <p14:tracePt t="53635" x="3752850" y="5500688"/>
          <p14:tracePt t="53652" x="3762375" y="5500688"/>
          <p14:tracePt t="53669" x="3776663" y="5500688"/>
          <p14:tracePt t="53685" x="3790950" y="5500688"/>
          <p14:tracePt t="53702" x="3800475" y="5500688"/>
          <p14:tracePt t="53718" x="3805238" y="5500688"/>
          <p14:tracePt t="53735" x="3810000" y="5500688"/>
          <p14:tracePt t="53752" x="3814763" y="5500688"/>
          <p14:tracePt t="53993" x="3819525" y="5500688"/>
          <p14:tracePt t="54001" x="3824288" y="5500688"/>
          <p14:tracePt t="54017" x="3829050" y="5495925"/>
          <p14:tracePt t="54024" x="3833813" y="5495925"/>
          <p14:tracePt t="54038" x="3838575" y="5495925"/>
          <p14:tracePt t="55161" x="3838575" y="5491163"/>
          <p14:tracePt t="55220" x="3843338" y="5486400"/>
          <p14:tracePt t="55227" x="3843338" y="5476875"/>
          <p14:tracePt t="55235" x="3857625" y="5457825"/>
          <p14:tracePt t="55269" x="3876675" y="5395913"/>
          <p14:tracePt t="55302" x="3919538" y="5291138"/>
          <p14:tracePt t="55318" x="3943350" y="5195888"/>
          <p14:tracePt t="55335" x="3957638" y="5091113"/>
          <p14:tracePt t="55352" x="3967163" y="4976813"/>
          <p14:tracePt t="55368" x="3967163" y="4924425"/>
          <p14:tracePt t="55385" x="3957638" y="4881563"/>
          <p14:tracePt t="55402" x="3952875" y="4843463"/>
          <p14:tracePt t="55418" x="3933825" y="4781550"/>
          <p14:tracePt t="55435" x="3905250" y="4729163"/>
          <p14:tracePt t="55452" x="3881438" y="4681538"/>
          <p14:tracePt t="55468" x="3843338" y="4638675"/>
          <p14:tracePt t="55485" x="3805238" y="4605338"/>
          <p14:tracePt t="55502" x="3762375" y="4586288"/>
          <p14:tracePt t="55518" x="3714750" y="4576763"/>
          <p14:tracePt t="55535" x="3676650" y="4567238"/>
          <p14:tracePt t="56732" x="3671888" y="4567238"/>
          <p14:tracePt t="56739" x="3667125" y="4562475"/>
          <p14:tracePt t="56752" x="3662363" y="4562475"/>
          <p14:tracePt t="56768" x="3652838" y="4557713"/>
          <p14:tracePt t="56785" x="3643313" y="4552950"/>
          <p14:tracePt t="56802" x="3638550" y="4552950"/>
          <p14:tracePt t="56819" x="3629025" y="4552950"/>
          <p14:tracePt t="56851" x="3614738" y="4552950"/>
          <p14:tracePt t="56885" x="3609975" y="4552950"/>
          <p14:tracePt t="56918" x="3605213" y="4548188"/>
          <p14:tracePt t="56935" x="3600450" y="4538663"/>
          <p14:tracePt t="56951" x="3590925" y="4514850"/>
          <p14:tracePt t="56968" x="3576638" y="4486275"/>
          <p14:tracePt t="56985" x="3571875" y="4452938"/>
          <p14:tracePt t="57002" x="3562350" y="4419600"/>
          <p14:tracePt t="57018" x="3562350" y="4410075"/>
          <p14:tracePt t="57035" x="3562350" y="4400550"/>
          <p14:tracePt t="57052" x="3562350" y="4391025"/>
          <p14:tracePt t="57068" x="3562350" y="4381500"/>
          <p14:tracePt t="57085" x="3562350" y="4376738"/>
          <p14:tracePt t="57102" x="3557588" y="4371975"/>
          <p14:tracePt t="57118" x="3548063" y="4362450"/>
          <p14:tracePt t="57135" x="3538538" y="4352925"/>
          <p14:tracePt t="57151" x="3529013" y="4348163"/>
          <p14:tracePt t="57168" x="3514725" y="4343400"/>
          <p14:tracePt t="57185" x="3500438" y="4338638"/>
          <p14:tracePt t="57202" x="3467100" y="4338638"/>
          <p14:tracePt t="57218" x="3429000" y="4338638"/>
          <p14:tracePt t="57235" x="3400425" y="4338638"/>
          <p14:tracePt t="57252" x="3357563" y="4343400"/>
          <p14:tracePt t="57268" x="3324225" y="4348163"/>
          <p14:tracePt t="57285" x="3290888" y="4352925"/>
          <p14:tracePt t="57302" x="3262313" y="4367213"/>
          <p14:tracePt t="57318" x="3205163" y="4381500"/>
          <p14:tracePt t="57335" x="3167063" y="4400550"/>
          <p14:tracePt t="57352" x="3124200" y="4414838"/>
          <p14:tracePt t="57368" x="3071813" y="4433888"/>
          <p14:tracePt t="57385" x="2981325" y="4462463"/>
          <p14:tracePt t="57402" x="2933700" y="4467225"/>
          <p14:tracePt t="57418" x="2886075" y="4481513"/>
          <p14:tracePt t="57435" x="2833688" y="4491038"/>
          <p14:tracePt t="57452" x="2819400" y="4495800"/>
          <p14:tracePt t="57468" x="2809875" y="4495800"/>
          <p14:tracePt t="57485" x="2805113" y="4495800"/>
          <p14:tracePt t="57524" x="2819400" y="4486275"/>
          <p14:tracePt t="57535" x="2847975" y="4481513"/>
          <p14:tracePt t="57552" x="2962275" y="4457700"/>
          <p14:tracePt t="57568" x="3133725" y="4438650"/>
          <p14:tracePt t="57585" x="3276600" y="4438650"/>
          <p14:tracePt t="57602" x="3433763" y="4452938"/>
          <p14:tracePt t="57618" x="3548063" y="4467225"/>
          <p14:tracePt t="57620" x="3595688" y="4476750"/>
          <p14:tracePt t="57635" x="3671888" y="4500563"/>
          <p14:tracePt t="57652" x="3719513" y="4510088"/>
          <p14:tracePt t="57668" x="3771900" y="4519613"/>
          <p14:tracePt t="57685" x="3843338" y="4543425"/>
          <p14:tracePt t="57702" x="3886200" y="4557713"/>
          <p14:tracePt t="57718" x="3924300" y="4567238"/>
          <p14:tracePt t="57735" x="3957638" y="4581525"/>
          <p14:tracePt t="57751" x="4038600" y="4600575"/>
          <p14:tracePt t="57768" x="4086225" y="4614863"/>
          <p14:tracePt t="57785" x="4148138" y="4619625"/>
          <p14:tracePt t="57801" x="4191000" y="4624388"/>
          <p14:tracePt t="57818" x="4252913" y="4638675"/>
          <p14:tracePt t="57835" x="4291013" y="4643438"/>
          <p14:tracePt t="57851" x="4324350" y="4657725"/>
          <p14:tracePt t="57868" x="4357688" y="4667250"/>
          <p14:tracePt t="57885" x="4376738" y="4672013"/>
          <p14:tracePt t="57901" x="4386263" y="4676775"/>
          <p14:tracePt t="57918" x="4391025" y="4676775"/>
          <p14:tracePt t="57935" x="4400550" y="4676775"/>
          <p14:tracePt t="57951" x="4405313" y="4676775"/>
          <p14:tracePt t="58448" x="4371975" y="4691063"/>
          <p14:tracePt t="58455" x="4310063" y="4705350"/>
          <p14:tracePt t="58468" x="4252913" y="4714875"/>
          <p14:tracePt t="58485" x="4095750" y="4719638"/>
          <p14:tracePt t="58501" x="4000500" y="4714875"/>
          <p14:tracePt t="58518" x="3919538" y="4705350"/>
          <p14:tracePt t="58551" x="3743325" y="4691063"/>
          <p14:tracePt t="58585" x="3571875" y="4700588"/>
          <p14:tracePt t="58602" x="3467100" y="4719638"/>
          <p14:tracePt t="58618" x="3305175" y="4748213"/>
          <p14:tracePt t="58635" x="3214688" y="4757738"/>
          <p14:tracePt t="58652" x="3100388" y="4767263"/>
          <p14:tracePt t="58668" x="2943225" y="4776788"/>
          <p14:tracePt t="58685" x="2871788" y="4776788"/>
          <p14:tracePt t="58702" x="2814638" y="4776788"/>
          <p14:tracePt t="58718" x="2733675" y="4781550"/>
          <p14:tracePt t="58735" x="2586038" y="4791075"/>
          <p14:tracePt t="58752" x="2495550" y="4795838"/>
          <p14:tracePt t="58768" x="2405063" y="4795838"/>
          <p14:tracePt t="58785" x="2314575" y="4795838"/>
          <p14:tracePt t="58801" x="2143125" y="4795838"/>
          <p14:tracePt t="58818" x="2024063" y="4795838"/>
          <p14:tracePt t="58835" x="1933575" y="4795838"/>
          <p14:tracePt t="58851" x="1828800" y="4795838"/>
          <p14:tracePt t="58868" x="1771650" y="4795838"/>
          <p14:tracePt t="58885" x="1700213" y="4795838"/>
          <p14:tracePt t="58901" x="1652588" y="4795838"/>
          <p14:tracePt t="58918" x="1595438" y="4791075"/>
          <p14:tracePt t="58935" x="1566863" y="4791075"/>
          <p14:tracePt t="58951" x="1552575" y="4791075"/>
          <p14:tracePt t="58968" x="1538288" y="4791075"/>
          <p14:tracePt t="58985" x="1528763" y="4791075"/>
          <p14:tracePt t="59002" x="1524000" y="4791075"/>
          <p14:tracePt t="59018" x="1519238" y="4791075"/>
          <p14:tracePt t="59036" x="1514475" y="4791075"/>
          <p14:tracePt t="59080" x="1519238" y="4791075"/>
          <p14:tracePt t="59087" x="1538288" y="4786313"/>
          <p14:tracePt t="59101" x="1581150" y="4776788"/>
          <p14:tracePt t="59118" x="1628775" y="4776788"/>
          <p14:tracePt t="59135" x="1681163" y="4776788"/>
          <p14:tracePt t="59151" x="1738313" y="4776788"/>
          <p14:tracePt t="59168" x="1828800" y="4776788"/>
          <p14:tracePt t="59185" x="1909763" y="4776788"/>
          <p14:tracePt t="59201" x="2000250" y="4776788"/>
          <p14:tracePt t="59219" x="2105025" y="4776788"/>
          <p14:tracePt t="59235" x="2147888" y="4776788"/>
          <p14:tracePt t="59251" x="2185988" y="4776788"/>
          <p14:tracePt t="59268" x="2214563" y="4776788"/>
          <p14:tracePt t="59285" x="2271713" y="4776788"/>
          <p14:tracePt t="59301" x="2305050" y="4781550"/>
          <p14:tracePt t="59319" x="2357438" y="4786313"/>
          <p14:tracePt t="59335" x="2414588" y="4791075"/>
          <p14:tracePt t="59351" x="2490788" y="4791075"/>
          <p14:tracePt t="59368" x="2533650" y="4791075"/>
          <p14:tracePt t="59385" x="2576513" y="4791075"/>
          <p14:tracePt t="59401" x="2619375" y="4791075"/>
          <p14:tracePt t="59418" x="2681288" y="4800600"/>
          <p14:tracePt t="59435" x="2724150" y="4800600"/>
          <p14:tracePt t="59452" x="2771775" y="4800600"/>
          <p14:tracePt t="59468" x="2833688" y="4805363"/>
          <p14:tracePt t="59485" x="2876550" y="4810125"/>
          <p14:tracePt t="59501" x="2919413" y="4824413"/>
          <p14:tracePt t="59518" x="2957513" y="4829175"/>
          <p14:tracePt t="59535" x="3009900" y="4838700"/>
          <p14:tracePt t="59551" x="3038475" y="4838700"/>
          <p14:tracePt t="59568" x="3052763" y="4838700"/>
          <p14:tracePt t="59585" x="3062288" y="4838700"/>
          <p14:tracePt t="59601" x="3071813" y="4838700"/>
          <p14:tracePt t="59618" x="3076575" y="4838700"/>
          <p14:tracePt t="59635" x="3081338" y="4838700"/>
          <p14:tracePt t="61274" x="3138488" y="4805363"/>
          <p14:tracePt t="61281" x="3209925" y="4762500"/>
          <p14:tracePt t="61288" x="3290888" y="4705350"/>
          <p14:tracePt t="61301" x="3386138" y="4629150"/>
          <p14:tracePt t="61318" x="3638550" y="4424363"/>
          <p14:tracePt t="61335" x="3762375" y="4329113"/>
          <p14:tracePt t="61368" x="4024313" y="4076700"/>
          <p14:tracePt t="61401" x="4291013" y="3776663"/>
          <p14:tracePt t="61418" x="4329113" y="3733800"/>
          <p14:tracePt t="61435" x="4367213" y="3695700"/>
          <p14:tracePt t="61451" x="4376738" y="3681413"/>
          <p14:tracePt t="61468" x="4386263" y="3676650"/>
          <p14:tracePt t="61485" x="4391025" y="3667125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Static Methods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xfrm>
            <a:off x="495300" y="1196975"/>
            <a:ext cx="8915400" cy="409575"/>
          </a:xfrm>
        </p:spPr>
        <p:txBody>
          <a:bodyPr/>
          <a:lstStyle/>
          <a:p>
            <a:r>
              <a:rPr lang="en-US" altLang="ko-KR" sz="2200" dirty="0"/>
              <a:t>Static methods can only access static fields and invoke static methods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881063" y="1926262"/>
            <a:ext cx="8176393" cy="445506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class Rectangle8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private Point </a:t>
            </a:r>
            <a:r>
              <a:rPr lang="en-US" altLang="ko-KR" sz="1800" dirty="0" err="1"/>
              <a:t>leftTop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rightBottom</a:t>
            </a:r>
            <a:r>
              <a:rPr lang="en-US" altLang="ko-KR" sz="1800" dirty="0"/>
              <a:t> ;</a:t>
            </a:r>
            <a:endParaRPr lang="ko-KR" altLang="en-US" sz="1800" dirty="0"/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FF0000"/>
                </a:solidFill>
              </a:rPr>
              <a:t>private</a:t>
            </a:r>
            <a:r>
              <a:rPr lang="en-US" altLang="ko-KR" sz="1800" dirty="0"/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static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AllCount</a:t>
            </a:r>
            <a:r>
              <a:rPr lang="en-US" altLang="ko-KR" sz="1800" dirty="0"/>
              <a:t> = 0 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FF0000"/>
                </a:solidFill>
              </a:rPr>
              <a:t>public static </a:t>
            </a:r>
            <a:r>
              <a:rPr lang="en-US" altLang="ko-KR" sz="1800" b="1" dirty="0" err="1">
                <a:solidFill>
                  <a:srgbClr val="FF0000"/>
                </a:solidFill>
              </a:rPr>
              <a:t>boolean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</a:rPr>
              <a:t>noRectangle</a:t>
            </a:r>
            <a:r>
              <a:rPr lang="en-US" altLang="ko-KR" sz="1800" b="1" dirty="0">
                <a:solidFill>
                  <a:srgbClr val="FF0000"/>
                </a:solidFill>
              </a:rPr>
              <a:t>() { return </a:t>
            </a:r>
            <a:r>
              <a:rPr lang="en-US" altLang="ko-KR" sz="1800" b="1" dirty="0" err="1">
                <a:solidFill>
                  <a:srgbClr val="FF0000"/>
                </a:solidFill>
              </a:rPr>
              <a:t>AllCount</a:t>
            </a:r>
            <a:r>
              <a:rPr lang="en-US" altLang="ko-KR" sz="1800" b="1" dirty="0">
                <a:solidFill>
                  <a:srgbClr val="FF0000"/>
                </a:solidFill>
              </a:rPr>
              <a:t> == 0 ; 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</a:t>
            </a:r>
            <a:r>
              <a:rPr lang="en-US" altLang="ko-KR" sz="1800" b="1" dirty="0">
                <a:solidFill>
                  <a:srgbClr val="FF0000"/>
                </a:solidFill>
              </a:rPr>
              <a:t>public static </a:t>
            </a:r>
            <a:r>
              <a:rPr lang="en-US" altLang="ko-KR" sz="1800" b="1" dirty="0" err="1">
                <a:solidFill>
                  <a:srgbClr val="FF0000"/>
                </a:solidFill>
              </a:rPr>
              <a:t>int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</a:rPr>
              <a:t>getAllCount</a:t>
            </a:r>
            <a:r>
              <a:rPr lang="en-US" altLang="ko-KR" sz="1800" b="1" dirty="0">
                <a:solidFill>
                  <a:srgbClr val="FF0000"/>
                </a:solidFill>
              </a:rPr>
              <a:t>() { return </a:t>
            </a:r>
            <a:r>
              <a:rPr lang="en-US" altLang="ko-KR" sz="1800" b="1" dirty="0" err="1">
                <a:solidFill>
                  <a:srgbClr val="FF0000"/>
                </a:solidFill>
              </a:rPr>
              <a:t>AllCount</a:t>
            </a:r>
            <a:r>
              <a:rPr lang="en-US" altLang="ko-KR" sz="1800" b="1" dirty="0">
                <a:solidFill>
                  <a:srgbClr val="FF0000"/>
                </a:solidFill>
              </a:rPr>
              <a:t> ; 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 dirty="0"/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/>
              <a:t>	public Rectangle8(Point p1, Point p2)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800" dirty="0"/>
              <a:t>		</a:t>
            </a:r>
            <a:r>
              <a:rPr lang="en-US" altLang="ko-KR" sz="1800" dirty="0" err="1"/>
              <a:t>AllCount</a:t>
            </a:r>
            <a:r>
              <a:rPr lang="en-US" altLang="ko-KR" sz="1800" dirty="0"/>
              <a:t> ++ ;</a:t>
            </a:r>
            <a:endParaRPr lang="ko-KR" altLang="en-US" sz="1800" dirty="0"/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leftTop</a:t>
            </a:r>
            <a:r>
              <a:rPr lang="en-US" altLang="ko-KR" sz="1800" dirty="0"/>
              <a:t> = new Point(p1.getX(), p1.getY()) 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rightBottom</a:t>
            </a:r>
            <a:r>
              <a:rPr lang="en-US" altLang="ko-KR" sz="1800" dirty="0"/>
              <a:t> = new Point(p2.getX(), p2.getY()) 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Rectangle8() { </a:t>
            </a:r>
            <a:r>
              <a:rPr lang="en-US" altLang="ko-KR" sz="1800" dirty="0" err="1"/>
              <a:t>AllCount</a:t>
            </a:r>
            <a:r>
              <a:rPr lang="en-US" altLang="ko-KR" sz="1800" dirty="0"/>
              <a:t> ++ ; }</a:t>
            </a:r>
            <a:endParaRPr lang="ko-KR" altLang="en-US" sz="1800" dirty="0"/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public class </a:t>
            </a:r>
            <a:r>
              <a:rPr lang="en-US" altLang="ko-KR" sz="1800" dirty="0" err="1"/>
              <a:t>StaticMethod</a:t>
            </a:r>
            <a:r>
              <a:rPr lang="en-US" altLang="ko-KR" sz="1800" dirty="0"/>
              <a:t> {</a:t>
            </a:r>
            <a:endParaRPr lang="ko-KR" altLang="en-US" sz="1800" dirty="0"/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Rectangle8 r1 = new Rectangle8() 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Rectangle8 r2 = new Rectangle8(new Point(0, 0), new Point(10, 20)) 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 dirty="0"/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</a:t>
            </a:r>
            <a:r>
              <a:rPr lang="en-US" altLang="ko-KR" sz="1800" b="1" dirty="0">
                <a:solidFill>
                  <a:srgbClr val="FF0000"/>
                </a:solidFill>
              </a:rPr>
              <a:t>Rectangle8.getAllCount()</a:t>
            </a:r>
            <a:r>
              <a:rPr lang="en-US" altLang="ko-KR" sz="1800" dirty="0"/>
              <a:t>) 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20"/>
    </mc:Choice>
    <mc:Fallback xmlns="">
      <p:transition spd="slow" advTm="27920"/>
    </mc:Fallback>
  </mc:AlternateContent>
  <p:extLst>
    <p:ext uri="{3A86A75C-4F4B-4683-9AE1-C65F6400EC91}">
      <p14:laserTraceLst xmlns:p14="http://schemas.microsoft.com/office/powerpoint/2010/main">
        <p14:tracePtLst>
          <p14:tracePt t="767" x="4414838" y="3557588"/>
          <p14:tracePt t="774" x="4467225" y="3333750"/>
          <p14:tracePt t="781" x="4505325" y="3114675"/>
          <p14:tracePt t="796" x="4543425" y="2914650"/>
          <p14:tracePt t="812" x="4552950" y="2724150"/>
          <p14:tracePt t="828" x="4562475" y="2557463"/>
          <p14:tracePt t="845" x="4562475" y="2476500"/>
          <p14:tracePt t="879" x="4533900" y="2390775"/>
          <p14:tracePt t="912" x="4510088" y="2357438"/>
          <p14:tracePt t="929" x="4486275" y="2324100"/>
          <p14:tracePt t="945" x="4476750" y="2305050"/>
          <p14:tracePt t="963" x="4457700" y="2257425"/>
          <p14:tracePt t="981" x="4429125" y="2185988"/>
          <p14:tracePt t="995" x="4410075" y="2152650"/>
          <p14:tracePt t="1012" x="4400550" y="2105025"/>
          <p14:tracePt t="1028" x="4386263" y="2071688"/>
          <p14:tracePt t="1045" x="4367213" y="2024063"/>
          <p14:tracePt t="1062" x="4362450" y="1995488"/>
          <p14:tracePt t="1078" x="4343400" y="1957388"/>
          <p14:tracePt t="1095" x="4329113" y="1895475"/>
          <p14:tracePt t="1112" x="4310063" y="1785938"/>
          <p14:tracePt t="1128" x="4295775" y="1714500"/>
          <p14:tracePt t="1145" x="4271963" y="1662113"/>
          <p14:tracePt t="1162" x="4252913" y="1614488"/>
          <p14:tracePt t="1178" x="4224338" y="1562100"/>
          <p14:tracePt t="1195" x="4191000" y="1528763"/>
          <p14:tracePt t="1212" x="4162425" y="1500188"/>
          <p14:tracePt t="1229" x="4124325" y="1466850"/>
          <p14:tracePt t="1245" x="4114800" y="1457325"/>
          <p14:tracePt t="1262" x="4114800" y="1452563"/>
          <p14:tracePt t="1480" x="4086225" y="1381125"/>
          <p14:tracePt t="1487" x="4062413" y="1314450"/>
          <p14:tracePt t="1495" x="4038600" y="1262063"/>
          <p14:tracePt t="1512" x="3967163" y="1143000"/>
          <p14:tracePt t="1528" x="3890963" y="1033463"/>
          <p14:tracePt t="1545" x="3810000" y="942975"/>
          <p14:tracePt t="1562" x="3762375" y="914400"/>
          <p14:tracePt t="1579" x="3724275" y="900113"/>
          <p14:tracePt t="1595" x="3705225" y="895350"/>
          <p14:tracePt t="1612" x="3695700" y="895350"/>
          <p14:tracePt t="1628" x="3686175" y="895350"/>
          <p14:tracePt t="1662" x="3690938" y="895350"/>
          <p14:tracePt t="1678" x="3724275" y="900113"/>
          <p14:tracePt t="1695" x="3795713" y="914400"/>
          <p14:tracePt t="1712" x="3910013" y="947738"/>
          <p14:tracePt t="1728" x="4119563" y="990600"/>
          <p14:tracePt t="1745" x="4243388" y="995363"/>
          <p14:tracePt t="1762" x="4357688" y="1004888"/>
          <p14:tracePt t="1778" x="4467225" y="1004888"/>
          <p14:tracePt t="1795" x="4676775" y="1004888"/>
          <p14:tracePt t="1812" x="4800600" y="1004888"/>
          <p14:tracePt t="1828" x="4881563" y="1004888"/>
          <p14:tracePt t="1845" x="4995863" y="1014413"/>
          <p14:tracePt t="1862" x="5081588" y="1028700"/>
          <p14:tracePt t="1878" x="5148263" y="1033463"/>
          <p14:tracePt t="1895" x="5219700" y="1042988"/>
          <p14:tracePt t="1912" x="5281613" y="1047750"/>
          <p14:tracePt t="1928" x="5310188" y="1052513"/>
          <p14:tracePt t="1945" x="5338763" y="1062038"/>
          <p14:tracePt t="1962" x="5372100" y="1066800"/>
          <p14:tracePt t="1978" x="5414963" y="1071563"/>
          <p14:tracePt t="1995" x="5443538" y="1071563"/>
          <p14:tracePt t="2012" x="5467350" y="1071563"/>
          <p14:tracePt t="2028" x="5486400" y="1071563"/>
          <p14:tracePt t="2045" x="5519738" y="1071563"/>
          <p14:tracePt t="2062" x="5534025" y="1071563"/>
          <p14:tracePt t="2078" x="5543550" y="1071563"/>
          <p14:tracePt t="2095" x="5548313" y="1071563"/>
          <p14:tracePt t="2477" x="5543550" y="1081088"/>
          <p14:tracePt t="2484" x="5529263" y="1095375"/>
          <p14:tracePt t="2495" x="5519738" y="1104900"/>
          <p14:tracePt t="2512" x="5495925" y="1128713"/>
          <p14:tracePt t="2528" x="5462588" y="1162050"/>
          <p14:tracePt t="2545" x="5438775" y="1176338"/>
          <p14:tracePt t="2578" x="5405438" y="1204913"/>
          <p14:tracePt t="2612" x="5367338" y="1252538"/>
          <p14:tracePt t="2628" x="5362575" y="1271588"/>
          <p14:tracePt t="2645" x="5353050" y="1290638"/>
          <p14:tracePt t="2662" x="5338763" y="1304925"/>
          <p14:tracePt t="2678" x="5329238" y="1319213"/>
          <p14:tracePt t="2695" x="5314950" y="1338263"/>
          <p14:tracePt t="2712" x="5291138" y="1371600"/>
          <p14:tracePt t="2728" x="5272088" y="1400175"/>
          <p14:tracePt t="2745" x="5253038" y="1423988"/>
          <p14:tracePt t="2762" x="5238750" y="1447800"/>
          <p14:tracePt t="2778" x="5210175" y="1481138"/>
          <p14:tracePt t="2795" x="5186363" y="1504950"/>
          <p14:tracePt t="2812" x="5162550" y="1528763"/>
          <p14:tracePt t="2828" x="5138738" y="1543050"/>
          <p14:tracePt t="2845" x="5105400" y="1566863"/>
          <p14:tracePt t="2862" x="5081588" y="1581150"/>
          <p14:tracePt t="2878" x="5057775" y="1595438"/>
          <p14:tracePt t="2895" x="5024438" y="1604963"/>
          <p14:tracePt t="2912" x="4995863" y="1609725"/>
          <p14:tracePt t="2928" x="4957763" y="1628775"/>
          <p14:tracePt t="2945" x="4910138" y="1647825"/>
          <p14:tracePt t="2962" x="4800600" y="1676400"/>
          <p14:tracePt t="2978" x="4700588" y="1695450"/>
          <p14:tracePt t="2995" x="4586288" y="1714500"/>
          <p14:tracePt t="3012" x="4457700" y="1728788"/>
          <p14:tracePt t="3028" x="4205288" y="1738313"/>
          <p14:tracePt t="3045" x="4024313" y="1747838"/>
          <p14:tracePt t="3062" x="3871913" y="1747838"/>
          <p14:tracePt t="3078" x="3648075" y="1757363"/>
          <p14:tracePt t="3095" x="3557588" y="1757363"/>
          <p14:tracePt t="3111" x="3486150" y="1757363"/>
          <p14:tracePt t="3128" x="3452813" y="1757363"/>
          <p14:tracePt t="3145" x="3419475" y="1757363"/>
          <p14:tracePt t="3162" x="3414713" y="1757363"/>
          <p14:tracePt t="3395" x="3362325" y="1781175"/>
          <p14:tracePt t="3402" x="3281363" y="1809750"/>
          <p14:tracePt t="3411" x="3209925" y="1838325"/>
          <p14:tracePt t="3428" x="3081338" y="1881188"/>
          <p14:tracePt t="3445" x="2919413" y="1919288"/>
          <p14:tracePt t="3462" x="2843213" y="1933575"/>
          <p14:tracePt t="3478" x="2781300" y="1957388"/>
          <p14:tracePt t="3495" x="2738438" y="1962150"/>
          <p14:tracePt t="3512" x="2690813" y="1976438"/>
          <p14:tracePt t="3528" x="2662238" y="1985963"/>
          <p14:tracePt t="3545" x="2633663" y="1990725"/>
          <p14:tracePt t="3562" x="2595563" y="2000250"/>
          <p14:tracePt t="3578" x="2519363" y="2009775"/>
          <p14:tracePt t="3595" x="2447925" y="2019300"/>
          <p14:tracePt t="3612" x="2357438" y="2019300"/>
          <p14:tracePt t="3629" x="2228850" y="2014538"/>
          <p14:tracePt t="3645" x="2138363" y="2009775"/>
          <p14:tracePt t="3662" x="2047875" y="2000250"/>
          <p14:tracePt t="3678" x="1966913" y="2000250"/>
          <p14:tracePt t="3695" x="1881188" y="2000250"/>
          <p14:tracePt t="3712" x="1847850" y="2000250"/>
          <p14:tracePt t="3728" x="1824038" y="2000250"/>
          <p14:tracePt t="3746" x="1809750" y="2005013"/>
          <p14:tracePt t="3761" x="1804988" y="2005013"/>
          <p14:tracePt t="3805" x="1809750" y="2005013"/>
          <p14:tracePt t="3812" x="1824038" y="2014538"/>
          <p14:tracePt t="3828" x="1857375" y="2024063"/>
          <p14:tracePt t="3845" x="1905000" y="2038350"/>
          <p14:tracePt t="3862" x="1947863" y="2043113"/>
          <p14:tracePt t="3879" x="1985963" y="2052638"/>
          <p14:tracePt t="3895" x="2000250" y="2052638"/>
          <p14:tracePt t="3911" x="2014538" y="2057400"/>
          <p14:tracePt t="3928" x="2024063" y="2062163"/>
          <p14:tracePt t="3945" x="2033588" y="2085975"/>
          <p14:tracePt t="3962" x="2033588" y="2114550"/>
          <p14:tracePt t="3978" x="2024063" y="2143125"/>
          <p14:tracePt t="3995" x="2014538" y="2166938"/>
          <p14:tracePt t="4012" x="1985963" y="2195513"/>
          <p14:tracePt t="4028" x="1971675" y="2209800"/>
          <p14:tracePt t="4045" x="1947863" y="2228850"/>
          <p14:tracePt t="4062" x="1905000" y="2266950"/>
          <p14:tracePt t="4078" x="1881188" y="2290763"/>
          <p14:tracePt t="4095" x="1857375" y="2319338"/>
          <p14:tracePt t="4111" x="1833563" y="2347913"/>
          <p14:tracePt t="4128" x="1800225" y="2400300"/>
          <p14:tracePt t="4145" x="1781175" y="2424113"/>
          <p14:tracePt t="4161" x="1776413" y="2433638"/>
          <p14:tracePt t="4178" x="1766888" y="2443163"/>
          <p14:tracePt t="4195" x="1757363" y="2476500"/>
          <p14:tracePt t="4212" x="1752600" y="2505075"/>
          <p14:tracePt t="4228" x="1752600" y="2524125"/>
          <p14:tracePt t="4245" x="1752600" y="2552700"/>
          <p14:tracePt t="4261" x="1752600" y="2562225"/>
          <p14:tracePt t="4278" x="1752600" y="2571750"/>
          <p14:tracePt t="4295" x="1752600" y="2581275"/>
          <p14:tracePt t="4312" x="1752600" y="2624138"/>
          <p14:tracePt t="4328" x="1757363" y="2667000"/>
          <p14:tracePt t="4345" x="1766888" y="2719388"/>
          <p14:tracePt t="4362" x="1766888" y="2762250"/>
          <p14:tracePt t="4378" x="1766888" y="2814638"/>
          <p14:tracePt t="4395" x="1771650" y="2838450"/>
          <p14:tracePt t="4412" x="1776413" y="2862263"/>
          <p14:tracePt t="4428" x="1781175" y="2881313"/>
          <p14:tracePt t="4445" x="1795463" y="2914650"/>
          <p14:tracePt t="4461" x="1795463" y="2928938"/>
          <p14:tracePt t="4478" x="1795463" y="2938463"/>
          <p14:tracePt t="4495" x="1795463" y="2947988"/>
          <p14:tracePt t="4511" x="1795463" y="2952750"/>
          <p14:tracePt t="4528" x="1800225" y="2957513"/>
          <p14:tracePt t="4545" x="1804988" y="2967038"/>
          <p14:tracePt t="4561" x="1814513" y="2976563"/>
          <p14:tracePt t="4578" x="1819275" y="2981325"/>
          <p14:tracePt t="4595" x="1833563" y="2986088"/>
          <p14:tracePt t="4885" x="1833563" y="2990850"/>
          <p14:tracePt t="4892" x="1838325" y="2995613"/>
          <p14:tracePt t="4900" x="1843088" y="2995613"/>
          <p14:tracePt t="4914" x="1847850" y="3000375"/>
          <p14:tracePt t="4928" x="1895475" y="3014663"/>
          <p14:tracePt t="4945" x="1952625" y="3009900"/>
          <p14:tracePt t="4962" x="2028825" y="2990850"/>
          <p14:tracePt t="4978" x="2114550" y="2947988"/>
          <p14:tracePt t="4995" x="2243138" y="2852738"/>
          <p14:tracePt t="5012" x="2305050" y="2800350"/>
          <p14:tracePt t="5028" x="2343150" y="2767013"/>
          <p14:tracePt t="5045" x="2381250" y="2743200"/>
          <p14:tracePt t="5061" x="2395538" y="2733675"/>
          <p14:tracePt t="5078" x="2405063" y="2728913"/>
          <p14:tracePt t="5095" x="2409825" y="2724150"/>
          <p14:tracePt t="5111" x="2414588" y="2719388"/>
          <p14:tracePt t="5163" x="2409825" y="2719388"/>
          <p14:tracePt t="5170" x="2400300" y="2719388"/>
          <p14:tracePt t="5178" x="2386013" y="2719388"/>
          <p14:tracePt t="5195" x="2357438" y="2719388"/>
          <p14:tracePt t="5212" x="2328863" y="2719388"/>
          <p14:tracePt t="5229" x="2286000" y="2719388"/>
          <p14:tracePt t="5245" x="2247900" y="2719388"/>
          <p14:tracePt t="5262" x="2219325" y="2738438"/>
          <p14:tracePt t="5278" x="2185988" y="2757488"/>
          <p14:tracePt t="5295" x="2138363" y="2781300"/>
          <p14:tracePt t="5312" x="2114550" y="2790825"/>
          <p14:tracePt t="5328" x="2100263" y="2795588"/>
          <p14:tracePt t="5345" x="2090738" y="2800350"/>
          <p14:tracePt t="5362" x="2081213" y="2800350"/>
          <p14:tracePt t="5378" x="2076450" y="2800350"/>
          <p14:tracePt t="5395" x="2066925" y="2800350"/>
          <p14:tracePt t="5465" x="2071688" y="2800350"/>
          <p14:tracePt t="5472" x="2076450" y="2800350"/>
          <p14:tracePt t="5479" x="2085975" y="2800350"/>
          <p14:tracePt t="5495" x="2124075" y="2800350"/>
          <p14:tracePt t="5512" x="2185988" y="2790825"/>
          <p14:tracePt t="5528" x="2276475" y="2790825"/>
          <p14:tracePt t="5545" x="2424113" y="2790825"/>
          <p14:tracePt t="5562" x="2500313" y="2790825"/>
          <p14:tracePt t="5578" x="2562225" y="2790825"/>
          <p14:tracePt t="5595" x="2609850" y="2790825"/>
          <p14:tracePt t="5611" x="2671763" y="2790825"/>
          <p14:tracePt t="5628" x="2705100" y="2790825"/>
          <p14:tracePt t="5645" x="2728913" y="2790825"/>
          <p14:tracePt t="5662" x="2743200" y="2790825"/>
          <p14:tracePt t="5678" x="2747963" y="2790825"/>
          <p14:tracePt t="5695" x="2757488" y="2795588"/>
          <p14:tracePt t="5711" x="2762250" y="2814638"/>
          <p14:tracePt t="5728" x="2762250" y="2852738"/>
          <p14:tracePt t="5745" x="2747963" y="2890838"/>
          <p14:tracePt t="5762" x="2728913" y="2914650"/>
          <p14:tracePt t="5778" x="2705100" y="2938463"/>
          <p14:tracePt t="5795" x="2638425" y="2990850"/>
          <p14:tracePt t="5812" x="2576513" y="3019425"/>
          <p14:tracePt t="5828" x="2500313" y="3043238"/>
          <p14:tracePt t="5845" x="2414588" y="3048000"/>
          <p14:tracePt t="5861" x="2366963" y="3048000"/>
          <p14:tracePt t="5878" x="2324100" y="3048000"/>
          <p14:tracePt t="5895" x="2290763" y="3038475"/>
          <p14:tracePt t="5911" x="2257425" y="3028950"/>
          <p14:tracePt t="5928" x="2247900" y="3028950"/>
          <p14:tracePt t="5945" x="2243138" y="3028950"/>
          <p14:tracePt t="5961" x="2238375" y="3028950"/>
          <p14:tracePt t="5978" x="2233613" y="3028950"/>
          <p14:tracePt t="6021" x="2238375" y="3028950"/>
          <p14:tracePt t="6029" x="2252663" y="3028950"/>
          <p14:tracePt t="6036" x="2276475" y="3028950"/>
          <p14:tracePt t="6045" x="2309813" y="3028950"/>
          <p14:tracePt t="6061" x="2400300" y="3028950"/>
          <p14:tracePt t="6078" x="2490788" y="3028950"/>
          <p14:tracePt t="6095" x="2605088" y="3028950"/>
          <p14:tracePt t="6111" x="2652713" y="3024188"/>
          <p14:tracePt t="6128" x="2695575" y="3014663"/>
          <p14:tracePt t="6145" x="2733675" y="3014663"/>
          <p14:tracePt t="6161" x="2757488" y="3014663"/>
          <p14:tracePt t="6178" x="2762250" y="3014663"/>
          <p14:tracePt t="6195" x="2771775" y="3014663"/>
          <p14:tracePt t="6212" x="2776538" y="3014663"/>
          <p14:tracePt t="7005" x="2762250" y="3005138"/>
          <p14:tracePt t="7012" x="2728913" y="2976563"/>
          <p14:tracePt t="7028" x="2671763" y="2914650"/>
          <p14:tracePt t="7045" x="2600325" y="2843213"/>
          <p14:tracePt t="7061" x="2547938" y="2795588"/>
          <p14:tracePt t="7078" x="2495550" y="2752725"/>
          <p14:tracePt t="7111" x="2476500" y="2733675"/>
          <p14:tracePt t="7145" x="2471738" y="2719388"/>
          <p14:tracePt t="7161" x="2486025" y="2705100"/>
          <p14:tracePt t="7180" x="2586038" y="2690813"/>
          <p14:tracePt t="7195" x="2728913" y="2690813"/>
          <p14:tracePt t="7211" x="2867025" y="2695575"/>
          <p14:tracePt t="7228" x="3000375" y="2705100"/>
          <p14:tracePt t="7245" x="3176588" y="2714625"/>
          <p14:tracePt t="7261" x="3400425" y="2714625"/>
          <p14:tracePt t="7278" x="3514725" y="2709863"/>
          <p14:tracePt t="7295" x="3614738" y="2709863"/>
          <p14:tracePt t="7311" x="3686175" y="2709863"/>
          <p14:tracePt t="7312" x="3709988" y="2719388"/>
          <p14:tracePt t="7328" x="3752850" y="2724150"/>
          <p14:tracePt t="7345" x="3776663" y="2733675"/>
          <p14:tracePt t="7361" x="3795713" y="2752725"/>
          <p14:tracePt t="7378" x="3800475" y="2800350"/>
          <p14:tracePt t="7395" x="3786188" y="2838450"/>
          <p14:tracePt t="7411" x="3748088" y="2876550"/>
          <p14:tracePt t="7428" x="3695700" y="2933700"/>
          <p14:tracePt t="7445" x="3590925" y="3014663"/>
          <p14:tracePt t="7461" x="3533775" y="3048000"/>
          <p14:tracePt t="7478" x="3509963" y="3067050"/>
          <p14:tracePt t="7495" x="3495675" y="3076575"/>
          <p14:tracePt t="7511" x="3490913" y="3076575"/>
          <p14:tracePt t="7547" x="3495675" y="3076575"/>
          <p14:tracePt t="7561" x="3505200" y="3076575"/>
          <p14:tracePt t="7578" x="3586163" y="3067050"/>
          <p14:tracePt t="7595" x="3652838" y="3062288"/>
          <p14:tracePt t="7611" x="3724275" y="3052763"/>
          <p14:tracePt t="7628" x="3786188" y="3038475"/>
          <p14:tracePt t="7644" x="3824288" y="3038475"/>
          <p14:tracePt t="7661" x="3843338" y="3038475"/>
          <p14:tracePt t="7678" x="3852863" y="3038475"/>
          <p14:tracePt t="7695" x="3862388" y="3038475"/>
          <p14:tracePt t="7711" x="3871913" y="3038475"/>
          <p14:tracePt t="8142" x="3948113" y="3019425"/>
          <p14:tracePt t="8149" x="4062413" y="2990850"/>
          <p14:tracePt t="8161" x="4162425" y="2971800"/>
          <p14:tracePt t="8178" x="4357688" y="2919413"/>
          <p14:tracePt t="8195" x="4667250" y="2871788"/>
          <p14:tracePt t="8212" x="4838700" y="2843213"/>
          <p14:tracePt t="8245" x="5186363" y="2809875"/>
          <p14:tracePt t="8278" x="5334000" y="2809875"/>
          <p14:tracePt t="8295" x="5386388" y="2809875"/>
          <p14:tracePt t="8311" x="5462588" y="2809875"/>
          <p14:tracePt t="8328" x="5519738" y="2809875"/>
          <p14:tracePt t="8345" x="5553075" y="2805113"/>
          <p14:tracePt t="8361" x="5600700" y="2800350"/>
          <p14:tracePt t="8378" x="5653088" y="2790825"/>
          <p14:tracePt t="8395" x="5681663" y="2790825"/>
          <p14:tracePt t="8411" x="5710238" y="2790825"/>
          <p14:tracePt t="8428" x="5762625" y="2790825"/>
          <p14:tracePt t="8445" x="5805488" y="2795588"/>
          <p14:tracePt t="8461" x="5848350" y="2800350"/>
          <p14:tracePt t="8478" x="5891213" y="2805113"/>
          <p14:tracePt t="8495" x="5967413" y="2819400"/>
          <p14:tracePt t="8511" x="6005513" y="2824163"/>
          <p14:tracePt t="8528" x="6024563" y="2824163"/>
          <p14:tracePt t="8545" x="6048375" y="2824163"/>
          <p14:tracePt t="8561" x="6057900" y="2824163"/>
          <p14:tracePt t="8578" x="6067425" y="2824163"/>
          <p14:tracePt t="8811" x="6134100" y="2814638"/>
          <p14:tracePt t="8818" x="6224588" y="2809875"/>
          <p14:tracePt t="8828" x="6291263" y="2800350"/>
          <p14:tracePt t="8844" x="6462713" y="2781300"/>
          <p14:tracePt t="8861" x="6672263" y="2781300"/>
          <p14:tracePt t="8878" x="6762750" y="2781300"/>
          <p14:tracePt t="8895" x="6815138" y="2790825"/>
          <p14:tracePt t="8911" x="6848475" y="2790825"/>
          <p14:tracePt t="8928" x="6886575" y="2795588"/>
          <p14:tracePt t="8945" x="6896100" y="2795588"/>
          <p14:tracePt t="8961" x="6905625" y="2795588"/>
          <p14:tracePt t="8978" x="6905625" y="2800350"/>
          <p14:tracePt t="8994" x="6905625" y="2809875"/>
          <p14:tracePt t="9011" x="6896100" y="2814638"/>
          <p14:tracePt t="9028" x="6877050" y="2828925"/>
          <p14:tracePt t="9045" x="6710363" y="2895600"/>
          <p14:tracePt t="9061" x="6572250" y="2928938"/>
          <p14:tracePt t="9078" x="6396038" y="2957513"/>
          <p14:tracePt t="9094" x="6181725" y="2976563"/>
          <p14:tracePt t="9111" x="5972175" y="2990850"/>
          <p14:tracePt t="9128" x="5857875" y="2990850"/>
          <p14:tracePt t="9144" x="5762625" y="2981325"/>
          <p14:tracePt t="9161" x="5715000" y="2967038"/>
          <p14:tracePt t="9178" x="5681663" y="2957513"/>
          <p14:tracePt t="9194" x="5676900" y="2957513"/>
          <p14:tracePt t="9228" x="5695950" y="2947988"/>
          <p14:tracePt t="9244" x="5738813" y="2943225"/>
          <p14:tracePt t="9261" x="5805488" y="2943225"/>
          <p14:tracePt t="9278" x="5910263" y="2947988"/>
          <p14:tracePt t="9295" x="6038850" y="2962275"/>
          <p14:tracePt t="9311" x="6096000" y="2962275"/>
          <p14:tracePt t="9328" x="6148388" y="2962275"/>
          <p14:tracePt t="9345" x="6167438" y="2962275"/>
          <p14:tracePt t="9361" x="6186488" y="2962275"/>
          <p14:tracePt t="9378" x="6191250" y="2962275"/>
          <p14:tracePt t="9395" x="6196013" y="2962275"/>
          <p14:tracePt t="9411" x="6200775" y="2962275"/>
          <p14:tracePt t="12466" x="6257925" y="2795588"/>
          <p14:tracePt t="12473" x="6338888" y="2586038"/>
          <p14:tracePt t="12480" x="6400800" y="2457450"/>
          <p14:tracePt t="12494" x="6529388" y="2300288"/>
          <p14:tracePt t="12511" x="6638925" y="2147888"/>
          <p14:tracePt t="12528" x="6724650" y="2047875"/>
          <p14:tracePt t="12561" x="6896100" y="1900238"/>
          <p14:tracePt t="12594" x="7024688" y="1843088"/>
          <p14:tracePt t="12612" x="7096125" y="1824038"/>
          <p14:tracePt t="12628" x="7138988" y="1814513"/>
          <p14:tracePt t="12644" x="7172325" y="1804988"/>
          <p14:tracePt t="12661" x="7210425" y="1795463"/>
          <p14:tracePt t="12678" x="7272338" y="1785938"/>
          <p14:tracePt t="12694" x="7310438" y="1781175"/>
          <p14:tracePt t="12711" x="7329488" y="1781175"/>
          <p14:tracePt t="12728" x="7353300" y="1781175"/>
          <p14:tracePt t="12744" x="7381875" y="1771650"/>
          <p14:tracePt t="12761" x="7419975" y="1766888"/>
          <p14:tracePt t="12777" x="7462838" y="1752600"/>
          <p14:tracePt t="12794" x="7519988" y="1743075"/>
          <p14:tracePt t="12811" x="7562850" y="1724025"/>
          <p14:tracePt t="12827" x="7605713" y="1709738"/>
          <p14:tracePt t="12844" x="7643813" y="1700213"/>
          <p14:tracePt t="12861" x="7691438" y="1681163"/>
          <p14:tracePt t="12878" x="7734300" y="1666875"/>
          <p14:tracePt t="12894" x="7777163" y="1662113"/>
          <p14:tracePt t="12911" x="7815263" y="1657350"/>
          <p14:tracePt t="12927" x="7867650" y="1657350"/>
          <p14:tracePt t="12944" x="7910513" y="1657350"/>
          <p14:tracePt t="12961" x="7948613" y="1657350"/>
          <p14:tracePt t="12977" x="7991475" y="1657350"/>
          <p14:tracePt t="12994" x="8043863" y="1657350"/>
          <p14:tracePt t="13011" x="8086725" y="1662113"/>
          <p14:tracePt t="13028" x="8120063" y="1662113"/>
          <p14:tracePt t="13044" x="8181975" y="1662113"/>
          <p14:tracePt t="13061" x="8220075" y="1662113"/>
          <p14:tracePt t="13077" x="8239125" y="1662113"/>
          <p14:tracePt t="13094" x="8262938" y="1657350"/>
          <p14:tracePt t="13111" x="8277225" y="1657350"/>
          <p14:tracePt t="13127" x="8281988" y="1657350"/>
          <p14:tracePt t="13162" x="8272463" y="1657350"/>
          <p14:tracePt t="13177" x="8124825" y="1666875"/>
          <p14:tracePt t="13194" x="7800975" y="1681163"/>
          <p14:tracePt t="13211" x="7215188" y="1681163"/>
          <p14:tracePt t="13228" x="6167438" y="1652588"/>
          <p14:tracePt t="13244" x="5529263" y="1638300"/>
          <p14:tracePt t="13261" x="4895850" y="1638300"/>
          <p14:tracePt t="13277" x="4462463" y="1638300"/>
          <p14:tracePt t="13294" x="3957638" y="1628775"/>
          <p14:tracePt t="13311" x="3743325" y="1609725"/>
          <p14:tracePt t="13327" x="3543300" y="1600200"/>
          <p14:tracePt t="13344" x="3400425" y="1595438"/>
          <p14:tracePt t="13361" x="3228975" y="1595438"/>
          <p14:tracePt t="13378" x="3128963" y="1595438"/>
          <p14:tracePt t="13394" x="3024188" y="1614488"/>
          <p14:tracePt t="13411" x="2895600" y="1628775"/>
          <p14:tracePt t="13428" x="2824163" y="1633538"/>
          <p14:tracePt t="13444" x="2733675" y="1643063"/>
          <p14:tracePt t="13461" x="2638425" y="1657350"/>
          <p14:tracePt t="13478" x="2481263" y="1676400"/>
          <p14:tracePt t="13494" x="2400300" y="1681163"/>
          <p14:tracePt t="13511" x="2328863" y="1690688"/>
          <p14:tracePt t="13528" x="2257425" y="1704975"/>
          <p14:tracePt t="13544" x="2171700" y="1714500"/>
          <p14:tracePt t="13561" x="2133600" y="1724025"/>
          <p14:tracePt t="13578" x="2105025" y="1728788"/>
          <p14:tracePt t="13594" x="2071688" y="1738313"/>
          <p14:tracePt t="13611" x="2052638" y="1747838"/>
          <p14:tracePt t="13628" x="2038350" y="1747838"/>
          <p14:tracePt t="13644" x="2033588" y="1747838"/>
          <p14:tracePt t="13661" x="2024063" y="1747838"/>
          <p14:tracePt t="13677" x="2014538" y="1747838"/>
          <p14:tracePt t="13694" x="2009775" y="1747838"/>
          <p14:tracePt t="13727" x="2081213" y="1762125"/>
          <p14:tracePt t="13744" x="2247900" y="1776413"/>
          <p14:tracePt t="13761" x="2619375" y="1776413"/>
          <p14:tracePt t="13777" x="3009900" y="1771650"/>
          <p14:tracePt t="13794" x="3695700" y="1704975"/>
          <p14:tracePt t="13811" x="4210050" y="1652588"/>
          <p14:tracePt t="13828" x="4652963" y="1628775"/>
          <p14:tracePt t="13844" x="5243513" y="1628775"/>
          <p14:tracePt t="13861" x="5572125" y="1633538"/>
          <p14:tracePt t="13878" x="5791200" y="1643063"/>
          <p14:tracePt t="13894" x="5948363" y="1652588"/>
          <p14:tracePt t="13911" x="6143625" y="1676400"/>
          <p14:tracePt t="13927" x="6224588" y="1700213"/>
          <p14:tracePt t="13944" x="6291263" y="1719263"/>
          <p14:tracePt t="13961" x="6324600" y="1728788"/>
          <p14:tracePt t="13977" x="6353175" y="1733550"/>
          <p14:tracePt t="13994" x="6357938" y="1733550"/>
          <p14:tracePt t="14011" x="6362700" y="1733550"/>
          <p14:tracePt t="14600" x="6362700" y="1738313"/>
          <p14:tracePt t="14607" x="6362700" y="1743075"/>
          <p14:tracePt t="14615" x="6357938" y="1747838"/>
          <p14:tracePt t="14627" x="6357938" y="1757363"/>
          <p14:tracePt t="14644" x="6348413" y="1776413"/>
          <p14:tracePt t="14661" x="6338888" y="1781175"/>
          <p14:tracePt t="14694" x="6334125" y="1785938"/>
          <p14:tracePt t="15011" x="6329363" y="1785938"/>
          <p14:tracePt t="15026" x="6324600" y="1785938"/>
          <p14:tracePt t="15040" x="6319838" y="1790700"/>
          <p14:tracePt t="15048" x="6315075" y="1795463"/>
          <p14:tracePt t="15061" x="6310313" y="1795463"/>
          <p14:tracePt t="15094" x="6253163" y="1819275"/>
          <p14:tracePt t="15127" x="6172200" y="1847850"/>
          <p14:tracePt t="15144" x="5986463" y="1890713"/>
          <p14:tracePt t="15161" x="5848350" y="1909763"/>
          <p14:tracePt t="15177" x="5705475" y="1924050"/>
          <p14:tracePt t="15194" x="5391150" y="1981200"/>
          <p14:tracePt t="15211" x="5210175" y="2024063"/>
          <p14:tracePt t="15227" x="5014913" y="2090738"/>
          <p14:tracePt t="15244" x="4843463" y="2143125"/>
          <p14:tracePt t="15261" x="4686300" y="2209800"/>
          <p14:tracePt t="15277" x="4624388" y="2233613"/>
          <p14:tracePt t="15294" x="4591050" y="2243138"/>
          <p14:tracePt t="15311" x="4572000" y="2247900"/>
          <p14:tracePt t="15554" x="4519613" y="2281238"/>
          <p14:tracePt t="15561" x="4433888" y="2314575"/>
          <p14:tracePt t="15569" x="4333875" y="2362200"/>
          <p14:tracePt t="15577" x="4229100" y="2409825"/>
          <p14:tracePt t="15594" x="4024313" y="2476500"/>
          <p14:tracePt t="15611" x="3810000" y="2524125"/>
          <p14:tracePt t="15627" x="3552825" y="2528888"/>
          <p14:tracePt t="15644" x="3409950" y="2528888"/>
          <p14:tracePt t="15661" x="3295650" y="2528888"/>
          <p14:tracePt t="15677" x="3205163" y="2528888"/>
          <p14:tracePt t="15694" x="3100388" y="2528888"/>
          <p14:tracePt t="15711" x="3052763" y="2528888"/>
          <p14:tracePt t="15727" x="3009900" y="2533650"/>
          <p14:tracePt t="15744" x="2967038" y="2533650"/>
          <p14:tracePt t="15761" x="2919413" y="2533650"/>
          <p14:tracePt t="15777" x="2890838" y="2533650"/>
          <p14:tracePt t="15794" x="2862263" y="2533650"/>
          <p14:tracePt t="15811" x="2800350" y="2519363"/>
          <p14:tracePt t="15827" x="2762250" y="2514600"/>
          <p14:tracePt t="15845" x="2714625" y="2519363"/>
          <p14:tracePt t="15862" x="2657475" y="2533650"/>
          <p14:tracePt t="15878" x="2624138" y="2547938"/>
          <p14:tracePt t="15894" x="2586038" y="2552700"/>
          <p14:tracePt t="15911" x="2557463" y="2552700"/>
          <p14:tracePt t="15927" x="2528888" y="2552700"/>
          <p14:tracePt t="15944" x="2495550" y="2547938"/>
          <p14:tracePt t="15961" x="2486025" y="2547938"/>
          <p14:tracePt t="15977" x="2471738" y="2547938"/>
          <p14:tracePt t="15994" x="2457450" y="2547938"/>
          <p14:tracePt t="16011" x="2447925" y="2547938"/>
          <p14:tracePt t="16028" x="2443163" y="2547938"/>
          <p14:tracePt t="16044" x="2438400" y="2547938"/>
          <p14:tracePt t="16061" x="2433638" y="2547938"/>
          <p14:tracePt t="16127" x="2443163" y="2543175"/>
          <p14:tracePt t="16134" x="2452688" y="2538413"/>
          <p14:tracePt t="16144" x="2481263" y="2538413"/>
          <p14:tracePt t="16161" x="2528888" y="2538413"/>
          <p14:tracePt t="16178" x="2619375" y="2538413"/>
          <p14:tracePt t="16194" x="2700338" y="2538413"/>
          <p14:tracePt t="16211" x="2771775" y="2538413"/>
          <p14:tracePt t="16228" x="2847975" y="2538413"/>
          <p14:tracePt t="16244" x="2933700" y="2538413"/>
          <p14:tracePt t="16261" x="2971800" y="2538413"/>
          <p14:tracePt t="16277" x="3005138" y="2538413"/>
          <p14:tracePt t="16294" x="3038475" y="2538413"/>
          <p14:tracePt t="16311" x="3086100" y="2538413"/>
          <p14:tracePt t="16327" x="3124200" y="2538413"/>
          <p14:tracePt t="16344" x="3167063" y="2538413"/>
          <p14:tracePt t="16361" x="3214688" y="2538413"/>
          <p14:tracePt t="16377" x="3286125" y="2543175"/>
          <p14:tracePt t="16394" x="3328988" y="2557463"/>
          <p14:tracePt t="16411" x="3362325" y="2562225"/>
          <p14:tracePt t="16427" x="3409950" y="2576513"/>
          <p14:tracePt t="16444" x="3452813" y="2581275"/>
          <p14:tracePt t="16461" x="3490913" y="2581275"/>
          <p14:tracePt t="16477" x="3538538" y="2586038"/>
          <p14:tracePt t="16494" x="3614738" y="2595563"/>
          <p14:tracePt t="16511" x="3652838" y="2595563"/>
          <p14:tracePt t="16528" x="3686175" y="2595563"/>
          <p14:tracePt t="16544" x="3714750" y="2595563"/>
          <p14:tracePt t="16561" x="3752850" y="2595563"/>
          <p14:tracePt t="16577" x="3771900" y="2595563"/>
          <p14:tracePt t="16594" x="3781425" y="2595563"/>
          <p14:tracePt t="16611" x="3790950" y="2595563"/>
          <p14:tracePt t="16627" x="3795713" y="2595563"/>
          <p14:tracePt t="16663" x="3790950" y="2595563"/>
          <p14:tracePt t="16677" x="3733800" y="2586038"/>
          <p14:tracePt t="16694" x="3595688" y="2552700"/>
          <p14:tracePt t="16711" x="3448050" y="2514600"/>
          <p14:tracePt t="16727" x="3276600" y="2471738"/>
          <p14:tracePt t="16744" x="3038475" y="2428875"/>
          <p14:tracePt t="16761" x="2933700" y="2409825"/>
          <p14:tracePt t="16777" x="2867025" y="2409825"/>
          <p14:tracePt t="16794" x="2795588" y="2409825"/>
          <p14:tracePt t="16811" x="2762250" y="2409825"/>
          <p14:tracePt t="16828" x="2743200" y="2409825"/>
          <p14:tracePt t="16844" x="2724150" y="2409825"/>
          <p14:tracePt t="16861" x="2714625" y="2409825"/>
          <p14:tracePt t="16877" x="2705100" y="2409825"/>
          <p14:tracePt t="16993" x="2714625" y="2409825"/>
          <p14:tracePt t="17000" x="2719388" y="2409825"/>
          <p14:tracePt t="17011" x="2733675" y="2409825"/>
          <p14:tracePt t="17028" x="2786063" y="2433638"/>
          <p14:tracePt t="17044" x="2962275" y="2481263"/>
          <p14:tracePt t="17061" x="3086100" y="2490788"/>
          <p14:tracePt t="17077" x="3200400" y="2490788"/>
          <p14:tracePt t="17094" x="3319463" y="2490788"/>
          <p14:tracePt t="17110" x="3500438" y="2486025"/>
          <p14:tracePt t="17127" x="3590925" y="2486025"/>
          <p14:tracePt t="17144" x="3671888" y="2486025"/>
          <p14:tracePt t="17161" x="3738563" y="2486025"/>
          <p14:tracePt t="17177" x="3857625" y="2481263"/>
          <p14:tracePt t="17194" x="3929063" y="2481263"/>
          <p14:tracePt t="17211" x="3986213" y="2481263"/>
          <p14:tracePt t="17228" x="4038600" y="2481263"/>
          <p14:tracePt t="17244" x="4057650" y="2481263"/>
          <p14:tracePt t="17261" x="4076700" y="2481263"/>
          <p14:tracePt t="17277" x="4086225" y="2481263"/>
          <p14:tracePt t="17294" x="4090988" y="2481263"/>
          <p14:tracePt t="17327" x="4081463" y="2481263"/>
          <p14:tracePt t="17344" x="4014788" y="2486025"/>
          <p14:tracePt t="17361" x="3810000" y="2486025"/>
          <p14:tracePt t="17378" x="3633788" y="2466975"/>
          <p14:tracePt t="17394" x="3443288" y="2447925"/>
          <p14:tracePt t="17411" x="3248025" y="2395538"/>
          <p14:tracePt t="17427" x="3119438" y="2362200"/>
          <p14:tracePt t="17444" x="3000375" y="2328863"/>
          <p14:tracePt t="17460" x="2919413" y="2305050"/>
          <p14:tracePt t="17477" x="2809875" y="2286000"/>
          <p14:tracePt t="17494" x="2757488" y="2276475"/>
          <p14:tracePt t="17511" x="2705100" y="2266950"/>
          <p14:tracePt t="17527" x="2647950" y="2266950"/>
          <p14:tracePt t="17544" x="2552700" y="2281238"/>
          <p14:tracePt t="17561" x="2490788" y="2295525"/>
          <p14:tracePt t="17577" x="2414588" y="2324100"/>
          <p14:tracePt t="17594" x="2309813" y="2386013"/>
          <p14:tracePt t="17611" x="2219325" y="2424113"/>
          <p14:tracePt t="17627" x="2157413" y="2452688"/>
          <p14:tracePt t="17644" x="2081213" y="2476500"/>
          <p14:tracePt t="17661" x="2005013" y="2505075"/>
          <p14:tracePt t="17677" x="1966913" y="2514600"/>
          <p14:tracePt t="17694" x="1919288" y="2533650"/>
          <p14:tracePt t="17710" x="1876425" y="2552700"/>
          <p14:tracePt t="17727" x="1809750" y="2566988"/>
          <p14:tracePt t="17744" x="1762125" y="2581275"/>
          <p14:tracePt t="17761" x="1728788" y="2581275"/>
          <p14:tracePt t="17777" x="1704975" y="2576513"/>
          <p14:tracePt t="17794" x="1685925" y="2576513"/>
          <p14:tracePt t="17811" x="1681163" y="2576513"/>
          <p14:tracePt t="17827" x="1676400" y="2576513"/>
          <p14:tracePt t="17844" x="1666875" y="2576513"/>
          <p14:tracePt t="17861" x="1662113" y="2576513"/>
          <p14:tracePt t="17877" x="1657350" y="2576513"/>
          <p14:tracePt t="18592" x="1681163" y="2576513"/>
          <p14:tracePt t="18600" x="1714500" y="2576513"/>
          <p14:tracePt t="18610" x="1762125" y="2571750"/>
          <p14:tracePt t="18627" x="1852613" y="2562225"/>
          <p14:tracePt t="18644" x="1990725" y="2562225"/>
          <p14:tracePt t="18661" x="2071688" y="2562225"/>
          <p14:tracePt t="18694" x="2181225" y="2562225"/>
          <p14:tracePt t="18727" x="2305050" y="2562225"/>
          <p14:tracePt t="18744" x="2371725" y="2562225"/>
          <p14:tracePt t="18761" x="2486025" y="2562225"/>
          <p14:tracePt t="18777" x="2557463" y="2557463"/>
          <p14:tracePt t="18794" x="2614613" y="2557463"/>
          <p14:tracePt t="18811" x="2695575" y="2557463"/>
          <p14:tracePt t="18813" x="2728913" y="2557463"/>
          <p14:tracePt t="18827" x="2809875" y="2557463"/>
          <p14:tracePt t="18844" x="2867025" y="2557463"/>
          <p14:tracePt t="18860" x="2924175" y="2557463"/>
          <p14:tracePt t="18877" x="2976563" y="2557463"/>
          <p14:tracePt t="18894" x="3057525" y="2557463"/>
          <p14:tracePt t="18911" x="3133725" y="2557463"/>
          <p14:tracePt t="18927" x="3214688" y="2557463"/>
          <p14:tracePt t="18944" x="3286125" y="2557463"/>
          <p14:tracePt t="18960" x="3381375" y="2557463"/>
          <p14:tracePt t="18977" x="3429000" y="2557463"/>
          <p14:tracePt t="18994" x="3481388" y="2557463"/>
          <p14:tracePt t="19010" x="3571875" y="2557463"/>
          <p14:tracePt t="19027" x="3629025" y="2557463"/>
          <p14:tracePt t="19044" x="3681413" y="2566988"/>
          <p14:tracePt t="19060" x="3724275" y="2566988"/>
          <p14:tracePt t="19077" x="3781425" y="2566988"/>
          <p14:tracePt t="19094" x="3824288" y="2566988"/>
          <p14:tracePt t="19110" x="3867150" y="2566988"/>
          <p14:tracePt t="19127" x="3905250" y="2566988"/>
          <p14:tracePt t="19144" x="3967163" y="2566988"/>
          <p14:tracePt t="19160" x="4000500" y="2566988"/>
          <p14:tracePt t="19177" x="4038600" y="2566988"/>
          <p14:tracePt t="19194" x="4081463" y="2566988"/>
          <p14:tracePt t="19210" x="4105275" y="2566988"/>
          <p14:tracePt t="19227" x="4124325" y="2566988"/>
          <p14:tracePt t="19244" x="4138613" y="2566988"/>
          <p14:tracePt t="19261" x="4157663" y="2566988"/>
          <p14:tracePt t="19277" x="4167188" y="2566988"/>
          <p14:tracePt t="19294" x="4171950" y="2566988"/>
          <p14:tracePt t="19311" x="4176713" y="2566988"/>
          <p14:tracePt t="20053" x="4119563" y="2590800"/>
          <p14:tracePt t="20061" x="4033838" y="2638425"/>
          <p14:tracePt t="20068" x="3943350" y="2686050"/>
          <p14:tracePt t="20077" x="3871913" y="2719388"/>
          <p14:tracePt t="20094" x="3729038" y="2790825"/>
          <p14:tracePt t="20111" x="3624263" y="2833688"/>
          <p14:tracePt t="20144" x="3409950" y="2867025"/>
          <p14:tracePt t="20177" x="3243263" y="2805113"/>
          <p14:tracePt t="20194" x="3190875" y="2781300"/>
          <p14:tracePt t="20210" x="3148013" y="2771775"/>
          <p14:tracePt t="20227" x="3100388" y="2762250"/>
          <p14:tracePt t="20244" x="3028950" y="2762250"/>
          <p14:tracePt t="20260" x="2976563" y="2762250"/>
          <p14:tracePt t="20277" x="2933700" y="2762250"/>
          <p14:tracePt t="20294" x="2886075" y="2762250"/>
          <p14:tracePt t="20310" x="2828925" y="2767013"/>
          <p14:tracePt t="20327" x="2795588" y="2767013"/>
          <p14:tracePt t="20344" x="2752725" y="2771775"/>
          <p14:tracePt t="20361" x="2676525" y="2771775"/>
          <p14:tracePt t="20377" x="2619375" y="2771775"/>
          <p14:tracePt t="20394" x="2571750" y="2771775"/>
          <p14:tracePt t="20410" x="2528888" y="2771775"/>
          <p14:tracePt t="20427" x="2481263" y="2771775"/>
          <p14:tracePt t="20444" x="2452688" y="2771775"/>
          <p14:tracePt t="20460" x="2428875" y="2771775"/>
          <p14:tracePt t="20477" x="2409825" y="2767013"/>
          <p14:tracePt t="20494" x="2376488" y="2752725"/>
          <p14:tracePt t="20510" x="2357438" y="2752725"/>
          <p14:tracePt t="20527" x="2343150" y="2752725"/>
          <p14:tracePt t="20544" x="2338388" y="2752725"/>
          <p14:tracePt t="20560" x="2328863" y="2752725"/>
          <p14:tracePt t="20577" x="2319338" y="2752725"/>
          <p14:tracePt t="20594" x="2314575" y="2752725"/>
          <p14:tracePt t="20610" x="2309813" y="2752725"/>
          <p14:tracePt t="20869" x="2343150" y="2743200"/>
          <p14:tracePt t="20876" x="2400300" y="2743200"/>
          <p14:tracePt t="20883" x="2466975" y="2733675"/>
          <p14:tracePt t="20894" x="2538413" y="2724150"/>
          <p14:tracePt t="20910" x="2662238" y="2714625"/>
          <p14:tracePt t="20927" x="2928938" y="2700338"/>
          <p14:tracePt t="20944" x="3119438" y="2690813"/>
          <p14:tracePt t="20960" x="3281363" y="2690813"/>
          <p14:tracePt t="20977" x="3581400" y="2690813"/>
          <p14:tracePt t="20994" x="3748088" y="2690813"/>
          <p14:tracePt t="21010" x="3914775" y="2690813"/>
          <p14:tracePt t="21027" x="4071938" y="2690813"/>
          <p14:tracePt t="21044" x="4271963" y="2681288"/>
          <p14:tracePt t="21060" x="4395788" y="2671763"/>
          <p14:tracePt t="21077" x="4486275" y="2671763"/>
          <p14:tracePt t="21094" x="4581525" y="2681288"/>
          <p14:tracePt t="21110" x="4657725" y="2690813"/>
          <p14:tracePt t="21127" x="4676775" y="2695575"/>
          <p14:tracePt t="21143" x="4691063" y="2695575"/>
          <p14:tracePt t="21160" x="4695825" y="2695575"/>
          <p14:tracePt t="21177" x="4695825" y="2705100"/>
          <p14:tracePt t="21194" x="4648200" y="2724150"/>
          <p14:tracePt t="21210" x="4552950" y="2762250"/>
          <p14:tracePt t="21227" x="4319588" y="2852738"/>
          <p14:tracePt t="21244" x="4138613" y="2900363"/>
          <p14:tracePt t="21260" x="3976688" y="2952750"/>
          <p14:tracePt t="21277" x="3848100" y="2986088"/>
          <p14:tracePt t="21293" x="3705225" y="3033713"/>
          <p14:tracePt t="21310" x="3643313" y="3057525"/>
          <p14:tracePt t="21327" x="3605213" y="3067050"/>
          <p14:tracePt t="21344" x="3590925" y="3071813"/>
          <p14:tracePt t="21360" x="3581400" y="3071813"/>
          <p14:tracePt t="21396" x="3590925" y="3071813"/>
          <p14:tracePt t="21410" x="3633788" y="3067050"/>
          <p14:tracePt t="21427" x="3705225" y="3062288"/>
          <p14:tracePt t="21444" x="3805238" y="3062288"/>
          <p14:tracePt t="21460" x="3910013" y="3062288"/>
          <p14:tracePt t="21477" x="4071938" y="3081338"/>
          <p14:tracePt t="21494" x="4148138" y="3081338"/>
          <p14:tracePt t="21510" x="4238625" y="3081338"/>
          <p14:tracePt t="21527" x="4329113" y="3081338"/>
          <p14:tracePt t="21544" x="4433888" y="3076575"/>
          <p14:tracePt t="21560" x="4495800" y="3067050"/>
          <p14:tracePt t="21577" x="4538663" y="3067050"/>
          <p14:tracePt t="21593" x="4572000" y="3067050"/>
          <p14:tracePt t="21610" x="4581525" y="3067050"/>
          <p14:tracePt t="21627" x="4586288" y="3067050"/>
          <p14:tracePt t="21643" x="4595813" y="3067050"/>
          <p14:tracePt t="21660" x="4600575" y="3067050"/>
          <p14:tracePt t="23399" x="4591050" y="3048000"/>
          <p14:tracePt t="23406" x="4576763" y="3000375"/>
          <p14:tracePt t="23414" x="4543425" y="2938463"/>
          <p14:tracePt t="23427" x="4505325" y="2867025"/>
          <p14:tracePt t="23443" x="4386263" y="2714625"/>
          <p14:tracePt t="23460" x="4329113" y="2652713"/>
          <p14:tracePt t="23493" x="4162425" y="2552700"/>
          <p14:tracePt t="23527" x="3867150" y="2476500"/>
          <p14:tracePt t="23543" x="3776663" y="2462213"/>
          <p14:tracePt t="23560" x="3638550" y="2452688"/>
          <p14:tracePt t="23577" x="3538538" y="2452688"/>
          <p14:tracePt t="23593" x="3467100" y="2452688"/>
          <p14:tracePt t="23610" x="3409950" y="2452688"/>
          <p14:tracePt t="23627" x="3324225" y="2452688"/>
          <p14:tracePt t="23643" x="3257550" y="2462213"/>
          <p14:tracePt t="23660" x="3186113" y="2466975"/>
          <p14:tracePt t="23677" x="3095625" y="2466975"/>
          <p14:tracePt t="23693" x="2990850" y="2476500"/>
          <p14:tracePt t="23710" x="2928938" y="2481263"/>
          <p14:tracePt t="23727" x="2852738" y="2490788"/>
          <p14:tracePt t="23744" x="2733675" y="2495550"/>
          <p14:tracePt t="23760" x="2676525" y="2495550"/>
          <p14:tracePt t="23777" x="2624138" y="2495550"/>
          <p14:tracePt t="23793" x="2590800" y="2495550"/>
          <p14:tracePt t="23811" x="2566988" y="2495550"/>
          <p14:tracePt t="23827" x="2547938" y="2495550"/>
          <p14:tracePt t="23844" x="2543175" y="2495550"/>
          <p14:tracePt t="23860" x="2538413" y="2495550"/>
          <p14:tracePt t="23877" x="2528888" y="2495550"/>
          <p14:tracePt t="23914" x="2543175" y="2495550"/>
          <p14:tracePt t="23927" x="2576513" y="2495550"/>
          <p14:tracePt t="23943" x="2776538" y="2486025"/>
          <p14:tracePt t="23960" x="2957513" y="2466975"/>
          <p14:tracePt t="23977" x="3190875" y="2447925"/>
          <p14:tracePt t="23994" x="3490913" y="2414588"/>
          <p14:tracePt t="24010" x="3705225" y="2395538"/>
          <p14:tracePt t="24027" x="3871913" y="2386013"/>
          <p14:tracePt t="24043" x="3981450" y="2386013"/>
          <p14:tracePt t="24060" x="4110038" y="2390775"/>
          <p14:tracePt t="24077" x="4157663" y="2390775"/>
          <p14:tracePt t="24093" x="4200525" y="2390775"/>
          <p14:tracePt t="24110" x="4229100" y="2390775"/>
          <p14:tracePt t="24127" x="4262438" y="2390775"/>
          <p14:tracePt t="24143" x="4271963" y="2390775"/>
          <p14:tracePt t="24160" x="4281488" y="2390775"/>
          <p14:tracePt t="24177" x="4291013" y="2395538"/>
          <p14:tracePt t="24193" x="4300538" y="2400300"/>
          <p14:tracePt t="24210" x="4305300" y="2424113"/>
          <p14:tracePt t="24227" x="4310063" y="2466975"/>
          <p14:tracePt t="24243" x="4324350" y="2586038"/>
          <p14:tracePt t="24260" x="4338638" y="2647950"/>
          <p14:tracePt t="24277" x="4348163" y="2695575"/>
          <p14:tracePt t="24293" x="4352925" y="2733675"/>
          <p14:tracePt t="24310" x="4362450" y="2767013"/>
          <p14:tracePt t="24327" x="4376738" y="2790825"/>
          <p14:tracePt t="24343" x="4381500" y="2809875"/>
          <p14:tracePt t="24360" x="4391025" y="2843213"/>
          <p14:tracePt t="24377" x="4395788" y="2867025"/>
          <p14:tracePt t="24393" x="4405313" y="2890838"/>
          <p14:tracePt t="24410" x="4410075" y="2919413"/>
          <p14:tracePt t="24427" x="4419600" y="2971800"/>
          <p14:tracePt t="24443" x="4433888" y="2995613"/>
          <p14:tracePt t="24460" x="4433888" y="3005138"/>
          <p14:tracePt t="24477" x="4433888" y="3014663"/>
          <p14:tracePt t="24493" x="4433888" y="3019425"/>
          <p14:tracePt t="24510" x="4438650" y="3019425"/>
          <p14:tracePt t="24527" x="4443413" y="3019425"/>
          <p14:tracePt t="24544" x="4476750" y="2995613"/>
          <p14:tracePt t="24560" x="4510088" y="2957513"/>
          <p14:tracePt t="24577" x="4557713" y="2905125"/>
          <p14:tracePt t="24594" x="4591050" y="2876550"/>
          <p14:tracePt t="24610" x="4633913" y="2838450"/>
          <p14:tracePt t="24627" x="4648200" y="2828925"/>
          <p14:tracePt t="24644" x="4657725" y="2819400"/>
          <p14:tracePt t="24660" x="4662488" y="2809875"/>
          <p14:tracePt t="24677" x="4672013" y="2800350"/>
          <p14:tracePt t="24693" x="4672013" y="2795588"/>
          <p14:tracePt t="24710" x="4672013" y="2781300"/>
          <p14:tracePt t="24727" x="4648200" y="2700338"/>
          <p14:tracePt t="24743" x="4619625" y="2624138"/>
          <p14:tracePt t="24760" x="4567238" y="2566988"/>
          <p14:tracePt t="24777" x="4519613" y="2524125"/>
          <p14:tracePt t="24793" x="4452938" y="2481263"/>
          <p14:tracePt t="24810" x="4424363" y="2466975"/>
          <p14:tracePt t="24826" x="4400550" y="2462213"/>
          <p14:tracePt t="24843" x="4381500" y="2457450"/>
          <p14:tracePt t="24860" x="4348163" y="2447925"/>
          <p14:tracePt t="24876" x="4324350" y="2443163"/>
          <p14:tracePt t="24893" x="4305300" y="2443163"/>
          <p14:tracePt t="24910" x="4262438" y="2443163"/>
          <p14:tracePt t="24926" x="4229100" y="2443163"/>
          <p14:tracePt t="24944" x="4205288" y="2443163"/>
          <p14:tracePt t="24960" x="4186238" y="2452688"/>
          <p14:tracePt t="24978" x="4152900" y="2462213"/>
          <p14:tracePt t="24994" x="4143375" y="2471738"/>
          <p14:tracePt t="25010" x="4124325" y="2514600"/>
          <p14:tracePt t="25028" x="4119563" y="2566988"/>
          <p14:tracePt t="25044" x="4129088" y="2643188"/>
          <p14:tracePt t="25060" x="4143375" y="2681288"/>
          <p14:tracePt t="25077" x="4171950" y="2709863"/>
          <p14:tracePt t="25093" x="4195763" y="2743200"/>
          <p14:tracePt t="25110" x="4229100" y="2776538"/>
          <p14:tracePt t="25127" x="4252913" y="2809875"/>
          <p14:tracePt t="25143" x="4276725" y="2833688"/>
          <p14:tracePt t="25160" x="4305300" y="2847975"/>
          <p14:tracePt t="25177" x="4314825" y="2867025"/>
          <p14:tracePt t="25193" x="4338638" y="2890838"/>
          <p14:tracePt t="25210" x="4362450" y="2914650"/>
          <p14:tracePt t="25226" x="4410075" y="2943225"/>
          <p14:tracePt t="25243" x="4448175" y="2962275"/>
          <p14:tracePt t="25261" x="4491038" y="2967038"/>
          <p14:tracePt t="25277" x="4533900" y="2967038"/>
          <p14:tracePt t="25293" x="4614863" y="2933700"/>
          <p14:tracePt t="25310" x="4652963" y="2905125"/>
          <p14:tracePt t="25327" x="4691063" y="2881313"/>
          <p14:tracePt t="25344" x="4719638" y="2847975"/>
          <p14:tracePt t="25360" x="4733925" y="2838450"/>
          <p14:tracePt t="25377" x="4743450" y="2819400"/>
          <p14:tracePt t="25393" x="4757738" y="2800350"/>
          <p14:tracePt t="25410" x="4757738" y="2757488"/>
          <p14:tracePt t="25427" x="4748213" y="2709863"/>
          <p14:tracePt t="25443" x="4700588" y="2628900"/>
          <p14:tracePt t="25460" x="4648200" y="2552700"/>
          <p14:tracePt t="25477" x="4514850" y="2452688"/>
          <p14:tracePt t="25493" x="4429125" y="2405063"/>
          <p14:tracePt t="25510" x="4352925" y="2381250"/>
          <p14:tracePt t="25527" x="4248150" y="2366963"/>
          <p14:tracePt t="25543" x="4186238" y="2366963"/>
          <p14:tracePt t="25560" x="4138613" y="2371725"/>
          <p14:tracePt t="25577" x="4095750" y="2381250"/>
          <p14:tracePt t="25593" x="4043363" y="2428875"/>
          <p14:tracePt t="25610" x="4005263" y="2505075"/>
          <p14:tracePt t="25627" x="3971925" y="2590800"/>
          <p14:tracePt t="25643" x="3962400" y="2652713"/>
          <p14:tracePt t="25660" x="3962400" y="2714625"/>
          <p14:tracePt t="25677" x="3967163" y="2733675"/>
          <p14:tracePt t="25693" x="3976688" y="2752725"/>
          <p14:tracePt t="25710" x="4024313" y="2786063"/>
          <p14:tracePt t="25727" x="4076700" y="2805113"/>
          <p14:tracePt t="25743" x="4124325" y="2819400"/>
          <p14:tracePt t="25760" x="4167188" y="2824163"/>
          <p14:tracePt t="25776" x="4229100" y="2838450"/>
          <p14:tracePt t="25793" x="4262438" y="2843213"/>
          <p14:tracePt t="25810" x="4314825" y="2852738"/>
          <p14:tracePt t="25827" x="4357688" y="2852738"/>
          <p14:tracePt t="25843" x="4414838" y="2852738"/>
          <p14:tracePt t="25860" x="4452938" y="2852738"/>
          <p14:tracePt t="25876" x="4481513" y="2843213"/>
          <p14:tracePt t="25893" x="4519613" y="2828925"/>
          <p14:tracePt t="25910" x="4552950" y="2809875"/>
          <p14:tracePt t="25927" x="4572000" y="2786063"/>
          <p14:tracePt t="25943" x="4586288" y="2752725"/>
          <p14:tracePt t="25960" x="4614863" y="2652713"/>
          <p14:tracePt t="25977" x="4605338" y="2562225"/>
          <p14:tracePt t="25993" x="4557713" y="2486025"/>
          <p14:tracePt t="26010" x="4505325" y="2424113"/>
          <p14:tracePt t="26027" x="4376738" y="2343150"/>
          <p14:tracePt t="26043" x="4300538" y="2319338"/>
          <p14:tracePt t="26060" x="4243388" y="2324100"/>
          <p14:tracePt t="26076" x="4191000" y="2343150"/>
          <p14:tracePt t="26093" x="4138613" y="2400300"/>
          <p14:tracePt t="26110" x="4110038" y="2457450"/>
          <p14:tracePt t="26126" x="4095750" y="2500313"/>
          <p14:tracePt t="26143" x="4090988" y="2533650"/>
          <p14:tracePt t="26160" x="4090988" y="2547938"/>
          <p14:tracePt t="26177" x="4100513" y="2557463"/>
          <p14:tracePt t="26193" x="4105275" y="2562225"/>
          <p14:tracePt t="26210" x="4110038" y="2571750"/>
          <p14:tracePt t="26227" x="4114800" y="2576513"/>
          <p14:tracePt t="26607" x="4157663" y="2595563"/>
          <p14:tracePt t="26614" x="4195763" y="2619375"/>
          <p14:tracePt t="26627" x="4233863" y="2633663"/>
          <p14:tracePt t="26643" x="4324350" y="2676525"/>
          <p14:tracePt t="26660" x="4381500" y="2705100"/>
          <p14:tracePt t="26677" x="4433888" y="2743200"/>
          <p14:tracePt t="26693" x="4505325" y="2805113"/>
          <p14:tracePt t="26710" x="4638675" y="2900363"/>
          <p14:tracePt t="26727" x="4724400" y="2967038"/>
          <p14:tracePt t="26743" x="4814888" y="3014663"/>
          <p14:tracePt t="26760" x="4953000" y="3105150"/>
          <p14:tracePt t="26777" x="5086350" y="3209925"/>
          <p14:tracePt t="26793" x="5243513" y="3328988"/>
          <p14:tracePt t="26810" x="5376863" y="3429000"/>
          <p14:tracePt t="26812" x="5448300" y="3481388"/>
          <p14:tracePt t="26826" x="5538788" y="3557588"/>
          <p14:tracePt t="26843" x="5634038" y="3648075"/>
          <p14:tracePt t="26860" x="5676900" y="3700463"/>
          <p14:tracePt t="26876" x="5700713" y="3724275"/>
          <p14:tracePt t="26893" x="5705475" y="3743325"/>
          <p14:tracePt t="27054" x="5800725" y="3743325"/>
          <p14:tracePt t="27061" x="5924550" y="3738563"/>
          <p14:tracePt t="27068" x="6076950" y="3738563"/>
          <p14:tracePt t="27076" x="6210300" y="3738563"/>
          <p14:tracePt t="27093" x="6434138" y="3729038"/>
          <p14:tracePt t="27110" x="6610350" y="3729038"/>
          <p14:tracePt t="27127" x="6843713" y="3743325"/>
          <p14:tracePt t="27143" x="6929438" y="3767138"/>
          <p14:tracePt t="27160" x="6986588" y="3786188"/>
          <p14:tracePt t="27176" x="7015163" y="3790950"/>
          <p14:tracePt t="27193" x="7029450" y="3795713"/>
          <p14:tracePt t="27210" x="7038975" y="379571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Class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576262"/>
          </a:xfrm>
        </p:spPr>
        <p:txBody>
          <a:bodyPr/>
          <a:lstStyle/>
          <a:p>
            <a:r>
              <a:rPr lang="en-US" altLang="ko-KR"/>
              <a:t>Each class consists of fields and methods</a:t>
            </a:r>
          </a:p>
          <a:p>
            <a:endParaRPr lang="ko-KR" altLang="en-US"/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2289175" y="1857375"/>
            <a:ext cx="4751388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4625" algn="l"/>
                <a:tab pos="339725" algn="l"/>
                <a:tab pos="514350" algn="l"/>
                <a:tab pos="7397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public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class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 Rectangle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private int leftTopX, leftTopY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private int rightBottomX, rightBottomY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fr-FR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Rectangle</a:t>
            </a:r>
            <a:r>
              <a:rPr lang="fr-FR" altLang="ko-KR" sz="1600">
                <a:latin typeface="Arial" panose="020B0604020202020204" pitchFamily="34" charset="0"/>
                <a:ea typeface="굴림" panose="020B0600000101010101" pitchFamily="50" charset="-127"/>
              </a:rPr>
              <a:t>(int x1, int y1, int x2, int y2)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void moveBy(int deltaX, int deltaY)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void print()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static void </a:t>
            </a: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main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(String[]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0245" name="오른쪽 대괄호 4"/>
          <p:cNvSpPr>
            <a:spLocks/>
          </p:cNvSpPr>
          <p:nvPr/>
        </p:nvSpPr>
        <p:spPr bwMode="auto">
          <a:xfrm>
            <a:off x="6792913" y="2276475"/>
            <a:ext cx="1223962" cy="576263"/>
          </a:xfrm>
          <a:prstGeom prst="rightBracket">
            <a:avLst>
              <a:gd name="adj" fmla="val 8333"/>
            </a:avLst>
          </a:prstGeom>
          <a:solidFill>
            <a:schemeClr val="bg1">
              <a:alpha val="2588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8085138" y="2349500"/>
            <a:ext cx="723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fields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7" name="오른쪽 대괄호 6"/>
          <p:cNvSpPr>
            <a:spLocks/>
          </p:cNvSpPr>
          <p:nvPr/>
        </p:nvSpPr>
        <p:spPr bwMode="auto">
          <a:xfrm>
            <a:off x="6792913" y="3213100"/>
            <a:ext cx="1223962" cy="2808288"/>
          </a:xfrm>
          <a:prstGeom prst="rightBracket">
            <a:avLst>
              <a:gd name="adj" fmla="val 8339"/>
            </a:avLst>
          </a:prstGeom>
          <a:solidFill>
            <a:schemeClr val="bg1">
              <a:alpha val="2588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7988300" y="4356100"/>
            <a:ext cx="1068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methods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 useBgFill="1">
        <p:nvSpPr>
          <p:cNvPr id="10249" name="설명선 1(강조선) 4"/>
          <p:cNvSpPr>
            <a:spLocks/>
          </p:cNvSpPr>
          <p:nvPr/>
        </p:nvSpPr>
        <p:spPr bwMode="auto">
          <a:xfrm>
            <a:off x="128588" y="2205038"/>
            <a:ext cx="1944687" cy="646112"/>
          </a:xfrm>
          <a:prstGeom prst="accentCallout1">
            <a:avLst>
              <a:gd name="adj1" fmla="val 48394"/>
              <a:gd name="adj2" fmla="val 100338"/>
              <a:gd name="adj3" fmla="val -1384"/>
              <a:gd name="adj4" fmla="val 124444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35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Each class can be public or not.</a:t>
            </a:r>
          </a:p>
        </p:txBody>
      </p:sp>
      <p:sp useBgFill="1">
        <p:nvSpPr>
          <p:cNvPr id="10250" name="설명선 1(강조선) 4"/>
          <p:cNvSpPr>
            <a:spLocks/>
          </p:cNvSpPr>
          <p:nvPr/>
        </p:nvSpPr>
        <p:spPr bwMode="auto">
          <a:xfrm>
            <a:off x="0" y="4005263"/>
            <a:ext cx="1944688" cy="1200150"/>
          </a:xfrm>
          <a:prstGeom prst="accentCallout1">
            <a:avLst>
              <a:gd name="adj1" fmla="val 48394"/>
              <a:gd name="adj2" fmla="val 100338"/>
              <a:gd name="adj3" fmla="val 1833"/>
              <a:gd name="adj4" fmla="val 125769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35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Each field and method can be public, private, or protected.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51"/>
    </mc:Choice>
    <mc:Fallback xmlns="">
      <p:transition spd="slow" advTm="87851"/>
    </mc:Fallback>
  </mc:AlternateContent>
  <p:extLst>
    <p:ext uri="{3A86A75C-4F4B-4683-9AE1-C65F6400EC91}">
      <p14:laserTraceLst xmlns:p14="http://schemas.microsoft.com/office/powerpoint/2010/main">
        <p14:tracePtLst>
          <p14:tracePt t="898" x="4252913" y="2233613"/>
          <p14:tracePt t="906" x="4276725" y="2205038"/>
          <p14:tracePt t="912" x="4300538" y="2166938"/>
          <p14:tracePt t="921" x="4314825" y="2128838"/>
          <p14:tracePt t="937" x="4362450" y="2038350"/>
          <p14:tracePt t="954" x="4391025" y="1962150"/>
          <p14:tracePt t="987" x="4457700" y="1833563"/>
          <p14:tracePt t="1020" x="4495800" y="1752600"/>
          <p14:tracePt t="1037" x="4543425" y="1643063"/>
          <p14:tracePt t="1054" x="4572000" y="1576388"/>
          <p14:tracePt t="1070" x="4591050" y="1528763"/>
          <p14:tracePt t="1087" x="4610100" y="1495425"/>
          <p14:tracePt t="1104" x="4633913" y="1452563"/>
          <p14:tracePt t="1120" x="4643438" y="1428750"/>
          <p14:tracePt t="1137" x="4662488" y="1404938"/>
          <p14:tracePt t="1154" x="4686300" y="1385888"/>
          <p14:tracePt t="1170" x="4710113" y="1362075"/>
          <p14:tracePt t="1187" x="4748213" y="1333500"/>
          <p14:tracePt t="1204" x="4786313" y="1309688"/>
          <p14:tracePt t="1221" x="4838700" y="1266825"/>
          <p14:tracePt t="1237" x="4867275" y="1243013"/>
          <p14:tracePt t="1254" x="4891088" y="1219200"/>
          <p14:tracePt t="1271" x="4919663" y="1200150"/>
          <p14:tracePt t="1287" x="4953000" y="1195388"/>
          <p14:tracePt t="1304" x="4962525" y="1195388"/>
          <p14:tracePt t="1320" x="4972050" y="1195388"/>
          <p14:tracePt t="1337" x="4981575" y="1195388"/>
          <p14:tracePt t="1354" x="4986338" y="1195388"/>
          <p14:tracePt t="1390" x="4981575" y="1204913"/>
          <p14:tracePt t="1404" x="4953000" y="1223963"/>
          <p14:tracePt t="1421" x="4857750" y="1262063"/>
          <p14:tracePt t="1437" x="4719638" y="1304925"/>
          <p14:tracePt t="1454" x="4586288" y="1323975"/>
          <p14:tracePt t="1470" x="4491038" y="1319213"/>
          <p14:tracePt t="1487" x="4433888" y="1285875"/>
          <p14:tracePt t="1504" x="4386263" y="1195388"/>
          <p14:tracePt t="1521" x="4333875" y="1019175"/>
          <p14:tracePt t="1537" x="4324350" y="842963"/>
          <p14:tracePt t="1554" x="4338638" y="704850"/>
          <p14:tracePt t="1572" x="4357688" y="633413"/>
          <p14:tracePt t="1587" x="4395788" y="576263"/>
          <p14:tracePt t="1604" x="4443413" y="542925"/>
          <p14:tracePt t="1620" x="4524375" y="504825"/>
          <p14:tracePt t="1637" x="4605338" y="481013"/>
          <p14:tracePt t="1654" x="4724400" y="471488"/>
          <p14:tracePt t="1671" x="4791075" y="476250"/>
          <p14:tracePt t="1688" x="4848225" y="495300"/>
          <p14:tracePt t="1706" x="4929188" y="542925"/>
          <p14:tracePt t="1721" x="4972050" y="595313"/>
          <p14:tracePt t="1738" x="5014913" y="652463"/>
          <p14:tracePt t="1755" x="5038725" y="695325"/>
          <p14:tracePt t="1772" x="5072063" y="762000"/>
          <p14:tracePt t="1788" x="5076825" y="795338"/>
          <p14:tracePt t="1806" x="5086350" y="833438"/>
          <p14:tracePt t="1821" x="5086350" y="857250"/>
          <p14:tracePt t="1838" x="5086350" y="885825"/>
          <p14:tracePt t="1854" x="5086350" y="909638"/>
          <p14:tracePt t="1871" x="5072063" y="938213"/>
          <p14:tracePt t="1889" x="5062538" y="966788"/>
          <p14:tracePt t="1905" x="5057775" y="981075"/>
          <p14:tracePt t="1921" x="5053013" y="990600"/>
          <p14:tracePt t="1938" x="5043488" y="995363"/>
          <p14:tracePt t="1955" x="5033963" y="1004888"/>
          <p14:tracePt t="1971" x="5029200" y="1009650"/>
          <p14:tracePt t="2689" x="4981575" y="1033463"/>
          <p14:tracePt t="2696" x="4900613" y="1071563"/>
          <p14:tracePt t="2704" x="4819650" y="1109663"/>
          <p14:tracePt t="2721" x="4676775" y="1190625"/>
          <p14:tracePt t="2738" x="4491038" y="1290638"/>
          <p14:tracePt t="2754" x="4214813" y="1428750"/>
          <p14:tracePt t="2787" x="3843338" y="1595438"/>
          <p14:tracePt t="2821" x="3500438" y="1762125"/>
          <p14:tracePt t="2837" x="3405188" y="1809750"/>
          <p14:tracePt t="2854" x="3314700" y="1852613"/>
          <p14:tracePt t="2870" x="3238500" y="1881188"/>
          <p14:tracePt t="2887" x="3138488" y="1914525"/>
          <p14:tracePt t="2904" x="3095625" y="1924050"/>
          <p14:tracePt t="2920" x="3052763" y="1928813"/>
          <p14:tracePt t="2938" x="2990850" y="1933575"/>
          <p14:tracePt t="2954" x="2947988" y="1943100"/>
          <p14:tracePt t="2971" x="2895600" y="1952625"/>
          <p14:tracePt t="2987" x="2824163" y="1976438"/>
          <p14:tracePt t="3004" x="2700338" y="2024063"/>
          <p14:tracePt t="3020" x="2590800" y="2057400"/>
          <p14:tracePt t="3037" x="2500313" y="2071688"/>
          <p14:tracePt t="3054" x="2424113" y="2095500"/>
          <p14:tracePt t="3070" x="2362200" y="2105025"/>
          <p14:tracePt t="3087" x="2343150" y="2109788"/>
          <p14:tracePt t="3104" x="2328863" y="2109788"/>
          <p14:tracePt t="3121" x="2324100" y="2109788"/>
          <p14:tracePt t="3371" x="2309813" y="2171700"/>
          <p14:tracePt t="3378" x="2271713" y="2290763"/>
          <p14:tracePt t="3387" x="2252663" y="2400300"/>
          <p14:tracePt t="3404" x="2205038" y="2571750"/>
          <p14:tracePt t="3420" x="2166938" y="2838450"/>
          <p14:tracePt t="3437" x="2138363" y="3162300"/>
          <p14:tracePt t="3454" x="2128838" y="3409950"/>
          <p14:tracePt t="3470" x="2133600" y="3595688"/>
          <p14:tracePt t="3487" x="2143125" y="3795713"/>
          <p14:tracePt t="3504" x="2162175" y="4162425"/>
          <p14:tracePt t="3521" x="2171700" y="4371975"/>
          <p14:tracePt t="3537" x="2181225" y="4610100"/>
          <p14:tracePt t="3554" x="2190750" y="4843463"/>
          <p14:tracePt t="3570" x="2209800" y="5043488"/>
          <p14:tracePt t="3587" x="2214563" y="5191125"/>
          <p14:tracePt t="3604" x="2224088" y="5291138"/>
          <p14:tracePt t="3620" x="2238375" y="5362575"/>
          <p14:tracePt t="3637" x="2238375" y="5376863"/>
          <p14:tracePt t="3654" x="2238375" y="5381625"/>
          <p14:tracePt t="3850" x="2238375" y="5434013"/>
          <p14:tracePt t="3857" x="2224088" y="5534025"/>
          <p14:tracePt t="3871" x="2214563" y="5700713"/>
          <p14:tracePt t="3887" x="2214563" y="5815013"/>
          <p14:tracePt t="3904" x="2214563" y="5895975"/>
          <p14:tracePt t="3921" x="2214563" y="6115050"/>
          <p14:tracePt t="3937" x="2219325" y="6238875"/>
          <p14:tracePt t="3954" x="2233613" y="6315075"/>
          <p14:tracePt t="3970" x="2233613" y="6357938"/>
          <p14:tracePt t="3987" x="2233613" y="6400800"/>
          <p14:tracePt t="4004" x="2233613" y="6424613"/>
          <p14:tracePt t="4020" x="2233613" y="6453188"/>
          <p14:tracePt t="4037" x="2233613" y="6472238"/>
          <p14:tracePt t="4054" x="2233613" y="6519863"/>
          <p14:tracePt t="4070" x="2233613" y="6534150"/>
          <p14:tracePt t="4087" x="2233613" y="6538913"/>
          <p14:tracePt t="4104" x="2233613" y="6543675"/>
          <p14:tracePt t="4120" x="2233613" y="6553200"/>
          <p14:tracePt t="4186" x="2233613" y="6548438"/>
          <p14:tracePt t="4193" x="2233613" y="6538913"/>
          <p14:tracePt t="4204" x="2233613" y="6510338"/>
          <p14:tracePt t="4220" x="2233613" y="6400800"/>
          <p14:tracePt t="4237" x="2290763" y="5905500"/>
          <p14:tracePt t="4254" x="2347913" y="5305425"/>
          <p14:tracePt t="4270" x="2438400" y="4648200"/>
          <p14:tracePt t="4288" x="2562225" y="3862388"/>
          <p14:tracePt t="4304" x="2590800" y="3600450"/>
          <p14:tracePt t="4321" x="2619375" y="3386138"/>
          <p14:tracePt t="4337" x="2633663" y="3243263"/>
          <p14:tracePt t="4354" x="2643188" y="3157538"/>
          <p14:tracePt t="4370" x="2643188" y="3143250"/>
          <p14:tracePt t="4387" x="2647950" y="3143250"/>
          <p14:tracePt t="4404" x="2647950" y="3176588"/>
          <p14:tracePt t="4576" x="2690813" y="3033713"/>
          <p14:tracePt t="4583" x="2743200" y="2814638"/>
          <p14:tracePt t="4589" x="2771775" y="2700338"/>
          <p14:tracePt t="4604" x="2833688" y="2519363"/>
          <p14:tracePt t="4620" x="2914650" y="2333625"/>
          <p14:tracePt t="4637" x="2976563" y="2224088"/>
          <p14:tracePt t="4654" x="3019425" y="2157413"/>
          <p14:tracePt t="4670" x="3057525" y="2114550"/>
          <p14:tracePt t="4687" x="3067050" y="2100263"/>
          <p14:tracePt t="4704" x="3081338" y="2085975"/>
          <p14:tracePt t="4720" x="3100388" y="2081213"/>
          <p14:tracePt t="4737" x="3119438" y="2071688"/>
          <p14:tracePt t="4754" x="3128963" y="2066925"/>
          <p14:tracePt t="4770" x="3143250" y="2057400"/>
          <p14:tracePt t="4787" x="3171825" y="2047875"/>
          <p14:tracePt t="4804" x="3190875" y="2043113"/>
          <p14:tracePt t="4820" x="3205163" y="2038350"/>
          <p14:tracePt t="4837" x="3224213" y="2038350"/>
          <p14:tracePt t="4854" x="3243263" y="2038350"/>
          <p14:tracePt t="4870" x="3252788" y="2038350"/>
          <p14:tracePt t="4887" x="3257550" y="2038350"/>
          <p14:tracePt t="4904" x="3262313" y="2038350"/>
          <p14:tracePt t="4906" x="3267075" y="2038350"/>
          <p14:tracePt t="4920" x="3271838" y="2038350"/>
          <p14:tracePt t="5141" x="3271838" y="2043113"/>
          <p14:tracePt t="5214" x="3267075" y="2043113"/>
          <p14:tracePt t="5220" x="3267075" y="2047875"/>
          <p14:tracePt t="5228" x="3262313" y="2052638"/>
          <p14:tracePt t="5237" x="3257550" y="2052638"/>
          <p14:tracePt t="5254" x="3243263" y="2076450"/>
          <p14:tracePt t="5270" x="3228975" y="2095500"/>
          <p14:tracePt t="5287" x="3200400" y="2114550"/>
          <p14:tracePt t="5304" x="3190875" y="2128838"/>
          <p14:tracePt t="5320" x="3176588" y="2138363"/>
          <p14:tracePt t="5337" x="3152775" y="2162175"/>
          <p14:tracePt t="5354" x="3143250" y="2166938"/>
          <p14:tracePt t="5370" x="3138488" y="2171700"/>
          <p14:tracePt t="5387" x="3128963" y="2176463"/>
          <p14:tracePt t="5404" x="3124200" y="2176463"/>
          <p14:tracePt t="5463" x="3119438" y="2176463"/>
          <p14:tracePt t="5500" x="3114675" y="2181225"/>
          <p14:tracePt t="5507" x="3109913" y="2181225"/>
          <p14:tracePt t="5521" x="3095625" y="2190750"/>
          <p14:tracePt t="5537" x="3076575" y="2195513"/>
          <p14:tracePt t="5554" x="3048000" y="2200275"/>
          <p14:tracePt t="5570" x="3014663" y="2205038"/>
          <p14:tracePt t="5587" x="2990850" y="2205038"/>
          <p14:tracePt t="5603" x="2986088" y="2205038"/>
          <p14:tracePt t="5620" x="2981325" y="2205038"/>
          <p14:tracePt t="5637" x="2976563" y="2205038"/>
          <p14:tracePt t="5727" x="2981325" y="2205038"/>
          <p14:tracePt t="5735" x="2986088" y="2205038"/>
          <p14:tracePt t="5741" x="2995613" y="2205038"/>
          <p14:tracePt t="5754" x="3009900" y="2214563"/>
          <p14:tracePt t="5771" x="3038475" y="2214563"/>
          <p14:tracePt t="5787" x="3076575" y="2214563"/>
          <p14:tracePt t="5804" x="3105150" y="2214563"/>
          <p14:tracePt t="5820" x="3133725" y="2214563"/>
          <p14:tracePt t="5837" x="3176588" y="2214563"/>
          <p14:tracePt t="5854" x="3205163" y="2214563"/>
          <p14:tracePt t="5870" x="3228975" y="2214563"/>
          <p14:tracePt t="5887" x="3248025" y="2214563"/>
          <p14:tracePt t="5904" x="3281363" y="2209800"/>
          <p14:tracePt t="5920" x="3305175" y="2209800"/>
          <p14:tracePt t="5937" x="3319463" y="2205038"/>
          <p14:tracePt t="5954" x="3338513" y="2205038"/>
          <p14:tracePt t="5970" x="3352800" y="2205038"/>
          <p14:tracePt t="5987" x="3367088" y="2205038"/>
          <p14:tracePt t="6003" x="3371850" y="2205038"/>
          <p14:tracePt t="6020" x="3381375" y="2205038"/>
          <p14:tracePt t="6037" x="3386138" y="2205038"/>
          <p14:tracePt t="6054" x="3395663" y="2205038"/>
          <p14:tracePt t="6161" x="3390900" y="2205038"/>
          <p14:tracePt t="6167" x="3376613" y="2214563"/>
          <p14:tracePt t="6175" x="3357563" y="2219325"/>
          <p14:tracePt t="6187" x="3324225" y="2224088"/>
          <p14:tracePt t="6204" x="3205163" y="2238375"/>
          <p14:tracePt t="6220" x="3143250" y="2247900"/>
          <p14:tracePt t="6237" x="3076575" y="2247900"/>
          <p14:tracePt t="6253" x="3019425" y="2247900"/>
          <p14:tracePt t="6270" x="2924175" y="2209800"/>
          <p14:tracePt t="6287" x="2890838" y="2176463"/>
          <p14:tracePt t="6304" x="2843213" y="2114550"/>
          <p14:tracePt t="6320" x="2814638" y="2024063"/>
          <p14:tracePt t="6337" x="2824163" y="1981200"/>
          <p14:tracePt t="6354" x="2847975" y="1933575"/>
          <p14:tracePt t="6370" x="2881313" y="1885950"/>
          <p14:tracePt t="6387" x="2952750" y="1828800"/>
          <p14:tracePt t="6403" x="3005138" y="1804988"/>
          <p14:tracePt t="6420" x="3067050" y="1800225"/>
          <p14:tracePt t="6437" x="3114675" y="1800225"/>
          <p14:tracePt t="6453" x="3186113" y="1828800"/>
          <p14:tracePt t="6470" x="3214688" y="1852613"/>
          <p14:tracePt t="6487" x="3257550" y="1900238"/>
          <p14:tracePt t="6504" x="3286125" y="1985963"/>
          <p14:tracePt t="6520" x="3305175" y="2081213"/>
          <p14:tracePt t="6537" x="3305175" y="2119313"/>
          <p14:tracePt t="6554" x="3305175" y="2147888"/>
          <p14:tracePt t="6570" x="3305175" y="2162175"/>
          <p14:tracePt t="6587" x="3305175" y="2166938"/>
          <p14:tracePt t="6603" x="3305175" y="2176463"/>
          <p14:tracePt t="6620" x="3305175" y="2181225"/>
          <p14:tracePt t="6637" x="3305175" y="2185988"/>
          <p14:tracePt t="7268" x="3333750" y="2181225"/>
          <p14:tracePt t="7275" x="3367088" y="2176463"/>
          <p14:tracePt t="7287" x="3424238" y="2166938"/>
          <p14:tracePt t="7304" x="3576638" y="2152650"/>
          <p14:tracePt t="7320" x="3643313" y="2152650"/>
          <p14:tracePt t="7337" x="3695700" y="2152650"/>
          <p14:tracePt t="7354" x="3743325" y="2152650"/>
          <p14:tracePt t="7387" x="3843338" y="2152650"/>
          <p14:tracePt t="7420" x="3905250" y="2152650"/>
          <p14:tracePt t="7422" x="3924300" y="2152650"/>
          <p14:tracePt t="7437" x="3957638" y="2152650"/>
          <p14:tracePt t="7454" x="3986213" y="2152650"/>
          <p14:tracePt t="7470" x="4014788" y="2152650"/>
          <p14:tracePt t="7487" x="4038600" y="2147888"/>
          <p14:tracePt t="7503" x="4086225" y="2143125"/>
          <p14:tracePt t="7520" x="4105275" y="2133600"/>
          <p14:tracePt t="7537" x="4138613" y="2124075"/>
          <p14:tracePt t="7554" x="4171950" y="2109788"/>
          <p14:tracePt t="7570" x="4200525" y="2105025"/>
          <p14:tracePt t="7587" x="4219575" y="2100263"/>
          <p14:tracePt t="7603" x="4243388" y="2090738"/>
          <p14:tracePt t="7620" x="4276725" y="2090738"/>
          <p14:tracePt t="7637" x="4286250" y="2085975"/>
          <p14:tracePt t="7653" x="4295775" y="2085975"/>
          <p14:tracePt t="7670" x="4305300" y="2085975"/>
          <p14:tracePt t="7687" x="4314825" y="2085975"/>
          <p14:tracePt t="7803" x="4310063" y="2085975"/>
          <p14:tracePt t="7811" x="4300538" y="2085975"/>
          <p14:tracePt t="7820" x="4281488" y="2085975"/>
          <p14:tracePt t="7837" x="4238625" y="2095500"/>
          <p14:tracePt t="7853" x="4195763" y="2109788"/>
          <p14:tracePt t="7870" x="4124325" y="2124075"/>
          <p14:tracePt t="7887" x="4071938" y="2133600"/>
          <p14:tracePt t="7903" x="4029075" y="2143125"/>
          <p14:tracePt t="7920" x="3971925" y="2147888"/>
          <p14:tracePt t="7937" x="3929063" y="2147888"/>
          <p14:tracePt t="7953" x="3890963" y="2147888"/>
          <p14:tracePt t="7970" x="3852863" y="2147888"/>
          <p14:tracePt t="7987" x="3805238" y="2128838"/>
          <p14:tracePt t="8003" x="3786188" y="2109788"/>
          <p14:tracePt t="8020" x="3762375" y="2085975"/>
          <p14:tracePt t="8037" x="3733800" y="2057400"/>
          <p14:tracePt t="8053" x="3700463" y="2005013"/>
          <p14:tracePt t="8070" x="3686175" y="1971675"/>
          <p14:tracePt t="8087" x="3686175" y="1928813"/>
          <p14:tracePt t="8103" x="3686175" y="1876425"/>
          <p14:tracePt t="8120" x="3733800" y="1743075"/>
          <p14:tracePt t="8137" x="3771900" y="1685925"/>
          <p14:tracePt t="8154" x="3810000" y="1647825"/>
          <p14:tracePt t="8170" x="3914775" y="1604963"/>
          <p14:tracePt t="8187" x="3971925" y="1595438"/>
          <p14:tracePt t="8203" x="4019550" y="1604963"/>
          <p14:tracePt t="8220" x="4062413" y="1628775"/>
          <p14:tracePt t="8237" x="4124325" y="1666875"/>
          <p14:tracePt t="8253" x="4157663" y="1704975"/>
          <p14:tracePt t="8270" x="4195763" y="1738313"/>
          <p14:tracePt t="8287" x="4219575" y="1785938"/>
          <p14:tracePt t="8303" x="4257675" y="1847850"/>
          <p14:tracePt t="8320" x="4267200" y="1885950"/>
          <p14:tracePt t="8337" x="4271963" y="1928813"/>
          <p14:tracePt t="8353" x="4271963" y="1966913"/>
          <p14:tracePt t="8370" x="4271963" y="1985963"/>
          <p14:tracePt t="8387" x="4267200" y="2009775"/>
          <p14:tracePt t="8403" x="4262438" y="2033588"/>
          <p14:tracePt t="8420" x="4238625" y="2062163"/>
          <p14:tracePt t="8437" x="4219575" y="2076450"/>
          <p14:tracePt t="8453" x="4210050" y="2090738"/>
          <p14:tracePt t="8470" x="4205288" y="2100263"/>
          <p14:tracePt t="8487" x="4195763" y="2109788"/>
          <p14:tracePt t="8503" x="4191000" y="2114550"/>
          <p14:tracePt t="8520" x="4186238" y="2119313"/>
          <p14:tracePt t="9308" x="4157663" y="2119313"/>
          <p14:tracePt t="9315" x="4110038" y="2128838"/>
          <p14:tracePt t="9323" x="4062413" y="2138363"/>
          <p14:tracePt t="9337" x="3981450" y="2162175"/>
          <p14:tracePt t="9353" x="3905250" y="2181225"/>
          <p14:tracePt t="9370" x="3852863" y="2195513"/>
          <p14:tracePt t="9403" x="3729038" y="2214563"/>
          <p14:tracePt t="9437" x="3643313" y="2219325"/>
          <p14:tracePt t="9453" x="3600450" y="2219325"/>
          <p14:tracePt t="9470" x="3538538" y="2219325"/>
          <p14:tracePt t="9487" x="3500438" y="2219325"/>
          <p14:tracePt t="9503" x="3471863" y="2219325"/>
          <p14:tracePt t="9520" x="3424238" y="2214563"/>
          <p14:tracePt t="9537" x="3395663" y="2200275"/>
          <p14:tracePt t="9553" x="3371850" y="2190750"/>
          <p14:tracePt t="9570" x="3357563" y="2181225"/>
          <p14:tracePt t="9587" x="3338513" y="2157413"/>
          <p14:tracePt t="9603" x="3324225" y="2147888"/>
          <p14:tracePt t="9620" x="3305175" y="2143125"/>
          <p14:tracePt t="9637" x="3290888" y="2138363"/>
          <p14:tracePt t="9653" x="3271838" y="2128838"/>
          <p14:tracePt t="9670" x="3257550" y="2119313"/>
          <p14:tracePt t="9687" x="3252788" y="2114550"/>
          <p14:tracePt t="9704" x="3243263" y="2109788"/>
          <p14:tracePt t="9720" x="3228975" y="2109788"/>
          <p14:tracePt t="9737" x="3219450" y="2109788"/>
          <p14:tracePt t="9753" x="3195638" y="2109788"/>
          <p14:tracePt t="9770" x="3138488" y="2109788"/>
          <p14:tracePt t="9787" x="3100388" y="2105025"/>
          <p14:tracePt t="9803" x="3057525" y="2095500"/>
          <p14:tracePt t="9820" x="3028950" y="2090738"/>
          <p14:tracePt t="9837" x="2995613" y="2071688"/>
          <p14:tracePt t="9853" x="2986088" y="2057400"/>
          <p14:tracePt t="9870" x="2986088" y="2024063"/>
          <p14:tracePt t="9887" x="2995613" y="1985963"/>
          <p14:tracePt t="9903" x="3043238" y="1919288"/>
          <p14:tracePt t="9920" x="3109913" y="1881188"/>
          <p14:tracePt t="9937" x="3205163" y="1847850"/>
          <p14:tracePt t="9953" x="3300413" y="1847850"/>
          <p14:tracePt t="9970" x="3338513" y="1862138"/>
          <p14:tracePt t="9987" x="3367088" y="1881188"/>
          <p14:tracePt t="10003" x="3386138" y="1895475"/>
          <p14:tracePt t="10020" x="3405188" y="1938338"/>
          <p14:tracePt t="10037" x="3414713" y="1966913"/>
          <p14:tracePt t="10053" x="3414713" y="2005013"/>
          <p14:tracePt t="10070" x="3414713" y="2024063"/>
          <p14:tracePt t="10087" x="3390900" y="2057400"/>
          <p14:tracePt t="10103" x="3381375" y="2066925"/>
          <p14:tracePt t="10120" x="3376613" y="2076450"/>
          <p14:tracePt t="10137" x="3367088" y="2081213"/>
          <p14:tracePt t="10153" x="3362325" y="2090738"/>
          <p14:tracePt t="10416" x="3338513" y="2100263"/>
          <p14:tracePt t="10423" x="3324225" y="2105025"/>
          <p14:tracePt t="10437" x="3305175" y="2105025"/>
          <p14:tracePt t="10453" x="3281363" y="2114550"/>
          <p14:tracePt t="10470" x="3271838" y="2114550"/>
          <p14:tracePt t="10487" x="3267075" y="2114550"/>
          <p14:tracePt t="10504" x="3257550" y="2114550"/>
          <p14:tracePt t="10520" x="3252788" y="2114550"/>
          <p14:tracePt t="10553" x="3248025" y="2114550"/>
          <p14:tracePt t="10570" x="3238500" y="2114550"/>
          <p14:tracePt t="10586" x="3228975" y="2114550"/>
          <p14:tracePt t="10603" x="3214688" y="2124075"/>
          <p14:tracePt t="10620" x="3186113" y="2128838"/>
          <p14:tracePt t="10637" x="3133725" y="2143125"/>
          <p14:tracePt t="10653" x="3090863" y="2147888"/>
          <p14:tracePt t="10670" x="3043238" y="2162175"/>
          <p14:tracePt t="10686" x="3014663" y="2162175"/>
          <p14:tracePt t="10703" x="2990850" y="2162175"/>
          <p14:tracePt t="10720" x="2981325" y="2162175"/>
          <p14:tracePt t="10737" x="2976563" y="2162175"/>
          <p14:tracePt t="10753" x="2967038" y="2162175"/>
          <p14:tracePt t="10770" x="2962275" y="2162175"/>
          <p14:tracePt t="10786" x="2952750" y="2162175"/>
          <p14:tracePt t="10803" x="2933700" y="2162175"/>
          <p14:tracePt t="10820" x="2886075" y="2162175"/>
          <p14:tracePt t="10837" x="2843213" y="2162175"/>
          <p14:tracePt t="10853" x="2809875" y="2162175"/>
          <p14:tracePt t="10870" x="2781300" y="2162175"/>
          <p14:tracePt t="10887" x="2719388" y="2152650"/>
          <p14:tracePt t="10903" x="2681288" y="2147888"/>
          <p14:tracePt t="10920" x="2638425" y="2143125"/>
          <p14:tracePt t="10937" x="2576513" y="2114550"/>
          <p14:tracePt t="10953" x="2528888" y="2090738"/>
          <p14:tracePt t="10970" x="2495550" y="2071688"/>
          <p14:tracePt t="10986" x="2471738" y="2047875"/>
          <p14:tracePt t="11003" x="2438400" y="2005013"/>
          <p14:tracePt t="11020" x="2424113" y="1976438"/>
          <p14:tracePt t="11036" x="2409825" y="1947863"/>
          <p14:tracePt t="11053" x="2409825" y="1905000"/>
          <p14:tracePt t="11070" x="2433638" y="1824038"/>
          <p14:tracePt t="11086" x="2466975" y="1776413"/>
          <p14:tracePt t="11103" x="2505075" y="1738313"/>
          <p14:tracePt t="11120" x="2576513" y="1690688"/>
          <p14:tracePt t="11136" x="2614613" y="1690688"/>
          <p14:tracePt t="11153" x="2647950" y="1700213"/>
          <p14:tracePt t="11170" x="2681288" y="1714500"/>
          <p14:tracePt t="11187" x="2724150" y="1747838"/>
          <p14:tracePt t="11203" x="2752725" y="1785938"/>
          <p14:tracePt t="11220" x="2776538" y="1824038"/>
          <p14:tracePt t="11236" x="2795588" y="1862138"/>
          <p14:tracePt t="11253" x="2824163" y="1924050"/>
          <p14:tracePt t="11270" x="2828925" y="1957388"/>
          <p14:tracePt t="11287" x="2833688" y="1995488"/>
          <p14:tracePt t="11303" x="2833688" y="2033588"/>
          <p14:tracePt t="11320" x="2833688" y="2052638"/>
          <p14:tracePt t="11336" x="2833688" y="2066925"/>
          <p14:tracePt t="11353" x="2833688" y="2076450"/>
          <p14:tracePt t="11370" x="2828925" y="2090738"/>
          <p14:tracePt t="11386" x="2824163" y="2100263"/>
          <p14:tracePt t="11403" x="2824163" y="2105025"/>
          <p14:tracePt t="11420" x="2824163" y="2114550"/>
          <p14:tracePt t="11488" x="2819400" y="2119313"/>
          <p14:tracePt t="11495" x="2819400" y="2124075"/>
          <p14:tracePt t="11503" x="2814638" y="2124075"/>
          <p14:tracePt t="11520" x="2805113" y="2133600"/>
          <p14:tracePt t="11536" x="2790825" y="2143125"/>
          <p14:tracePt t="11553" x="2762250" y="2166938"/>
          <p14:tracePt t="11570" x="2728913" y="2176463"/>
          <p14:tracePt t="11586" x="2681288" y="2195513"/>
          <p14:tracePt t="11603" x="2647950" y="2200275"/>
          <p14:tracePt t="11620" x="2576513" y="2214563"/>
          <p14:tracePt t="11636" x="2533650" y="2214563"/>
          <p14:tracePt t="11653" x="2500313" y="2214563"/>
          <p14:tracePt t="11670" x="2471738" y="2209800"/>
          <p14:tracePt t="11686" x="2428875" y="2195513"/>
          <p14:tracePt t="11703" x="2405063" y="2181225"/>
          <p14:tracePt t="11720" x="2390775" y="2162175"/>
          <p14:tracePt t="11737" x="2357438" y="2100263"/>
          <p14:tracePt t="11753" x="2343150" y="2047875"/>
          <p14:tracePt t="11770" x="2338388" y="1985963"/>
          <p14:tracePt t="11786" x="2338388" y="1943100"/>
          <p14:tracePt t="11803" x="2362200" y="1890713"/>
          <p14:tracePt t="11820" x="2386013" y="1847850"/>
          <p14:tracePt t="11836" x="2409825" y="1824038"/>
          <p14:tracePt t="11853" x="2457450" y="1800225"/>
          <p14:tracePt t="11870" x="2543175" y="1785938"/>
          <p14:tracePt t="11886" x="2595563" y="1795463"/>
          <p14:tracePt t="11903" x="2638425" y="1814513"/>
          <p14:tracePt t="11920" x="2681288" y="1838325"/>
          <p14:tracePt t="11936" x="2705100" y="1862138"/>
          <p14:tracePt t="11953" x="2728913" y="1890713"/>
          <p14:tracePt t="11970" x="2757488" y="1957388"/>
          <p14:tracePt t="11986" x="2786063" y="2019300"/>
          <p14:tracePt t="12003" x="2795588" y="2052638"/>
          <p14:tracePt t="12020" x="2795588" y="2066925"/>
          <p14:tracePt t="12036" x="2795588" y="2081213"/>
          <p14:tracePt t="12053" x="2795588" y="2090738"/>
          <p14:tracePt t="12070" x="2795588" y="2095500"/>
          <p14:tracePt t="12086" x="2795588" y="2105025"/>
          <p14:tracePt t="12141" x="2795588" y="2109788"/>
          <p14:tracePt t="12148" x="2795588" y="2114550"/>
          <p14:tracePt t="12163" x="2795588" y="2119313"/>
          <p14:tracePt t="12170" x="2795588" y="2124075"/>
          <p14:tracePt t="12186" x="2795588" y="2128838"/>
          <p14:tracePt t="12203" x="2790825" y="2133600"/>
          <p14:tracePt t="12220" x="2781300" y="2143125"/>
          <p14:tracePt t="12236" x="2771775" y="2152650"/>
          <p14:tracePt t="12253" x="2771775" y="2157413"/>
          <p14:tracePt t="12270" x="2771775" y="2162175"/>
          <p14:tracePt t="12286" x="2767013" y="2162175"/>
          <p14:tracePt t="12303" x="2752725" y="2171700"/>
          <p14:tracePt t="12320" x="2728913" y="2176463"/>
          <p14:tracePt t="12336" x="2681288" y="2185988"/>
          <p14:tracePt t="12353" x="2595563" y="2190750"/>
          <p14:tracePt t="12370" x="2547938" y="2190750"/>
          <p14:tracePt t="12386" x="2495550" y="2190750"/>
          <p14:tracePt t="12403" x="2452688" y="2190750"/>
          <p14:tracePt t="12405" x="2443163" y="2190750"/>
          <p14:tracePt t="12420" x="2405063" y="2176463"/>
          <p14:tracePt t="12436" x="2381250" y="2171700"/>
          <p14:tracePt t="12453" x="2362200" y="2152650"/>
          <p14:tracePt t="12470" x="2347913" y="2133600"/>
          <p14:tracePt t="12486" x="2333625" y="2071688"/>
          <p14:tracePt t="12503" x="2319338" y="2033588"/>
          <p14:tracePt t="12520" x="2319338" y="1990725"/>
          <p14:tracePt t="12536" x="2328863" y="1938338"/>
          <p14:tracePt t="12553" x="2343150" y="1914525"/>
          <p14:tracePt t="12570" x="2357438" y="1890713"/>
          <p14:tracePt t="12586" x="2371725" y="1871663"/>
          <p14:tracePt t="12603" x="2414588" y="1847850"/>
          <p14:tracePt t="12620" x="2452688" y="1838325"/>
          <p14:tracePt t="12637" x="2495550" y="1838325"/>
          <p14:tracePt t="12653" x="2543175" y="1838325"/>
          <p14:tracePt t="12670" x="2609850" y="1838325"/>
          <p14:tracePt t="12686" x="2647950" y="1843088"/>
          <p14:tracePt t="12703" x="2671763" y="1857375"/>
          <p14:tracePt t="12720" x="2700338" y="1881188"/>
          <p14:tracePt t="12736" x="2724150" y="1914525"/>
          <p14:tracePt t="12753" x="2743200" y="1952625"/>
          <p14:tracePt t="12770" x="2752725" y="1985963"/>
          <p14:tracePt t="12787" x="2771775" y="2028825"/>
          <p14:tracePt t="12803" x="2776538" y="2052638"/>
          <p14:tracePt t="12820" x="2790825" y="2071688"/>
          <p14:tracePt t="12836" x="2790825" y="2081213"/>
          <p14:tracePt t="12853" x="2790825" y="2100263"/>
          <p14:tracePt t="12870" x="2790825" y="2109788"/>
          <p14:tracePt t="12886" x="2790825" y="2114550"/>
          <p14:tracePt t="12903" x="2790825" y="2124075"/>
          <p14:tracePt t="12977" x="2790825" y="2128838"/>
          <p14:tracePt t="13102" x="2790825" y="2133600"/>
          <p14:tracePt t="13109" x="2790825" y="2138363"/>
          <p14:tracePt t="13124" x="2790825" y="2143125"/>
          <p14:tracePt t="13136" x="2790825" y="2147888"/>
          <p14:tracePt t="13153" x="2767013" y="2166938"/>
          <p14:tracePt t="13170" x="2728913" y="2185988"/>
          <p14:tracePt t="13186" x="2681288" y="2195513"/>
          <p14:tracePt t="13203" x="2628900" y="2209800"/>
          <p14:tracePt t="13220" x="2538413" y="2224088"/>
          <p14:tracePt t="13236" x="2490788" y="2224088"/>
          <p14:tracePt t="13253" x="2452688" y="2219325"/>
          <p14:tracePt t="13270" x="2419350" y="2209800"/>
          <p14:tracePt t="13286" x="2366963" y="2185988"/>
          <p14:tracePt t="13303" x="2343150" y="2171700"/>
          <p14:tracePt t="13320" x="2333625" y="2162175"/>
          <p14:tracePt t="13336" x="2314575" y="2114550"/>
          <p14:tracePt t="13353" x="2305050" y="2062163"/>
          <p14:tracePt t="13370" x="2305050" y="2005013"/>
          <p14:tracePt t="13386" x="2309813" y="1952625"/>
          <p14:tracePt t="13403" x="2324100" y="1905000"/>
          <p14:tracePt t="13420" x="2343150" y="1866900"/>
          <p14:tracePt t="13436" x="2366963" y="1843088"/>
          <p14:tracePt t="13453" x="2390775" y="1819275"/>
          <p14:tracePt t="13470" x="2452688" y="1790700"/>
          <p14:tracePt t="13486" x="2509838" y="1766888"/>
          <p14:tracePt t="13503" x="2557463" y="1766888"/>
          <p14:tracePt t="13520" x="2619375" y="1771650"/>
          <p14:tracePt t="13536" x="2657475" y="1790700"/>
          <p14:tracePt t="13553" x="2686050" y="1800225"/>
          <p14:tracePt t="13570" x="2714625" y="1824038"/>
          <p14:tracePt t="13586" x="2752725" y="1862138"/>
          <p14:tracePt t="13603" x="2776538" y="1895475"/>
          <p14:tracePt t="13620" x="2795588" y="1943100"/>
          <p14:tracePt t="13636" x="2814638" y="1981200"/>
          <p14:tracePt t="13653" x="2824163" y="2019300"/>
          <p14:tracePt t="13669" x="2838450" y="2043113"/>
          <p14:tracePt t="13686" x="2838450" y="2057400"/>
          <p14:tracePt t="13703" x="2838450" y="2076450"/>
          <p14:tracePt t="13720" x="2838450" y="2081213"/>
          <p14:tracePt t="13736" x="2838450" y="2085975"/>
          <p14:tracePt t="13753" x="2838450" y="2090738"/>
          <p14:tracePt t="13770" x="2838450" y="2095500"/>
          <p14:tracePt t="13786" x="2838450" y="2100263"/>
          <p14:tracePt t="13803" x="2838450" y="2114550"/>
          <p14:tracePt t="13820" x="2838450" y="2124075"/>
          <p14:tracePt t="13836" x="2838450" y="2138363"/>
          <p14:tracePt t="13853" x="2838450" y="2143125"/>
          <p14:tracePt t="13870" x="2838450" y="2152650"/>
          <p14:tracePt t="13909" x="2838450" y="2157413"/>
          <p14:tracePt t="13924" x="2838450" y="2162175"/>
          <p14:tracePt t="13938" x="2833688" y="2166938"/>
          <p14:tracePt t="13953" x="2828925" y="2171700"/>
          <p14:tracePt t="13970" x="2824163" y="2185988"/>
          <p14:tracePt t="13986" x="2805113" y="2209800"/>
          <p14:tracePt t="14003" x="2786063" y="2228850"/>
          <p14:tracePt t="14020" x="2752725" y="2252663"/>
          <p14:tracePt t="14036" x="2728913" y="2266950"/>
          <p14:tracePt t="14053" x="2695575" y="2276475"/>
          <p14:tracePt t="14070" x="2662238" y="2290763"/>
          <p14:tracePt t="14086" x="2619375" y="2290763"/>
          <p14:tracePt t="14103" x="2586038" y="2281238"/>
          <p14:tracePt t="14120" x="2552700" y="2276475"/>
          <p14:tracePt t="14136" x="2505075" y="2257425"/>
          <p14:tracePt t="14153" x="2481263" y="2252663"/>
          <p14:tracePt t="14170" x="2457450" y="2243138"/>
          <p14:tracePt t="14186" x="2438400" y="2228850"/>
          <p14:tracePt t="14203" x="2409825" y="2214563"/>
          <p14:tracePt t="14220" x="2390775" y="2195513"/>
          <p14:tracePt t="14236" x="2376488" y="2181225"/>
          <p14:tracePt t="14253" x="2366963" y="2171700"/>
          <p14:tracePt t="14270" x="2347913" y="2152650"/>
          <p14:tracePt t="14286" x="2328863" y="2133600"/>
          <p14:tracePt t="14303" x="2314575" y="2119313"/>
          <p14:tracePt t="14320" x="2295525" y="2057400"/>
          <p14:tracePt t="14336" x="2290763" y="1995488"/>
          <p14:tracePt t="14353" x="2300288" y="1943100"/>
          <p14:tracePt t="14371" x="2319338" y="1900238"/>
          <p14:tracePt t="14386" x="2352675" y="1843088"/>
          <p14:tracePt t="14403" x="2390775" y="1809750"/>
          <p14:tracePt t="14420" x="2447925" y="1776413"/>
          <p14:tracePt t="14436" x="2533650" y="1757363"/>
          <p14:tracePt t="14453" x="2647950" y="1752600"/>
          <p14:tracePt t="14469" x="2700338" y="1762125"/>
          <p14:tracePt t="14486" x="2738438" y="1781175"/>
          <p14:tracePt t="14503" x="2781300" y="1814513"/>
          <p14:tracePt t="14519" x="2814638" y="1876425"/>
          <p14:tracePt t="14536" x="2838450" y="1952625"/>
          <p14:tracePt t="14553" x="2847975" y="1995488"/>
          <p14:tracePt t="14570" x="2847975" y="2062163"/>
          <p14:tracePt t="14586" x="2847975" y="2090738"/>
          <p14:tracePt t="14603" x="2843213" y="2124075"/>
          <p14:tracePt t="14619" x="2828925" y="2143125"/>
          <p14:tracePt t="14636" x="2824163" y="2152650"/>
          <p14:tracePt t="14653" x="2824163" y="2162175"/>
          <p14:tracePt t="14686" x="2824163" y="2166938"/>
          <p14:tracePt t="14717" x="2824163" y="2171700"/>
          <p14:tracePt t="14724" x="2824163" y="2176463"/>
          <p14:tracePt t="16008" x="2828925" y="2176463"/>
          <p14:tracePt t="16016" x="2843213" y="2176463"/>
          <p14:tracePt t="16023" x="2852738" y="2171700"/>
          <p14:tracePt t="16036" x="2862263" y="2171700"/>
          <p14:tracePt t="16053" x="2886075" y="2162175"/>
          <p14:tracePt t="16069" x="2890838" y="2162175"/>
          <p14:tracePt t="16103" x="2905125" y="2162175"/>
          <p14:tracePt t="16331" x="2895600" y="2162175"/>
          <p14:tracePt t="16338" x="2890838" y="2162175"/>
          <p14:tracePt t="16346" x="2886075" y="2166938"/>
          <p14:tracePt t="16353" x="2881313" y="2166938"/>
          <p14:tracePt t="16369" x="2867025" y="2176463"/>
          <p14:tracePt t="16386" x="2857500" y="2181225"/>
          <p14:tracePt t="16403" x="2843213" y="2185988"/>
          <p14:tracePt t="16404" x="2838450" y="2195513"/>
          <p14:tracePt t="16419" x="2814638" y="2209800"/>
          <p14:tracePt t="16436" x="2790825" y="2224088"/>
          <p14:tracePt t="16453" x="2781300" y="2238375"/>
          <p14:tracePt t="16470" x="2762250" y="2252663"/>
          <p14:tracePt t="16486" x="2738438" y="2262188"/>
          <p14:tracePt t="16503" x="2728913" y="2266950"/>
          <p14:tracePt t="16519" x="2714625" y="2271713"/>
          <p14:tracePt t="16536" x="2695575" y="2281238"/>
          <p14:tracePt t="16553" x="2681288" y="2290763"/>
          <p14:tracePt t="16569" x="2667000" y="2295525"/>
          <p14:tracePt t="16586" x="2647950" y="2300288"/>
          <p14:tracePt t="16603" x="2628900" y="2305050"/>
          <p14:tracePt t="16619" x="2619375" y="2305050"/>
          <p14:tracePt t="16636" x="2600325" y="2305050"/>
          <p14:tracePt t="16653" x="2576513" y="2305050"/>
          <p14:tracePt t="16669" x="2547938" y="2305050"/>
          <p14:tracePt t="16686" x="2519363" y="2305050"/>
          <p14:tracePt t="16703" x="2495550" y="2305050"/>
          <p14:tracePt t="16719" x="2466975" y="2305050"/>
          <p14:tracePt t="16736" x="2447925" y="2309813"/>
          <p14:tracePt t="16753" x="2428875" y="2309813"/>
          <p14:tracePt t="16769" x="2405063" y="2324100"/>
          <p14:tracePt t="16786" x="2371725" y="2333625"/>
          <p14:tracePt t="16803" x="2357438" y="2338388"/>
          <p14:tracePt t="16819" x="2343150" y="2343150"/>
          <p14:tracePt t="16836" x="2328863" y="2347913"/>
          <p14:tracePt t="16853" x="2319338" y="2347913"/>
          <p14:tracePt t="16869" x="2314575" y="2347913"/>
          <p14:tracePt t="16886" x="2309813" y="2347913"/>
          <p14:tracePt t="16903" x="2300288" y="2347913"/>
          <p14:tracePt t="16955" x="2300288" y="2343150"/>
          <p14:tracePt t="16962" x="2300288" y="2338388"/>
          <p14:tracePt t="16970" x="2305050" y="2324100"/>
          <p14:tracePt t="16986" x="2324100" y="2266950"/>
          <p14:tracePt t="17003" x="2357438" y="2224088"/>
          <p14:tracePt t="17019" x="2400300" y="2171700"/>
          <p14:tracePt t="17036" x="2500313" y="2071688"/>
          <p14:tracePt t="17053" x="2571750" y="1990725"/>
          <p14:tracePt t="17069" x="2628900" y="1919288"/>
          <p14:tracePt t="17086" x="2686050" y="1871663"/>
          <p14:tracePt t="17103" x="2752725" y="1809750"/>
          <p14:tracePt t="17119" x="2790825" y="1781175"/>
          <p14:tracePt t="17136" x="2828925" y="1762125"/>
          <p14:tracePt t="17153" x="2876550" y="1738313"/>
          <p14:tracePt t="17169" x="2905125" y="1724025"/>
          <p14:tracePt t="17186" x="2928938" y="1709738"/>
          <p14:tracePt t="17203" x="2943225" y="1704975"/>
          <p14:tracePt t="17219" x="2967038" y="1695450"/>
          <p14:tracePt t="17236" x="2976563" y="1690688"/>
          <p14:tracePt t="17253" x="2981325" y="1681163"/>
          <p14:tracePt t="17270" x="2990850" y="1681163"/>
          <p14:tracePt t="17351" x="2995613" y="1681163"/>
          <p14:tracePt t="21813" x="3005138" y="1685925"/>
          <p14:tracePt t="21821" x="3024188" y="1700213"/>
          <p14:tracePt t="21828" x="3043238" y="1714500"/>
          <p14:tracePt t="21836" x="3062288" y="1733550"/>
          <p14:tracePt t="21852" x="3100388" y="1762125"/>
          <p14:tracePt t="21869" x="3143250" y="1795463"/>
          <p14:tracePt t="21902" x="3271838" y="1909763"/>
          <p14:tracePt t="21936" x="3352800" y="2000250"/>
          <p14:tracePt t="21952" x="3395663" y="2047875"/>
          <p14:tracePt t="21969" x="3419475" y="2066925"/>
          <p14:tracePt t="21986" x="3438525" y="2090738"/>
          <p14:tracePt t="22002" x="3448050" y="2109788"/>
          <p14:tracePt t="22019" x="3471863" y="2138363"/>
          <p14:tracePt t="22036" x="3476625" y="2162175"/>
          <p14:tracePt t="22052" x="3486150" y="2190750"/>
          <p14:tracePt t="22069" x="3495675" y="2228850"/>
          <p14:tracePt t="22086" x="3495675" y="2252663"/>
          <p14:tracePt t="22102" x="3495675" y="2266950"/>
          <p14:tracePt t="22119" x="3495675" y="2276475"/>
          <p14:tracePt t="22136" x="3490913" y="2295525"/>
          <p14:tracePt t="22152" x="3481388" y="2319338"/>
          <p14:tracePt t="22169" x="3471863" y="2328863"/>
          <p14:tracePt t="22186" x="3462338" y="2343150"/>
          <p14:tracePt t="22202" x="3438525" y="2352675"/>
          <p14:tracePt t="22219" x="3433763" y="2357438"/>
          <p14:tracePt t="22236" x="3429000" y="2362200"/>
          <p14:tracePt t="22252" x="3419475" y="2362200"/>
          <p14:tracePt t="22269" x="3409950" y="2362200"/>
          <p14:tracePt t="22304" x="3409950" y="2352675"/>
          <p14:tracePt t="22319" x="3409950" y="2333625"/>
          <p14:tracePt t="22336" x="3409950" y="2305050"/>
          <p14:tracePt t="22352" x="3429000" y="2271713"/>
          <p14:tracePt t="22369" x="3452813" y="2247900"/>
          <p14:tracePt t="22386" x="3500438" y="2214563"/>
          <p14:tracePt t="22402" x="3538538" y="2195513"/>
          <p14:tracePt t="22420" x="3576638" y="2176463"/>
          <p14:tracePt t="22436" x="3605213" y="2166938"/>
          <p14:tracePt t="22452" x="3652838" y="2162175"/>
          <p14:tracePt t="22469" x="3671888" y="2162175"/>
          <p14:tracePt t="22486" x="3695700" y="2162175"/>
          <p14:tracePt t="22503" x="3724275" y="2162175"/>
          <p14:tracePt t="22519" x="3743325" y="2162175"/>
          <p14:tracePt t="22536" x="3762375" y="2162175"/>
          <p14:tracePt t="22552" x="3786188" y="2162175"/>
          <p14:tracePt t="22569" x="3814763" y="2162175"/>
          <p14:tracePt t="22586" x="3838575" y="2162175"/>
          <p14:tracePt t="22603" x="3857625" y="2162175"/>
          <p14:tracePt t="22619" x="3881438" y="2162175"/>
          <p14:tracePt t="22636" x="3919538" y="2162175"/>
          <p14:tracePt t="22652" x="3948113" y="2162175"/>
          <p14:tracePt t="22669" x="3967163" y="2162175"/>
          <p14:tracePt t="22686" x="4000500" y="2162175"/>
          <p14:tracePt t="22703" x="4010025" y="2162175"/>
          <p14:tracePt t="22719" x="4019550" y="2162175"/>
          <p14:tracePt t="22736" x="4029075" y="2162175"/>
          <p14:tracePt t="22752" x="4038600" y="2162175"/>
          <p14:tracePt t="23032" x="4000500" y="2166938"/>
          <p14:tracePt t="23039" x="3943350" y="2171700"/>
          <p14:tracePt t="23046" x="3895725" y="2190750"/>
          <p14:tracePt t="23054" x="3848100" y="2190750"/>
          <p14:tracePt t="23069" x="3752850" y="2205038"/>
          <p14:tracePt t="23085" x="3662363" y="2219325"/>
          <p14:tracePt t="23102" x="3590925" y="2228850"/>
          <p14:tracePt t="23119" x="3514725" y="2233613"/>
          <p14:tracePt t="23136" x="3495675" y="2233613"/>
          <p14:tracePt t="23152" x="3471863" y="2233613"/>
          <p14:tracePt t="23169" x="3448050" y="2243138"/>
          <p14:tracePt t="23186" x="3429000" y="2257425"/>
          <p14:tracePt t="23202" x="3419475" y="2266950"/>
          <p14:tracePt t="23219" x="3400425" y="2281238"/>
          <p14:tracePt t="23235" x="3376613" y="2305050"/>
          <p14:tracePt t="23252" x="3352800" y="2338388"/>
          <p14:tracePt t="23269" x="3333750" y="2357438"/>
          <p14:tracePt t="23285" x="3319463" y="2366963"/>
          <p14:tracePt t="23302" x="3300413" y="2386013"/>
          <p14:tracePt t="23319" x="3290888" y="2395538"/>
          <p14:tracePt t="23336" x="3271838" y="2405063"/>
          <p14:tracePt t="23352" x="3267075" y="2414588"/>
          <p14:tracePt t="23662" x="3300413" y="2414588"/>
          <p14:tracePt t="23671" x="3348038" y="2414588"/>
          <p14:tracePt t="23677" x="3400425" y="2414588"/>
          <p14:tracePt t="23686" x="3457575" y="2414588"/>
          <p14:tracePt t="23702" x="3557588" y="2414588"/>
          <p14:tracePt t="23719" x="3662363" y="2414588"/>
          <p14:tracePt t="23752" x="3933825" y="2447925"/>
          <p14:tracePt t="23786" x="4076700" y="2462213"/>
          <p14:tracePt t="23802" x="4157663" y="2490788"/>
          <p14:tracePt t="23819" x="4210050" y="2500313"/>
          <p14:tracePt t="23836" x="4243388" y="2514600"/>
          <p14:tracePt t="23852" x="4291013" y="2533650"/>
          <p14:tracePt t="23869" x="4352925" y="2552700"/>
          <p14:tracePt t="23886" x="4395788" y="2571750"/>
          <p14:tracePt t="23902" x="4433888" y="2586038"/>
          <p14:tracePt t="23904" x="4443413" y="2586038"/>
          <p14:tracePt t="23919" x="4467225" y="2595563"/>
          <p14:tracePt t="23935" x="4495800" y="2600325"/>
          <p14:tracePt t="23952" x="4524375" y="2605088"/>
          <p14:tracePt t="23969" x="4552950" y="2619375"/>
          <p14:tracePt t="23985" x="4595813" y="2643188"/>
          <p14:tracePt t="24002" x="4619625" y="2662238"/>
          <p14:tracePt t="24019" x="4633913" y="2667000"/>
          <p14:tracePt t="24036" x="4643438" y="2676525"/>
          <p14:tracePt t="24052" x="4652963" y="2686050"/>
          <p14:tracePt t="24069" x="4657725" y="2686050"/>
          <p14:tracePt t="24102" x="4657725" y="2695575"/>
          <p14:tracePt t="24119" x="4657725" y="2700338"/>
          <p14:tracePt t="24135" x="4652963" y="2714625"/>
          <p14:tracePt t="24152" x="4629150" y="2738438"/>
          <p14:tracePt t="24169" x="4572000" y="2781300"/>
          <p14:tracePt t="24185" x="4514850" y="2833688"/>
          <p14:tracePt t="24202" x="4448175" y="2871788"/>
          <p14:tracePt t="24219" x="4381500" y="2900363"/>
          <p14:tracePt t="24235" x="4291013" y="2933700"/>
          <p14:tracePt t="24252" x="4248150" y="2947988"/>
          <p14:tracePt t="24269" x="4205288" y="2962275"/>
          <p14:tracePt t="24286" x="4148138" y="2957513"/>
          <p14:tracePt t="24302" x="4105275" y="2938463"/>
          <p14:tracePt t="24319" x="4067175" y="2914650"/>
          <p14:tracePt t="24335" x="4019550" y="2867025"/>
          <p14:tracePt t="24352" x="3943350" y="2795588"/>
          <p14:tracePt t="24369" x="3900488" y="2747963"/>
          <p14:tracePt t="24386" x="3852863" y="2705100"/>
          <p14:tracePt t="24402" x="3814763" y="2638425"/>
          <p14:tracePt t="24403" x="3800475" y="2600325"/>
          <p14:tracePt t="24419" x="3771900" y="2547938"/>
          <p14:tracePt t="24435" x="3767138" y="2509838"/>
          <p14:tracePt t="24452" x="3767138" y="2466975"/>
          <p14:tracePt t="24469" x="3795713" y="2405063"/>
          <p14:tracePt t="24485" x="3819525" y="2376488"/>
          <p14:tracePt t="24502" x="3867150" y="2324100"/>
          <p14:tracePt t="24519" x="3933825" y="2281238"/>
          <p14:tracePt t="24536" x="4038600" y="2233613"/>
          <p14:tracePt t="24552" x="4105275" y="2233613"/>
          <p14:tracePt t="24569" x="4186238" y="2233613"/>
          <p14:tracePt t="24585" x="4248150" y="2252663"/>
          <p14:tracePt t="24602" x="4343400" y="2286000"/>
          <p14:tracePt t="24619" x="4376738" y="2314575"/>
          <p14:tracePt t="24635" x="4414838" y="2338388"/>
          <p14:tracePt t="24652" x="4467225" y="2381250"/>
          <p14:tracePt t="24669" x="4500563" y="2438400"/>
          <p14:tracePt t="24685" x="4529138" y="2481263"/>
          <p14:tracePt t="24702" x="4548188" y="2519363"/>
          <p14:tracePt t="24719" x="4557713" y="2566988"/>
          <p14:tracePt t="24735" x="4557713" y="2595563"/>
          <p14:tracePt t="24752" x="4557713" y="2633663"/>
          <p14:tracePt t="24769" x="4552950" y="2671763"/>
          <p14:tracePt t="24785" x="4519613" y="2747963"/>
          <p14:tracePt t="24802" x="4491038" y="2805113"/>
          <p14:tracePt t="24819" x="4457700" y="2843213"/>
          <p14:tracePt t="24835" x="4429125" y="2881313"/>
          <p14:tracePt t="24852" x="4362450" y="2919413"/>
          <p14:tracePt t="24869" x="4319588" y="2938463"/>
          <p14:tracePt t="24886" x="4276725" y="2943225"/>
          <p14:tracePt t="24902" x="4214813" y="2933700"/>
          <p14:tracePt t="24919" x="4167188" y="2905125"/>
          <p14:tracePt t="24936" x="4105275" y="2833688"/>
          <p14:tracePt t="24952" x="4043363" y="2771775"/>
          <p14:tracePt t="24969" x="3967163" y="2662238"/>
          <p14:tracePt t="24985" x="3924300" y="2566988"/>
          <p14:tracePt t="25002" x="3910013" y="2452688"/>
          <p14:tracePt t="25019" x="3919538" y="2357438"/>
          <p14:tracePt t="25035" x="3971925" y="2257425"/>
          <p14:tracePt t="25052" x="4005263" y="2209800"/>
          <p14:tracePt t="25069" x="4052888" y="2166938"/>
          <p14:tracePt t="25085" x="4162425" y="2138363"/>
          <p14:tracePt t="25102" x="4214813" y="2138363"/>
          <p14:tracePt t="25119" x="4267200" y="2162175"/>
          <p14:tracePt t="25135" x="4324350" y="2195513"/>
          <p14:tracePt t="25152" x="4391025" y="2295525"/>
          <p14:tracePt t="25169" x="4414838" y="2366963"/>
          <p14:tracePt t="25185" x="4429125" y="2428875"/>
          <p14:tracePt t="25202" x="4429125" y="2476500"/>
          <p14:tracePt t="25219" x="4419600" y="2538413"/>
          <p14:tracePt t="25235" x="4400550" y="2576513"/>
          <p14:tracePt t="25252" x="4386263" y="2600325"/>
          <p14:tracePt t="25269" x="4376738" y="2619375"/>
          <p14:tracePt t="25285" x="4371975" y="2628900"/>
          <p14:tracePt t="25302" x="4367213" y="2633663"/>
          <p14:tracePt t="25319" x="4367213" y="2638425"/>
          <p14:tracePt t="25622" x="4367213" y="2700338"/>
          <p14:tracePt t="25629" x="4367213" y="2776538"/>
          <p14:tracePt t="25638" x="4357688" y="2847975"/>
          <p14:tracePt t="25669" x="4324350" y="3119438"/>
          <p14:tracePt t="25702" x="4271963" y="3300413"/>
          <p14:tracePt t="25719" x="4257675" y="3352800"/>
          <p14:tracePt t="25735" x="4238625" y="3405188"/>
          <p14:tracePt t="25752" x="4224338" y="3448050"/>
          <p14:tracePt t="25769" x="4214813" y="3505200"/>
          <p14:tracePt t="25785" x="4205288" y="3529013"/>
          <p14:tracePt t="25802" x="4195763" y="3538538"/>
          <p14:tracePt t="25819" x="4195763" y="3543300"/>
          <p14:tracePt t="25835" x="4195763" y="3552825"/>
          <p14:tracePt t="25852" x="4195763" y="3557588"/>
          <p14:tracePt t="25960" x="4195763" y="3548063"/>
          <p14:tracePt t="25968" x="4205288" y="3538538"/>
          <p14:tracePt t="25975" x="4214813" y="3524250"/>
          <p14:tracePt t="25986" x="4229100" y="3505200"/>
          <p14:tracePt t="26002" x="4252913" y="3462338"/>
          <p14:tracePt t="26019" x="4291013" y="3414713"/>
          <p14:tracePt t="26035" x="4300538" y="3390900"/>
          <p14:tracePt t="26052" x="4314825" y="3371850"/>
          <p14:tracePt t="26069" x="4324350" y="3362325"/>
          <p14:tracePt t="26086" x="4329113" y="3357563"/>
          <p14:tracePt t="26102" x="4329113" y="3348038"/>
          <p14:tracePt t="26119" x="4329113" y="3343275"/>
          <p14:tracePt t="26136" x="4329113" y="3338513"/>
          <p14:tracePt t="26169" x="4329113" y="3333750"/>
          <p14:tracePt t="26203" x="4329113" y="3328988"/>
          <p14:tracePt t="26225" x="4329113" y="3324225"/>
          <p14:tracePt t="26232" x="4329113" y="3319463"/>
          <p14:tracePt t="26246" x="4329113" y="3314700"/>
          <p14:tracePt t="26253" x="4329113" y="3309938"/>
          <p14:tracePt t="26269" x="4319588" y="3300413"/>
          <p14:tracePt t="26285" x="4314825" y="3295650"/>
          <p14:tracePt t="26302" x="4310063" y="3290888"/>
          <p14:tracePt t="26319" x="4305300" y="3281363"/>
          <p14:tracePt t="26335" x="4305300" y="3271838"/>
          <p14:tracePt t="26369" x="4305300" y="3267075"/>
          <p14:tracePt t="26664" x="4305300" y="3262313"/>
          <p14:tracePt t="26678" x="4305300" y="3257550"/>
          <p14:tracePt t="26701" x="4305300" y="3252788"/>
          <p14:tracePt t="26708" x="4305300" y="3248025"/>
          <p14:tracePt t="26723" x="4300538" y="3248025"/>
          <p14:tracePt t="26735" x="4300538" y="3243263"/>
          <p14:tracePt t="26752" x="4286250" y="3233738"/>
          <p14:tracePt t="26769" x="4276725" y="3228975"/>
          <p14:tracePt t="26786" x="4267200" y="3219450"/>
          <p14:tracePt t="26802" x="4262438" y="3214688"/>
          <p14:tracePt t="26819" x="4252913" y="3205163"/>
          <p14:tracePt t="26835" x="4243388" y="3205163"/>
          <p14:tracePt t="26852" x="4238625" y="3205163"/>
          <p14:tracePt t="26869" x="4229100" y="3205163"/>
          <p14:tracePt t="26885" x="4224338" y="3200400"/>
          <p14:tracePt t="26902" x="4214813" y="3200400"/>
          <p14:tracePt t="26919" x="4205288" y="3200400"/>
          <p14:tracePt t="26935" x="4181475" y="3195638"/>
          <p14:tracePt t="26952" x="4167188" y="3195638"/>
          <p14:tracePt t="26969" x="4152900" y="3195638"/>
          <p14:tracePt t="26985" x="4138613" y="3195638"/>
          <p14:tracePt t="27002" x="4105275" y="3195638"/>
          <p14:tracePt t="27019" x="4086225" y="3195638"/>
          <p14:tracePt t="27035" x="4071938" y="3195638"/>
          <p14:tracePt t="27052" x="4038600" y="3205163"/>
          <p14:tracePt t="27069" x="4014788" y="3219450"/>
          <p14:tracePt t="27086" x="3990975" y="3233738"/>
          <p14:tracePt t="27102" x="3967163" y="3252788"/>
          <p14:tracePt t="27119" x="3933825" y="3290888"/>
          <p14:tracePt t="27135" x="3910013" y="3314700"/>
          <p14:tracePt t="27152" x="3886200" y="3338513"/>
          <p14:tracePt t="27169" x="3862388" y="3362325"/>
          <p14:tracePt t="27186" x="3838575" y="3395663"/>
          <p14:tracePt t="27202" x="3819525" y="3424238"/>
          <p14:tracePt t="27219" x="3795713" y="3462338"/>
          <p14:tracePt t="27236" x="3748088" y="3581400"/>
          <p14:tracePt t="27252" x="3729038" y="3667125"/>
          <p14:tracePt t="27268" x="3705225" y="3743325"/>
          <p14:tracePt t="27285" x="3681413" y="3814763"/>
          <p14:tracePt t="27302" x="3667125" y="4029075"/>
          <p14:tracePt t="27318" x="3648075" y="4152900"/>
          <p14:tracePt t="27335" x="3648075" y="4243388"/>
          <p14:tracePt t="27352" x="3648075" y="4367213"/>
          <p14:tracePt t="27369" x="3648075" y="4591050"/>
          <p14:tracePt t="27385" x="3648075" y="4691063"/>
          <p14:tracePt t="27402" x="3657600" y="4762500"/>
          <p14:tracePt t="27419" x="3657600" y="4824413"/>
          <p14:tracePt t="27435" x="3671888" y="4995863"/>
          <p14:tracePt t="27452" x="3690938" y="5091113"/>
          <p14:tracePt t="27469" x="3695700" y="5181600"/>
          <p14:tracePt t="27486" x="3709988" y="5300663"/>
          <p14:tracePt t="27502" x="3719513" y="5391150"/>
          <p14:tracePt t="27519" x="3733800" y="5467350"/>
          <p14:tracePt t="27535" x="3748088" y="5514975"/>
          <p14:tracePt t="27552" x="3771900" y="5595938"/>
          <p14:tracePt t="27569" x="3786188" y="5648325"/>
          <p14:tracePt t="27585" x="3805238" y="5686425"/>
          <p14:tracePt t="27602" x="3824288" y="5719763"/>
          <p14:tracePt t="27619" x="3838575" y="5748338"/>
          <p14:tracePt t="27635" x="3852863" y="5762625"/>
          <p14:tracePt t="27652" x="3871913" y="5767388"/>
          <p14:tracePt t="27669" x="3924300" y="5776913"/>
          <p14:tracePt t="27685" x="3971925" y="5776913"/>
          <p14:tracePt t="27702" x="4029075" y="5753100"/>
          <p14:tracePt t="27719" x="4095750" y="5705475"/>
          <p14:tracePt t="27735" x="4205288" y="5614988"/>
          <p14:tracePt t="27752" x="4300538" y="5510213"/>
          <p14:tracePt t="27768" x="4371975" y="5419725"/>
          <p14:tracePt t="27785" x="4448175" y="5329238"/>
          <p14:tracePt t="27802" x="4529138" y="5200650"/>
          <p14:tracePt t="27818" x="4576763" y="5100638"/>
          <p14:tracePt t="27835" x="4619625" y="5005388"/>
          <p14:tracePt t="27852" x="4676775" y="4829175"/>
          <p14:tracePt t="27869" x="4695825" y="4681538"/>
          <p14:tracePt t="27886" x="4710113" y="4500563"/>
          <p14:tracePt t="27902" x="4719638" y="4343400"/>
          <p14:tracePt t="27919" x="4714875" y="4110038"/>
          <p14:tracePt t="27935" x="4691063" y="3976688"/>
          <p14:tracePt t="27952" x="4667250" y="3867150"/>
          <p14:tracePt t="27968" x="4652963" y="3805238"/>
          <p14:tracePt t="27985" x="4629150" y="3743325"/>
          <p14:tracePt t="28002" x="4610100" y="3719513"/>
          <p14:tracePt t="28019" x="4586288" y="3695700"/>
          <p14:tracePt t="28035" x="4552950" y="3667125"/>
          <p14:tracePt t="28052" x="4457700" y="3600450"/>
          <p14:tracePt t="28069" x="4391025" y="3552825"/>
          <p14:tracePt t="28085" x="4324350" y="3514725"/>
          <p14:tracePt t="28102" x="4229100" y="3467100"/>
          <p14:tracePt t="28119" x="4176713" y="3438525"/>
          <p14:tracePt t="28135" x="4129088" y="3419475"/>
          <p14:tracePt t="28152" x="4095750" y="3400425"/>
          <p14:tracePt t="28169" x="4052888" y="3386138"/>
          <p14:tracePt t="28185" x="4029075" y="3376613"/>
          <p14:tracePt t="28202" x="4010025" y="3371850"/>
          <p14:tracePt t="28219" x="3990975" y="3367088"/>
          <p14:tracePt t="28235" x="3971925" y="3367088"/>
          <p14:tracePt t="28252" x="3957638" y="3367088"/>
          <p14:tracePt t="28269" x="3952875" y="3367088"/>
          <p14:tracePt t="28285" x="3943350" y="3367088"/>
          <p14:tracePt t="29320" x="3995738" y="3328988"/>
          <p14:tracePt t="29327" x="4110038" y="3276600"/>
          <p14:tracePt t="29336" x="4262438" y="3209925"/>
          <p14:tracePt t="29352" x="4610100" y="3090863"/>
          <p14:tracePt t="29369" x="4843463" y="3009900"/>
          <p14:tracePt t="29385" x="5072063" y="2952750"/>
          <p14:tracePt t="29418" x="5391150" y="2900363"/>
          <p14:tracePt t="29452" x="5481638" y="2895600"/>
          <p14:tracePt t="29469" x="5491163" y="2895600"/>
          <p14:tracePt t="29485" x="5495925" y="2895600"/>
          <p14:tracePt t="29502" x="5505450" y="2895600"/>
          <p14:tracePt t="29518" x="5510213" y="2895600"/>
          <p14:tracePt t="29578" x="5510213" y="2890838"/>
          <p14:tracePt t="29585" x="5505450" y="2886075"/>
          <p14:tracePt t="29593" x="5491163" y="2881313"/>
          <p14:tracePt t="29602" x="5462588" y="2867025"/>
          <p14:tracePt t="29618" x="5367338" y="2824163"/>
          <p14:tracePt t="29635" x="5157788" y="2767013"/>
          <p14:tracePt t="29652" x="5019675" y="2714625"/>
          <p14:tracePt t="29668" x="4881563" y="2676525"/>
          <p14:tracePt t="29685" x="4743450" y="2643188"/>
          <p14:tracePt t="29702" x="4600575" y="2595563"/>
          <p14:tracePt t="29718" x="4533900" y="2576513"/>
          <p14:tracePt t="29735" x="4491038" y="2562225"/>
          <p14:tracePt t="29752" x="4452938" y="2557463"/>
          <p14:tracePt t="29768" x="4410075" y="2552700"/>
          <p14:tracePt t="29785" x="4371975" y="2552700"/>
          <p14:tracePt t="29802" x="4329113" y="2552700"/>
          <p14:tracePt t="29819" x="4267200" y="2552700"/>
          <p14:tracePt t="29835" x="4233863" y="2552700"/>
          <p14:tracePt t="29852" x="4191000" y="2552700"/>
          <p14:tracePt t="29868" x="4162425" y="2552700"/>
          <p14:tracePt t="29885" x="4110038" y="2552700"/>
          <p14:tracePt t="29902" x="4071938" y="2552700"/>
          <p14:tracePt t="29918" x="4038600" y="2543175"/>
          <p14:tracePt t="29935" x="4005263" y="2533650"/>
          <p14:tracePt t="29952" x="3967163" y="2519363"/>
          <p14:tracePt t="29968" x="3943350" y="2509838"/>
          <p14:tracePt t="29985" x="3914775" y="2495550"/>
          <p14:tracePt t="30002" x="3890963" y="2486025"/>
          <p14:tracePt t="30018" x="3857625" y="2462213"/>
          <p14:tracePt t="30035" x="3824288" y="2457450"/>
          <p14:tracePt t="30052" x="3790950" y="2447925"/>
          <p14:tracePt t="30068" x="3738563" y="2424113"/>
          <p14:tracePt t="30085" x="3686175" y="2419350"/>
          <p14:tracePt t="30102" x="3633788" y="2409825"/>
          <p14:tracePt t="30118" x="3590925" y="2405063"/>
          <p14:tracePt t="30135" x="3543300" y="2405063"/>
          <p14:tracePt t="30152" x="3524250" y="2419350"/>
          <p14:tracePt t="30168" x="3495675" y="2457450"/>
          <p14:tracePt t="30185" x="3476625" y="2519363"/>
          <p14:tracePt t="30202" x="3476625" y="2633663"/>
          <p14:tracePt t="30218" x="3481388" y="2676525"/>
          <p14:tracePt t="30235" x="3509963" y="2709863"/>
          <p14:tracePt t="30252" x="3571875" y="2747963"/>
          <p14:tracePt t="30268" x="3667125" y="2762250"/>
          <p14:tracePt t="30285" x="3771900" y="2757488"/>
          <p14:tracePt t="30302" x="3871913" y="2743200"/>
          <p14:tracePt t="30318" x="3967163" y="2714625"/>
          <p14:tracePt t="30335" x="3990975" y="2700338"/>
          <p14:tracePt t="30352" x="4000500" y="2690813"/>
          <p14:tracePt t="30368" x="4005263" y="2686050"/>
          <p14:tracePt t="30385" x="4014788" y="2686050"/>
          <p14:tracePt t="30619" x="3995738" y="2743200"/>
          <p14:tracePt t="30627" x="3957638" y="2857500"/>
          <p14:tracePt t="30635" x="3910013" y="2981325"/>
          <p14:tracePt t="30652" x="3829050" y="3124200"/>
          <p14:tracePt t="30668" x="3762375" y="3214688"/>
          <p14:tracePt t="30685" x="3700463" y="3271838"/>
          <p14:tracePt t="30702" x="3681413" y="3295650"/>
          <p14:tracePt t="30718" x="3662363" y="3314700"/>
          <p14:tracePt t="30735" x="3652838" y="3324225"/>
          <p14:tracePt t="30752" x="3643313" y="3333750"/>
          <p14:tracePt t="30768" x="3638550" y="3333750"/>
          <p14:tracePt t="30839" x="3638550" y="3328988"/>
          <p14:tracePt t="30854" x="3638550" y="3324225"/>
          <p14:tracePt t="30862" x="3638550" y="3319463"/>
          <p14:tracePt t="30877" x="3638550" y="3314700"/>
          <p14:tracePt t="30921" x="3633788" y="3314700"/>
          <p14:tracePt t="30928" x="3629025" y="3314700"/>
          <p14:tracePt t="30935" x="3629025" y="3324225"/>
          <p14:tracePt t="30952" x="3600450" y="3405188"/>
          <p14:tracePt t="30968" x="3576638" y="3552825"/>
          <p14:tracePt t="30985" x="3543300" y="3967163"/>
          <p14:tracePt t="31002" x="3524250" y="4243388"/>
          <p14:tracePt t="31018" x="3524250" y="4619625"/>
          <p14:tracePt t="31035" x="3524250" y="4843463"/>
          <p14:tracePt t="31052" x="3529013" y="5143500"/>
          <p14:tracePt t="31069" x="3538538" y="5310188"/>
          <p14:tracePt t="31085" x="3548063" y="5434013"/>
          <p14:tracePt t="31102" x="3552825" y="5534025"/>
          <p14:tracePt t="31118" x="3552825" y="5672138"/>
          <p14:tracePt t="31135" x="3552825" y="5724525"/>
          <p14:tracePt t="31152" x="3562350" y="5757863"/>
          <p14:tracePt t="31168" x="3567113" y="5781675"/>
          <p14:tracePt t="31185" x="3581400" y="5815013"/>
          <p14:tracePt t="31202" x="3600450" y="5857875"/>
          <p14:tracePt t="31218" x="3629025" y="5915025"/>
          <p14:tracePt t="31235" x="3657600" y="6005513"/>
          <p14:tracePt t="31252" x="3676650" y="6067425"/>
          <p14:tracePt t="31268" x="3690938" y="6105525"/>
          <p14:tracePt t="31285" x="3695700" y="6119813"/>
          <p14:tracePt t="31301" x="3705225" y="6138863"/>
          <p14:tracePt t="31318" x="3705225" y="6143625"/>
          <p14:tracePt t="31335" x="3705225" y="6148388"/>
          <p14:tracePt t="31352" x="3714750" y="6153150"/>
          <p14:tracePt t="31368" x="3729038" y="6148388"/>
          <p14:tracePt t="31385" x="3748088" y="6134100"/>
          <p14:tracePt t="31402" x="3771900" y="6100763"/>
          <p14:tracePt t="31404" x="3790950" y="6081713"/>
          <p14:tracePt t="31419" x="3819525" y="6053138"/>
          <p14:tracePt t="31435" x="3848100" y="6015038"/>
          <p14:tracePt t="31452" x="3871913" y="5986463"/>
          <p14:tracePt t="31468" x="3895725" y="5943600"/>
          <p14:tracePt t="31485" x="3938588" y="5886450"/>
          <p14:tracePt t="31502" x="3971925" y="5848350"/>
          <p14:tracePt t="31518" x="4014788" y="5800725"/>
          <p14:tracePt t="31535" x="4043363" y="5772150"/>
          <p14:tracePt t="31552" x="4095750" y="5719763"/>
          <p14:tracePt t="31568" x="4124325" y="5691188"/>
          <p14:tracePt t="31585" x="4167188" y="5648325"/>
          <p14:tracePt t="31602" x="4219575" y="5581650"/>
          <p14:tracePt t="31618" x="4257675" y="5543550"/>
          <p14:tracePt t="31635" x="4291013" y="5500688"/>
          <p14:tracePt t="31652" x="4314825" y="5467350"/>
          <p14:tracePt t="31668" x="4343400" y="5434013"/>
          <p14:tracePt t="31685" x="4362450" y="5410200"/>
          <p14:tracePt t="31702" x="4376738" y="5386388"/>
          <p14:tracePt t="31718" x="4395788" y="5357813"/>
          <p14:tracePt t="31735" x="4424363" y="5305425"/>
          <p14:tracePt t="31752" x="4443413" y="5262563"/>
          <p14:tracePt t="31768" x="4467225" y="5210175"/>
          <p14:tracePt t="31785" x="4471988" y="5091113"/>
          <p14:tracePt t="31802" x="4452938" y="4957763"/>
          <p14:tracePt t="31819" x="4376738" y="4772025"/>
          <p14:tracePt t="31835" x="4271963" y="4510088"/>
          <p14:tracePt t="31852" x="4105275" y="4133850"/>
          <p14:tracePt t="31868" x="3971925" y="3838575"/>
          <p14:tracePt t="31885" x="3881438" y="3686175"/>
          <p14:tracePt t="31902" x="3814763" y="3567113"/>
          <p14:tracePt t="31903" x="3781425" y="3495675"/>
          <p14:tracePt t="31918" x="3719513" y="3367088"/>
          <p14:tracePt t="31935" x="3671888" y="3267075"/>
          <p14:tracePt t="31952" x="3633788" y="3200400"/>
          <p14:tracePt t="31968" x="3600450" y="3162300"/>
          <p14:tracePt t="31985" x="3533775" y="3100388"/>
          <p14:tracePt t="32001" x="3486150" y="3067050"/>
          <p14:tracePt t="32018" x="3429000" y="3033713"/>
          <p14:tracePt t="32035" x="3371850" y="2990850"/>
          <p14:tracePt t="32051" x="3328988" y="2957513"/>
          <p14:tracePt t="32068" x="3286125" y="2914650"/>
          <p14:tracePt t="32085" x="3238500" y="2876550"/>
          <p14:tracePt t="32101" x="3162300" y="2819400"/>
          <p14:tracePt t="32118" x="3124200" y="2795588"/>
          <p14:tracePt t="32135" x="3100388" y="2771775"/>
          <p14:tracePt t="32151" x="3081338" y="2762250"/>
          <p14:tracePt t="32168" x="3043238" y="2738438"/>
          <p14:tracePt t="32185" x="3033713" y="2728913"/>
          <p14:tracePt t="32201" x="3019425" y="2724150"/>
          <p14:tracePt t="32218" x="3005138" y="2714625"/>
          <p14:tracePt t="32235" x="2995613" y="2709863"/>
          <p14:tracePt t="32252" x="2990850" y="2705100"/>
          <p14:tracePt t="32527" x="2962275" y="2705100"/>
          <p14:tracePt t="32534" x="2924175" y="2695575"/>
          <p14:tracePt t="32541" x="2900363" y="2695575"/>
          <p14:tracePt t="32551" x="2867025" y="2690813"/>
          <p14:tracePt t="32568" x="2814638" y="2681288"/>
          <p14:tracePt t="32585" x="2752725" y="2667000"/>
          <p14:tracePt t="32601" x="2719388" y="2647950"/>
          <p14:tracePt t="32618" x="2686050" y="2624138"/>
          <p14:tracePt t="32635" x="2662238" y="2576513"/>
          <p14:tracePt t="32652" x="2633663" y="2486025"/>
          <p14:tracePt t="32668" x="2633663" y="2419350"/>
          <p14:tracePt t="32685" x="2643188" y="2347913"/>
          <p14:tracePt t="32702" x="2662238" y="2281238"/>
          <p14:tracePt t="32718" x="2686050" y="2243138"/>
          <p14:tracePt t="32735" x="2705100" y="2219325"/>
          <p14:tracePt t="32751" x="2733675" y="2219325"/>
          <p14:tracePt t="32768" x="2781300" y="2233613"/>
          <p14:tracePt t="32785" x="2809875" y="2257425"/>
          <p14:tracePt t="32801" x="2833688" y="2281238"/>
          <p14:tracePt t="32818" x="2857500" y="2309813"/>
          <p14:tracePt t="32835" x="2886075" y="2357438"/>
          <p14:tracePt t="32851" x="2895600" y="2395538"/>
          <p14:tracePt t="32868" x="2900363" y="2428875"/>
          <p14:tracePt t="32885" x="2900363" y="2462213"/>
          <p14:tracePt t="32901" x="2890838" y="2495550"/>
          <p14:tracePt t="32918" x="2886075" y="2509838"/>
          <p14:tracePt t="32935" x="2876550" y="2524125"/>
          <p14:tracePt t="32951" x="2871788" y="2538413"/>
          <p14:tracePt t="32968" x="2862263" y="2547938"/>
          <p14:tracePt t="32985" x="2852738" y="2552700"/>
          <p14:tracePt t="33070" x="2852738" y="2557463"/>
          <p14:tracePt t="33085" x="2852738" y="2562225"/>
          <p14:tracePt t="33576" x="2852738" y="2581275"/>
          <p14:tracePt t="33583" x="2857500" y="2614613"/>
          <p14:tracePt t="33591" x="2867025" y="2638425"/>
          <p14:tracePt t="33601" x="2871788" y="2686050"/>
          <p14:tracePt t="33618" x="2886075" y="2757488"/>
          <p14:tracePt t="33635" x="2900363" y="2852738"/>
          <p14:tracePt t="33668" x="2914650" y="2967038"/>
          <p14:tracePt t="33701" x="2928938" y="3090863"/>
          <p14:tracePt t="33718" x="2928938" y="3128963"/>
          <p14:tracePt t="33735" x="2924175" y="3167063"/>
          <p14:tracePt t="33751" x="2919413" y="3186113"/>
          <p14:tracePt t="33768" x="2909888" y="3219450"/>
          <p14:tracePt t="33785" x="2895600" y="3243263"/>
          <p14:tracePt t="33801" x="2890838" y="3267075"/>
          <p14:tracePt t="33818" x="2871788" y="3305175"/>
          <p14:tracePt t="33835" x="2862263" y="3328988"/>
          <p14:tracePt t="33851" x="2843213" y="3357563"/>
          <p14:tracePt t="33868" x="2824163" y="3390900"/>
          <p14:tracePt t="33885" x="2790825" y="3438525"/>
          <p14:tracePt t="33902" x="2767013" y="3462338"/>
          <p14:tracePt t="33918" x="2743200" y="3481388"/>
          <p14:tracePt t="33935" x="2719388" y="3490913"/>
          <p14:tracePt t="33951" x="2690813" y="3486150"/>
          <p14:tracePt t="33968" x="2676525" y="3448050"/>
          <p14:tracePt t="33985" x="2662238" y="3395663"/>
          <p14:tracePt t="34001" x="2671763" y="3238500"/>
          <p14:tracePt t="34018" x="2705100" y="3152775"/>
          <p14:tracePt t="34035" x="2728913" y="3124200"/>
          <p14:tracePt t="34051" x="2757488" y="3105150"/>
          <p14:tracePt t="34068" x="2795588" y="3109913"/>
          <p14:tracePt t="34085" x="2819400" y="3133725"/>
          <p14:tracePt t="34102" x="2833688" y="3167063"/>
          <p14:tracePt t="34118" x="2833688" y="3200400"/>
          <p14:tracePt t="34135" x="2833688" y="3262313"/>
          <p14:tracePt t="34152" x="2824163" y="3286125"/>
          <p14:tracePt t="34168" x="2824163" y="3300413"/>
          <p14:tracePt t="34185" x="2824163" y="3309938"/>
          <p14:tracePt t="34201" x="2824163" y="3314700"/>
          <p14:tracePt t="34494" x="2824163" y="3357563"/>
          <p14:tracePt t="34501" x="2824163" y="3414713"/>
          <p14:tracePt t="34509" x="2824163" y="3457575"/>
          <p14:tracePt t="34518" x="2824163" y="3495675"/>
          <p14:tracePt t="34535" x="2824163" y="3562350"/>
          <p14:tracePt t="34552" x="2824163" y="3719513"/>
          <p14:tracePt t="34568" x="2824163" y="3800475"/>
          <p14:tracePt t="34585" x="2824163" y="3848100"/>
          <p14:tracePt t="34602" x="2824163" y="3876675"/>
          <p14:tracePt t="34618" x="2824163" y="3905250"/>
          <p14:tracePt t="34635" x="2824163" y="3914775"/>
          <p14:tracePt t="34651" x="2824163" y="3919538"/>
          <p14:tracePt t="34668" x="2824163" y="3929063"/>
          <p14:tracePt t="34685" x="2824163" y="3943350"/>
          <p14:tracePt t="34702" x="2824163" y="3957638"/>
          <p14:tracePt t="34718" x="2824163" y="3976688"/>
          <p14:tracePt t="34735" x="2828925" y="4005263"/>
          <p14:tracePt t="34751" x="2828925" y="4076700"/>
          <p14:tracePt t="34768" x="2828925" y="4133850"/>
          <p14:tracePt t="34785" x="2828925" y="4176713"/>
          <p14:tracePt t="34802" x="2828925" y="4229100"/>
          <p14:tracePt t="34818" x="2819400" y="4257675"/>
          <p14:tracePt t="34835" x="2814638" y="4281488"/>
          <p14:tracePt t="34851" x="2805113" y="4291013"/>
          <p14:tracePt t="34868" x="2786063" y="4310063"/>
          <p14:tracePt t="34885" x="2776538" y="4324350"/>
          <p14:tracePt t="34902" x="2752725" y="4333875"/>
          <p14:tracePt t="34918" x="2733675" y="4338638"/>
          <p14:tracePt t="34935" x="2705100" y="4333875"/>
          <p14:tracePt t="34951" x="2681288" y="4286250"/>
          <p14:tracePt t="34968" x="2638425" y="4157663"/>
          <p14:tracePt t="34985" x="2619375" y="3995738"/>
          <p14:tracePt t="35001" x="2624138" y="3929063"/>
          <p14:tracePt t="35018" x="2643188" y="3881438"/>
          <p14:tracePt t="35035" x="2652713" y="3852863"/>
          <p14:tracePt t="35051" x="2700338" y="3843338"/>
          <p14:tracePt t="35068" x="2728913" y="3843338"/>
          <p14:tracePt t="35085" x="2747963" y="3857625"/>
          <p14:tracePt t="35101" x="2771775" y="3886200"/>
          <p14:tracePt t="35118" x="2790825" y="3962400"/>
          <p14:tracePt t="35135" x="2795588" y="4024313"/>
          <p14:tracePt t="35152" x="2790825" y="4076700"/>
          <p14:tracePt t="35168" x="2776538" y="4129088"/>
          <p14:tracePt t="35185" x="2771775" y="4143375"/>
          <p14:tracePt t="35201" x="2767013" y="4157663"/>
          <p14:tracePt t="35218" x="2762250" y="4162425"/>
          <p14:tracePt t="35235" x="2762250" y="4167188"/>
          <p14:tracePt t="39644" x="2771775" y="4095750"/>
          <p14:tracePt t="39655" x="2800350" y="3967163"/>
          <p14:tracePt t="39668" x="2833688" y="3686175"/>
          <p14:tracePt t="39685" x="2852738" y="3509963"/>
          <p14:tracePt t="39702" x="2871788" y="3328988"/>
          <p14:tracePt t="39734" x="2871788" y="3090863"/>
          <p14:tracePt t="39768" x="2871788" y="3033713"/>
          <p14:tracePt t="39784" x="2871788" y="2995613"/>
          <p14:tracePt t="39801" x="2871788" y="2967038"/>
          <p14:tracePt t="39818" x="2871788" y="2924175"/>
          <p14:tracePt t="39834" x="2871788" y="2871788"/>
          <p14:tracePt t="39851" x="2871788" y="2819400"/>
          <p14:tracePt t="39868" x="2871788" y="2790825"/>
          <p14:tracePt t="39884" x="2871788" y="2762250"/>
          <p14:tracePt t="39901" x="2871788" y="2724150"/>
          <p14:tracePt t="39918" x="2871788" y="2695575"/>
          <p14:tracePt t="39934" x="2881313" y="2667000"/>
          <p14:tracePt t="39951" x="2886075" y="2638425"/>
          <p14:tracePt t="39968" x="2890838" y="2576513"/>
          <p14:tracePt t="39984" x="2900363" y="2524125"/>
          <p14:tracePt t="40001" x="2905125" y="2490788"/>
          <p14:tracePt t="40018" x="2909888" y="2466975"/>
          <p14:tracePt t="40034" x="2914650" y="2443163"/>
          <p14:tracePt t="40051" x="2914650" y="2428875"/>
          <p14:tracePt t="40067" x="2919413" y="2419350"/>
          <p14:tracePt t="40084" x="2924175" y="2395538"/>
          <p14:tracePt t="40101" x="2924175" y="2390775"/>
          <p14:tracePt t="40117" x="2924175" y="2386013"/>
          <p14:tracePt t="40134" x="2924175" y="2376488"/>
          <p14:tracePt t="40173" x="2924175" y="2371725"/>
          <p14:tracePt t="40188" x="2924175" y="2366963"/>
          <p14:tracePt t="40202" x="2924175" y="2362200"/>
          <p14:tracePt t="40218" x="2924175" y="2357438"/>
          <p14:tracePt t="40234" x="2924175" y="2352675"/>
          <p14:tracePt t="40320" x="2928938" y="2352675"/>
          <p14:tracePt t="40327" x="2933700" y="2352675"/>
          <p14:tracePt t="40342" x="2938463" y="2366963"/>
          <p14:tracePt t="40351" x="2947988" y="2390775"/>
          <p14:tracePt t="40367" x="2947988" y="2447925"/>
          <p14:tracePt t="40384" x="2947988" y="2500313"/>
          <p14:tracePt t="40401" x="2947988" y="2557463"/>
          <p14:tracePt t="40417" x="2938463" y="2590800"/>
          <p14:tracePt t="40434" x="2933700" y="2624138"/>
          <p14:tracePt t="40451" x="2919413" y="2686050"/>
          <p14:tracePt t="40467" x="2914650" y="2738438"/>
          <p14:tracePt t="40484" x="2900363" y="2790825"/>
          <p14:tracePt t="40501" x="2895600" y="2824163"/>
          <p14:tracePt t="40517" x="2890838" y="2852738"/>
          <p14:tracePt t="40534" x="2890838" y="2862263"/>
          <p14:tracePt t="40551" x="2890838" y="2867025"/>
          <p14:tracePt t="40567" x="2890838" y="2876550"/>
          <p14:tracePt t="40584" x="2890838" y="2886075"/>
          <p14:tracePt t="40601" x="2886075" y="2890838"/>
          <p14:tracePt t="40618" x="2881313" y="2895600"/>
          <p14:tracePt t="40634" x="2871788" y="2905125"/>
          <p14:tracePt t="40651" x="2862263" y="2914650"/>
          <p14:tracePt t="40667" x="2857500" y="2924175"/>
          <p14:tracePt t="40684" x="2852738" y="2928938"/>
          <p14:tracePt t="40701" x="2843213" y="2938463"/>
          <p14:tracePt t="40717" x="2843213" y="2947988"/>
          <p14:tracePt t="40734" x="2843213" y="2952750"/>
          <p14:tracePt t="40751" x="2838450" y="2957513"/>
          <p14:tracePt t="40767" x="2838450" y="2967038"/>
          <p14:tracePt t="40804" x="2838450" y="2971800"/>
          <p14:tracePt t="41486" x="2838450" y="2957513"/>
          <p14:tracePt t="41494" x="2843213" y="2938463"/>
          <p14:tracePt t="41503" x="2843213" y="2928938"/>
          <p14:tracePt t="41517" x="2857500" y="2905125"/>
          <p14:tracePt t="41534" x="2862263" y="2886075"/>
          <p14:tracePt t="41551" x="2867025" y="2862263"/>
          <p14:tracePt t="41567" x="2881313" y="2828925"/>
          <p14:tracePt t="41601" x="2905125" y="2771775"/>
          <p14:tracePt t="41634" x="2938463" y="2671763"/>
          <p14:tracePt t="41651" x="2952750" y="2633663"/>
          <p14:tracePt t="41667" x="2957513" y="2609850"/>
          <p14:tracePt t="41684" x="2976563" y="2576513"/>
          <p14:tracePt t="41701" x="2986088" y="2552700"/>
          <p14:tracePt t="41717" x="3000375" y="2538413"/>
          <p14:tracePt t="41734" x="3005138" y="2524125"/>
          <p14:tracePt t="41752" x="3019425" y="2505075"/>
          <p14:tracePt t="41768" x="3028950" y="2490788"/>
          <p14:tracePt t="41785" x="3048000" y="2476500"/>
          <p14:tracePt t="41801" x="3052763" y="2462213"/>
          <p14:tracePt t="41817" x="3071813" y="2433638"/>
          <p14:tracePt t="41834" x="3081338" y="2419350"/>
          <p14:tracePt t="41851" x="3090863" y="2409825"/>
          <p14:tracePt t="41868" x="3100388" y="2395538"/>
          <p14:tracePt t="41884" x="3105150" y="2390775"/>
          <p14:tracePt t="41901" x="3105150" y="2381250"/>
          <p14:tracePt t="41917" x="3105150" y="2376488"/>
          <p14:tracePt t="41979" x="3105150" y="2381250"/>
          <p14:tracePt t="41986" x="3105150" y="2386013"/>
          <p14:tracePt t="41993" x="3095625" y="2395538"/>
          <p14:tracePt t="42001" x="3090863" y="2414588"/>
          <p14:tracePt t="42017" x="3067050" y="2452688"/>
          <p14:tracePt t="42034" x="3033713" y="2495550"/>
          <p14:tracePt t="42051" x="2971800" y="2605088"/>
          <p14:tracePt t="42068" x="2943225" y="2676525"/>
          <p14:tracePt t="42084" x="2914650" y="2724150"/>
          <p14:tracePt t="42101" x="2905125" y="2752725"/>
          <p14:tracePt t="42118" x="2881313" y="2795588"/>
          <p14:tracePt t="42134" x="2876550" y="2809875"/>
          <p14:tracePt t="42151" x="2871788" y="2833688"/>
          <p14:tracePt t="42168" x="2857500" y="2852738"/>
          <p14:tracePt t="42184" x="2833688" y="2890838"/>
          <p14:tracePt t="42201" x="2814638" y="2919413"/>
          <p14:tracePt t="42217" x="2800350" y="2947988"/>
          <p14:tracePt t="42234" x="2790825" y="2971800"/>
          <p14:tracePt t="42251" x="2781300" y="2981325"/>
          <p14:tracePt t="42267" x="2776538" y="2990850"/>
          <p14:tracePt t="42284" x="2776538" y="2995613"/>
          <p14:tracePt t="42301" x="2776538" y="3000375"/>
          <p14:tracePt t="42334" x="2767013" y="3009900"/>
          <p14:tracePt t="42351" x="2762250" y="3014663"/>
          <p14:tracePt t="42368" x="2757488" y="3024188"/>
          <p14:tracePt t="42617" x="2767013" y="3000375"/>
          <p14:tracePt t="42624" x="2790825" y="2947988"/>
          <p14:tracePt t="42634" x="2819400" y="2881313"/>
          <p14:tracePt t="42651" x="2867025" y="2771775"/>
          <p14:tracePt t="42668" x="2909888" y="2686050"/>
          <p14:tracePt t="42684" x="2933700" y="2657475"/>
          <p14:tracePt t="42701" x="2943225" y="2633663"/>
          <p14:tracePt t="42717" x="2962275" y="2619375"/>
          <p14:tracePt t="42734" x="2976563" y="2595563"/>
          <p14:tracePt t="42751" x="2986088" y="2581275"/>
          <p14:tracePt t="42767" x="2995613" y="2571750"/>
          <p14:tracePt t="42784" x="3009900" y="2557463"/>
          <p14:tracePt t="42801" x="3028950" y="2538413"/>
          <p14:tracePt t="42817" x="3048000" y="2524125"/>
          <p14:tracePt t="42834" x="3057525" y="2514600"/>
          <p14:tracePt t="42851" x="3071813" y="2495550"/>
          <p14:tracePt t="42867" x="3076575" y="2490788"/>
          <p14:tracePt t="42884" x="3086100" y="2481263"/>
          <p14:tracePt t="42901" x="3086100" y="2476500"/>
          <p14:tracePt t="42903" x="3086100" y="2471738"/>
          <p14:tracePt t="42926" x="3086100" y="2466975"/>
          <p14:tracePt t="42977" x="3086100" y="2462213"/>
          <p14:tracePt t="43028" x="3090863" y="2462213"/>
          <p14:tracePt t="43291" x="3095625" y="2457450"/>
          <p14:tracePt t="43299" x="3100388" y="2447925"/>
          <p14:tracePt t="43306" x="3105150" y="2447925"/>
          <p14:tracePt t="43317" x="3109913" y="2443163"/>
          <p14:tracePt t="43334" x="3114675" y="2438400"/>
          <p14:tracePt t="43351" x="3124200" y="2428875"/>
          <p14:tracePt t="43384" x="3124200" y="2419350"/>
          <p14:tracePt t="43434" x="3124200" y="2414588"/>
          <p14:tracePt t="43504" x="3128963" y="2414588"/>
          <p14:tracePt t="44995" x="3133725" y="2409825"/>
          <p14:tracePt t="45003" x="3143250" y="2405063"/>
          <p14:tracePt t="45009" x="3148013" y="2400300"/>
          <p14:tracePt t="45017" x="3152775" y="2400300"/>
          <p14:tracePt t="45034" x="3162300" y="2390775"/>
          <p14:tracePt t="45051" x="3171825" y="2386013"/>
          <p14:tracePt t="45084" x="3181350" y="2381250"/>
          <p14:tracePt t="45178" x="3186113" y="2381250"/>
          <p14:tracePt t="45185" x="3190875" y="2381250"/>
          <p14:tracePt t="46499" x="3190875" y="2390775"/>
          <p14:tracePt t="46506" x="3186113" y="2428875"/>
          <p14:tracePt t="46517" x="3171825" y="2452688"/>
          <p14:tracePt t="46534" x="3157538" y="2490788"/>
          <p14:tracePt t="46550" x="3133725" y="2547938"/>
          <p14:tracePt t="46567" x="3114675" y="2571750"/>
          <p14:tracePt t="46584" x="3105150" y="2595563"/>
          <p14:tracePt t="46617" x="3081338" y="2647950"/>
          <p14:tracePt t="46651" x="3067050" y="2671763"/>
          <p14:tracePt t="46667" x="3057525" y="2695575"/>
          <p14:tracePt t="46684" x="3052763" y="2709863"/>
          <p14:tracePt t="46701" x="3048000" y="2728913"/>
          <p14:tracePt t="46717" x="3033713" y="2757488"/>
          <p14:tracePt t="46734" x="3009900" y="2805113"/>
          <p14:tracePt t="46751" x="3000375" y="2838450"/>
          <p14:tracePt t="46767" x="2995613" y="2857500"/>
          <p14:tracePt t="46784" x="2981325" y="2890838"/>
          <p14:tracePt t="46800" x="2976563" y="2900363"/>
          <p14:tracePt t="46817" x="2967038" y="2914650"/>
          <p14:tracePt t="46834" x="2967038" y="2933700"/>
          <p14:tracePt t="46850" x="2967038" y="2947988"/>
          <p14:tracePt t="46867" x="2967038" y="2952750"/>
          <p14:tracePt t="46884" x="2967038" y="2962275"/>
          <p14:tracePt t="46900" x="2967038" y="2967038"/>
          <p14:tracePt t="46902" x="2967038" y="2971800"/>
          <p14:tracePt t="46917" x="2976563" y="2976563"/>
          <p14:tracePt t="46934" x="2990850" y="2981325"/>
          <p14:tracePt t="46950" x="3014663" y="2981325"/>
          <p14:tracePt t="46967" x="3043238" y="2981325"/>
          <p14:tracePt t="46984" x="3067050" y="2981325"/>
          <p14:tracePt t="47000" x="3086100" y="2981325"/>
          <p14:tracePt t="47017" x="3095625" y="2981325"/>
          <p14:tracePt t="47034" x="3124200" y="2971800"/>
          <p14:tracePt t="47050" x="3148013" y="2962275"/>
          <p14:tracePt t="47067" x="3167063" y="2947988"/>
          <p14:tracePt t="47084" x="3181350" y="2938463"/>
          <p14:tracePt t="47100" x="3219450" y="2905125"/>
          <p14:tracePt t="47117" x="3243263" y="2867025"/>
          <p14:tracePt t="47134" x="3271838" y="2824163"/>
          <p14:tracePt t="47150" x="3286125" y="2790825"/>
          <p14:tracePt t="47167" x="3309938" y="2757488"/>
          <p14:tracePt t="47184" x="3324225" y="2743200"/>
          <p14:tracePt t="47200" x="3328988" y="2733675"/>
          <p14:tracePt t="47217" x="3338513" y="2724150"/>
          <p14:tracePt t="47234" x="3343275" y="2719388"/>
          <p14:tracePt t="47250" x="3343275" y="2714625"/>
          <p14:tracePt t="47267" x="3343275" y="2709863"/>
          <p14:tracePt t="47284" x="3343275" y="2705100"/>
          <p14:tracePt t="47300" x="3343275" y="2700338"/>
          <p14:tracePt t="47317" x="3343275" y="2695575"/>
          <p14:tracePt t="47334" x="3338513" y="2686050"/>
          <p14:tracePt t="47350" x="3319463" y="2667000"/>
          <p14:tracePt t="47367" x="3295650" y="2643188"/>
          <p14:tracePt t="47384" x="3267075" y="2614613"/>
          <p14:tracePt t="47400" x="3228975" y="2581275"/>
          <p14:tracePt t="47417" x="3214688" y="2552700"/>
          <p14:tracePt t="47434" x="3195638" y="2528888"/>
          <p14:tracePt t="47450" x="3176588" y="2505075"/>
          <p14:tracePt t="47467" x="3157538" y="2471738"/>
          <p14:tracePt t="47484" x="3128963" y="2452688"/>
          <p14:tracePt t="47501" x="3090863" y="2433638"/>
          <p14:tracePt t="47517" x="3057525" y="2424113"/>
          <p14:tracePt t="47534" x="2971800" y="2419350"/>
          <p14:tracePt t="47550" x="2919413" y="2438400"/>
          <p14:tracePt t="47567" x="2871788" y="2481263"/>
          <p14:tracePt t="47584" x="2805113" y="2547938"/>
          <p14:tracePt t="47600" x="2776538" y="2586038"/>
          <p14:tracePt t="47617" x="2757488" y="2614613"/>
          <p14:tracePt t="47634" x="2747963" y="2643188"/>
          <p14:tracePt t="47650" x="2738438" y="2676525"/>
          <p14:tracePt t="47667" x="2738438" y="2700338"/>
          <p14:tracePt t="47684" x="2747963" y="2733675"/>
          <p14:tracePt t="47700" x="2767013" y="2771775"/>
          <p14:tracePt t="47717" x="2809875" y="2828925"/>
          <p14:tracePt t="47734" x="2867025" y="2862263"/>
          <p14:tracePt t="47750" x="2933700" y="2900363"/>
          <p14:tracePt t="47767" x="3014663" y="2928938"/>
          <p14:tracePt t="47784" x="3067050" y="2947988"/>
          <p14:tracePt t="47800" x="3124200" y="2952750"/>
          <p14:tracePt t="47817" x="3200400" y="2967038"/>
          <p14:tracePt t="47834" x="3295650" y="2981325"/>
          <p14:tracePt t="47850" x="3362325" y="2990850"/>
          <p14:tracePt t="47867" x="3424238" y="2995613"/>
          <p14:tracePt t="47884" x="3467100" y="3005138"/>
          <p14:tracePt t="47900" x="3552825" y="3009900"/>
          <p14:tracePt t="47917" x="3609975" y="3009900"/>
          <p14:tracePt t="47934" x="3657600" y="3009900"/>
          <p14:tracePt t="47951" x="3733800" y="3009900"/>
          <p14:tracePt t="47967" x="3771900" y="3009900"/>
          <p14:tracePt t="47984" x="3805238" y="3009900"/>
          <p14:tracePt t="48000" x="3824288" y="3009900"/>
          <p14:tracePt t="48017" x="3857625" y="3009900"/>
          <p14:tracePt t="48034" x="3881438" y="3009900"/>
          <p14:tracePt t="48050" x="3890963" y="3009900"/>
          <p14:tracePt t="48067" x="3905250" y="3009900"/>
          <p14:tracePt t="48084" x="3914775" y="3009900"/>
          <p14:tracePt t="48100" x="3919538" y="3009900"/>
          <p14:tracePt t="48149" x="3919538" y="3005138"/>
          <p14:tracePt t="48156" x="3919538" y="3000375"/>
          <p14:tracePt t="48167" x="3919538" y="2981325"/>
          <p14:tracePt t="48184" x="3905250" y="2952750"/>
          <p14:tracePt t="48200" x="3862388" y="2895600"/>
          <p14:tracePt t="48217" x="3824288" y="2857500"/>
          <p14:tracePt t="48234" x="3790950" y="2833688"/>
          <p14:tracePt t="48250" x="3762375" y="2814638"/>
          <p14:tracePt t="48267" x="3733800" y="2790825"/>
          <p14:tracePt t="48284" x="3719513" y="2781300"/>
          <p14:tracePt t="48300" x="3709988" y="2776538"/>
          <p14:tracePt t="48317" x="3705225" y="2771775"/>
          <p14:tracePt t="48334" x="3695700" y="2762250"/>
          <p14:tracePt t="48350" x="3690938" y="2752725"/>
          <p14:tracePt t="48367" x="3681413" y="2747963"/>
          <p14:tracePt t="48384" x="3662363" y="2733675"/>
          <p14:tracePt t="48400" x="3648075" y="2724150"/>
          <p14:tracePt t="48417" x="3624263" y="2714625"/>
          <p14:tracePt t="48434" x="3595688" y="2705100"/>
          <p14:tracePt t="48450" x="3548063" y="2695575"/>
          <p14:tracePt t="48467" x="3505200" y="2690813"/>
          <p14:tracePt t="48484" x="3467100" y="2676525"/>
          <p14:tracePt t="48500" x="3424238" y="2671763"/>
          <p14:tracePt t="48517" x="3362325" y="2657475"/>
          <p14:tracePt t="48533" x="3324225" y="2652713"/>
          <p14:tracePt t="48550" x="3295650" y="2638425"/>
          <p14:tracePt t="48567" x="3262313" y="2633663"/>
          <p14:tracePt t="48584" x="3248025" y="2628900"/>
          <p14:tracePt t="48600" x="3224213" y="2624138"/>
          <p14:tracePt t="48617" x="3195638" y="2619375"/>
          <p14:tracePt t="48634" x="3148013" y="2605088"/>
          <p14:tracePt t="48650" x="3124200" y="2595563"/>
          <p14:tracePt t="48667" x="3105150" y="2590800"/>
          <p14:tracePt t="48684" x="3090863" y="2586038"/>
          <p14:tracePt t="48700" x="3081338" y="2586038"/>
          <p14:tracePt t="48717" x="3071813" y="2586038"/>
          <p14:tracePt t="48734" x="3067050" y="2586038"/>
          <p14:tracePt t="48750" x="3052763" y="2595563"/>
          <p14:tracePt t="48767" x="3038475" y="2609850"/>
          <p14:tracePt t="48784" x="3019425" y="2628900"/>
          <p14:tracePt t="48800" x="3000375" y="2643188"/>
          <p14:tracePt t="48817" x="2981325" y="2652713"/>
          <p14:tracePt t="48833" x="2976563" y="2652713"/>
          <p14:tracePt t="48850" x="2967038" y="2652713"/>
          <p14:tracePt t="48884" x="2952750" y="2600325"/>
          <p14:tracePt t="48900" x="2952750" y="2566988"/>
          <p14:tracePt t="48917" x="2952750" y="2528888"/>
          <p14:tracePt t="48934" x="2947988" y="2495550"/>
          <p14:tracePt t="48950" x="2943225" y="2481263"/>
          <p14:tracePt t="48967" x="2933700" y="2466975"/>
          <p14:tracePt t="48984" x="2924175" y="2457450"/>
          <p14:tracePt t="49000" x="2900363" y="2433638"/>
          <p14:tracePt t="49017" x="2890838" y="2424113"/>
          <p14:tracePt t="49034" x="2871788" y="2409825"/>
          <p14:tracePt t="49050" x="2847975" y="2400300"/>
          <p14:tracePt t="49067" x="2828925" y="2390775"/>
          <p14:tracePt t="49083" x="2819400" y="2390775"/>
          <p14:tracePt t="49100" x="2805113" y="2390775"/>
          <p14:tracePt t="49117" x="2800350" y="2390775"/>
          <p14:tracePt t="49133" x="2786063" y="2390775"/>
          <p14:tracePt t="49150" x="2776538" y="2390775"/>
          <p14:tracePt t="49167" x="2771775" y="2395538"/>
          <p14:tracePt t="49184" x="2762250" y="2405063"/>
          <p14:tracePt t="49200" x="2752725" y="2409825"/>
          <p14:tracePt t="49217" x="2747963" y="2414588"/>
          <p14:tracePt t="49233" x="2738438" y="2424113"/>
          <p14:tracePt t="49250" x="2724150" y="2447925"/>
          <p14:tracePt t="49267" x="2719388" y="2457450"/>
          <p14:tracePt t="49284" x="2714625" y="2466975"/>
          <p14:tracePt t="49300" x="2705100" y="2476500"/>
          <p14:tracePt t="49317" x="2695575" y="2486025"/>
          <p14:tracePt t="49334" x="2690813" y="2495550"/>
          <p14:tracePt t="49350" x="2686050" y="2500313"/>
          <p14:tracePt t="49367" x="2686050" y="2505075"/>
          <p14:tracePt t="49383" x="2686050" y="2509838"/>
          <p14:tracePt t="49400" x="2676525" y="2519363"/>
          <p14:tracePt t="49417" x="2676525" y="2533650"/>
          <p14:tracePt t="49433" x="2667000" y="2552700"/>
          <p14:tracePt t="49450" x="2667000" y="2562225"/>
          <p14:tracePt t="49467" x="2667000" y="2566988"/>
          <p14:tracePt t="49483" x="2667000" y="2571750"/>
          <p14:tracePt t="49500" x="2667000" y="2576513"/>
          <p14:tracePt t="49572" x="2671763" y="2576513"/>
          <p14:tracePt t="49580" x="2676525" y="2576513"/>
          <p14:tracePt t="49587" x="2681288" y="2576513"/>
          <p14:tracePt t="49600" x="2690813" y="2576513"/>
          <p14:tracePt t="49617" x="2724150" y="2562225"/>
          <p14:tracePt t="49633" x="2747963" y="2557463"/>
          <p14:tracePt t="49650" x="2757488" y="2552700"/>
          <p14:tracePt t="49667" x="2771775" y="2543175"/>
          <p14:tracePt t="49684" x="2790825" y="2533650"/>
          <p14:tracePt t="49700" x="2805113" y="2528888"/>
          <p14:tracePt t="49717" x="2814638" y="2524125"/>
          <p14:tracePt t="49734" x="2828925" y="2514600"/>
          <p14:tracePt t="49751" x="2833688" y="2505075"/>
          <p14:tracePt t="49767" x="2843213" y="2500313"/>
          <p14:tracePt t="49784" x="2847975" y="2495550"/>
          <p14:tracePt t="49801" x="2852738" y="2495550"/>
          <p14:tracePt t="49998" x="2857500" y="2495550"/>
          <p14:tracePt t="50013" x="2857500" y="2500313"/>
          <p14:tracePt t="50021" x="2862263" y="2505075"/>
          <p14:tracePt t="50035" x="2862263" y="2514600"/>
          <p14:tracePt t="50051" x="2862263" y="2533650"/>
          <p14:tracePt t="50083" x="2862263" y="2557463"/>
          <p14:tracePt t="50117" x="2862263" y="2586038"/>
          <p14:tracePt t="50134" x="2862263" y="2590800"/>
          <p14:tracePt t="50151" x="2862263" y="2600325"/>
          <p14:tracePt t="50184" x="2862263" y="2605088"/>
          <p14:tracePt t="50201" x="2862263" y="2609850"/>
          <p14:tracePt t="50217" x="2862263" y="2624138"/>
          <p14:tracePt t="50234" x="2862263" y="2643188"/>
          <p14:tracePt t="50250" x="2857500" y="2662238"/>
          <p14:tracePt t="50267" x="2857500" y="2671763"/>
          <p14:tracePt t="50283" x="2852738" y="2681288"/>
          <p14:tracePt t="50300" x="2852738" y="2700338"/>
          <p14:tracePt t="50317" x="2852738" y="2714625"/>
          <p14:tracePt t="50333" x="2852738" y="2728913"/>
          <p14:tracePt t="50350" x="2852738" y="2757488"/>
          <p14:tracePt t="50368" x="2847975" y="2776538"/>
          <p14:tracePt t="50384" x="2847975" y="2790825"/>
          <p14:tracePt t="50401" x="2843213" y="2809875"/>
          <p14:tracePt t="50406" x="2843213" y="2814638"/>
          <p14:tracePt t="50417" x="2843213" y="2828925"/>
          <p14:tracePt t="50433" x="2838450" y="2838450"/>
          <p14:tracePt t="50450" x="2838450" y="2843213"/>
          <p14:tracePt t="50467" x="2833688" y="2852738"/>
          <p14:tracePt t="50484" x="2833688" y="2862263"/>
          <p14:tracePt t="50500" x="2833688" y="2867025"/>
          <p14:tracePt t="50517" x="2833688" y="2871788"/>
          <p14:tracePt t="50570" x="2833688" y="2876550"/>
          <p14:tracePt t="50586" x="2828925" y="2881313"/>
          <p14:tracePt t="50594" x="2824163" y="2886075"/>
          <p14:tracePt t="50608" x="2819400" y="2890838"/>
          <p14:tracePt t="50617" x="2814638" y="2895600"/>
          <p14:tracePt t="50634" x="2809875" y="2900363"/>
          <p14:tracePt t="50650" x="2805113" y="2905125"/>
          <p14:tracePt t="50667" x="2805113" y="2914650"/>
          <p14:tracePt t="50975" x="2805113" y="2905125"/>
          <p14:tracePt t="50982" x="2805113" y="2890838"/>
          <p14:tracePt t="50989" x="2809875" y="2876550"/>
          <p14:tracePt t="51000" x="2814638" y="2867025"/>
          <p14:tracePt t="51017" x="2824163" y="2843213"/>
          <p14:tracePt t="51033" x="2843213" y="2809875"/>
          <p14:tracePt t="51050" x="2862263" y="2786063"/>
          <p14:tracePt t="51067" x="2876550" y="2762250"/>
          <p14:tracePt t="51084" x="2890838" y="2738438"/>
          <p14:tracePt t="51100" x="2914650" y="2690813"/>
          <p14:tracePt t="51117" x="2933700" y="2667000"/>
          <p14:tracePt t="51134" x="2952750" y="2643188"/>
          <p14:tracePt t="51150" x="2976563" y="2609850"/>
          <p14:tracePt t="51167" x="2990850" y="2586038"/>
          <p14:tracePt t="51183" x="2995613" y="2571750"/>
          <p14:tracePt t="51200" x="3005138" y="2557463"/>
          <p14:tracePt t="51217" x="3014663" y="2538413"/>
          <p14:tracePt t="51233" x="3019425" y="2528888"/>
          <p14:tracePt t="51250" x="3033713" y="2519363"/>
          <p14:tracePt t="51267" x="3033713" y="2500313"/>
          <p14:tracePt t="51283" x="3033713" y="2481263"/>
          <p14:tracePt t="51300" x="3033713" y="2471738"/>
          <p14:tracePt t="51317" x="3033713" y="2457450"/>
          <p14:tracePt t="51333" x="3024188" y="2433638"/>
          <p14:tracePt t="51350" x="3014663" y="2414588"/>
          <p14:tracePt t="51367" x="3009900" y="2400300"/>
          <p14:tracePt t="51383" x="3005138" y="2395538"/>
          <p14:tracePt t="51400" x="2986088" y="2381250"/>
          <p14:tracePt t="51417" x="2976563" y="2376488"/>
          <p14:tracePt t="51434" x="2957513" y="2376488"/>
          <p14:tracePt t="51450" x="2933700" y="2376488"/>
          <p14:tracePt t="51467" x="2900363" y="2390775"/>
          <p14:tracePt t="51484" x="2876550" y="2405063"/>
          <p14:tracePt t="51500" x="2852738" y="2424113"/>
          <p14:tracePt t="51517" x="2819400" y="2447925"/>
          <p14:tracePt t="51533" x="2795588" y="2471738"/>
          <p14:tracePt t="51550" x="2771775" y="2500313"/>
          <p14:tracePt t="51567" x="2747963" y="2538413"/>
          <p14:tracePt t="51583" x="2714625" y="2605088"/>
          <p14:tracePt t="51600" x="2695575" y="2657475"/>
          <p14:tracePt t="51617" x="2681288" y="2690813"/>
          <p14:tracePt t="51633" x="2676525" y="2714625"/>
          <p14:tracePt t="51650" x="2667000" y="2747963"/>
          <p14:tracePt t="51667" x="2667000" y="2771775"/>
          <p14:tracePt t="51683" x="2667000" y="2790825"/>
          <p14:tracePt t="51701" x="2667000" y="2809875"/>
          <p14:tracePt t="51717" x="2667000" y="2824163"/>
          <p14:tracePt t="51733" x="2667000" y="2838450"/>
          <p14:tracePt t="51750" x="2667000" y="2847975"/>
          <p14:tracePt t="51767" x="2667000" y="2867025"/>
          <p14:tracePt t="51783" x="2667000" y="2890838"/>
          <p14:tracePt t="51800" x="2676525" y="2914650"/>
          <p14:tracePt t="51817" x="2681288" y="2928938"/>
          <p14:tracePt t="51833" x="2700338" y="2957513"/>
          <p14:tracePt t="51850" x="2709863" y="2967038"/>
          <p14:tracePt t="51867" x="2714625" y="2971800"/>
          <p14:tracePt t="51884" x="2733675" y="2981325"/>
          <p14:tracePt t="51900" x="2747963" y="2981325"/>
          <p14:tracePt t="51918" x="2757488" y="2981325"/>
          <p14:tracePt t="51934" x="2771775" y="2976563"/>
          <p14:tracePt t="51950" x="2805113" y="2952750"/>
          <p14:tracePt t="51967" x="2828925" y="2938463"/>
          <p14:tracePt t="51983" x="2857500" y="2924175"/>
          <p14:tracePt t="52000" x="2881313" y="2909888"/>
          <p14:tracePt t="52017" x="2919413" y="2876550"/>
          <p14:tracePt t="52033" x="2943225" y="2852738"/>
          <p14:tracePt t="52050" x="2967038" y="2828925"/>
          <p14:tracePt t="52067" x="3000375" y="2776538"/>
          <p14:tracePt t="52083" x="3033713" y="2700338"/>
          <p14:tracePt t="52100" x="3048000" y="2628900"/>
          <p14:tracePt t="52117" x="3048000" y="2586038"/>
          <p14:tracePt t="52133" x="3038475" y="2533650"/>
          <p14:tracePt t="52150" x="3028950" y="2509838"/>
          <p14:tracePt t="52167" x="3019425" y="2486025"/>
          <p14:tracePt t="52184" x="3014663" y="2471738"/>
          <p14:tracePt t="52200" x="3005138" y="2457450"/>
          <p14:tracePt t="52217" x="2995613" y="2447925"/>
          <p14:tracePt t="52234" x="2995613" y="2443163"/>
          <p14:tracePt t="52251" x="2995613" y="2433638"/>
          <p14:tracePt t="52267" x="2995613" y="2428875"/>
          <p14:tracePt t="52283" x="2995613" y="2424113"/>
          <p14:tracePt t="52495" x="3005138" y="2424113"/>
          <p14:tracePt t="52503" x="3024188" y="2424113"/>
          <p14:tracePt t="52517" x="3076575" y="2433638"/>
          <p14:tracePt t="52533" x="3114675" y="2438400"/>
          <p14:tracePt t="52550" x="3157538" y="2443163"/>
          <p14:tracePt t="52567" x="3195638" y="2457450"/>
          <p14:tracePt t="52583" x="3219450" y="2457450"/>
          <p14:tracePt t="52600" x="3238500" y="2457450"/>
          <p14:tracePt t="52617" x="3248025" y="2457450"/>
          <p14:tracePt t="52633" x="3267075" y="2457450"/>
          <p14:tracePt t="52650" x="3281363" y="2457450"/>
          <p14:tracePt t="52667" x="3295650" y="2466975"/>
          <p14:tracePt t="52684" x="3328988" y="2471738"/>
          <p14:tracePt t="52700" x="3352800" y="2476500"/>
          <p14:tracePt t="52717" x="3376613" y="2486025"/>
          <p14:tracePt t="52733" x="3409950" y="2500313"/>
          <p14:tracePt t="52750" x="3467100" y="2514600"/>
          <p14:tracePt t="52767" x="3509963" y="2533650"/>
          <p14:tracePt t="52783" x="3562350" y="2552700"/>
          <p14:tracePt t="52800" x="3614738" y="2557463"/>
          <p14:tracePt t="52817" x="3676650" y="2566988"/>
          <p14:tracePt t="52833" x="3709988" y="2566988"/>
          <p14:tracePt t="52850" x="3738563" y="2566988"/>
          <p14:tracePt t="52867" x="3771900" y="2571750"/>
          <p14:tracePt t="52884" x="3795713" y="2576513"/>
          <p14:tracePt t="52900" x="3810000" y="2576513"/>
          <p14:tracePt t="52917" x="3824288" y="2576513"/>
          <p14:tracePt t="52933" x="3833813" y="2576513"/>
          <p14:tracePt t="52950" x="3838575" y="2576513"/>
          <p14:tracePt t="52967" x="3848100" y="2576513"/>
          <p14:tracePt t="53220" x="3871913" y="2576513"/>
          <p14:tracePt t="53228" x="3905250" y="2576513"/>
          <p14:tracePt t="53234" x="3938588" y="2576513"/>
          <p14:tracePt t="53250" x="3976688" y="2576513"/>
          <p14:tracePt t="53267" x="4010025" y="2576513"/>
          <p14:tracePt t="53283" x="4043363" y="2576513"/>
          <p14:tracePt t="53300" x="4076700" y="2576513"/>
          <p14:tracePt t="53316" x="4086225" y="2576513"/>
          <p14:tracePt t="53333" x="4095750" y="2576513"/>
          <p14:tracePt t="53350" x="4105275" y="2576513"/>
          <p14:tracePt t="53367" x="4110038" y="2576513"/>
          <p14:tracePt t="53426" x="4105275" y="2576513"/>
          <p14:tracePt t="53433" x="4095750" y="2576513"/>
          <p14:tracePt t="53440" x="4076700" y="2576513"/>
          <p14:tracePt t="53450" x="4043363" y="2576513"/>
          <p14:tracePt t="53467" x="3952875" y="2586038"/>
          <p14:tracePt t="53483" x="3829050" y="2586038"/>
          <p14:tracePt t="53500" x="3790950" y="2586038"/>
          <p14:tracePt t="53517" x="3757613" y="2586038"/>
          <p14:tracePt t="53533" x="3729038" y="2581275"/>
          <p14:tracePt t="53550" x="3714750" y="2581275"/>
          <p14:tracePt t="53567" x="3705225" y="2581275"/>
          <p14:tracePt t="53584" x="3700463" y="2581275"/>
          <p14:tracePt t="53600" x="3695700" y="2581275"/>
          <p14:tracePt t="53617" x="3686175" y="2581275"/>
          <p14:tracePt t="53633" x="3676650" y="2581275"/>
          <p14:tracePt t="53650" x="3667125" y="2581275"/>
          <p14:tracePt t="53667" x="3614738" y="2581275"/>
          <p14:tracePt t="53683" x="3543300" y="2586038"/>
          <p14:tracePt t="53700" x="3462338" y="2600325"/>
          <p14:tracePt t="53717" x="3386138" y="2624138"/>
          <p14:tracePt t="53733" x="3319463" y="2633663"/>
          <p14:tracePt t="53750" x="3276600" y="2633663"/>
          <p14:tracePt t="53767" x="3248025" y="2633663"/>
          <p14:tracePt t="53783" x="3224213" y="2624138"/>
          <p14:tracePt t="53800" x="3195638" y="2586038"/>
          <p14:tracePt t="53817" x="3181350" y="2543175"/>
          <p14:tracePt t="53833" x="3176588" y="2495550"/>
          <p14:tracePt t="53850" x="3176588" y="2457450"/>
          <p14:tracePt t="53867" x="3186113" y="2414588"/>
          <p14:tracePt t="53883" x="3205163" y="2400300"/>
          <p14:tracePt t="53900" x="3219450" y="2390775"/>
          <p14:tracePt t="53917" x="3252788" y="2376488"/>
          <p14:tracePt t="53933" x="3262313" y="2376488"/>
          <p14:tracePt t="53950" x="3281363" y="2395538"/>
          <p14:tracePt t="53966" x="3300413" y="2433638"/>
          <p14:tracePt t="53983" x="3314700" y="2486025"/>
          <p14:tracePt t="54000" x="3324225" y="2509838"/>
          <p14:tracePt t="54017" x="3324225" y="2524125"/>
          <p14:tracePt t="54034" x="3324225" y="2533650"/>
          <p14:tracePt t="54122" x="3324225" y="2538413"/>
          <p14:tracePt t="54136" x="3328988" y="2538413"/>
          <p14:tracePt t="54144" x="3333750" y="2543175"/>
          <p14:tracePt t="54151" x="3338513" y="2543175"/>
          <p14:tracePt t="54166" x="3367088" y="2552700"/>
          <p14:tracePt t="54183" x="3419475" y="2576513"/>
          <p14:tracePt t="54200" x="3500438" y="2590800"/>
          <p14:tracePt t="54217" x="3586163" y="2614613"/>
          <p14:tracePt t="54233" x="3662363" y="2638425"/>
          <p14:tracePt t="54250" x="3714750" y="2647950"/>
          <p14:tracePt t="54267" x="3752850" y="2652713"/>
          <p14:tracePt t="54283" x="3771900" y="2657475"/>
          <p14:tracePt t="54300" x="3781425" y="2657475"/>
          <p14:tracePt t="54316" x="3790950" y="2657475"/>
          <p14:tracePt t="54333" x="3795713" y="2657475"/>
          <p14:tracePt t="54350" x="3800475" y="2657475"/>
          <p14:tracePt t="54383" x="3814763" y="2657475"/>
          <p14:tracePt t="54400" x="3829050" y="2657475"/>
          <p14:tracePt t="54417" x="3862388" y="2657475"/>
          <p14:tracePt t="54434" x="3886200" y="2657475"/>
          <p14:tracePt t="54450" x="3900488" y="2657475"/>
          <p14:tracePt t="54467" x="3914775" y="2657475"/>
          <p14:tracePt t="54483" x="3924300" y="2657475"/>
          <p14:tracePt t="54500" x="3929063" y="2657475"/>
          <p14:tracePt t="54517" x="3933825" y="2657475"/>
          <p14:tracePt t="54533" x="3938588" y="2657475"/>
          <p14:tracePt t="54915" x="3948113" y="2652713"/>
          <p14:tracePt t="54922" x="3962400" y="2647950"/>
          <p14:tracePt t="54933" x="3976688" y="2647950"/>
          <p14:tracePt t="54950" x="4005263" y="2633663"/>
          <p14:tracePt t="54967" x="4081463" y="2633663"/>
          <p14:tracePt t="55000" x="4210050" y="2633663"/>
          <p14:tracePt t="55033" x="4333875" y="2633663"/>
          <p14:tracePt t="55050" x="4381500" y="2633663"/>
          <p14:tracePt t="55067" x="4433888" y="2633663"/>
          <p14:tracePt t="55083" x="4510088" y="2633663"/>
          <p14:tracePt t="55100" x="4557713" y="2633663"/>
          <p14:tracePt t="55116" x="4600575" y="2633663"/>
          <p14:tracePt t="55133" x="4638675" y="2633663"/>
          <p14:tracePt t="55150" x="4695825" y="2628900"/>
          <p14:tracePt t="55166" x="4729163" y="2624138"/>
          <p14:tracePt t="55183" x="4757738" y="2614613"/>
          <p14:tracePt t="55200" x="4786313" y="2614613"/>
          <p14:tracePt t="55216" x="4810125" y="2614613"/>
          <p14:tracePt t="55233" x="4829175" y="2609850"/>
          <p14:tracePt t="55250" x="4852988" y="2609850"/>
          <p14:tracePt t="55266" x="4876800" y="2605088"/>
          <p14:tracePt t="55283" x="4900613" y="2600325"/>
          <p14:tracePt t="55300" x="4924425" y="2586038"/>
          <p14:tracePt t="55316" x="4938713" y="2586038"/>
          <p14:tracePt t="55333" x="4957763" y="2586038"/>
          <p14:tracePt t="55350" x="4962525" y="2586038"/>
          <p14:tracePt t="55366" x="4967288" y="2586038"/>
          <p14:tracePt t="55383" x="4972050" y="2586038"/>
          <p14:tracePt t="55400" x="4976813" y="2586038"/>
          <p14:tracePt t="57911" x="4976813" y="2605088"/>
          <p14:tracePt t="57917" x="4962525" y="2643188"/>
          <p14:tracePt t="57924" x="4943475" y="2681288"/>
          <p14:tracePt t="57933" x="4933950" y="2709863"/>
          <p14:tracePt t="57950" x="4905375" y="2762250"/>
          <p14:tracePt t="57967" x="4843463" y="2867025"/>
          <p14:tracePt t="58000" x="4743450" y="3024188"/>
          <p14:tracePt t="58033" x="4600575" y="3167063"/>
          <p14:tracePt t="58050" x="4533900" y="3219450"/>
          <p14:tracePt t="58066" x="4476750" y="3257550"/>
          <p14:tracePt t="58083" x="4400550" y="3305175"/>
          <p14:tracePt t="58100" x="4252913" y="3357563"/>
          <p14:tracePt t="58116" x="4167188" y="3390900"/>
          <p14:tracePt t="58133" x="4081463" y="3414713"/>
          <p14:tracePt t="58150" x="3981450" y="3443288"/>
          <p14:tracePt t="58166" x="3919538" y="3457575"/>
          <p14:tracePt t="58183" x="3848100" y="3471863"/>
          <p14:tracePt t="58200" x="3767138" y="3486150"/>
          <p14:tracePt t="58216" x="3648075" y="3490913"/>
          <p14:tracePt t="58233" x="3581400" y="3490913"/>
          <p14:tracePt t="58249" x="3524250" y="3490913"/>
          <p14:tracePt t="58266" x="3467100" y="3490913"/>
          <p14:tracePt t="58283" x="3390900" y="3490913"/>
          <p14:tracePt t="58299" x="3338513" y="3471863"/>
          <p14:tracePt t="58316" x="3300413" y="3452813"/>
          <p14:tracePt t="58333" x="3238500" y="3414713"/>
          <p14:tracePt t="58349" x="3190875" y="3395663"/>
          <p14:tracePt t="58366" x="3152775" y="3376613"/>
          <p14:tracePt t="58383" x="3109913" y="3362325"/>
          <p14:tracePt t="58399" x="3043238" y="3343275"/>
          <p14:tracePt t="58416" x="3000375" y="3338513"/>
          <p14:tracePt t="58433" x="2957513" y="3338513"/>
          <p14:tracePt t="58449" x="2905125" y="3338513"/>
          <p14:tracePt t="58466" x="2843213" y="3352800"/>
          <p14:tracePt t="58483" x="2805113" y="3376613"/>
          <p14:tracePt t="58500" x="2767013" y="3409950"/>
          <p14:tracePt t="58517" x="2719388" y="3452813"/>
          <p14:tracePt t="58833" x="2719388" y="3476625"/>
          <p14:tracePt t="58840" x="2719388" y="3500438"/>
          <p14:tracePt t="58850" x="2719388" y="3533775"/>
          <p14:tracePt t="58866" x="2719388" y="3614738"/>
          <p14:tracePt t="58883" x="2719388" y="3748088"/>
          <p14:tracePt t="58899" x="2719388" y="3919538"/>
          <p14:tracePt t="58916" x="2719388" y="3986213"/>
          <p14:tracePt t="58933" x="2709863" y="4052888"/>
          <p14:tracePt t="58950" x="2695575" y="4191000"/>
          <p14:tracePt t="58966" x="2686050" y="4262438"/>
          <p14:tracePt t="58983" x="2686050" y="4314825"/>
          <p14:tracePt t="58999" x="2686050" y="4357688"/>
          <p14:tracePt t="59016" x="2681288" y="4433888"/>
          <p14:tracePt t="59033" x="2671763" y="4514850"/>
          <p14:tracePt t="59050" x="2671763" y="4619625"/>
          <p14:tracePt t="59066" x="2657475" y="4700588"/>
          <p14:tracePt t="59083" x="2657475" y="4795838"/>
          <p14:tracePt t="59100" x="2657475" y="4843463"/>
          <p14:tracePt t="59116" x="2657475" y="4900613"/>
          <p14:tracePt t="59133" x="2643188" y="5038725"/>
          <p14:tracePt t="59150" x="2628900" y="5133975"/>
          <p14:tracePt t="59166" x="2619375" y="5214938"/>
          <p14:tracePt t="59183" x="2605088" y="5300663"/>
          <p14:tracePt t="59199" x="2581275" y="5481638"/>
          <p14:tracePt t="59216" x="2562225" y="5553075"/>
          <p14:tracePt t="59233" x="2557463" y="5614988"/>
          <p14:tracePt t="59249" x="2543175" y="5657850"/>
          <p14:tracePt t="59266" x="2538413" y="5724525"/>
          <p14:tracePt t="59283" x="2528888" y="5805488"/>
          <p14:tracePt t="59299" x="2528888" y="5895975"/>
          <p14:tracePt t="59316" x="2514600" y="5991225"/>
          <p14:tracePt t="59333" x="2505075" y="6038850"/>
          <p14:tracePt t="59349" x="2495550" y="6067425"/>
          <p14:tracePt t="59366" x="2490788" y="6086475"/>
          <p14:tracePt t="59383" x="2490788" y="6100763"/>
          <p14:tracePt t="59620" x="2490788" y="6124575"/>
          <p14:tracePt t="59626" x="2490788" y="6148388"/>
          <p14:tracePt t="59634" x="2490788" y="6172200"/>
          <p14:tracePt t="59649" x="2490788" y="6215063"/>
          <p14:tracePt t="59666" x="2500313" y="6248400"/>
          <p14:tracePt t="59683" x="2509838" y="6267450"/>
          <p14:tracePt t="59699" x="2509838" y="6291263"/>
          <p14:tracePt t="59716" x="2509838" y="6300788"/>
          <p14:tracePt t="59733" x="2509838" y="6305550"/>
          <p14:tracePt t="59750" x="2509838" y="6315075"/>
          <p14:tracePt t="59795" x="2514600" y="6315075"/>
          <p14:tracePt t="59801" x="2519363" y="6315075"/>
          <p14:tracePt t="59817" x="2528888" y="6305550"/>
          <p14:tracePt t="59833" x="2547938" y="6262688"/>
          <p14:tracePt t="59850" x="2576513" y="6196013"/>
          <p14:tracePt t="59866" x="2619375" y="6119813"/>
          <p14:tracePt t="59883" x="2676525" y="5934075"/>
          <p14:tracePt t="59899" x="2705100" y="5753100"/>
          <p14:tracePt t="59916" x="2719388" y="5629275"/>
          <p14:tracePt t="59933" x="2738438" y="5372100"/>
          <p14:tracePt t="59950" x="2757488" y="5224463"/>
          <p14:tracePt t="59966" x="2762250" y="5124450"/>
          <p14:tracePt t="59983" x="2771775" y="5010150"/>
          <p14:tracePt t="60000" x="2771775" y="4819650"/>
          <p14:tracePt t="60016" x="2776538" y="4757738"/>
          <p14:tracePt t="60033" x="2776538" y="4738688"/>
          <p14:tracePt t="60049" x="2776538" y="4714875"/>
          <p14:tracePt t="60066" x="2776538" y="4705350"/>
          <p14:tracePt t="60300" x="2776538" y="4614863"/>
          <p14:tracePt t="60307" x="2800350" y="4471988"/>
          <p14:tracePt t="60316" x="2800350" y="4371975"/>
          <p14:tracePt t="60333" x="2814638" y="4205288"/>
          <p14:tracePt t="60349" x="2814638" y="4071938"/>
          <p14:tracePt t="60366" x="2814638" y="3924300"/>
          <p14:tracePt t="60383" x="2814638" y="3881438"/>
          <p14:tracePt t="60416" x="2805113" y="3824288"/>
          <p14:tracePt t="60417" x="2795588" y="3814763"/>
          <p14:tracePt t="60449" x="2786063" y="3776663"/>
          <p14:tracePt t="60466" x="2781300" y="3748088"/>
          <p14:tracePt t="60483" x="2776538" y="3714750"/>
          <p14:tracePt t="60499" x="2776538" y="3633788"/>
          <p14:tracePt t="60516" x="2776538" y="3567113"/>
          <p14:tracePt t="60533" x="2776538" y="3524250"/>
          <p14:tracePt t="60549" x="2776538" y="3476625"/>
          <p14:tracePt t="60566" x="2781300" y="3452813"/>
          <p14:tracePt t="60583" x="2790825" y="3433763"/>
          <p14:tracePt t="60599" x="2790825" y="3424238"/>
          <p14:tracePt t="60616" x="2800350" y="3400425"/>
          <p14:tracePt t="60633" x="2809875" y="3390900"/>
          <p14:tracePt t="60650" x="2809875" y="3386138"/>
          <p14:tracePt t="60666" x="2809875" y="3381375"/>
          <p14:tracePt t="60683" x="2809875" y="3376613"/>
          <p14:tracePt t="60764" x="2809875" y="3381375"/>
          <p14:tracePt t="60770" x="2805113" y="3386138"/>
          <p14:tracePt t="60783" x="2795588" y="3405188"/>
          <p14:tracePt t="60801" x="2747963" y="3452813"/>
          <p14:tracePt t="60816" x="2709863" y="3481388"/>
          <p14:tracePt t="60833" x="2671763" y="3500438"/>
          <p14:tracePt t="60849" x="2643188" y="3505200"/>
          <p14:tracePt t="60866" x="2605088" y="3486150"/>
          <p14:tracePt t="60883" x="2581275" y="3452813"/>
          <p14:tracePt t="60899" x="2562225" y="3414713"/>
          <p14:tracePt t="60916" x="2552700" y="3338513"/>
          <p14:tracePt t="60933" x="2552700" y="3295650"/>
          <p14:tracePt t="60949" x="2552700" y="3267075"/>
          <p14:tracePt t="60966" x="2552700" y="3257550"/>
          <p14:tracePt t="60983" x="2552700" y="3248025"/>
          <p14:tracePt t="60999" x="2552700" y="3238500"/>
          <p14:tracePt t="61016" x="2552700" y="3233738"/>
          <p14:tracePt t="61033" x="2552700" y="3228975"/>
          <p14:tracePt t="61049" x="2557463" y="3224213"/>
          <p14:tracePt t="61066" x="2566988" y="3224213"/>
          <p14:tracePt t="61083" x="2576513" y="3224213"/>
          <p14:tracePt t="61100" x="2586038" y="3224213"/>
          <p14:tracePt t="61116" x="2595563" y="3224213"/>
          <p14:tracePt t="61327" x="2595563" y="3238500"/>
          <p14:tracePt t="61335" x="2600325" y="3243263"/>
          <p14:tracePt t="61342" x="2605088" y="3252788"/>
          <p14:tracePt t="61351" x="2605088" y="3262313"/>
          <p14:tracePt t="61366" x="2614613" y="3286125"/>
          <p14:tracePt t="61383" x="2619375" y="3300413"/>
          <p14:tracePt t="61399" x="2628900" y="3324225"/>
          <p14:tracePt t="61401" x="2633663" y="3333750"/>
          <p14:tracePt t="61416" x="2638425" y="3357563"/>
          <p14:tracePt t="61433" x="2647950" y="3371850"/>
          <p14:tracePt t="61449" x="2652713" y="3386138"/>
          <p14:tracePt t="61466" x="2667000" y="3395663"/>
          <p14:tracePt t="61483" x="2690813" y="3400425"/>
          <p14:tracePt t="61499" x="2719388" y="3409950"/>
          <p14:tracePt t="61516" x="2752725" y="3409950"/>
          <p14:tracePt t="61533" x="2824163" y="3400425"/>
          <p14:tracePt t="61549" x="2852738" y="3400425"/>
          <p14:tracePt t="61566" x="2867025" y="3400425"/>
          <p14:tracePt t="61583" x="2876550" y="3400425"/>
          <p14:tracePt t="61599" x="2886075" y="3400425"/>
          <p14:tracePt t="61616" x="2895600" y="3409950"/>
          <p14:tracePt t="61633" x="2895600" y="3438525"/>
          <p14:tracePt t="61649" x="2881313" y="3467100"/>
          <p14:tracePt t="61666" x="2833688" y="3519488"/>
          <p14:tracePt t="61683" x="2767013" y="3562350"/>
          <p14:tracePt t="61699" x="2700338" y="3600450"/>
          <p14:tracePt t="61716" x="2647950" y="3609975"/>
          <p14:tracePt t="61733" x="2614613" y="3609975"/>
          <p14:tracePt t="61749" x="2590800" y="3586163"/>
          <p14:tracePt t="61766" x="2571750" y="3490913"/>
          <p14:tracePt t="61783" x="2562225" y="3395663"/>
          <p14:tracePt t="61799" x="2571750" y="3357563"/>
          <p14:tracePt t="61816" x="2576513" y="3328988"/>
          <p14:tracePt t="61833" x="2586038" y="3319463"/>
          <p14:tracePt t="61849" x="2619375" y="3319463"/>
          <p14:tracePt t="61866" x="2638425" y="3328988"/>
          <p14:tracePt t="61882" x="2671763" y="3419475"/>
          <p14:tracePt t="61900" x="2695575" y="3595688"/>
          <p14:tracePt t="61916" x="2695575" y="3695700"/>
          <p14:tracePt t="61933" x="2695575" y="3805238"/>
          <p14:tracePt t="61949" x="2695575" y="3890963"/>
          <p14:tracePt t="61966" x="2695575" y="3948113"/>
          <p14:tracePt t="61983" x="2695575" y="3976688"/>
          <p14:tracePt t="61999" x="2695575" y="3990975"/>
          <p14:tracePt t="62016" x="2695575" y="4010025"/>
          <p14:tracePt t="62033" x="2700338" y="4024313"/>
          <p14:tracePt t="62049" x="2705100" y="4033838"/>
          <p14:tracePt t="62066" x="2709863" y="4048125"/>
          <p14:tracePt t="62083" x="2728913" y="4076700"/>
          <p14:tracePt t="62099" x="2747963" y="4100513"/>
          <p14:tracePt t="62116" x="2767013" y="4124325"/>
          <p14:tracePt t="62133" x="2776538" y="4138613"/>
          <p14:tracePt t="62149" x="2786063" y="4162425"/>
          <p14:tracePt t="62166" x="2790825" y="4191000"/>
          <p14:tracePt t="62183" x="2790825" y="4219575"/>
          <p14:tracePt t="62199" x="2790825" y="4238625"/>
          <p14:tracePt t="62216" x="2781300" y="4257675"/>
          <p14:tracePt t="62233" x="2767013" y="4267200"/>
          <p14:tracePt t="62249" x="2738438" y="4271963"/>
          <p14:tracePt t="62266" x="2690813" y="4252913"/>
          <p14:tracePt t="62283" x="2652713" y="4219575"/>
          <p14:tracePt t="62299" x="2624138" y="4176713"/>
          <p14:tracePt t="62316" x="2614613" y="4138613"/>
          <p14:tracePt t="62332" x="2609850" y="4090988"/>
          <p14:tracePt t="62349" x="2619375" y="4076700"/>
          <p14:tracePt t="62367" x="2643188" y="4067175"/>
          <p14:tracePt t="62383" x="2681288" y="4067175"/>
          <p14:tracePt t="62399" x="2738438" y="4129088"/>
          <p14:tracePt t="62417" x="2795588" y="4300538"/>
          <p14:tracePt t="62433" x="2819400" y="4491038"/>
          <p14:tracePt t="62449" x="2819400" y="4810125"/>
          <p14:tracePt t="62466" x="2800350" y="4948238"/>
          <p14:tracePt t="62483" x="2786063" y="5033963"/>
          <p14:tracePt t="62499" x="2781300" y="5062538"/>
          <p14:tracePt t="62516" x="2767013" y="5081588"/>
          <p14:tracePt t="62759" x="2771775" y="5081588"/>
          <p14:tracePt t="62766" x="2786063" y="5076825"/>
          <p14:tracePt t="62774" x="2795588" y="5067300"/>
          <p14:tracePt t="62783" x="2800350" y="5062538"/>
          <p14:tracePt t="62800" x="2819400" y="5057775"/>
          <p14:tracePt t="62816" x="2824163" y="5053013"/>
          <p14:tracePt t="62849" x="2828925" y="5033963"/>
          <p14:tracePt t="62883" x="2771775" y="4995863"/>
          <p14:tracePt t="62900" x="2743200" y="4972050"/>
          <p14:tracePt t="62916" x="2709863" y="4938713"/>
          <p14:tracePt t="62932" x="2686050" y="4900613"/>
          <p14:tracePt t="62949" x="2662238" y="4848225"/>
          <p14:tracePt t="62966" x="2662238" y="4805363"/>
          <p14:tracePt t="62982" x="2662238" y="4767263"/>
          <p14:tracePt t="62999" x="2667000" y="4738688"/>
          <p14:tracePt t="63016" x="2690813" y="4695825"/>
          <p14:tracePt t="63033" x="2709863" y="4672013"/>
          <p14:tracePt t="63049" x="2738438" y="4657725"/>
          <p14:tracePt t="63066" x="2786063" y="4643438"/>
          <p14:tracePt t="63083" x="2809875" y="4643438"/>
          <p14:tracePt t="63099" x="2833688" y="4648200"/>
          <p14:tracePt t="63116" x="2843213" y="4657725"/>
          <p14:tracePt t="63133" x="2852738" y="4667250"/>
          <p14:tracePt t="63149" x="2862263" y="4672013"/>
          <p14:tracePt t="63166" x="2867025" y="4676775"/>
          <p14:tracePt t="63368" x="2862263" y="4695825"/>
          <p14:tracePt t="63375" x="2862263" y="4714875"/>
          <p14:tracePt t="63386" x="2857500" y="4729163"/>
          <p14:tracePt t="63399" x="2852738" y="4752975"/>
          <p14:tracePt t="63416" x="2833688" y="4776788"/>
          <p14:tracePt t="63433" x="2809875" y="4810125"/>
          <p14:tracePt t="63449" x="2795588" y="4819650"/>
          <p14:tracePt t="63466" x="2786063" y="4838700"/>
          <p14:tracePt t="63483" x="2776538" y="4843463"/>
          <p14:tracePt t="63499" x="2767013" y="4852988"/>
          <p14:tracePt t="63516" x="2762250" y="4852988"/>
          <p14:tracePt t="63532" x="2757488" y="4852988"/>
          <p14:tracePt t="63566" x="2743200" y="4805363"/>
          <p14:tracePt t="63582" x="2743200" y="4681538"/>
          <p14:tracePt t="63599" x="2743200" y="4557713"/>
          <p14:tracePt t="63616" x="2743200" y="4371975"/>
          <p14:tracePt t="63632" x="2767013" y="4105275"/>
          <p14:tracePt t="63650" x="2776538" y="3990975"/>
          <p14:tracePt t="63666" x="2776538" y="3900488"/>
          <p14:tracePt t="63682" x="2776538" y="3848100"/>
          <p14:tracePt t="63699" x="2776538" y="3838575"/>
          <p14:tracePt t="63716" x="2776538" y="3833813"/>
          <p14:tracePt t="63749" x="2767013" y="3848100"/>
          <p14:tracePt t="63766" x="2762250" y="3910013"/>
          <p14:tracePt t="63782" x="2752725" y="4095750"/>
          <p14:tracePt t="63799" x="2738438" y="4252913"/>
          <p14:tracePt t="63816" x="2728913" y="4500563"/>
          <p14:tracePt t="63832" x="2728913" y="4667250"/>
          <p14:tracePt t="63849" x="2728913" y="4776788"/>
          <p14:tracePt t="63866" x="2728913" y="4891088"/>
          <p14:tracePt t="63882" x="2738438" y="5029200"/>
          <p14:tracePt t="63899" x="2747963" y="5129213"/>
          <p14:tracePt t="63916" x="2762250" y="5214938"/>
          <p14:tracePt t="63932" x="2776538" y="5310188"/>
          <p14:tracePt t="63949" x="2790825" y="5372100"/>
          <p14:tracePt t="63966" x="2795588" y="5472113"/>
          <p14:tracePt t="63982" x="2795588" y="5553075"/>
          <p14:tracePt t="63999" x="2795588" y="5619750"/>
          <p14:tracePt t="64016" x="2795588" y="5648325"/>
          <p14:tracePt t="64032" x="2795588" y="5672138"/>
          <p14:tracePt t="64049" x="2795588" y="5691188"/>
          <p14:tracePt t="64066" x="2795588" y="5705475"/>
          <p14:tracePt t="64082" x="2795588" y="5724525"/>
          <p14:tracePt t="64099" x="2795588" y="5743575"/>
          <p14:tracePt t="64116" x="2795588" y="5753100"/>
          <p14:tracePt t="64132" x="2795588" y="5762625"/>
          <p14:tracePt t="64149" x="2795588" y="5767388"/>
          <p14:tracePt t="64166" x="2795588" y="5772150"/>
          <p14:tracePt t="64182" x="2795588" y="5776913"/>
          <p14:tracePt t="64570" x="2828925" y="5767388"/>
          <p14:tracePt t="64578" x="2862263" y="5757863"/>
          <p14:tracePt t="64585" x="2890838" y="5753100"/>
          <p14:tracePt t="64599" x="2909888" y="5748338"/>
          <p14:tracePt t="64616" x="2962275" y="5734050"/>
          <p14:tracePt t="64632" x="2986088" y="5734050"/>
          <p14:tracePt t="64649" x="3000375" y="5734050"/>
          <p14:tracePt t="64682" x="3038475" y="5734050"/>
          <p14:tracePt t="64716" x="3081338" y="5734050"/>
          <p14:tracePt t="64732" x="3124200" y="5724525"/>
          <p14:tracePt t="64749" x="3143250" y="5719763"/>
          <p14:tracePt t="64766" x="3176588" y="5705475"/>
          <p14:tracePt t="64782" x="3205163" y="5700713"/>
          <p14:tracePt t="64799" x="3252788" y="5686425"/>
          <p14:tracePt t="64816" x="3286125" y="5681663"/>
          <p14:tracePt t="64832" x="3309938" y="5672138"/>
          <p14:tracePt t="64849" x="3352800" y="5648325"/>
          <p14:tracePt t="64866" x="3367088" y="5629275"/>
          <p14:tracePt t="64882" x="3390900" y="5605463"/>
          <p14:tracePt t="64899" x="3419475" y="5562600"/>
          <p14:tracePt t="64916" x="3462338" y="5467350"/>
          <p14:tracePt t="64932" x="3476625" y="5376863"/>
          <p14:tracePt t="64949" x="3495675" y="5248275"/>
          <p14:tracePt t="64966" x="3495675" y="5081588"/>
          <p14:tracePt t="64982" x="3490913" y="4900613"/>
          <p14:tracePt t="64999" x="3481388" y="4810125"/>
          <p14:tracePt t="65016" x="3467100" y="4738688"/>
          <p14:tracePt t="65032" x="3438525" y="4619625"/>
          <p14:tracePt t="65049" x="3424238" y="4557713"/>
          <p14:tracePt t="65066" x="3405188" y="4500563"/>
          <p14:tracePt t="65082" x="3390900" y="4452938"/>
          <p14:tracePt t="65099" x="3371850" y="4352925"/>
          <p14:tracePt t="65116" x="3357563" y="4238625"/>
          <p14:tracePt t="65132" x="3333750" y="4143375"/>
          <p14:tracePt t="65149" x="3309938" y="4067175"/>
          <p14:tracePt t="65166" x="3281363" y="3957638"/>
          <p14:tracePt t="65182" x="3262313" y="3852863"/>
          <p14:tracePt t="65199" x="3228975" y="3738563"/>
          <p14:tracePt t="65216" x="3200400" y="3614738"/>
          <p14:tracePt t="65232" x="3176588" y="3543300"/>
          <p14:tracePt t="65249" x="3162300" y="3500438"/>
          <p14:tracePt t="65266" x="3138488" y="3438525"/>
          <p14:tracePt t="65282" x="3100388" y="3314700"/>
          <p14:tracePt t="65299" x="3086100" y="3243263"/>
          <p14:tracePt t="65316" x="3076575" y="3205163"/>
          <p14:tracePt t="65332" x="3062288" y="3176588"/>
          <p14:tracePt t="65349" x="3052763" y="3148013"/>
          <p14:tracePt t="65366" x="3043238" y="3138488"/>
          <p14:tracePt t="65382" x="3028950" y="3128963"/>
          <p14:tracePt t="65399" x="3009900" y="3119438"/>
          <p14:tracePt t="65416" x="2990850" y="3109913"/>
          <p14:tracePt t="65432" x="2952750" y="3100388"/>
          <p14:tracePt t="65449" x="2909888" y="3100388"/>
          <p14:tracePt t="65466" x="2843213" y="3105150"/>
          <p14:tracePt t="65482" x="2805113" y="3114675"/>
          <p14:tracePt t="65499" x="2776538" y="3124200"/>
          <p14:tracePt t="65517" x="2757488" y="3143250"/>
          <p14:tracePt t="65533" x="2724150" y="3186113"/>
          <p14:tracePt t="65550" x="2700338" y="3224213"/>
          <p14:tracePt t="65566" x="2686050" y="3257550"/>
          <p14:tracePt t="65583" x="2662238" y="3295650"/>
          <p14:tracePt t="65599" x="2657475" y="3305175"/>
          <p14:tracePt t="65616" x="2652713" y="3314700"/>
          <p14:tracePt t="65632" x="2647950" y="3319463"/>
          <p14:tracePt t="65649" x="2647950" y="3324225"/>
          <p14:tracePt t="65666" x="2643188" y="3333750"/>
          <p14:tracePt t="65682" x="2633663" y="3343275"/>
          <p14:tracePt t="65699" x="2628900" y="3357563"/>
          <p14:tracePt t="65716" x="2619375" y="3381375"/>
          <p14:tracePt t="65732" x="2614613" y="3405188"/>
          <p14:tracePt t="65749" x="2600325" y="3443288"/>
          <p14:tracePt t="65766" x="2590800" y="3495675"/>
          <p14:tracePt t="65782" x="2581275" y="3533775"/>
          <p14:tracePt t="65799" x="2581275" y="3581400"/>
          <p14:tracePt t="65816" x="2581275" y="3638550"/>
          <p14:tracePt t="65833" x="2576513" y="3714750"/>
          <p14:tracePt t="65849" x="2562225" y="3757613"/>
          <p14:tracePt t="65866" x="2557463" y="3819525"/>
          <p14:tracePt t="65882" x="2547938" y="3900488"/>
          <p14:tracePt t="65899" x="2533650" y="4029075"/>
          <p14:tracePt t="65916" x="2519363" y="4100513"/>
          <p14:tracePt t="65933" x="2514600" y="4152900"/>
          <p14:tracePt t="65949" x="2505075" y="4224338"/>
          <p14:tracePt t="65966" x="2490788" y="4338638"/>
          <p14:tracePt t="65982" x="2490788" y="4410075"/>
          <p14:tracePt t="65999" x="2490788" y="4457700"/>
          <p14:tracePt t="66016" x="2490788" y="4510088"/>
          <p14:tracePt t="66032" x="2490788" y="4533900"/>
          <p14:tracePt t="66049" x="2500313" y="4557713"/>
          <p14:tracePt t="66066" x="2505075" y="4576763"/>
          <p14:tracePt t="66082" x="2524125" y="4610100"/>
          <p14:tracePt t="66099" x="2538413" y="4633913"/>
          <p14:tracePt t="66116" x="2571750" y="4672013"/>
          <p14:tracePt t="66132" x="2647950" y="4729163"/>
          <p14:tracePt t="66149" x="2809875" y="4819650"/>
          <p14:tracePt t="66166" x="2895600" y="4848225"/>
          <p14:tracePt t="66182" x="2971800" y="4881563"/>
          <p14:tracePt t="66199" x="3057525" y="4900613"/>
          <p14:tracePt t="66216" x="3100388" y="4905375"/>
          <p14:tracePt t="66232" x="3138488" y="4919663"/>
          <p14:tracePt t="66249" x="3171825" y="4919663"/>
          <p14:tracePt t="66266" x="3228975" y="4919663"/>
          <p14:tracePt t="66282" x="3257550" y="4919663"/>
          <p14:tracePt t="66299" x="3290888" y="4919663"/>
          <p14:tracePt t="66315" x="3314700" y="4910138"/>
          <p14:tracePt t="66332" x="3348038" y="4900613"/>
          <p14:tracePt t="66349" x="3367088" y="4900613"/>
          <p14:tracePt t="66366" x="3381375" y="4895850"/>
          <p14:tracePt t="66383" x="3405188" y="4895850"/>
          <p14:tracePt t="66399" x="3419475" y="4895850"/>
          <p14:tracePt t="66415" x="3424238" y="4895850"/>
          <p14:tracePt t="66432" x="3429000" y="4895850"/>
          <p14:tracePt t="66449" x="3438525" y="4895850"/>
          <p14:tracePt t="66838" x="3429000" y="4876800"/>
          <p14:tracePt t="66845" x="3414713" y="4843463"/>
          <p14:tracePt t="66852" x="3409950" y="4819650"/>
          <p14:tracePt t="66865" x="3395663" y="4772025"/>
          <p14:tracePt t="66882" x="3362325" y="4638675"/>
          <p14:tracePt t="66899" x="3338513" y="4524375"/>
          <p14:tracePt t="66932" x="3309938" y="4376738"/>
          <p14:tracePt t="66966" x="3290888" y="4257675"/>
          <p14:tracePt t="66982" x="3281363" y="4176713"/>
          <p14:tracePt t="66999" x="3281363" y="4043363"/>
          <p14:tracePt t="67016" x="3286125" y="3971925"/>
          <p14:tracePt t="67032" x="3290888" y="3919538"/>
          <p14:tracePt t="67049" x="3300413" y="3886200"/>
          <p14:tracePt t="67065" x="3309938" y="3843338"/>
          <p14:tracePt t="67082" x="3314700" y="3824288"/>
          <p14:tracePt t="67099" x="3319463" y="3805238"/>
          <p14:tracePt t="67116" x="3319463" y="3790950"/>
          <p14:tracePt t="67132" x="3319463" y="3781425"/>
          <p14:tracePt t="67149" x="3319463" y="3776663"/>
          <p14:tracePt t="67166" x="3319463" y="3771900"/>
          <p14:tracePt t="67182" x="3324225" y="3771900"/>
          <p14:tracePt t="67199" x="3328988" y="3771900"/>
          <p14:tracePt t="67216" x="3338513" y="3771900"/>
          <p14:tracePt t="67232" x="3357563" y="3795713"/>
          <p14:tracePt t="67249" x="3395663" y="3867150"/>
          <p14:tracePt t="67265" x="3419475" y="3962400"/>
          <p14:tracePt t="67282" x="3433763" y="4043363"/>
          <p14:tracePt t="67299" x="3443288" y="4114800"/>
          <p14:tracePt t="67315" x="3443288" y="4229100"/>
          <p14:tracePt t="67332" x="3443288" y="4310063"/>
          <p14:tracePt t="67349" x="3433763" y="4400550"/>
          <p14:tracePt t="67366" x="3424238" y="4476750"/>
          <p14:tracePt t="67382" x="3419475" y="4495800"/>
          <p14:tracePt t="67399" x="3419475" y="4510088"/>
          <p14:tracePt t="67415" x="3419475" y="4514850"/>
          <p14:tracePt t="67432" x="3419475" y="4538663"/>
          <p14:tracePt t="67449" x="3419475" y="4552950"/>
          <p14:tracePt t="67465" x="3419475" y="4572000"/>
          <p14:tracePt t="67482" x="3419475" y="4595813"/>
          <p14:tracePt t="67499" x="3419475" y="4638675"/>
          <p14:tracePt t="67515" x="3419475" y="4667250"/>
          <p14:tracePt t="67532" x="3414713" y="4691063"/>
          <p14:tracePt t="67549" x="3414713" y="4714875"/>
          <p14:tracePt t="67566" x="3414713" y="4724400"/>
          <p14:tracePt t="67582" x="3414713" y="4729163"/>
          <p14:tracePt t="67599" x="3409950" y="4733925"/>
          <p14:tracePt t="67800" x="3457575" y="4719638"/>
          <p14:tracePt t="67806" x="3529013" y="4691063"/>
          <p14:tracePt t="67815" x="3576638" y="4676775"/>
          <p14:tracePt t="67832" x="3671888" y="4662488"/>
          <p14:tracePt t="67849" x="3743325" y="4648200"/>
          <p14:tracePt t="67865" x="3819525" y="4648200"/>
          <p14:tracePt t="67882" x="3867150" y="4652963"/>
          <p14:tracePt t="67899" x="3905250" y="4667250"/>
          <p14:tracePt t="67916" x="3943350" y="4672013"/>
          <p14:tracePt t="67932" x="3981450" y="4686300"/>
          <p14:tracePt t="67949" x="4005263" y="4691063"/>
          <p14:tracePt t="67966" x="4019550" y="4691063"/>
          <p14:tracePt t="67982" x="4038600" y="4691063"/>
          <p14:tracePt t="67999" x="4052888" y="4691063"/>
          <p14:tracePt t="68016" x="4067175" y="4691063"/>
          <p14:tracePt t="68032" x="4076700" y="4686300"/>
          <p14:tracePt t="68049" x="4105275" y="4662488"/>
          <p14:tracePt t="68066" x="4129088" y="4648200"/>
          <p14:tracePt t="68082" x="4143375" y="4633913"/>
          <p14:tracePt t="68099" x="4157663" y="4624388"/>
          <p14:tracePt t="68115" x="4181475" y="4586288"/>
          <p14:tracePt t="68132" x="4200525" y="4567238"/>
          <p14:tracePt t="68149" x="4210050" y="4543425"/>
          <p14:tracePt t="68166" x="4233863" y="4486275"/>
          <p14:tracePt t="68182" x="4248150" y="4419600"/>
          <p14:tracePt t="68199" x="4262438" y="4371975"/>
          <p14:tracePt t="68216" x="4267200" y="4338638"/>
          <p14:tracePt t="68232" x="4271963" y="4314825"/>
          <p14:tracePt t="68249" x="4271963" y="4305300"/>
          <p14:tracePt t="68265" x="4271963" y="4300538"/>
          <p14:tracePt t="68282" x="4271963" y="4295775"/>
          <p14:tracePt t="68299" x="4271963" y="4286250"/>
          <p14:tracePt t="68315" x="4271963" y="4281488"/>
          <p14:tracePt t="68349" x="4271963" y="4276725"/>
          <p14:tracePt t="68365" x="4271963" y="4267200"/>
          <p14:tracePt t="68382" x="4271963" y="4243388"/>
          <p14:tracePt t="68399" x="4267200" y="4214813"/>
          <p14:tracePt t="68400" x="4267200" y="4195763"/>
          <p14:tracePt t="68416" x="4252913" y="4157663"/>
          <p14:tracePt t="68432" x="4238625" y="4110038"/>
          <p14:tracePt t="68449" x="4229100" y="4062413"/>
          <p14:tracePt t="68465" x="4224338" y="4033838"/>
          <p14:tracePt t="68482" x="4200525" y="4000500"/>
          <p14:tracePt t="68499" x="4181475" y="3986213"/>
          <p14:tracePt t="68516" x="4171950" y="3971925"/>
          <p14:tracePt t="68532" x="4138613" y="3948113"/>
          <p14:tracePt t="68549" x="4114800" y="3933825"/>
          <p14:tracePt t="68565" x="4086225" y="3924300"/>
          <p14:tracePt t="68582" x="4057650" y="3910013"/>
          <p14:tracePt t="68599" x="3995738" y="3900488"/>
          <p14:tracePt t="68615" x="3957638" y="3895725"/>
          <p14:tracePt t="68632" x="3929063" y="3895725"/>
          <p14:tracePt t="68649" x="3900488" y="3895725"/>
          <p14:tracePt t="68665" x="3857625" y="3895725"/>
          <p14:tracePt t="68682" x="3833813" y="3895725"/>
          <p14:tracePt t="68699" x="3805238" y="3900488"/>
          <p14:tracePt t="68715" x="3771900" y="3905250"/>
          <p14:tracePt t="68732" x="3757613" y="3905250"/>
          <p14:tracePt t="68749" x="3752850" y="3905250"/>
          <p14:tracePt t="68765" x="3748088" y="3905250"/>
          <p14:tracePt t="68782" x="3738563" y="3905250"/>
          <p14:tracePt t="68871" x="3738563" y="3910013"/>
          <p14:tracePt t="68943" x="3738563" y="3914775"/>
          <p14:tracePt t="68958" x="3738563" y="3919538"/>
          <p14:tracePt t="68973" x="3738563" y="3924300"/>
          <p14:tracePt t="68989" x="3738563" y="3929063"/>
          <p14:tracePt t="69025" x="3738563" y="3933825"/>
          <p14:tracePt t="69047" x="3738563" y="3938588"/>
          <p14:tracePt t="69084" x="3738563" y="3943350"/>
          <p14:tracePt t="69164" x="3738563" y="3948113"/>
          <p14:tracePt t="69171" x="3738563" y="3952875"/>
          <p14:tracePt t="69231" x="3738563" y="3957638"/>
          <p14:tracePt t="69237" x="3738563" y="3962400"/>
          <p14:tracePt t="69251" x="3738563" y="3971925"/>
          <p14:tracePt t="69265" x="3738563" y="3986213"/>
          <p14:tracePt t="69282" x="3748088" y="4010025"/>
          <p14:tracePt t="69299" x="3752850" y="4024313"/>
          <p14:tracePt t="69315" x="3767138" y="4043363"/>
          <p14:tracePt t="69332" x="3776663" y="4062413"/>
          <p14:tracePt t="69349" x="3781425" y="4076700"/>
          <p14:tracePt t="69365" x="3786188" y="4081463"/>
          <p14:tracePt t="69382" x="3795713" y="4086225"/>
          <p14:tracePt t="69399" x="3805238" y="4100513"/>
          <p14:tracePt t="69415" x="3814763" y="4114800"/>
          <p14:tracePt t="69432" x="3824288" y="4124325"/>
          <p14:tracePt t="69449" x="3838575" y="4129088"/>
          <p14:tracePt t="69465" x="3848100" y="4138613"/>
          <p14:tracePt t="69482" x="3852863" y="4143375"/>
          <p14:tracePt t="69499" x="3862388" y="4143375"/>
          <p14:tracePt t="69516" x="3871913" y="4152900"/>
          <p14:tracePt t="69532" x="3876675" y="4152900"/>
          <p14:tracePt t="69549" x="3881438" y="4162425"/>
          <p14:tracePt t="69566" x="3890963" y="4162425"/>
          <p14:tracePt t="69582" x="3900488" y="4167188"/>
          <p14:tracePt t="69599" x="3905250" y="4167188"/>
          <p14:tracePt t="69615" x="3910013" y="4167188"/>
          <p14:tracePt t="69632" x="3919538" y="4167188"/>
          <p14:tracePt t="69649" x="3929063" y="4167188"/>
          <p14:tracePt t="70037" x="3938588" y="4167188"/>
          <p14:tracePt t="70045" x="3952875" y="4167188"/>
          <p14:tracePt t="70051" x="3967163" y="4162425"/>
          <p14:tracePt t="70067" x="4000500" y="4148138"/>
          <p14:tracePt t="70082" x="4033838" y="4138613"/>
          <p14:tracePt t="70099" x="4067175" y="4124325"/>
          <p14:tracePt t="70132" x="4143375" y="4100513"/>
          <p14:tracePt t="70165" x="4210050" y="4086225"/>
          <p14:tracePt t="70182" x="4238625" y="4071938"/>
          <p14:tracePt t="70199" x="4291013" y="4048125"/>
          <p14:tracePt t="70215" x="4324350" y="4029075"/>
          <p14:tracePt t="70232" x="4357688" y="4019550"/>
          <p14:tracePt t="70249" x="4395788" y="4000500"/>
          <p14:tracePt t="70265" x="4405313" y="3990975"/>
          <p14:tracePt t="70282" x="4414838" y="3986213"/>
          <p14:tracePt t="70299" x="4419600" y="3976688"/>
          <p14:tracePt t="70315" x="4410075" y="3948113"/>
          <p14:tracePt t="70333" x="4381500" y="3910013"/>
          <p14:tracePt t="70348" x="4324350" y="3867150"/>
          <p14:tracePt t="70365" x="4233863" y="3810000"/>
          <p14:tracePt t="70382" x="4119563" y="3767138"/>
          <p14:tracePt t="70399" x="4071938" y="3767138"/>
          <p14:tracePt t="70415" x="4024313" y="3781425"/>
          <p14:tracePt t="70432" x="3986213" y="3805238"/>
          <p14:tracePt t="70448" x="3976688" y="3814763"/>
          <p14:tracePt t="70465" x="3967163" y="3819525"/>
          <p14:tracePt t="70482" x="3962400" y="3824288"/>
          <p14:tracePt t="70499" x="3952875" y="3824288"/>
          <p14:tracePt t="70532" x="3952875" y="3829050"/>
          <p14:tracePt t="70550" x="3952875" y="3833813"/>
          <p14:tracePt t="70565" x="4000500" y="3862388"/>
          <p14:tracePt t="70582" x="4110038" y="3905250"/>
          <p14:tracePt t="70599" x="4257675" y="3957638"/>
          <p14:tracePt t="70615" x="4376738" y="4000500"/>
          <p14:tracePt t="70632" x="4519613" y="4029075"/>
          <p14:tracePt t="70649" x="4572000" y="4052888"/>
          <p14:tracePt t="70665" x="4605338" y="4057650"/>
          <p14:tracePt t="70682" x="4643438" y="4067175"/>
          <p14:tracePt t="70699" x="4657725" y="4067175"/>
          <p14:tracePt t="70715" x="4662488" y="4067175"/>
          <p14:tracePt t="70732" x="4672013" y="4067175"/>
          <p14:tracePt t="70748" x="4676775" y="4067175"/>
          <p14:tracePt t="70782" x="4681538" y="4067175"/>
          <p14:tracePt t="71050" x="4733925" y="4067175"/>
          <p14:tracePt t="71057" x="4810125" y="4062413"/>
          <p14:tracePt t="71065" x="4876800" y="4062413"/>
          <p14:tracePt t="71082" x="5033963" y="4062413"/>
          <p14:tracePt t="71099" x="5176838" y="4067175"/>
          <p14:tracePt t="71115" x="5357813" y="4067175"/>
          <p14:tracePt t="71132" x="5429250" y="4081463"/>
          <p14:tracePt t="71149" x="5510213" y="4090988"/>
          <p14:tracePt t="71165" x="5572125" y="4095750"/>
          <p14:tracePt t="71182" x="5657850" y="4110038"/>
          <p14:tracePt t="71198" x="5700713" y="4124325"/>
          <p14:tracePt t="71215" x="5738813" y="4129088"/>
          <p14:tracePt t="71232" x="5776913" y="4133850"/>
          <p14:tracePt t="71248" x="5791200" y="4133850"/>
          <p14:tracePt t="71265" x="5805488" y="4133850"/>
          <p14:tracePt t="71282" x="5815013" y="4133850"/>
          <p14:tracePt t="71298" x="5824538" y="4133850"/>
          <p14:tracePt t="71315" x="5829300" y="4133850"/>
          <p14:tracePt t="71332" x="5834063" y="4133850"/>
          <p14:tracePt t="72039" x="5800725" y="4148138"/>
          <p14:tracePt t="72047" x="5753100" y="4162425"/>
          <p14:tracePt t="72054" x="5705475" y="4176713"/>
          <p14:tracePt t="72065" x="5657850" y="4195763"/>
          <p14:tracePt t="72082" x="5619750" y="4214813"/>
          <p14:tracePt t="72098" x="5586413" y="4224338"/>
          <p14:tracePt t="72115" x="5586413" y="4229100"/>
          <p14:tracePt t="72148" x="5586413" y="4224338"/>
          <p14:tracePt t="72182" x="5710238" y="4162425"/>
          <p14:tracePt t="72198" x="5786438" y="4143375"/>
          <p14:tracePt t="72215" x="5872163" y="4129088"/>
          <p14:tracePt t="72232" x="5910263" y="4124325"/>
          <p14:tracePt t="72248" x="5943600" y="4114800"/>
          <p14:tracePt t="72265" x="5981700" y="4110038"/>
          <p14:tracePt t="72282" x="6029325" y="4095750"/>
          <p14:tracePt t="72298" x="6057900" y="4095750"/>
          <p14:tracePt t="72315" x="6086475" y="4095750"/>
          <p14:tracePt t="72332" x="6105525" y="4095750"/>
          <p14:tracePt t="72348" x="6124575" y="4095750"/>
          <p14:tracePt t="72365" x="6143625" y="4095750"/>
          <p14:tracePt t="72382" x="6157913" y="4095750"/>
          <p14:tracePt t="72399" x="6186488" y="4095750"/>
          <p14:tracePt t="72415" x="6205538" y="4095750"/>
          <p14:tracePt t="72432" x="6224588" y="4100513"/>
          <p14:tracePt t="72448" x="6234113" y="4100513"/>
          <p14:tracePt t="72465" x="6253163" y="4105275"/>
          <p14:tracePt t="72482" x="6257925" y="4105275"/>
          <p14:tracePt t="72498" x="6262688" y="4105275"/>
          <p14:tracePt t="72515" x="6267450" y="4105275"/>
          <p14:tracePt t="72532" x="6272213" y="4105275"/>
          <p14:tracePt t="72565" x="6272213" y="4110038"/>
          <p14:tracePt t="72582" x="6267450" y="4129088"/>
          <p14:tracePt t="72598" x="6243638" y="4162425"/>
          <p14:tracePt t="72615" x="6219825" y="4186238"/>
          <p14:tracePt t="72632" x="6196013" y="4210050"/>
          <p14:tracePt t="72648" x="6186488" y="4219575"/>
          <p14:tracePt t="72665" x="6176963" y="4224338"/>
          <p14:tracePt t="72682" x="6172200" y="4224338"/>
          <p14:tracePt t="72698" x="6162675" y="4205288"/>
          <p14:tracePt t="72715" x="6143625" y="4124325"/>
          <p14:tracePt t="72732" x="6143625" y="4067175"/>
          <p14:tracePt t="72748" x="6153150" y="4014788"/>
          <p14:tracePt t="72765" x="6172200" y="3967163"/>
          <p14:tracePt t="72782" x="6186488" y="3948113"/>
          <p14:tracePt t="72798" x="6210300" y="3933825"/>
          <p14:tracePt t="72815" x="6234113" y="3933825"/>
          <p14:tracePt t="72832" x="6272213" y="3933825"/>
          <p14:tracePt t="72848" x="6296025" y="3952875"/>
          <p14:tracePt t="72865" x="6310313" y="3962400"/>
          <p14:tracePt t="72882" x="6329363" y="3981450"/>
          <p14:tracePt t="72898" x="6343650" y="4005263"/>
          <p14:tracePt t="72915" x="6348413" y="4010025"/>
          <p14:tracePt t="72932" x="6353175" y="4014788"/>
          <p14:tracePt t="72948" x="6353175" y="4024313"/>
          <p14:tracePt t="72965" x="6348413" y="4038600"/>
          <p14:tracePt t="72982" x="6324600" y="4048125"/>
          <p14:tracePt t="72998" x="6210300" y="4086225"/>
          <p14:tracePt t="73015" x="5824538" y="4162425"/>
          <p14:tracePt t="73032" x="5381625" y="4257675"/>
          <p14:tracePt t="73049" x="4972050" y="4319588"/>
          <p14:tracePt t="73065" x="4538663" y="4381500"/>
          <p14:tracePt t="73082" x="3981450" y="4452938"/>
          <p14:tracePt t="73099" x="3781425" y="4471988"/>
          <p14:tracePt t="73115" x="3581400" y="4491038"/>
          <p14:tracePt t="73132" x="3433763" y="4505325"/>
          <p14:tracePt t="73148" x="3309938" y="4505325"/>
          <p14:tracePt t="73165" x="3267075" y="4505325"/>
          <p14:tracePt t="73182" x="3238500" y="4519613"/>
          <p14:tracePt t="73198" x="3190875" y="4529138"/>
          <p14:tracePt t="73215" x="3148013" y="4543425"/>
          <p14:tracePt t="73232" x="3095625" y="4557713"/>
          <p14:tracePt t="73248" x="3043238" y="4576763"/>
          <p14:tracePt t="73265" x="2971800" y="4595813"/>
          <p14:tracePt t="73282" x="2933700" y="4600575"/>
          <p14:tracePt t="73298" x="2914650" y="4600575"/>
          <p14:tracePt t="73315" x="2895600" y="4600575"/>
          <p14:tracePt t="73332" x="2881313" y="4600575"/>
          <p14:tracePt t="73348" x="2876550" y="4600575"/>
          <p14:tracePt t="73365" x="2871788" y="4600575"/>
          <p14:tracePt t="73383" x="2852738" y="4610100"/>
          <p14:tracePt t="73398" x="2824163" y="4629150"/>
          <p14:tracePt t="73415" x="2786063" y="4652963"/>
          <p14:tracePt t="73432" x="2733675" y="4695825"/>
          <p14:tracePt t="73449" x="2638425" y="4748213"/>
          <p14:tracePt t="73465" x="2586038" y="4767263"/>
          <p14:tracePt t="73482" x="2538413" y="4781550"/>
          <p14:tracePt t="73498" x="2509838" y="4776788"/>
          <p14:tracePt t="73515" x="2476500" y="4762500"/>
          <p14:tracePt t="73532" x="2443163" y="4705350"/>
          <p14:tracePt t="73548" x="2419350" y="4633913"/>
          <p14:tracePt t="73567" x="2414588" y="4557713"/>
          <p14:tracePt t="73582" x="2414588" y="4505325"/>
          <p14:tracePt t="73599" x="2419350" y="4476750"/>
          <p14:tracePt t="73615" x="2433638" y="4462463"/>
          <p14:tracePt t="73632" x="2457450" y="4438650"/>
          <p14:tracePt t="73649" x="2481263" y="4438650"/>
          <p14:tracePt t="73665" x="2509838" y="4438650"/>
          <p14:tracePt t="73682" x="2528888" y="4448175"/>
          <p14:tracePt t="73698" x="2552700" y="4467225"/>
          <p14:tracePt t="73715" x="2562225" y="4481513"/>
          <p14:tracePt t="73732" x="2571750" y="4500563"/>
          <p14:tracePt t="73749" x="2571750" y="4510088"/>
          <p14:tracePt t="73765" x="2571750" y="4519613"/>
          <p14:tracePt t="73782" x="2571750" y="4529138"/>
          <p14:tracePt t="73798" x="2566988" y="4533900"/>
          <p14:tracePt t="73815" x="2557463" y="4538663"/>
          <p14:tracePt t="73832" x="2547938" y="4538663"/>
          <p14:tracePt t="73910" x="2547938" y="4543425"/>
          <p14:tracePt t="73918" x="2547938" y="4548188"/>
          <p14:tracePt t="75891" x="2581275" y="4481513"/>
          <p14:tracePt t="75900" x="2624138" y="4400550"/>
          <p14:tracePt t="75906" x="2667000" y="4338638"/>
          <p14:tracePt t="75915" x="2714625" y="4267200"/>
          <p14:tracePt t="75932" x="2824163" y="4090988"/>
          <p14:tracePt t="75948" x="2919413" y="3967163"/>
          <p14:tracePt t="75981" x="3105150" y="3790950"/>
          <p14:tracePt t="76015" x="3181350" y="3733800"/>
          <p14:tracePt t="76031" x="3228975" y="3709988"/>
          <p14:tracePt t="76048" x="3267075" y="3690938"/>
          <p14:tracePt t="76065" x="3305175" y="3681413"/>
          <p14:tracePt t="76082" x="3367088" y="3652838"/>
          <p14:tracePt t="76098" x="3405188" y="3633788"/>
          <p14:tracePt t="76115" x="3433763" y="3619500"/>
          <p14:tracePt t="76131" x="3457575" y="3600450"/>
          <p14:tracePt t="76148" x="3490913" y="3571875"/>
          <p14:tracePt t="76165" x="3514725" y="3557588"/>
          <p14:tracePt t="76182" x="3529013" y="3548063"/>
          <p14:tracePt t="76198" x="3552825" y="3533775"/>
          <p14:tracePt t="76215" x="3571875" y="3524250"/>
          <p14:tracePt t="76232" x="3586163" y="3524250"/>
          <p14:tracePt t="76248" x="3600450" y="3524250"/>
          <p14:tracePt t="76265" x="3609975" y="3524250"/>
          <p14:tracePt t="76281" x="3629025" y="3524250"/>
          <p14:tracePt t="76298" x="3638550" y="3519488"/>
          <p14:tracePt t="76315" x="3643313" y="3514725"/>
          <p14:tracePt t="76331" x="3657600" y="3509963"/>
          <p14:tracePt t="76348" x="3667125" y="3505200"/>
          <p14:tracePt t="76365" x="3671888" y="3500438"/>
          <p14:tracePt t="76381" x="3686175" y="3486150"/>
          <p14:tracePt t="76398" x="3705225" y="3476625"/>
          <p14:tracePt t="76415" x="3719513" y="3471863"/>
          <p14:tracePt t="76432" x="3724275" y="3467100"/>
          <p14:tracePt t="76448" x="3738563" y="3457575"/>
          <p14:tracePt t="76465" x="3748088" y="3448050"/>
          <p14:tracePt t="76482" x="3752850" y="3443288"/>
          <p14:tracePt t="76498" x="3757613" y="3438525"/>
          <p14:tracePt t="76515" x="3767138" y="3429000"/>
          <p14:tracePt t="76955" x="3752850" y="3429000"/>
          <p14:tracePt t="76962" x="3724275" y="3433763"/>
          <p14:tracePt t="76970" x="3681413" y="3433763"/>
          <p14:tracePt t="76981" x="3648075" y="3433763"/>
          <p14:tracePt t="76998" x="3562350" y="3429000"/>
          <p14:tracePt t="77015" x="3443288" y="3400425"/>
          <p14:tracePt t="77048" x="3319463" y="3357563"/>
          <p14:tracePt t="77081" x="3238500" y="3314700"/>
          <p14:tracePt t="77098" x="3219450" y="3305175"/>
          <p14:tracePt t="77115" x="3214688" y="3295650"/>
          <p14:tracePt t="77131" x="3209925" y="3238500"/>
          <p14:tracePt t="77148" x="3228975" y="3167063"/>
          <p14:tracePt t="77166" x="3262313" y="3114675"/>
          <p14:tracePt t="77182" x="3309938" y="3071813"/>
          <p14:tracePt t="77198" x="3495675" y="3028950"/>
          <p14:tracePt t="77215" x="3600450" y="3033713"/>
          <p14:tracePt t="77231" x="3686175" y="3062288"/>
          <p14:tracePt t="77248" x="3762375" y="3119438"/>
          <p14:tracePt t="77265" x="3790950" y="3143250"/>
          <p14:tracePt t="77281" x="3810000" y="3152775"/>
          <p14:tracePt t="77298" x="3819525" y="3171825"/>
          <p14:tracePt t="77315" x="3829050" y="3186113"/>
          <p14:tracePt t="77331" x="3829050" y="3190875"/>
          <p14:tracePt t="77365" x="3829050" y="3157538"/>
          <p14:tracePt t="77381" x="3824288" y="3005138"/>
          <p14:tracePt t="77398" x="3814763" y="2857500"/>
          <p14:tracePt t="77415" x="3805238" y="2681288"/>
          <p14:tracePt t="77432" x="3805238" y="2524125"/>
          <p14:tracePt t="77448" x="3810000" y="2462213"/>
          <p14:tracePt t="77465" x="3819525" y="2424113"/>
          <p14:tracePt t="77482" x="3838575" y="2386013"/>
          <p14:tracePt t="77498" x="3871913" y="2338388"/>
          <p14:tracePt t="77515" x="3895725" y="2309813"/>
          <p14:tracePt t="77531" x="3924300" y="2271713"/>
          <p14:tracePt t="77548" x="3957638" y="2233613"/>
          <p14:tracePt t="77565" x="4010025" y="2190750"/>
          <p14:tracePt t="77581" x="4033838" y="2166938"/>
          <p14:tracePt t="77598" x="4052888" y="2147888"/>
          <p14:tracePt t="77615" x="4081463" y="2124075"/>
          <p14:tracePt t="77631" x="4095750" y="2119313"/>
          <p14:tracePt t="77648" x="4105275" y="2109788"/>
          <p14:tracePt t="77665" x="4110038" y="2105025"/>
          <p14:tracePt t="77681" x="4114800" y="2100263"/>
          <p14:tracePt t="77763" x="4110038" y="2100263"/>
          <p14:tracePt t="77771" x="4100513" y="2095500"/>
          <p14:tracePt t="77782" x="4076700" y="2090738"/>
          <p14:tracePt t="77798" x="3981450" y="2081213"/>
          <p14:tracePt t="77815" x="3810000" y="2066925"/>
          <p14:tracePt t="77832" x="3729038" y="2047875"/>
          <p14:tracePt t="77848" x="3686175" y="2028825"/>
          <p14:tracePt t="77865" x="3643313" y="2005013"/>
          <p14:tracePt t="77881" x="3633788" y="1995488"/>
          <p14:tracePt t="77898" x="3624263" y="1966913"/>
          <p14:tracePt t="77915" x="3629025" y="1914525"/>
          <p14:tracePt t="77931" x="3638550" y="1862138"/>
          <p14:tracePt t="77948" x="3662363" y="1857375"/>
          <p14:tracePt t="77965" x="3700463" y="1862138"/>
          <p14:tracePt t="77981" x="3738563" y="1895475"/>
          <p14:tracePt t="77998" x="3814763" y="1995488"/>
          <p14:tracePt t="78015" x="3867150" y="2133600"/>
          <p14:tracePt t="78031" x="3881438" y="2305050"/>
          <p14:tracePt t="78048" x="3890963" y="2471738"/>
          <p14:tracePt t="78065" x="3886200" y="2605088"/>
          <p14:tracePt t="78081" x="3862388" y="2752725"/>
          <p14:tracePt t="78098" x="3838575" y="2862263"/>
          <p14:tracePt t="78115" x="3790950" y="2971800"/>
          <p14:tracePt t="78131" x="3762375" y="3048000"/>
          <p14:tracePt t="78148" x="3743325" y="3100388"/>
          <p14:tracePt t="78165" x="3724275" y="3157538"/>
          <p14:tracePt t="78181" x="3709988" y="3224213"/>
          <p14:tracePt t="78198" x="3695700" y="3262313"/>
          <p14:tracePt t="78215" x="3695700" y="3276600"/>
          <p14:tracePt t="78232" x="3695700" y="3290888"/>
          <p14:tracePt t="78248" x="3695700" y="3300413"/>
          <p14:tracePt t="78265" x="3695700" y="3305175"/>
          <p14:tracePt t="78281" x="3695700" y="3309938"/>
          <p14:tracePt t="78335" x="3695700" y="3314700"/>
          <p14:tracePt t="78358" x="3695700" y="3319463"/>
          <p14:tracePt t="78372" x="3695700" y="3328988"/>
          <p14:tracePt t="78379" x="3690938" y="3333750"/>
          <p14:tracePt t="78387" x="3686175" y="3338513"/>
          <p14:tracePt t="78398" x="3686175" y="3348038"/>
          <p14:tracePt t="78415" x="3671888" y="3371850"/>
          <p14:tracePt t="78431" x="3657600" y="3386138"/>
          <p14:tracePt t="78448" x="3619500" y="3409950"/>
          <p14:tracePt t="78465" x="3567113" y="3438525"/>
          <p14:tracePt t="78481" x="3476625" y="3467100"/>
          <p14:tracePt t="78498" x="3414713" y="3471863"/>
          <p14:tracePt t="78515" x="3362325" y="3471863"/>
          <p14:tracePt t="78531" x="3319463" y="3471863"/>
          <p14:tracePt t="78548" x="3248025" y="3452813"/>
          <p14:tracePt t="78565" x="3214688" y="3438525"/>
          <p14:tracePt t="78581" x="3190875" y="3414713"/>
          <p14:tracePt t="78599" x="3152775" y="3314700"/>
          <p14:tracePt t="78615" x="3157538" y="3224213"/>
          <p14:tracePt t="78631" x="3171825" y="3162300"/>
          <p14:tracePt t="78648" x="3200400" y="3114675"/>
          <p14:tracePt t="78665" x="3233738" y="3071813"/>
          <p14:tracePt t="78681" x="3271838" y="3048000"/>
          <p14:tracePt t="78698" x="3338513" y="3019425"/>
          <p14:tracePt t="78714" x="3409950" y="3005138"/>
          <p14:tracePt t="78731" x="3505200" y="3005138"/>
          <p14:tracePt t="78748" x="3567113" y="3019425"/>
          <p14:tracePt t="78765" x="3619500" y="3038475"/>
          <p14:tracePt t="78781" x="3662363" y="3057525"/>
          <p14:tracePt t="78798" x="3729038" y="3105150"/>
          <p14:tracePt t="78815" x="3757613" y="3133725"/>
          <p14:tracePt t="78831" x="3781425" y="3157538"/>
          <p14:tracePt t="78848" x="3819525" y="3200400"/>
          <p14:tracePt t="78865" x="3829050" y="3224213"/>
          <p14:tracePt t="78881" x="3843338" y="3252788"/>
          <p14:tracePt t="78898" x="3843338" y="3276600"/>
          <p14:tracePt t="78900" x="3843338" y="3286125"/>
          <p14:tracePt t="78915" x="3843338" y="3300413"/>
          <p14:tracePt t="78931" x="3838575" y="3314700"/>
          <p14:tracePt t="78948" x="3824288" y="3333750"/>
          <p14:tracePt t="78964" x="3814763" y="3348038"/>
          <p14:tracePt t="78981" x="3767138" y="3371850"/>
          <p14:tracePt t="78998" x="3724275" y="3390900"/>
          <p14:tracePt t="79015" x="3671888" y="3395663"/>
          <p14:tracePt t="79031" x="3609975" y="3390900"/>
          <p14:tracePt t="79048" x="3581400" y="3376613"/>
          <p14:tracePt t="79064" x="3571875" y="3362325"/>
          <p14:tracePt t="79081" x="3562350" y="3348038"/>
          <p14:tracePt t="79098" x="3562350" y="3328988"/>
          <p14:tracePt t="79115" x="3562350" y="3319463"/>
          <p14:tracePt t="79131" x="3567113" y="3309938"/>
          <p14:tracePt t="79148" x="3576638" y="3305175"/>
          <p14:tracePt t="79165" x="3595688" y="3295650"/>
          <p14:tracePt t="79181" x="3609975" y="3295650"/>
          <p14:tracePt t="79198" x="3624263" y="3295650"/>
          <p14:tracePt t="79215" x="3643313" y="3300413"/>
          <p14:tracePt t="79231" x="3648075" y="3305175"/>
          <p14:tracePt t="79248" x="3652838" y="3305175"/>
          <p14:tracePt t="79264" x="3662363" y="3305175"/>
          <p14:tracePt t="79310" x="3662363" y="3309938"/>
          <p14:tracePt t="79318" x="3657600" y="3314700"/>
          <p14:tracePt t="79331" x="3648075" y="3319463"/>
          <p14:tracePt t="79348" x="3467100" y="3376613"/>
          <p14:tracePt t="79364" x="3324225" y="3419475"/>
          <p14:tracePt t="79381" x="3190875" y="3443288"/>
          <p14:tracePt t="79398" x="3038475" y="3462338"/>
          <p14:tracePt t="79414" x="2995613" y="3462338"/>
          <p14:tracePt t="79431" x="2981325" y="3462338"/>
          <p14:tracePt t="79448" x="2971800" y="3462338"/>
          <p14:tracePt t="79465" x="2962275" y="3462338"/>
          <p14:tracePt t="79481" x="2957513" y="3462338"/>
          <p14:tracePt t="79498" x="2952750" y="3462338"/>
          <p14:tracePt t="79567" x="2952750" y="3457575"/>
          <p14:tracePt t="79582" x="2957513" y="3452813"/>
          <p14:tracePt t="79589" x="2962275" y="3448050"/>
          <p14:tracePt t="79598" x="2971800" y="3448050"/>
          <p14:tracePt t="79614" x="2995613" y="3433763"/>
          <p14:tracePt t="79631" x="3024188" y="3433763"/>
          <p14:tracePt t="79648" x="3062288" y="3443288"/>
          <p14:tracePt t="79664" x="3086100" y="3448050"/>
          <p14:tracePt t="79681" x="3109913" y="3462338"/>
          <p14:tracePt t="79698" x="3133725" y="3476625"/>
          <p14:tracePt t="79714" x="3152775" y="3509963"/>
          <p14:tracePt t="79731" x="3167063" y="3519488"/>
          <p14:tracePt t="79748" x="3176588" y="3529013"/>
          <p14:tracePt t="79765" x="3181350" y="3533775"/>
          <p14:tracePt t="79781" x="3186113" y="3538538"/>
          <p14:tracePt t="79798" x="3186113" y="3543300"/>
          <p14:tracePt t="79832" x="3181350" y="3543300"/>
          <p14:tracePt t="79848" x="3167063" y="3543300"/>
          <p14:tracePt t="79864" x="3124200" y="3533775"/>
          <p14:tracePt t="79881" x="3067050" y="3505200"/>
          <p14:tracePt t="79898" x="3009900" y="3467100"/>
          <p14:tracePt t="79914" x="2986088" y="3443288"/>
          <p14:tracePt t="79931" x="2971800" y="3419475"/>
          <p14:tracePt t="79948" x="2957513" y="3328988"/>
          <p14:tracePt t="79964" x="2967038" y="3228975"/>
          <p14:tracePt t="79981" x="2981325" y="3152775"/>
          <p14:tracePt t="79998" x="3005138" y="3100388"/>
          <p14:tracePt t="80014" x="3028950" y="3067050"/>
          <p14:tracePt t="80031" x="3043238" y="3052763"/>
          <p14:tracePt t="80048" x="3052763" y="3043238"/>
          <p14:tracePt t="80064" x="3067050" y="3033713"/>
          <p14:tracePt t="80081" x="3090863" y="3033713"/>
          <p14:tracePt t="80098" x="3114675" y="3038475"/>
          <p14:tracePt t="80114" x="3138488" y="3071813"/>
          <p14:tracePt t="80131" x="3186113" y="3143250"/>
          <p14:tracePt t="80148" x="3219450" y="3257550"/>
          <p14:tracePt t="80164" x="3233738" y="3309938"/>
          <p14:tracePt t="80181" x="3243263" y="3352800"/>
          <p14:tracePt t="80198" x="3243263" y="3386138"/>
          <p14:tracePt t="80214" x="3243263" y="3405188"/>
          <p14:tracePt t="80231" x="3233738" y="3429000"/>
          <p14:tracePt t="80248" x="3228975" y="3452813"/>
          <p14:tracePt t="80264" x="3205163" y="3481388"/>
          <p14:tracePt t="80281" x="3190875" y="3495675"/>
          <p14:tracePt t="80298" x="3171825" y="3514725"/>
          <p14:tracePt t="80314" x="3143250" y="3519488"/>
          <p14:tracePt t="80331" x="3081338" y="3500438"/>
          <p14:tracePt t="80348" x="3024188" y="3467100"/>
          <p14:tracePt t="80364" x="2986088" y="3433763"/>
          <p14:tracePt t="80381" x="2928938" y="3328988"/>
          <p14:tracePt t="80398" x="2900363" y="3181350"/>
          <p14:tracePt t="80414" x="2905125" y="3057525"/>
          <p14:tracePt t="80431" x="2919413" y="2995613"/>
          <p14:tracePt t="80448" x="2943225" y="2947988"/>
          <p14:tracePt t="80464" x="2952750" y="2933700"/>
          <p14:tracePt t="80481" x="2967038" y="2924175"/>
          <p14:tracePt t="80498" x="2990850" y="2914650"/>
          <p14:tracePt t="80514" x="3038475" y="2933700"/>
          <p14:tracePt t="80531" x="3071813" y="2967038"/>
          <p14:tracePt t="80548" x="3114675" y="3033713"/>
          <p14:tracePt t="80564" x="3157538" y="3138488"/>
          <p14:tracePt t="80581" x="3176588" y="3181350"/>
          <p14:tracePt t="80598" x="3186113" y="3219450"/>
          <p14:tracePt t="80614" x="3186113" y="3243263"/>
          <p14:tracePt t="80631" x="3186113" y="3267075"/>
          <p14:tracePt t="80648" x="3186113" y="3281363"/>
          <p14:tracePt t="80664" x="3186113" y="3286125"/>
          <p14:tracePt t="80681" x="3186113" y="3290888"/>
          <p14:tracePt t="80698" x="3186113" y="3300413"/>
          <p14:tracePt t="80961" x="3186113" y="3305175"/>
          <p14:tracePt t="80998" x="3181350" y="3309938"/>
          <p14:tracePt t="81005" x="3181350" y="3314700"/>
          <p14:tracePt t="81014" x="3176588" y="3324225"/>
          <p14:tracePt t="81031" x="3157538" y="3348038"/>
          <p14:tracePt t="81048" x="3143250" y="3376613"/>
          <p14:tracePt t="81064" x="3114675" y="3414713"/>
          <p14:tracePt t="81081" x="3100388" y="3429000"/>
          <p14:tracePt t="81098" x="3090863" y="3438525"/>
          <p14:tracePt t="81115" x="3071813" y="3448050"/>
          <p14:tracePt t="81131" x="3067050" y="3448050"/>
          <p14:tracePt t="81148" x="3062288" y="3448050"/>
          <p14:tracePt t="81164" x="3057525" y="3448050"/>
          <p14:tracePt t="81181" x="3052763" y="3448050"/>
          <p14:tracePt t="81614" x="3057525" y="3448050"/>
          <p14:tracePt t="81621" x="3067050" y="3448050"/>
          <p14:tracePt t="81631" x="3076575" y="3448050"/>
          <p14:tracePt t="81648" x="3100388" y="3448050"/>
          <p14:tracePt t="81682" x="3167063" y="3448050"/>
          <p14:tracePt t="81732" x="3314700" y="3462338"/>
          <p14:tracePt t="81764" x="3424238" y="3462338"/>
          <p14:tracePt t="81781" x="3471863" y="3471863"/>
          <p14:tracePt t="81798" x="3548063" y="3486150"/>
          <p14:tracePt t="81814" x="3600450" y="3486150"/>
          <p14:tracePt t="81831" x="3648075" y="3486150"/>
          <p14:tracePt t="81848" x="3700463" y="3486150"/>
          <p14:tracePt t="81864" x="3767138" y="3486150"/>
          <p14:tracePt t="81881" x="3810000" y="3486150"/>
          <p14:tracePt t="81898" x="3838575" y="3481388"/>
          <p14:tracePt t="81915" x="3886200" y="3467100"/>
          <p14:tracePt t="81931" x="3919538" y="3457575"/>
          <p14:tracePt t="81948" x="3948113" y="3457575"/>
          <p14:tracePt t="81965" x="3967163" y="3443288"/>
          <p14:tracePt t="81981" x="4000500" y="3433763"/>
          <p14:tracePt t="81998" x="4024313" y="3429000"/>
          <p14:tracePt t="82015" x="4038600" y="3424238"/>
          <p14:tracePt t="82031" x="4052888" y="3419475"/>
          <p14:tracePt t="82048" x="4076700" y="3405188"/>
          <p14:tracePt t="82064" x="4090988" y="3405188"/>
          <p14:tracePt t="82081" x="4100513" y="3405188"/>
          <p14:tracePt t="82098" x="4110038" y="3405188"/>
          <p14:tracePt t="82114" x="4114800" y="3405188"/>
          <p14:tracePt t="82131" x="4119563" y="3405188"/>
          <p14:tracePt t="82782" x="4157663" y="3429000"/>
          <p14:tracePt t="82789" x="4210050" y="3462338"/>
          <p14:tracePt t="82798" x="4257675" y="3486150"/>
          <p14:tracePt t="82815" x="4357688" y="3571875"/>
          <p14:tracePt t="82831" x="4486275" y="3686175"/>
          <p14:tracePt t="82848" x="4681538" y="3848100"/>
          <p14:tracePt t="82881" x="4910138" y="4057650"/>
          <p14:tracePt t="82915" x="5186363" y="4310063"/>
          <p14:tracePt t="82931" x="5291138" y="4395788"/>
          <p14:tracePt t="82948" x="5357813" y="4457700"/>
          <p14:tracePt t="82964" x="5429250" y="4519613"/>
          <p14:tracePt t="82981" x="5448300" y="4543425"/>
          <p14:tracePt t="82998" x="5467350" y="4557713"/>
          <p14:tracePt t="83014" x="5472113" y="4572000"/>
          <p14:tracePt t="83235" x="5486400" y="4586288"/>
          <p14:tracePt t="83243" x="5505450" y="4605338"/>
          <p14:tracePt t="83250" x="5524500" y="4624388"/>
          <p14:tracePt t="83264" x="5557838" y="4652963"/>
          <p14:tracePt t="83281" x="5595938" y="4686300"/>
          <p14:tracePt t="83297" x="5624513" y="4724400"/>
          <p14:tracePt t="83314" x="5648325" y="4748213"/>
          <p14:tracePt t="83331" x="5686425" y="4781550"/>
          <p14:tracePt t="83347" x="5710238" y="4805363"/>
          <p14:tracePt t="83364" x="5734050" y="4838700"/>
          <p14:tracePt t="83381" x="5753100" y="4852988"/>
          <p14:tracePt t="83398" x="5772150" y="4881563"/>
          <p14:tracePt t="83414" x="5781675" y="4891088"/>
          <p14:tracePt t="83431" x="5800725" y="4905375"/>
          <p14:tracePt t="83448" x="5819775" y="4924425"/>
          <p14:tracePt t="83464" x="5834063" y="4933950"/>
          <p14:tracePt t="83481" x="5843588" y="4938713"/>
          <p14:tracePt t="83498" x="5853113" y="4943475"/>
          <p14:tracePt t="83514" x="5867400" y="4953000"/>
          <p14:tracePt t="83531" x="5876925" y="4962525"/>
          <p14:tracePt t="83548" x="5881688" y="4967288"/>
          <p14:tracePt t="83564" x="5891213" y="4972050"/>
          <p14:tracePt t="83582" x="5900738" y="4981575"/>
          <p14:tracePt t="83598" x="5910263" y="4991100"/>
          <p14:tracePt t="83614" x="5915025" y="4995863"/>
          <p14:tracePt t="83631" x="5924550" y="5000625"/>
          <p14:tracePt t="83647" x="5929313" y="5000625"/>
          <p14:tracePt t="83683" x="5929313" y="5005388"/>
          <p14:tracePt t="84028" x="5776913" y="4791075"/>
          <p14:tracePt t="84036" x="5586413" y="4557713"/>
          <p14:tracePt t="84048" x="5400675" y="4343400"/>
          <p14:tracePt t="84065" x="4886325" y="3571875"/>
          <p14:tracePt t="84081" x="4695825" y="3348038"/>
          <p14:tracePt t="84098" x="4567238" y="3214688"/>
          <p14:tracePt t="84114" x="4486275" y="3128963"/>
          <p14:tracePt t="84148" x="4433888" y="3067050"/>
          <p14:tracePt t="84343" x="4386263" y="2976563"/>
          <p14:tracePt t="84351" x="4338638" y="2895600"/>
          <p14:tracePt t="84364" x="4295775" y="2800350"/>
          <p14:tracePt t="84381" x="4171950" y="2428875"/>
          <p14:tracePt t="84398" x="4138613" y="2324100"/>
          <p14:tracePt t="84415" x="4114800" y="2247900"/>
          <p14:tracePt t="84431" x="4110038" y="2200275"/>
          <p14:tracePt t="84448" x="4110038" y="2190750"/>
          <p14:tracePt t="84464" x="4110038" y="2181225"/>
          <p14:tracePt t="84481" x="4110038" y="2176463"/>
          <p14:tracePt t="84498" x="4110038" y="2166938"/>
          <p14:tracePt t="84514" x="4110038" y="2162175"/>
          <p14:tracePt t="84531" x="4114800" y="2152650"/>
          <p14:tracePt t="84547" x="4119563" y="2143125"/>
          <p14:tracePt t="84564" x="4133850" y="2133600"/>
          <p14:tracePt t="84581" x="4143375" y="2128838"/>
          <p14:tracePt t="84598" x="4148138" y="2124075"/>
          <p14:tracePt t="84631" x="4114800" y="2124075"/>
          <p14:tracePt t="84648" x="4024313" y="2124075"/>
          <p14:tracePt t="84664" x="3867150" y="2114550"/>
          <p14:tracePt t="84681" x="3690938" y="2105025"/>
          <p14:tracePt t="84697" x="3624263" y="2076450"/>
          <p14:tracePt t="84715" x="3586163" y="2052638"/>
          <p14:tracePt t="84731" x="3567113" y="2024063"/>
          <p14:tracePt t="84747" x="3557588" y="1966913"/>
          <p14:tracePt t="84764" x="3557588" y="1933575"/>
          <p14:tracePt t="84781" x="3567113" y="1909763"/>
          <p14:tracePt t="84797" x="3624263" y="1871663"/>
          <p14:tracePt t="84814" x="3676650" y="1862138"/>
          <p14:tracePt t="84831" x="3719513" y="1862138"/>
          <p14:tracePt t="84848" x="3748088" y="1862138"/>
          <p14:tracePt t="84864" x="3781425" y="1866900"/>
          <p14:tracePt t="84881" x="3848100" y="2028825"/>
          <p14:tracePt t="84898" x="3943350" y="2347913"/>
          <p14:tracePt t="84914" x="4043363" y="2962275"/>
          <p14:tracePt t="84931" x="4195763" y="3733800"/>
          <p14:tracePt t="84948" x="4271963" y="4176713"/>
          <p14:tracePt t="84965" x="4310063" y="4471988"/>
          <p14:tracePt t="84981" x="4357688" y="5129213"/>
          <p14:tracePt t="84998" x="4371975" y="5405438"/>
          <p14:tracePt t="85015" x="4381500" y="5638800"/>
          <p14:tracePt t="85031" x="4381500" y="5729288"/>
          <p14:tracePt t="85048" x="4381500" y="5762625"/>
          <p14:tracePt t="85341" x="4386263" y="5762625"/>
          <p14:tracePt t="85349" x="4386263" y="5757863"/>
          <p14:tracePt t="85356" x="4391025" y="5753100"/>
          <p14:tracePt t="85364" x="4395788" y="5748338"/>
          <p14:tracePt t="85381" x="4410075" y="5729288"/>
          <p14:tracePt t="85398" x="4429125" y="5705475"/>
          <p14:tracePt t="85401" x="4438650" y="5695950"/>
          <p14:tracePt t="85431" x="4462463" y="5657850"/>
          <p14:tracePt t="85464" x="4476750" y="5643563"/>
          <p14:tracePt t="85481" x="4476750" y="5634038"/>
          <p14:tracePt t="85498" x="4476750" y="5624513"/>
          <p14:tracePt t="85514" x="4471988" y="5624513"/>
          <p14:tracePt t="85531" x="4438650" y="5624513"/>
          <p14:tracePt t="85547" x="4362450" y="5629275"/>
          <p14:tracePt t="85564" x="4305300" y="5629275"/>
          <p14:tracePt t="85581" x="4257675" y="5624513"/>
          <p14:tracePt t="85598" x="4224338" y="5600700"/>
          <p14:tracePt t="85614" x="4205288" y="5562600"/>
          <p14:tracePt t="85631" x="4200525" y="5519738"/>
          <p14:tracePt t="85647" x="4200525" y="5457825"/>
          <p14:tracePt t="85664" x="4243388" y="5357813"/>
          <p14:tracePt t="85681" x="4291013" y="5300663"/>
          <p14:tracePt t="85698" x="4343400" y="5262563"/>
          <p14:tracePt t="85714" x="4395788" y="5257800"/>
          <p14:tracePt t="85731" x="4495800" y="5291138"/>
          <p14:tracePt t="85747" x="4543425" y="5314950"/>
          <p14:tracePt t="85764" x="4572000" y="5338763"/>
          <p14:tracePt t="85781" x="4610100" y="5381625"/>
          <p14:tracePt t="85797" x="4629150" y="5443538"/>
          <p14:tracePt t="85814" x="4638675" y="5505450"/>
          <p14:tracePt t="85832" x="4633913" y="5548313"/>
          <p14:tracePt t="85847" x="4624388" y="5591175"/>
          <p14:tracePt t="85864" x="4619625" y="5600700"/>
          <p14:tracePt t="85881" x="4610100" y="5610225"/>
          <p14:tracePt t="85898" x="4610100" y="5614988"/>
          <p14:tracePt t="85899" x="4610100" y="5619750"/>
          <p14:tracePt t="86126" x="4452938" y="5624513"/>
          <p14:tracePt t="86133" x="4238625" y="5638800"/>
          <p14:tracePt t="86141" x="4024313" y="5662613"/>
          <p14:tracePt t="86148" x="3790950" y="5691188"/>
          <p14:tracePt t="86164" x="3519488" y="5700713"/>
          <p14:tracePt t="86181" x="3319463" y="5695950"/>
          <p14:tracePt t="86197" x="3162300" y="5667375"/>
          <p14:tracePt t="86214" x="3038475" y="5629275"/>
          <p14:tracePt t="86231" x="3009900" y="5619750"/>
          <p14:tracePt t="86247" x="2990850" y="5605463"/>
          <p14:tracePt t="86264" x="2981325" y="5595938"/>
          <p14:tracePt t="86281" x="2971800" y="5586413"/>
          <p14:tracePt t="86324" x="2971800" y="5581650"/>
          <p14:tracePt t="86339" x="2971800" y="5576888"/>
          <p14:tracePt t="86369" x="2971800" y="5572125"/>
          <p14:tracePt t="86376" x="2971800" y="5567363"/>
          <p14:tracePt t="86383" x="2967038" y="5567363"/>
          <p14:tracePt t="86397" x="2962275" y="5557838"/>
          <p14:tracePt t="86414" x="2952750" y="5548313"/>
          <p14:tracePt t="86431" x="2943225" y="5524500"/>
          <p14:tracePt t="86447" x="2919413" y="5500688"/>
          <p14:tracePt t="86464" x="2876550" y="5472113"/>
          <p14:tracePt t="86481" x="2852738" y="5462588"/>
          <p14:tracePt t="86498" x="2824163" y="5453063"/>
          <p14:tracePt t="86514" x="2786063" y="5500688"/>
          <p14:tracePt t="86531" x="2757488" y="5595938"/>
          <p14:tracePt t="86548" x="2738438" y="5700713"/>
          <p14:tracePt t="86564" x="2738438" y="5767388"/>
          <p14:tracePt t="86581" x="2738438" y="5853113"/>
          <p14:tracePt t="86597" x="2738438" y="5886450"/>
          <p14:tracePt t="86614" x="2738438" y="5915025"/>
          <p14:tracePt t="86631" x="2738438" y="5929313"/>
          <p14:tracePt t="86647" x="2738438" y="5938838"/>
          <p14:tracePt t="86773" x="2743200" y="5934075"/>
          <p14:tracePt t="86779" x="2762250" y="5929313"/>
          <p14:tracePt t="86787" x="2790825" y="5915025"/>
          <p14:tracePt t="86797" x="2838450" y="5900738"/>
          <p14:tracePt t="86814" x="3028950" y="5853113"/>
          <p14:tracePt t="86831" x="3400425" y="5776913"/>
          <p14:tracePt t="86847" x="3814763" y="5710238"/>
          <p14:tracePt t="86864" x="4157663" y="5667375"/>
          <p14:tracePt t="86881" x="4610100" y="5600700"/>
          <p14:tracePt t="86898" x="5010150" y="5519738"/>
          <p14:tracePt t="86914" x="5238750" y="5472113"/>
          <p14:tracePt t="86931" x="5395913" y="5438775"/>
          <p14:tracePt t="86947" x="5557838" y="5405438"/>
          <p14:tracePt t="86964" x="5634038" y="5395913"/>
          <p14:tracePt t="86981" x="5681663" y="5395913"/>
          <p14:tracePt t="86997" x="5700713" y="5395913"/>
          <p14:tracePt t="87014" x="5719763" y="5395913"/>
          <p14:tracePt t="87031" x="5724525" y="5395913"/>
          <p14:tracePt t="87205" x="5776913" y="5376863"/>
          <p14:tracePt t="87213" x="5857875" y="5348288"/>
          <p14:tracePt t="87220" x="5915025" y="5334000"/>
          <p14:tracePt t="87231" x="5976938" y="5305425"/>
          <p14:tracePt t="87247" x="6081713" y="5276850"/>
          <p14:tracePt t="87264" x="6205538" y="5233988"/>
          <p14:tracePt t="87281" x="6267450" y="5224463"/>
          <p14:tracePt t="87297" x="6310313" y="5214938"/>
          <p14:tracePt t="87314" x="6343650" y="5205413"/>
          <p14:tracePt t="87331" x="6353175" y="5195888"/>
          <p14:tracePt t="87347" x="6362700" y="5195888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Static Methods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766763"/>
          </a:xfrm>
        </p:spPr>
        <p:txBody>
          <a:bodyPr/>
          <a:lstStyle/>
          <a:p>
            <a:r>
              <a:rPr lang="en-US" altLang="ko-KR"/>
              <a:t>Standard mathematical methods in class Math are defined as public static methods.</a:t>
            </a:r>
            <a:endParaRPr lang="ko-KR" altLang="en-US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952500" y="2357438"/>
            <a:ext cx="7286625" cy="28346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class Math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</a:t>
            </a:r>
            <a:r>
              <a:rPr lang="en-US" altLang="ko-KR" sz="1800" b="1" dirty="0"/>
              <a:t>static</a:t>
            </a:r>
            <a:r>
              <a:rPr lang="en-US" altLang="ko-KR" sz="1800" dirty="0"/>
              <a:t> double pow(double base, double exponent) { …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</a:t>
            </a:r>
            <a:r>
              <a:rPr lang="en-US" altLang="ko-KR" sz="1800" b="1" dirty="0"/>
              <a:t>static</a:t>
            </a:r>
            <a:r>
              <a:rPr lang="en-US" altLang="ko-KR" sz="1800" dirty="0"/>
              <a:t> double abs(double argument) { …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</a:t>
            </a:r>
            <a:r>
              <a:rPr lang="en-US" altLang="ko-KR" sz="1800" b="1" dirty="0"/>
              <a:t>static</a:t>
            </a:r>
            <a:r>
              <a:rPr lang="en-US" altLang="ko-KR" sz="1800" dirty="0"/>
              <a:t> double abs(float argument) { …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</a:t>
            </a:r>
            <a:r>
              <a:rPr lang="en-US" altLang="ko-KR" sz="1800" b="1" dirty="0"/>
              <a:t>static</a:t>
            </a:r>
            <a:r>
              <a:rPr lang="en-US" altLang="ko-KR" sz="1800" dirty="0"/>
              <a:t> double abs(long argument) { …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</a:t>
            </a:r>
            <a:r>
              <a:rPr lang="en-US" altLang="ko-KR" sz="1800" b="1" dirty="0"/>
              <a:t>static</a:t>
            </a:r>
            <a:r>
              <a:rPr lang="en-US" altLang="ko-KR" sz="1800" dirty="0"/>
              <a:t> double abs(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argument) { …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</a:t>
            </a:r>
            <a:r>
              <a:rPr lang="en-US" altLang="ko-KR" sz="1800" b="1" dirty="0"/>
              <a:t>static</a:t>
            </a:r>
            <a:r>
              <a:rPr lang="en-US" altLang="ko-KR" sz="1800" dirty="0"/>
              <a:t> double min(double n1, double n2) { …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952500" y="5397082"/>
            <a:ext cx="7286625" cy="8402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if ( Math.abs(-10) == 10 )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	Math.min(10.5, 20) 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11"/>
    </mc:Choice>
    <mc:Fallback xmlns="">
      <p:transition spd="slow" advTm="32611"/>
    </mc:Fallback>
  </mc:AlternateContent>
  <p:extLst>
    <p:ext uri="{3A86A75C-4F4B-4683-9AE1-C65F6400EC91}">
      <p14:laserTraceLst xmlns:p14="http://schemas.microsoft.com/office/powerpoint/2010/main">
        <p14:tracePtLst>
          <p14:tracePt t="701" x="6948488" y="3638550"/>
          <p14:tracePt t="708" x="6815138" y="3457575"/>
          <p14:tracePt t="724" x="6505575" y="3000375"/>
          <p14:tracePt t="742" x="6129338" y="2452688"/>
          <p14:tracePt t="757" x="5910263" y="2185988"/>
          <p14:tracePt t="774" x="5757863" y="2014538"/>
          <p14:tracePt t="790" x="5634038" y="1905000"/>
          <p14:tracePt t="824" x="5386388" y="1757363"/>
          <p14:tracePt t="856" x="5324475" y="1724025"/>
          <p14:tracePt t="873" x="5319713" y="1719263"/>
          <p14:tracePt t="1108" x="5276850" y="1685925"/>
          <p14:tracePt t="1115" x="5229225" y="1652588"/>
          <p14:tracePt t="1123" x="5167313" y="1609725"/>
          <p14:tracePt t="1140" x="5067300" y="1552575"/>
          <p14:tracePt t="1156" x="4981575" y="1504950"/>
          <p14:tracePt t="1173" x="4895850" y="1452563"/>
          <p14:tracePt t="1190" x="4857750" y="1428750"/>
          <p14:tracePt t="1206" x="4819650" y="1404938"/>
          <p14:tracePt t="1223" x="4781550" y="1376363"/>
          <p14:tracePt t="1240" x="4714875" y="1338263"/>
          <p14:tracePt t="1256" x="4672013" y="1314450"/>
          <p14:tracePt t="1274" x="4624388" y="1295400"/>
          <p14:tracePt t="1290" x="4576763" y="1281113"/>
          <p14:tracePt t="1306" x="4514850" y="1271588"/>
          <p14:tracePt t="1323" x="4486275" y="1271588"/>
          <p14:tracePt t="1340" x="4457700" y="1271588"/>
          <p14:tracePt t="1356" x="4419600" y="1271588"/>
          <p14:tracePt t="1373" x="4371975" y="1271588"/>
          <p14:tracePt t="1390" x="4343400" y="1271588"/>
          <p14:tracePt t="1407" x="4314825" y="1271588"/>
          <p14:tracePt t="1423" x="4271963" y="1271588"/>
          <p14:tracePt t="1439" x="4243388" y="1271588"/>
          <p14:tracePt t="1456" x="4205288" y="1257300"/>
          <p14:tracePt t="1473" x="4167188" y="1252538"/>
          <p14:tracePt t="1490" x="4105275" y="1238250"/>
          <p14:tracePt t="1506" x="4057650" y="1238250"/>
          <p14:tracePt t="1523" x="4005263" y="1233488"/>
          <p14:tracePt t="1540" x="3938588" y="1223963"/>
          <p14:tracePt t="1556" x="3838575" y="1209675"/>
          <p14:tracePt t="1573" x="3790950" y="1204913"/>
          <p14:tracePt t="1590" x="3752850" y="1195388"/>
          <p14:tracePt t="1606" x="3705225" y="1181100"/>
          <p14:tracePt t="1623" x="3681413" y="1176338"/>
          <p14:tracePt t="1640" x="3662363" y="1171575"/>
          <p14:tracePt t="1656" x="3638550" y="1162050"/>
          <p14:tracePt t="1673" x="3619500" y="1157288"/>
          <p14:tracePt t="1690" x="3609975" y="1157288"/>
          <p14:tracePt t="1706" x="3605213" y="1157288"/>
          <p14:tracePt t="1723" x="3600450" y="1157288"/>
          <p14:tracePt t="1740" x="3590925" y="1157288"/>
          <p14:tracePt t="2788" x="3586163" y="1152525"/>
          <p14:tracePt t="2795" x="3581400" y="1147763"/>
          <p14:tracePt t="2806" x="3571875" y="1138238"/>
          <p14:tracePt t="2823" x="3567113" y="1133475"/>
          <p14:tracePt t="2840" x="3557588" y="1123950"/>
          <p14:tracePt t="2856" x="3552825" y="1119188"/>
          <p14:tracePt t="2873" x="3548063" y="1119188"/>
          <p14:tracePt t="2950" x="3548063" y="1114425"/>
          <p14:tracePt t="2957" x="3543300" y="1114425"/>
          <p14:tracePt t="3089" x="3548063" y="1109663"/>
          <p14:tracePt t="3096" x="3557588" y="1109663"/>
          <p14:tracePt t="3106" x="3567113" y="1109663"/>
          <p14:tracePt t="3123" x="3590925" y="1100138"/>
          <p14:tracePt t="3139" x="3638550" y="1100138"/>
          <p14:tracePt t="3156" x="3776663" y="1081088"/>
          <p14:tracePt t="3173" x="3900488" y="1076325"/>
          <p14:tracePt t="3190" x="4005263" y="1066800"/>
          <p14:tracePt t="3206" x="4162425" y="1047750"/>
          <p14:tracePt t="3223" x="4276725" y="1033463"/>
          <p14:tracePt t="3239" x="4381500" y="1033463"/>
          <p14:tracePt t="3256" x="4462463" y="1023938"/>
          <p14:tracePt t="3273" x="4586288" y="1023938"/>
          <p14:tracePt t="3289" x="4695825" y="1023938"/>
          <p14:tracePt t="3306" x="4829175" y="1023938"/>
          <p14:tracePt t="3323" x="4943475" y="1028700"/>
          <p14:tracePt t="3340" x="5124450" y="1038225"/>
          <p14:tracePt t="3356" x="5238750" y="1047750"/>
          <p14:tracePt t="3373" x="5372100" y="1047750"/>
          <p14:tracePt t="3389" x="5510213" y="1052513"/>
          <p14:tracePt t="3406" x="5576888" y="1052513"/>
          <p14:tracePt t="3423" x="5667375" y="1052513"/>
          <p14:tracePt t="3439" x="5748338" y="1052513"/>
          <p14:tracePt t="3456" x="5853113" y="1052513"/>
          <p14:tracePt t="3473" x="5919788" y="1052513"/>
          <p14:tracePt t="3489" x="5972175" y="1052513"/>
          <p14:tracePt t="3506" x="6024563" y="1038225"/>
          <p14:tracePt t="3523" x="6110288" y="1023938"/>
          <p14:tracePt t="3539" x="6153150" y="1023938"/>
          <p14:tracePt t="3556" x="6196013" y="1023938"/>
          <p14:tracePt t="3573" x="6234113" y="1019175"/>
          <p14:tracePt t="3589" x="6248400" y="1014413"/>
          <p14:tracePt t="3606" x="6267450" y="1014413"/>
          <p14:tracePt t="3623" x="6276975" y="1014413"/>
          <p14:tracePt t="3639" x="6286500" y="1014413"/>
          <p14:tracePt t="3714" x="6286500" y="1009650"/>
          <p14:tracePt t="4168" x="6267450" y="1014413"/>
          <p14:tracePt t="4175" x="6215063" y="1047750"/>
          <p14:tracePt t="4183" x="6176963" y="1071563"/>
          <p14:tracePt t="4191" x="6138863" y="1095375"/>
          <p14:tracePt t="4206" x="6019800" y="1157288"/>
          <p14:tracePt t="4223" x="5910263" y="1195388"/>
          <p14:tracePt t="4256" x="5695950" y="1243013"/>
          <p14:tracePt t="4289" x="5595938" y="1262063"/>
          <p14:tracePt t="4306" x="5553075" y="1271588"/>
          <p14:tracePt t="4323" x="5505450" y="1276350"/>
          <p14:tracePt t="4339" x="5491163" y="1276350"/>
          <p14:tracePt t="4356" x="5486400" y="1276350"/>
          <p14:tracePt t="4373" x="5476875" y="1281113"/>
          <p14:tracePt t="4389" x="5476875" y="1285875"/>
          <p14:tracePt t="4406" x="5481638" y="1300163"/>
          <p14:tracePt t="4423" x="5505450" y="1338263"/>
          <p14:tracePt t="4439" x="5548313" y="1438275"/>
          <p14:tracePt t="4456" x="5576888" y="1504950"/>
          <p14:tracePt t="4473" x="5595938" y="1538288"/>
          <p14:tracePt t="4489" x="5614988" y="1576388"/>
          <p14:tracePt t="4506" x="5624513" y="1609725"/>
          <p14:tracePt t="4523" x="5638800" y="1633538"/>
          <p14:tracePt t="4539" x="5638800" y="1647825"/>
          <p14:tracePt t="4557" x="5638800" y="1666875"/>
          <p14:tracePt t="4573" x="5629275" y="1681163"/>
          <p14:tracePt t="4589" x="5624513" y="1700213"/>
          <p14:tracePt t="4606" x="5619750" y="1719263"/>
          <p14:tracePt t="4623" x="5610225" y="1752600"/>
          <p14:tracePt t="4639" x="5610225" y="1781175"/>
          <p14:tracePt t="4656" x="5610225" y="1809750"/>
          <p14:tracePt t="4673" x="5610225" y="1833563"/>
          <p14:tracePt t="4689" x="5610225" y="1862138"/>
          <p14:tracePt t="4706" x="5610225" y="1885950"/>
          <p14:tracePt t="4723" x="5614988" y="1900238"/>
          <p14:tracePt t="4739" x="5629275" y="1909763"/>
          <p14:tracePt t="4756" x="5667375" y="1933575"/>
          <p14:tracePt t="4773" x="5705475" y="1957388"/>
          <p14:tracePt t="4790" x="5767388" y="1985963"/>
          <p14:tracePt t="4806" x="5848350" y="2014538"/>
          <p14:tracePt t="4823" x="5895975" y="2019300"/>
          <p14:tracePt t="4839" x="5948363" y="2019300"/>
          <p14:tracePt t="4856" x="5995988" y="2019300"/>
          <p14:tracePt t="4873" x="6053138" y="2014538"/>
          <p14:tracePt t="5063" x="6138863" y="1995488"/>
          <p14:tracePt t="5071" x="6238875" y="1976438"/>
          <p14:tracePt t="5079" x="6329363" y="1962150"/>
          <p14:tracePt t="5089" x="6419850" y="1943100"/>
          <p14:tracePt t="5106" x="6653213" y="1914525"/>
          <p14:tracePt t="5123" x="6934200" y="1885950"/>
          <p14:tracePt t="5139" x="7067550" y="1871663"/>
          <p14:tracePt t="5156" x="7162800" y="1862138"/>
          <p14:tracePt t="5173" x="7253288" y="1852613"/>
          <p14:tracePt t="5189" x="7286625" y="1852613"/>
          <p14:tracePt t="5206" x="7315200" y="1843088"/>
          <p14:tracePt t="5223" x="7339013" y="1838325"/>
          <p14:tracePt t="5239" x="7358063" y="1828800"/>
          <p14:tracePt t="5256" x="7367588" y="1824038"/>
          <p14:tracePt t="5273" x="7377113" y="1814513"/>
          <p14:tracePt t="5289" x="7381875" y="1790700"/>
          <p14:tracePt t="5306" x="7386638" y="1752600"/>
          <p14:tracePt t="5323" x="7381875" y="1704975"/>
          <p14:tracePt t="5339" x="7348538" y="1666875"/>
          <p14:tracePt t="5356" x="7258050" y="1576388"/>
          <p14:tracePt t="5373" x="7186613" y="1514475"/>
          <p14:tracePt t="5389" x="7129463" y="1471613"/>
          <p14:tracePt t="5406" x="7053263" y="1433513"/>
          <p14:tracePt t="5423" x="6929438" y="1404938"/>
          <p14:tracePt t="5439" x="6872288" y="1404938"/>
          <p14:tracePt t="5456" x="6815138" y="1404938"/>
          <p14:tracePt t="5473" x="6762750" y="1419225"/>
          <p14:tracePt t="5489" x="6696075" y="1457325"/>
          <p14:tracePt t="5506" x="6667500" y="1481138"/>
          <p14:tracePt t="5523" x="6643688" y="1504950"/>
          <p14:tracePt t="5539" x="6619875" y="1528763"/>
          <p14:tracePt t="5556" x="6553200" y="1624013"/>
          <p14:tracePt t="5573" x="6519863" y="1733550"/>
          <p14:tracePt t="5589" x="6505575" y="1814513"/>
          <p14:tracePt t="5606" x="6505575" y="1881188"/>
          <p14:tracePt t="5623" x="6505575" y="1909763"/>
          <p14:tracePt t="5639" x="6505575" y="1933575"/>
          <p14:tracePt t="5656" x="6510338" y="1947863"/>
          <p14:tracePt t="5673" x="6529388" y="1966913"/>
          <p14:tracePt t="5689" x="6553200" y="1981200"/>
          <p14:tracePt t="5706" x="6615113" y="2009775"/>
          <p14:tracePt t="5723" x="6700838" y="2024063"/>
          <p14:tracePt t="5739" x="6805613" y="2038350"/>
          <p14:tracePt t="5756" x="6867525" y="2028825"/>
          <p14:tracePt t="5772" x="6919913" y="2024063"/>
          <p14:tracePt t="5789" x="7024688" y="2000250"/>
          <p14:tracePt t="5806" x="7119938" y="1976438"/>
          <p14:tracePt t="5823" x="7191375" y="1966913"/>
          <p14:tracePt t="5839" x="7234238" y="1957388"/>
          <p14:tracePt t="5856" x="7281863" y="1938338"/>
          <p14:tracePt t="5873" x="7305675" y="1919288"/>
          <p14:tracePt t="5890" x="7315200" y="1909763"/>
          <p14:tracePt t="5906" x="7329488" y="1890713"/>
          <p14:tracePt t="5923" x="7329488" y="1828800"/>
          <p14:tracePt t="5939" x="7305675" y="1766888"/>
          <p14:tracePt t="5956" x="7262813" y="1709738"/>
          <p14:tracePt t="5973" x="7172325" y="1619250"/>
          <p14:tracePt t="5989" x="7081838" y="1571625"/>
          <p14:tracePt t="6006" x="6967538" y="1543050"/>
          <p14:tracePt t="6023" x="6829425" y="1528763"/>
          <p14:tracePt t="6039" x="6691313" y="1528763"/>
          <p14:tracePt t="6056" x="6629400" y="1543050"/>
          <p14:tracePt t="6072" x="6596063" y="1552575"/>
          <p14:tracePt t="6089" x="6572250" y="1557338"/>
          <p14:tracePt t="6106" x="6553200" y="1562100"/>
          <p14:tracePt t="6122" x="6543675" y="1562100"/>
          <p14:tracePt t="6139" x="6534150" y="1571625"/>
          <p14:tracePt t="6156" x="6500813" y="1624013"/>
          <p14:tracePt t="6173" x="6467475" y="1681163"/>
          <p14:tracePt t="6189" x="6424613" y="1738313"/>
          <p14:tracePt t="6206" x="6391275" y="1776413"/>
          <p14:tracePt t="6223" x="6362700" y="1795463"/>
          <p14:tracePt t="6239" x="6353175" y="1809750"/>
          <p14:tracePt t="6256" x="6353175" y="1819275"/>
          <p14:tracePt t="6480" x="6300788" y="1824038"/>
          <p14:tracePt t="6488" x="6210300" y="1833563"/>
          <p14:tracePt t="6495" x="6110288" y="1843088"/>
          <p14:tracePt t="6506" x="6019800" y="1852613"/>
          <p14:tracePt t="6523" x="5876925" y="1852613"/>
          <p14:tracePt t="6539" x="5643563" y="1852613"/>
          <p14:tracePt t="6556" x="5519738" y="1866900"/>
          <p14:tracePt t="6573" x="5448300" y="1876425"/>
          <p14:tracePt t="6590" x="5386388" y="1881188"/>
          <p14:tracePt t="6606" x="5372100" y="1881188"/>
          <p14:tracePt t="6623" x="5357813" y="1881188"/>
          <p14:tracePt t="6639" x="5348288" y="1881188"/>
          <p14:tracePt t="6656" x="5314950" y="1881188"/>
          <p14:tracePt t="6672" x="5295900" y="1881188"/>
          <p14:tracePt t="6689" x="5243513" y="1871663"/>
          <p14:tracePt t="6706" x="5172075" y="1866900"/>
          <p14:tracePt t="6723" x="4995863" y="1857375"/>
          <p14:tracePt t="6740" x="4805363" y="1838325"/>
          <p14:tracePt t="6756" x="4572000" y="1838325"/>
          <p14:tracePt t="6773" x="4195763" y="1843088"/>
          <p14:tracePt t="6789" x="3986213" y="1852613"/>
          <p14:tracePt t="6806" x="3838575" y="1871663"/>
          <p14:tracePt t="6823" x="3733800" y="1890713"/>
          <p14:tracePt t="6839" x="3671888" y="1900238"/>
          <p14:tracePt t="6856" x="3662363" y="1900238"/>
          <p14:tracePt t="7067" x="3586163" y="1900238"/>
          <p14:tracePt t="7075" x="3467100" y="1900238"/>
          <p14:tracePt t="7082" x="3328988" y="1895475"/>
          <p14:tracePt t="7091" x="3162300" y="1885950"/>
          <p14:tracePt t="7106" x="2943225" y="1876425"/>
          <p14:tracePt t="7123" x="2733675" y="1866900"/>
          <p14:tracePt t="7140" x="2476500" y="1847850"/>
          <p14:tracePt t="7172" x="2266950" y="1824038"/>
          <p14:tracePt t="7206" x="2090738" y="1804988"/>
          <p14:tracePt t="7222" x="2038350" y="1795463"/>
          <p14:tracePt t="7239" x="1995488" y="1795463"/>
          <p14:tracePt t="7256" x="1966913" y="1795463"/>
          <p14:tracePt t="7273" x="1943100" y="1795463"/>
          <p14:tracePt t="7289" x="1938338" y="1795463"/>
          <p14:tracePt t="7306" x="1933575" y="1790700"/>
          <p14:tracePt t="7323" x="1924050" y="1790700"/>
          <p14:tracePt t="7339" x="1924050" y="1781175"/>
          <p14:tracePt t="7356" x="1952625" y="1771650"/>
          <p14:tracePt t="7372" x="2076450" y="1747838"/>
          <p14:tracePt t="7389" x="2347913" y="1719263"/>
          <p14:tracePt t="7406" x="2600325" y="1719263"/>
          <p14:tracePt t="7423" x="2819400" y="1719263"/>
          <p14:tracePt t="7439" x="3052763" y="1719263"/>
          <p14:tracePt t="7456" x="3338513" y="1719263"/>
          <p14:tracePt t="7472" x="3519488" y="1719263"/>
          <p14:tracePt t="7489" x="3714750" y="1719263"/>
          <p14:tracePt t="7506" x="3848100" y="1719263"/>
          <p14:tracePt t="7522" x="3995738" y="1719263"/>
          <p14:tracePt t="7539" x="4086225" y="1719263"/>
          <p14:tracePt t="7556" x="4167188" y="1719263"/>
          <p14:tracePt t="7572" x="4262438" y="1719263"/>
          <p14:tracePt t="7589" x="4300538" y="1728788"/>
          <p14:tracePt t="7606" x="4333875" y="1733550"/>
          <p14:tracePt t="7622" x="4362450" y="1738313"/>
          <p14:tracePt t="7639" x="4376738" y="1738313"/>
          <p14:tracePt t="7656" x="4386263" y="1738313"/>
          <p14:tracePt t="7853" x="4462463" y="1738313"/>
          <p14:tracePt t="7860" x="4586288" y="1733550"/>
          <p14:tracePt t="7873" x="4686300" y="1724025"/>
          <p14:tracePt t="7889" x="4924425" y="1714500"/>
          <p14:tracePt t="7906" x="5081588" y="1728788"/>
          <p14:tracePt t="7923" x="5195888" y="1747838"/>
          <p14:tracePt t="7940" x="5295900" y="1766888"/>
          <p14:tracePt t="7956" x="5338763" y="1781175"/>
          <p14:tracePt t="7972" x="5372100" y="1790700"/>
          <p14:tracePt t="7989" x="5405438" y="1800225"/>
          <p14:tracePt t="8006" x="5434013" y="1800225"/>
          <p14:tracePt t="8022" x="5457825" y="1800225"/>
          <p14:tracePt t="8039" x="5462588" y="1800225"/>
          <p14:tracePt t="8056" x="5467350" y="1800225"/>
          <p14:tracePt t="8249" x="5500688" y="1800225"/>
          <p14:tracePt t="8256" x="5538788" y="1800225"/>
          <p14:tracePt t="8263" x="5562600" y="1800225"/>
          <p14:tracePt t="8272" x="5586413" y="1800225"/>
          <p14:tracePt t="8289" x="5629275" y="1800225"/>
          <p14:tracePt t="8306" x="5667375" y="1800225"/>
          <p14:tracePt t="8322" x="5691188" y="1800225"/>
          <p14:tracePt t="8339" x="5705475" y="1800225"/>
          <p14:tracePt t="8356" x="5710238" y="1800225"/>
          <p14:tracePt t="8373" x="5719763" y="1800225"/>
          <p14:tracePt t="8389" x="5724525" y="1800225"/>
          <p14:tracePt t="8406" x="5729288" y="1800225"/>
          <p14:tracePt t="8422" x="5734050" y="1800225"/>
          <p14:tracePt t="8439" x="5738813" y="1800225"/>
          <p14:tracePt t="8456" x="5743575" y="1800225"/>
          <p14:tracePt t="8674" x="5738813" y="1800225"/>
          <p14:tracePt t="8681" x="5738813" y="1804988"/>
          <p14:tracePt t="8689" x="5734050" y="1809750"/>
          <p14:tracePt t="8706" x="5734050" y="1814513"/>
          <p14:tracePt t="8722" x="5734050" y="1819275"/>
          <p14:tracePt t="8739" x="5734050" y="1828800"/>
          <p14:tracePt t="8756" x="5743575" y="1833563"/>
          <p14:tracePt t="8772" x="5757863" y="1843088"/>
          <p14:tracePt t="8789" x="5795963" y="1852613"/>
          <p14:tracePt t="8806" x="5872163" y="1866900"/>
          <p14:tracePt t="8822" x="5934075" y="1866900"/>
          <p14:tracePt t="8839" x="5981700" y="1866900"/>
          <p14:tracePt t="8856" x="6053138" y="1871663"/>
          <p14:tracePt t="8872" x="6129338" y="1885950"/>
          <p14:tracePt t="8889" x="6157913" y="1900238"/>
          <p14:tracePt t="8906" x="6181725" y="1914525"/>
          <p14:tracePt t="8923" x="6196013" y="1924050"/>
          <p14:tracePt t="8939" x="6205538" y="1933575"/>
          <p14:tracePt t="8956" x="6205538" y="1952625"/>
          <p14:tracePt t="8972" x="6181725" y="1976438"/>
          <p14:tracePt t="8989" x="5953125" y="2062163"/>
          <p14:tracePt t="9006" x="5586413" y="2128838"/>
          <p14:tracePt t="9022" x="5167313" y="2205038"/>
          <p14:tracePt t="9039" x="4591050" y="2319338"/>
          <p14:tracePt t="9056" x="3948113" y="2543175"/>
          <p14:tracePt t="9073" x="3648075" y="2681288"/>
          <p14:tracePt t="9089" x="3457575" y="2757488"/>
          <p14:tracePt t="9106" x="3295650" y="2800350"/>
          <p14:tracePt t="9122" x="3143250" y="2833688"/>
          <p14:tracePt t="9139" x="3081338" y="2838450"/>
          <p14:tracePt t="9156" x="3048000" y="2843213"/>
          <p14:tracePt t="9173" x="2981325" y="2843213"/>
          <p14:tracePt t="9189" x="2928938" y="2852738"/>
          <p14:tracePt t="9206" x="2871788" y="2852738"/>
          <p14:tracePt t="9222" x="2800350" y="2852738"/>
          <p14:tracePt t="9239" x="2719388" y="2852738"/>
          <p14:tracePt t="9256" x="2676525" y="2852738"/>
          <p14:tracePt t="9272" x="2643188" y="2852738"/>
          <p14:tracePt t="9289" x="2619375" y="2852738"/>
          <p14:tracePt t="9306" x="2600325" y="2852738"/>
          <p14:tracePt t="9322" x="2590800" y="2852738"/>
          <p14:tracePt t="9339" x="2586038" y="2852738"/>
          <p14:tracePt t="9356" x="2576513" y="2852738"/>
          <p14:tracePt t="9372" x="2566988" y="2852738"/>
          <p14:tracePt t="9389" x="2552700" y="2857500"/>
          <p14:tracePt t="9406" x="2519363" y="2862263"/>
          <p14:tracePt t="9422" x="2443163" y="2881313"/>
          <p14:tracePt t="9439" x="2376488" y="2905125"/>
          <p14:tracePt t="9456" x="2314575" y="2909888"/>
          <p14:tracePt t="9472" x="2271713" y="2919413"/>
          <p14:tracePt t="9489" x="2219325" y="2914650"/>
          <p14:tracePt t="9506" x="2181225" y="2909888"/>
          <p14:tracePt t="9522" x="2152650" y="2905125"/>
          <p14:tracePt t="9539" x="2105025" y="2890838"/>
          <p14:tracePt t="9556" x="2085975" y="2881313"/>
          <p14:tracePt t="9572" x="2062163" y="2876550"/>
          <p14:tracePt t="9589" x="2052638" y="2871788"/>
          <p14:tracePt t="9606" x="2043113" y="2843213"/>
          <p14:tracePt t="9622" x="2043113" y="2809875"/>
          <p14:tracePt t="9639" x="2062163" y="2757488"/>
          <p14:tracePt t="9656" x="2105025" y="2705100"/>
          <p14:tracePt t="9672" x="2171700" y="2652713"/>
          <p14:tracePt t="9689" x="2224088" y="2643188"/>
          <p14:tracePt t="9706" x="2271713" y="2633663"/>
          <p14:tracePt t="9723" x="2333625" y="2643188"/>
          <p14:tracePt t="9739" x="2371725" y="2667000"/>
          <p14:tracePt t="9755" x="2395538" y="2700338"/>
          <p14:tracePt t="9772" x="2409825" y="2728913"/>
          <p14:tracePt t="9789" x="2419350" y="2762250"/>
          <p14:tracePt t="9806" x="2419350" y="2776538"/>
          <p14:tracePt t="9822" x="2419350" y="2786063"/>
          <p14:tracePt t="9839" x="2419350" y="2795588"/>
          <p14:tracePt t="9856" x="2419350" y="2805113"/>
          <p14:tracePt t="12638" x="2395538" y="2786063"/>
          <p14:tracePt t="12645" x="2352675" y="2743200"/>
          <p14:tracePt t="12655" x="2324100" y="2714625"/>
          <p14:tracePt t="12672" x="2271713" y="2652713"/>
          <p14:tracePt t="12689" x="2228850" y="2605088"/>
          <p14:tracePt t="12705" x="2205038" y="2566988"/>
          <p14:tracePt t="12722" x="2185988" y="2543175"/>
          <p14:tracePt t="12756" x="2171700" y="2519363"/>
          <p14:tracePt t="12789" x="2166938" y="2505075"/>
          <p14:tracePt t="12887" x="2162175" y="2505075"/>
          <p14:tracePt t="12894" x="2157413" y="2505075"/>
          <p14:tracePt t="12905" x="2147888" y="2505075"/>
          <p14:tracePt t="12922" x="2095500" y="2514600"/>
          <p14:tracePt t="12939" x="2000250" y="2538413"/>
          <p14:tracePt t="12956" x="1905000" y="2557463"/>
          <p14:tracePt t="12972" x="1833563" y="2562225"/>
          <p14:tracePt t="12989" x="1738313" y="2566988"/>
          <p14:tracePt t="13005" x="1690688" y="2566988"/>
          <p14:tracePt t="13022" x="1652588" y="2562225"/>
          <p14:tracePt t="13039" x="1628775" y="2557463"/>
          <p14:tracePt t="13055" x="1600200" y="2528888"/>
          <p14:tracePt t="13072" x="1590675" y="2476500"/>
          <p14:tracePt t="13089" x="1590675" y="2381250"/>
          <p14:tracePt t="13105" x="1614488" y="2300288"/>
          <p14:tracePt t="13122" x="1676400" y="2224088"/>
          <p14:tracePt t="13139" x="1733550" y="2176463"/>
          <p14:tracePt t="13155" x="1833563" y="2138363"/>
          <p14:tracePt t="13172" x="1990725" y="2128838"/>
          <p14:tracePt t="13189" x="2071688" y="2138363"/>
          <p14:tracePt t="13205" x="2128838" y="2162175"/>
          <p14:tracePt t="13222" x="2162175" y="2185988"/>
          <p14:tracePt t="13239" x="2195513" y="2286000"/>
          <p14:tracePt t="13255" x="2200275" y="2347913"/>
          <p14:tracePt t="13272" x="2200275" y="2395538"/>
          <p14:tracePt t="13289" x="2181225" y="2433638"/>
          <p14:tracePt t="13305" x="2105025" y="2538413"/>
          <p14:tracePt t="13322" x="2062163" y="2595563"/>
          <p14:tracePt t="13339" x="2028825" y="2638425"/>
          <p14:tracePt t="13357" x="2000250" y="2657475"/>
          <p14:tracePt t="13372" x="1995488" y="2667000"/>
          <p14:tracePt t="15419" x="2024063" y="2667000"/>
          <p14:tracePt t="15426" x="2071688" y="2657475"/>
          <p14:tracePt t="15439" x="2114550" y="2652713"/>
          <p14:tracePt t="15455" x="2243138" y="2633663"/>
          <p14:tracePt t="15472" x="2324100" y="2628900"/>
          <p14:tracePt t="15489" x="2405063" y="2628900"/>
          <p14:tracePt t="15522" x="2600325" y="2619375"/>
          <p14:tracePt t="15555" x="2686050" y="2619375"/>
          <p14:tracePt t="15572" x="2733675" y="2614613"/>
          <p14:tracePt t="15588" x="2752725" y="2614613"/>
          <p14:tracePt t="15605" x="2776538" y="2609850"/>
          <p14:tracePt t="15622" x="2805113" y="2605088"/>
          <p14:tracePt t="15639" x="2843213" y="2590800"/>
          <p14:tracePt t="15655" x="2867025" y="2586038"/>
          <p14:tracePt t="15672" x="2890838" y="2581275"/>
          <p14:tracePt t="15688" x="2914650" y="2566988"/>
          <p14:tracePt t="15705" x="2943225" y="2562225"/>
          <p14:tracePt t="15722" x="2967038" y="2562225"/>
          <p14:tracePt t="15738" x="2986088" y="2562225"/>
          <p14:tracePt t="15755" x="3005138" y="2562225"/>
          <p14:tracePt t="15772" x="3014663" y="2562225"/>
          <p14:tracePt t="15788" x="3024188" y="2562225"/>
          <p14:tracePt t="15805" x="3028950" y="2562225"/>
          <p14:tracePt t="15822" x="3033713" y="2562225"/>
          <p14:tracePt t="18566" x="2986088" y="2566988"/>
          <p14:tracePt t="18574" x="2919413" y="2571750"/>
          <p14:tracePt t="18581" x="2871788" y="2581275"/>
          <p14:tracePt t="18590" x="2828925" y="2581275"/>
          <p14:tracePt t="18605" x="2714625" y="2576513"/>
          <p14:tracePt t="18622" x="2600325" y="2552700"/>
          <p14:tracePt t="18638" x="2490788" y="2519363"/>
          <p14:tracePt t="18671" x="2347913" y="2486025"/>
          <p14:tracePt t="18705" x="2305050" y="2481263"/>
          <p14:tracePt t="18721" x="2286000" y="2481263"/>
          <p14:tracePt t="18738" x="2276475" y="2481263"/>
          <p14:tracePt t="18755" x="2266950" y="2481263"/>
          <p14:tracePt t="18772" x="2252663" y="2481263"/>
          <p14:tracePt t="18788" x="2238375" y="2481263"/>
          <p14:tracePt t="18805" x="2228850" y="2481263"/>
          <p14:tracePt t="18821" x="2200275" y="2481263"/>
          <p14:tracePt t="18838" x="2152650" y="2495550"/>
          <p14:tracePt t="18855" x="2090738" y="2514600"/>
          <p14:tracePt t="18871" x="2038350" y="2533650"/>
          <p14:tracePt t="18888" x="1976438" y="2547938"/>
          <p14:tracePt t="18889" x="1947863" y="2562225"/>
          <p14:tracePt t="18905" x="1885950" y="2576513"/>
          <p14:tracePt t="18922" x="1814513" y="2590800"/>
          <p14:tracePt t="18938" x="1752600" y="2605088"/>
          <p14:tracePt t="18955" x="1666875" y="2600325"/>
          <p14:tracePt t="18972" x="1624013" y="2590800"/>
          <p14:tracePt t="18988" x="1590675" y="2571750"/>
          <p14:tracePt t="19005" x="1566863" y="2547938"/>
          <p14:tracePt t="19022" x="1538288" y="2514600"/>
          <p14:tracePt t="19038" x="1528763" y="2476500"/>
          <p14:tracePt t="19055" x="1528763" y="2438400"/>
          <p14:tracePt t="19072" x="1543050" y="2366963"/>
          <p14:tracePt t="19088" x="1624013" y="2238375"/>
          <p14:tracePt t="19105" x="1695450" y="2171700"/>
          <p14:tracePt t="19122" x="1762125" y="2114550"/>
          <p14:tracePt t="19138" x="1866900" y="2071688"/>
          <p14:tracePt t="19155" x="1928813" y="2071688"/>
          <p14:tracePt t="19172" x="2000250" y="2105025"/>
          <p14:tracePt t="19188" x="2062163" y="2157413"/>
          <p14:tracePt t="19205" x="2128838" y="2262188"/>
          <p14:tracePt t="19222" x="2147888" y="2314575"/>
          <p14:tracePt t="19238" x="2162175" y="2366963"/>
          <p14:tracePt t="19255" x="2162175" y="2419350"/>
          <p14:tracePt t="19272" x="2157413" y="2466975"/>
          <p14:tracePt t="19288" x="2152650" y="2486025"/>
          <p14:tracePt t="19305" x="2143125" y="2495550"/>
          <p14:tracePt t="19322" x="2133600" y="2505075"/>
          <p14:tracePt t="19338" x="2128838" y="2514600"/>
          <p14:tracePt t="19355" x="2119313" y="2514600"/>
          <p14:tracePt t="19406" x="2114550" y="2514600"/>
          <p14:tracePt t="19422" x="2114550" y="2519363"/>
          <p14:tracePt t="19440" x="2114550" y="2524125"/>
          <p14:tracePt t="19800" x="2109788" y="2524125"/>
          <p14:tracePt t="19807" x="2105025" y="2528888"/>
          <p14:tracePt t="19822" x="2095500" y="2533650"/>
          <p14:tracePt t="19838" x="2090738" y="2538413"/>
          <p14:tracePt t="19855" x="2085975" y="2538413"/>
          <p14:tracePt t="19888" x="2071688" y="2538413"/>
          <p14:tracePt t="19962" x="2066925" y="2543175"/>
          <p14:tracePt t="19976" x="2062163" y="2547938"/>
          <p14:tracePt t="19983" x="2057400" y="2547938"/>
          <p14:tracePt t="19990" x="2052638" y="2557463"/>
          <p14:tracePt t="20005" x="2033588" y="2571750"/>
          <p14:tracePt t="20022" x="2000250" y="2586038"/>
          <p14:tracePt t="20038" x="1962150" y="2605088"/>
          <p14:tracePt t="20055" x="1909763" y="2624138"/>
          <p14:tracePt t="20071" x="1838325" y="2652713"/>
          <p14:tracePt t="20088" x="1795463" y="2662238"/>
          <p14:tracePt t="20105" x="1757363" y="2671763"/>
          <p14:tracePt t="20122" x="1700213" y="2676525"/>
          <p14:tracePt t="20138" x="1671638" y="2676525"/>
          <p14:tracePt t="20155" x="1638300" y="2676525"/>
          <p14:tracePt t="20172" x="1609725" y="2662238"/>
          <p14:tracePt t="20188" x="1581150" y="2647950"/>
          <p14:tracePt t="20205" x="1571625" y="2614613"/>
          <p14:tracePt t="20221" x="1552575" y="2581275"/>
          <p14:tracePt t="20238" x="1547813" y="2528888"/>
          <p14:tracePt t="20255" x="1562100" y="2457450"/>
          <p14:tracePt t="20272" x="1576388" y="2428875"/>
          <p14:tracePt t="20288" x="1609725" y="2400300"/>
          <p14:tracePt t="20305" x="1690688" y="2357438"/>
          <p14:tracePt t="20321" x="1776413" y="2333625"/>
          <p14:tracePt t="20338" x="1847850" y="2328863"/>
          <p14:tracePt t="20355" x="1895475" y="2328863"/>
          <p14:tracePt t="20372" x="1957388" y="2343150"/>
          <p14:tracePt t="20388" x="1976438" y="2357438"/>
          <p14:tracePt t="20405" x="1995488" y="2390775"/>
          <p14:tracePt t="20422" x="2014538" y="2433638"/>
          <p14:tracePt t="20438" x="2019300" y="2481263"/>
          <p14:tracePt t="20455" x="2019300" y="2509838"/>
          <p14:tracePt t="20472" x="2019300" y="2524125"/>
          <p14:tracePt t="20488" x="2019300" y="2528888"/>
          <p14:tracePt t="20505" x="2019300" y="2538413"/>
          <p14:tracePt t="20521" x="2019300" y="2547938"/>
          <p14:tracePt t="20607" x="2019300" y="2552700"/>
          <p14:tracePt t="20614" x="2019300" y="2557463"/>
          <p14:tracePt t="20629" x="2019300" y="2562225"/>
          <p14:tracePt t="20638" x="2014538" y="2566988"/>
          <p14:tracePt t="20655" x="2005013" y="2576513"/>
          <p14:tracePt t="20672" x="1976438" y="2586038"/>
          <p14:tracePt t="20688" x="1905000" y="2628900"/>
          <p14:tracePt t="20705" x="1852613" y="2638425"/>
          <p14:tracePt t="20721" x="1800225" y="2652713"/>
          <p14:tracePt t="20738" x="1738313" y="2652713"/>
          <p14:tracePt t="20755" x="1704975" y="2647950"/>
          <p14:tracePt t="20772" x="1657350" y="2633663"/>
          <p14:tracePt t="20788" x="1619250" y="2609850"/>
          <p14:tracePt t="20805" x="1576388" y="2566988"/>
          <p14:tracePt t="20821" x="1562100" y="2528888"/>
          <p14:tracePt t="20838" x="1552575" y="2490788"/>
          <p14:tracePt t="20855" x="1552575" y="2447925"/>
          <p14:tracePt t="20871" x="1571625" y="2409825"/>
          <p14:tracePt t="20888" x="1595438" y="2386013"/>
          <p14:tracePt t="20905" x="1633538" y="2357438"/>
          <p14:tracePt t="20922" x="1695450" y="2347913"/>
          <p14:tracePt t="20938" x="1733550" y="2347913"/>
          <p14:tracePt t="20955" x="1766888" y="2352675"/>
          <p14:tracePt t="20971" x="1790700" y="2371725"/>
          <p14:tracePt t="20988" x="1814513" y="2419350"/>
          <p14:tracePt t="21005" x="1828800" y="2462213"/>
          <p14:tracePt t="21021" x="1828800" y="2500313"/>
          <p14:tracePt t="21038" x="1819275" y="2528888"/>
          <p14:tracePt t="21055" x="1809750" y="2562225"/>
          <p14:tracePt t="21071" x="1800225" y="2586038"/>
          <p14:tracePt t="21088" x="1785938" y="2600325"/>
          <p14:tracePt t="21105" x="1776413" y="2619375"/>
          <p14:tracePt t="21121" x="1771650" y="2624138"/>
          <p14:tracePt t="21138" x="1766888" y="2628900"/>
          <p14:tracePt t="21155" x="1766888" y="2633663"/>
          <p14:tracePt t="21407" x="1800225" y="2633663"/>
          <p14:tracePt t="21414" x="1847850" y="2628900"/>
          <p14:tracePt t="21422" x="1895475" y="2609850"/>
          <p14:tracePt t="21438" x="1976438" y="2595563"/>
          <p14:tracePt t="21455" x="2043113" y="2581275"/>
          <p14:tracePt t="21471" x="2109788" y="2566988"/>
          <p14:tracePt t="21488" x="2185988" y="2566988"/>
          <p14:tracePt t="21505" x="2228850" y="2566988"/>
          <p14:tracePt t="21522" x="2271713" y="2566988"/>
          <p14:tracePt t="21538" x="2333625" y="2566988"/>
          <p14:tracePt t="21555" x="2366963" y="2562225"/>
          <p14:tracePt t="21571" x="2409825" y="2552700"/>
          <p14:tracePt t="21588" x="2447925" y="2533650"/>
          <p14:tracePt t="21605" x="2528888" y="2509838"/>
          <p14:tracePt t="21621" x="2562225" y="2495550"/>
          <p14:tracePt t="21638" x="2600325" y="2490788"/>
          <p14:tracePt t="21655" x="2624138" y="2481263"/>
          <p14:tracePt t="21671" x="2638425" y="2476500"/>
          <p14:tracePt t="21688" x="2643188" y="2476500"/>
          <p14:tracePt t="21705" x="2652713" y="2476500"/>
          <p14:tracePt t="21759" x="2647950" y="2476500"/>
          <p14:tracePt t="21766" x="2628900" y="2476500"/>
          <p14:tracePt t="21774" x="2605088" y="2486025"/>
          <p14:tracePt t="21788" x="2543175" y="2500313"/>
          <p14:tracePt t="21805" x="2447925" y="2519363"/>
          <p14:tracePt t="21821" x="2390775" y="2519363"/>
          <p14:tracePt t="21838" x="2328863" y="2509838"/>
          <p14:tracePt t="21855" x="2281238" y="2471738"/>
          <p14:tracePt t="21871" x="2247900" y="2419350"/>
          <p14:tracePt t="21888" x="2233613" y="2357438"/>
          <p14:tracePt t="21905" x="2233613" y="2286000"/>
          <p14:tracePt t="21921" x="2271713" y="2181225"/>
          <p14:tracePt t="21938" x="2295525" y="2147888"/>
          <p14:tracePt t="21955" x="2333625" y="2119313"/>
          <p14:tracePt t="21972" x="2395538" y="2100263"/>
          <p14:tracePt t="21988" x="2447925" y="2105025"/>
          <p14:tracePt t="22005" x="2490788" y="2124075"/>
          <p14:tracePt t="22021" x="2538413" y="2147888"/>
          <p14:tracePt t="22038" x="2576513" y="2171700"/>
          <p14:tracePt t="22055" x="2595563" y="2190750"/>
          <p14:tracePt t="22071" x="2605088" y="2200275"/>
          <p14:tracePt t="22088" x="2609850" y="2209800"/>
          <p14:tracePt t="22105" x="2614613" y="2228850"/>
          <p14:tracePt t="22121" x="2614613" y="2247900"/>
          <p14:tracePt t="22138" x="2600325" y="2271713"/>
          <p14:tracePt t="22155" x="2576513" y="2333625"/>
          <p14:tracePt t="22171" x="2552700" y="2366963"/>
          <p14:tracePt t="22188" x="2528888" y="2405063"/>
          <p14:tracePt t="22205" x="2509838" y="2419350"/>
          <p14:tracePt t="22221" x="2495550" y="2433638"/>
          <p14:tracePt t="22238" x="2486025" y="2443163"/>
          <p14:tracePt t="22255" x="2481263" y="2447925"/>
          <p14:tracePt t="22271" x="2476500" y="2447925"/>
          <p14:tracePt t="22573" x="2509838" y="2433638"/>
          <p14:tracePt t="22581" x="2571750" y="2409825"/>
          <p14:tracePt t="22590" x="2628900" y="2395538"/>
          <p14:tracePt t="22605" x="2724150" y="2352675"/>
          <p14:tracePt t="22621" x="2828925" y="2328863"/>
          <p14:tracePt t="22638" x="2900363" y="2328863"/>
          <p14:tracePt t="22671" x="3005138" y="2333625"/>
          <p14:tracePt t="22705" x="3057525" y="2366963"/>
          <p14:tracePt t="22721" x="3090863" y="2390775"/>
          <p14:tracePt t="22738" x="3114675" y="2405063"/>
          <p14:tracePt t="22755" x="3138488" y="2409825"/>
          <p14:tracePt t="22771" x="3171825" y="2419350"/>
          <p14:tracePt t="22788" x="3200400" y="2419350"/>
          <p14:tracePt t="22805" x="3228975" y="2419350"/>
          <p14:tracePt t="22821" x="3257550" y="2419350"/>
          <p14:tracePt t="22838" x="3295650" y="2428875"/>
          <p14:tracePt t="22856" x="3319463" y="2433638"/>
          <p14:tracePt t="22872" x="3338513" y="2433638"/>
          <p14:tracePt t="22888" x="3362325" y="2438400"/>
          <p14:tracePt t="22890" x="3371850" y="2438400"/>
          <p14:tracePt t="22904" x="3381375" y="2438400"/>
          <p14:tracePt t="22921" x="3390900" y="2438400"/>
          <p14:tracePt t="22938" x="3400425" y="2438400"/>
          <p14:tracePt t="22955" x="3409950" y="2438400"/>
          <p14:tracePt t="25157" x="3429000" y="2481263"/>
          <p14:tracePt t="25164" x="3452813" y="2509838"/>
          <p14:tracePt t="25172" x="3471863" y="2538413"/>
          <p14:tracePt t="25188" x="3500438" y="2576513"/>
          <p14:tracePt t="25204" x="3514725" y="2600325"/>
          <p14:tracePt t="25221" x="3519488" y="2609850"/>
          <p14:tracePt t="25238" x="3529013" y="2628900"/>
          <p14:tracePt t="25271" x="3533775" y="2652713"/>
          <p14:tracePt t="25304" x="3533775" y="2667000"/>
          <p14:tracePt t="25400" x="3533775" y="2676525"/>
          <p14:tracePt t="25406" x="3533775" y="2681288"/>
          <p14:tracePt t="25413" x="3533775" y="2690813"/>
          <p14:tracePt t="25421" x="3533775" y="2700338"/>
          <p14:tracePt t="25438" x="3529013" y="2738438"/>
          <p14:tracePt t="25454" x="3519488" y="2790825"/>
          <p14:tracePt t="25471" x="3514725" y="2857500"/>
          <p14:tracePt t="25488" x="3514725" y="2952750"/>
          <p14:tracePt t="25504" x="3524250" y="3119438"/>
          <p14:tracePt t="25521" x="3543300" y="3267075"/>
          <p14:tracePt t="25538" x="3557588" y="3438525"/>
          <p14:tracePt t="25554" x="3557588" y="3624263"/>
          <p14:tracePt t="25571" x="3557588" y="3771900"/>
          <p14:tracePt t="25588" x="3567113" y="3862388"/>
          <p14:tracePt t="25604" x="3567113" y="3976688"/>
          <p14:tracePt t="25621" x="3567113" y="4086225"/>
          <p14:tracePt t="25638" x="3567113" y="4176713"/>
          <p14:tracePt t="25654" x="3567113" y="4248150"/>
          <p14:tracePt t="25671" x="3567113" y="4324350"/>
          <p14:tracePt t="25688" x="3567113" y="4357688"/>
          <p14:tracePt t="25704" x="3567113" y="4410075"/>
          <p14:tracePt t="25721" x="3552825" y="4514850"/>
          <p14:tracePt t="25738" x="3543300" y="4567238"/>
          <p14:tracePt t="25754" x="3538538" y="4600575"/>
          <p14:tracePt t="25771" x="3524250" y="4629150"/>
          <p14:tracePt t="25788" x="3514725" y="4657725"/>
          <p14:tracePt t="25804" x="3509963" y="4667250"/>
          <p14:tracePt t="25821" x="3500438" y="4672013"/>
          <p14:tracePt t="25838" x="3471863" y="4672013"/>
          <p14:tracePt t="25854" x="3352800" y="4543425"/>
          <p14:tracePt t="25871" x="3214688" y="4395788"/>
          <p14:tracePt t="25888" x="2967038" y="4052888"/>
          <p14:tracePt t="25905" x="2757488" y="3824288"/>
          <p14:tracePt t="25921" x="2676525" y="3733800"/>
          <p14:tracePt t="25938" x="2605088" y="3652838"/>
          <p14:tracePt t="25954" x="2528888" y="3581400"/>
          <p14:tracePt t="25971" x="2462213" y="3500438"/>
          <p14:tracePt t="25988" x="2419350" y="3452813"/>
          <p14:tracePt t="26004" x="2381250" y="3419475"/>
          <p14:tracePt t="26021" x="2357438" y="3395663"/>
          <p14:tracePt t="26038" x="2314575" y="3352800"/>
          <p14:tracePt t="26054" x="2290763" y="3324225"/>
          <p14:tracePt t="26071" x="2266950" y="3300413"/>
          <p14:tracePt t="26088" x="2238375" y="3262313"/>
          <p14:tracePt t="26104" x="2214563" y="3228975"/>
          <p14:tracePt t="26121" x="2200275" y="3190875"/>
          <p14:tracePt t="26138" x="2190750" y="3162300"/>
          <p14:tracePt t="26154" x="2181225" y="3109913"/>
          <p14:tracePt t="26171" x="2171700" y="3071813"/>
          <p14:tracePt t="26188" x="2162175" y="3043238"/>
          <p14:tracePt t="26204" x="2157413" y="3014663"/>
          <p14:tracePt t="26221" x="2143125" y="2981325"/>
          <p14:tracePt t="26238" x="2138363" y="2947988"/>
          <p14:tracePt t="26254" x="2119313" y="2914650"/>
          <p14:tracePt t="26271" x="2100263" y="2867025"/>
          <p14:tracePt t="26288" x="2076450" y="2819400"/>
          <p14:tracePt t="26304" x="2066925" y="2790825"/>
          <p14:tracePt t="26321" x="2062163" y="2776538"/>
          <p14:tracePt t="26338" x="2052638" y="2767013"/>
          <p14:tracePt t="26354" x="2052638" y="2762250"/>
          <p14:tracePt t="26388" x="2047875" y="2762250"/>
          <p14:tracePt t="26404" x="2047875" y="2819400"/>
          <p14:tracePt t="26421" x="2047875" y="2895600"/>
          <p14:tracePt t="26438" x="2057400" y="3067050"/>
          <p14:tracePt t="26454" x="2066925" y="3233738"/>
          <p14:tracePt t="26471" x="2081213" y="3371850"/>
          <p14:tracePt t="26488" x="2090738" y="3471863"/>
          <p14:tracePt t="26504" x="2090738" y="3586163"/>
          <p14:tracePt t="26521" x="2090738" y="3733800"/>
          <p14:tracePt t="26538" x="2090738" y="3790950"/>
          <p14:tracePt t="26554" x="2090738" y="3843338"/>
          <p14:tracePt t="26571" x="2090738" y="3900488"/>
          <p14:tracePt t="26588" x="2090738" y="3990975"/>
          <p14:tracePt t="26604" x="2090738" y="4029075"/>
          <p14:tracePt t="26621" x="2081213" y="4071938"/>
          <p14:tracePt t="26637" x="2081213" y="4105275"/>
          <p14:tracePt t="26654" x="2081213" y="4148138"/>
          <p14:tracePt t="26671" x="2081213" y="4167188"/>
          <p14:tracePt t="26688" x="2081213" y="4191000"/>
          <p14:tracePt t="26704" x="2081213" y="4200525"/>
          <p14:tracePt t="26721" x="2081213" y="4210050"/>
          <p14:tracePt t="26738" x="2081213" y="4219575"/>
          <p14:tracePt t="26754" x="2081213" y="4229100"/>
          <p14:tracePt t="26771" x="2081213" y="4248150"/>
          <p14:tracePt t="26788" x="2081213" y="4262438"/>
          <p14:tracePt t="26804" x="2081213" y="4271963"/>
          <p14:tracePt t="26821" x="2081213" y="4276725"/>
          <p14:tracePt t="26838" x="2081213" y="4286250"/>
          <p14:tracePt t="27550" x="2076450" y="4286250"/>
          <p14:tracePt t="27558" x="2071688" y="4281488"/>
          <p14:tracePt t="27571" x="2057400" y="4248150"/>
          <p14:tracePt t="27588" x="2028825" y="4191000"/>
          <p14:tracePt t="27604" x="1976438" y="4052888"/>
          <p14:tracePt t="27621" x="1938338" y="3848100"/>
          <p14:tracePt t="27654" x="1876425" y="3433763"/>
          <p14:tracePt t="27688" x="1843088" y="3190875"/>
          <p14:tracePt t="27704" x="1828800" y="3105150"/>
          <p14:tracePt t="27721" x="1824038" y="3048000"/>
          <p14:tracePt t="27738" x="1824038" y="3019425"/>
          <p14:tracePt t="27754" x="1824038" y="2957513"/>
          <p14:tracePt t="27771" x="1824038" y="2928938"/>
          <p14:tracePt t="27788" x="1824038" y="2914650"/>
          <p14:tracePt t="27804" x="1824038" y="2900363"/>
          <p14:tracePt t="27821" x="1824038" y="2890838"/>
          <p14:tracePt t="27838" x="1824038" y="2886075"/>
          <p14:tracePt t="27854" x="1824038" y="2881313"/>
          <p14:tracePt t="27871" x="1824038" y="2871788"/>
          <p14:tracePt t="27888" x="1824038" y="2862263"/>
          <p14:tracePt t="27904" x="1824038" y="2857500"/>
          <p14:tracePt t="27921" x="1824038" y="2852738"/>
          <p14:tracePt t="27938" x="1828800" y="2843213"/>
          <p14:tracePt t="27954" x="1843088" y="2838450"/>
          <p14:tracePt t="27971" x="1862138" y="2838450"/>
          <p14:tracePt t="27987" x="1876425" y="2862263"/>
          <p14:tracePt t="28004" x="1928813" y="2962275"/>
          <p14:tracePt t="28021" x="1952625" y="3067050"/>
          <p14:tracePt t="28038" x="1981200" y="3271838"/>
          <p14:tracePt t="28054" x="1981200" y="3481388"/>
          <p14:tracePt t="28071" x="1981200" y="3690938"/>
          <p14:tracePt t="28088" x="1981200" y="3833813"/>
          <p14:tracePt t="28104" x="1995488" y="3952875"/>
          <p14:tracePt t="28121" x="2000250" y="4043363"/>
          <p14:tracePt t="28137" x="2009775" y="4105275"/>
          <p14:tracePt t="28154" x="2024063" y="4167188"/>
          <p14:tracePt t="28171" x="2028825" y="4229100"/>
          <p14:tracePt t="28187" x="2033588" y="4295775"/>
          <p14:tracePt t="28204" x="2033588" y="4314825"/>
          <p14:tracePt t="28221" x="2033588" y="4324350"/>
          <p14:tracePt t="28254" x="2033588" y="4333875"/>
          <p14:tracePt t="28298" x="2033588" y="4338638"/>
          <p14:tracePt t="28474" x="2033588" y="4267200"/>
          <p14:tracePt t="28482" x="2024063" y="4148138"/>
          <p14:tracePt t="28489" x="2005013" y="4005263"/>
          <p14:tracePt t="28504" x="1995488" y="3790950"/>
          <p14:tracePt t="28521" x="1985963" y="3667125"/>
          <p14:tracePt t="28537" x="1985963" y="3543300"/>
          <p14:tracePt t="28554" x="1985963" y="3376613"/>
          <p14:tracePt t="28571" x="1985963" y="3295650"/>
          <p14:tracePt t="28587" x="1985963" y="3243263"/>
          <p14:tracePt t="28604" x="1985963" y="3195638"/>
          <p14:tracePt t="28621" x="2000250" y="3100388"/>
          <p14:tracePt t="28638" x="2009775" y="3028950"/>
          <p14:tracePt t="28654" x="2024063" y="2967038"/>
          <p14:tracePt t="28671" x="2028825" y="2928938"/>
          <p14:tracePt t="28687" x="2043113" y="2890838"/>
          <p14:tracePt t="28704" x="2052638" y="2881313"/>
          <p14:tracePt t="28721" x="2066925" y="2867025"/>
          <p14:tracePt t="28738" x="2090738" y="2843213"/>
          <p14:tracePt t="28754" x="2114550" y="2824163"/>
          <p14:tracePt t="28771" x="2133600" y="2814638"/>
          <p14:tracePt t="28787" x="2152650" y="2805113"/>
          <p14:tracePt t="28804" x="2162175" y="2795588"/>
          <p14:tracePt t="28821" x="2166938" y="2790825"/>
          <p14:tracePt t="28838" x="2171700" y="2790825"/>
          <p14:tracePt t="28878" x="2166938" y="2790825"/>
          <p14:tracePt t="28888" x="2157413" y="2790825"/>
          <p14:tracePt t="28904" x="2085975" y="2805113"/>
          <p14:tracePt t="28921" x="1909763" y="2862263"/>
          <p14:tracePt t="28937" x="1795463" y="2881313"/>
          <p14:tracePt t="28954" x="1690688" y="2890838"/>
          <p14:tracePt t="28971" x="1619250" y="2871788"/>
          <p14:tracePt t="28988" x="1533525" y="2828925"/>
          <p14:tracePt t="29004" x="1495425" y="2781300"/>
          <p14:tracePt t="29021" x="1462088" y="2652713"/>
          <p14:tracePt t="29038" x="1443038" y="2519363"/>
          <p14:tracePt t="29054" x="1457325" y="2419350"/>
          <p14:tracePt t="29071" x="1476375" y="2376488"/>
          <p14:tracePt t="29087" x="1495425" y="2343150"/>
          <p14:tracePt t="29104" x="1524000" y="2309813"/>
          <p14:tracePt t="29121" x="1547813" y="2290763"/>
          <p14:tracePt t="29137" x="1585913" y="2281238"/>
          <p14:tracePt t="29154" x="1628775" y="2276475"/>
          <p14:tracePt t="29171" x="1714500" y="2290763"/>
          <p14:tracePt t="29187" x="1766888" y="2309813"/>
          <p14:tracePt t="29204" x="1809750" y="2347913"/>
          <p14:tracePt t="29221" x="1852613" y="2405063"/>
          <p14:tracePt t="29237" x="1895475" y="2509838"/>
          <p14:tracePt t="29254" x="1905000" y="2547938"/>
          <p14:tracePt t="29271" x="1905000" y="2581275"/>
          <p14:tracePt t="29288" x="1900238" y="2614613"/>
          <p14:tracePt t="29304" x="1890713" y="2628900"/>
          <p14:tracePt t="29321" x="1890713" y="2638425"/>
          <p14:tracePt t="29338" x="1885950" y="2643188"/>
          <p14:tracePt t="29354" x="1885950" y="2652713"/>
          <p14:tracePt t="29371" x="1885950" y="2657475"/>
          <p14:tracePt t="29388" x="1885950" y="2667000"/>
          <p14:tracePt t="29404" x="1885950" y="2690813"/>
          <p14:tracePt t="29641" x="1909763" y="2700338"/>
          <p14:tracePt t="29649" x="1947863" y="2719388"/>
          <p14:tracePt t="29655" x="1985963" y="2733675"/>
          <p14:tracePt t="29671" x="2076450" y="2747963"/>
          <p14:tracePt t="29687" x="2200275" y="2757488"/>
          <p14:tracePt t="29704" x="2333625" y="2757488"/>
          <p14:tracePt t="29721" x="2547938" y="2752725"/>
          <p14:tracePt t="29738" x="2714625" y="2733675"/>
          <p14:tracePt t="29754" x="2862263" y="2724150"/>
          <p14:tracePt t="29771" x="2952750" y="2719388"/>
          <p14:tracePt t="29788" x="3048000" y="2719388"/>
          <p14:tracePt t="29804" x="3095625" y="2719388"/>
          <p14:tracePt t="29821" x="3138488" y="2719388"/>
          <p14:tracePt t="29837" x="3162300" y="2719388"/>
          <p14:tracePt t="29854" x="3195638" y="2719388"/>
          <p14:tracePt t="29871" x="3205163" y="2719388"/>
          <p14:tracePt t="29887" x="3214688" y="2719388"/>
          <p14:tracePt t="29904" x="3224213" y="2719388"/>
          <p14:tracePt t="29921" x="3233738" y="2719388"/>
          <p14:tracePt t="30154" x="3248025" y="2719388"/>
          <p14:tracePt t="30162" x="3267075" y="2724150"/>
          <p14:tracePt t="30171" x="3286125" y="2733675"/>
          <p14:tracePt t="30187" x="3324225" y="2762250"/>
          <p14:tracePt t="30204" x="3362325" y="2809875"/>
          <p14:tracePt t="30221" x="3429000" y="2909888"/>
          <p14:tracePt t="30237" x="3457575" y="2962275"/>
          <p14:tracePt t="30254" x="3481388" y="3038475"/>
          <p14:tracePt t="30271" x="3500438" y="3109913"/>
          <p14:tracePt t="30287" x="3533775" y="3262313"/>
          <p14:tracePt t="30304" x="3543300" y="3333750"/>
          <p14:tracePt t="30321" x="3548063" y="3395663"/>
          <p14:tracePt t="30338" x="3562350" y="3524250"/>
          <p14:tracePt t="30354" x="3571875" y="3633788"/>
          <p14:tracePt t="30371" x="3571875" y="3724275"/>
          <p14:tracePt t="30387" x="3571875" y="3795713"/>
          <p14:tracePt t="30389" x="3571875" y="3838575"/>
          <p14:tracePt t="30404" x="3567113" y="3910013"/>
          <p14:tracePt t="30421" x="3557588" y="4024313"/>
          <p14:tracePt t="30437" x="3552825" y="4105275"/>
          <p14:tracePt t="30454" x="3552825" y="4162425"/>
          <p14:tracePt t="30471" x="3552825" y="4224338"/>
          <p14:tracePt t="30487" x="3552825" y="4252913"/>
          <p14:tracePt t="30504" x="3552825" y="4286250"/>
          <p14:tracePt t="30521" x="3538538" y="4333875"/>
          <p14:tracePt t="30537" x="3538538" y="4371975"/>
          <p14:tracePt t="30554" x="3533775" y="4414838"/>
          <p14:tracePt t="30571" x="3533775" y="4448175"/>
          <p14:tracePt t="30587" x="3533775" y="4491038"/>
          <p14:tracePt t="30604" x="3533775" y="4505325"/>
          <p14:tracePt t="30621" x="3533775" y="4514850"/>
          <p14:tracePt t="30637" x="3533775" y="4519613"/>
          <p14:tracePt t="30654" x="3533775" y="4529138"/>
          <p14:tracePt t="30671" x="3533775" y="4533900"/>
          <p14:tracePt t="31867" x="3595688" y="4548188"/>
          <p14:tracePt t="31874" x="3676650" y="4552950"/>
          <p14:tracePt t="31887" x="3843338" y="4581525"/>
          <p14:tracePt t="31904" x="4038600" y="4619625"/>
          <p14:tracePt t="31921" x="4219575" y="4662488"/>
          <p14:tracePt t="31937" x="4471988" y="4743450"/>
          <p14:tracePt t="31970" x="4743450" y="4795838"/>
          <p14:tracePt t="32004" x="4862513" y="4810125"/>
          <p14:tracePt t="32021" x="4876800" y="4810125"/>
          <p14:tracePt t="32038" x="4886325" y="4810125"/>
          <p14:tracePt t="32054" x="4891088" y="4810125"/>
          <p14:tracePt t="32071" x="4900613" y="4810125"/>
        </p14:tracePtLst>
      </p14:laserTraceLst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Initialization of Objects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3524250" y="1214438"/>
            <a:ext cx="6286500" cy="51895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class Employee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// constructors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Employee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(String n, double s) {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/*4.*/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name = n; salary = s;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Employee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(double s) { 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this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("Employee #" +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nextId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, s);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en-US" altLang="ko-KR" sz="1600" b="1" dirty="0">
                <a:latin typeface="Arial" panose="020B0604020202020204" pitchFamily="34" charset="0"/>
                <a:ea typeface="굴림" panose="020B0600000101010101" pitchFamily="50" charset="-127"/>
              </a:rPr>
              <a:t>Employee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// name  = "“, salary  =1000, id initialized in initialization block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String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getName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 return name;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getId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 return id;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public double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getSalary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() { return salary 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static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nextId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id; // = 0;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// 2. default value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String name = "";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// 3.1 instance field initialization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private double salary = 1000 ;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// 3.2 instance field initialization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// 1. static initialization block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static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Random generator = new Random();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nextId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generator.nextInt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(10000);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// 3.3 object initialization block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	{ id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nextId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nextId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++;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3813" y="1428750"/>
            <a:ext cx="3571875" cy="3267075"/>
          </a:xfrm>
        </p:spPr>
        <p:txBody>
          <a:bodyPr>
            <a:normAutofit fontScale="85000" lnSpcReduction="10000"/>
          </a:bodyPr>
          <a:lstStyle/>
          <a:p>
            <a:pPr marL="227013" indent="-227013" eaLnBrk="1" hangingPunct="1">
              <a:buFont typeface="Wingdings" panose="05000000000000000000" pitchFamily="2" charset="2"/>
              <a:buNone/>
              <a:defRPr/>
            </a:pPr>
            <a:r>
              <a:rPr lang="en-US" altLang="ko-KR" u="sng">
                <a:ea typeface="굴림" pitchFamily="50" charset="-127"/>
              </a:rPr>
              <a:t>For the first object</a:t>
            </a:r>
            <a:endParaRPr lang="en-US" altLang="ko-KR" b="1">
              <a:ea typeface="굴림" pitchFamily="50" charset="-127"/>
            </a:endParaRPr>
          </a:p>
          <a:p>
            <a:pPr marL="227013" indent="-227013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ko-KR" b="1">
                <a:ea typeface="굴림" pitchFamily="50" charset="-127"/>
              </a:rPr>
              <a:t>Static initialization block</a:t>
            </a:r>
            <a:endParaRPr lang="en-US" altLang="ko-KR" u="sng">
              <a:ea typeface="굴림" pitchFamily="50" charset="-127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  <a:defRPr/>
            </a:pPr>
            <a:endParaRPr lang="en-US" altLang="ko-KR">
              <a:ea typeface="굴림" pitchFamily="50" charset="-127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ko-KR" u="sng">
                <a:ea typeface="굴림" pitchFamily="50" charset="-127"/>
              </a:rPr>
              <a:t>For each object</a:t>
            </a:r>
          </a:p>
          <a:p>
            <a:pPr marL="457200" indent="-457200" eaLnBrk="1" hangingPunct="1">
              <a:buFont typeface="+mj-lt"/>
              <a:buAutoNum type="arabicPeriod" startAt="2"/>
              <a:defRPr/>
            </a:pPr>
            <a:r>
              <a:rPr lang="en-US" altLang="ko-KR"/>
              <a:t>Data fields </a:t>
            </a:r>
            <a:r>
              <a:rPr lang="en-US" altLang="ko-KR">
                <a:sym typeface="Wingdings" pitchFamily="2" charset="2"/>
              </a:rPr>
              <a:t> </a:t>
            </a:r>
            <a:r>
              <a:rPr lang="en-US" altLang="ko-KR" b="1">
                <a:sym typeface="Wingdings" pitchFamily="2" charset="2"/>
              </a:rPr>
              <a:t>default value</a:t>
            </a:r>
            <a:r>
              <a:rPr lang="en-US" altLang="ko-KR">
                <a:sym typeface="Wingdings" pitchFamily="2" charset="2"/>
              </a:rPr>
              <a:t>(0, false, or null)</a:t>
            </a:r>
          </a:p>
          <a:p>
            <a:pPr marL="227013" indent="-227013" eaLnBrk="1" hangingPunct="1">
              <a:buFont typeface="Wingdings" panose="05000000000000000000" pitchFamily="2" charset="2"/>
              <a:buAutoNum type="arabicPeriod" startAt="2"/>
              <a:defRPr/>
            </a:pPr>
            <a:r>
              <a:rPr lang="en-US" altLang="ko-KR" b="1">
                <a:sym typeface="Wingdings" pitchFamily="2" charset="2"/>
              </a:rPr>
              <a:t>Field initializer</a:t>
            </a:r>
            <a:r>
              <a:rPr lang="en-US" altLang="ko-KR">
                <a:sym typeface="Wingdings" pitchFamily="2" charset="2"/>
              </a:rPr>
              <a:t> and </a:t>
            </a:r>
            <a:r>
              <a:rPr lang="en-US" altLang="ko-KR" b="1">
                <a:sym typeface="Wingdings" pitchFamily="2" charset="2"/>
              </a:rPr>
              <a:t>initialization block</a:t>
            </a:r>
            <a:r>
              <a:rPr lang="en-US" altLang="ko-KR">
                <a:sym typeface="Wingdings" pitchFamily="2" charset="2"/>
              </a:rPr>
              <a:t> in the order of declaration</a:t>
            </a:r>
          </a:p>
          <a:p>
            <a:pPr marL="227013" indent="-227013" eaLnBrk="1" hangingPunct="1">
              <a:buFont typeface="Wingdings" panose="05000000000000000000" pitchFamily="2" charset="2"/>
              <a:buAutoNum type="arabicPeriod" startAt="2"/>
              <a:defRPr/>
            </a:pPr>
            <a:r>
              <a:rPr lang="en-US" altLang="ko-KR" b="1">
                <a:sym typeface="Wingdings" pitchFamily="2" charset="2"/>
              </a:rPr>
              <a:t>Constructor Body</a:t>
            </a: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743"/>
    </mc:Choice>
    <mc:Fallback xmlns="">
      <p:transition spd="slow" advTm="262743"/>
    </mc:Fallback>
  </mc:AlternateContent>
  <p:extLst>
    <p:ext uri="{3A86A75C-4F4B-4683-9AE1-C65F6400EC91}">
      <p14:laserTraceLst xmlns:p14="http://schemas.microsoft.com/office/powerpoint/2010/main">
        <p14:tracePtLst>
          <p14:tracePt t="699" x="4876800" y="4586288"/>
          <p14:tracePt t="706" x="4833938" y="4238625"/>
          <p14:tracePt t="714" x="4800600" y="3733800"/>
          <p14:tracePt t="726" x="4767263" y="3324225"/>
          <p14:tracePt t="743" x="4724400" y="2205038"/>
          <p14:tracePt t="760" x="4705350" y="1700213"/>
          <p14:tracePt t="793" x="4667250" y="1428750"/>
          <p14:tracePt t="795" x="4648200" y="1390650"/>
          <p14:tracePt t="826" x="4600575" y="1304925"/>
          <p14:tracePt t="843" x="4562475" y="1271588"/>
          <p14:tracePt t="859" x="4514850" y="1238250"/>
          <p14:tracePt t="876" x="4457700" y="1209675"/>
          <p14:tracePt t="893" x="4429125" y="1195388"/>
          <p14:tracePt t="909" x="4419600" y="1185863"/>
          <p14:tracePt t="926" x="4414838" y="1185863"/>
          <p14:tracePt t="1154" x="4386263" y="1176338"/>
          <p14:tracePt t="1161" x="4357688" y="1162050"/>
          <p14:tracePt t="1169" x="4329113" y="1147763"/>
          <p14:tracePt t="1176" x="4310063" y="1143000"/>
          <p14:tracePt t="1193" x="4295775" y="1128713"/>
          <p14:tracePt t="1209" x="4286250" y="1123950"/>
          <p14:tracePt t="1226" x="4281488" y="1114425"/>
          <p14:tracePt t="1243" x="4281488" y="1104900"/>
          <p14:tracePt t="1259" x="4324350" y="1095375"/>
          <p14:tracePt t="1276" x="4457700" y="1071563"/>
          <p14:tracePt t="1293" x="4772025" y="1052513"/>
          <p14:tracePt t="1309" x="5000625" y="1042988"/>
          <p14:tracePt t="1326" x="5224463" y="1023938"/>
          <p14:tracePt t="1343" x="5424488" y="1023938"/>
          <p14:tracePt t="1359" x="5648325" y="1028700"/>
          <p14:tracePt t="1376" x="5748338" y="1033463"/>
          <p14:tracePt t="1393" x="5834063" y="1047750"/>
          <p14:tracePt t="1409" x="5872163" y="1047750"/>
          <p14:tracePt t="1426" x="5905500" y="1047750"/>
          <p14:tracePt t="1443" x="5910263" y="1047750"/>
          <p14:tracePt t="1624" x="5967413" y="1038225"/>
          <p14:tracePt t="1631" x="6034088" y="1028700"/>
          <p14:tracePt t="1643" x="6100763" y="1014413"/>
          <p14:tracePt t="1659" x="6215063" y="1004888"/>
          <p14:tracePt t="1676" x="6329363" y="995363"/>
          <p14:tracePt t="1693" x="6381750" y="995363"/>
          <p14:tracePt t="1709" x="6424613" y="1004888"/>
          <p14:tracePt t="1726" x="6477000" y="1004888"/>
          <p14:tracePt t="1743" x="6500813" y="1009650"/>
          <p14:tracePt t="1759" x="6519863" y="1009650"/>
          <p14:tracePt t="1776" x="6529388" y="1009650"/>
          <p14:tracePt t="1793" x="6538913" y="1009650"/>
          <p14:tracePt t="1809" x="6543675" y="1009650"/>
          <p14:tracePt t="1826" x="6548438" y="1009650"/>
          <p14:tracePt t="2497" x="6543675" y="1009650"/>
          <p14:tracePt t="2844" x="6538913" y="1009650"/>
          <p14:tracePt t="2850" x="6529388" y="1014413"/>
          <p14:tracePt t="2859" x="6519863" y="1023938"/>
          <p14:tracePt t="2876" x="6496050" y="1028700"/>
          <p14:tracePt t="2893" x="6477000" y="1033463"/>
          <p14:tracePt t="2909" x="6443663" y="1042988"/>
          <p14:tracePt t="2943" x="6410325" y="1062038"/>
          <p14:tracePt t="2976" x="6381750" y="1066800"/>
          <p14:tracePt t="2993" x="6372225" y="1066800"/>
          <p14:tracePt t="3009" x="6362700" y="1071563"/>
          <p14:tracePt t="3026" x="6343650" y="1081088"/>
          <p14:tracePt t="3042" x="6319838" y="1085850"/>
          <p14:tracePt t="3059" x="6296025" y="1095375"/>
          <p14:tracePt t="3076" x="6276975" y="1100138"/>
          <p14:tracePt t="3093" x="6243638" y="1114425"/>
          <p14:tracePt t="3109" x="6219825" y="1119188"/>
          <p14:tracePt t="3126" x="6196013" y="1128713"/>
          <p14:tracePt t="3143" x="6176963" y="1133475"/>
          <p14:tracePt t="3159" x="6172200" y="1143000"/>
          <p14:tracePt t="3176" x="6167438" y="1143000"/>
          <p14:tracePt t="3193" x="6157913" y="1143000"/>
          <p14:tracePt t="3210" x="6148388" y="1157288"/>
          <p14:tracePt t="3226" x="6138863" y="1176338"/>
          <p14:tracePt t="3243" x="6119813" y="1209675"/>
          <p14:tracePt t="3259" x="6096000" y="1233488"/>
          <p14:tracePt t="3276" x="6062663" y="1266825"/>
          <p14:tracePt t="3293" x="6038850" y="1285875"/>
          <p14:tracePt t="3309" x="6015038" y="1309688"/>
          <p14:tracePt t="3326" x="5972175" y="1343025"/>
          <p14:tracePt t="3343" x="5934075" y="1371600"/>
          <p14:tracePt t="3359" x="5900738" y="1395413"/>
          <p14:tracePt t="3376" x="5872163" y="1433513"/>
          <p14:tracePt t="3393" x="5819775" y="1481138"/>
          <p14:tracePt t="3409" x="5776913" y="1509713"/>
          <p14:tracePt t="3426" x="5729288" y="1533525"/>
          <p14:tracePt t="3443" x="5691188" y="1557338"/>
          <p14:tracePt t="3459" x="5614988" y="1585913"/>
          <p14:tracePt t="3476" x="5562600" y="1604963"/>
          <p14:tracePt t="3493" x="5510213" y="1609725"/>
          <p14:tracePt t="3509" x="5448300" y="1624013"/>
          <p14:tracePt t="3526" x="5310188" y="1647825"/>
          <p14:tracePt t="3543" x="5191125" y="1671638"/>
          <p14:tracePt t="3559" x="5091113" y="1690688"/>
          <p14:tracePt t="3576" x="4933950" y="1728788"/>
          <p14:tracePt t="3593" x="4800600" y="1757363"/>
          <p14:tracePt t="3609" x="4662488" y="1781175"/>
          <p14:tracePt t="3626" x="4572000" y="1790700"/>
          <p14:tracePt t="3643" x="4419600" y="1795463"/>
          <p14:tracePt t="3659" x="4343400" y="1795463"/>
          <p14:tracePt t="3676" x="4281488" y="1795463"/>
          <p14:tracePt t="3693" x="4252913" y="1795463"/>
          <p14:tracePt t="3709" x="4233863" y="1795463"/>
          <p14:tracePt t="3726" x="4224338" y="1795463"/>
          <p14:tracePt t="3759" x="4238625" y="1795463"/>
          <p14:tracePt t="3776" x="4291013" y="1785938"/>
          <p14:tracePt t="3793" x="4405313" y="1766888"/>
          <p14:tracePt t="3809" x="4605338" y="1747838"/>
          <p14:tracePt t="3826" x="4895850" y="1733550"/>
          <p14:tracePt t="3843" x="5119688" y="1714500"/>
          <p14:tracePt t="3860" x="5319713" y="1704975"/>
          <p14:tracePt t="3876" x="5486400" y="1676400"/>
          <p14:tracePt t="3893" x="5700713" y="1643063"/>
          <p14:tracePt t="3909" x="5805488" y="1628775"/>
          <p14:tracePt t="3926" x="5862638" y="1600200"/>
          <p14:tracePt t="3943" x="5910263" y="1581150"/>
          <p14:tracePt t="3959" x="5919788" y="1576388"/>
          <p14:tracePt t="3976" x="5924550" y="1566863"/>
          <p14:tracePt t="3993" x="5929313" y="1566863"/>
          <p14:tracePt t="7247" x="5924550" y="1590675"/>
          <p14:tracePt t="7254" x="5905500" y="1652588"/>
          <p14:tracePt t="7261" x="5881688" y="1700213"/>
          <p14:tracePt t="7276" x="5824538" y="1800225"/>
          <p14:tracePt t="7292" x="5748338" y="1890713"/>
          <p14:tracePt t="7309" x="5676900" y="1962150"/>
          <p14:tracePt t="7342" x="5548313" y="2071688"/>
          <p14:tracePt t="7376" x="5495925" y="2105025"/>
          <p14:tracePt t="7393" x="5457825" y="2128838"/>
          <p14:tracePt t="7409" x="5434013" y="2152650"/>
          <p14:tracePt t="7426" x="5414963" y="2166938"/>
          <p14:tracePt t="7442" x="5391150" y="2181225"/>
          <p14:tracePt t="7459" x="5376863" y="2190750"/>
          <p14:tracePt t="7476" x="5367338" y="2195513"/>
          <p14:tracePt t="7492" x="5362575" y="2200275"/>
          <p14:tracePt t="7509" x="5357813" y="2200275"/>
          <p14:tracePt t="7525" x="5348288" y="2200275"/>
          <p14:tracePt t="7559" x="5343525" y="2200275"/>
          <p14:tracePt t="7576" x="5329238" y="2200275"/>
          <p14:tracePt t="7592" x="5305425" y="2190750"/>
          <p14:tracePt t="7609" x="5281613" y="2181225"/>
          <p14:tracePt t="7626" x="5267325" y="2162175"/>
          <p14:tracePt t="7642" x="5248275" y="2147888"/>
          <p14:tracePt t="7659" x="5243513" y="2138363"/>
          <p14:tracePt t="7676" x="5233988" y="2133600"/>
          <p14:tracePt t="7692" x="5229225" y="2128838"/>
          <p14:tracePt t="7726" x="5224463" y="2128838"/>
          <p14:tracePt t="7746" x="5224463" y="2124075"/>
          <p14:tracePt t="7759" x="5224463" y="2119313"/>
          <p14:tracePt t="7776" x="5219700" y="2109788"/>
          <p14:tracePt t="7792" x="5214938" y="2100263"/>
          <p14:tracePt t="7809" x="5214938" y="2090738"/>
          <p14:tracePt t="7826" x="5214938" y="2081213"/>
          <p14:tracePt t="7842" x="5214938" y="2076450"/>
          <p14:tracePt t="7859" x="5214938" y="2071688"/>
          <p14:tracePt t="7876" x="5219700" y="2062163"/>
          <p14:tracePt t="7892" x="5238750" y="2047875"/>
          <p14:tracePt t="7909" x="5262563" y="2047875"/>
          <p14:tracePt t="7926" x="5276850" y="2047875"/>
          <p14:tracePt t="7942" x="5291138" y="2052638"/>
          <p14:tracePt t="7959" x="5300663" y="2062163"/>
          <p14:tracePt t="7976" x="5310188" y="2085975"/>
          <p14:tracePt t="7992" x="5310188" y="2105025"/>
          <p14:tracePt t="8009" x="5310188" y="2138363"/>
          <p14:tracePt t="8026" x="5305425" y="2162175"/>
          <p14:tracePt t="8042" x="5300663" y="2171700"/>
          <p14:tracePt t="8059" x="5291138" y="2195513"/>
          <p14:tracePt t="8076" x="5267325" y="2224088"/>
          <p14:tracePt t="8092" x="5248275" y="2243138"/>
          <p14:tracePt t="8109" x="5224463" y="2266950"/>
          <p14:tracePt t="8126" x="5200650" y="2290763"/>
          <p14:tracePt t="8142" x="5167313" y="2324100"/>
          <p14:tracePt t="8159" x="5148263" y="2343150"/>
          <p14:tracePt t="8176" x="5129213" y="2362200"/>
          <p14:tracePt t="8193" x="5110163" y="2381250"/>
          <p14:tracePt t="8209" x="5091113" y="2400300"/>
          <p14:tracePt t="8226" x="5076825" y="2409825"/>
          <p14:tracePt t="8242" x="5053013" y="2428875"/>
          <p14:tracePt t="8259" x="5019675" y="2447925"/>
          <p14:tracePt t="8276" x="4995863" y="2466975"/>
          <p14:tracePt t="8292" x="4972050" y="2481263"/>
          <p14:tracePt t="8309" x="4943475" y="2490788"/>
          <p14:tracePt t="8325" x="4895850" y="2495550"/>
          <p14:tracePt t="8342" x="4862513" y="2495550"/>
          <p14:tracePt t="8359" x="4843463" y="2495550"/>
          <p14:tracePt t="8376" x="4810125" y="2495550"/>
          <p14:tracePt t="8392" x="4800600" y="2486025"/>
          <p14:tracePt t="8409" x="4786313" y="2481263"/>
          <p14:tracePt t="8426" x="4767263" y="2476500"/>
          <p14:tracePt t="8442" x="4748213" y="2466975"/>
          <p14:tracePt t="8459" x="4738688" y="2457450"/>
          <p14:tracePt t="8476" x="4729163" y="2452688"/>
          <p14:tracePt t="8492" x="4724400" y="2447925"/>
          <p14:tracePt t="8509" x="4714875" y="2443163"/>
          <p14:tracePt t="8525" x="4710113" y="2433638"/>
          <p14:tracePt t="8542" x="4700588" y="2405063"/>
          <p14:tracePt t="8559" x="4700588" y="2362200"/>
          <p14:tracePt t="8575" x="4710113" y="2286000"/>
          <p14:tracePt t="8592" x="4719638" y="2243138"/>
          <p14:tracePt t="8609" x="4748213" y="2205038"/>
          <p14:tracePt t="8626" x="4791075" y="2157413"/>
          <p14:tracePt t="8642" x="4833938" y="2128838"/>
          <p14:tracePt t="8659" x="4891088" y="2100263"/>
          <p14:tracePt t="8675" x="4943475" y="2090738"/>
          <p14:tracePt t="8693" x="5005388" y="2090738"/>
          <p14:tracePt t="8709" x="5038725" y="2109788"/>
          <p14:tracePt t="8726" x="5062538" y="2119313"/>
          <p14:tracePt t="8742" x="5086350" y="2157413"/>
          <p14:tracePt t="8759" x="5119688" y="2214563"/>
          <p14:tracePt t="8775" x="5129213" y="2238375"/>
          <p14:tracePt t="8792" x="5133975" y="2257425"/>
          <p14:tracePt t="8809" x="5148263" y="2290763"/>
          <p14:tracePt t="8825" x="5153025" y="2309813"/>
          <p14:tracePt t="8842" x="5162550" y="2324100"/>
          <p14:tracePt t="8859" x="5162550" y="2338388"/>
          <p14:tracePt t="8876" x="5162550" y="2357438"/>
          <p14:tracePt t="8892" x="5162550" y="2366963"/>
          <p14:tracePt t="8909" x="5153025" y="2390775"/>
          <p14:tracePt t="8925" x="5133975" y="2405063"/>
          <p14:tracePt t="8942" x="5100638" y="2443163"/>
          <p14:tracePt t="8959" x="5067300" y="2466975"/>
          <p14:tracePt t="8975" x="5043488" y="2490788"/>
          <p14:tracePt t="8992" x="5000625" y="2528888"/>
          <p14:tracePt t="9009" x="4972050" y="2552700"/>
          <p14:tracePt t="9025" x="4933950" y="2576513"/>
          <p14:tracePt t="9042" x="4895850" y="2600325"/>
          <p14:tracePt t="9059" x="4833938" y="2624138"/>
          <p14:tracePt t="9075" x="4791075" y="2643188"/>
          <p14:tracePt t="9092" x="4738688" y="2657475"/>
          <p14:tracePt t="9109" x="4686300" y="2671763"/>
          <p14:tracePt t="9125" x="4610100" y="2671763"/>
          <p14:tracePt t="9142" x="4567238" y="2662238"/>
          <p14:tracePt t="9159" x="4529138" y="2652713"/>
          <p14:tracePt t="9175" x="4505325" y="2628900"/>
          <p14:tracePt t="9192" x="4471988" y="2576513"/>
          <p14:tracePt t="9209" x="4448175" y="2538413"/>
          <p14:tracePt t="9225" x="4438650" y="2495550"/>
          <p14:tracePt t="9242" x="4448175" y="2428875"/>
          <p14:tracePt t="9259" x="4476750" y="2371725"/>
          <p14:tracePt t="9275" x="4510088" y="2333625"/>
          <p14:tracePt t="9292" x="4548188" y="2305050"/>
          <p14:tracePt t="9309" x="4610100" y="2295525"/>
          <p14:tracePt t="9325" x="4629150" y="2295525"/>
          <p14:tracePt t="9342" x="4652963" y="2300288"/>
          <p14:tracePt t="9359" x="4667250" y="2305050"/>
          <p14:tracePt t="9375" x="4691063" y="2333625"/>
          <p14:tracePt t="9392" x="4705350" y="2362200"/>
          <p14:tracePt t="9409" x="4719638" y="2424113"/>
          <p14:tracePt t="9425" x="4719638" y="2519363"/>
          <p14:tracePt t="9442" x="4714875" y="2571750"/>
          <p14:tracePt t="9459" x="4700588" y="2600325"/>
          <p14:tracePt t="9475" x="4691063" y="2624138"/>
          <p14:tracePt t="9492" x="4672013" y="2652713"/>
          <p14:tracePt t="9509" x="4667250" y="2662238"/>
          <p14:tracePt t="11680" x="4657725" y="2652713"/>
          <p14:tracePt t="11687" x="4643438" y="2628900"/>
          <p14:tracePt t="11694" x="4610100" y="2586038"/>
          <p14:tracePt t="11709" x="4538663" y="2505075"/>
          <p14:tracePt t="11725" x="4452938" y="2405063"/>
          <p14:tracePt t="11742" x="4367213" y="2290763"/>
          <p14:tracePt t="11759" x="4291013" y="2171700"/>
          <p14:tracePt t="11792" x="4171950" y="2024063"/>
          <p14:tracePt t="11826" x="4038600" y="1866900"/>
          <p14:tracePt t="11842" x="3976688" y="1795463"/>
          <p14:tracePt t="11859" x="3929063" y="1714500"/>
          <p14:tracePt t="11876" x="3886200" y="1666875"/>
          <p14:tracePt t="11892" x="3857625" y="1609725"/>
          <p14:tracePt t="11909" x="3838575" y="1585913"/>
          <p14:tracePt t="11925" x="3824288" y="1566863"/>
          <p14:tracePt t="11942" x="3810000" y="1533525"/>
          <p14:tracePt t="11959" x="3781425" y="1476375"/>
          <p14:tracePt t="11975" x="3762375" y="1433513"/>
          <p14:tracePt t="11992" x="3752850" y="1395413"/>
          <p14:tracePt t="12009" x="3729038" y="1347788"/>
          <p14:tracePt t="12025" x="3724275" y="1338263"/>
          <p14:tracePt t="12042" x="3724275" y="1328738"/>
          <p14:tracePt t="12076" x="3705225" y="1371600"/>
          <p14:tracePt t="12092" x="3690938" y="1433513"/>
          <p14:tracePt t="12109" x="3681413" y="1566863"/>
          <p14:tracePt t="12125" x="3681413" y="1776413"/>
          <p14:tracePt t="12142" x="3681413" y="2019300"/>
          <p14:tracePt t="12159" x="3681413" y="2276475"/>
          <p14:tracePt t="12175" x="3686175" y="2443163"/>
          <p14:tracePt t="12193" x="3705225" y="2743200"/>
          <p14:tracePt t="12209" x="3705225" y="2890838"/>
          <p14:tracePt t="12225" x="3705225" y="3024188"/>
          <p14:tracePt t="12242" x="3705225" y="3267075"/>
          <p14:tracePt t="12259" x="3700463" y="3514725"/>
          <p14:tracePt t="12275" x="3690938" y="3752850"/>
          <p14:tracePt t="12292" x="3676650" y="3962400"/>
          <p14:tracePt t="12309" x="3676650" y="4086225"/>
          <p14:tracePt t="12325" x="3676650" y="4224338"/>
          <p14:tracePt t="12342" x="3676650" y="4257675"/>
          <p14:tracePt t="12359" x="3676650" y="4267200"/>
          <p14:tracePt t="12574" x="3676650" y="4371975"/>
          <p14:tracePt t="12582" x="3676650" y="4552950"/>
          <p14:tracePt t="12592" x="3676650" y="4691063"/>
          <p14:tracePt t="12609" x="3676650" y="5010150"/>
          <p14:tracePt t="12625" x="3709988" y="5372100"/>
          <p14:tracePt t="12642" x="3738563" y="5553075"/>
          <p14:tracePt t="12659" x="3748088" y="5710238"/>
          <p14:tracePt t="12676" x="3748088" y="5819775"/>
          <p14:tracePt t="12692" x="3748088" y="5976938"/>
          <p14:tracePt t="12708" x="3748088" y="6100763"/>
          <p14:tracePt t="12725" x="3748088" y="6200775"/>
          <p14:tracePt t="12742" x="3748088" y="6253163"/>
          <p14:tracePt t="12758" x="3748088" y="6296025"/>
          <p14:tracePt t="12775" x="3748088" y="6310313"/>
          <p14:tracePt t="12792" x="3748088" y="6315075"/>
          <p14:tracePt t="12809" x="3748088" y="6324600"/>
          <p14:tracePt t="12842" x="3748088" y="6305550"/>
          <p14:tracePt t="12859" x="3738563" y="6238875"/>
          <p14:tracePt t="12877" x="3705225" y="6029325"/>
          <p14:tracePt t="12892" x="3662363" y="5724525"/>
          <p14:tracePt t="12909" x="3619500" y="5405438"/>
          <p14:tracePt t="12926" x="3595688" y="4962525"/>
          <p14:tracePt t="12942" x="3605213" y="4233863"/>
          <p14:tracePt t="12959" x="3614738" y="3838575"/>
          <p14:tracePt t="12975" x="3643313" y="3505200"/>
          <p14:tracePt t="12995" x="3671888" y="3052763"/>
          <p14:tracePt t="13009" x="3671888" y="2871788"/>
          <p14:tracePt t="13025" x="3667125" y="2781300"/>
          <p14:tracePt t="13043" x="3662363" y="2695575"/>
          <p14:tracePt t="13059" x="3648075" y="2619375"/>
          <p14:tracePt t="13075" x="3643313" y="2562225"/>
          <p14:tracePt t="13092" x="3633788" y="2533650"/>
          <p14:tracePt t="13109" x="3633788" y="2519363"/>
          <p14:tracePt t="13164" x="3643313" y="2524125"/>
          <p14:tracePt t="13171" x="3648075" y="2543175"/>
          <p14:tracePt t="13178" x="3662363" y="2571750"/>
          <p14:tracePt t="13192" x="3686175" y="2667000"/>
          <p14:tracePt t="13208" x="3733800" y="2933700"/>
          <p14:tracePt t="13225" x="3771900" y="3176588"/>
          <p14:tracePt t="13242" x="3862388" y="3719513"/>
          <p14:tracePt t="13259" x="3905250" y="3971925"/>
          <p14:tracePt t="13276" x="3924300" y="4248150"/>
          <p14:tracePt t="13292" x="3952875" y="4438650"/>
          <p14:tracePt t="13308" x="3971925" y="4776788"/>
          <p14:tracePt t="13325" x="3971925" y="4943475"/>
          <p14:tracePt t="13342" x="3971925" y="5162550"/>
          <p14:tracePt t="13359" x="3971925" y="5329238"/>
          <p14:tracePt t="13375" x="3971925" y="5510213"/>
          <p14:tracePt t="13392" x="3976688" y="5634038"/>
          <p14:tracePt t="13409" x="3986213" y="5738813"/>
          <p14:tracePt t="13425" x="3990975" y="5819775"/>
          <p14:tracePt t="13442" x="4005263" y="5905500"/>
          <p14:tracePt t="13459" x="4019550" y="5957888"/>
          <p14:tracePt t="13475" x="4024313" y="6005513"/>
          <p14:tracePt t="13492" x="4038600" y="6091238"/>
          <p14:tracePt t="13508" x="4038600" y="6134100"/>
          <p14:tracePt t="13525" x="4043363" y="6176963"/>
          <p14:tracePt t="13542" x="4043363" y="6215063"/>
          <p14:tracePt t="13558" x="4043363" y="6272213"/>
          <p14:tracePt t="13575" x="4043363" y="6296025"/>
          <p14:tracePt t="13592" x="4043363" y="6315075"/>
          <p14:tracePt t="14168" x="4062413" y="6215063"/>
          <p14:tracePt t="14175" x="4071938" y="6100763"/>
          <p14:tracePt t="14183" x="4100513" y="5943600"/>
          <p14:tracePt t="14192" x="4129088" y="5662613"/>
          <p14:tracePt t="14209" x="4181475" y="5253038"/>
          <p14:tracePt t="14226" x="4257675" y="4610100"/>
          <p14:tracePt t="14259" x="4367213" y="3895725"/>
          <p14:tracePt t="14292" x="4491038" y="3286125"/>
          <p14:tracePt t="14309" x="4533900" y="3114675"/>
          <p14:tracePt t="14325" x="4581525" y="2957513"/>
          <p14:tracePt t="14342" x="4614863" y="2838450"/>
          <p14:tracePt t="14358" x="4652963" y="2752725"/>
          <p14:tracePt t="14375" x="4681538" y="2714625"/>
          <p14:tracePt t="14392" x="4705350" y="2690813"/>
          <p14:tracePt t="14408" x="4729163" y="2667000"/>
          <p14:tracePt t="14425" x="4776788" y="2633663"/>
          <p14:tracePt t="14442" x="4824413" y="2605088"/>
          <p14:tracePt t="14458" x="4867275" y="2581275"/>
          <p14:tracePt t="14475" x="4924425" y="2533650"/>
          <p14:tracePt t="14492" x="4972050" y="2505075"/>
          <p14:tracePt t="14508" x="5010150" y="2462213"/>
          <p14:tracePt t="14525" x="5057775" y="2424113"/>
          <p14:tracePt t="14542" x="5119688" y="2371725"/>
          <p14:tracePt t="14558" x="5153025" y="2343150"/>
          <p14:tracePt t="14575" x="5186363" y="2314575"/>
          <p14:tracePt t="14592" x="5210175" y="2290763"/>
          <p14:tracePt t="14608" x="5238750" y="2257425"/>
          <p14:tracePt t="14625" x="5248275" y="2247900"/>
          <p14:tracePt t="14642" x="5253038" y="2233613"/>
          <p14:tracePt t="14659" x="5262563" y="2224088"/>
          <p14:tracePt t="14675" x="5262563" y="2214563"/>
          <p14:tracePt t="14692" x="5262563" y="2209800"/>
          <p14:tracePt t="14708" x="5257800" y="2195513"/>
          <p14:tracePt t="14725" x="5229225" y="2176463"/>
          <p14:tracePt t="14742" x="5214938" y="2166938"/>
          <p14:tracePt t="14758" x="5205413" y="2157413"/>
          <p14:tracePt t="14775" x="5200650" y="2157413"/>
          <p14:tracePt t="15048" x="5195888" y="2133600"/>
          <p14:tracePt t="15056" x="5186363" y="2105025"/>
          <p14:tracePt t="15063" x="5176838" y="2081213"/>
          <p14:tracePt t="15075" x="5176838" y="2066925"/>
          <p14:tracePt t="15092" x="5162550" y="2028825"/>
          <p14:tracePt t="15108" x="5157788" y="2014538"/>
          <p14:tracePt t="15125" x="5157788" y="2009775"/>
          <p14:tracePt t="15142" x="5157788" y="2005013"/>
          <p14:tracePt t="15158" x="5157788" y="1995488"/>
          <p14:tracePt t="15175" x="5157788" y="1990725"/>
          <p14:tracePt t="15192" x="5157788" y="1981200"/>
          <p14:tracePt t="15208" x="5153025" y="1976438"/>
          <p14:tracePt t="15225" x="5133975" y="1952625"/>
          <p14:tracePt t="15242" x="5110163" y="1938338"/>
          <p14:tracePt t="15258" x="5086350" y="1924050"/>
          <p14:tracePt t="15275" x="5038725" y="1914525"/>
          <p14:tracePt t="15292" x="4986338" y="1900238"/>
          <p14:tracePt t="15309" x="4938713" y="1900238"/>
          <p14:tracePt t="15325" x="4895850" y="1900238"/>
          <p14:tracePt t="15342" x="4829175" y="1900238"/>
          <p14:tracePt t="15358" x="4791075" y="1900238"/>
          <p14:tracePt t="15375" x="4772025" y="1900238"/>
          <p14:tracePt t="15392" x="4748213" y="1900238"/>
          <p14:tracePt t="15408" x="4710113" y="1900238"/>
          <p14:tracePt t="15425" x="4681538" y="1900238"/>
          <p14:tracePt t="15442" x="4643438" y="1900238"/>
          <p14:tracePt t="15459" x="4586288" y="1890713"/>
          <p14:tracePt t="15475" x="4533900" y="1881188"/>
          <p14:tracePt t="15492" x="4481513" y="1876425"/>
          <p14:tracePt t="15508" x="4429125" y="1862138"/>
          <p14:tracePt t="15525" x="4371975" y="1852613"/>
          <p14:tracePt t="15542" x="4319588" y="1852613"/>
          <p14:tracePt t="15558" x="4276725" y="1852613"/>
          <p14:tracePt t="15575" x="4229100" y="1852613"/>
          <p14:tracePt t="15592" x="4152900" y="1857375"/>
          <p14:tracePt t="15608" x="4114800" y="1871663"/>
          <p14:tracePt t="15625" x="4076700" y="1876425"/>
          <p14:tracePt t="15642" x="4057650" y="1876425"/>
          <p14:tracePt t="15658" x="4048125" y="1876425"/>
          <p14:tracePt t="15675" x="4038600" y="1876425"/>
          <p14:tracePt t="15692" x="4033838" y="1876425"/>
          <p14:tracePt t="15805" x="4043363" y="1876425"/>
          <p14:tracePt t="15811" x="4052888" y="1876425"/>
          <p14:tracePt t="15825" x="4067175" y="1876425"/>
          <p14:tracePt t="15842" x="4124325" y="1876425"/>
          <p14:tracePt t="15858" x="4171950" y="1862138"/>
          <p14:tracePt t="15875" x="4238625" y="1862138"/>
          <p14:tracePt t="15892" x="4386263" y="1862138"/>
          <p14:tracePt t="15908" x="4476750" y="1862138"/>
          <p14:tracePt t="15925" x="4557713" y="1862138"/>
          <p14:tracePt t="15942" x="4605338" y="1862138"/>
          <p14:tracePt t="15958" x="4695825" y="1862138"/>
          <p14:tracePt t="15975" x="4772025" y="1847850"/>
          <p14:tracePt t="15992" x="4848225" y="1847850"/>
          <p14:tracePt t="16008" x="4929188" y="1843088"/>
          <p14:tracePt t="16025" x="5029200" y="1833563"/>
          <p14:tracePt t="16042" x="5076825" y="1828800"/>
          <p14:tracePt t="16058" x="5114925" y="1819275"/>
          <p14:tracePt t="16075" x="5191125" y="1809750"/>
          <p14:tracePt t="16092" x="5238750" y="1809750"/>
          <p14:tracePt t="16108" x="5291138" y="1809750"/>
          <p14:tracePt t="16125" x="5338763" y="1809750"/>
          <p14:tracePt t="16142" x="5400675" y="1809750"/>
          <p14:tracePt t="16158" x="5429250" y="1809750"/>
          <p14:tracePt t="16175" x="5448300" y="1809750"/>
          <p14:tracePt t="16192" x="5467350" y="1809750"/>
          <p14:tracePt t="16208" x="5476875" y="1809750"/>
          <p14:tracePt t="16225" x="5481638" y="1809750"/>
          <p14:tracePt t="16242" x="5486400" y="1809750"/>
          <p14:tracePt t="16297" x="5481638" y="1814513"/>
          <p14:tracePt t="16303" x="5462588" y="1814513"/>
          <p14:tracePt t="16311" x="5443538" y="1824038"/>
          <p14:tracePt t="16325" x="5372100" y="1852613"/>
          <p14:tracePt t="16342" x="5276850" y="1885950"/>
          <p14:tracePt t="16358" x="5181600" y="1919288"/>
          <p14:tracePt t="16375" x="5062538" y="1952625"/>
          <p14:tracePt t="16392" x="4852988" y="2005013"/>
          <p14:tracePt t="16408" x="4762500" y="2019300"/>
          <p14:tracePt t="16425" x="4676775" y="2033588"/>
          <p14:tracePt t="16442" x="4595813" y="2038350"/>
          <p14:tracePt t="16458" x="4543425" y="2038350"/>
          <p14:tracePt t="16475" x="4500563" y="2033588"/>
          <p14:tracePt t="16492" x="4462463" y="2028825"/>
          <p14:tracePt t="16508" x="4424363" y="2028825"/>
          <p14:tracePt t="16525" x="4410075" y="2028825"/>
          <p14:tracePt t="16542" x="4400550" y="2028825"/>
          <p14:tracePt t="16558" x="4395788" y="2028825"/>
          <p14:tracePt t="16575" x="4386263" y="2028825"/>
          <p14:tracePt t="16619" x="4391025" y="2028825"/>
          <p14:tracePt t="16626" x="4400550" y="2033588"/>
          <p14:tracePt t="16642" x="4438650" y="2052638"/>
          <p14:tracePt t="16658" x="4491038" y="2071688"/>
          <p14:tracePt t="16675" x="4562475" y="2095500"/>
          <p14:tracePt t="16692" x="4724400" y="2109788"/>
          <p14:tracePt t="16708" x="4838700" y="2109788"/>
          <p14:tracePt t="16725" x="4929188" y="2109788"/>
          <p14:tracePt t="16742" x="4976813" y="2109788"/>
          <p14:tracePt t="16758" x="5038725" y="2105025"/>
          <p14:tracePt t="16775" x="5072063" y="2105025"/>
          <p14:tracePt t="16792" x="5105400" y="2100263"/>
          <p14:tracePt t="16808" x="5133975" y="2095500"/>
          <p14:tracePt t="16825" x="5153025" y="2090738"/>
          <p14:tracePt t="16842" x="5162550" y="2090738"/>
          <p14:tracePt t="16858" x="5172075" y="2090738"/>
          <p14:tracePt t="17066" x="5167313" y="2085975"/>
          <p14:tracePt t="17073" x="5143500" y="2076450"/>
          <p14:tracePt t="17081" x="5124450" y="2066925"/>
          <p14:tracePt t="17091" x="5105400" y="2066925"/>
          <p14:tracePt t="17108" x="5053013" y="2052638"/>
          <p14:tracePt t="17125" x="4991100" y="2047875"/>
          <p14:tracePt t="17141" x="4948238" y="2047875"/>
          <p14:tracePt t="17158" x="4905375" y="2047875"/>
          <p14:tracePt t="17175" x="4872038" y="2047875"/>
          <p14:tracePt t="17191" x="4810125" y="2047875"/>
          <p14:tracePt t="17208" x="4762500" y="2047875"/>
          <p14:tracePt t="17225" x="4710113" y="2047875"/>
          <p14:tracePt t="17242" x="4619625" y="2047875"/>
          <p14:tracePt t="17258" x="4548188" y="2038350"/>
          <p14:tracePt t="17275" x="4500563" y="2028825"/>
          <p14:tracePt t="17291" x="4448175" y="2028825"/>
          <p14:tracePt t="17308" x="4386263" y="2014538"/>
          <p14:tracePt t="17325" x="4357688" y="2005013"/>
          <p14:tracePt t="17341" x="4329113" y="1995488"/>
          <p14:tracePt t="17358" x="4300538" y="1995488"/>
          <p14:tracePt t="17375" x="4252913" y="1990725"/>
          <p14:tracePt t="17391" x="4224338" y="1990725"/>
          <p14:tracePt t="17408" x="4210050" y="1990725"/>
          <p14:tracePt t="17425" x="4205288" y="1990725"/>
          <p14:tracePt t="17441" x="4200525" y="1990725"/>
          <p14:tracePt t="17458" x="4200525" y="1981200"/>
          <p14:tracePt t="17475" x="4219575" y="1971675"/>
          <p14:tracePt t="17492" x="4305300" y="1928813"/>
          <p14:tracePt t="17508" x="4400550" y="1890713"/>
          <p14:tracePt t="17525" x="4519613" y="1847850"/>
          <p14:tracePt t="17542" x="4648200" y="1824038"/>
          <p14:tracePt t="17558" x="4819650" y="1781175"/>
          <p14:tracePt t="17575" x="4933950" y="1771650"/>
          <p14:tracePt t="17591" x="5038725" y="1766888"/>
          <p14:tracePt t="17608" x="5114925" y="1766888"/>
          <p14:tracePt t="17625" x="5191125" y="1766888"/>
          <p14:tracePt t="17642" x="5229225" y="1766888"/>
          <p14:tracePt t="17658" x="5248275" y="1766888"/>
          <p14:tracePt t="17675" x="5272088" y="1766888"/>
          <p14:tracePt t="17691" x="5281613" y="1766888"/>
          <p14:tracePt t="17708" x="5286375" y="1766888"/>
          <p14:tracePt t="17725" x="5291138" y="1766888"/>
          <p14:tracePt t="17764" x="5291138" y="1781175"/>
          <p14:tracePt t="17775" x="5286375" y="1785938"/>
          <p14:tracePt t="17791" x="5262563" y="1804988"/>
          <p14:tracePt t="17808" x="5114925" y="1876425"/>
          <p14:tracePt t="17825" x="5005388" y="1928813"/>
          <p14:tracePt t="17841" x="4900613" y="1962150"/>
          <p14:tracePt t="17858" x="4757738" y="2000250"/>
          <p14:tracePt t="17875" x="4705350" y="2009775"/>
          <p14:tracePt t="17891" x="4652963" y="2019300"/>
          <p14:tracePt t="17908" x="4619625" y="2028825"/>
          <p14:tracePt t="17925" x="4586288" y="2033588"/>
          <p14:tracePt t="17941" x="4562475" y="2033588"/>
          <p14:tracePt t="17958" x="4548188" y="2033588"/>
          <p14:tracePt t="17975" x="4533900" y="2033588"/>
          <p14:tracePt t="17991" x="4500563" y="2033588"/>
          <p14:tracePt t="18008" x="4486275" y="2033588"/>
          <p14:tracePt t="18025" x="4462463" y="2038350"/>
          <p14:tracePt t="18041" x="4448175" y="2038350"/>
          <p14:tracePt t="18058" x="4433888" y="2038350"/>
          <p14:tracePt t="18075" x="4429125" y="2038350"/>
          <p14:tracePt t="18091" x="4419600" y="2038350"/>
          <p14:tracePt t="18152" x="4424363" y="2043113"/>
          <p14:tracePt t="18160" x="4443413" y="2043113"/>
          <p14:tracePt t="18175" x="4505325" y="2057400"/>
          <p14:tracePt t="18191" x="4600575" y="2081213"/>
          <p14:tracePt t="18208" x="4714875" y="2095500"/>
          <p14:tracePt t="18225" x="4795838" y="2105025"/>
          <p14:tracePt t="18241" x="4910138" y="2100263"/>
          <p14:tracePt t="18258" x="4991100" y="2095500"/>
          <p14:tracePt t="18275" x="5081588" y="2095500"/>
          <p14:tracePt t="18292" x="5186363" y="2095500"/>
          <p14:tracePt t="18308" x="5229225" y="2095500"/>
          <p14:tracePt t="18325" x="5272088" y="2100263"/>
          <p14:tracePt t="18341" x="5300663" y="2109788"/>
          <p14:tracePt t="18358" x="5362575" y="2114550"/>
          <p14:tracePt t="18375" x="5405438" y="2119313"/>
          <p14:tracePt t="18391" x="5457825" y="2128838"/>
          <p14:tracePt t="18408" x="5500688" y="2138363"/>
          <p14:tracePt t="18425" x="5534025" y="2147888"/>
          <p14:tracePt t="18441" x="5548313" y="2152650"/>
          <p14:tracePt t="18458" x="5553075" y="2152650"/>
          <p14:tracePt t="18475" x="5562600" y="2152650"/>
          <p14:tracePt t="18491" x="5562600" y="2157413"/>
          <p14:tracePt t="18508" x="5557838" y="2162175"/>
          <p14:tracePt t="18525" x="5534025" y="2185988"/>
          <p14:tracePt t="18541" x="5434013" y="2228850"/>
          <p14:tracePt t="18558" x="5295900" y="2262188"/>
          <p14:tracePt t="18575" x="5133975" y="2300288"/>
          <p14:tracePt t="18591" x="4995863" y="2333625"/>
          <p14:tracePt t="18608" x="4876800" y="2371725"/>
          <p14:tracePt t="18625" x="4829175" y="2386013"/>
          <p14:tracePt t="18641" x="4800600" y="2390775"/>
          <p14:tracePt t="18658" x="4781550" y="2390775"/>
          <p14:tracePt t="18675" x="4776788" y="2390775"/>
          <p14:tracePt t="18708" x="4776788" y="2386013"/>
          <p14:tracePt t="18725" x="4776788" y="2366963"/>
          <p14:tracePt t="18741" x="4800600" y="2352675"/>
          <p14:tracePt t="18758" x="4838700" y="2328863"/>
          <p14:tracePt t="18775" x="4895850" y="2300288"/>
          <p14:tracePt t="18791" x="5024438" y="2271713"/>
          <p14:tracePt t="18808" x="5095875" y="2257425"/>
          <p14:tracePt t="18825" x="5157788" y="2247900"/>
          <p14:tracePt t="18841" x="5205413" y="2247900"/>
          <p14:tracePt t="18858" x="5267325" y="2247900"/>
          <p14:tracePt t="18875" x="5305425" y="2252663"/>
          <p14:tracePt t="18891" x="5334000" y="2262188"/>
          <p14:tracePt t="18908" x="5357813" y="2266950"/>
          <p14:tracePt t="18925" x="5372100" y="2266950"/>
          <p14:tracePt t="18941" x="5381625" y="2266950"/>
          <p14:tracePt t="18958" x="5386388" y="2266950"/>
          <p14:tracePt t="18975" x="5391150" y="2266950"/>
          <p14:tracePt t="19268" x="5362575" y="2247900"/>
          <p14:tracePt t="19276" x="5319713" y="2214563"/>
          <p14:tracePt t="19283" x="5272088" y="2171700"/>
          <p14:tracePt t="19291" x="5219700" y="2128838"/>
          <p14:tracePt t="19308" x="5129213" y="2062163"/>
          <p14:tracePt t="19325" x="5053013" y="2019300"/>
          <p14:tracePt t="19342" x="4976813" y="1966913"/>
          <p14:tracePt t="19375" x="4914900" y="1938338"/>
          <p14:tracePt t="19408" x="4867275" y="1909763"/>
          <p14:tracePt t="19425" x="4852988" y="1905000"/>
          <p14:tracePt t="19442" x="4829175" y="1900238"/>
          <p14:tracePt t="19458" x="4805363" y="1890713"/>
          <p14:tracePt t="19475" x="4757738" y="1876425"/>
          <p14:tracePt t="19491" x="4724400" y="1876425"/>
          <p14:tracePt t="19508" x="4691063" y="1876425"/>
          <p14:tracePt t="19525" x="4629150" y="1876425"/>
          <p14:tracePt t="19541" x="4600575" y="1876425"/>
          <p14:tracePt t="19558" x="4572000" y="1876425"/>
          <p14:tracePt t="19575" x="4548188" y="1876425"/>
          <p14:tracePt t="19591" x="4529138" y="1876425"/>
          <p14:tracePt t="19608" x="4524375" y="1876425"/>
          <p14:tracePt t="19625" x="4519613" y="1876425"/>
          <p14:tracePt t="19702" x="4524375" y="1876425"/>
          <p14:tracePt t="19709" x="4543425" y="1876425"/>
          <p14:tracePt t="19716" x="4557713" y="1876425"/>
          <p14:tracePt t="19725" x="4581525" y="1876425"/>
          <p14:tracePt t="19742" x="4652963" y="1876425"/>
          <p14:tracePt t="19758" x="4719638" y="1876425"/>
          <p14:tracePt t="19775" x="4814888" y="1876425"/>
          <p14:tracePt t="19791" x="4872038" y="1876425"/>
          <p14:tracePt t="19808" x="4933950" y="1871663"/>
          <p14:tracePt t="19825" x="4981575" y="1862138"/>
          <p14:tracePt t="19841" x="5048250" y="1862138"/>
          <p14:tracePt t="19858" x="5086350" y="1862138"/>
          <p14:tracePt t="19875" x="5114925" y="1862138"/>
          <p14:tracePt t="19892" x="5153025" y="1862138"/>
          <p14:tracePt t="19908" x="5167313" y="1862138"/>
          <p14:tracePt t="19925" x="5181600" y="1862138"/>
          <p14:tracePt t="19941" x="5186363" y="1862138"/>
          <p14:tracePt t="19958" x="5195888" y="1862138"/>
          <p14:tracePt t="20026" x="5200650" y="1862138"/>
          <p14:tracePt t="20032" x="5205413" y="1862138"/>
          <p14:tracePt t="20222" x="5167313" y="1838325"/>
          <p14:tracePt t="20230" x="5114925" y="1804988"/>
          <p14:tracePt t="20242" x="5072063" y="1752600"/>
          <p14:tracePt t="20259" x="4948238" y="1619250"/>
          <p14:tracePt t="20275" x="4886325" y="1547813"/>
          <p14:tracePt t="20308" x="4819650" y="1471613"/>
          <p14:tracePt t="20341" x="4800600" y="1438275"/>
          <p14:tracePt t="20358" x="4795838" y="1433513"/>
          <p14:tracePt t="20375" x="4795838" y="1428750"/>
          <p14:tracePt t="20391" x="4776788" y="1423988"/>
          <p14:tracePt t="20408" x="4738688" y="1423988"/>
          <p14:tracePt t="20425" x="4691063" y="1428750"/>
          <p14:tracePt t="20441" x="4619625" y="1433513"/>
          <p14:tracePt t="20458" x="4481513" y="1457325"/>
          <p14:tracePt t="20475" x="4400550" y="1466850"/>
          <p14:tracePt t="20491" x="4329113" y="1466850"/>
          <p14:tracePt t="20508" x="4267200" y="1452563"/>
          <p14:tracePt t="20525" x="4243388" y="1419225"/>
          <p14:tracePt t="20541" x="4219575" y="1319213"/>
          <p14:tracePt t="20558" x="4219575" y="1209675"/>
          <p14:tracePt t="20574" x="4248150" y="1128713"/>
          <p14:tracePt t="20591" x="4271963" y="1090613"/>
          <p14:tracePt t="20608" x="4305300" y="1066800"/>
          <p14:tracePt t="20624" x="4333875" y="1052513"/>
          <p14:tracePt t="20641" x="4381500" y="1047750"/>
          <p14:tracePt t="20658" x="4405313" y="1052513"/>
          <p14:tracePt t="20675" x="4419600" y="1066800"/>
          <p14:tracePt t="20692" x="4438650" y="1104900"/>
          <p14:tracePt t="20708" x="4443413" y="1114425"/>
          <p14:tracePt t="20725" x="4448175" y="1119188"/>
          <p14:tracePt t="20741" x="4448175" y="1123950"/>
          <p14:tracePt t="21507" x="4452938" y="1228725"/>
          <p14:tracePt t="21514" x="4467225" y="1481138"/>
          <p14:tracePt t="21524" x="4495800" y="1804988"/>
          <p14:tracePt t="21541" x="4519613" y="2138363"/>
          <p14:tracePt t="21558" x="4519613" y="2728913"/>
          <p14:tracePt t="21575" x="4505325" y="2962275"/>
          <p14:tracePt t="21591" x="4476750" y="3176588"/>
          <p14:tracePt t="21625" x="4452938" y="3490913"/>
          <p14:tracePt t="21658" x="4433888" y="3686175"/>
          <p14:tracePt t="21675" x="4433888" y="3743325"/>
          <p14:tracePt t="21691" x="4433888" y="3757613"/>
          <p14:tracePt t="21708" x="4433888" y="3762375"/>
          <p14:tracePt t="21933" x="4438650" y="3771900"/>
          <p14:tracePt t="21940" x="4452938" y="3786188"/>
          <p14:tracePt t="21948" x="4462463" y="3795713"/>
          <p14:tracePt t="21958" x="4481513" y="3800475"/>
          <p14:tracePt t="21975" x="4514850" y="3819525"/>
          <p14:tracePt t="21991" x="4557713" y="3833813"/>
          <p14:tracePt t="22008" x="4591050" y="3838575"/>
          <p14:tracePt t="22025" x="4619625" y="3838575"/>
          <p14:tracePt t="22041" x="4638675" y="3838575"/>
          <p14:tracePt t="22058" x="4657725" y="3838575"/>
          <p14:tracePt t="22075" x="4667250" y="3838575"/>
          <p14:tracePt t="22091" x="4681538" y="3838575"/>
          <p14:tracePt t="22108" x="4710113" y="3838575"/>
          <p14:tracePt t="22125" x="4729163" y="3843338"/>
          <p14:tracePt t="22141" x="4752975" y="3848100"/>
          <p14:tracePt t="22158" x="4772025" y="3848100"/>
          <p14:tracePt t="22175" x="4814888" y="3848100"/>
          <p14:tracePt t="22191" x="4833938" y="3848100"/>
          <p14:tracePt t="22208" x="4862513" y="3848100"/>
          <p14:tracePt t="22225" x="4886325" y="3848100"/>
          <p14:tracePt t="22241" x="4929188" y="3848100"/>
          <p14:tracePt t="22258" x="4957763" y="3848100"/>
          <p14:tracePt t="22274" x="4986338" y="3848100"/>
          <p14:tracePt t="22291" x="5038725" y="3848100"/>
          <p14:tracePt t="22308" x="5067300" y="3848100"/>
          <p14:tracePt t="22325" x="5105400" y="3848100"/>
          <p14:tracePt t="22341" x="5124450" y="3848100"/>
          <p14:tracePt t="22358" x="5157788" y="3848100"/>
          <p14:tracePt t="22374" x="5172075" y="3848100"/>
          <p14:tracePt t="22391" x="5186363" y="3848100"/>
          <p14:tracePt t="22408" x="5195888" y="3848100"/>
          <p14:tracePt t="22424" x="5214938" y="3848100"/>
          <p14:tracePt t="22441" x="5219700" y="3848100"/>
          <p14:tracePt t="22458" x="5224463" y="3848100"/>
          <p14:tracePt t="22491" x="5229225" y="3848100"/>
          <p14:tracePt t="22814" x="5253038" y="3848100"/>
          <p14:tracePt t="22821" x="5286375" y="3848100"/>
          <p14:tracePt t="22828" x="5319713" y="3848100"/>
          <p14:tracePt t="22841" x="5348288" y="3848100"/>
          <p14:tracePt t="22858" x="5400675" y="3848100"/>
          <p14:tracePt t="22874" x="5429250" y="3848100"/>
          <p14:tracePt t="22908" x="5510213" y="3848100"/>
          <p14:tracePt t="22941" x="5572125" y="3848100"/>
          <p14:tracePt t="22958" x="5600700" y="3848100"/>
          <p14:tracePt t="22974" x="5648325" y="3848100"/>
          <p14:tracePt t="22991" x="5672138" y="3848100"/>
          <p14:tracePt t="23008" x="5691188" y="3848100"/>
          <p14:tracePt t="23024" x="5705475" y="3848100"/>
          <p14:tracePt t="23041" x="5719763" y="3848100"/>
          <p14:tracePt t="23058" x="5724525" y="3848100"/>
          <p14:tracePt t="23074" x="5729288" y="3848100"/>
          <p14:tracePt t="23091" x="5738813" y="3848100"/>
          <p14:tracePt t="23379" x="5724525" y="3848100"/>
          <p14:tracePt t="23386" x="5686425" y="3848100"/>
          <p14:tracePt t="23393" x="5653088" y="3848100"/>
          <p14:tracePt t="23408" x="5600700" y="3843338"/>
          <p14:tracePt t="23425" x="5553075" y="3843338"/>
          <p14:tracePt t="23441" x="5505450" y="3843338"/>
          <p14:tracePt t="23458" x="5453063" y="3843338"/>
          <p14:tracePt t="23474" x="5400675" y="3829050"/>
          <p14:tracePt t="23491" x="5357813" y="3829050"/>
          <p14:tracePt t="23508" x="5314950" y="3829050"/>
          <p14:tracePt t="23524" x="5219700" y="3829050"/>
          <p14:tracePt t="23541" x="5138738" y="3833813"/>
          <p14:tracePt t="23558" x="5057775" y="3838575"/>
          <p14:tracePt t="23574" x="4986338" y="3852863"/>
          <p14:tracePt t="23591" x="4900613" y="3867150"/>
          <p14:tracePt t="23608" x="4857750" y="3867150"/>
          <p14:tracePt t="23625" x="4814888" y="3867150"/>
          <p14:tracePt t="23641" x="4786313" y="3867150"/>
          <p14:tracePt t="23658" x="4748213" y="3867150"/>
          <p14:tracePt t="23674" x="4724400" y="3862388"/>
          <p14:tracePt t="23691" x="4710113" y="3857625"/>
          <p14:tracePt t="23708" x="4700588" y="3852863"/>
          <p14:tracePt t="23725" x="4691063" y="3852863"/>
          <p14:tracePt t="23741" x="4686300" y="3852863"/>
          <p14:tracePt t="23758" x="4681538" y="3852863"/>
          <p14:tracePt t="23871" x="4681538" y="3848100"/>
          <p14:tracePt t="23877" x="4686300" y="3843338"/>
          <p14:tracePt t="23891" x="4724400" y="3833813"/>
          <p14:tracePt t="23908" x="4781550" y="3829050"/>
          <p14:tracePt t="23924" x="4876800" y="3814763"/>
          <p14:tracePt t="23941" x="5010150" y="3805238"/>
          <p14:tracePt t="23958" x="5195888" y="3781425"/>
          <p14:tracePt t="23974" x="5286375" y="3771900"/>
          <p14:tracePt t="23991" x="5353050" y="3771900"/>
          <p14:tracePt t="24008" x="5434013" y="3771900"/>
          <p14:tracePt t="24025" x="5519738" y="3771900"/>
          <p14:tracePt t="24041" x="5553075" y="3771900"/>
          <p14:tracePt t="24058" x="5581650" y="3771900"/>
          <p14:tracePt t="24074" x="5610225" y="3771900"/>
          <p14:tracePt t="24091" x="5643563" y="3771900"/>
          <p14:tracePt t="24108" x="5653088" y="3771900"/>
          <p14:tracePt t="24124" x="5667375" y="3771900"/>
          <p14:tracePt t="24141" x="5676900" y="3771900"/>
          <p14:tracePt t="24158" x="5681663" y="3771900"/>
          <p14:tracePt t="24174" x="5686425" y="3771900"/>
          <p14:tracePt t="24260" x="5681663" y="3776663"/>
          <p14:tracePt t="24267" x="5672138" y="3781425"/>
          <p14:tracePt t="24274" x="5653088" y="3795713"/>
          <p14:tracePt t="24291" x="5576888" y="3838575"/>
          <p14:tracePt t="24308" x="5491163" y="3881438"/>
          <p14:tracePt t="24325" x="5386388" y="3933825"/>
          <p14:tracePt t="24341" x="5334000" y="3957638"/>
          <p14:tracePt t="24358" x="5286375" y="3971925"/>
          <p14:tracePt t="24374" x="5267325" y="3981450"/>
          <p14:tracePt t="24391" x="5233988" y="3995738"/>
          <p14:tracePt t="24408" x="5224463" y="4000500"/>
          <p14:tracePt t="24425" x="5214938" y="4000500"/>
          <p14:tracePt t="24441" x="5210175" y="4000500"/>
          <p14:tracePt t="24458" x="5200650" y="4000500"/>
          <p14:tracePt t="24491" x="5195888" y="4000500"/>
          <p14:tracePt t="24508" x="5176838" y="4010025"/>
          <p14:tracePt t="24524" x="5157788" y="4014788"/>
          <p14:tracePt t="24541" x="5138738" y="4033838"/>
          <p14:tracePt t="24558" x="5105400" y="4048125"/>
          <p14:tracePt t="24574" x="5053013" y="4081463"/>
          <p14:tracePt t="24591" x="5005388" y="4105275"/>
          <p14:tracePt t="24608" x="4948238" y="4143375"/>
          <p14:tracePt t="24624" x="4886325" y="4162425"/>
          <p14:tracePt t="24641" x="4786313" y="4186238"/>
          <p14:tracePt t="24658" x="4738688" y="4191000"/>
          <p14:tracePt t="24674" x="4700588" y="4191000"/>
          <p14:tracePt t="24691" x="4652963" y="4167188"/>
          <p14:tracePt t="24708" x="4643438" y="4148138"/>
          <p14:tracePt t="24724" x="4624388" y="4119563"/>
          <p14:tracePt t="24741" x="4619625" y="4062413"/>
          <p14:tracePt t="24758" x="4643438" y="3929063"/>
          <p14:tracePt t="24775" x="4672013" y="3862388"/>
          <p14:tracePt t="24791" x="4695825" y="3824288"/>
          <p14:tracePt t="24808" x="4733925" y="3800475"/>
          <p14:tracePt t="24824" x="4776788" y="3790950"/>
          <p14:tracePt t="24841" x="4795838" y="3800475"/>
          <p14:tracePt t="24858" x="4829175" y="3843338"/>
          <p14:tracePt t="24874" x="4852988" y="3905250"/>
          <p14:tracePt t="24891" x="4872038" y="3976688"/>
          <p14:tracePt t="24907" x="4872038" y="4010025"/>
          <p14:tracePt t="24924" x="4872038" y="4033838"/>
          <p14:tracePt t="24941" x="4872038" y="4048125"/>
          <p14:tracePt t="24958" x="4881563" y="4052888"/>
          <p14:tracePt t="24974" x="4900613" y="4067175"/>
          <p14:tracePt t="24991" x="4986338" y="4105275"/>
          <p14:tracePt t="25008" x="5167313" y="4181475"/>
          <p14:tracePt t="25024" x="5253038" y="4224338"/>
          <p14:tracePt t="25041" x="5324475" y="4243388"/>
          <p14:tracePt t="25057" x="5391150" y="4267200"/>
          <p14:tracePt t="25074" x="5457825" y="4271963"/>
          <p14:tracePt t="25091" x="5491163" y="4271963"/>
          <p14:tracePt t="25108" x="5519738" y="4271963"/>
          <p14:tracePt t="25124" x="5562600" y="4271963"/>
          <p14:tracePt t="25141" x="5591175" y="4271963"/>
          <p14:tracePt t="25158" x="5610225" y="4267200"/>
          <p14:tracePt t="25174" x="5634038" y="4262438"/>
          <p14:tracePt t="25191" x="5653088" y="4252913"/>
          <p14:tracePt t="25208" x="5657850" y="4248150"/>
          <p14:tracePt t="25224" x="5667375" y="4248150"/>
          <p14:tracePt t="25258" x="5662613" y="4271963"/>
          <p14:tracePt t="25274" x="5629275" y="4305300"/>
          <p14:tracePt t="25291" x="5553075" y="4357688"/>
          <p14:tracePt t="25308" x="5414963" y="4424363"/>
          <p14:tracePt t="25324" x="5343525" y="4443413"/>
          <p14:tracePt t="25341" x="5272088" y="4452938"/>
          <p14:tracePt t="25357" x="5233988" y="4452938"/>
          <p14:tracePt t="25374" x="5195888" y="4381500"/>
          <p14:tracePt t="25391" x="5195888" y="4257675"/>
          <p14:tracePt t="25408" x="5219700" y="4171950"/>
          <p14:tracePt t="25424" x="5248275" y="4129088"/>
          <p14:tracePt t="25441" x="5295900" y="4090988"/>
          <p14:tracePt t="25457" x="5334000" y="4076700"/>
          <p14:tracePt t="25474" x="5367338" y="4076700"/>
          <p14:tracePt t="25491" x="5410200" y="4090988"/>
          <p14:tracePt t="25507" x="5434013" y="4129088"/>
          <p14:tracePt t="25524" x="5457825" y="4191000"/>
          <p14:tracePt t="25541" x="5462588" y="4243388"/>
          <p14:tracePt t="25558" x="5467350" y="4291013"/>
          <p14:tracePt t="25574" x="5476875" y="4305300"/>
          <p14:tracePt t="25591" x="5486400" y="4319588"/>
          <p14:tracePt t="25607" x="5491163" y="4329113"/>
          <p14:tracePt t="25624" x="5510213" y="4348163"/>
          <p14:tracePt t="25641" x="5524500" y="4357688"/>
          <p14:tracePt t="25658" x="5548313" y="4376738"/>
          <p14:tracePt t="25674" x="5567363" y="4395788"/>
          <p14:tracePt t="25691" x="5591175" y="4433888"/>
          <p14:tracePt t="25707" x="5600700" y="4462463"/>
          <p14:tracePt t="25724" x="5610225" y="4491038"/>
          <p14:tracePt t="25741" x="5605463" y="4538663"/>
          <p14:tracePt t="25758" x="5600700" y="4557713"/>
          <p14:tracePt t="25774" x="5591175" y="4581525"/>
          <p14:tracePt t="25791" x="5576888" y="4591050"/>
          <p14:tracePt t="25792" x="5567363" y="4605338"/>
          <p14:tracePt t="25807" x="5553075" y="4614863"/>
          <p14:tracePt t="25824" x="5543550" y="4619625"/>
          <p14:tracePt t="25841" x="5524500" y="4624388"/>
          <p14:tracePt t="25857" x="5486400" y="4629150"/>
          <p14:tracePt t="25874" x="5448300" y="4629150"/>
          <p14:tracePt t="25891" x="5419725" y="4614863"/>
          <p14:tracePt t="25907" x="5395913" y="4600575"/>
          <p14:tracePt t="25924" x="5357813" y="4557713"/>
          <p14:tracePt t="25941" x="5348288" y="4519613"/>
          <p14:tracePt t="25957" x="5334000" y="4481513"/>
          <p14:tracePt t="25974" x="5334000" y="4452938"/>
          <p14:tracePt t="25991" x="5348288" y="4414838"/>
          <p14:tracePt t="26007" x="5362575" y="4391025"/>
          <p14:tracePt t="26024" x="5395913" y="4376738"/>
          <p14:tracePt t="26041" x="5424488" y="4371975"/>
          <p14:tracePt t="26057" x="5472113" y="4381500"/>
          <p14:tracePt t="26074" x="5495925" y="4395788"/>
          <p14:tracePt t="26091" x="5505450" y="4433888"/>
          <p14:tracePt t="26108" x="5524500" y="4495800"/>
          <p14:tracePt t="26124" x="5524500" y="4533900"/>
          <p14:tracePt t="26141" x="5524500" y="4567238"/>
          <p14:tracePt t="26157" x="5514975" y="4591050"/>
          <p14:tracePt t="26174" x="5491163" y="4610100"/>
          <p14:tracePt t="26191" x="5486400" y="4614863"/>
          <p14:tracePt t="26207" x="5481638" y="4619625"/>
          <p14:tracePt t="26224" x="5462588" y="4624388"/>
          <p14:tracePt t="26241" x="5443538" y="4624388"/>
          <p14:tracePt t="26257" x="5434013" y="4624388"/>
          <p14:tracePt t="26274" x="5424488" y="4624388"/>
          <p14:tracePt t="26291" x="5414963" y="4624388"/>
          <p14:tracePt t="26807" x="5405438" y="4600575"/>
          <p14:tracePt t="26815" x="5376863" y="4538663"/>
          <p14:tracePt t="26825" x="5353050" y="4462463"/>
          <p14:tracePt t="26841" x="5319713" y="4343400"/>
          <p14:tracePt t="26858" x="5291138" y="4233863"/>
          <p14:tracePt t="26874" x="5281613" y="4191000"/>
          <p14:tracePt t="26908" x="5262563" y="4090988"/>
          <p14:tracePt t="26941" x="5243513" y="4019550"/>
          <p14:tracePt t="26958" x="5243513" y="3990975"/>
          <p14:tracePt t="26974" x="5238750" y="3952875"/>
          <p14:tracePt t="26991" x="5229225" y="3929063"/>
          <p14:tracePt t="27007" x="5224463" y="3905250"/>
          <p14:tracePt t="27024" x="5219700" y="3895725"/>
          <p14:tracePt t="27041" x="5210175" y="3876675"/>
          <p14:tracePt t="27057" x="5200650" y="3862388"/>
          <p14:tracePt t="27074" x="5186363" y="3848100"/>
          <p14:tracePt t="27091" x="5172075" y="3833813"/>
          <p14:tracePt t="27107" x="5129213" y="3810000"/>
          <p14:tracePt t="27124" x="5100638" y="3795713"/>
          <p14:tracePt t="27141" x="5072063" y="3786188"/>
          <p14:tracePt t="27158" x="5024438" y="3776663"/>
          <p14:tracePt t="27174" x="4986338" y="3776663"/>
          <p14:tracePt t="27191" x="4953000" y="3781425"/>
          <p14:tracePt t="27207" x="4924425" y="3795713"/>
          <p14:tracePt t="27224" x="4881563" y="3805238"/>
          <p14:tracePt t="27241" x="4867275" y="3805238"/>
          <p14:tracePt t="27258" x="4862513" y="3805238"/>
          <p14:tracePt t="27274" x="4857750" y="3805238"/>
          <p14:tracePt t="27297" x="4862513" y="3810000"/>
          <p14:tracePt t="27307" x="4872038" y="3814763"/>
          <p14:tracePt t="27324" x="4914900" y="3824288"/>
          <p14:tracePt t="27341" x="5053013" y="3829050"/>
          <p14:tracePt t="27358" x="5176838" y="3829050"/>
          <p14:tracePt t="27374" x="5281613" y="3819525"/>
          <p14:tracePt t="27391" x="5372100" y="3819525"/>
          <p14:tracePt t="27407" x="5467350" y="3819525"/>
          <p14:tracePt t="27424" x="5486400" y="3819525"/>
          <p14:tracePt t="27441" x="5500688" y="3819525"/>
          <p14:tracePt t="27457" x="5505450" y="3819525"/>
          <p14:tracePt t="27474" x="5500688" y="3819525"/>
          <p14:tracePt t="27491" x="5481638" y="3833813"/>
          <p14:tracePt t="27507" x="5424488" y="3867150"/>
          <p14:tracePt t="27524" x="5276850" y="3952875"/>
          <p14:tracePt t="27541" x="5191125" y="4010025"/>
          <p14:tracePt t="27557" x="5129213" y="4052888"/>
          <p14:tracePt t="27574" x="5100638" y="4076700"/>
          <p14:tracePt t="27591" x="5091113" y="4086225"/>
          <p14:tracePt t="27624" x="5095875" y="4095750"/>
          <p14:tracePt t="27641" x="5148263" y="4100513"/>
          <p14:tracePt t="27657" x="5262563" y="4124325"/>
          <p14:tracePt t="27674" x="5334000" y="4138613"/>
          <p14:tracePt t="27691" x="5386388" y="4152900"/>
          <p14:tracePt t="27707" x="5424488" y="4171950"/>
          <p14:tracePt t="27724" x="5462588" y="4229100"/>
          <p14:tracePt t="27741" x="5476875" y="4319588"/>
          <p14:tracePt t="27758" x="5476875" y="4400550"/>
          <p14:tracePt t="27774" x="5453063" y="4510088"/>
          <p14:tracePt t="27791" x="5424488" y="4576763"/>
          <p14:tracePt t="27807" x="5410200" y="4629150"/>
          <p14:tracePt t="27824" x="5395913" y="4657725"/>
          <p14:tracePt t="27841" x="5386388" y="4672013"/>
          <p14:tracePt t="27857" x="5386388" y="4676775"/>
          <p14:tracePt t="27874" x="5386388" y="4681538"/>
          <p14:tracePt t="27891" x="5386388" y="4686300"/>
          <p14:tracePt t="27907" x="5386388" y="4691063"/>
          <p14:tracePt t="28156" x="5381625" y="4648200"/>
          <p14:tracePt t="28164" x="5381625" y="4595813"/>
          <p14:tracePt t="28174" x="5372100" y="4548188"/>
          <p14:tracePt t="28191" x="5357813" y="4462463"/>
          <p14:tracePt t="28207" x="5353050" y="4410075"/>
          <p14:tracePt t="28224" x="5353050" y="4400550"/>
          <p14:tracePt t="28241" x="5353050" y="4391025"/>
          <p14:tracePt t="28436" x="5343525" y="4257675"/>
          <p14:tracePt t="28443" x="5329238" y="3962400"/>
          <p14:tracePt t="28457" x="5291138" y="3448050"/>
          <p14:tracePt t="28474" x="5253038" y="2976563"/>
          <p14:tracePt t="28491" x="5210175" y="2681288"/>
          <p14:tracePt t="28507" x="5191125" y="2414588"/>
          <p14:tracePt t="28524" x="5157788" y="2281238"/>
          <p14:tracePt t="28541" x="5153025" y="2243138"/>
          <p14:tracePt t="28557" x="5148263" y="2228850"/>
          <p14:tracePt t="28574" x="5143500" y="2214563"/>
          <p14:tracePt t="28591" x="5143500" y="2209800"/>
          <p14:tracePt t="28607" x="5143500" y="2205038"/>
          <p14:tracePt t="28624" x="5143500" y="2195513"/>
          <p14:tracePt t="28715" x="5143500" y="2190750"/>
          <p14:tracePt t="28737" x="5143500" y="2185988"/>
          <p14:tracePt t="28743" x="5138738" y="2185988"/>
          <p14:tracePt t="28758" x="5133975" y="2162175"/>
          <p14:tracePt t="28774" x="5124450" y="2143125"/>
          <p14:tracePt t="28791" x="5119688" y="2105025"/>
          <p14:tracePt t="28807" x="5119688" y="2071688"/>
          <p14:tracePt t="28824" x="5119688" y="2009775"/>
          <p14:tracePt t="28841" x="5129213" y="1985963"/>
          <p14:tracePt t="28857" x="5133975" y="1966913"/>
          <p14:tracePt t="28874" x="5133975" y="1943100"/>
          <p14:tracePt t="28891" x="5138738" y="1924050"/>
          <p14:tracePt t="28907" x="5143500" y="1914525"/>
          <p14:tracePt t="28924" x="5143500" y="1900238"/>
          <p14:tracePt t="28941" x="5143500" y="1890713"/>
          <p14:tracePt t="28957" x="5143500" y="1885950"/>
          <p14:tracePt t="28974" x="5143500" y="1876425"/>
          <p14:tracePt t="29052" x="5143500" y="1890713"/>
          <p14:tracePt t="29059" x="5148263" y="1919288"/>
          <p14:tracePt t="29074" x="5148263" y="2009775"/>
          <p14:tracePt t="29091" x="5148263" y="2066925"/>
          <p14:tracePt t="29107" x="5148263" y="2105025"/>
          <p14:tracePt t="29124" x="5148263" y="2133600"/>
          <p14:tracePt t="29141" x="5148263" y="2147888"/>
          <p14:tracePt t="29157" x="5148263" y="2162175"/>
          <p14:tracePt t="29174" x="5148263" y="2176463"/>
          <p14:tracePt t="29191" x="5148263" y="2228850"/>
          <p14:tracePt t="29207" x="5148263" y="2281238"/>
          <p14:tracePt t="29224" x="5148263" y="2328863"/>
          <p14:tracePt t="29241" x="5138738" y="2371725"/>
          <p14:tracePt t="29257" x="5129213" y="2419350"/>
          <p14:tracePt t="29274" x="5124450" y="2433638"/>
          <p14:tracePt t="29291" x="5114925" y="2452688"/>
          <p14:tracePt t="29307" x="5110163" y="2457450"/>
          <p14:tracePt t="29324" x="5105400" y="2466975"/>
          <p14:tracePt t="29340" x="5105400" y="2471738"/>
          <p14:tracePt t="29374" x="5100638" y="2457450"/>
          <p14:tracePt t="29391" x="5100638" y="2400300"/>
          <p14:tracePt t="29407" x="5100638" y="2343150"/>
          <p14:tracePt t="29424" x="5100638" y="2295525"/>
          <p14:tracePt t="29441" x="5105400" y="2195513"/>
          <p14:tracePt t="29457" x="5114925" y="2138363"/>
          <p14:tracePt t="29474" x="5119688" y="2090738"/>
          <p14:tracePt t="29491" x="5119688" y="2043113"/>
          <p14:tracePt t="29507" x="5119688" y="1995488"/>
          <p14:tracePt t="29524" x="5110163" y="1971675"/>
          <p14:tracePt t="29540" x="5095875" y="1952625"/>
          <p14:tracePt t="29557" x="5076825" y="1928813"/>
          <p14:tracePt t="29574" x="5053013" y="1919288"/>
          <p14:tracePt t="29591" x="5029200" y="1900238"/>
          <p14:tracePt t="29607" x="4995863" y="1881188"/>
          <p14:tracePt t="29624" x="4953000" y="1871663"/>
          <p14:tracePt t="29641" x="4929188" y="1862138"/>
          <p14:tracePt t="29657" x="4914900" y="1862138"/>
          <p14:tracePt t="29674" x="4910138" y="1862138"/>
          <p14:tracePt t="29691" x="4900613" y="1862138"/>
          <p14:tracePt t="29735" x="4900613" y="1857375"/>
          <p14:tracePt t="29742" x="4905375" y="1857375"/>
          <p14:tracePt t="29757" x="4938713" y="1857375"/>
          <p14:tracePt t="29774" x="5000625" y="1862138"/>
          <p14:tracePt t="29791" x="5072063" y="1885950"/>
          <p14:tracePt t="29793" x="5110163" y="1890713"/>
          <p14:tracePt t="29807" x="5162550" y="1900238"/>
          <p14:tracePt t="29824" x="5191125" y="1905000"/>
          <p14:tracePt t="29841" x="5214938" y="1905000"/>
          <p14:tracePt t="29857" x="5219700" y="1905000"/>
          <p14:tracePt t="29874" x="5224463" y="1905000"/>
          <p14:tracePt t="29933" x="5219700" y="1905000"/>
          <p14:tracePt t="29939" x="5210175" y="1905000"/>
          <p14:tracePt t="29947" x="5195888" y="1905000"/>
          <p14:tracePt t="29957" x="5181600" y="1905000"/>
          <p14:tracePt t="29974" x="5148263" y="1900238"/>
          <p14:tracePt t="29991" x="5110163" y="1890713"/>
          <p14:tracePt t="30007" x="5095875" y="1890713"/>
          <p14:tracePt t="30024" x="5086350" y="1890713"/>
          <p14:tracePt t="30041" x="5072063" y="1890713"/>
          <p14:tracePt t="30057" x="5038725" y="1890713"/>
          <p14:tracePt t="30074" x="5019675" y="1890713"/>
          <p14:tracePt t="30091" x="4991100" y="1890713"/>
          <p14:tracePt t="30107" x="4953000" y="1890713"/>
          <p14:tracePt t="30124" x="4895850" y="1895475"/>
          <p14:tracePt t="30141" x="4857750" y="1895475"/>
          <p14:tracePt t="30157" x="4829175" y="1895475"/>
          <p14:tracePt t="30174" x="4791075" y="1895475"/>
          <p14:tracePt t="30192" x="4776788" y="1895475"/>
          <p14:tracePt t="30207" x="4767263" y="1895475"/>
          <p14:tracePt t="30224" x="4757738" y="1895475"/>
          <p14:tracePt t="30241" x="4752975" y="1895475"/>
          <p14:tracePt t="30548" x="4776788" y="1895475"/>
          <p14:tracePt t="30556" x="4800600" y="1890713"/>
          <p14:tracePt t="30563" x="4833938" y="1890713"/>
          <p14:tracePt t="30574" x="4881563" y="1885950"/>
          <p14:tracePt t="30590" x="4953000" y="1876425"/>
          <p14:tracePt t="30607" x="5067300" y="1876425"/>
          <p14:tracePt t="30624" x="5138738" y="1876425"/>
          <p14:tracePt t="30641" x="5195888" y="1876425"/>
          <p14:tracePt t="30657" x="5238750" y="1885950"/>
          <p14:tracePt t="30674" x="5314950" y="1885950"/>
          <p14:tracePt t="30691" x="5362575" y="1890713"/>
          <p14:tracePt t="30707" x="5400675" y="1890713"/>
          <p14:tracePt t="30724" x="5443538" y="1890713"/>
          <p14:tracePt t="30740" x="5495925" y="1905000"/>
          <p14:tracePt t="30757" x="5524500" y="1909763"/>
          <p14:tracePt t="30774" x="5548313" y="1914525"/>
          <p14:tracePt t="30791" x="5572125" y="1919288"/>
          <p14:tracePt t="30807" x="5576888" y="1919288"/>
          <p14:tracePt t="30824" x="5581650" y="1919288"/>
          <p14:tracePt t="30841" x="5586413" y="1919288"/>
          <p14:tracePt t="30886" x="5586413" y="1924050"/>
          <p14:tracePt t="30893" x="5581650" y="1928813"/>
          <p14:tracePt t="30907" x="5576888" y="1943100"/>
          <p14:tracePt t="30924" x="5510213" y="1981200"/>
          <p14:tracePt t="30941" x="5424488" y="2019300"/>
          <p14:tracePt t="30957" x="5338763" y="2062163"/>
          <p14:tracePt t="30974" x="5214938" y="2105025"/>
          <p14:tracePt t="30991" x="5129213" y="2124075"/>
          <p14:tracePt t="31007" x="5057775" y="2138363"/>
          <p14:tracePt t="31024" x="4995863" y="2152650"/>
          <p14:tracePt t="31041" x="4929188" y="2157413"/>
          <p14:tracePt t="31057" x="4900613" y="2157413"/>
          <p14:tracePt t="31074" x="4862513" y="2157413"/>
          <p14:tracePt t="31091" x="4843463" y="2157413"/>
          <p14:tracePt t="31107" x="4824413" y="2157413"/>
          <p14:tracePt t="31124" x="4814888" y="2157413"/>
          <p14:tracePt t="31140" x="4810125" y="2157413"/>
          <p14:tracePt t="31157" x="4805363" y="2157413"/>
          <p14:tracePt t="31216" x="4805363" y="2152650"/>
          <p14:tracePt t="31225" x="4814888" y="2147888"/>
          <p14:tracePt t="31231" x="4833938" y="2133600"/>
          <p14:tracePt t="31240" x="4857750" y="2128838"/>
          <p14:tracePt t="31257" x="4962525" y="2114550"/>
          <p14:tracePt t="31274" x="5086350" y="2105025"/>
          <p14:tracePt t="31276" x="5143500" y="2105025"/>
          <p14:tracePt t="31290" x="5224463" y="2105025"/>
          <p14:tracePt t="31307" x="5291138" y="2105025"/>
          <p14:tracePt t="31324" x="5343525" y="2105025"/>
          <p14:tracePt t="31341" x="5376863" y="2105025"/>
          <p14:tracePt t="31357" x="5410200" y="2109788"/>
          <p14:tracePt t="31374" x="5419725" y="2109788"/>
          <p14:tracePt t="31390" x="5429250" y="2109788"/>
          <p14:tracePt t="31407" x="5434013" y="2109788"/>
          <p14:tracePt t="31444" x="5434013" y="2114550"/>
          <p14:tracePt t="31457" x="5434013" y="2119313"/>
          <p14:tracePt t="31474" x="5400675" y="2147888"/>
          <p14:tracePt t="31490" x="5357813" y="2181225"/>
          <p14:tracePt t="31507" x="5291138" y="2209800"/>
          <p14:tracePt t="31524" x="5233988" y="2238375"/>
          <p14:tracePt t="31540" x="5162550" y="2266950"/>
          <p14:tracePt t="31557" x="5129213" y="2271713"/>
          <p14:tracePt t="31574" x="5105400" y="2276475"/>
          <p14:tracePt t="31590" x="5081588" y="2276475"/>
          <p14:tracePt t="31607" x="5076825" y="2276475"/>
          <p14:tracePt t="31624" x="5072063" y="2276475"/>
          <p14:tracePt t="31640" x="5062538" y="2276475"/>
          <p14:tracePt t="32297" x="5062538" y="2286000"/>
          <p14:tracePt t="32303" x="5062538" y="2305050"/>
          <p14:tracePt t="32310" x="5057775" y="2324100"/>
          <p14:tracePt t="32326" x="5043488" y="2357438"/>
          <p14:tracePt t="32341" x="5024438" y="2381250"/>
          <p14:tracePt t="32374" x="4991100" y="2424113"/>
          <p14:tracePt t="32407" x="4914900" y="2452688"/>
          <p14:tracePt t="32424" x="4876800" y="2457450"/>
          <p14:tracePt t="32440" x="4829175" y="2466975"/>
          <p14:tracePt t="32457" x="4781550" y="2466975"/>
          <p14:tracePt t="32474" x="4743450" y="2466975"/>
          <p14:tracePt t="32491" x="4714875" y="2466975"/>
          <p14:tracePt t="32507" x="4686300" y="2466975"/>
          <p14:tracePt t="32524" x="4643438" y="2466975"/>
          <p14:tracePt t="32540" x="4605338" y="2471738"/>
          <p14:tracePt t="32557" x="4562475" y="2476500"/>
          <p14:tracePt t="32574" x="4491038" y="2495550"/>
          <p14:tracePt t="32590" x="4438650" y="2514600"/>
          <p14:tracePt t="32607" x="4391025" y="2543175"/>
          <p14:tracePt t="32624" x="4338638" y="2562225"/>
          <p14:tracePt t="32640" x="4267200" y="2590800"/>
          <p14:tracePt t="32657" x="4233863" y="2600325"/>
          <p14:tracePt t="32674" x="4205288" y="2600325"/>
          <p14:tracePt t="32690" x="4191000" y="2600325"/>
          <p14:tracePt t="32707" x="4181475" y="2600325"/>
          <p14:tracePt t="32743" x="4186238" y="2600325"/>
          <p14:tracePt t="32757" x="4205288" y="2600325"/>
          <p14:tracePt t="32774" x="4257675" y="2600325"/>
          <p14:tracePt t="32790" x="4357688" y="2600325"/>
          <p14:tracePt t="32807" x="4476750" y="2600325"/>
          <p14:tracePt t="32824" x="4662488" y="2609850"/>
          <p14:tracePt t="32840" x="4772025" y="2609850"/>
          <p14:tracePt t="32857" x="4872038" y="2609850"/>
          <p14:tracePt t="32874" x="4962525" y="2609850"/>
          <p14:tracePt t="32890" x="5076825" y="2609850"/>
          <p14:tracePt t="32907" x="5138738" y="2609850"/>
          <p14:tracePt t="32924" x="5205413" y="2609850"/>
          <p14:tracePt t="32941" x="5305425" y="2619375"/>
          <p14:tracePt t="32957" x="5400675" y="2624138"/>
          <p14:tracePt t="32974" x="5476875" y="2624138"/>
          <p14:tracePt t="32990" x="5557838" y="2624138"/>
          <p14:tracePt t="33007" x="5672138" y="2624138"/>
          <p14:tracePt t="33024" x="5734050" y="2614613"/>
          <p14:tracePt t="33040" x="5805488" y="2609850"/>
          <p14:tracePt t="33057" x="5886450" y="2595563"/>
          <p14:tracePt t="33074" x="5972175" y="2586038"/>
          <p14:tracePt t="33090" x="6015038" y="2581275"/>
          <p14:tracePt t="33107" x="6057900" y="2581275"/>
          <p14:tracePt t="33124" x="6100763" y="2581275"/>
          <p14:tracePt t="33140" x="6167438" y="2581275"/>
          <p14:tracePt t="33157" x="6210300" y="2566988"/>
          <p14:tracePt t="33174" x="6272213" y="2562225"/>
          <p14:tracePt t="33190" x="6357938" y="2547938"/>
          <p14:tracePt t="33207" x="6400800" y="2533650"/>
          <p14:tracePt t="33224" x="6443663" y="2528888"/>
          <p14:tracePt t="33240" x="6505575" y="2524125"/>
          <p14:tracePt t="33257" x="6600825" y="2538413"/>
          <p14:tracePt t="33274" x="6648450" y="2543175"/>
          <p14:tracePt t="33290" x="6696075" y="2552700"/>
          <p14:tracePt t="33307" x="6724650" y="2552700"/>
          <p14:tracePt t="33324" x="6762750" y="2552700"/>
          <p14:tracePt t="33340" x="6786563" y="2552700"/>
          <p14:tracePt t="33357" x="6805613" y="2552700"/>
          <p14:tracePt t="33374" x="6838950" y="2552700"/>
          <p14:tracePt t="33390" x="6853238" y="2552700"/>
          <p14:tracePt t="33407" x="6867525" y="2557463"/>
          <p14:tracePt t="33424" x="6872288" y="2557463"/>
          <p14:tracePt t="33660" x="6924675" y="2557463"/>
          <p14:tracePt t="33668" x="6972300" y="2562225"/>
          <p14:tracePt t="33675" x="7019925" y="2562225"/>
          <p14:tracePt t="33690" x="7134225" y="2562225"/>
          <p14:tracePt t="33707" x="7210425" y="2562225"/>
          <p14:tracePt t="33724" x="7291388" y="2562225"/>
          <p14:tracePt t="33741" x="7367588" y="2562225"/>
          <p14:tracePt t="33757" x="7410450" y="2566988"/>
          <p14:tracePt t="33774" x="7439025" y="2581275"/>
          <p14:tracePt t="33790" x="7462838" y="2581275"/>
          <p14:tracePt t="33807" x="7486650" y="2581275"/>
          <p14:tracePt t="33823" x="7500938" y="2581275"/>
          <p14:tracePt t="33840" x="7515225" y="2581275"/>
          <p14:tracePt t="33857" x="7534275" y="2581275"/>
          <p14:tracePt t="33873" x="7543800" y="2581275"/>
          <p14:tracePt t="33890" x="7548563" y="2581275"/>
          <p14:tracePt t="34777" x="7510463" y="2557463"/>
          <p14:tracePt t="34784" x="7462838" y="2524125"/>
          <p14:tracePt t="34792" x="7400925" y="2490788"/>
          <p14:tracePt t="34807" x="7291388" y="2443163"/>
          <p14:tracePt t="34824" x="7205663" y="2390775"/>
          <p14:tracePt t="34840" x="7124700" y="2347913"/>
          <p14:tracePt t="34857" x="7053263" y="2290763"/>
          <p14:tracePt t="34890" x="6991350" y="2228850"/>
          <p14:tracePt t="34923" x="6877050" y="2157413"/>
          <p14:tracePt t="34940" x="6834188" y="2133600"/>
          <p14:tracePt t="34957" x="6786563" y="2105025"/>
          <p14:tracePt t="34974" x="6738938" y="2081213"/>
          <p14:tracePt t="34990" x="6710363" y="2071688"/>
          <p14:tracePt t="35007" x="6681788" y="2062163"/>
          <p14:tracePt t="35023" x="6653213" y="2057400"/>
          <p14:tracePt t="35040" x="6596063" y="2047875"/>
          <p14:tracePt t="35057" x="6553200" y="2028825"/>
          <p14:tracePt t="35074" x="6500813" y="2014538"/>
          <p14:tracePt t="35090" x="6438900" y="1995488"/>
          <p14:tracePt t="35107" x="6338888" y="1966913"/>
          <p14:tracePt t="35124" x="6272213" y="1938338"/>
          <p14:tracePt t="35140" x="6205538" y="1909763"/>
          <p14:tracePt t="35157" x="6086475" y="1862138"/>
          <p14:tracePt t="35174" x="6019800" y="1833563"/>
          <p14:tracePt t="35190" x="5953125" y="1804988"/>
          <p14:tracePt t="35207" x="5900738" y="1781175"/>
          <p14:tracePt t="35224" x="5843588" y="1757363"/>
          <p14:tracePt t="35240" x="5810250" y="1752600"/>
          <p14:tracePt t="35257" x="5772150" y="1738313"/>
          <p14:tracePt t="35273" x="5734050" y="1733550"/>
          <p14:tracePt t="35290" x="5695950" y="1724025"/>
          <p14:tracePt t="35307" x="5681663" y="1714500"/>
          <p14:tracePt t="35324" x="5672138" y="1714500"/>
          <p14:tracePt t="35340" x="5667375" y="1714500"/>
          <p14:tracePt t="35357" x="5657850" y="1714500"/>
          <p14:tracePt t="35643" x="5634038" y="1728788"/>
          <p14:tracePt t="35650" x="5614988" y="1747838"/>
          <p14:tracePt t="35657" x="5595938" y="1762125"/>
          <p14:tracePt t="35673" x="5548313" y="1785938"/>
          <p14:tracePt t="35690" x="5519738" y="1800225"/>
          <p14:tracePt t="35707" x="5505450" y="1809750"/>
          <p14:tracePt t="35724" x="5491163" y="1819275"/>
          <p14:tracePt t="35740" x="5486400" y="1819275"/>
          <p14:tracePt t="35757" x="5481638" y="1819275"/>
          <p14:tracePt t="35773" x="5457825" y="1828800"/>
          <p14:tracePt t="35790" x="5443538" y="1833563"/>
          <p14:tracePt t="35807" x="5414963" y="1838325"/>
          <p14:tracePt t="35823" x="5376863" y="1852613"/>
          <p14:tracePt t="35841" x="5314950" y="1866900"/>
          <p14:tracePt t="35857" x="5286375" y="1871663"/>
          <p14:tracePt t="35873" x="5253038" y="1871663"/>
          <p14:tracePt t="35890" x="5214938" y="1871663"/>
          <p14:tracePt t="35907" x="5181600" y="1857375"/>
          <p14:tracePt t="35923" x="5172075" y="1847850"/>
          <p14:tracePt t="35940" x="5162550" y="1847850"/>
          <p14:tracePt t="35973" x="5162550" y="1843088"/>
          <p14:tracePt t="35990" x="5162550" y="1838325"/>
          <p14:tracePt t="36007" x="5172075" y="1828800"/>
          <p14:tracePt t="36024" x="5210175" y="1804988"/>
          <p14:tracePt t="36040" x="5243513" y="1795463"/>
          <p14:tracePt t="36057" x="5272088" y="1781175"/>
          <p14:tracePt t="36073" x="5295900" y="1771650"/>
          <p14:tracePt t="36090" x="5319713" y="1757363"/>
          <p14:tracePt t="36107" x="5329238" y="1757363"/>
          <p14:tracePt t="36124" x="5338763" y="1757363"/>
          <p14:tracePt t="36140" x="5343525" y="1757363"/>
          <p14:tracePt t="36173" x="5348288" y="1757363"/>
          <p14:tracePt t="36193" x="5353050" y="1752600"/>
          <p14:tracePt t="36207" x="5367338" y="1747838"/>
          <p14:tracePt t="36224" x="5376863" y="1738313"/>
          <p14:tracePt t="36240" x="5400675" y="1728788"/>
          <p14:tracePt t="36257" x="5424488" y="1714500"/>
          <p14:tracePt t="36273" x="5486400" y="1690688"/>
          <p14:tracePt t="36290" x="5538788" y="1685925"/>
          <p14:tracePt t="36307" x="5572125" y="1671638"/>
          <p14:tracePt t="36323" x="5610225" y="1666875"/>
          <p14:tracePt t="36340" x="5657850" y="1652588"/>
          <p14:tracePt t="36357" x="5681663" y="1647825"/>
          <p14:tracePt t="36374" x="5700713" y="1638300"/>
          <p14:tracePt t="36390" x="5748338" y="1633538"/>
          <p14:tracePt t="36407" x="5776913" y="1633538"/>
          <p14:tracePt t="36423" x="5819775" y="1624013"/>
          <p14:tracePt t="36440" x="5872163" y="1614488"/>
          <p14:tracePt t="36457" x="5934075" y="1600200"/>
          <p14:tracePt t="36473" x="5976938" y="1595438"/>
          <p14:tracePt t="36490" x="6019800" y="1585913"/>
          <p14:tracePt t="36507" x="6081713" y="1581150"/>
          <p14:tracePt t="36523" x="6162675" y="1581150"/>
          <p14:tracePt t="36540" x="6219825" y="1581150"/>
          <p14:tracePt t="36557" x="6272213" y="1581150"/>
          <p14:tracePt t="36574" x="6338888" y="1581150"/>
          <p14:tracePt t="36590" x="6376988" y="1581150"/>
          <p14:tracePt t="36607" x="6424613" y="1590675"/>
          <p14:tracePt t="36623" x="6462713" y="1609725"/>
          <p14:tracePt t="36640" x="6524625" y="1633538"/>
          <p14:tracePt t="36657" x="6567488" y="1643063"/>
          <p14:tracePt t="36673" x="6600825" y="1657350"/>
          <p14:tracePt t="36690" x="6634163" y="1676400"/>
          <p14:tracePt t="36707" x="6677025" y="1700213"/>
          <p14:tracePt t="36723" x="6700838" y="1709738"/>
          <p14:tracePt t="36740" x="6715125" y="1714500"/>
          <p14:tracePt t="36757" x="6724650" y="1719263"/>
          <p14:tracePt t="36773" x="6734175" y="1728788"/>
          <p14:tracePt t="36790" x="6743700" y="1728788"/>
          <p14:tracePt t="36807" x="6748463" y="1733550"/>
          <p14:tracePt t="36823" x="6753225" y="1733550"/>
          <p14:tracePt t="36840" x="6757988" y="1733550"/>
          <p14:tracePt t="36857" x="6762750" y="1738313"/>
          <p14:tracePt t="36873" x="6762750" y="1743075"/>
          <p14:tracePt t="36890" x="6762750" y="1747838"/>
          <p14:tracePt t="37213" x="6738938" y="1757363"/>
          <p14:tracePt t="37221" x="6700838" y="1762125"/>
          <p14:tracePt t="37228" x="6657975" y="1762125"/>
          <p14:tracePt t="37240" x="6610350" y="1771650"/>
          <p14:tracePt t="37257" x="6486525" y="1771650"/>
          <p14:tracePt t="37273" x="6415088" y="1771650"/>
          <p14:tracePt t="37290" x="6338888" y="1771650"/>
          <p14:tracePt t="37307" x="6234113" y="1771650"/>
          <p14:tracePt t="37323" x="6091238" y="1771650"/>
          <p14:tracePt t="37340" x="6019800" y="1771650"/>
          <p14:tracePt t="37357" x="5976938" y="1771650"/>
          <p14:tracePt t="37374" x="5938838" y="1771650"/>
          <p14:tracePt t="37390" x="5929313" y="1771650"/>
          <p14:tracePt t="37407" x="5919788" y="1771650"/>
          <p14:tracePt t="37423" x="5915025" y="1771650"/>
          <p14:tracePt t="37440" x="5910263" y="1771650"/>
          <p14:tracePt t="37513" x="5915025" y="1771650"/>
          <p14:tracePt t="37521" x="5924550" y="1771650"/>
          <p14:tracePt t="37528" x="5943600" y="1762125"/>
          <p14:tracePt t="37540" x="5976938" y="1757363"/>
          <p14:tracePt t="37557" x="6124575" y="1757363"/>
          <p14:tracePt t="37573" x="6215063" y="1757363"/>
          <p14:tracePt t="37590" x="6315075" y="1757363"/>
          <p14:tracePt t="37607" x="6419850" y="1766888"/>
          <p14:tracePt t="37623" x="6557963" y="1785938"/>
          <p14:tracePt t="37640" x="6619875" y="1785938"/>
          <p14:tracePt t="37656" x="6662738" y="1790700"/>
          <p14:tracePt t="37673" x="6696075" y="1790700"/>
          <p14:tracePt t="37690" x="6729413" y="1790700"/>
          <p14:tracePt t="37707" x="6753225" y="1790700"/>
          <p14:tracePt t="37723" x="6767513" y="1790700"/>
          <p14:tracePt t="37741" x="6777038" y="1790700"/>
          <p14:tracePt t="37758" x="6786563" y="1790700"/>
          <p14:tracePt t="37773" x="6791325" y="1790700"/>
          <p14:tracePt t="37790" x="6796088" y="1790700"/>
          <p14:tracePt t="38013" x="6872288" y="1790700"/>
          <p14:tracePt t="38020" x="6972300" y="1790700"/>
          <p14:tracePt t="38027" x="7081838" y="1800225"/>
          <p14:tracePt t="38040" x="7205663" y="1809750"/>
          <p14:tracePt t="38057" x="7481888" y="1828800"/>
          <p14:tracePt t="38073" x="7629525" y="1833563"/>
          <p14:tracePt t="38090" x="7753350" y="1862138"/>
          <p14:tracePt t="38107" x="7848600" y="1890713"/>
          <p14:tracePt t="38123" x="7915275" y="1924050"/>
          <p14:tracePt t="38140" x="7939088" y="1933575"/>
          <p14:tracePt t="38157" x="7948613" y="1943100"/>
          <p14:tracePt t="38174" x="7958138" y="1943100"/>
          <p14:tracePt t="38190" x="7962900" y="1943100"/>
          <p14:tracePt t="38207" x="7967663" y="1943100"/>
          <p14:tracePt t="38223" x="7977188" y="1943100"/>
          <p14:tracePt t="38240" x="7986713" y="1943100"/>
          <p14:tracePt t="38257" x="7991475" y="1943100"/>
          <p14:tracePt t="38273" x="7996238" y="1943100"/>
          <p14:tracePt t="38290" x="8001000" y="1943100"/>
          <p14:tracePt t="38307" x="8005763" y="1943100"/>
          <p14:tracePt t="38323" x="8020050" y="1933575"/>
          <p14:tracePt t="38340" x="8048625" y="1924050"/>
          <p14:tracePt t="38357" x="8101013" y="1900238"/>
          <p14:tracePt t="38373" x="8224838" y="1852613"/>
          <p14:tracePt t="38390" x="8310563" y="1819275"/>
          <p14:tracePt t="38407" x="8396288" y="1804988"/>
          <p14:tracePt t="38423" x="8515350" y="1785938"/>
          <p14:tracePt t="38440" x="8596313" y="1776413"/>
          <p14:tracePt t="38457" x="8662988" y="1776413"/>
          <p14:tracePt t="38473" x="8724900" y="1776413"/>
          <p14:tracePt t="38490" x="8782050" y="1776413"/>
          <p14:tracePt t="38507" x="8820150" y="1776413"/>
          <p14:tracePt t="38523" x="8848725" y="1776413"/>
          <p14:tracePt t="38540" x="8867775" y="1776413"/>
          <p14:tracePt t="38556" x="8896350" y="1776413"/>
          <p14:tracePt t="38573" x="8915400" y="1776413"/>
          <p14:tracePt t="38590" x="8924925" y="1776413"/>
          <p14:tracePt t="38607" x="8943975" y="1776413"/>
          <p14:tracePt t="38623" x="8948738" y="1776413"/>
          <p14:tracePt t="38640" x="8958263" y="1776413"/>
          <p14:tracePt t="38657" x="8963025" y="1776413"/>
          <p14:tracePt t="38946" x="8877300" y="1809750"/>
          <p14:tracePt t="38953" x="8715375" y="1866900"/>
          <p14:tracePt t="38960" x="8548688" y="1924050"/>
          <p14:tracePt t="38973" x="8186738" y="2024063"/>
          <p14:tracePt t="38990" x="7972425" y="2081213"/>
          <p14:tracePt t="39007" x="7767638" y="2124075"/>
          <p14:tracePt t="39024" x="7596188" y="2162175"/>
          <p14:tracePt t="39040" x="7434263" y="2195513"/>
          <p14:tracePt t="39057" x="7310438" y="2205038"/>
          <p14:tracePt t="39073" x="7210425" y="2205038"/>
          <p14:tracePt t="39090" x="7119938" y="2205038"/>
          <p14:tracePt t="39106" x="7024688" y="2195513"/>
          <p14:tracePt t="39123" x="6972300" y="2185988"/>
          <p14:tracePt t="39140" x="6919913" y="2181225"/>
          <p14:tracePt t="39157" x="6843713" y="2166938"/>
          <p14:tracePt t="39173" x="6800850" y="2157413"/>
          <p14:tracePt t="39190" x="6757988" y="2147888"/>
          <p14:tracePt t="39207" x="6729413" y="2143125"/>
          <p14:tracePt t="39223" x="6696075" y="2128838"/>
          <p14:tracePt t="39240" x="6672263" y="2109788"/>
          <p14:tracePt t="39257" x="6648450" y="2095500"/>
          <p14:tracePt t="39273" x="6624638" y="2085975"/>
          <p14:tracePt t="39290" x="6591300" y="2076450"/>
          <p14:tracePt t="39306" x="6562725" y="2062163"/>
          <p14:tracePt t="39323" x="6529388" y="2062163"/>
          <p14:tracePt t="39340" x="6481763" y="2071688"/>
          <p14:tracePt t="39356" x="6419850" y="2081213"/>
          <p14:tracePt t="39373" x="6376988" y="2095500"/>
          <p14:tracePt t="39390" x="6334125" y="2114550"/>
          <p14:tracePt t="39407" x="6286500" y="2133600"/>
          <p14:tracePt t="39423" x="6243638" y="2147888"/>
          <p14:tracePt t="39440" x="6196013" y="2162175"/>
          <p14:tracePt t="39457" x="6148388" y="2171700"/>
          <p14:tracePt t="39473" x="6076950" y="2185988"/>
          <p14:tracePt t="39490" x="6034088" y="2185988"/>
          <p14:tracePt t="39507" x="5991225" y="2185988"/>
          <p14:tracePt t="39523" x="5957888" y="2181225"/>
          <p14:tracePt t="39540" x="5915025" y="2171700"/>
          <p14:tracePt t="39556" x="5891213" y="2166938"/>
          <p14:tracePt t="39573" x="5881688" y="2147888"/>
          <p14:tracePt t="39590" x="5862638" y="2119313"/>
          <p14:tracePt t="39606" x="5848350" y="2085975"/>
          <p14:tracePt t="39623" x="5843588" y="2033588"/>
          <p14:tracePt t="39640" x="5843588" y="1981200"/>
          <p14:tracePt t="39657" x="5857875" y="1928813"/>
          <p14:tracePt t="39673" x="5872163" y="1909763"/>
          <p14:tracePt t="39690" x="5891213" y="1895475"/>
          <p14:tracePt t="39706" x="5924550" y="1890713"/>
          <p14:tracePt t="39723" x="5986463" y="1881188"/>
          <p14:tracePt t="39740" x="6010275" y="1885950"/>
          <p14:tracePt t="39757" x="6029325" y="1885950"/>
          <p14:tracePt t="39773" x="6053138" y="1905000"/>
          <p14:tracePt t="39791" x="6067425" y="1928813"/>
          <p14:tracePt t="39807" x="6086475" y="1962150"/>
          <p14:tracePt t="39823" x="6091238" y="2009775"/>
          <p14:tracePt t="39840" x="6091238" y="2062163"/>
          <p14:tracePt t="39856" x="6091238" y="2076450"/>
          <p14:tracePt t="39873" x="6091238" y="2090738"/>
          <p14:tracePt t="39890" x="6086475" y="2095500"/>
          <p14:tracePt t="39906" x="6076950" y="2105025"/>
          <p14:tracePt t="39923" x="6072188" y="2109788"/>
          <p14:tracePt t="39940" x="6062663" y="2109788"/>
          <p14:tracePt t="39957" x="6053138" y="2109788"/>
          <p14:tracePt t="39990" x="6053138" y="2114550"/>
          <p14:tracePt t="40537" x="6057900" y="2114550"/>
          <p14:tracePt t="40552" x="6062663" y="2114550"/>
          <p14:tracePt t="40559" x="6067425" y="2114550"/>
          <p14:tracePt t="40575" x="6072188" y="2114550"/>
          <p14:tracePt t="40633" x="6076950" y="2114550"/>
          <p14:tracePt t="40640" x="6076950" y="2119313"/>
          <p14:tracePt t="40647" x="6081713" y="2124075"/>
          <p14:tracePt t="40673" x="6100763" y="2133600"/>
          <p14:tracePt t="40706" x="6157913" y="2152650"/>
          <p14:tracePt t="40723" x="6172200" y="2157413"/>
          <p14:tracePt t="40740" x="6176963" y="2162175"/>
          <p14:tracePt t="40756" x="6186488" y="2162175"/>
          <p14:tracePt t="40830" x="6191250" y="2162175"/>
          <p14:tracePt t="41117" x="6186488" y="2162175"/>
          <p14:tracePt t="41125" x="6176963" y="2162175"/>
          <p14:tracePt t="41131" x="6162675" y="2162175"/>
          <p14:tracePt t="41140" x="6153150" y="2162175"/>
          <p14:tracePt t="41156" x="6138863" y="2162175"/>
          <p14:tracePt t="41173" x="6134100" y="2162175"/>
          <p14:tracePt t="41206" x="6119813" y="2162175"/>
          <p14:tracePt t="41256" x="6115050" y="2162175"/>
          <p14:tracePt t="41498" x="6153150" y="2162175"/>
          <p14:tracePt t="41506" x="6210300" y="2162175"/>
          <p14:tracePt t="41513" x="6276975" y="2162175"/>
          <p14:tracePt t="41523" x="6357938" y="2162175"/>
          <p14:tracePt t="41540" x="6553200" y="2157413"/>
          <p14:tracePt t="41556" x="6853238" y="2157413"/>
          <p14:tracePt t="41573" x="7086600" y="2162175"/>
          <p14:tracePt t="41590" x="7296150" y="2162175"/>
          <p14:tracePt t="41606" x="7529513" y="2162175"/>
          <p14:tracePt t="41623" x="7872413" y="2147888"/>
          <p14:tracePt t="41640" x="8072438" y="2128838"/>
          <p14:tracePt t="41656" x="8262938" y="2090738"/>
          <p14:tracePt t="41673" x="8420100" y="2076450"/>
          <p14:tracePt t="41689" x="8601075" y="2081213"/>
          <p14:tracePt t="41706" x="8677275" y="2100263"/>
          <p14:tracePt t="41723" x="8729663" y="2114550"/>
          <p14:tracePt t="41740" x="8763000" y="2124075"/>
          <p14:tracePt t="41756" x="8772525" y="2124075"/>
          <p14:tracePt t="41946" x="8791575" y="2124075"/>
          <p14:tracePt t="41953" x="8839200" y="2114550"/>
          <p14:tracePt t="41961" x="8867775" y="2105025"/>
          <p14:tracePt t="41973" x="8901113" y="2105025"/>
          <p14:tracePt t="41990" x="8986838" y="2090738"/>
          <p14:tracePt t="42006" x="9029700" y="2090738"/>
          <p14:tracePt t="42023" x="9067800" y="2090738"/>
          <p14:tracePt t="42040" x="9086850" y="2090738"/>
          <p14:tracePt t="42056" x="9105900" y="2090738"/>
          <p14:tracePt t="42073" x="9110663" y="2090738"/>
          <p14:tracePt t="42089" x="9120188" y="2090738"/>
          <p14:tracePt t="42106" x="9124950" y="2090738"/>
          <p14:tracePt t="42123" x="9134475" y="2090738"/>
          <p14:tracePt t="42140" x="9139238" y="2090738"/>
          <p14:tracePt t="42156" x="9148763" y="2090738"/>
          <p14:tracePt t="42173" x="9163050" y="2095500"/>
          <p14:tracePt t="42190" x="9167813" y="2095500"/>
          <p14:tracePt t="42206" x="9177338" y="2095500"/>
          <p14:tracePt t="42223" x="9182100" y="2095500"/>
          <p14:tracePt t="42239" x="9186863" y="2095500"/>
          <p14:tracePt t="43092" x="9163050" y="2105025"/>
          <p14:tracePt t="43099" x="9115425" y="2124075"/>
          <p14:tracePt t="43106" x="9058275" y="2138363"/>
          <p14:tracePt t="43123" x="8929688" y="2157413"/>
          <p14:tracePt t="43140" x="8824913" y="2171700"/>
          <p14:tracePt t="43156" x="8710613" y="2181225"/>
          <p14:tracePt t="43190" x="8486775" y="2181225"/>
          <p14:tracePt t="43223" x="8215313" y="2162175"/>
          <p14:tracePt t="43240" x="8110538" y="2143125"/>
          <p14:tracePt t="43256" x="8005763" y="2138363"/>
          <p14:tracePt t="43273" x="7896225" y="2138363"/>
          <p14:tracePt t="43289" x="7758113" y="2147888"/>
          <p14:tracePt t="43306" x="7643813" y="2157413"/>
          <p14:tracePt t="43323" x="7515225" y="2171700"/>
          <p14:tracePt t="43340" x="7367588" y="2190750"/>
          <p14:tracePt t="43356" x="7286625" y="2195513"/>
          <p14:tracePt t="43373" x="7205663" y="2205038"/>
          <p14:tracePt t="43390" x="7110413" y="2219325"/>
          <p14:tracePt t="43406" x="6986588" y="2228850"/>
          <p14:tracePt t="43423" x="6934200" y="2228850"/>
          <p14:tracePt t="43440" x="6886575" y="2228850"/>
          <p14:tracePt t="43456" x="6862763" y="2228850"/>
          <p14:tracePt t="43473" x="6843713" y="2228850"/>
          <p14:tracePt t="43810" x="6834188" y="2228850"/>
          <p14:tracePt t="43817" x="6824663" y="2228850"/>
          <p14:tracePt t="43825" x="6815138" y="2228850"/>
          <p14:tracePt t="43839" x="6772275" y="2228850"/>
          <p14:tracePt t="43856" x="6719888" y="2228850"/>
          <p14:tracePt t="43889" x="6610350" y="2233613"/>
          <p14:tracePt t="43923" x="6496050" y="2233613"/>
          <p14:tracePt t="43940" x="6462713" y="2205038"/>
          <p14:tracePt t="43956" x="6410325" y="2157413"/>
          <p14:tracePt t="43973" x="6376988" y="2090738"/>
          <p14:tracePt t="43990" x="6362700" y="2043113"/>
          <p14:tracePt t="44006" x="6348413" y="2009775"/>
          <p14:tracePt t="44023" x="6348413" y="1962150"/>
          <p14:tracePt t="44040" x="6353175" y="1924050"/>
          <p14:tracePt t="44056" x="6367463" y="1881188"/>
          <p14:tracePt t="44073" x="6396038" y="1843088"/>
          <p14:tracePt t="44089" x="6429375" y="1809750"/>
          <p14:tracePt t="44106" x="6472238" y="1804988"/>
          <p14:tracePt t="44123" x="6515100" y="1804988"/>
          <p14:tracePt t="44140" x="6543675" y="1804988"/>
          <p14:tracePt t="44156" x="6586538" y="1828800"/>
          <p14:tracePt t="44173" x="6610350" y="1838325"/>
          <p14:tracePt t="44189" x="6634163" y="1862138"/>
          <p14:tracePt t="44206" x="6657975" y="1890713"/>
          <p14:tracePt t="44223" x="6672263" y="1928813"/>
          <p14:tracePt t="44240" x="6686550" y="1952625"/>
          <p14:tracePt t="44256" x="6691313" y="1962150"/>
          <p14:tracePt t="44273" x="6691313" y="1976438"/>
          <p14:tracePt t="44289" x="6696075" y="1981200"/>
          <p14:tracePt t="44306" x="6696075" y="2000250"/>
          <p14:tracePt t="44323" x="6696075" y="2024063"/>
          <p14:tracePt t="44339" x="6696075" y="2043113"/>
          <p14:tracePt t="44356" x="6696075" y="2057400"/>
          <p14:tracePt t="44373" x="6696075" y="2066925"/>
          <p14:tracePt t="44390" x="6696075" y="2076450"/>
          <p14:tracePt t="44406" x="6696075" y="2081213"/>
          <p14:tracePt t="44423" x="6696075" y="2085975"/>
          <p14:tracePt t="44440" x="6696075" y="2090738"/>
          <p14:tracePt t="44456" x="6696075" y="2100263"/>
          <p14:tracePt t="44473" x="6696075" y="2114550"/>
          <p14:tracePt t="44490" x="6696075" y="2119313"/>
          <p14:tracePt t="44506" x="6696075" y="2128838"/>
          <p14:tracePt t="44523" x="6696075" y="2138363"/>
          <p14:tracePt t="44831" x="6677025" y="2138363"/>
          <p14:tracePt t="44838" x="6653213" y="2138363"/>
          <p14:tracePt t="44845" x="6629400" y="2138363"/>
          <p14:tracePt t="44856" x="6605588" y="2138363"/>
          <p14:tracePt t="44874" x="6567488" y="2138363"/>
          <p14:tracePt t="44890" x="6529388" y="2133600"/>
          <p14:tracePt t="44906" x="6510338" y="2124075"/>
          <p14:tracePt t="44923" x="6500813" y="2109788"/>
          <p14:tracePt t="44939" x="6491288" y="2076450"/>
          <p14:tracePt t="44956" x="6477000" y="1981200"/>
          <p14:tracePt t="44973" x="6477000" y="1933575"/>
          <p14:tracePt t="44990" x="6491288" y="1905000"/>
          <p14:tracePt t="45006" x="6519863" y="1871663"/>
          <p14:tracePt t="45023" x="6548438" y="1847850"/>
          <p14:tracePt t="45039" x="6577013" y="1828800"/>
          <p14:tracePt t="45056" x="6615113" y="1814513"/>
          <p14:tracePt t="45073" x="6662738" y="1809750"/>
          <p14:tracePt t="45089" x="6681788" y="1809750"/>
          <p14:tracePt t="45106" x="6705600" y="1819275"/>
          <p14:tracePt t="45123" x="6729413" y="1843088"/>
          <p14:tracePt t="45139" x="6767513" y="1890713"/>
          <p14:tracePt t="45156" x="6786563" y="1914525"/>
          <p14:tracePt t="45173" x="6800850" y="1943100"/>
          <p14:tracePt t="45190" x="6819900" y="1976438"/>
          <p14:tracePt t="45206" x="6824663" y="2000250"/>
          <p14:tracePt t="45223" x="6824663" y="2028825"/>
          <p14:tracePt t="45239" x="6824663" y="2047875"/>
          <p14:tracePt t="45256" x="6819900" y="2095500"/>
          <p14:tracePt t="45273" x="6815138" y="2119313"/>
          <p14:tracePt t="45289" x="6800850" y="2143125"/>
          <p14:tracePt t="45306" x="6796088" y="2162175"/>
          <p14:tracePt t="45323" x="6791325" y="2171700"/>
          <p14:tracePt t="45339" x="6791325" y="2181225"/>
          <p14:tracePt t="45373" x="6791325" y="2185988"/>
          <p14:tracePt t="45822" x="6791325" y="2190750"/>
          <p14:tracePt t="45840" x="6791325" y="2185988"/>
          <p14:tracePt t="49116" x="6777038" y="2185988"/>
          <p14:tracePt t="49124" x="6734175" y="2185988"/>
          <p14:tracePt t="49131" x="6653213" y="2185988"/>
          <p14:tracePt t="49139" x="6562725" y="2176463"/>
          <p14:tracePt t="49156" x="6362700" y="2138363"/>
          <p14:tracePt t="49172" x="6091238" y="2052638"/>
          <p14:tracePt t="49206" x="5667375" y="1890713"/>
          <p14:tracePt t="49239" x="5429250" y="1814513"/>
          <p14:tracePt t="49256" x="5319713" y="1785938"/>
          <p14:tracePt t="49272" x="5272088" y="1781175"/>
          <p14:tracePt t="49289" x="5229225" y="1776413"/>
          <p14:tracePt t="49306" x="5181600" y="1762125"/>
          <p14:tracePt t="49322" x="5133975" y="1752600"/>
          <p14:tracePt t="49339" x="5114925" y="1743075"/>
          <p14:tracePt t="49356" x="5091113" y="1738313"/>
          <p14:tracePt t="49372" x="5072063" y="1728788"/>
          <p14:tracePt t="49389" x="5057775" y="1719263"/>
          <p14:tracePt t="49406" x="5033963" y="1714500"/>
          <p14:tracePt t="49422" x="5005388" y="1709738"/>
          <p14:tracePt t="49439" x="4957763" y="1695450"/>
          <p14:tracePt t="49456" x="4933950" y="1685925"/>
          <p14:tracePt t="49472" x="4914900" y="1671638"/>
          <p14:tracePt t="49489" x="4895850" y="1666875"/>
          <p14:tracePt t="49506" x="4886325" y="1662113"/>
          <p14:tracePt t="49522" x="4881563" y="1662113"/>
          <p14:tracePt t="49747" x="4891088" y="1662113"/>
          <p14:tracePt t="49755" x="4900613" y="1666875"/>
          <p14:tracePt t="49762" x="4910138" y="1681163"/>
          <p14:tracePt t="49772" x="4919663" y="1690688"/>
          <p14:tracePt t="49789" x="4933950" y="1704975"/>
          <p14:tracePt t="49806" x="4948238" y="1719263"/>
          <p14:tracePt t="49822" x="4953000" y="1724025"/>
          <p14:tracePt t="49839" x="4957763" y="1733550"/>
          <p14:tracePt t="50129" x="5043488" y="1747838"/>
          <p14:tracePt t="50136" x="5133975" y="1762125"/>
          <p14:tracePt t="50143" x="5224463" y="1781175"/>
          <p14:tracePt t="50155" x="5334000" y="1800225"/>
          <p14:tracePt t="50172" x="5676900" y="1847850"/>
          <p14:tracePt t="50189" x="5834063" y="1876425"/>
          <p14:tracePt t="50206" x="5991225" y="1890713"/>
          <p14:tracePt t="50222" x="6105525" y="1909763"/>
          <p14:tracePt t="50239" x="6224588" y="1924050"/>
          <p14:tracePt t="50256" x="6272213" y="1938338"/>
          <p14:tracePt t="50272" x="6315075" y="1943100"/>
          <p14:tracePt t="50289" x="6343650" y="1952625"/>
          <p14:tracePt t="50290" x="6362700" y="1957388"/>
          <p14:tracePt t="50306" x="6376988" y="1962150"/>
          <p14:tracePt t="50322" x="6391275" y="1971675"/>
          <p14:tracePt t="50339" x="6405563" y="1971675"/>
          <p14:tracePt t="50356" x="6410325" y="1971675"/>
          <p14:tracePt t="50372" x="6419850" y="1971675"/>
          <p14:tracePt t="50389" x="6429375" y="1981200"/>
          <p14:tracePt t="50406" x="6438900" y="1985963"/>
          <p14:tracePt t="50422" x="6462713" y="1995488"/>
          <p14:tracePt t="50439" x="6472238" y="2000250"/>
          <p14:tracePt t="50456" x="6486525" y="2009775"/>
          <p14:tracePt t="50472" x="6500813" y="2028825"/>
          <p14:tracePt t="50489" x="6538913" y="2057400"/>
          <p14:tracePt t="50506" x="6562725" y="2076450"/>
          <p14:tracePt t="50522" x="6577013" y="2085975"/>
          <p14:tracePt t="50539" x="6591300" y="2090738"/>
          <p14:tracePt t="50556" x="6600825" y="2100263"/>
          <p14:tracePt t="50572" x="6605588" y="2109788"/>
          <p14:tracePt t="50589" x="6610350" y="2114550"/>
          <p14:tracePt t="50606" x="6619875" y="2124075"/>
          <p14:tracePt t="50622" x="6629400" y="2128838"/>
          <p14:tracePt t="50639" x="6634163" y="2138363"/>
          <p14:tracePt t="50655" x="6638925" y="2138363"/>
          <p14:tracePt t="50672" x="6648450" y="2138363"/>
          <p14:tracePt t="50689" x="6653213" y="2138363"/>
          <p14:tracePt t="50761" x="6648450" y="2138363"/>
          <p14:tracePt t="50768" x="6629400" y="2138363"/>
          <p14:tracePt t="50776" x="6577013" y="2119313"/>
          <p14:tracePt t="50789" x="6419850" y="2066925"/>
          <p14:tracePt t="50806" x="6234113" y="2005013"/>
          <p14:tracePt t="50822" x="6043613" y="1938338"/>
          <p14:tracePt t="50839" x="5891213" y="1895475"/>
          <p14:tracePt t="50856" x="5772150" y="1857375"/>
          <p14:tracePt t="50872" x="5715000" y="1833563"/>
          <p14:tracePt t="50889" x="5662613" y="1824038"/>
          <p14:tracePt t="50906" x="5610225" y="1809750"/>
          <p14:tracePt t="50922" x="5548313" y="1785938"/>
          <p14:tracePt t="50939" x="5510213" y="1771650"/>
          <p14:tracePt t="50956" x="5491163" y="1766888"/>
          <p14:tracePt t="50973" x="5472113" y="1762125"/>
          <p14:tracePt t="51026" x="5491163" y="1762125"/>
          <p14:tracePt t="51032" x="5519738" y="1771650"/>
          <p14:tracePt t="51040" x="5576888" y="1804988"/>
          <p14:tracePt t="51056" x="5753100" y="1876425"/>
          <p14:tracePt t="51072" x="5991225" y="1976438"/>
          <p14:tracePt t="51089" x="6191250" y="2071688"/>
          <p14:tracePt t="51106" x="6457950" y="2166938"/>
          <p14:tracePt t="51122" x="6572250" y="2190750"/>
          <p14:tracePt t="51139" x="6634163" y="2195513"/>
          <p14:tracePt t="51156" x="6672263" y="2209800"/>
          <p14:tracePt t="51172" x="6705600" y="2209800"/>
          <p14:tracePt t="51189" x="6719888" y="2209800"/>
          <p14:tracePt t="51206" x="6724650" y="2209800"/>
          <p14:tracePt t="51553" x="6729413" y="2209800"/>
          <p14:tracePt t="51560" x="6734175" y="2209800"/>
          <p14:tracePt t="51575" x="6738938" y="2209800"/>
          <p14:tracePt t="51589" x="6743700" y="2209800"/>
          <p14:tracePt t="51657" x="6748463" y="2205038"/>
          <p14:tracePt t="51664" x="6753225" y="2200275"/>
          <p14:tracePt t="51689" x="6757988" y="2195513"/>
          <p14:tracePt t="51752" x="6762750" y="2190750"/>
          <p14:tracePt t="51767" x="6767513" y="2185988"/>
          <p14:tracePt t="51773" x="6772275" y="2181225"/>
          <p14:tracePt t="51789" x="6777038" y="2181225"/>
          <p14:tracePt t="51806" x="6781800" y="2181225"/>
          <p14:tracePt t="51822" x="6786563" y="2181225"/>
          <p14:tracePt t="51883" x="6781800" y="2181225"/>
          <p14:tracePt t="51891" x="6777038" y="2181225"/>
          <p14:tracePt t="51898" x="6762750" y="2181225"/>
          <p14:tracePt t="51906" x="6748463" y="2185988"/>
          <p14:tracePt t="51922" x="6700838" y="2200275"/>
          <p14:tracePt t="51939" x="6629400" y="2214563"/>
          <p14:tracePt t="51956" x="6572250" y="2214563"/>
          <p14:tracePt t="51972" x="6500813" y="2200275"/>
          <p14:tracePt t="51989" x="6481763" y="2181225"/>
          <p14:tracePt t="52005" x="6457950" y="2157413"/>
          <p14:tracePt t="52022" x="6438900" y="2105025"/>
          <p14:tracePt t="52039" x="6429375" y="2062163"/>
          <p14:tracePt t="52055" x="6438900" y="2009775"/>
          <p14:tracePt t="52072" x="6462713" y="1971675"/>
          <p14:tracePt t="52089" x="6500813" y="1928813"/>
          <p14:tracePt t="52106" x="6538913" y="1909763"/>
          <p14:tracePt t="52122" x="6572250" y="1900238"/>
          <p14:tracePt t="52139" x="6619875" y="1905000"/>
          <p14:tracePt t="52156" x="6691313" y="1952625"/>
          <p14:tracePt t="52172" x="6729413" y="1985963"/>
          <p14:tracePt t="52189" x="6762750" y="2024063"/>
          <p14:tracePt t="52206" x="6791325" y="2071688"/>
          <p14:tracePt t="52222" x="6796088" y="2100263"/>
          <p14:tracePt t="52239" x="6800850" y="2124075"/>
          <p14:tracePt t="52256" x="6800850" y="2143125"/>
          <p14:tracePt t="52272" x="6800850" y="2157413"/>
          <p14:tracePt t="52289" x="6800850" y="2162175"/>
          <p14:tracePt t="52305" x="6800850" y="2166938"/>
          <p14:tracePt t="52345" x="6800850" y="2171700"/>
          <p14:tracePt t="52588" x="6810375" y="2162175"/>
          <p14:tracePt t="52595" x="6815138" y="2143125"/>
          <p14:tracePt t="52605" x="6819900" y="2133600"/>
          <p14:tracePt t="52622" x="6824663" y="2114550"/>
          <p14:tracePt t="52639" x="6824663" y="2095500"/>
          <p14:tracePt t="52655" x="6824663" y="2081213"/>
          <p14:tracePt t="52672" x="6819900" y="2071688"/>
          <p14:tracePt t="52689" x="6810375" y="2062163"/>
          <p14:tracePt t="52705" x="6805613" y="2057400"/>
          <p14:tracePt t="52722" x="6800850" y="2057400"/>
          <p14:tracePt t="52739" x="6800850" y="2062163"/>
          <p14:tracePt t="52755" x="6810375" y="2105025"/>
          <p14:tracePt t="52772" x="6872288" y="2209800"/>
          <p14:tracePt t="52789" x="6934200" y="2281238"/>
          <p14:tracePt t="52806" x="7010400" y="2333625"/>
          <p14:tracePt t="52823" x="7200900" y="2414588"/>
          <p14:tracePt t="52839" x="7358063" y="2438400"/>
          <p14:tracePt t="52856" x="7486650" y="2457450"/>
          <p14:tracePt t="52872" x="7620000" y="2462213"/>
          <p14:tracePt t="52889" x="7834313" y="2481263"/>
          <p14:tracePt t="52905" x="7967663" y="2481263"/>
          <p14:tracePt t="52922" x="8077200" y="2481263"/>
          <p14:tracePt t="52939" x="8191500" y="2476500"/>
          <p14:tracePt t="52955" x="8310563" y="2462213"/>
          <p14:tracePt t="52972" x="8348663" y="2452688"/>
          <p14:tracePt t="52989" x="8367713" y="2433638"/>
          <p14:tracePt t="53006" x="8382000" y="2428875"/>
          <p14:tracePt t="53191" x="8415338" y="2428875"/>
          <p14:tracePt t="53198" x="8448675" y="2428875"/>
          <p14:tracePt t="53205" x="8472488" y="2428875"/>
          <p14:tracePt t="53223" x="8510588" y="2428875"/>
          <p14:tracePt t="53239" x="8520113" y="2428875"/>
          <p14:tracePt t="53256" x="8524875" y="2428875"/>
          <p14:tracePt t="53289" x="8501063" y="2428875"/>
          <p14:tracePt t="53305" x="8429625" y="2433638"/>
          <p14:tracePt t="53322" x="8229600" y="2433638"/>
          <p14:tracePt t="53339" x="8105775" y="2428875"/>
          <p14:tracePt t="53356" x="8005763" y="2424113"/>
          <p14:tracePt t="53372" x="7877175" y="2395538"/>
          <p14:tracePt t="53389" x="7724775" y="2366963"/>
          <p14:tracePt t="53405" x="7653338" y="2343150"/>
          <p14:tracePt t="53422" x="7600950" y="2328863"/>
          <p14:tracePt t="53439" x="7553325" y="2319338"/>
          <p14:tracePt t="53455" x="7510463" y="2319338"/>
          <p14:tracePt t="53472" x="7467600" y="2319338"/>
          <p14:tracePt t="53489" x="7419975" y="2319338"/>
          <p14:tracePt t="53505" x="7343775" y="2309813"/>
          <p14:tracePt t="53522" x="7291388" y="2309813"/>
          <p14:tracePt t="53539" x="7258050" y="2305050"/>
          <p14:tracePt t="53555" x="7234238" y="2295525"/>
          <p14:tracePt t="53572" x="7200900" y="2290763"/>
          <p14:tracePt t="53589" x="7177088" y="2276475"/>
          <p14:tracePt t="53605" x="7167563" y="2271713"/>
          <p14:tracePt t="53622" x="7143750" y="2262188"/>
          <p14:tracePt t="53639" x="7124700" y="2257425"/>
          <p14:tracePt t="53655" x="7110413" y="2247900"/>
          <p14:tracePt t="53672" x="7096125" y="2243138"/>
          <p14:tracePt t="53689" x="7091363" y="2238375"/>
          <p14:tracePt t="53705" x="7081838" y="2238375"/>
          <p14:tracePt t="53722" x="7077075" y="2238375"/>
          <p14:tracePt t="53815" x="7086600" y="2238375"/>
          <p14:tracePt t="53821" x="7091363" y="2238375"/>
          <p14:tracePt t="53829" x="7110413" y="2238375"/>
          <p14:tracePt t="53839" x="7134225" y="2238375"/>
          <p14:tracePt t="53855" x="7205663" y="2243138"/>
          <p14:tracePt t="53872" x="7334250" y="2262188"/>
          <p14:tracePt t="53889" x="7415213" y="2276475"/>
          <p14:tracePt t="53905" x="7496175" y="2276475"/>
          <p14:tracePt t="53922" x="7586663" y="2290763"/>
          <p14:tracePt t="53939" x="7734300" y="2290763"/>
          <p14:tracePt t="53955" x="7824788" y="2290763"/>
          <p14:tracePt t="53972" x="7896225" y="2290763"/>
          <p14:tracePt t="53989" x="7943850" y="2290763"/>
          <p14:tracePt t="54005" x="8005763" y="2281238"/>
          <p14:tracePt t="54022" x="8048625" y="2281238"/>
          <p14:tracePt t="54039" x="8096250" y="2281238"/>
          <p14:tracePt t="54056" x="8158163" y="2281238"/>
          <p14:tracePt t="54072" x="8196263" y="2281238"/>
          <p14:tracePt t="54089" x="8229600" y="2281238"/>
          <p14:tracePt t="54105" x="8258175" y="2281238"/>
          <p14:tracePt t="54122" x="8296275" y="2281238"/>
          <p14:tracePt t="54139" x="8320088" y="2281238"/>
          <p14:tracePt t="54155" x="8348663" y="2281238"/>
          <p14:tracePt t="54172" x="8377238" y="2276475"/>
          <p14:tracePt t="54189" x="8439150" y="2271713"/>
          <p14:tracePt t="54205" x="8472488" y="2271713"/>
          <p14:tracePt t="54222" x="8510588" y="2271713"/>
          <p14:tracePt t="54239" x="8553450" y="2271713"/>
          <p14:tracePt t="54255" x="8582025" y="2266950"/>
          <p14:tracePt t="54272" x="8615363" y="2257425"/>
          <p14:tracePt t="54289" x="8634413" y="2252663"/>
          <p14:tracePt t="54290" x="8653463" y="2252663"/>
          <p14:tracePt t="54307" x="8672513" y="2252663"/>
          <p14:tracePt t="54322" x="8696325" y="2252663"/>
          <p14:tracePt t="54339" x="8720138" y="2247900"/>
          <p14:tracePt t="54355" x="8734425" y="2247900"/>
          <p14:tracePt t="54372" x="8753475" y="2243138"/>
          <p14:tracePt t="54389" x="8763000" y="2238375"/>
          <p14:tracePt t="54405" x="8777288" y="2233613"/>
          <p14:tracePt t="54423" x="8796338" y="2228850"/>
          <p14:tracePt t="54439" x="8810625" y="2228850"/>
          <p14:tracePt t="54455" x="8815388" y="2228850"/>
          <p14:tracePt t="54472" x="8820150" y="2228850"/>
          <p14:tracePt t="54489" x="8829675" y="2228850"/>
          <p14:tracePt t="54547" x="8829675" y="2224088"/>
          <p14:tracePt t="54555" x="8834438" y="2219325"/>
          <p14:tracePt t="54562" x="8839200" y="2219325"/>
          <p14:tracePt t="54572" x="8839200" y="2214563"/>
          <p14:tracePt t="54589" x="8848725" y="2200275"/>
          <p14:tracePt t="54606" x="8858250" y="2181225"/>
          <p14:tracePt t="54622" x="8872538" y="2171700"/>
          <p14:tracePt t="54639" x="8882063" y="2152650"/>
          <p14:tracePt t="54655" x="8891588" y="2143125"/>
          <p14:tracePt t="54672" x="8901113" y="2133600"/>
          <p14:tracePt t="54689" x="8901113" y="2128838"/>
          <p14:tracePt t="54705" x="8901113" y="2119313"/>
          <p14:tracePt t="54722" x="8901113" y="2114550"/>
          <p14:tracePt t="54739" x="8901113" y="2109788"/>
          <p14:tracePt t="54755" x="8905875" y="2105025"/>
          <p14:tracePt t="54772" x="8910638" y="2100263"/>
          <p14:tracePt t="54789" x="8920163" y="2090738"/>
          <p14:tracePt t="54805" x="8929688" y="2081213"/>
          <p14:tracePt t="54822" x="8934450" y="2076450"/>
          <p14:tracePt t="54839" x="8939213" y="2071688"/>
          <p14:tracePt t="54855" x="8948738" y="2062163"/>
          <p14:tracePt t="54872" x="8948738" y="2052638"/>
          <p14:tracePt t="54889" x="8948738" y="2047875"/>
          <p14:tracePt t="54905" x="8948738" y="2043113"/>
          <p14:tracePt t="54922" x="8948738" y="2038350"/>
          <p14:tracePt t="55121" x="8948738" y="2033588"/>
          <p14:tracePt t="55128" x="8943975" y="2033588"/>
          <p14:tracePt t="55138" x="8934450" y="2028825"/>
          <p14:tracePt t="55155" x="8920163" y="2024063"/>
          <p14:tracePt t="55172" x="8877300" y="2014538"/>
          <p14:tracePt t="55189" x="8848725" y="2000250"/>
          <p14:tracePt t="55205" x="8820150" y="1995488"/>
          <p14:tracePt t="55222" x="8758238" y="1990725"/>
          <p14:tracePt t="55239" x="8705850" y="1976438"/>
          <p14:tracePt t="55255" x="8643938" y="1971675"/>
          <p14:tracePt t="55272" x="8586788" y="1962150"/>
          <p14:tracePt t="55289" x="8472488" y="1947863"/>
          <p14:tracePt t="55305" x="8420100" y="1947863"/>
          <p14:tracePt t="55323" x="8377238" y="1947863"/>
          <p14:tracePt t="55339" x="8334375" y="1943100"/>
          <p14:tracePt t="55355" x="8267700" y="1938338"/>
          <p14:tracePt t="55372" x="8205788" y="1928813"/>
          <p14:tracePt t="55389" x="8148638" y="1928813"/>
          <p14:tracePt t="55405" x="8086725" y="1928813"/>
          <p14:tracePt t="55422" x="8015288" y="1928813"/>
          <p14:tracePt t="55439" x="7943850" y="1928813"/>
          <p14:tracePt t="55455" x="7877175" y="1928813"/>
          <p14:tracePt t="55472" x="7777163" y="1928813"/>
          <p14:tracePt t="55489" x="7715250" y="1928813"/>
          <p14:tracePt t="55505" x="7658100" y="1928813"/>
          <p14:tracePt t="55522" x="7615238" y="1928813"/>
          <p14:tracePt t="55539" x="7539038" y="1933575"/>
          <p14:tracePt t="55555" x="7477125" y="1943100"/>
          <p14:tracePt t="55572" x="7396163" y="1952625"/>
          <p14:tracePt t="55589" x="7315200" y="1962150"/>
          <p14:tracePt t="55605" x="7219950" y="1976438"/>
          <p14:tracePt t="55622" x="7177088" y="1985963"/>
          <p14:tracePt t="55639" x="7148513" y="1995488"/>
          <p14:tracePt t="55656" x="7119938" y="2005013"/>
          <p14:tracePt t="55673" x="7105650" y="2005013"/>
          <p14:tracePt t="55689" x="7100888" y="2005013"/>
          <p14:tracePt t="55705" x="7091363" y="2005013"/>
          <p14:tracePt t="55722" x="7091363" y="2019300"/>
          <p14:tracePt t="55738" x="7091363" y="2047875"/>
          <p14:tracePt t="55755" x="7110413" y="2090738"/>
          <p14:tracePt t="55772" x="7158038" y="2171700"/>
          <p14:tracePt t="55789" x="7239000" y="2262188"/>
          <p14:tracePt t="55805" x="7329488" y="2314575"/>
          <p14:tracePt t="55822" x="7448550" y="2357438"/>
          <p14:tracePt t="55839" x="7629525" y="2390775"/>
          <p14:tracePt t="55855" x="7810500" y="2390775"/>
          <p14:tracePt t="55872" x="7962900" y="2390775"/>
          <p14:tracePt t="55889" x="8101013" y="2386013"/>
          <p14:tracePt t="55905" x="8281988" y="2362200"/>
          <p14:tracePt t="55922" x="8405813" y="2347913"/>
          <p14:tracePt t="55939" x="8496300" y="2300288"/>
          <p14:tracePt t="55955" x="8572500" y="2262188"/>
          <p14:tracePt t="55972" x="8639175" y="2209800"/>
          <p14:tracePt t="55988" x="8667750" y="2190750"/>
          <p14:tracePt t="56005" x="8677275" y="2171700"/>
          <p14:tracePt t="56022" x="8686800" y="2162175"/>
          <p14:tracePt t="56038" x="8686800" y="2157413"/>
          <p14:tracePt t="56055" x="8686800" y="2147888"/>
          <p14:tracePt t="56072" x="8686800" y="2143125"/>
          <p14:tracePt t="56088" x="8686800" y="2133600"/>
          <p14:tracePt t="56105" x="8686800" y="2128838"/>
          <p14:tracePt t="56156" x="8686800" y="2124075"/>
          <p14:tracePt t="56171" x="8691563" y="2124075"/>
          <p14:tracePt t="56184" x="8696325" y="2124075"/>
          <p14:tracePt t="56191" x="8701088" y="2124075"/>
          <p14:tracePt t="56221" x="8705850" y="2124075"/>
          <p14:tracePt t="56427" x="8743950" y="2124075"/>
          <p14:tracePt t="56434" x="8782050" y="2128838"/>
          <p14:tracePt t="56442" x="8815388" y="2133600"/>
          <p14:tracePt t="56455" x="8886825" y="2133600"/>
          <p14:tracePt t="56472" x="8929688" y="2133600"/>
          <p14:tracePt t="56488" x="8958263" y="2143125"/>
          <p14:tracePt t="56505" x="8977313" y="2143125"/>
          <p14:tracePt t="56538" x="9015413" y="2143125"/>
          <p14:tracePt t="56572" x="9039225" y="2143125"/>
          <p14:tracePt t="56588" x="9058275" y="2143125"/>
          <p14:tracePt t="56605" x="9072563" y="2143125"/>
          <p14:tracePt t="56622" x="9082088" y="2138363"/>
          <p14:tracePt t="56639" x="9091613" y="2133600"/>
          <p14:tracePt t="56655" x="9096375" y="2133600"/>
          <p14:tracePt t="56672" x="9105900" y="2133600"/>
          <p14:tracePt t="56705" x="9110663" y="2133600"/>
          <p14:tracePt t="56722" x="9115425" y="2133600"/>
          <p14:tracePt t="57601" x="8924925" y="2133600"/>
          <p14:tracePt t="57608" x="8596313" y="2105025"/>
          <p14:tracePt t="57623" x="7824788" y="2071688"/>
          <p14:tracePt t="57639" x="7167563" y="1981200"/>
          <p14:tracePt t="57656" x="6619875" y="1881188"/>
          <p14:tracePt t="57672" x="6234113" y="1785938"/>
          <p14:tracePt t="57689" x="6005513" y="1724025"/>
          <p14:tracePt t="57722" x="5910263" y="1695450"/>
          <p14:tracePt t="57755" x="5886450" y="1690688"/>
          <p14:tracePt t="57772" x="5872163" y="1690688"/>
          <p14:tracePt t="57788" x="5843588" y="1690688"/>
          <p14:tracePt t="57805" x="5800725" y="1690688"/>
          <p14:tracePt t="57822" x="5705475" y="1690688"/>
          <p14:tracePt t="57838" x="5648325" y="1690688"/>
          <p14:tracePt t="57855" x="5600700" y="1690688"/>
          <p14:tracePt t="57872" x="5538788" y="1690688"/>
          <p14:tracePt t="57888" x="5495925" y="1690688"/>
          <p14:tracePt t="57905" x="5438775" y="1681163"/>
          <p14:tracePt t="57922" x="5367338" y="1681163"/>
          <p14:tracePt t="57938" x="5262563" y="1681163"/>
          <p14:tracePt t="57955" x="5214938" y="1690688"/>
          <p14:tracePt t="57972" x="5162550" y="1704975"/>
          <p14:tracePt t="57988" x="5124450" y="1724025"/>
          <p14:tracePt t="58005" x="5062538" y="1762125"/>
          <p14:tracePt t="58022" x="5014913" y="1785938"/>
          <p14:tracePt t="58038" x="4986338" y="1804988"/>
          <p14:tracePt t="58055" x="4938713" y="1824038"/>
          <p14:tracePt t="58072" x="4914900" y="1828800"/>
          <p14:tracePt t="58088" x="4891088" y="1838325"/>
          <p14:tracePt t="58105" x="4872038" y="1847850"/>
          <p14:tracePt t="58122" x="4824413" y="1857375"/>
          <p14:tracePt t="58138" x="4800600" y="1862138"/>
          <p14:tracePt t="58155" x="4781550" y="1862138"/>
          <p14:tracePt t="58172" x="4757738" y="1862138"/>
          <p14:tracePt t="58188" x="4724400" y="1857375"/>
          <p14:tracePt t="58205" x="4700588" y="1852613"/>
          <p14:tracePt t="58222" x="4691063" y="1847850"/>
          <p14:tracePt t="58238" x="4681538" y="1843088"/>
          <p14:tracePt t="58255" x="4672013" y="1843088"/>
          <p14:tracePt t="58272" x="4662488" y="1843088"/>
          <p14:tracePt t="58306" x="4657725" y="1843088"/>
          <p14:tracePt t="58335" x="4657725" y="1838325"/>
          <p14:tracePt t="58349" x="4657725" y="1833563"/>
          <p14:tracePt t="58357" x="4657725" y="1828800"/>
          <p14:tracePt t="58372" x="4667250" y="1824038"/>
          <p14:tracePt t="58388" x="4691063" y="1814513"/>
          <p14:tracePt t="58405" x="4719638" y="1804988"/>
          <p14:tracePt t="58422" x="4748213" y="1800225"/>
          <p14:tracePt t="58438" x="4810125" y="1776413"/>
          <p14:tracePt t="58455" x="4862513" y="1752600"/>
          <p14:tracePt t="58472" x="4914900" y="1743075"/>
          <p14:tracePt t="58488" x="4986338" y="1728788"/>
          <p14:tracePt t="58506" x="5029200" y="1714500"/>
          <p14:tracePt t="58522" x="5081588" y="1709738"/>
          <p14:tracePt t="58538" x="5129213" y="1704975"/>
          <p14:tracePt t="58555" x="5195888" y="1704975"/>
          <p14:tracePt t="58572" x="5238750" y="1704975"/>
          <p14:tracePt t="58588" x="5281613" y="1704975"/>
          <p14:tracePt t="58605" x="5324475" y="1704975"/>
          <p14:tracePt t="58622" x="5386388" y="1704975"/>
          <p14:tracePt t="58638" x="5419725" y="1704975"/>
          <p14:tracePt t="58655" x="5462588" y="1704975"/>
          <p14:tracePt t="58672" x="5524500" y="1704975"/>
          <p14:tracePt t="58688" x="5562600" y="1704975"/>
          <p14:tracePt t="58705" x="5605463" y="1704975"/>
          <p14:tracePt t="58722" x="5638800" y="1704975"/>
          <p14:tracePt t="58739" x="5705475" y="1704975"/>
          <p14:tracePt t="58755" x="5748338" y="1704975"/>
          <p14:tracePt t="58772" x="5776913" y="1704975"/>
          <p14:tracePt t="58788" x="5805488" y="1704975"/>
          <p14:tracePt t="58789" x="5815013" y="1704975"/>
          <p14:tracePt t="58805" x="5838825" y="1690688"/>
          <p14:tracePt t="58822" x="5862638" y="1690688"/>
          <p14:tracePt t="58839" x="5876925" y="1685925"/>
          <p14:tracePt t="58855" x="5891213" y="1681163"/>
          <p14:tracePt t="58872" x="5910263" y="1681163"/>
          <p14:tracePt t="58888" x="5915025" y="1681163"/>
          <p14:tracePt t="58905" x="5919788" y="1681163"/>
          <p14:tracePt t="58922" x="5929313" y="1681163"/>
          <p14:tracePt t="58938" x="5972175" y="1681163"/>
          <p14:tracePt t="58955" x="6072188" y="1690688"/>
          <p14:tracePt t="58972" x="6200775" y="1743075"/>
          <p14:tracePt t="58988" x="6477000" y="1876425"/>
          <p14:tracePt t="59005" x="6619875" y="1943100"/>
          <p14:tracePt t="59022" x="6748463" y="1995488"/>
          <p14:tracePt t="59038" x="6877050" y="2033588"/>
          <p14:tracePt t="59055" x="7010400" y="2076450"/>
          <p14:tracePt t="59072" x="7077075" y="2105025"/>
          <p14:tracePt t="59088" x="7124700" y="2133600"/>
          <p14:tracePt t="59105" x="7158038" y="2157413"/>
          <p14:tracePt t="59122" x="7172325" y="2171700"/>
          <p14:tracePt t="59138" x="7177088" y="2185988"/>
          <p14:tracePt t="59155" x="7186613" y="2195513"/>
          <p14:tracePt t="59172" x="7215188" y="2252663"/>
          <p14:tracePt t="59188" x="7224713" y="2286000"/>
          <p14:tracePt t="59205" x="7239000" y="2314575"/>
          <p14:tracePt t="59222" x="7243763" y="2338388"/>
          <p14:tracePt t="59238" x="7253288" y="2357438"/>
          <p14:tracePt t="59255" x="7253288" y="2362200"/>
          <p14:tracePt t="59272" x="7253288" y="2371725"/>
          <p14:tracePt t="59289" x="7253288" y="2376488"/>
          <p14:tracePt t="59371" x="7258050" y="2376488"/>
          <p14:tracePt t="59378" x="7262813" y="2376488"/>
          <p14:tracePt t="59393" x="7267575" y="2376488"/>
          <p14:tracePt t="59405" x="7272338" y="2376488"/>
          <p14:tracePt t="59421" x="7286625" y="2357438"/>
          <p14:tracePt t="59438" x="7305675" y="2333625"/>
          <p14:tracePt t="59455" x="7324725" y="2309813"/>
          <p14:tracePt t="59472" x="7343775" y="2286000"/>
          <p14:tracePt t="59488" x="7353300" y="2276475"/>
          <p14:tracePt t="59505" x="7358063" y="2266950"/>
          <p14:tracePt t="59522" x="7362825" y="2262188"/>
          <p14:tracePt t="59538" x="7362825" y="2252663"/>
          <p14:tracePt t="59555" x="7362825" y="2247900"/>
          <p14:tracePt t="59572" x="7358063" y="2243138"/>
          <p14:tracePt t="59588" x="7343775" y="2233613"/>
          <p14:tracePt t="59605" x="7281863" y="2224088"/>
          <p14:tracePt t="59621" x="7234238" y="2214563"/>
          <p14:tracePt t="59638" x="7196138" y="2209800"/>
          <p14:tracePt t="59655" x="7181850" y="2200275"/>
          <p14:tracePt t="59672" x="7167563" y="2190750"/>
          <p14:tracePt t="59688" x="7162800" y="2190750"/>
          <p14:tracePt t="59705" x="7158038" y="2190750"/>
          <p14:tracePt t="59788" x="7162800" y="2185988"/>
          <p14:tracePt t="59795" x="7172325" y="2185988"/>
          <p14:tracePt t="59805" x="7181850" y="2181225"/>
          <p14:tracePt t="59821" x="7224713" y="2171700"/>
          <p14:tracePt t="59838" x="7305675" y="2171700"/>
          <p14:tracePt t="59855" x="7481888" y="2171700"/>
          <p14:tracePt t="59872" x="7596188" y="2166938"/>
          <p14:tracePt t="59888" x="7710488" y="2166938"/>
          <p14:tracePt t="59905" x="7858125" y="2166938"/>
          <p14:tracePt t="59921" x="7934325" y="2166938"/>
          <p14:tracePt t="59938" x="8005763" y="2166938"/>
          <p14:tracePt t="59955" x="8048625" y="2171700"/>
          <p14:tracePt t="59972" x="8096250" y="2171700"/>
          <p14:tracePt t="59988" x="8110538" y="2171700"/>
          <p14:tracePt t="60005" x="8124825" y="2171700"/>
          <p14:tracePt t="60022" x="8134350" y="2171700"/>
          <p14:tracePt t="60038" x="8143875" y="2171700"/>
          <p14:tracePt t="60055" x="8148638" y="2171700"/>
          <p14:tracePt t="60071" x="8148638" y="2166938"/>
          <p14:tracePt t="60089" x="8148638" y="2157413"/>
          <p14:tracePt t="60368" x="8162925" y="2157413"/>
          <p14:tracePt t="60375" x="8181975" y="2157413"/>
          <p14:tracePt t="60391" x="8210550" y="2157413"/>
          <p14:tracePt t="60405" x="8224838" y="2157413"/>
          <p14:tracePt t="60421" x="8243888" y="2152650"/>
          <p14:tracePt t="60438" x="8253413" y="2147888"/>
          <p14:tracePt t="60455" x="8258175" y="2147888"/>
          <p14:tracePt t="60471" x="8267700" y="2147888"/>
          <p14:tracePt t="60488" x="8272463" y="2147888"/>
          <p14:tracePt t="61763" x="8224838" y="2147888"/>
          <p14:tracePt t="61770" x="8143875" y="2147888"/>
          <p14:tracePt t="61777" x="8058150" y="2147888"/>
          <p14:tracePt t="61788" x="7958138" y="2147888"/>
          <p14:tracePt t="61805" x="7786688" y="2128838"/>
          <p14:tracePt t="61821" x="7596188" y="2114550"/>
          <p14:tracePt t="61855" x="7372350" y="2105025"/>
          <p14:tracePt t="61888" x="7172325" y="2109788"/>
          <p14:tracePt t="61905" x="7134225" y="2109788"/>
          <p14:tracePt t="61922" x="7086600" y="2100263"/>
          <p14:tracePt t="61938" x="7024688" y="2090738"/>
          <p14:tracePt t="61955" x="6991350" y="2076450"/>
          <p14:tracePt t="61971" x="6958013" y="2066925"/>
          <p14:tracePt t="61988" x="6924675" y="2052638"/>
          <p14:tracePt t="62005" x="6877050" y="2038350"/>
          <p14:tracePt t="62021" x="6853238" y="2028825"/>
          <p14:tracePt t="62038" x="6829425" y="2024063"/>
          <p14:tracePt t="62055" x="6815138" y="2024063"/>
          <p14:tracePt t="62071" x="6796088" y="2024063"/>
          <p14:tracePt t="62088" x="6781800" y="2024063"/>
          <p14:tracePt t="62105" x="6772275" y="2024063"/>
          <p14:tracePt t="62122" x="6738938" y="2028825"/>
          <p14:tracePt t="62138" x="6715125" y="2033588"/>
          <p14:tracePt t="62155" x="6705600" y="2043113"/>
          <p14:tracePt t="62171" x="6696075" y="2043113"/>
          <p14:tracePt t="62188" x="6691313" y="2043113"/>
          <p14:tracePt t="62475" x="6696075" y="2043113"/>
          <p14:tracePt t="62483" x="6710363" y="2043113"/>
          <p14:tracePt t="62498" x="6715125" y="2043113"/>
          <p14:tracePt t="62505" x="6719888" y="2043113"/>
          <p14:tracePt t="62555" x="6710363" y="2043113"/>
          <p14:tracePt t="62562" x="6700838" y="2043113"/>
          <p14:tracePt t="62588" x="6638925" y="2043113"/>
          <p14:tracePt t="62621" x="6496050" y="2043113"/>
          <p14:tracePt t="62638" x="6457950" y="2043113"/>
          <p14:tracePt t="62655" x="6429375" y="2043113"/>
          <p14:tracePt t="62671" x="6415088" y="2043113"/>
          <p14:tracePt t="62688" x="6381750" y="2043113"/>
          <p14:tracePt t="62705" x="6367463" y="2043113"/>
          <p14:tracePt t="62721" x="6348413" y="2043113"/>
          <p14:tracePt t="62739" x="6300788" y="2043113"/>
          <p14:tracePt t="62755" x="6267450" y="2043113"/>
          <p14:tracePt t="62771" x="6238875" y="2043113"/>
          <p14:tracePt t="62788" x="6205538" y="2057400"/>
          <p14:tracePt t="62805" x="6157913" y="2066925"/>
          <p14:tracePt t="62821" x="6124575" y="2066925"/>
          <p14:tracePt t="62838" x="6096000" y="2076450"/>
          <p14:tracePt t="62855" x="6072188" y="2076450"/>
          <p14:tracePt t="62871" x="6048375" y="2076450"/>
          <p14:tracePt t="62888" x="6038850" y="2076450"/>
          <p14:tracePt t="62905" x="6034088" y="2076450"/>
          <p14:tracePt t="62923" x="6024563" y="2076450"/>
          <p14:tracePt t="62938" x="6019800" y="2076450"/>
          <p14:tracePt t="62955" x="6010275" y="2076450"/>
          <p14:tracePt t="62971" x="6000750" y="2076450"/>
          <p14:tracePt t="62988" x="5967413" y="2071688"/>
          <p14:tracePt t="63005" x="5938838" y="2066925"/>
          <p14:tracePt t="63021" x="5910263" y="2062163"/>
          <p14:tracePt t="63038" x="5886450" y="2062163"/>
          <p14:tracePt t="63055" x="5857875" y="2062163"/>
          <p14:tracePt t="63071" x="5848350" y="2062163"/>
          <p14:tracePt t="63088" x="5838825" y="2062163"/>
          <p14:tracePt t="63105" x="5834063" y="2062163"/>
          <p14:tracePt t="63121" x="5824538" y="2062163"/>
          <p14:tracePt t="63138" x="5810250" y="2062163"/>
          <p14:tracePt t="63155" x="5805488" y="2062163"/>
          <p14:tracePt t="63171" x="5800725" y="2062163"/>
          <p14:tracePt t="63415" x="5762625" y="2057400"/>
          <p14:tracePt t="63422" x="5715000" y="2047875"/>
          <p14:tracePt t="63429" x="5667375" y="2033588"/>
          <p14:tracePt t="63438" x="5638800" y="2024063"/>
          <p14:tracePt t="63455" x="5595938" y="2005013"/>
          <p14:tracePt t="63471" x="5567363" y="1995488"/>
          <p14:tracePt t="63488" x="5557838" y="1985963"/>
          <p14:tracePt t="63505" x="5548313" y="1976438"/>
          <p14:tracePt t="63521" x="5548313" y="1952625"/>
          <p14:tracePt t="63538" x="5548313" y="1933575"/>
          <p14:tracePt t="63555" x="5548313" y="1924050"/>
          <p14:tracePt t="63571" x="5548313" y="1919288"/>
          <p14:tracePt t="63588" x="5548313" y="1914525"/>
          <p14:tracePt t="63605" x="5548313" y="1905000"/>
          <p14:tracePt t="63621" x="5548313" y="1900238"/>
          <p14:tracePt t="63694" x="5548313" y="1895475"/>
          <p14:tracePt t="63707" x="5548313" y="1890713"/>
          <p14:tracePt t="63715" x="5553075" y="1885950"/>
          <p14:tracePt t="63722" x="5562600" y="1876425"/>
          <p14:tracePt t="63738" x="5600700" y="1866900"/>
          <p14:tracePt t="63755" x="5653088" y="1843088"/>
          <p14:tracePt t="63771" x="5705475" y="1824038"/>
          <p14:tracePt t="63788" x="5776913" y="1800225"/>
          <p14:tracePt t="63805" x="5795963" y="1795463"/>
          <p14:tracePt t="63821" x="5819775" y="1785938"/>
          <p14:tracePt t="63838" x="5834063" y="1776413"/>
          <p14:tracePt t="63855" x="5843588" y="1776413"/>
          <p14:tracePt t="63871" x="5853113" y="1776413"/>
          <p14:tracePt t="63979" x="5857875" y="1776413"/>
          <p14:tracePt t="64008" x="5862638" y="1776413"/>
          <p14:tracePt t="64023" x="5867400" y="1776413"/>
          <p14:tracePt t="64030" x="5872163" y="1776413"/>
          <p14:tracePt t="64038" x="5881688" y="1776413"/>
          <p14:tracePt t="64054" x="5905500" y="1776413"/>
          <p14:tracePt t="64071" x="5924550" y="1776413"/>
          <p14:tracePt t="64089" x="5938838" y="1776413"/>
          <p14:tracePt t="64105" x="5953125" y="1776413"/>
          <p14:tracePt t="64121" x="5957888" y="1776413"/>
          <p14:tracePt t="64138" x="5962650" y="1776413"/>
          <p14:tracePt t="64171" x="5948363" y="1776413"/>
          <p14:tracePt t="64188" x="5900738" y="1776413"/>
          <p14:tracePt t="64205" x="5791200" y="1776413"/>
          <p14:tracePt t="64221" x="5610225" y="1776413"/>
          <p14:tracePt t="64238" x="5538788" y="1762125"/>
          <p14:tracePt t="64255" x="5476875" y="1757363"/>
          <p14:tracePt t="64271" x="5443538" y="1752600"/>
          <p14:tracePt t="64288" x="5395913" y="1738313"/>
          <p14:tracePt t="64305" x="5372100" y="1728788"/>
          <p14:tracePt t="64321" x="5348288" y="1709738"/>
          <p14:tracePt t="64338" x="5314950" y="1685925"/>
          <p14:tracePt t="64355" x="5276850" y="1662113"/>
          <p14:tracePt t="64371" x="5248275" y="1643063"/>
          <p14:tracePt t="64388" x="5210175" y="1624013"/>
          <p14:tracePt t="64405" x="5153025" y="1595438"/>
          <p14:tracePt t="64421" x="5124450" y="1576388"/>
          <p14:tracePt t="64438" x="5081588" y="1562100"/>
          <p14:tracePt t="64454" x="5029200" y="1543050"/>
          <p14:tracePt t="64471" x="4929188" y="1528763"/>
          <p14:tracePt t="64488" x="4881563" y="1524000"/>
          <p14:tracePt t="64505" x="4838700" y="1524000"/>
          <p14:tracePt t="64521" x="4805363" y="1514475"/>
          <p14:tracePt t="64538" x="4767263" y="1514475"/>
          <p14:tracePt t="64555" x="4752975" y="1504950"/>
          <p14:tracePt t="64571" x="4743450" y="1500188"/>
          <p14:tracePt t="64588" x="4733925" y="1500188"/>
          <p14:tracePt t="64604" x="4724400" y="1500188"/>
          <p14:tracePt t="64621" x="4719638" y="1500188"/>
          <p14:tracePt t="64706" x="4729163" y="1500188"/>
          <p14:tracePt t="64713" x="4738688" y="1500188"/>
          <p14:tracePt t="64721" x="4748213" y="1500188"/>
          <p14:tracePt t="64738" x="4772025" y="1500188"/>
          <p14:tracePt t="64754" x="4781550" y="1500188"/>
          <p14:tracePt t="64771" x="4795838" y="1500188"/>
          <p14:tracePt t="64788" x="4800600" y="1500188"/>
          <p14:tracePt t="64804" x="4810125" y="1500188"/>
          <p14:tracePt t="64889" x="4814888" y="1500188"/>
          <p14:tracePt t="64896" x="4819650" y="1500188"/>
          <p14:tracePt t="64905" x="4824413" y="1504950"/>
          <p14:tracePt t="64921" x="4838700" y="1514475"/>
          <p14:tracePt t="64938" x="4862513" y="1538288"/>
          <p14:tracePt t="64955" x="4895850" y="1576388"/>
          <p14:tracePt t="64971" x="4919663" y="1600200"/>
          <p14:tracePt t="64988" x="4957763" y="1624013"/>
          <p14:tracePt t="65004" x="5005388" y="1638300"/>
          <p14:tracePt t="65021" x="5081588" y="1662113"/>
          <p14:tracePt t="65038" x="5138738" y="1690688"/>
          <p14:tracePt t="65054" x="5191125" y="1719263"/>
          <p14:tracePt t="65071" x="5253038" y="1790700"/>
          <p14:tracePt t="65088" x="5362575" y="2043113"/>
          <p14:tracePt t="65104" x="5410200" y="2257425"/>
          <p14:tracePt t="65121" x="5443538" y="2595563"/>
          <p14:tracePt t="65138" x="5462588" y="3000375"/>
          <p14:tracePt t="65154" x="5457825" y="3200400"/>
          <p14:tracePt t="65171" x="5429250" y="3433763"/>
          <p14:tracePt t="65188" x="5372100" y="3743325"/>
          <p14:tracePt t="65204" x="5281613" y="4038600"/>
          <p14:tracePt t="65221" x="5224463" y="4243388"/>
          <p14:tracePt t="65238" x="5191125" y="4352925"/>
          <p14:tracePt t="65254" x="5172075" y="4424363"/>
          <p14:tracePt t="65271" x="5148263" y="4543425"/>
          <p14:tracePt t="65288" x="5133975" y="4629150"/>
          <p14:tracePt t="65304" x="5129213" y="4676775"/>
          <p14:tracePt t="65321" x="5129213" y="4700588"/>
          <p14:tracePt t="65338" x="5129213" y="4705350"/>
          <p14:tracePt t="65354" x="5129213" y="4691063"/>
          <p14:tracePt t="65371" x="5181600" y="4557713"/>
          <p14:tracePt t="65388" x="5391150" y="3814763"/>
          <p14:tracePt t="65405" x="5543550" y="3167063"/>
          <p14:tracePt t="65422" x="5662613" y="2547938"/>
          <p14:tracePt t="65438" x="5719763" y="2300288"/>
          <p14:tracePt t="65455" x="5815013" y="2014538"/>
          <p14:tracePt t="65471" x="5862638" y="1885950"/>
          <p14:tracePt t="65488" x="5900738" y="1828800"/>
          <p14:tracePt t="65504" x="5910263" y="1800225"/>
          <p14:tracePt t="65521" x="5919788" y="1781175"/>
          <p14:tracePt t="65538" x="5929313" y="1776413"/>
          <p14:tracePt t="65554" x="5934075" y="1766888"/>
          <p14:tracePt t="65571" x="5943600" y="1752600"/>
          <p14:tracePt t="65588" x="5953125" y="1738313"/>
          <p14:tracePt t="65604" x="5972175" y="1724025"/>
          <p14:tracePt t="65621" x="5981700" y="1704975"/>
          <p14:tracePt t="65638" x="6015038" y="1690688"/>
          <p14:tracePt t="65654" x="6024563" y="1676400"/>
          <p14:tracePt t="65671" x="6038850" y="1671638"/>
          <p14:tracePt t="65688" x="6062663" y="1671638"/>
          <p14:tracePt t="65704" x="6096000" y="1685925"/>
          <p14:tracePt t="65721" x="6124575" y="1700213"/>
          <p14:tracePt t="65738" x="6148388" y="1733550"/>
          <p14:tracePt t="65754" x="6196013" y="1809750"/>
          <p14:tracePt t="65771" x="6229350" y="1909763"/>
          <p14:tracePt t="65788" x="6238875" y="1947863"/>
          <p14:tracePt t="65804" x="6243638" y="1976438"/>
          <p14:tracePt t="65821" x="6243638" y="1995488"/>
          <p14:tracePt t="65838" x="6243638" y="2005013"/>
          <p14:tracePt t="65854" x="6243638" y="2014538"/>
          <p14:tracePt t="65871" x="6243638" y="2019300"/>
          <p14:tracePt t="65888" x="6243638" y="2028825"/>
          <p14:tracePt t="65904" x="6238875" y="2038350"/>
          <p14:tracePt t="65921" x="6224588" y="2057400"/>
          <p14:tracePt t="65938" x="6191250" y="2066925"/>
          <p14:tracePt t="65954" x="6124575" y="2090738"/>
          <p14:tracePt t="65971" x="6072188" y="2105025"/>
          <p14:tracePt t="65988" x="6019800" y="2105025"/>
          <p14:tracePt t="66004" x="5995988" y="2090738"/>
          <p14:tracePt t="66021" x="5991225" y="2081213"/>
          <p14:tracePt t="66038" x="5991225" y="2057400"/>
          <p14:tracePt t="66054" x="6019800" y="2000250"/>
          <p14:tracePt t="66071" x="6124575" y="1943100"/>
          <p14:tracePt t="66088" x="6262688" y="1919288"/>
          <p14:tracePt t="66105" x="6405563" y="1928813"/>
          <p14:tracePt t="66121" x="6515100" y="1957388"/>
          <p14:tracePt t="66138" x="6648450" y="2000250"/>
          <p14:tracePt t="66154" x="6715125" y="2024063"/>
          <p14:tracePt t="66171" x="6757988" y="2043113"/>
          <p14:tracePt t="66188" x="6781800" y="2062163"/>
          <p14:tracePt t="66204" x="6786563" y="2066925"/>
          <p14:tracePt t="66364" x="6838950" y="2062163"/>
          <p14:tracePt t="66372" x="6915150" y="2052638"/>
          <p14:tracePt t="66379" x="6996113" y="2038350"/>
          <p14:tracePt t="66388" x="7086600" y="2038350"/>
          <p14:tracePt t="66404" x="7239000" y="2038350"/>
          <p14:tracePt t="66421" x="7353300" y="2038350"/>
          <p14:tracePt t="66438" x="7443788" y="2057400"/>
          <p14:tracePt t="66454" x="7472363" y="2057400"/>
          <p14:tracePt t="66471" x="7496175" y="2071688"/>
          <p14:tracePt t="66488" x="7505700" y="2071688"/>
          <p14:tracePt t="66504" x="7515225" y="2071688"/>
          <p14:tracePt t="66570" x="7519988" y="2071688"/>
          <p14:tracePt t="66585" x="7524750" y="2071688"/>
          <p14:tracePt t="66592" x="7529513" y="2076450"/>
          <p14:tracePt t="66604" x="7539038" y="2081213"/>
          <p14:tracePt t="66621" x="7629525" y="2109788"/>
          <p14:tracePt t="66638" x="7743825" y="2124075"/>
          <p14:tracePt t="66654" x="7858125" y="2133600"/>
          <p14:tracePt t="66671" x="7991475" y="2128838"/>
          <p14:tracePt t="66688" x="8205788" y="2109788"/>
          <p14:tracePt t="66705" x="8296275" y="2109788"/>
          <p14:tracePt t="66725" x="8377238" y="2109788"/>
          <p14:tracePt t="66743" x="8396288" y="2114550"/>
          <p14:tracePt t="66755" x="8401050" y="2114550"/>
          <p14:tracePt t="66938" x="8439150" y="2114550"/>
          <p14:tracePt t="66945" x="8486775" y="2119313"/>
          <p14:tracePt t="66954" x="8524875" y="2128838"/>
          <p14:tracePt t="66971" x="8582025" y="2128838"/>
          <p14:tracePt t="66988" x="8615363" y="2128838"/>
          <p14:tracePt t="67004" x="8624888" y="2128838"/>
          <p14:tracePt t="67021" x="8634413" y="2128838"/>
          <p14:tracePt t="67038" x="8639175" y="2128838"/>
          <p14:tracePt t="67055" x="8643938" y="2128838"/>
          <p14:tracePt t="67128" x="8643938" y="2124075"/>
          <p14:tracePt t="67135" x="8639175" y="2119313"/>
          <p14:tracePt t="67142" x="8634413" y="2114550"/>
          <p14:tracePt t="67154" x="8629650" y="2105025"/>
          <p14:tracePt t="67171" x="8591550" y="2081213"/>
          <p14:tracePt t="67188" x="8558213" y="2066925"/>
          <p14:tracePt t="67204" x="8520113" y="2057400"/>
          <p14:tracePt t="67221" x="8491538" y="2047875"/>
          <p14:tracePt t="67238" x="8453438" y="2043113"/>
          <p14:tracePt t="67254" x="8415338" y="2033588"/>
          <p14:tracePt t="67271" x="8391525" y="2019300"/>
          <p14:tracePt t="67288" x="8367713" y="2014538"/>
          <p14:tracePt t="67290" x="8358188" y="2009775"/>
          <p14:tracePt t="67304" x="8334375" y="2009775"/>
          <p14:tracePt t="67321" x="8315325" y="2009775"/>
          <p14:tracePt t="67338" x="8286750" y="2009775"/>
          <p14:tracePt t="67354" x="8267700" y="2009775"/>
          <p14:tracePt t="67371" x="8253413" y="2009775"/>
          <p14:tracePt t="67388" x="8248650" y="2009775"/>
          <p14:tracePt t="67452" x="8253413" y="2009775"/>
          <p14:tracePt t="67459" x="8258175" y="2009775"/>
          <p14:tracePt t="67471" x="8267700" y="2009775"/>
          <p14:tracePt t="67488" x="8305800" y="2014538"/>
          <p14:tracePt t="67504" x="8334375" y="2024063"/>
          <p14:tracePt t="67521" x="8372475" y="2028825"/>
          <p14:tracePt t="67538" x="8396288" y="2038350"/>
          <p14:tracePt t="67554" x="8410575" y="2047875"/>
          <p14:tracePt t="67571" x="8415338" y="2047875"/>
          <p14:tracePt t="67587" x="8424863" y="2047875"/>
          <p14:tracePt t="67627" x="8429625" y="2047875"/>
          <p14:tracePt t="67638" x="8434388" y="2047875"/>
          <p14:tracePt t="67654" x="8439150" y="2052638"/>
          <p14:tracePt t="67671" x="8448675" y="2057400"/>
          <p14:tracePt t="67688" x="8453438" y="2057400"/>
          <p14:tracePt t="67704" x="8462963" y="2057400"/>
          <p14:tracePt t="67738" x="8472488" y="2066925"/>
          <p14:tracePt t="67754" x="8472488" y="2071688"/>
          <p14:tracePt t="67771" x="8472488" y="2081213"/>
          <p14:tracePt t="67787" x="8472488" y="2095500"/>
          <p14:tracePt t="67804" x="8462963" y="2109788"/>
          <p14:tracePt t="67821" x="8434388" y="2124075"/>
          <p14:tracePt t="67838" x="8396288" y="2143125"/>
          <p14:tracePt t="67854" x="8358188" y="2143125"/>
          <p14:tracePt t="67871" x="8339138" y="2143125"/>
          <p14:tracePt t="67888" x="8320088" y="2124075"/>
          <p14:tracePt t="67904" x="8305800" y="2114550"/>
          <p14:tracePt t="67921" x="8286750" y="2081213"/>
          <p14:tracePt t="67938" x="8281988" y="2057400"/>
          <p14:tracePt t="67955" x="8281988" y="2038350"/>
          <p14:tracePt t="67971" x="8286750" y="2028825"/>
          <p14:tracePt t="67988" x="8301038" y="2009775"/>
          <p14:tracePt t="68004" x="8334375" y="1990725"/>
          <p14:tracePt t="68021" x="8367713" y="1985963"/>
          <p14:tracePt t="68038" x="8415338" y="1985963"/>
          <p14:tracePt t="68054" x="8439150" y="1990725"/>
          <p14:tracePt t="68071" x="8448675" y="2005013"/>
          <p14:tracePt t="68088" x="8462963" y="2019300"/>
          <p14:tracePt t="68104" x="8467725" y="2052638"/>
          <p14:tracePt t="68121" x="8467725" y="2071688"/>
          <p14:tracePt t="68138" x="8467725" y="2095500"/>
          <p14:tracePt t="68154" x="8458200" y="2109788"/>
          <p14:tracePt t="68171" x="8415338" y="2143125"/>
          <p14:tracePt t="68188" x="8377238" y="2162175"/>
          <p14:tracePt t="68204" x="8343900" y="2176463"/>
          <p14:tracePt t="68221" x="8286750" y="2176463"/>
          <p14:tracePt t="68237" x="8243888" y="2162175"/>
          <p14:tracePt t="68254" x="8215313" y="2147888"/>
          <p14:tracePt t="68271" x="8191500" y="2133600"/>
          <p14:tracePt t="68288" x="8177213" y="2114550"/>
          <p14:tracePt t="68304" x="8162925" y="2095500"/>
          <p14:tracePt t="68321" x="8162925" y="2071688"/>
          <p14:tracePt t="68338" x="8172450" y="2062163"/>
          <p14:tracePt t="68354" x="8201025" y="2038350"/>
          <p14:tracePt t="68371" x="8239125" y="2028825"/>
          <p14:tracePt t="68388" x="8272463" y="2028825"/>
          <p14:tracePt t="68405" x="8305800" y="2033588"/>
          <p14:tracePt t="68421" x="8324850" y="2038350"/>
          <p14:tracePt t="68438" x="8329613" y="2043113"/>
          <p14:tracePt t="68454" x="8334375" y="2052638"/>
          <p14:tracePt t="68471" x="8334375" y="2071688"/>
          <p14:tracePt t="68488" x="8324850" y="2085975"/>
          <p14:tracePt t="68505" x="8320088" y="2090738"/>
          <p14:tracePt t="68521" x="8315325" y="2100263"/>
          <p14:tracePt t="68588" x="8320088" y="2100263"/>
          <p14:tracePt t="68596" x="8324850" y="2100263"/>
          <p14:tracePt t="68604" x="8334375" y="2100263"/>
          <p14:tracePt t="68621" x="8362950" y="2095500"/>
          <p14:tracePt t="68637" x="8396288" y="2095500"/>
          <p14:tracePt t="68654" x="8429625" y="2090738"/>
          <p14:tracePt t="68671" x="8453438" y="2090738"/>
          <p14:tracePt t="68688" x="8467725" y="2090738"/>
          <p14:tracePt t="68704" x="8477250" y="2090738"/>
          <p14:tracePt t="68721" x="8486775" y="2090738"/>
          <p14:tracePt t="68738" x="8491538" y="2090738"/>
          <p14:tracePt t="68754" x="8496300" y="2090738"/>
          <p14:tracePt t="68839" x="8496300" y="2085975"/>
          <p14:tracePt t="68853" x="8496300" y="2081213"/>
          <p14:tracePt t="68861" x="8496300" y="2076450"/>
          <p14:tracePt t="68871" x="8486775" y="2066925"/>
          <p14:tracePt t="68888" x="8462963" y="2052638"/>
          <p14:tracePt t="68904" x="8405813" y="2024063"/>
          <p14:tracePt t="68921" x="8362950" y="2009775"/>
          <p14:tracePt t="68938" x="8310563" y="2005013"/>
          <p14:tracePt t="68954" x="8277225" y="2005013"/>
          <p14:tracePt t="68971" x="8215313" y="2005013"/>
          <p14:tracePt t="68988" x="8172450" y="2005013"/>
          <p14:tracePt t="69004" x="8129588" y="2005013"/>
          <p14:tracePt t="69021" x="8067675" y="2005013"/>
          <p14:tracePt t="69038" x="8020050" y="2005013"/>
          <p14:tracePt t="69054" x="7967663" y="2005013"/>
          <p14:tracePt t="69071" x="7920038" y="2005013"/>
          <p14:tracePt t="69088" x="7843838" y="2005013"/>
          <p14:tracePt t="69104" x="7796213" y="2005013"/>
          <p14:tracePt t="69121" x="7743825" y="2005013"/>
          <p14:tracePt t="69138" x="7696200" y="2005013"/>
          <p14:tracePt t="69154" x="7620000" y="2005013"/>
          <p14:tracePt t="69171" x="7567613" y="2009775"/>
          <p14:tracePt t="69188" x="7534275" y="2019300"/>
          <p14:tracePt t="69204" x="7491413" y="2024063"/>
          <p14:tracePt t="69221" x="7415213" y="2038350"/>
          <p14:tracePt t="69238" x="7377113" y="2047875"/>
          <p14:tracePt t="69254" x="7339013" y="2062163"/>
          <p14:tracePt t="69271" x="7315200" y="2071688"/>
          <p14:tracePt t="69287" x="7305675" y="2071688"/>
          <p14:tracePt t="69304" x="7300913" y="2071688"/>
          <p14:tracePt t="69321" x="7296150" y="2071688"/>
          <p14:tracePt t="69338" x="7296150" y="2076450"/>
          <p14:tracePt t="69354" x="7296150" y="2085975"/>
          <p14:tracePt t="69371" x="7296150" y="2095500"/>
          <p14:tracePt t="69387" x="7315200" y="2105025"/>
          <p14:tracePt t="69404" x="7372350" y="2124075"/>
          <p14:tracePt t="69421" x="7415213" y="2133600"/>
          <p14:tracePt t="69437" x="7462838" y="2133600"/>
          <p14:tracePt t="69454" x="7558088" y="2124075"/>
          <p14:tracePt t="69471" x="7629525" y="2114550"/>
          <p14:tracePt t="69487" x="7691438" y="2109788"/>
          <p14:tracePt t="69504" x="7739063" y="2109788"/>
          <p14:tracePt t="69521" x="7805738" y="2100263"/>
          <p14:tracePt t="69537" x="7839075" y="2090738"/>
          <p14:tracePt t="69554" x="7848600" y="2090738"/>
          <p14:tracePt t="69571" x="7858125" y="2090738"/>
          <p14:tracePt t="69587" x="7862888" y="2090738"/>
          <p14:tracePt t="69845" x="7796213" y="2090738"/>
          <p14:tracePt t="69852" x="7696200" y="2081213"/>
          <p14:tracePt t="69859" x="7605713" y="2071688"/>
          <p14:tracePt t="69871" x="7519988" y="2071688"/>
          <p14:tracePt t="69888" x="7239000" y="2038350"/>
          <p14:tracePt t="69904" x="7072313" y="2019300"/>
          <p14:tracePt t="69921" x="6967538" y="2005013"/>
          <p14:tracePt t="69937" x="6862763" y="1985963"/>
          <p14:tracePt t="69954" x="6724650" y="1971675"/>
          <p14:tracePt t="69971" x="6634163" y="1962150"/>
          <p14:tracePt t="69988" x="6548438" y="1957388"/>
          <p14:tracePt t="70004" x="6491288" y="1947863"/>
          <p14:tracePt t="70021" x="6405563" y="1943100"/>
          <p14:tracePt t="70037" x="6353175" y="1928813"/>
          <p14:tracePt t="70054" x="6300788" y="1909763"/>
          <p14:tracePt t="70071" x="6224588" y="1881188"/>
          <p14:tracePt t="70088" x="6176963" y="1862138"/>
          <p14:tracePt t="70104" x="6138863" y="1852613"/>
          <p14:tracePt t="70121" x="6105525" y="1847850"/>
          <p14:tracePt t="70138" x="6072188" y="1833563"/>
          <p14:tracePt t="70154" x="6062663" y="1828800"/>
          <p14:tracePt t="70171" x="6053138" y="1824038"/>
          <p14:tracePt t="70187" x="6048375" y="1824038"/>
          <p14:tracePt t="70204" x="6043613" y="1824038"/>
          <p14:tracePt t="70255" x="6048375" y="1824038"/>
          <p14:tracePt t="70262" x="6072188" y="1833563"/>
          <p14:tracePt t="70271" x="6143625" y="1857375"/>
          <p14:tracePt t="70287" x="6348413" y="1943100"/>
          <p14:tracePt t="70304" x="6581775" y="2019300"/>
          <p14:tracePt t="70321" x="6867525" y="2100263"/>
          <p14:tracePt t="70337" x="6981825" y="2133600"/>
          <p14:tracePt t="70354" x="7077075" y="2152650"/>
          <p14:tracePt t="70371" x="7129463" y="2162175"/>
          <p14:tracePt t="70387" x="7167563" y="2176463"/>
          <p14:tracePt t="70404" x="7177088" y="2176463"/>
          <p14:tracePt t="70421" x="7181850" y="2176463"/>
          <p14:tracePt t="70438" x="7191375" y="2176463"/>
          <p14:tracePt t="70471" x="7196138" y="2176463"/>
          <p14:tracePt t="70600" x="7186613" y="2176463"/>
          <p14:tracePt t="70607" x="7177088" y="2176463"/>
          <p14:tracePt t="70621" x="7167563" y="2176463"/>
          <p14:tracePt t="70637" x="7086600" y="2152650"/>
          <p14:tracePt t="70654" x="7015163" y="2138363"/>
          <p14:tracePt t="70671" x="6977063" y="2124075"/>
          <p14:tracePt t="70687" x="6958013" y="2114550"/>
          <p14:tracePt t="70721" x="6958013" y="2109788"/>
          <p14:tracePt t="70737" x="6981825" y="2109788"/>
          <p14:tracePt t="70754" x="7138988" y="2114550"/>
          <p14:tracePt t="70771" x="7305675" y="2124075"/>
          <p14:tracePt t="70787" x="7453313" y="2152650"/>
          <p14:tracePt t="70804" x="7600950" y="2166938"/>
          <p14:tracePt t="70821" x="7834313" y="2176463"/>
          <p14:tracePt t="70837" x="7948613" y="2176463"/>
          <p14:tracePt t="70854" x="8024813" y="2176463"/>
          <p14:tracePt t="70871" x="8120063" y="2176463"/>
          <p14:tracePt t="70888" x="8172450" y="2162175"/>
          <p14:tracePt t="70904" x="8224838" y="2157413"/>
          <p14:tracePt t="70921" x="8272463" y="2147888"/>
          <p14:tracePt t="70937" x="8348663" y="2133600"/>
          <p14:tracePt t="70954" x="8386763" y="2124075"/>
          <p14:tracePt t="70971" x="8429625" y="2119313"/>
          <p14:tracePt t="70987" x="8472488" y="2109788"/>
          <p14:tracePt t="71004" x="8534400" y="2100263"/>
          <p14:tracePt t="71021" x="8572500" y="2085975"/>
          <p14:tracePt t="71037" x="8601075" y="2081213"/>
          <p14:tracePt t="71054" x="8629650" y="2076450"/>
          <p14:tracePt t="71071" x="8677275" y="2062163"/>
          <p14:tracePt t="71088" x="8705850" y="2062163"/>
          <p14:tracePt t="71104" x="8734425" y="2062163"/>
          <p14:tracePt t="71121" x="8772525" y="2052638"/>
          <p14:tracePt t="71137" x="8805863" y="2047875"/>
          <p14:tracePt t="71154" x="8839200" y="2047875"/>
          <p14:tracePt t="71171" x="8877300" y="2047875"/>
          <p14:tracePt t="71187" x="8934450" y="2047875"/>
          <p14:tracePt t="71204" x="8963025" y="2047875"/>
          <p14:tracePt t="71221" x="9001125" y="2047875"/>
          <p14:tracePt t="71237" x="9020175" y="2047875"/>
          <p14:tracePt t="71254" x="9048750" y="2047875"/>
          <p14:tracePt t="71271" x="9053513" y="2047875"/>
          <p14:tracePt t="71288" x="9063038" y="2047875"/>
          <p14:tracePt t="71304" x="9072563" y="2047875"/>
          <p14:tracePt t="71321" x="9077325" y="2047875"/>
          <p14:tracePt t="72046" x="9020175" y="2066925"/>
          <p14:tracePt t="72053" x="8915400" y="2095500"/>
          <p14:tracePt t="72061" x="8791575" y="2124075"/>
          <p14:tracePt t="72071" x="8634413" y="2157413"/>
          <p14:tracePt t="72088" x="8367713" y="2185988"/>
          <p14:tracePt t="72104" x="7953375" y="2205038"/>
          <p14:tracePt t="72137" x="7381875" y="2228850"/>
          <p14:tracePt t="72171" x="6724650" y="2233613"/>
          <p14:tracePt t="72188" x="6557963" y="2224088"/>
          <p14:tracePt t="72204" x="6386513" y="2195513"/>
          <p14:tracePt t="72221" x="6253163" y="2190750"/>
          <p14:tracePt t="72237" x="6100763" y="2171700"/>
          <p14:tracePt t="72254" x="6010275" y="2171700"/>
          <p14:tracePt t="72271" x="5910263" y="2176463"/>
          <p14:tracePt t="72287" x="5781675" y="2185988"/>
          <p14:tracePt t="72304" x="5724525" y="2190750"/>
          <p14:tracePt t="72321" x="5653088" y="2190750"/>
          <p14:tracePt t="72337" x="5581650" y="2195513"/>
          <p14:tracePt t="72354" x="5443538" y="2228850"/>
          <p14:tracePt t="72371" x="5367338" y="2252663"/>
          <p14:tracePt t="72387" x="5305425" y="2271713"/>
          <p14:tracePt t="72404" x="5262563" y="2286000"/>
          <p14:tracePt t="72421" x="5233988" y="2290763"/>
          <p14:tracePt t="72437" x="5224463" y="2290763"/>
          <p14:tracePt t="72454" x="5219700" y="2290763"/>
          <p14:tracePt t="72670" x="5238750" y="2290763"/>
          <p14:tracePt t="72677" x="5262563" y="2295525"/>
          <p14:tracePt t="72687" x="5286375" y="2295525"/>
          <p14:tracePt t="72704" x="5324475" y="2295525"/>
          <p14:tracePt t="72721" x="5386388" y="2290763"/>
          <p14:tracePt t="72737" x="5405438" y="2286000"/>
          <p14:tracePt t="72754" x="5429250" y="2271713"/>
          <p14:tracePt t="72771" x="5443538" y="2266950"/>
          <p14:tracePt t="72787" x="5457825" y="2262188"/>
          <p14:tracePt t="72804" x="5462588" y="2262188"/>
          <p14:tracePt t="72821" x="5467350" y="2262188"/>
          <p14:tracePt t="72860" x="5472113" y="2262188"/>
          <p14:tracePt t="72875" x="5476875" y="2262188"/>
          <p14:tracePt t="72890" x="5481638" y="2266950"/>
          <p14:tracePt t="72897" x="5486400" y="2266950"/>
          <p14:tracePt t="72904" x="5486400" y="2271713"/>
          <p14:tracePt t="72921" x="5486400" y="2286000"/>
          <p14:tracePt t="72937" x="5486400" y="2290763"/>
          <p14:tracePt t="72954" x="5486400" y="2295525"/>
          <p14:tracePt t="72971" x="5486400" y="2305050"/>
          <p14:tracePt t="72987" x="5486400" y="2314575"/>
          <p14:tracePt t="73004" x="5486400" y="2324100"/>
          <p14:tracePt t="73020" x="5481638" y="2338388"/>
          <p14:tracePt t="73037" x="5467350" y="2357438"/>
          <p14:tracePt t="73054" x="5453063" y="2366963"/>
          <p14:tracePt t="73070" x="5405438" y="2390775"/>
          <p14:tracePt t="73087" x="5362575" y="2409825"/>
          <p14:tracePt t="73104" x="5319713" y="2428875"/>
          <p14:tracePt t="73120" x="5300663" y="2428875"/>
          <p14:tracePt t="73137" x="5281613" y="2424113"/>
          <p14:tracePt t="73154" x="5262563" y="2400300"/>
          <p14:tracePt t="73170" x="5243513" y="2362200"/>
          <p14:tracePt t="73187" x="5224463" y="2309813"/>
          <p14:tracePt t="73204" x="5224463" y="2271713"/>
          <p14:tracePt t="73220" x="5229225" y="2224088"/>
          <p14:tracePt t="73237" x="5243513" y="2205038"/>
          <p14:tracePt t="73254" x="5272088" y="2176463"/>
          <p14:tracePt t="73271" x="5310188" y="2166938"/>
          <p14:tracePt t="73287" x="5386388" y="2152650"/>
          <p14:tracePt t="73304" x="5429250" y="2157413"/>
          <p14:tracePt t="73321" x="5481638" y="2176463"/>
          <p14:tracePt t="73337" x="5567363" y="2238375"/>
          <p14:tracePt t="73354" x="5605463" y="2271713"/>
          <p14:tracePt t="73370" x="5629275" y="2290763"/>
          <p14:tracePt t="73387" x="5638800" y="2314575"/>
          <p14:tracePt t="73404" x="5657850" y="2347913"/>
          <p14:tracePt t="73420" x="5657850" y="2362200"/>
          <p14:tracePt t="73437" x="5657850" y="2371725"/>
          <p14:tracePt t="73454" x="5643563" y="2386013"/>
          <p14:tracePt t="73470" x="5600700" y="2414588"/>
          <p14:tracePt t="73487" x="5548313" y="2428875"/>
          <p14:tracePt t="73504" x="5476875" y="2443163"/>
          <p14:tracePt t="73521" x="5400675" y="2443163"/>
          <p14:tracePt t="73537" x="5367338" y="2433638"/>
          <p14:tracePt t="73554" x="5343525" y="2419350"/>
          <p14:tracePt t="73570" x="5334000" y="2400300"/>
          <p14:tracePt t="73587" x="5291138" y="2300288"/>
          <p14:tracePt t="73604" x="5276850" y="2205038"/>
          <p14:tracePt t="73621" x="5276850" y="2138363"/>
          <p14:tracePt t="73637" x="5281613" y="2095500"/>
          <p14:tracePt t="73654" x="5300663" y="2062163"/>
          <p14:tracePt t="73671" x="5314950" y="2043113"/>
          <p14:tracePt t="73687" x="5338763" y="2038350"/>
          <p14:tracePt t="73704" x="5386388" y="2038350"/>
          <p14:tracePt t="73720" x="5414963" y="2057400"/>
          <p14:tracePt t="73737" x="5438775" y="2081213"/>
          <p14:tracePt t="73754" x="5467350" y="2133600"/>
          <p14:tracePt t="73771" x="5486400" y="2205038"/>
          <p14:tracePt t="73787" x="5495925" y="2233613"/>
          <p14:tracePt t="73804" x="5495925" y="2247900"/>
          <p14:tracePt t="73820" x="5495925" y="2257425"/>
          <p14:tracePt t="73837" x="5495925" y="2266950"/>
          <p14:tracePt t="73854" x="5495925" y="2271713"/>
          <p14:tracePt t="73910" x="5495925" y="2276475"/>
          <p14:tracePt t="73939" x="5500688" y="2281238"/>
          <p14:tracePt t="73947" x="5505450" y="2286000"/>
          <p14:tracePt t="73961" x="5510213" y="2290763"/>
          <p14:tracePt t="73970" x="5514975" y="2295525"/>
          <p14:tracePt t="73987" x="5519738" y="2300288"/>
          <p14:tracePt t="74004" x="5524500" y="2305050"/>
          <p14:tracePt t="74020" x="5534025" y="2314575"/>
          <p14:tracePt t="74037" x="5534025" y="2328863"/>
          <p14:tracePt t="74054" x="5534025" y="2343150"/>
          <p14:tracePt t="74070" x="5534025" y="2357438"/>
          <p14:tracePt t="74087" x="5519738" y="2386013"/>
          <p14:tracePt t="74104" x="5491163" y="2405063"/>
          <p14:tracePt t="74120" x="5443538" y="2424113"/>
          <p14:tracePt t="74137" x="5381625" y="2428875"/>
          <p14:tracePt t="74154" x="5353050" y="2424113"/>
          <p14:tracePt t="74170" x="5324475" y="2400300"/>
          <p14:tracePt t="74187" x="5295900" y="2343150"/>
          <p14:tracePt t="74204" x="5291138" y="2195513"/>
          <p14:tracePt t="74220" x="5310188" y="2143125"/>
          <p14:tracePt t="74238" x="5343525" y="2105025"/>
          <p14:tracePt t="74254" x="5381625" y="2076450"/>
          <p14:tracePt t="74270" x="5443538" y="2062163"/>
          <p14:tracePt t="74287" x="5481638" y="2062163"/>
          <p14:tracePt t="74304" x="5514975" y="2081213"/>
          <p14:tracePt t="74321" x="5562600" y="2124075"/>
          <p14:tracePt t="74337" x="5576888" y="2162175"/>
          <p14:tracePt t="74354" x="5591175" y="2195513"/>
          <p14:tracePt t="74370" x="5595938" y="2224088"/>
          <p14:tracePt t="74387" x="5595938" y="2271713"/>
          <p14:tracePt t="74404" x="5576888" y="2295525"/>
          <p14:tracePt t="74420" x="5562600" y="2314575"/>
          <p14:tracePt t="74437" x="5538788" y="2328863"/>
          <p14:tracePt t="74454" x="5462588" y="2343150"/>
          <p14:tracePt t="74470" x="5424488" y="2343150"/>
          <p14:tracePt t="74487" x="5400675" y="2324100"/>
          <p14:tracePt t="74504" x="5391150" y="2309813"/>
          <p14:tracePt t="74520" x="5391150" y="2276475"/>
          <p14:tracePt t="74537" x="5400675" y="2257425"/>
          <p14:tracePt t="74554" x="5410200" y="2233613"/>
          <p14:tracePt t="74571" x="5453063" y="2209800"/>
          <p14:tracePt t="74587" x="5481638" y="2205038"/>
          <p14:tracePt t="74604" x="5510213" y="2205038"/>
          <p14:tracePt t="74620" x="5529263" y="2205038"/>
          <p14:tracePt t="74637" x="5543550" y="2214563"/>
          <p14:tracePt t="74654" x="5548313" y="2228850"/>
          <p14:tracePt t="74670" x="5548313" y="2243138"/>
          <p14:tracePt t="74687" x="5548313" y="2266950"/>
          <p14:tracePt t="74704" x="5524500" y="2300288"/>
          <p14:tracePt t="74720" x="5495925" y="2319338"/>
          <p14:tracePt t="74737" x="5443538" y="2338388"/>
          <p14:tracePt t="74754" x="5381625" y="2347913"/>
          <p14:tracePt t="74770" x="5367338" y="2347913"/>
          <p14:tracePt t="74787" x="5357813" y="2347913"/>
          <p14:tracePt t="74804" x="5348288" y="2347913"/>
          <p14:tracePt t="74842" x="5348288" y="2343150"/>
          <p14:tracePt t="74857" x="5348288" y="2338388"/>
          <p14:tracePt t="75431" x="5362575" y="2338388"/>
          <p14:tracePt t="75438" x="5391150" y="2333625"/>
          <p14:tracePt t="75444" x="5424488" y="2328863"/>
          <p14:tracePt t="75454" x="5462588" y="2328863"/>
          <p14:tracePt t="75470" x="5510213" y="2328863"/>
          <p14:tracePt t="75487" x="5543550" y="2328863"/>
          <p14:tracePt t="75520" x="5586413" y="2328863"/>
          <p14:tracePt t="75554" x="5600700" y="2328863"/>
          <p14:tracePt t="75587" x="5605463" y="2328863"/>
          <p14:tracePt t="75604" x="5605463" y="2333625"/>
          <p14:tracePt t="75620" x="5610225" y="2343150"/>
          <p14:tracePt t="75637" x="5610225" y="2357438"/>
          <p14:tracePt t="75654" x="5591175" y="2386013"/>
          <p14:tracePt t="75670" x="5553075" y="2424113"/>
          <p14:tracePt t="75687" x="5414963" y="2524125"/>
          <p14:tracePt t="75704" x="5291138" y="2586038"/>
          <p14:tracePt t="75720" x="5195888" y="2624138"/>
          <p14:tracePt t="75737" x="5057775" y="2647950"/>
          <p14:tracePt t="75754" x="4976813" y="2647950"/>
          <p14:tracePt t="75770" x="4914900" y="2647950"/>
          <p14:tracePt t="75787" x="4852988" y="2633663"/>
          <p14:tracePt t="75804" x="4781550" y="2605088"/>
          <p14:tracePt t="75820" x="4729163" y="2586038"/>
          <p14:tracePt t="75837" x="4686300" y="2581275"/>
          <p14:tracePt t="75854" x="4643438" y="2576513"/>
          <p14:tracePt t="75870" x="4581525" y="2576513"/>
          <p14:tracePt t="75887" x="4552950" y="2576513"/>
          <p14:tracePt t="75904" x="4519613" y="2581275"/>
          <p14:tracePt t="75921" x="4476750" y="2581275"/>
          <p14:tracePt t="75937" x="4457700" y="2581275"/>
          <p14:tracePt t="75954" x="4443413" y="2581275"/>
          <p14:tracePt t="75970" x="4438650" y="2581275"/>
          <p14:tracePt t="75987" x="4429125" y="2581275"/>
          <p14:tracePt t="76004" x="4424363" y="2576513"/>
          <p14:tracePt t="76020" x="4414838" y="2566988"/>
          <p14:tracePt t="76037" x="4405313" y="2562225"/>
          <p14:tracePt t="76054" x="4381500" y="2552700"/>
          <p14:tracePt t="76070" x="4362450" y="2533650"/>
          <p14:tracePt t="76087" x="4329113" y="2524125"/>
          <p14:tracePt t="76104" x="4310063" y="2509838"/>
          <p14:tracePt t="76120" x="4286250" y="2500313"/>
          <p14:tracePt t="76137" x="4281488" y="2495550"/>
          <p14:tracePt t="76154" x="4271963" y="2490788"/>
          <p14:tracePt t="76170" x="4262438" y="2490788"/>
          <p14:tracePt t="76238" x="4257675" y="2490788"/>
          <p14:tracePt t="76260" x="4257675" y="2486025"/>
          <p14:tracePt t="76267" x="4252913" y="2486025"/>
          <p14:tracePt t="76274" x="4248150" y="2481263"/>
          <p14:tracePt t="76287" x="4243388" y="2476500"/>
          <p14:tracePt t="76304" x="4219575" y="2466975"/>
          <p14:tracePt t="76320" x="4210050" y="2462213"/>
          <p14:tracePt t="76337" x="4205288" y="2457450"/>
          <p14:tracePt t="76354" x="4195763" y="2447925"/>
          <p14:tracePt t="76370" x="4186238" y="2447925"/>
          <p14:tracePt t="76387" x="4181475" y="2447925"/>
          <p14:tracePt t="76404" x="4176713" y="2447925"/>
          <p14:tracePt t="76420" x="4171950" y="2447925"/>
          <p14:tracePt t="76437" x="4167188" y="2447925"/>
          <p14:tracePt t="76454" x="4162425" y="2447925"/>
          <p14:tracePt t="76470" x="4157663" y="2447925"/>
          <p14:tracePt t="76504" x="4152900" y="2447925"/>
          <p14:tracePt t="76520" x="4148138" y="2447925"/>
          <p14:tracePt t="76537" x="4138613" y="2476500"/>
          <p14:tracePt t="76554" x="4129088" y="2509838"/>
          <p14:tracePt t="76570" x="4110038" y="2562225"/>
          <p14:tracePt t="76587" x="4100513" y="2605088"/>
          <p14:tracePt t="76604" x="4090988" y="2662238"/>
          <p14:tracePt t="76620" x="4076700" y="2690813"/>
          <p14:tracePt t="76637" x="4071938" y="2705100"/>
          <p14:tracePt t="76653" x="4071938" y="2714625"/>
          <p14:tracePt t="76670" x="4071938" y="2724150"/>
          <p14:tracePt t="76687" x="4071938" y="2728913"/>
          <p14:tracePt t="76773" x="4071938" y="2719388"/>
          <p14:tracePt t="76781" x="4071938" y="2700338"/>
          <p14:tracePt t="76788" x="4086225" y="2681288"/>
          <p14:tracePt t="76804" x="4100513" y="2633663"/>
          <p14:tracePt t="76820" x="4119563" y="2586038"/>
          <p14:tracePt t="76837" x="4138613" y="2547938"/>
          <p14:tracePt t="76854" x="4162425" y="2509838"/>
          <p14:tracePt t="76870" x="4171950" y="2486025"/>
          <p14:tracePt t="76887" x="4181475" y="2462213"/>
          <p14:tracePt t="76903" x="4191000" y="2438400"/>
          <p14:tracePt t="76920" x="4195763" y="2428875"/>
          <p14:tracePt t="76937" x="4195763" y="2424113"/>
          <p14:tracePt t="76954" x="4205288" y="2419350"/>
          <p14:tracePt t="76970" x="4210050" y="2419350"/>
          <p14:tracePt t="77004" x="4214813" y="2419350"/>
          <p14:tracePt t="77020" x="4224338" y="2438400"/>
          <p14:tracePt t="77037" x="4233863" y="2476500"/>
          <p14:tracePt t="77054" x="4238625" y="2519363"/>
          <p14:tracePt t="77070" x="4248150" y="2562225"/>
          <p14:tracePt t="77087" x="4248150" y="2586038"/>
          <p14:tracePt t="77104" x="4248150" y="2614613"/>
          <p14:tracePt t="77120" x="4248150" y="2624138"/>
          <p14:tracePt t="77137" x="4248150" y="2633663"/>
          <p14:tracePt t="77154" x="4248150" y="2643188"/>
          <p14:tracePt t="77265" x="4252913" y="2643188"/>
          <p14:tracePt t="77272" x="4257675" y="2638425"/>
          <p14:tracePt t="77280" x="4267200" y="2628900"/>
          <p14:tracePt t="77288" x="4281488" y="2619375"/>
          <p14:tracePt t="77304" x="4305300" y="2595563"/>
          <p14:tracePt t="77320" x="4324350" y="2576513"/>
          <p14:tracePt t="77337" x="4348163" y="2562225"/>
          <p14:tracePt t="77354" x="4357688" y="2557463"/>
          <p14:tracePt t="77370" x="4362450" y="2547938"/>
          <p14:tracePt t="77434" x="4352925" y="2547938"/>
          <p14:tracePt t="77441" x="4338638" y="2547938"/>
          <p14:tracePt t="77454" x="4329113" y="2547938"/>
          <p14:tracePt t="77470" x="4295775" y="2547938"/>
          <p14:tracePt t="77487" x="4276725" y="2547938"/>
          <p14:tracePt t="77504" x="4252913" y="2552700"/>
          <p14:tracePt t="77520" x="4243388" y="2552700"/>
          <p14:tracePt t="77537" x="4233863" y="2552700"/>
          <p14:tracePt t="77553" x="4224338" y="2552700"/>
          <p14:tracePt t="77570" x="4219575" y="2552700"/>
          <p14:tracePt t="77587" x="4214813" y="2552700"/>
          <p14:tracePt t="77603" x="4210050" y="2552700"/>
          <p14:tracePt t="77647" x="4205288" y="2552700"/>
          <p14:tracePt t="77852" x="4224338" y="2552700"/>
          <p14:tracePt t="77859" x="4257675" y="2552700"/>
          <p14:tracePt t="77870" x="4281488" y="2543175"/>
          <p14:tracePt t="77887" x="4333875" y="2538413"/>
          <p14:tracePt t="77903" x="4395788" y="2524125"/>
          <p14:tracePt t="77920" x="4438650" y="2524125"/>
          <p14:tracePt t="77937" x="4481513" y="2524125"/>
          <p14:tracePt t="77954" x="4510088" y="2524125"/>
          <p14:tracePt t="77970" x="4557713" y="2524125"/>
          <p14:tracePt t="77987" x="4591050" y="2524125"/>
          <p14:tracePt t="78003" x="4629150" y="2524125"/>
          <p14:tracePt t="78020" x="4686300" y="2524125"/>
          <p14:tracePt t="78037" x="4738688" y="2524125"/>
          <p14:tracePt t="78054" x="4786313" y="2524125"/>
          <p14:tracePt t="78070" x="4838700" y="2524125"/>
          <p14:tracePt t="78087" x="4891088" y="2524125"/>
          <p14:tracePt t="78103" x="4924425" y="2524125"/>
          <p14:tracePt t="78120" x="4967288" y="2524125"/>
          <p14:tracePt t="78137" x="5005388" y="2524125"/>
          <p14:tracePt t="78153" x="5072063" y="2524125"/>
          <p14:tracePt t="78170" x="5124450" y="2524125"/>
          <p14:tracePt t="78187" x="5181600" y="2528888"/>
          <p14:tracePt t="78204" x="5248275" y="2528888"/>
          <p14:tracePt t="78220" x="5291138" y="2528888"/>
          <p14:tracePt t="78237" x="5329238" y="2533650"/>
          <p14:tracePt t="78253" x="5372100" y="2533650"/>
          <p14:tracePt t="78270" x="5429250" y="2533650"/>
          <p14:tracePt t="78287" x="5476875" y="2538413"/>
          <p14:tracePt t="78305" x="5519738" y="2547938"/>
          <p14:tracePt t="78320" x="5562600" y="2547938"/>
          <p14:tracePt t="78337" x="5605463" y="2547938"/>
          <p14:tracePt t="78354" x="5629275" y="2547938"/>
          <p14:tracePt t="78370" x="5643563" y="2547938"/>
          <p14:tracePt t="78387" x="5657850" y="2547938"/>
          <p14:tracePt t="78403" x="5662613" y="2547938"/>
          <p14:tracePt t="78622" x="5705475" y="2547938"/>
          <p14:tracePt t="78630" x="5762625" y="2543175"/>
          <p14:tracePt t="78637" x="5819775" y="2533650"/>
          <p14:tracePt t="78653" x="5924550" y="2538413"/>
          <p14:tracePt t="78670" x="5995988" y="2547938"/>
          <p14:tracePt t="78687" x="6053138" y="2552700"/>
          <p14:tracePt t="78703" x="6110288" y="2566988"/>
          <p14:tracePt t="78720" x="6134100" y="2571750"/>
          <p14:tracePt t="78737" x="6153150" y="2581275"/>
          <p14:tracePt t="78754" x="6186488" y="2581275"/>
          <p14:tracePt t="78770" x="6205538" y="2581275"/>
          <p14:tracePt t="78787" x="6238875" y="2586038"/>
          <p14:tracePt t="78804" x="6267450" y="2586038"/>
          <p14:tracePt t="78820" x="6324600" y="2595563"/>
          <p14:tracePt t="78837" x="6362700" y="2600325"/>
          <p14:tracePt t="78853" x="6381750" y="2600325"/>
          <p14:tracePt t="78870" x="6400800" y="2605088"/>
          <p14:tracePt t="78887" x="6419850" y="2605088"/>
          <p14:tracePt t="78904" x="6434138" y="2609850"/>
          <p14:tracePt t="78920" x="6448425" y="2614613"/>
          <p14:tracePt t="78937" x="6462713" y="2614613"/>
          <p14:tracePt t="78953" x="6486525" y="2614613"/>
          <p14:tracePt t="78970" x="6491288" y="2614613"/>
          <p14:tracePt t="79003" x="6500813" y="2614613"/>
          <p14:tracePt t="79020" x="6510338" y="2614613"/>
          <p14:tracePt t="79037" x="6515100" y="2614613"/>
          <p14:tracePt t="79053" x="6519863" y="2614613"/>
          <p14:tracePt t="79100" x="6519863" y="2609850"/>
          <p14:tracePt t="79108" x="6515100" y="2605088"/>
          <p14:tracePt t="79120" x="6510338" y="2595563"/>
          <p14:tracePt t="79137" x="6405563" y="2528888"/>
          <p14:tracePt t="79153" x="6276975" y="2495550"/>
          <p14:tracePt t="79170" x="6143625" y="2476500"/>
          <p14:tracePt t="79187" x="5915025" y="2490788"/>
          <p14:tracePt t="79203" x="5781675" y="2514600"/>
          <p14:tracePt t="79220" x="5667375" y="2533650"/>
          <p14:tracePt t="79237" x="5581650" y="2538413"/>
          <p14:tracePt t="79253" x="5491163" y="2547938"/>
          <p14:tracePt t="79270" x="5429250" y="2547938"/>
          <p14:tracePt t="79287" x="5381625" y="2547938"/>
          <p14:tracePt t="79303" x="5329238" y="2547938"/>
          <p14:tracePt t="79320" x="5267325" y="2547938"/>
          <p14:tracePt t="79337" x="5224463" y="2547938"/>
          <p14:tracePt t="79353" x="5195888" y="2533650"/>
          <p14:tracePt t="79370" x="5162550" y="2528888"/>
          <p14:tracePt t="79387" x="5105400" y="2524125"/>
          <p14:tracePt t="79404" x="5062538" y="2514600"/>
          <p14:tracePt t="79420" x="5014913" y="2514600"/>
          <p14:tracePt t="79437" x="4948238" y="2514600"/>
          <p14:tracePt t="79453" x="4905375" y="2514600"/>
          <p14:tracePt t="79470" x="4867275" y="2514600"/>
          <p14:tracePt t="79487" x="4838700" y="2514600"/>
          <p14:tracePt t="79503" x="4791075" y="2514600"/>
          <p14:tracePt t="79520" x="4757738" y="2519363"/>
          <p14:tracePt t="79537" x="4705350" y="2524125"/>
          <p14:tracePt t="79553" x="4652963" y="2543175"/>
          <p14:tracePt t="79570" x="4591050" y="2557463"/>
          <p14:tracePt t="79587" x="4552950" y="2566988"/>
          <p14:tracePt t="79603" x="4519613" y="2576513"/>
          <p14:tracePt t="79620" x="4471988" y="2590800"/>
          <p14:tracePt t="79637" x="4433888" y="2600325"/>
          <p14:tracePt t="79653" x="4405313" y="2605088"/>
          <p14:tracePt t="79670" x="4376738" y="2614613"/>
          <p14:tracePt t="79687" x="4343400" y="2614613"/>
          <p14:tracePt t="79703" x="4324350" y="2614613"/>
          <p14:tracePt t="79720" x="4314825" y="2614613"/>
          <p14:tracePt t="79737" x="4305300" y="2614613"/>
          <p14:tracePt t="79753" x="4295775" y="2614613"/>
          <p14:tracePt t="79770" x="4291013" y="2614613"/>
          <p14:tracePt t="79787" x="4286250" y="2614613"/>
          <p14:tracePt t="79987" x="4300538" y="2614613"/>
          <p14:tracePt t="79994" x="4324350" y="2614613"/>
          <p14:tracePt t="80003" x="4352925" y="2609850"/>
          <p14:tracePt t="80020" x="4400550" y="2600325"/>
          <p14:tracePt t="80037" x="4448175" y="2590800"/>
          <p14:tracePt t="80053" x="4510088" y="2581275"/>
          <p14:tracePt t="80070" x="4538663" y="2576513"/>
          <p14:tracePt t="80087" x="4572000" y="2566988"/>
          <p14:tracePt t="80103" x="4614863" y="2557463"/>
          <p14:tracePt t="80120" x="4686300" y="2533650"/>
          <p14:tracePt t="80137" x="4738688" y="2514600"/>
          <p14:tracePt t="80154" x="4791075" y="2500313"/>
          <p14:tracePt t="80170" x="4862513" y="2481263"/>
          <p14:tracePt t="80187" x="4905375" y="2471738"/>
          <p14:tracePt t="80203" x="4933950" y="2462213"/>
          <p14:tracePt t="80220" x="4981575" y="2457450"/>
          <p14:tracePt t="80237" x="5038725" y="2443163"/>
          <p14:tracePt t="80253" x="5076825" y="2438400"/>
          <p14:tracePt t="80270" x="5119688" y="2438400"/>
          <p14:tracePt t="80287" x="5162550" y="2438400"/>
          <p14:tracePt t="80289" x="5181600" y="2438400"/>
          <p14:tracePt t="80303" x="5214938" y="2438400"/>
          <p14:tracePt t="80320" x="5243513" y="2438400"/>
          <p14:tracePt t="80337" x="5281613" y="2438400"/>
          <p14:tracePt t="80353" x="5300663" y="2438400"/>
          <p14:tracePt t="80370" x="5353050" y="2438400"/>
          <p14:tracePt t="80387" x="5395913" y="2438400"/>
          <p14:tracePt t="80403" x="5434013" y="2438400"/>
          <p14:tracePt t="80420" x="5495925" y="2443163"/>
          <p14:tracePt t="80437" x="5538788" y="2452688"/>
          <p14:tracePt t="80453" x="5581650" y="2457450"/>
          <p14:tracePt t="80470" x="5619750" y="2466975"/>
          <p14:tracePt t="80487" x="5667375" y="2481263"/>
          <p14:tracePt t="80503" x="5700713" y="2486025"/>
          <p14:tracePt t="80520" x="5738813" y="2500313"/>
          <p14:tracePt t="80537" x="5786438" y="2505075"/>
          <p14:tracePt t="80553" x="5848350" y="2519363"/>
          <p14:tracePt t="80570" x="5886450" y="2524125"/>
          <p14:tracePt t="80587" x="5915025" y="2524125"/>
          <p14:tracePt t="80603" x="5938838" y="2524125"/>
          <p14:tracePt t="80620" x="5953125" y="2524125"/>
          <p14:tracePt t="80637" x="5962650" y="2524125"/>
          <p14:tracePt t="80868" x="5995988" y="2524125"/>
          <p14:tracePt t="80875" x="6034088" y="2524125"/>
          <p14:tracePt t="80886" x="6067425" y="2514600"/>
          <p14:tracePt t="80903" x="6157913" y="2514600"/>
          <p14:tracePt t="80920" x="6267450" y="2524125"/>
          <p14:tracePt t="80937" x="6315075" y="2524125"/>
          <p14:tracePt t="80953" x="6362700" y="2538413"/>
          <p14:tracePt t="80970" x="6410325" y="2543175"/>
          <p14:tracePt t="80986" x="6486525" y="2562225"/>
          <p14:tracePt t="81003" x="6538913" y="2571750"/>
          <p14:tracePt t="81020" x="6591300" y="2576513"/>
          <p14:tracePt t="81037" x="6662738" y="2576513"/>
          <p14:tracePt t="81053" x="6700838" y="2576513"/>
          <p14:tracePt t="81070" x="6719888" y="2576513"/>
          <p14:tracePt t="81086" x="6748463" y="2576513"/>
          <p14:tracePt t="81103" x="6796088" y="2576513"/>
          <p14:tracePt t="81120" x="6824663" y="2576513"/>
          <p14:tracePt t="81137" x="6858000" y="2576513"/>
          <p14:tracePt t="81153" x="6896100" y="2576513"/>
          <p14:tracePt t="81170" x="6943725" y="2576513"/>
          <p14:tracePt t="81186" x="6962775" y="2576513"/>
          <p14:tracePt t="81203" x="6991350" y="2576513"/>
          <p14:tracePt t="81220" x="7019925" y="2576513"/>
          <p14:tracePt t="81236" x="7034213" y="2576513"/>
          <p14:tracePt t="81253" x="7038975" y="2576513"/>
          <p14:tracePt t="81270" x="7048500" y="2576513"/>
          <p14:tracePt t="81323" x="7029450" y="2576513"/>
          <p14:tracePt t="81330" x="6996113" y="2576513"/>
          <p14:tracePt t="81338" x="6938963" y="2566988"/>
          <p14:tracePt t="81353" x="6781800" y="2524125"/>
          <p14:tracePt t="81370" x="6567488" y="2476500"/>
          <p14:tracePt t="81387" x="6372225" y="2428875"/>
          <p14:tracePt t="81403" x="6157913" y="2386013"/>
          <p14:tracePt t="81420" x="6034088" y="2371725"/>
          <p14:tracePt t="81436" x="5938838" y="2362200"/>
          <p14:tracePt t="81453" x="5872163" y="2362200"/>
          <p14:tracePt t="81470" x="5810250" y="2362200"/>
          <p14:tracePt t="81486" x="5776913" y="2357438"/>
          <p14:tracePt t="81503" x="5748338" y="2357438"/>
          <p14:tracePt t="81520" x="5715000" y="2352675"/>
          <p14:tracePt t="81536" x="5672138" y="2343150"/>
          <p14:tracePt t="81553" x="5648325" y="2338388"/>
          <p14:tracePt t="81570" x="5610225" y="2333625"/>
          <p14:tracePt t="81587" x="5534025" y="2319338"/>
          <p14:tracePt t="81603" x="5467350" y="2314575"/>
          <p14:tracePt t="81620" x="5414963" y="2314575"/>
          <p14:tracePt t="81637" x="5372100" y="2314575"/>
          <p14:tracePt t="81653" x="5319713" y="2300288"/>
          <p14:tracePt t="81670" x="5281613" y="2300288"/>
          <p14:tracePt t="81686" x="5253038" y="2290763"/>
          <p14:tracePt t="81703" x="5224463" y="2286000"/>
          <p14:tracePt t="81720" x="5186363" y="2276475"/>
          <p14:tracePt t="81736" x="5162550" y="2276475"/>
          <p14:tracePt t="81753" x="5143500" y="2276475"/>
          <p14:tracePt t="81770" x="5124450" y="2276475"/>
          <p14:tracePt t="81786" x="5114925" y="2276475"/>
          <p14:tracePt t="82079" x="5105400" y="2276475"/>
          <p14:tracePt t="82086" x="5095875" y="2276475"/>
          <p14:tracePt t="82094" x="5086350" y="2286000"/>
          <p14:tracePt t="82103" x="5072063" y="2286000"/>
          <p14:tracePt t="82120" x="5062538" y="2295525"/>
          <p14:tracePt t="82136" x="5048250" y="2300288"/>
          <p14:tracePt t="82153" x="5033963" y="2309813"/>
          <p14:tracePt t="82170" x="5029200" y="2314575"/>
          <p14:tracePt t="82186" x="5024438" y="2314575"/>
          <p14:tracePt t="82203" x="5014913" y="2314575"/>
          <p14:tracePt t="82220" x="5005388" y="2314575"/>
          <p14:tracePt t="82237" x="5000625" y="2324100"/>
          <p14:tracePt t="82253" x="4991100" y="2328863"/>
          <p14:tracePt t="82270" x="4967288" y="2343150"/>
          <p14:tracePt t="82286" x="4943475" y="2352675"/>
          <p14:tracePt t="82303" x="4919663" y="2357438"/>
          <p14:tracePt t="82320" x="4905375" y="2362200"/>
          <p14:tracePt t="82336" x="4876800" y="2376488"/>
          <p14:tracePt t="82353" x="4857750" y="2381250"/>
          <p14:tracePt t="82370" x="4833938" y="2390775"/>
          <p14:tracePt t="82387" x="4800600" y="2390775"/>
          <p14:tracePt t="82403" x="4772025" y="2390775"/>
          <p14:tracePt t="82420" x="4752975" y="2390775"/>
          <p14:tracePt t="82437" x="4729163" y="2390775"/>
          <p14:tracePt t="82453" x="4705350" y="2390775"/>
          <p14:tracePt t="82470" x="4695825" y="2390775"/>
          <p14:tracePt t="82486" x="4681538" y="2390775"/>
          <p14:tracePt t="82503" x="4676775" y="2390775"/>
          <p14:tracePt t="82520" x="4667250" y="2390775"/>
          <p14:tracePt t="82536" x="4662488" y="2390775"/>
          <p14:tracePt t="82622" x="4662488" y="2386013"/>
          <p14:tracePt t="82637" x="4662488" y="2376488"/>
          <p14:tracePt t="82644" x="4662488" y="2371725"/>
          <p14:tracePt t="82653" x="4667250" y="2362200"/>
          <p14:tracePt t="82670" x="4681538" y="2347913"/>
          <p14:tracePt t="82686" x="4695825" y="2328863"/>
          <p14:tracePt t="82703" x="4714875" y="2309813"/>
          <p14:tracePt t="82720" x="4724400" y="2305050"/>
          <p14:tracePt t="82737" x="4733925" y="2300288"/>
          <p14:tracePt t="82753" x="4738688" y="2290763"/>
          <p14:tracePt t="83460" x="4738688" y="2295525"/>
          <p14:tracePt t="83467" x="4733925" y="2295525"/>
          <p14:tracePt t="83474" x="4733925" y="2300288"/>
          <p14:tracePt t="83486" x="4733925" y="2305050"/>
          <p14:tracePt t="83569" x="4729163" y="2305050"/>
          <p14:tracePt t="83606" x="4724400" y="2305050"/>
          <p14:tracePt t="83620" x="4719638" y="2309813"/>
          <p14:tracePt t="83636" x="4705350" y="2314575"/>
          <p14:tracePt t="83653" x="4691063" y="2324100"/>
          <p14:tracePt t="83670" x="4662488" y="2338388"/>
          <p14:tracePt t="83687" x="4629150" y="2352675"/>
          <p14:tracePt t="83703" x="4605338" y="2357438"/>
          <p14:tracePt t="83720" x="4595813" y="2362200"/>
          <p14:tracePt t="83737" x="4591050" y="2362200"/>
          <p14:tracePt t="83753" x="4581525" y="2362200"/>
          <p14:tracePt t="83770" x="4576763" y="2362200"/>
          <p14:tracePt t="83786" x="4567238" y="2362200"/>
          <p14:tracePt t="83803" x="4557713" y="2371725"/>
          <p14:tracePt t="83820" x="4543425" y="2386013"/>
          <p14:tracePt t="83836" x="4524375" y="2395538"/>
          <p14:tracePt t="83853" x="4505325" y="2414588"/>
          <p14:tracePt t="83870" x="4481513" y="2428875"/>
          <p14:tracePt t="83886" x="4471988" y="2433638"/>
          <p14:tracePt t="83903" x="4467225" y="2438400"/>
          <p14:tracePt t="83920" x="4462463" y="2438400"/>
          <p14:tracePt t="83936" x="4452938" y="2438400"/>
          <p14:tracePt t="83953" x="4443413" y="2438400"/>
          <p14:tracePt t="83970" x="4438650" y="2443163"/>
          <p14:tracePt t="83987" x="4429125" y="2452688"/>
          <p14:tracePt t="84003" x="4414838" y="2457450"/>
          <p14:tracePt t="84020" x="4391025" y="2471738"/>
          <p14:tracePt t="84037" x="4371975" y="2486025"/>
          <p14:tracePt t="84053" x="4343400" y="2495550"/>
          <p14:tracePt t="84070" x="4333875" y="2500313"/>
          <p14:tracePt t="84086" x="4329113" y="2505075"/>
          <p14:tracePt t="84103" x="4324350" y="2505075"/>
          <p14:tracePt t="84120" x="4314825" y="2505075"/>
          <p14:tracePt t="84136" x="4310063" y="2505075"/>
          <p14:tracePt t="84153" x="4305300" y="2509838"/>
          <p14:tracePt t="84170" x="4300538" y="2519363"/>
          <p14:tracePt t="84186" x="4286250" y="2528888"/>
          <p14:tracePt t="84203" x="4276725" y="2533650"/>
          <p14:tracePt t="84220" x="4267200" y="2538413"/>
          <p14:tracePt t="84236" x="4257675" y="2547938"/>
          <p14:tracePt t="84253" x="4252913" y="2547938"/>
          <p14:tracePt t="84758" x="4267200" y="2543175"/>
          <p14:tracePt t="84765" x="4281488" y="2533650"/>
          <p14:tracePt t="84772" x="4300538" y="2528888"/>
          <p14:tracePt t="84787" x="4338638" y="2514600"/>
          <p14:tracePt t="84803" x="4367213" y="2509838"/>
          <p14:tracePt t="84820" x="4381500" y="2509838"/>
          <p14:tracePt t="84854" x="4400550" y="2509838"/>
          <p14:tracePt t="84886" x="4410075" y="2509838"/>
          <p14:tracePt t="84978" x="4414838" y="2509838"/>
          <p14:tracePt t="84985" x="4419600" y="2509838"/>
          <p14:tracePt t="84993" x="4433888" y="2509838"/>
          <p14:tracePt t="85003" x="4438650" y="2509838"/>
          <p14:tracePt t="85020" x="4462463" y="2509838"/>
          <p14:tracePt t="85036" x="4519613" y="2500313"/>
          <p14:tracePt t="85053" x="4562475" y="2490788"/>
          <p14:tracePt t="85070" x="4610100" y="2490788"/>
          <p14:tracePt t="85086" x="4681538" y="2490788"/>
          <p14:tracePt t="85103" x="4752975" y="2490788"/>
          <p14:tracePt t="85120" x="4805363" y="2490788"/>
          <p14:tracePt t="85136" x="4848225" y="2490788"/>
          <p14:tracePt t="85153" x="4891088" y="2490788"/>
          <p14:tracePt t="85170" x="4933950" y="2490788"/>
          <p14:tracePt t="85186" x="4976813" y="2490788"/>
          <p14:tracePt t="85203" x="5019675" y="2490788"/>
          <p14:tracePt t="85220" x="5091113" y="2490788"/>
          <p14:tracePt t="85236" x="5138738" y="2490788"/>
          <p14:tracePt t="85253" x="5181600" y="2490788"/>
          <p14:tracePt t="85270" x="5248275" y="2490788"/>
          <p14:tracePt t="85286" x="5324475" y="2486025"/>
          <p14:tracePt t="85303" x="5376863" y="2481263"/>
          <p14:tracePt t="85320" x="5424488" y="2471738"/>
          <p14:tracePt t="85337" x="5495925" y="2466975"/>
          <p14:tracePt t="85353" x="5610225" y="2466975"/>
          <p14:tracePt t="85370" x="5672138" y="2476500"/>
          <p14:tracePt t="85386" x="5715000" y="2476500"/>
          <p14:tracePt t="85403" x="5753100" y="2476500"/>
          <p14:tracePt t="85420" x="5767388" y="2476500"/>
          <p14:tracePt t="85436" x="5772150" y="2476500"/>
          <p14:tracePt t="85453" x="5776913" y="2476500"/>
          <p14:tracePt t="85669" x="5819775" y="2476500"/>
          <p14:tracePt t="85676" x="5876925" y="2471738"/>
          <p14:tracePt t="85686" x="5948363" y="2462213"/>
          <p14:tracePt t="85703" x="6081713" y="2462213"/>
          <p14:tracePt t="85720" x="6262688" y="2452688"/>
          <p14:tracePt t="85736" x="6329363" y="2452688"/>
          <p14:tracePt t="85753" x="6381750" y="2457450"/>
          <p14:tracePt t="85770" x="6424613" y="2466975"/>
          <p14:tracePt t="85786" x="6486525" y="2476500"/>
          <p14:tracePt t="85803" x="6519863" y="2476500"/>
          <p14:tracePt t="85820" x="6534150" y="2476500"/>
          <p14:tracePt t="85837" x="6557963" y="2476500"/>
          <p14:tracePt t="85853" x="6562725" y="2476500"/>
          <p14:tracePt t="86065" x="6605588" y="2476500"/>
          <p14:tracePt t="86072" x="6662738" y="2476500"/>
          <p14:tracePt t="86079" x="6696075" y="2476500"/>
          <p14:tracePt t="86087" x="6729413" y="2476500"/>
          <p14:tracePt t="86103" x="6791325" y="2476500"/>
          <p14:tracePt t="86119" x="6834188" y="2476500"/>
          <p14:tracePt t="86136" x="6867525" y="2476500"/>
          <p14:tracePt t="86153" x="6915150" y="2476500"/>
          <p14:tracePt t="86170" x="6934200" y="2476500"/>
          <p14:tracePt t="86186" x="6972300" y="2476500"/>
          <p14:tracePt t="86203" x="7015163" y="2476500"/>
          <p14:tracePt t="86220" x="7067550" y="2476500"/>
          <p14:tracePt t="86236" x="7100888" y="2471738"/>
          <p14:tracePt t="86253" x="7134225" y="2462213"/>
          <p14:tracePt t="86269" x="7172325" y="2457450"/>
          <p14:tracePt t="86286" x="7210425" y="2447925"/>
          <p14:tracePt t="86303" x="7229475" y="2447925"/>
          <p14:tracePt t="86319" x="7267575" y="2447925"/>
          <p14:tracePt t="86336" x="7319963" y="2447925"/>
          <p14:tracePt t="86353" x="7353300" y="2447925"/>
          <p14:tracePt t="86370" x="7381875" y="2447925"/>
          <p14:tracePt t="86386" x="7419975" y="2447925"/>
          <p14:tracePt t="86403" x="7448550" y="2447925"/>
          <p14:tracePt t="86420" x="7472363" y="2447925"/>
          <p14:tracePt t="86436" x="7491413" y="2447925"/>
          <p14:tracePt t="86453" x="7519988" y="2447925"/>
          <p14:tracePt t="86470" x="7529513" y="2447925"/>
          <p14:tracePt t="86486" x="7534275" y="2447925"/>
          <p14:tracePt t="86503" x="7543800" y="2447925"/>
          <p14:tracePt t="86519" x="7548563" y="2447925"/>
          <p14:tracePt t="86762" x="7562850" y="2447925"/>
          <p14:tracePt t="86770" x="7581900" y="2447925"/>
          <p14:tracePt t="86777" x="7591425" y="2447925"/>
          <p14:tracePt t="86787" x="7600950" y="2447925"/>
          <p14:tracePt t="86803" x="7610475" y="2447925"/>
          <p14:tracePt t="86820" x="7620000" y="2447925"/>
          <p14:tracePt t="86836" x="7629525" y="2447925"/>
          <p14:tracePt t="86872" x="7634288" y="2447925"/>
          <p14:tracePt t="87253" x="7581900" y="2452688"/>
          <p14:tracePt t="87260" x="7500938" y="2462213"/>
          <p14:tracePt t="87269" x="7434263" y="2466975"/>
          <p14:tracePt t="87286" x="7277100" y="2466975"/>
          <p14:tracePt t="87290" x="7200900" y="2466975"/>
          <p14:tracePt t="87320" x="7015163" y="2457450"/>
          <p14:tracePt t="87353" x="6967538" y="2452688"/>
          <p14:tracePt t="87369" x="6962775" y="2452688"/>
          <p14:tracePt t="87386" x="6958013" y="2452688"/>
          <p14:tracePt t="87966" x="6900863" y="2462213"/>
          <p14:tracePt t="87973" x="6815138" y="2471738"/>
          <p14:tracePt t="87981" x="6724650" y="2481263"/>
          <p14:tracePt t="87989" x="6657975" y="2481263"/>
          <p14:tracePt t="88003" x="6486525" y="2457450"/>
          <p14:tracePt t="88019" x="6305550" y="2405063"/>
          <p14:tracePt t="88053" x="5967413" y="2290763"/>
          <p14:tracePt t="88086" x="5724525" y="2224088"/>
          <p14:tracePt t="88103" x="5648325" y="2195513"/>
          <p14:tracePt t="88119" x="5581650" y="2152650"/>
          <p14:tracePt t="88136" x="5553075" y="2124075"/>
          <p14:tracePt t="88153" x="5524500" y="2076450"/>
          <p14:tracePt t="88169" x="5500688" y="2033588"/>
          <p14:tracePt t="88186" x="5476875" y="1976438"/>
          <p14:tracePt t="88203" x="5462588" y="1947863"/>
          <p14:tracePt t="88219" x="5443538" y="1909763"/>
          <p14:tracePt t="88236" x="5424488" y="1862138"/>
          <p14:tracePt t="88253" x="5414963" y="1838325"/>
          <p14:tracePt t="88269" x="5405438" y="1819275"/>
          <p14:tracePt t="88286" x="5391150" y="1800225"/>
          <p14:tracePt t="88303" x="5367338" y="1776413"/>
          <p14:tracePt t="88319" x="5334000" y="1743075"/>
          <p14:tracePt t="88336" x="5291138" y="1709738"/>
          <p14:tracePt t="88353" x="5257800" y="1695450"/>
          <p14:tracePt t="88369" x="5210175" y="1662113"/>
          <p14:tracePt t="88386" x="5172075" y="1652588"/>
          <p14:tracePt t="88403" x="5129213" y="1652588"/>
          <p14:tracePt t="88420" x="5072063" y="1652588"/>
          <p14:tracePt t="88436" x="5033963" y="1652588"/>
          <p14:tracePt t="88453" x="5000625" y="1657350"/>
          <p14:tracePt t="88469" x="4962525" y="1671638"/>
          <p14:tracePt t="88486" x="4914900" y="1695450"/>
          <p14:tracePt t="88503" x="4881563" y="1704975"/>
          <p14:tracePt t="88519" x="4852988" y="1728788"/>
          <p14:tracePt t="88536" x="4829175" y="1752600"/>
          <p14:tracePt t="88553" x="4795838" y="1790700"/>
          <p14:tracePt t="88569" x="4767263" y="1843088"/>
          <p14:tracePt t="88586" x="4738688" y="1900238"/>
          <p14:tracePt t="88603" x="4710113" y="1976438"/>
          <p14:tracePt t="88619" x="4686300" y="2071688"/>
          <p14:tracePt t="88636" x="4681538" y="2109788"/>
          <p14:tracePt t="88653" x="4681538" y="2143125"/>
          <p14:tracePt t="88670" x="4700588" y="2176463"/>
          <p14:tracePt t="88686" x="4714875" y="2200275"/>
          <p14:tracePt t="88703" x="4738688" y="2224088"/>
          <p14:tracePt t="88719" x="4772025" y="2257425"/>
          <p14:tracePt t="88736" x="4857750" y="2314575"/>
          <p14:tracePt t="88753" x="4933950" y="2352675"/>
          <p14:tracePt t="88770" x="5000625" y="2381250"/>
          <p14:tracePt t="88786" x="5067300" y="2400300"/>
          <p14:tracePt t="88787" x="5091113" y="2414588"/>
          <p14:tracePt t="88803" x="5153025" y="2428875"/>
          <p14:tracePt t="88819" x="5224463" y="2428875"/>
          <p14:tracePt t="88836" x="5305425" y="2438400"/>
          <p14:tracePt t="88853" x="5410200" y="2433638"/>
          <p14:tracePt t="88869" x="5472113" y="2428875"/>
          <p14:tracePt t="88886" x="5534025" y="2409825"/>
          <p14:tracePt t="88903" x="5600700" y="2381250"/>
          <p14:tracePt t="88919" x="5700713" y="2333625"/>
          <p14:tracePt t="88936" x="5748338" y="2309813"/>
          <p14:tracePt t="88953" x="5786438" y="2286000"/>
          <p14:tracePt t="88969" x="5815013" y="2257425"/>
          <p14:tracePt t="88986" x="5853113" y="2200275"/>
          <p14:tracePt t="89002" x="5867400" y="2128838"/>
          <p14:tracePt t="89019" x="5867400" y="2047875"/>
          <p14:tracePt t="89036" x="5819775" y="1933575"/>
          <p14:tracePt t="89053" x="5776913" y="1876425"/>
          <p14:tracePt t="89069" x="5705475" y="1814513"/>
          <p14:tracePt t="89086" x="5638800" y="1771650"/>
          <p14:tracePt t="89103" x="5491163" y="1704975"/>
          <p14:tracePt t="89119" x="5353050" y="1662113"/>
          <p14:tracePt t="89136" x="5262563" y="1647825"/>
          <p14:tracePt t="89152" x="5186363" y="1638300"/>
          <p14:tracePt t="89169" x="5110163" y="1647825"/>
          <p14:tracePt t="89186" x="5038725" y="1662113"/>
          <p14:tracePt t="89203" x="4995863" y="1681163"/>
          <p14:tracePt t="89219" x="4914900" y="1714500"/>
          <p14:tracePt t="89236" x="4876800" y="1738313"/>
          <p14:tracePt t="89253" x="4838700" y="1762125"/>
          <p14:tracePt t="89269" x="4795838" y="1819275"/>
          <p14:tracePt t="89286" x="4729163" y="1990725"/>
          <p14:tracePt t="89303" x="4700588" y="2062163"/>
          <p14:tracePt t="89319" x="4691063" y="2114550"/>
          <p14:tracePt t="89336" x="4686300" y="2143125"/>
          <p14:tracePt t="89353" x="4686300" y="2190750"/>
          <p14:tracePt t="89369" x="4695825" y="2228850"/>
          <p14:tracePt t="89386" x="4714875" y="2262188"/>
          <p14:tracePt t="89403" x="4738688" y="2300288"/>
          <p14:tracePt t="89419" x="4805363" y="2357438"/>
          <p14:tracePt t="89436" x="4867275" y="2386013"/>
          <p14:tracePt t="89453" x="4943475" y="2400300"/>
          <p14:tracePt t="89469" x="5053013" y="2419350"/>
          <p14:tracePt t="89486" x="5153025" y="2428875"/>
          <p14:tracePt t="89502" x="5276850" y="2428875"/>
          <p14:tracePt t="89519" x="5400675" y="2414588"/>
          <p14:tracePt t="89536" x="5548313" y="2352675"/>
          <p14:tracePt t="89553" x="5634038" y="2309813"/>
          <p14:tracePt t="89569" x="5691188" y="2276475"/>
          <p14:tracePt t="89586" x="5748338" y="2238375"/>
          <p14:tracePt t="89603" x="5795963" y="2195513"/>
          <p14:tracePt t="89619" x="5819775" y="2171700"/>
          <p14:tracePt t="89636" x="5834063" y="2109788"/>
          <p14:tracePt t="89653" x="5824538" y="1962150"/>
          <p14:tracePt t="89669" x="5776913" y="1871663"/>
          <p14:tracePt t="89686" x="5724525" y="1814513"/>
          <p14:tracePt t="89702" x="5662613" y="1752600"/>
          <p14:tracePt t="89719" x="5553075" y="1662113"/>
          <p14:tracePt t="89736" x="5453063" y="1609725"/>
          <p14:tracePt t="89753" x="5357813" y="1581150"/>
          <p14:tracePt t="89769" x="5276850" y="1562100"/>
          <p14:tracePt t="89786" x="5200650" y="1562100"/>
          <p14:tracePt t="89802" x="5157788" y="1562100"/>
          <p14:tracePt t="89819" x="5119688" y="1571625"/>
          <p14:tracePt t="89836" x="5062538" y="1595438"/>
          <p14:tracePt t="89852" x="5033963" y="1609725"/>
          <p14:tracePt t="89869" x="5005388" y="1624013"/>
          <p14:tracePt t="89886" x="4986338" y="1638300"/>
          <p14:tracePt t="89902" x="4967288" y="1647825"/>
          <p14:tracePt t="89919" x="4962525" y="1647825"/>
          <p14:tracePt t="89936" x="4957763" y="1647825"/>
          <p14:tracePt t="89953" x="4948238" y="1647825"/>
          <p14:tracePt t="89969" x="4943475" y="1647825"/>
          <p14:tracePt t="90027" x="4943475" y="1652588"/>
          <p14:tracePt t="90756" x="4953000" y="1719263"/>
          <p14:tracePt t="90773" x="4986338" y="1881188"/>
          <p14:tracePt t="90786" x="5005388" y="1971675"/>
          <p14:tracePt t="90803" x="5029200" y="2100263"/>
          <p14:tracePt t="90819" x="5048250" y="2281238"/>
          <p14:tracePt t="90836" x="5057775" y="2500313"/>
          <p14:tracePt t="90869" x="5043488" y="2857500"/>
          <p14:tracePt t="90903" x="5024438" y="3186113"/>
          <p14:tracePt t="90919" x="5010150" y="3300413"/>
          <p14:tracePt t="90936" x="4995863" y="3348038"/>
          <p14:tracePt t="90953" x="4991100" y="3367088"/>
          <p14:tracePt t="90969" x="4991100" y="3371850"/>
          <p14:tracePt t="91195" x="4953000" y="3405188"/>
          <p14:tracePt t="91202" x="4876800" y="3462338"/>
          <p14:tracePt t="91210" x="4795838" y="3514725"/>
          <p14:tracePt t="91219" x="4714875" y="3571875"/>
          <p14:tracePt t="91236" x="4595813" y="3629025"/>
          <p14:tracePt t="91253" x="4486275" y="3690938"/>
          <p14:tracePt t="91269" x="4443413" y="3709988"/>
          <p14:tracePt t="91286" x="4410075" y="3729038"/>
          <p14:tracePt t="91303" x="4391025" y="3743325"/>
          <p14:tracePt t="91319" x="4357688" y="3752850"/>
          <p14:tracePt t="91336" x="4333875" y="3757613"/>
          <p14:tracePt t="91352" x="4310063" y="3767138"/>
          <p14:tracePt t="91369" x="4291013" y="3781425"/>
          <p14:tracePt t="91386" x="4267200" y="3795713"/>
          <p14:tracePt t="91402" x="4252913" y="3800475"/>
          <p14:tracePt t="91419" x="4238625" y="3810000"/>
          <p14:tracePt t="91436" x="4229100" y="3814763"/>
          <p14:tracePt t="91453" x="4210050" y="3824288"/>
          <p14:tracePt t="91469" x="4205288" y="3829050"/>
          <p14:tracePt t="91486" x="4200525" y="3829050"/>
          <p14:tracePt t="91503" x="4191000" y="3829050"/>
          <p14:tracePt t="91536" x="4191000" y="3833813"/>
          <p14:tracePt t="91552" x="4191000" y="3838575"/>
          <p14:tracePt t="91569" x="4195763" y="3848100"/>
          <p14:tracePt t="91586" x="4210050" y="3862388"/>
          <p14:tracePt t="91602" x="4238625" y="3871913"/>
          <p14:tracePt t="91619" x="4276725" y="3890963"/>
          <p14:tracePt t="91636" x="4338638" y="3905250"/>
          <p14:tracePt t="91653" x="4371975" y="3905250"/>
          <p14:tracePt t="91669" x="4400550" y="3905250"/>
          <p14:tracePt t="91686" x="4429125" y="3905250"/>
          <p14:tracePt t="91702" x="4433888" y="3905250"/>
          <p14:tracePt t="91719" x="4438650" y="3905250"/>
          <p14:tracePt t="91775" x="4443413" y="3905250"/>
          <p14:tracePt t="91804" x="4448175" y="3905250"/>
          <p14:tracePt t="92127" x="4433888" y="3905250"/>
          <p14:tracePt t="92135" x="4414838" y="3910013"/>
          <p14:tracePt t="92142" x="4391025" y="3914775"/>
          <p14:tracePt t="92152" x="4367213" y="3914775"/>
          <p14:tracePt t="92169" x="4314825" y="3914775"/>
          <p14:tracePt t="92186" x="4271963" y="3914775"/>
          <p14:tracePt t="92203" x="4238625" y="3910013"/>
          <p14:tracePt t="92236" x="4186238" y="3886200"/>
          <p14:tracePt t="92269" x="4124325" y="3848100"/>
          <p14:tracePt t="92286" x="4095750" y="3838575"/>
          <p14:tracePt t="92288" x="4081463" y="3833813"/>
          <p14:tracePt t="92303" x="4062413" y="3829050"/>
          <p14:tracePt t="92319" x="4038600" y="3829050"/>
          <p14:tracePt t="92336" x="4024313" y="3833813"/>
          <p14:tracePt t="92352" x="4014788" y="3843338"/>
          <p14:tracePt t="92369" x="3976688" y="3910013"/>
          <p14:tracePt t="92386" x="3943350" y="4014788"/>
          <p14:tracePt t="92403" x="3943350" y="4105275"/>
          <p14:tracePt t="92419" x="3943350" y="4195763"/>
          <p14:tracePt t="92436" x="3952875" y="4400550"/>
          <p14:tracePt t="92453" x="3962400" y="4500563"/>
          <p14:tracePt t="92469" x="3971925" y="4557713"/>
          <p14:tracePt t="92486" x="3981450" y="4595813"/>
          <p14:tracePt t="92502" x="3990975" y="4605338"/>
          <p14:tracePt t="92519" x="3990975" y="4614863"/>
          <p14:tracePt t="92536" x="4000500" y="4619625"/>
          <p14:tracePt t="92552" x="4019550" y="4624388"/>
          <p14:tracePt t="92569" x="4071938" y="4624388"/>
          <p14:tracePt t="92586" x="4133850" y="4600575"/>
          <p14:tracePt t="92602" x="4200525" y="4557713"/>
          <p14:tracePt t="92619" x="4314825" y="4443413"/>
          <p14:tracePt t="92636" x="4405313" y="4376738"/>
          <p14:tracePt t="92652" x="4486275" y="4314825"/>
          <p14:tracePt t="92669" x="4572000" y="4257675"/>
          <p14:tracePt t="92686" x="4610100" y="4229100"/>
          <p14:tracePt t="92702" x="4643438" y="4205288"/>
          <p14:tracePt t="92719" x="4657725" y="4195763"/>
          <p14:tracePt t="92736" x="4667250" y="4186238"/>
          <p14:tracePt t="92752" x="4672013" y="4181475"/>
          <p14:tracePt t="92769" x="4676775" y="4176713"/>
          <p14:tracePt t="92802" x="4686300" y="4162425"/>
          <p14:tracePt t="92819" x="4695825" y="4148138"/>
          <p14:tracePt t="92836" x="4705350" y="4124325"/>
          <p14:tracePt t="92853" x="4714875" y="4095750"/>
          <p14:tracePt t="92869" x="4724400" y="4081463"/>
          <p14:tracePt t="92886" x="4724400" y="4076700"/>
          <p14:tracePt t="92903" x="4724400" y="4071938"/>
          <p14:tracePt t="92919" x="4724400" y="4062413"/>
          <p14:tracePt t="92936" x="4714875" y="4057650"/>
          <p14:tracePt t="92953" x="4691063" y="4057650"/>
          <p14:tracePt t="92969" x="4662488" y="4057650"/>
          <p14:tracePt t="92986" x="4638675" y="4057650"/>
          <p14:tracePt t="93002" x="4633913" y="4057650"/>
          <p14:tracePt t="93019" x="4629150" y="4057650"/>
          <p14:tracePt t="93036" x="4624388" y="4057650"/>
          <p14:tracePt t="93075" x="4629150" y="4057650"/>
          <p14:tracePt t="93086" x="4638675" y="4057650"/>
          <p14:tracePt t="93102" x="4724400" y="4057650"/>
          <p14:tracePt t="93119" x="4814888" y="4057650"/>
          <p14:tracePt t="93136" x="4948238" y="4048125"/>
          <p14:tracePt t="93152" x="5129213" y="4024313"/>
          <p14:tracePt t="93169" x="5334000" y="3995738"/>
          <p14:tracePt t="93186" x="5467350" y="3990975"/>
          <p14:tracePt t="93203" x="5572125" y="3971925"/>
          <p14:tracePt t="93219" x="5653088" y="3971925"/>
          <p14:tracePt t="93236" x="5729288" y="3957638"/>
          <p14:tracePt t="93252" x="5762625" y="3948113"/>
          <p14:tracePt t="93269" x="5781675" y="3948113"/>
          <p14:tracePt t="93286" x="5795963" y="3948113"/>
          <p14:tracePt t="93303" x="5805488" y="3948113"/>
          <p14:tracePt t="93319" x="5810250" y="3948113"/>
          <p14:tracePt t="93336" x="5815013" y="3948113"/>
          <p14:tracePt t="93396" x="5810250" y="3952875"/>
          <p14:tracePt t="93403" x="5786438" y="3962400"/>
          <p14:tracePt t="93411" x="5748338" y="3981450"/>
          <p14:tracePt t="93419" x="5691188" y="3995738"/>
          <p14:tracePt t="93436" x="5553075" y="4038600"/>
          <p14:tracePt t="93452" x="5400675" y="4090988"/>
          <p14:tracePt t="93469" x="5129213" y="4167188"/>
          <p14:tracePt t="93486" x="5000625" y="4191000"/>
          <p14:tracePt t="93502" x="4910138" y="4214813"/>
          <p14:tracePt t="93519" x="4857750" y="4229100"/>
          <p14:tracePt t="93536" x="4795838" y="4238625"/>
          <p14:tracePt t="93552" x="4772025" y="4252913"/>
          <p14:tracePt t="93569" x="4757738" y="4252913"/>
          <p14:tracePt t="93586" x="4748213" y="4252913"/>
          <p14:tracePt t="93602" x="4743450" y="4252913"/>
          <p14:tracePt t="93649" x="4748213" y="4252913"/>
          <p14:tracePt t="93661" x="4767263" y="4252913"/>
          <p14:tracePt t="93669" x="4795838" y="4252913"/>
          <p14:tracePt t="93686" x="4881563" y="4252913"/>
          <p14:tracePt t="93702" x="5014913" y="4252913"/>
          <p14:tracePt t="93719" x="5229225" y="4252913"/>
          <p14:tracePt t="93736" x="5376863" y="4238625"/>
          <p14:tracePt t="93752" x="5534025" y="4219575"/>
          <p14:tracePt t="93769" x="5657850" y="4195763"/>
          <p14:tracePt t="93786" x="5810250" y="4181475"/>
          <p14:tracePt t="93802" x="5891213" y="4171950"/>
          <p14:tracePt t="93819" x="5948363" y="4171950"/>
          <p14:tracePt t="93836" x="5986463" y="4171950"/>
          <p14:tracePt t="93852" x="6005513" y="4171950"/>
          <p14:tracePt t="93886" x="6005513" y="4176713"/>
          <p14:tracePt t="93905" x="5981700" y="4205288"/>
          <p14:tracePt t="93919" x="5919788" y="4257675"/>
          <p14:tracePt t="93936" x="5791200" y="4324350"/>
          <p14:tracePt t="93953" x="5605463" y="4400550"/>
          <p14:tracePt t="93969" x="5376863" y="4471988"/>
          <p14:tracePt t="93986" x="5248275" y="4505325"/>
          <p14:tracePt t="94002" x="5167313" y="4519613"/>
          <p14:tracePt t="94019" x="5114925" y="4524375"/>
          <p14:tracePt t="94036" x="5086350" y="4533900"/>
          <p14:tracePt t="94052" x="5081588" y="4533900"/>
          <p14:tracePt t="94069" x="5076825" y="4533900"/>
          <p14:tracePt t="94102" x="5100638" y="4529138"/>
          <p14:tracePt t="94119" x="5148263" y="4524375"/>
          <p14:tracePt t="94136" x="5238750" y="4524375"/>
          <p14:tracePt t="94152" x="5419725" y="4538663"/>
          <p14:tracePt t="94169" x="5543550" y="4543425"/>
          <p14:tracePt t="94186" x="5643563" y="4552950"/>
          <p14:tracePt t="94202" x="5738813" y="4567238"/>
          <p14:tracePt t="94219" x="5867400" y="4576763"/>
          <p14:tracePt t="94236" x="5924550" y="4576763"/>
          <p14:tracePt t="94253" x="5948363" y="4576763"/>
          <p14:tracePt t="94269" x="5967413" y="4576763"/>
          <p14:tracePt t="94286" x="5976938" y="4576763"/>
          <p14:tracePt t="94302" x="5981700" y="4576763"/>
          <p14:tracePt t="94350" x="5976938" y="4576763"/>
          <p14:tracePt t="94358" x="5967413" y="4562475"/>
          <p14:tracePt t="94369" x="5948363" y="4552950"/>
          <p14:tracePt t="94386" x="5872163" y="4524375"/>
          <p14:tracePt t="94402" x="5681663" y="4438650"/>
          <p14:tracePt t="94419" x="5562600" y="4386263"/>
          <p14:tracePt t="94436" x="5467350" y="4343400"/>
          <p14:tracePt t="94452" x="5410200" y="4319588"/>
          <p14:tracePt t="94469" x="5362575" y="4281488"/>
          <p14:tracePt t="94486" x="5338763" y="4262438"/>
          <p14:tracePt t="94502" x="5314950" y="4238625"/>
          <p14:tracePt t="94519" x="5291138" y="4205288"/>
          <p14:tracePt t="94536" x="5267325" y="4181475"/>
          <p14:tracePt t="94552" x="5243513" y="4157663"/>
          <p14:tracePt t="94569" x="5219700" y="4138613"/>
          <p14:tracePt t="94585" x="5186363" y="4114800"/>
          <p14:tracePt t="94602" x="5176838" y="4105275"/>
          <p14:tracePt t="94619" x="5162550" y="4100513"/>
          <p14:tracePt t="94636" x="5143500" y="4090988"/>
          <p14:tracePt t="94652" x="5129213" y="4086225"/>
          <p14:tracePt t="94669" x="5119688" y="4076700"/>
          <p14:tracePt t="94685" x="5105400" y="4076700"/>
          <p14:tracePt t="94702" x="5081588" y="4071938"/>
          <p14:tracePt t="94719" x="5067300" y="4067175"/>
          <p14:tracePt t="94735" x="5057775" y="4067175"/>
          <p14:tracePt t="94752" x="5048250" y="4067175"/>
          <p14:tracePt t="94769" x="5038725" y="4067175"/>
          <p14:tracePt t="94786" x="5033963" y="4067175"/>
          <p14:tracePt t="95091" x="5024438" y="4067175"/>
          <p14:tracePt t="95099" x="5019675" y="4071938"/>
          <p14:tracePt t="95106" x="5010150" y="4071938"/>
          <p14:tracePt t="95119" x="5000625" y="4071938"/>
          <p14:tracePt t="95136" x="4972050" y="4086225"/>
          <p14:tracePt t="95152" x="4962525" y="4090988"/>
          <p14:tracePt t="95169" x="4953000" y="4090988"/>
          <p14:tracePt t="95186" x="4943475" y="4090988"/>
          <p14:tracePt t="95254" x="4948238" y="4090988"/>
          <p14:tracePt t="95260" x="4957763" y="4090988"/>
          <p14:tracePt t="95269" x="4976813" y="4081463"/>
          <p14:tracePt t="95286" x="5038725" y="4076700"/>
          <p14:tracePt t="95302" x="5148263" y="4076700"/>
          <p14:tracePt t="95319" x="5338763" y="4076700"/>
          <p14:tracePt t="95336" x="5438775" y="4076700"/>
          <p14:tracePt t="95352" x="5510213" y="4076700"/>
          <p14:tracePt t="95369" x="5572125" y="4086225"/>
          <p14:tracePt t="95385" x="5619750" y="4105275"/>
          <p14:tracePt t="95402" x="5634038" y="4114800"/>
          <p14:tracePt t="95419" x="5638800" y="4124325"/>
          <p14:tracePt t="95436" x="5643563" y="4138613"/>
          <p14:tracePt t="95452" x="5629275" y="4181475"/>
          <p14:tracePt t="95469" x="5614988" y="4205288"/>
          <p14:tracePt t="95486" x="5581650" y="4229100"/>
          <p14:tracePt t="95502" x="5505450" y="4281488"/>
          <p14:tracePt t="95519" x="5438775" y="4319588"/>
          <p14:tracePt t="95535" x="5395913" y="4338638"/>
          <p14:tracePt t="95552" x="5357813" y="4352925"/>
          <p14:tracePt t="95569" x="5329238" y="4362450"/>
          <p14:tracePt t="95585" x="5319713" y="4362450"/>
          <p14:tracePt t="95602" x="5314950" y="4362450"/>
          <p14:tracePt t="95619" x="5310188" y="4362450"/>
          <p14:tracePt t="95666" x="5314950" y="4367213"/>
          <p14:tracePt t="95673" x="5334000" y="4371975"/>
          <p14:tracePt t="95686" x="5367338" y="4381500"/>
          <p14:tracePt t="95702" x="5405438" y="4386263"/>
          <p14:tracePt t="95719" x="5438775" y="4395788"/>
          <p14:tracePt t="95736" x="5462588" y="4405313"/>
          <p14:tracePt t="95752" x="5472113" y="4410075"/>
          <p14:tracePt t="95769" x="5481638" y="4410075"/>
          <p14:tracePt t="95812" x="5476875" y="4410075"/>
          <p14:tracePt t="95819" x="5467350" y="4410075"/>
          <p14:tracePt t="95835" x="5410200" y="4410075"/>
          <p14:tracePt t="95852" x="5324475" y="4395788"/>
          <p14:tracePt t="95869" x="5205413" y="4367213"/>
          <p14:tracePt t="95886" x="5162550" y="4348163"/>
          <p14:tracePt t="95902" x="5129213" y="4329113"/>
          <p14:tracePt t="95919" x="5110163" y="4314825"/>
          <p14:tracePt t="95935" x="5081588" y="4281488"/>
          <p14:tracePt t="95952" x="5062538" y="4262438"/>
          <p14:tracePt t="95969" x="5038725" y="4238625"/>
          <p14:tracePt t="95986" x="5024438" y="4214813"/>
          <p14:tracePt t="96002" x="5005388" y="4191000"/>
          <p14:tracePt t="96019" x="4986338" y="4171950"/>
          <p14:tracePt t="96036" x="4972050" y="4152900"/>
          <p14:tracePt t="96052" x="4967288" y="4138613"/>
          <p14:tracePt t="96069" x="4962525" y="4124325"/>
          <p14:tracePt t="96086" x="4962525" y="4114800"/>
          <p14:tracePt t="96102" x="4962525" y="4110038"/>
          <p14:tracePt t="96119" x="4962525" y="4105275"/>
          <p14:tracePt t="96186" x="4957763" y="4105275"/>
          <p14:tracePt t="96193" x="4953000" y="4105275"/>
          <p14:tracePt t="96202" x="4953000" y="4110038"/>
          <p14:tracePt t="96219" x="4929188" y="4119563"/>
          <p14:tracePt t="96236" x="4891088" y="4143375"/>
          <p14:tracePt t="96252" x="4810125" y="4186238"/>
          <p14:tracePt t="96269" x="4762500" y="4205288"/>
          <p14:tracePt t="96285" x="4719638" y="4210050"/>
          <p14:tracePt t="96302" x="4657725" y="4195763"/>
          <p14:tracePt t="96319" x="4629150" y="4171950"/>
          <p14:tracePt t="96336" x="4595813" y="4143375"/>
          <p14:tracePt t="96352" x="4572000" y="4110038"/>
          <p14:tracePt t="96369" x="4548188" y="4062413"/>
          <p14:tracePt t="96385" x="4543425" y="4019550"/>
          <p14:tracePt t="96402" x="4548188" y="3976688"/>
          <p14:tracePt t="96419" x="4562475" y="3929063"/>
          <p14:tracePt t="96435" x="4600575" y="3871913"/>
          <p14:tracePt t="96452" x="4624388" y="3848100"/>
          <p14:tracePt t="96469" x="4652963" y="3833813"/>
          <p14:tracePt t="96486" x="4714875" y="3833813"/>
          <p14:tracePt t="96502" x="4767263" y="3848100"/>
          <p14:tracePt t="96519" x="4814888" y="3871913"/>
          <p14:tracePt t="96535" x="4848225" y="3900488"/>
          <p14:tracePt t="96552" x="4891088" y="3924300"/>
          <p14:tracePt t="96569" x="4900613" y="3938588"/>
          <p14:tracePt t="96585" x="4910138" y="3948113"/>
          <p14:tracePt t="96602" x="4914900" y="3962400"/>
          <p14:tracePt t="96619" x="4914900" y="3981450"/>
          <p14:tracePt t="96635" x="4914900" y="4010025"/>
          <p14:tracePt t="96652" x="4910138" y="4038600"/>
          <p14:tracePt t="96669" x="4891088" y="4067175"/>
          <p14:tracePt t="96685" x="4872038" y="4100513"/>
          <p14:tracePt t="96702" x="4867275" y="4119563"/>
          <p14:tracePt t="96719" x="4857750" y="4129088"/>
          <p14:tracePt t="96736" x="4857750" y="4138613"/>
          <p14:tracePt t="97551" x="4862513" y="4138613"/>
          <p14:tracePt t="97558" x="4881563" y="4133850"/>
          <p14:tracePt t="97569" x="4895850" y="4129088"/>
          <p14:tracePt t="97585" x="4929188" y="4124325"/>
          <p14:tracePt t="97602" x="4962525" y="4110038"/>
          <p14:tracePt t="97619" x="4981575" y="4105275"/>
          <p14:tracePt t="97652" x="5005388" y="4100513"/>
          <p14:tracePt t="97685" x="5019675" y="4100513"/>
          <p14:tracePt t="98698" x="5029200" y="4100513"/>
          <p14:tracePt t="98713" x="5053013" y="4090988"/>
          <p14:tracePt t="98722" x="5062538" y="4090988"/>
          <p14:tracePt t="98735" x="5076825" y="4081463"/>
          <p14:tracePt t="98752" x="5095875" y="4076700"/>
          <p14:tracePt t="98769" x="5105400" y="4076700"/>
          <p14:tracePt t="98802" x="5119688" y="4076700"/>
          <p14:tracePt t="99019" x="5114925" y="4076700"/>
          <p14:tracePt t="99231" x="5124450" y="4076700"/>
          <p14:tracePt t="99238" x="5138738" y="4076700"/>
          <p14:tracePt t="99252" x="5153025" y="4076700"/>
          <p14:tracePt t="99269" x="5181600" y="4076700"/>
          <p14:tracePt t="99285" x="5205413" y="4076700"/>
          <p14:tracePt t="99319" x="5262563" y="4076700"/>
          <p14:tracePt t="99352" x="5305425" y="4076700"/>
          <p14:tracePt t="99368" x="5329238" y="4076700"/>
          <p14:tracePt t="99385" x="5367338" y="4076700"/>
          <p14:tracePt t="99402" x="5391150" y="4076700"/>
          <p14:tracePt t="99419" x="5405438" y="4076700"/>
          <p14:tracePt t="99435" x="5414963" y="4076700"/>
          <p14:tracePt t="99452" x="5424488" y="4076700"/>
          <p14:tracePt t="99468" x="5434013" y="4076700"/>
          <p14:tracePt t="99503" x="5438775" y="4076700"/>
          <p14:tracePt t="100091" x="5434013" y="4076700"/>
          <p14:tracePt t="100097" x="5429250" y="4076700"/>
          <p14:tracePt t="100163" x="5424488" y="4076700"/>
          <p14:tracePt t="100193" x="5419725" y="4076700"/>
          <p14:tracePt t="100223" x="5414963" y="4076700"/>
          <p14:tracePt t="100230" x="5410200" y="4076700"/>
          <p14:tracePt t="100252" x="5376863" y="4081463"/>
          <p14:tracePt t="100269" x="5338763" y="4086225"/>
          <p14:tracePt t="100285" x="5305425" y="4095750"/>
          <p14:tracePt t="100302" x="5267325" y="4105275"/>
          <p14:tracePt t="100318" x="5219700" y="4105275"/>
          <p14:tracePt t="100335" x="5186363" y="4110038"/>
          <p14:tracePt t="100352" x="5148263" y="4110038"/>
          <p14:tracePt t="100369" x="5119688" y="4110038"/>
          <p14:tracePt t="100385" x="5110163" y="4110038"/>
          <p14:tracePt t="100402" x="5100638" y="4110038"/>
          <p14:tracePt t="100418" x="5095875" y="4110038"/>
          <p14:tracePt t="100461" x="5100638" y="4110038"/>
          <p14:tracePt t="100477" x="5129213" y="4110038"/>
          <p14:tracePt t="100486" x="5172075" y="4110038"/>
          <p14:tracePt t="100502" x="5267325" y="4110038"/>
          <p14:tracePt t="100518" x="5448300" y="4100513"/>
          <p14:tracePt t="100535" x="5581650" y="4090988"/>
          <p14:tracePt t="100552" x="5762625" y="4090988"/>
          <p14:tracePt t="100568" x="5876925" y="4076700"/>
          <p14:tracePt t="100585" x="5957888" y="4067175"/>
          <p14:tracePt t="100602" x="6019800" y="4062413"/>
          <p14:tracePt t="100618" x="6086475" y="4057650"/>
          <p14:tracePt t="100635" x="6129338" y="4048125"/>
          <p14:tracePt t="100652" x="6157913" y="4043363"/>
          <p14:tracePt t="100668" x="6186488" y="4038600"/>
          <p14:tracePt t="100685" x="6234113" y="4024313"/>
          <p14:tracePt t="100702" x="6257925" y="4024313"/>
          <p14:tracePt t="100718" x="6276975" y="4024313"/>
          <p14:tracePt t="100735" x="6291263" y="4024313"/>
          <p14:tracePt t="100752" x="6296025" y="4024313"/>
          <p14:tracePt t="100769" x="6305550" y="4024313"/>
          <p14:tracePt t="100785" x="6310313" y="4024313"/>
          <p14:tracePt t="100787" x="6315075" y="4024313"/>
          <p14:tracePt t="100891" x="6310313" y="4024313"/>
          <p14:tracePt t="100898" x="6300788" y="4024313"/>
          <p14:tracePt t="100905" x="6281738" y="4024313"/>
          <p14:tracePt t="100919" x="6205538" y="4024313"/>
          <p14:tracePt t="100935" x="6038850" y="4029075"/>
          <p14:tracePt t="100952" x="5867400" y="4038600"/>
          <p14:tracePt t="100968" x="5734050" y="4057650"/>
          <p14:tracePt t="100985" x="5553075" y="4062413"/>
          <p14:tracePt t="101002" x="5472113" y="4071938"/>
          <p14:tracePt t="101018" x="5410200" y="4071938"/>
          <p14:tracePt t="101035" x="5362575" y="4071938"/>
          <p14:tracePt t="101052" x="5310188" y="4071938"/>
          <p14:tracePt t="101068" x="5281613" y="4071938"/>
          <p14:tracePt t="101085" x="5253038" y="4071938"/>
          <p14:tracePt t="101102" x="5229225" y="4071938"/>
          <p14:tracePt t="101118" x="5205413" y="4067175"/>
          <p14:tracePt t="101135" x="5200650" y="4067175"/>
          <p14:tracePt t="101152" x="5195888" y="4067175"/>
          <p14:tracePt t="101353" x="5172075" y="4067175"/>
          <p14:tracePt t="101360" x="5153025" y="4071938"/>
          <p14:tracePt t="101368" x="5138738" y="4071938"/>
          <p14:tracePt t="101385" x="5100638" y="4076700"/>
          <p14:tracePt t="101402" x="5076825" y="4076700"/>
          <p14:tracePt t="101419" x="5053013" y="4076700"/>
          <p14:tracePt t="101435" x="5038725" y="4067175"/>
          <p14:tracePt t="101452" x="5029200" y="4024313"/>
          <p14:tracePt t="101468" x="5033963" y="3929063"/>
          <p14:tracePt t="101485" x="5053013" y="3833813"/>
          <p14:tracePt t="101502" x="5072063" y="3795713"/>
          <p14:tracePt t="101518" x="5095875" y="3771900"/>
          <p14:tracePt t="101535" x="5138738" y="3752850"/>
          <p14:tracePt t="101552" x="5167313" y="3748088"/>
          <p14:tracePt t="101568" x="5181600" y="3748088"/>
          <p14:tracePt t="101585" x="5200650" y="3771900"/>
          <p14:tracePt t="101602" x="5219700" y="3824288"/>
          <p14:tracePt t="101618" x="5224463" y="3857625"/>
          <p14:tracePt t="101635" x="5224463" y="3886200"/>
          <p14:tracePt t="101652" x="5224463" y="3905250"/>
          <p14:tracePt t="101668" x="5214938" y="3924300"/>
          <p14:tracePt t="101685" x="5214938" y="3929063"/>
          <p14:tracePt t="101702" x="5214938" y="3938588"/>
          <p14:tracePt t="101719" x="5214938" y="3948113"/>
          <p14:tracePt t="101756" x="5214938" y="3952875"/>
          <p14:tracePt t="101768" x="5214938" y="3957638"/>
          <p14:tracePt t="101785" x="5205413" y="3967163"/>
          <p14:tracePt t="101802" x="5200650" y="3976688"/>
          <p14:tracePt t="101818" x="5191125" y="3986213"/>
          <p14:tracePt t="101835" x="5186363" y="3995738"/>
          <p14:tracePt t="101852" x="5176838" y="4014788"/>
          <p14:tracePt t="101868" x="5172075" y="4019550"/>
          <p14:tracePt t="101885" x="5167313" y="4024313"/>
          <p14:tracePt t="102733" x="5162550" y="4024313"/>
          <p14:tracePt t="102739" x="5157788" y="4029075"/>
          <p14:tracePt t="102752" x="5153025" y="4033838"/>
          <p14:tracePt t="102768" x="5143500" y="4033838"/>
          <p14:tracePt t="102785" x="5138738" y="4033838"/>
          <p14:tracePt t="102802" x="5133975" y="4033838"/>
          <p14:tracePt t="103048" x="5105400" y="4043363"/>
          <p14:tracePt t="103055" x="5067300" y="4057650"/>
          <p14:tracePt t="103068" x="5019675" y="4071938"/>
          <p14:tracePt t="103085" x="4886325" y="4105275"/>
          <p14:tracePt t="103118" x="4791075" y="4129088"/>
          <p14:tracePt t="103152" x="4752975" y="4129088"/>
          <p14:tracePt t="103168" x="4743450" y="4129088"/>
          <p14:tracePt t="103185" x="4738688" y="4129088"/>
          <p14:tracePt t="103202" x="4729163" y="4129088"/>
          <p14:tracePt t="103239" x="4724400" y="4129088"/>
          <p14:tracePt t="103664" x="4757738" y="4133850"/>
          <p14:tracePt t="103671" x="4814888" y="4143375"/>
          <p14:tracePt t="103685" x="4862513" y="4152900"/>
          <p14:tracePt t="103702" x="5010150" y="4167188"/>
          <p14:tracePt t="103718" x="5091113" y="4176713"/>
          <p14:tracePt t="103735" x="5143500" y="4186238"/>
          <p14:tracePt t="103768" x="5257800" y="4205288"/>
          <p14:tracePt t="103803" x="5343525" y="4205288"/>
          <p14:tracePt t="103806" x="5353050" y="4205288"/>
          <p14:tracePt t="103818" x="5386388" y="4205288"/>
          <p14:tracePt t="103835" x="5414963" y="4205288"/>
          <p14:tracePt t="103851" x="5443538" y="4205288"/>
          <p14:tracePt t="103868" x="5481638" y="4205288"/>
          <p14:tracePt t="103885" x="5529263" y="4205288"/>
          <p14:tracePt t="103902" x="5562600" y="4205288"/>
          <p14:tracePt t="103918" x="5586413" y="4205288"/>
          <p14:tracePt t="103935" x="5619750" y="4195763"/>
          <p14:tracePt t="103951" x="5634038" y="4191000"/>
          <p14:tracePt t="103968" x="5648325" y="4186238"/>
          <p14:tracePt t="103985" x="5667375" y="4186238"/>
          <p14:tracePt t="104002" x="5715000" y="4186238"/>
          <p14:tracePt t="104018" x="5753100" y="4186238"/>
          <p14:tracePt t="104035" x="5786438" y="4186238"/>
          <p14:tracePt t="104052" x="5815013" y="4186238"/>
          <p14:tracePt t="104068" x="5848350" y="4186238"/>
          <p14:tracePt t="104085" x="5862638" y="4186238"/>
          <p14:tracePt t="104101" x="5881688" y="4186238"/>
          <p14:tracePt t="104118" x="5900738" y="4191000"/>
          <p14:tracePt t="104135" x="5910263" y="4195763"/>
          <p14:tracePt t="104152" x="5919788" y="4200525"/>
          <p14:tracePt t="104168" x="5924550" y="4205288"/>
          <p14:tracePt t="104185" x="5934075" y="4214813"/>
          <p14:tracePt t="104201" x="5943600" y="4224338"/>
          <p14:tracePt t="104218" x="5948363" y="4238625"/>
          <p14:tracePt t="104235" x="5957888" y="4252913"/>
          <p14:tracePt t="104251" x="5967413" y="4286250"/>
          <p14:tracePt t="104268" x="5967413" y="4300538"/>
          <p14:tracePt t="104285" x="5967413" y="4314825"/>
          <p14:tracePt t="104302" x="5957888" y="4324350"/>
          <p14:tracePt t="104318" x="5948363" y="4343400"/>
          <p14:tracePt t="104335" x="5938838" y="4357688"/>
          <p14:tracePt t="104352" x="5919788" y="4371975"/>
          <p14:tracePt t="104368" x="5891213" y="4381500"/>
          <p14:tracePt t="104385" x="5867400" y="4386263"/>
          <p14:tracePt t="104402" x="5843588" y="4386263"/>
          <p14:tracePt t="104418" x="5829300" y="4386263"/>
          <p14:tracePt t="104435" x="5810250" y="4371975"/>
          <p14:tracePt t="104452" x="5786438" y="4343400"/>
          <p14:tracePt t="104468" x="5776913" y="4310063"/>
          <p14:tracePt t="104485" x="5757863" y="4276725"/>
          <p14:tracePt t="104501" x="5743575" y="4229100"/>
          <p14:tracePt t="104518" x="5738813" y="4205288"/>
          <p14:tracePt t="104535" x="5738813" y="4176713"/>
          <p14:tracePt t="104551" x="5743575" y="4143375"/>
          <p14:tracePt t="104568" x="5757863" y="4119563"/>
          <p14:tracePt t="104585" x="5767388" y="4105275"/>
          <p14:tracePt t="104601" x="5791200" y="4081463"/>
          <p14:tracePt t="104618" x="5824538" y="4052888"/>
          <p14:tracePt t="104635" x="5834063" y="4038600"/>
          <p14:tracePt t="104652" x="5848350" y="4029075"/>
          <p14:tracePt t="104668" x="5857875" y="4019550"/>
          <p14:tracePt t="104685" x="5867400" y="4019550"/>
          <p14:tracePt t="104701" x="5867400" y="4029075"/>
          <p14:tracePt t="104718" x="5862638" y="4052888"/>
          <p14:tracePt t="104735" x="5824538" y="4110038"/>
          <p14:tracePt t="104751" x="5776913" y="4152900"/>
          <p14:tracePt t="104768" x="5738813" y="4191000"/>
          <p14:tracePt t="104785" x="5715000" y="4205288"/>
          <p14:tracePt t="104801" x="5695950" y="4224338"/>
          <p14:tracePt t="104818" x="5691188" y="4224338"/>
          <p14:tracePt t="104835" x="5686425" y="4224338"/>
          <p14:tracePt t="104941" x="5686425" y="4229100"/>
          <p14:tracePt t="104948" x="5686425" y="4233863"/>
          <p14:tracePt t="104955" x="5681663" y="4238625"/>
          <p14:tracePt t="104968" x="5676900" y="4248150"/>
          <p14:tracePt t="104985" x="5662613" y="4281488"/>
          <p14:tracePt t="105001" x="5648325" y="4310063"/>
          <p14:tracePt t="105018" x="5629275" y="4329113"/>
          <p14:tracePt t="105035" x="5624513" y="4343400"/>
          <p14:tracePt t="105051" x="5614988" y="4352925"/>
          <p14:tracePt t="105068" x="5614988" y="4357688"/>
          <p14:tracePt t="105124" x="5624513" y="4357688"/>
          <p14:tracePt t="105132" x="5638800" y="4357688"/>
          <p14:tracePt t="105139" x="5648325" y="4352925"/>
          <p14:tracePt t="105152" x="5657850" y="4352925"/>
          <p14:tracePt t="105168" x="5705475" y="4352925"/>
          <p14:tracePt t="105185" x="5738813" y="4352925"/>
          <p14:tracePt t="105201" x="5776913" y="4352925"/>
          <p14:tracePt t="105218" x="5795963" y="4352925"/>
          <p14:tracePt t="105235" x="5829300" y="4352925"/>
          <p14:tracePt t="105251" x="5838825" y="4357688"/>
          <p14:tracePt t="105268" x="5853113" y="4357688"/>
          <p14:tracePt t="105285" x="5867400" y="4357688"/>
          <p14:tracePt t="105286" x="5872163" y="4357688"/>
          <p14:tracePt t="105301" x="5886450" y="4357688"/>
          <p14:tracePt t="105318" x="5895975" y="4357688"/>
          <p14:tracePt t="105335" x="5910263" y="4357688"/>
          <p14:tracePt t="105351" x="5919788" y="4357688"/>
          <p14:tracePt t="105368" x="5929313" y="4357688"/>
          <p14:tracePt t="105385" x="5934075" y="4357688"/>
          <p14:tracePt t="105498" x="5919788" y="4357688"/>
          <p14:tracePt t="105506" x="5910263" y="4348163"/>
          <p14:tracePt t="105518" x="5900738" y="4343400"/>
          <p14:tracePt t="105535" x="5834063" y="4314825"/>
          <p14:tracePt t="105551" x="5795963" y="4286250"/>
          <p14:tracePt t="105568" x="5767388" y="4262438"/>
          <p14:tracePt t="105585" x="5743575" y="4224338"/>
          <p14:tracePt t="105602" x="5724525" y="4171950"/>
          <p14:tracePt t="105618" x="5719763" y="4133850"/>
          <p14:tracePt t="105635" x="5719763" y="4105275"/>
          <p14:tracePt t="105651" x="5724525" y="4076700"/>
          <p14:tracePt t="105668" x="5748338" y="4014788"/>
          <p14:tracePt t="105685" x="5767388" y="3990975"/>
          <p14:tracePt t="105701" x="5786438" y="3967163"/>
          <p14:tracePt t="105718" x="5819775" y="3943350"/>
          <p14:tracePt t="105735" x="5838825" y="3943350"/>
          <p14:tracePt t="105751" x="5867400" y="3943350"/>
          <p14:tracePt t="105768" x="5891213" y="3962400"/>
          <p14:tracePt t="105785" x="5929313" y="3986213"/>
          <p14:tracePt t="105801" x="5953125" y="4010025"/>
          <p14:tracePt t="105818" x="5962650" y="4033838"/>
          <p14:tracePt t="105835" x="5972175" y="4062413"/>
          <p14:tracePt t="105851" x="5972175" y="4095750"/>
          <p14:tracePt t="105868" x="5972175" y="4110038"/>
          <p14:tracePt t="105885" x="5972175" y="4129088"/>
          <p14:tracePt t="105901" x="5972175" y="4152900"/>
          <p14:tracePt t="105918" x="5967413" y="4200525"/>
          <p14:tracePt t="105935" x="5962650" y="4219575"/>
          <p14:tracePt t="105951" x="5957888" y="4243388"/>
          <p14:tracePt t="105968" x="5943600" y="4262438"/>
          <p14:tracePt t="105985" x="5943600" y="4276725"/>
          <p14:tracePt t="106001" x="5943600" y="4281488"/>
          <p14:tracePt t="106018" x="5943600" y="4286250"/>
          <p14:tracePt t="106035" x="5943600" y="4295775"/>
          <p14:tracePt t="106100" x="5938838" y="4295775"/>
          <p14:tracePt t="106108" x="5934075" y="4295775"/>
          <p14:tracePt t="106122" x="5924550" y="4300538"/>
          <p14:tracePt t="106135" x="5915025" y="4310063"/>
          <p14:tracePt t="106151" x="5857875" y="4319588"/>
          <p14:tracePt t="106168" x="5791200" y="4329113"/>
          <p14:tracePt t="106184" x="5719763" y="4333875"/>
          <p14:tracePt t="106201" x="5657850" y="4348163"/>
          <p14:tracePt t="106218" x="5595938" y="4362450"/>
          <p14:tracePt t="106235" x="5553075" y="4362450"/>
          <p14:tracePt t="106251" x="5510213" y="4362450"/>
          <p14:tracePt t="106268" x="5467350" y="4362450"/>
          <p14:tracePt t="106285" x="5391150" y="4362450"/>
          <p14:tracePt t="106301" x="5343525" y="4362450"/>
          <p14:tracePt t="106318" x="5305425" y="4362450"/>
          <p14:tracePt t="106335" x="5267325" y="4362450"/>
          <p14:tracePt t="106351" x="5253038" y="4362450"/>
          <p14:tracePt t="106368" x="5238750" y="4362450"/>
          <p14:tracePt t="106385" x="5233988" y="4362450"/>
          <p14:tracePt t="106402" x="5224463" y="4362450"/>
          <p14:tracePt t="106418" x="5219700" y="4362450"/>
          <p14:tracePt t="106851" x="5253038" y="4352925"/>
          <p14:tracePt t="106859" x="5300663" y="4343400"/>
          <p14:tracePt t="106869" x="5357813" y="4338638"/>
          <p14:tracePt t="106885" x="5462588" y="4319588"/>
          <p14:tracePt t="106901" x="5576888" y="4314825"/>
          <p14:tracePt t="106918" x="5610225" y="4314825"/>
          <p14:tracePt t="106951" x="5686425" y="4314825"/>
          <p14:tracePt t="106984" x="5734050" y="4314825"/>
          <p14:tracePt t="107001" x="5772150" y="4310063"/>
          <p14:tracePt t="107018" x="5834063" y="4295775"/>
          <p14:tracePt t="107035" x="5872163" y="4281488"/>
          <p14:tracePt t="107052" x="5905500" y="4276725"/>
          <p14:tracePt t="107068" x="5943600" y="4271963"/>
          <p14:tracePt t="107085" x="5976938" y="4257675"/>
          <p14:tracePt t="107101" x="5986463" y="4252913"/>
          <p14:tracePt t="107118" x="6000750" y="4252913"/>
          <p14:tracePt t="107135" x="6015038" y="4252913"/>
          <p14:tracePt t="107151" x="6019800" y="4252913"/>
          <p14:tracePt t="107168" x="6024563" y="4257675"/>
          <p14:tracePt t="107185" x="6029325" y="4271963"/>
          <p14:tracePt t="107201" x="6029325" y="4286250"/>
          <p14:tracePt t="107218" x="6029325" y="4300538"/>
          <p14:tracePt t="107235" x="6010275" y="4324350"/>
          <p14:tracePt t="107251" x="5981700" y="4348163"/>
          <p14:tracePt t="107268" x="5910263" y="4381500"/>
          <p14:tracePt t="107284" x="5848350" y="4386263"/>
          <p14:tracePt t="107301" x="5805488" y="4386263"/>
          <p14:tracePt t="107318" x="5753100" y="4352925"/>
          <p14:tracePt t="107334" x="5719763" y="4314825"/>
          <p14:tracePt t="107351" x="5695950" y="4271963"/>
          <p14:tracePt t="107368" x="5676900" y="4224338"/>
          <p14:tracePt t="107385" x="5662613" y="4157663"/>
          <p14:tracePt t="107401" x="5662613" y="4119563"/>
          <p14:tracePt t="107418" x="5662613" y="4086225"/>
          <p14:tracePt t="107435" x="5676900" y="4043363"/>
          <p14:tracePt t="107451" x="5700713" y="4014788"/>
          <p14:tracePt t="107468" x="5729288" y="3995738"/>
          <p14:tracePt t="107485" x="5762625" y="3995738"/>
          <p14:tracePt t="107502" x="5815013" y="3995738"/>
          <p14:tracePt t="107518" x="5848350" y="4010025"/>
          <p14:tracePt t="107534" x="5872163" y="4029075"/>
          <p14:tracePt t="107551" x="5891213" y="4038600"/>
          <p14:tracePt t="107568" x="5915025" y="4057650"/>
          <p14:tracePt t="107584" x="5924550" y="4076700"/>
          <p14:tracePt t="107601" x="5929313" y="4095750"/>
          <p14:tracePt t="107618" x="5934075" y="4119563"/>
          <p14:tracePt t="107634" x="5934075" y="4143375"/>
          <p14:tracePt t="107651" x="5934075" y="4152900"/>
          <p14:tracePt t="107668" x="5934075" y="4167188"/>
          <p14:tracePt t="107685" x="5934075" y="4181475"/>
          <p14:tracePt t="107701" x="5934075" y="4191000"/>
          <p14:tracePt t="107718" x="5934075" y="4195763"/>
          <p14:tracePt t="107734" x="5934075" y="4205288"/>
          <p14:tracePt t="107751" x="5934075" y="4229100"/>
          <p14:tracePt t="107768" x="5934075" y="4238625"/>
          <p14:tracePt t="107785" x="5934075" y="4252913"/>
          <p14:tracePt t="107801" x="5934075" y="4267200"/>
          <p14:tracePt t="107818" x="5934075" y="4276725"/>
          <p14:tracePt t="107835" x="5934075" y="4281488"/>
          <p14:tracePt t="107851" x="5934075" y="4286250"/>
          <p14:tracePt t="107965" x="5934075" y="4291013"/>
          <p14:tracePt t="108309" x="5915025" y="4291013"/>
          <p14:tracePt t="108316" x="5876925" y="4295775"/>
          <p14:tracePt t="108324" x="5853113" y="4305300"/>
          <p14:tracePt t="108335" x="5829300" y="4305300"/>
          <p14:tracePt t="108351" x="5786438" y="4305300"/>
          <p14:tracePt t="108368" x="5724525" y="4305300"/>
          <p14:tracePt t="108401" x="5662613" y="4305300"/>
          <p14:tracePt t="108434" x="5624513" y="4305300"/>
          <p14:tracePt t="108451" x="5619750" y="4305300"/>
          <p14:tracePt t="108468" x="5614988" y="4305300"/>
          <p14:tracePt t="108485" x="5605463" y="4305300"/>
          <p14:tracePt t="108501" x="5595938" y="4305300"/>
          <p14:tracePt t="108518" x="5581650" y="4305300"/>
          <p14:tracePt t="108535" x="5553075" y="4305300"/>
          <p14:tracePt t="108551" x="5500688" y="4305300"/>
          <p14:tracePt t="108568" x="5457825" y="4314825"/>
          <p14:tracePt t="108585" x="5391150" y="4324350"/>
          <p14:tracePt t="108601" x="5319713" y="4333875"/>
          <p14:tracePt t="108618" x="5200650" y="4348163"/>
          <p14:tracePt t="108634" x="5153025" y="4348163"/>
          <p14:tracePt t="108651" x="5119688" y="4338638"/>
          <p14:tracePt t="108668" x="5105400" y="4329113"/>
          <p14:tracePt t="108685" x="5081588" y="4295775"/>
          <p14:tracePt t="108701" x="5072063" y="4243388"/>
          <p14:tracePt t="108718" x="5072063" y="4186238"/>
          <p14:tracePt t="108735" x="5091113" y="4114800"/>
          <p14:tracePt t="108751" x="5110163" y="4090988"/>
          <p14:tracePt t="108768" x="5133975" y="4067175"/>
          <p14:tracePt t="108784" x="5157788" y="4057650"/>
          <p14:tracePt t="108801" x="5195888" y="4043363"/>
          <p14:tracePt t="108818" x="5219700" y="4043363"/>
          <p14:tracePt t="108835" x="5233988" y="4062413"/>
          <p14:tracePt t="108851" x="5253038" y="4095750"/>
          <p14:tracePt t="108868" x="5276850" y="4148138"/>
          <p14:tracePt t="108885" x="5281613" y="4176713"/>
          <p14:tracePt t="108901" x="5281613" y="4195763"/>
          <p14:tracePt t="108918" x="5281613" y="4224338"/>
          <p14:tracePt t="108935" x="5281613" y="4233863"/>
          <p14:tracePt t="108951" x="5281613" y="4238625"/>
          <p14:tracePt t="108968" x="5281613" y="4243388"/>
          <p14:tracePt t="109463" x="5286375" y="4252913"/>
          <p14:tracePt t="109470" x="5291138" y="4262438"/>
          <p14:tracePt t="109477" x="5305425" y="4276725"/>
          <p14:tracePt t="109484" x="5305425" y="4286250"/>
          <p14:tracePt t="109501" x="5314950" y="4310063"/>
          <p14:tracePt t="109518" x="5319713" y="4329113"/>
          <p14:tracePt t="109535" x="5334000" y="4352925"/>
          <p14:tracePt t="109568" x="5338763" y="4381500"/>
          <p14:tracePt t="109601" x="5338763" y="4400550"/>
          <p14:tracePt t="109618" x="5338763" y="4405313"/>
          <p14:tracePt t="109634" x="5338763" y="4410075"/>
          <p14:tracePt t="109669" x="5338763" y="4424363"/>
          <p14:tracePt t="109685" x="5338763" y="4438650"/>
          <p14:tracePt t="109701" x="5334000" y="4448175"/>
          <p14:tracePt t="109718" x="5324475" y="4467225"/>
          <p14:tracePt t="109734" x="5319713" y="4476750"/>
          <p14:tracePt t="109751" x="5314950" y="4486275"/>
          <p14:tracePt t="109768" x="5305425" y="4491038"/>
          <p14:tracePt t="109784" x="5295900" y="4500563"/>
          <p14:tracePt t="109801" x="5291138" y="4505325"/>
          <p14:tracePt t="109818" x="5286375" y="4505325"/>
          <p14:tracePt t="109834" x="5281613" y="4505325"/>
          <p14:tracePt t="110094" x="5305425" y="4505325"/>
          <p14:tracePt t="110100" x="5348288" y="4505325"/>
          <p14:tracePt t="110107" x="5376863" y="4505325"/>
          <p14:tracePt t="110118" x="5391150" y="4505325"/>
          <p14:tracePt t="110134" x="5429250" y="4505325"/>
          <p14:tracePt t="110151" x="5453063" y="4505325"/>
          <p14:tracePt t="110168" x="5467350" y="4505325"/>
          <p14:tracePt t="110184" x="5472113" y="4505325"/>
          <p14:tracePt t="110201" x="5481638" y="4505325"/>
          <p14:tracePt t="110218" x="5486400" y="4505325"/>
          <p14:tracePt t="110234" x="5491163" y="4505325"/>
          <p14:tracePt t="110446" x="5467350" y="4505325"/>
          <p14:tracePt t="110452" x="5434013" y="4514850"/>
          <p14:tracePt t="110460" x="5395913" y="4519613"/>
          <p14:tracePt t="110468" x="5362575" y="4519613"/>
          <p14:tracePt t="110484" x="5324475" y="4529138"/>
          <p14:tracePt t="110501" x="5291138" y="4529138"/>
          <p14:tracePt t="110518" x="5257800" y="4529138"/>
          <p14:tracePt t="110534" x="5248275" y="4529138"/>
          <p14:tracePt t="110551" x="5233988" y="4529138"/>
          <p14:tracePt t="110568" x="5219700" y="4529138"/>
          <p14:tracePt t="110584" x="5200650" y="4529138"/>
          <p14:tracePt t="110601" x="5191125" y="4529138"/>
          <p14:tracePt t="110618" x="5181600" y="4529138"/>
          <p14:tracePt t="110634" x="5172075" y="4524375"/>
          <p14:tracePt t="110651" x="5162550" y="4524375"/>
          <p14:tracePt t="110885" x="5200650" y="4524375"/>
          <p14:tracePt t="110893" x="5267325" y="4514850"/>
          <p14:tracePt t="110901" x="5324475" y="4514850"/>
          <p14:tracePt t="110918" x="5424488" y="4514850"/>
          <p14:tracePt t="110935" x="5486400" y="4514850"/>
          <p14:tracePt t="110951" x="5529263" y="4514850"/>
          <p14:tracePt t="110968" x="5553075" y="4514850"/>
          <p14:tracePt t="110984" x="5576888" y="4514850"/>
          <p14:tracePt t="111001" x="5586413" y="4519613"/>
          <p14:tracePt t="111018" x="5600700" y="4519613"/>
          <p14:tracePt t="111034" x="5605463" y="4519613"/>
          <p14:tracePt t="111051" x="5614988" y="4519613"/>
          <p14:tracePt t="111068" x="5624513" y="4519613"/>
          <p14:tracePt t="111084" x="5638800" y="4519613"/>
          <p14:tracePt t="111101" x="5643563" y="4519613"/>
          <p14:tracePt t="111118" x="5653088" y="4519613"/>
          <p14:tracePt t="111134" x="5662613" y="4519613"/>
          <p14:tracePt t="111195" x="5667375" y="4519613"/>
          <p14:tracePt t="111202" x="5672138" y="4519613"/>
          <p14:tracePt t="111216" x="5676900" y="4519613"/>
          <p14:tracePt t="111223" x="5681663" y="4519613"/>
          <p14:tracePt t="111237" x="5686425" y="4519613"/>
          <p14:tracePt t="111251" x="5691188" y="4519613"/>
          <p14:tracePt t="111268" x="5700713" y="4519613"/>
          <p14:tracePt t="111670" x="5738813" y="4524375"/>
          <p14:tracePt t="111678" x="5772150" y="4533900"/>
          <p14:tracePt t="111687" x="5805488" y="4533900"/>
          <p14:tracePt t="111701" x="5900738" y="4543425"/>
          <p14:tracePt t="111718" x="5962650" y="4552950"/>
          <p14:tracePt t="111735" x="6005513" y="4567238"/>
          <p14:tracePt t="111768" x="6053138" y="4572000"/>
          <p14:tracePt t="111801" x="6067425" y="4572000"/>
          <p14:tracePt t="111817" x="6076950" y="4572000"/>
          <p14:tracePt t="112133" x="6100763" y="4572000"/>
          <p14:tracePt t="112140" x="6134100" y="4572000"/>
          <p14:tracePt t="112151" x="6157913" y="4572000"/>
          <p14:tracePt t="112168" x="6200775" y="4572000"/>
          <p14:tracePt t="112184" x="6253163" y="4572000"/>
          <p14:tracePt t="112217" x="6305550" y="4572000"/>
          <p14:tracePt t="112251" x="6343650" y="4572000"/>
          <p14:tracePt t="112268" x="6362700" y="4572000"/>
          <p14:tracePt t="112284" x="6381750" y="4572000"/>
          <p14:tracePt t="112301" x="6415088" y="4572000"/>
          <p14:tracePt t="112318" x="6429375" y="4572000"/>
          <p14:tracePt t="112334" x="6443663" y="4567238"/>
          <p14:tracePt t="112351" x="6453188" y="4567238"/>
          <p14:tracePt t="112368" x="6462713" y="4567238"/>
          <p14:tracePt t="112384" x="6467475" y="4567238"/>
          <p14:tracePt t="112401" x="6472238" y="4567238"/>
          <p14:tracePt t="112448" x="6477000" y="4567238"/>
          <p14:tracePt t="112544" x="6472238" y="4567238"/>
          <p14:tracePt t="112551" x="6462713" y="4562475"/>
          <p14:tracePt t="112559" x="6443663" y="4552950"/>
          <p14:tracePt t="112567" x="6410325" y="4552950"/>
          <p14:tracePt t="112584" x="6310313" y="4548188"/>
          <p14:tracePt t="112601" x="6181725" y="4538663"/>
          <p14:tracePt t="112617" x="6048375" y="4533900"/>
          <p14:tracePt t="112634" x="5976938" y="4533900"/>
          <p14:tracePt t="112651" x="5929313" y="4533900"/>
          <p14:tracePt t="112668" x="5891213" y="4524375"/>
          <p14:tracePt t="112684" x="5857875" y="4514850"/>
          <p14:tracePt t="112701" x="5848350" y="4505325"/>
          <p14:tracePt t="112717" x="5834063" y="4491038"/>
          <p14:tracePt t="112734" x="5810250" y="4462463"/>
          <p14:tracePt t="112751" x="5800725" y="4438650"/>
          <p14:tracePt t="112767" x="5795963" y="4419600"/>
          <p14:tracePt t="112784" x="5781675" y="4386263"/>
          <p14:tracePt t="112786" x="5781675" y="4371975"/>
          <p14:tracePt t="112801" x="5781675" y="4333875"/>
          <p14:tracePt t="112817" x="5791200" y="4310063"/>
          <p14:tracePt t="112834" x="5795963" y="4291013"/>
          <p14:tracePt t="112851" x="5795963" y="4276725"/>
          <p14:tracePt t="112867" x="5795963" y="4267200"/>
          <p14:tracePt t="112884" x="5795963" y="4262438"/>
          <p14:tracePt t="112901" x="5795963" y="4257675"/>
          <p14:tracePt t="112917" x="5786438" y="4257675"/>
          <p14:tracePt t="112934" x="5762625" y="4262438"/>
          <p14:tracePt t="112951" x="5724525" y="4295775"/>
          <p14:tracePt t="112967" x="5672138" y="4381500"/>
          <p14:tracePt t="112984" x="5614988" y="4495800"/>
          <p14:tracePt t="113001" x="5605463" y="4533900"/>
          <p14:tracePt t="113017" x="5605463" y="4548188"/>
          <p14:tracePt t="113034" x="5605463" y="4562475"/>
          <p14:tracePt t="113051" x="5619750" y="4572000"/>
          <p14:tracePt t="113067" x="5653088" y="4572000"/>
          <p14:tracePt t="113084" x="5705475" y="4572000"/>
          <p14:tracePt t="113101" x="5781675" y="4524375"/>
          <p14:tracePt t="113117" x="5819775" y="4486275"/>
          <p14:tracePt t="113134" x="5853113" y="4438650"/>
          <p14:tracePt t="113151" x="5872163" y="4400550"/>
          <p14:tracePt t="113167" x="5886450" y="4367213"/>
          <p14:tracePt t="113184" x="5886450" y="4348163"/>
          <p14:tracePt t="113201" x="5886450" y="4329113"/>
          <p14:tracePt t="113217" x="5881688" y="4319588"/>
          <p14:tracePt t="113234" x="5857875" y="4305300"/>
          <p14:tracePt t="113251" x="5834063" y="4300538"/>
          <p14:tracePt t="113267" x="5819775" y="4295775"/>
          <p14:tracePt t="113284" x="5810250" y="4295775"/>
          <p14:tracePt t="113301" x="5805488" y="4295775"/>
          <p14:tracePt t="113317" x="5800725" y="4295775"/>
          <p14:tracePt t="113334" x="5795963" y="4295775"/>
          <p14:tracePt t="113380" x="5791200" y="4295775"/>
          <p14:tracePt t="113490" x="5791200" y="4300538"/>
          <p14:tracePt t="113498" x="5800725" y="4314825"/>
          <p14:tracePt t="113505" x="5805488" y="4319588"/>
          <p14:tracePt t="113518" x="5824538" y="4348163"/>
          <p14:tracePt t="113534" x="5900738" y="4467225"/>
          <p14:tracePt t="113551" x="5934075" y="4514850"/>
          <p14:tracePt t="113567" x="5953125" y="4538663"/>
          <p14:tracePt t="113584" x="5967413" y="4557713"/>
          <p14:tracePt t="113601" x="5991225" y="4576763"/>
          <p14:tracePt t="113617" x="6015038" y="4586288"/>
          <p14:tracePt t="113634" x="6029325" y="4600575"/>
          <p14:tracePt t="113651" x="6038850" y="4610100"/>
          <p14:tracePt t="113667" x="6048375" y="4614863"/>
          <p14:tracePt t="113684" x="6057900" y="4614863"/>
          <p14:tracePt t="113701" x="6062663" y="4614863"/>
          <p14:tracePt t="113717" x="6067425" y="4614863"/>
          <p14:tracePt t="113751" x="6076950" y="4619625"/>
          <p14:tracePt t="113767" x="6081713" y="4624388"/>
          <p14:tracePt t="113784" x="6096000" y="4633913"/>
          <p14:tracePt t="113801" x="6100763" y="4633913"/>
          <p14:tracePt t="113817" x="6105525" y="4633913"/>
          <p14:tracePt t="113887" x="6105525" y="4638675"/>
          <p14:tracePt t="113894" x="6105525" y="4643438"/>
          <p14:tracePt t="113901" x="6100763" y="4643438"/>
          <p14:tracePt t="113917" x="6076950" y="4657725"/>
          <p14:tracePt t="113934" x="6048375" y="4667250"/>
          <p14:tracePt t="113951" x="6015038" y="4681538"/>
          <p14:tracePt t="113967" x="5986463" y="4686300"/>
          <p14:tracePt t="113984" x="5976938" y="4686300"/>
          <p14:tracePt t="114017" x="5967413" y="4686300"/>
          <p14:tracePt t="114034" x="5962650" y="4686300"/>
          <p14:tracePt t="114114" x="5962650" y="4681538"/>
          <p14:tracePt t="114121" x="5962650" y="4676775"/>
          <p14:tracePt t="114136" x="5967413" y="4672013"/>
          <p14:tracePt t="114151" x="5972175" y="4662488"/>
          <p14:tracePt t="114167" x="5991225" y="4652963"/>
          <p14:tracePt t="114184" x="6029325" y="4633913"/>
          <p14:tracePt t="114201" x="6081713" y="4619625"/>
          <p14:tracePt t="114217" x="6176963" y="4605338"/>
          <p14:tracePt t="114234" x="6219825" y="4600575"/>
          <p14:tracePt t="114251" x="6262688" y="4600575"/>
          <p14:tracePt t="114268" x="6296025" y="4600575"/>
          <p14:tracePt t="114284" x="6357938" y="4595813"/>
          <p14:tracePt t="114301" x="6381750" y="4595813"/>
          <p14:tracePt t="114318" x="6396038" y="4595813"/>
          <p14:tracePt t="114334" x="6410325" y="4595813"/>
          <p14:tracePt t="114351" x="6415088" y="4595813"/>
          <p14:tracePt t="114367" x="6419850" y="4595813"/>
          <p14:tracePt t="114606" x="6400800" y="4595813"/>
          <p14:tracePt t="114613" x="6386513" y="4595813"/>
          <p14:tracePt t="114621" x="6367463" y="4595813"/>
          <p14:tracePt t="114634" x="6357938" y="4595813"/>
          <p14:tracePt t="114651" x="6343650" y="4595813"/>
          <p14:tracePt t="114667" x="6338888" y="4595813"/>
          <p14:tracePt t="114684" x="6329363" y="4595813"/>
          <p14:tracePt t="114800" x="6324600" y="4595813"/>
          <p14:tracePt t="114825" x="6319838" y="4595813"/>
          <p14:tracePt t="114840" x="6315075" y="4595813"/>
          <p14:tracePt t="114851" x="6300788" y="4595813"/>
          <p14:tracePt t="114867" x="6276975" y="4600575"/>
          <p14:tracePt t="114884" x="6205538" y="4633913"/>
          <p14:tracePt t="114901" x="6119813" y="4657725"/>
          <p14:tracePt t="114917" x="6048375" y="4681538"/>
          <p14:tracePt t="114934" x="5976938" y="4686300"/>
          <p14:tracePt t="114951" x="5915025" y="4691063"/>
          <p14:tracePt t="114967" x="5891213" y="4691063"/>
          <p14:tracePt t="114984" x="5872163" y="4691063"/>
          <p14:tracePt t="115001" x="5853113" y="4686300"/>
          <p14:tracePt t="115017" x="5834063" y="4676775"/>
          <p14:tracePt t="115034" x="5819775" y="4672013"/>
          <p14:tracePt t="115051" x="5810250" y="4667250"/>
          <p14:tracePt t="115067" x="5795963" y="4657725"/>
          <p14:tracePt t="115084" x="5776913" y="4648200"/>
          <p14:tracePt t="115101" x="5762625" y="4648200"/>
          <p14:tracePt t="115118" x="5753100" y="4638675"/>
          <p14:tracePt t="115134" x="5734050" y="4629150"/>
          <p14:tracePt t="115151" x="5715000" y="4629150"/>
          <p14:tracePt t="115167" x="5700713" y="4619625"/>
          <p14:tracePt t="115184" x="5686425" y="4614863"/>
          <p14:tracePt t="115201" x="5667375" y="4605338"/>
          <p14:tracePt t="115217" x="5653088" y="4600575"/>
          <p14:tracePt t="115234" x="5643563" y="4591050"/>
          <p14:tracePt t="115251" x="5619750" y="4581525"/>
          <p14:tracePt t="115267" x="5600700" y="4572000"/>
          <p14:tracePt t="115284" x="5586413" y="4567238"/>
          <p14:tracePt t="115301" x="5572125" y="4557713"/>
          <p14:tracePt t="115317" x="5567363" y="4552950"/>
          <p14:tracePt t="115334" x="5562600" y="4548188"/>
          <p14:tracePt t="115351" x="5553075" y="4538663"/>
          <p14:tracePt t="115398" x="5548313" y="4538663"/>
          <p14:tracePt t="115431" x="5548313" y="4533900"/>
          <p14:tracePt t="115447" x="5543550" y="4533900"/>
          <p14:tracePt t="116772" x="5553075" y="4519613"/>
          <p14:tracePt t="116779" x="5572125" y="4500563"/>
          <p14:tracePt t="116786" x="5595938" y="4471988"/>
          <p14:tracePt t="116801" x="5634038" y="4438650"/>
          <p14:tracePt t="116817" x="5662613" y="4414838"/>
          <p14:tracePt t="116834" x="5686425" y="4395788"/>
          <p14:tracePt t="116850" x="5710238" y="4386263"/>
          <p14:tracePt t="116884" x="5767388" y="4362450"/>
          <p14:tracePt t="116917" x="5810250" y="4348163"/>
          <p14:tracePt t="116934" x="5824538" y="4333875"/>
          <p14:tracePt t="116951" x="5838825" y="4329113"/>
          <p14:tracePt t="116967" x="5848350" y="4324350"/>
          <p14:tracePt t="116984" x="5872163" y="4314825"/>
          <p14:tracePt t="117001" x="5905500" y="4295775"/>
          <p14:tracePt t="117017" x="5957888" y="4276725"/>
          <p14:tracePt t="117034" x="6019800" y="4262438"/>
          <p14:tracePt t="117050" x="6115050" y="4233863"/>
          <p14:tracePt t="117067" x="6200775" y="4219575"/>
          <p14:tracePt t="117084" x="6315075" y="4205288"/>
          <p14:tracePt t="117101" x="6429375" y="4186238"/>
          <p14:tracePt t="117117" x="6553200" y="4186238"/>
          <p14:tracePt t="117134" x="6615113" y="4186238"/>
          <p14:tracePt t="117151" x="6662738" y="4186238"/>
          <p14:tracePt t="117167" x="6700838" y="4186238"/>
          <p14:tracePt t="117184" x="6719888" y="4186238"/>
          <p14:tracePt t="117201" x="6734175" y="4186238"/>
          <p14:tracePt t="117217" x="6748463" y="4191000"/>
          <p14:tracePt t="117234" x="6777038" y="4200525"/>
          <p14:tracePt t="117251" x="6791325" y="4205288"/>
          <p14:tracePt t="117267" x="6805613" y="4214813"/>
          <p14:tracePt t="117284" x="6819900" y="4214813"/>
          <p14:tracePt t="117301" x="6829425" y="4224338"/>
          <p14:tracePt t="117317" x="6838950" y="4229100"/>
          <p14:tracePt t="117334" x="6843713" y="4229100"/>
          <p14:tracePt t="117351" x="6853238" y="4229100"/>
          <p14:tracePt t="117367" x="6858000" y="4229100"/>
          <p14:tracePt t="117400" x="6858000" y="4233863"/>
          <p14:tracePt t="117417" x="6858000" y="4243388"/>
          <p14:tracePt t="117434" x="6843713" y="4248150"/>
          <p14:tracePt t="117451" x="6791325" y="4252913"/>
          <p14:tracePt t="117467" x="6743700" y="4252913"/>
          <p14:tracePt t="117484" x="6634163" y="4243388"/>
          <p14:tracePt t="117500" x="6562725" y="4219575"/>
          <p14:tracePt t="117517" x="6510338" y="4200525"/>
          <p14:tracePt t="117534" x="6424613" y="4157663"/>
          <p14:tracePt t="117550" x="6381750" y="4133850"/>
          <p14:tracePt t="117567" x="6343650" y="4110038"/>
          <p14:tracePt t="117584" x="6315075" y="4086225"/>
          <p14:tracePt t="117600" x="6272213" y="4048125"/>
          <p14:tracePt t="117617" x="6243638" y="4033838"/>
          <p14:tracePt t="117634" x="6196013" y="4019550"/>
          <p14:tracePt t="117650" x="6153150" y="4005263"/>
          <p14:tracePt t="117667" x="6076950" y="3990975"/>
          <p14:tracePt t="117684" x="6034088" y="3986213"/>
          <p14:tracePt t="117700" x="5991225" y="3986213"/>
          <p14:tracePt t="117717" x="5953125" y="3986213"/>
          <p14:tracePt t="117734" x="5929313" y="3986213"/>
          <p14:tracePt t="117751" x="5915025" y="3986213"/>
          <p14:tracePt t="117767" x="5895975" y="3986213"/>
          <p14:tracePt t="117784" x="5838825" y="3986213"/>
          <p14:tracePt t="117800" x="5795963" y="3986213"/>
          <p14:tracePt t="117817" x="5748338" y="3995738"/>
          <p14:tracePt t="117834" x="5700713" y="4005263"/>
          <p14:tracePt t="117850" x="5643563" y="4005263"/>
          <p14:tracePt t="117867" x="5614988" y="4005263"/>
          <p14:tracePt t="117884" x="5591175" y="4005263"/>
          <p14:tracePt t="117901" x="5572125" y="4005263"/>
          <p14:tracePt t="117917" x="5562600" y="4005263"/>
          <p14:tracePt t="117934" x="5557838" y="4005263"/>
          <p14:tracePt t="117951" x="5548313" y="4005263"/>
          <p14:tracePt t="117968" x="5538788" y="4005263"/>
          <p14:tracePt t="118038" x="5538788" y="4000500"/>
          <p14:tracePt t="118054" x="5538788" y="3995738"/>
          <p14:tracePt t="118067" x="5538788" y="3990975"/>
          <p14:tracePt t="118086" x="5557838" y="3981450"/>
          <p14:tracePt t="118101" x="5595938" y="3976688"/>
          <p14:tracePt t="118117" x="5653088" y="3986213"/>
          <p14:tracePt t="118134" x="5719763" y="4005263"/>
          <p14:tracePt t="118151" x="5776913" y="4057650"/>
          <p14:tracePt t="118167" x="5810250" y="4095750"/>
          <p14:tracePt t="118184" x="5829300" y="4133850"/>
          <p14:tracePt t="118201" x="5848350" y="4167188"/>
          <p14:tracePt t="118217" x="5853113" y="4210050"/>
          <p14:tracePt t="118234" x="5853113" y="4238625"/>
          <p14:tracePt t="118251" x="5853113" y="4291013"/>
          <p14:tracePt t="118267" x="5838825" y="4333875"/>
          <p14:tracePt t="118284" x="5815013" y="4395788"/>
          <p14:tracePt t="118300" x="5795963" y="4429125"/>
          <p14:tracePt t="118317" x="5786438" y="4457700"/>
          <p14:tracePt t="118334" x="5753100" y="4491038"/>
          <p14:tracePt t="118350" x="5738813" y="4500563"/>
          <p14:tracePt t="118367" x="5729288" y="4510088"/>
          <p14:tracePt t="118384" x="5724525" y="4519613"/>
          <p14:tracePt t="118401" x="5715000" y="4524375"/>
          <p14:tracePt t="118417" x="5710238" y="4524375"/>
          <p14:tracePt t="118466" x="5710238" y="4519613"/>
          <p14:tracePt t="118474" x="5710238" y="4510088"/>
          <p14:tracePt t="118484" x="5719763" y="4491038"/>
          <p14:tracePt t="118501" x="5743575" y="4438650"/>
          <p14:tracePt t="118517" x="5786438" y="4357688"/>
          <p14:tracePt t="118534" x="5805488" y="4319588"/>
          <p14:tracePt t="118550" x="5824538" y="4291013"/>
          <p14:tracePt t="118567" x="5834063" y="4267200"/>
          <p14:tracePt t="118584" x="5838825" y="4233863"/>
          <p14:tracePt t="118600" x="5838825" y="4210050"/>
          <p14:tracePt t="118617" x="5824538" y="4181475"/>
          <p14:tracePt t="118634" x="5800725" y="4152900"/>
          <p14:tracePt t="118650" x="5729288" y="4081463"/>
          <p14:tracePt t="118667" x="5672138" y="4038600"/>
          <p14:tracePt t="118684" x="5634038" y="4005263"/>
          <p14:tracePt t="118700" x="5610225" y="3986213"/>
          <p14:tracePt t="118717" x="5595938" y="3976688"/>
          <p14:tracePt t="118734" x="5591175" y="3971925"/>
          <p14:tracePt t="118750" x="5586413" y="3971925"/>
          <p14:tracePt t="118798" x="5591175" y="3976688"/>
          <p14:tracePt t="118804" x="5595938" y="3990975"/>
          <p14:tracePt t="118817" x="5624513" y="4010025"/>
          <p14:tracePt t="118834" x="5695950" y="4081463"/>
          <p14:tracePt t="118850" x="5724525" y="4119563"/>
          <p14:tracePt t="118867" x="5748338" y="4143375"/>
          <p14:tracePt t="118884" x="5767388" y="4162425"/>
          <p14:tracePt t="118900" x="5791200" y="4214813"/>
          <p14:tracePt t="118917" x="5791200" y="4257675"/>
          <p14:tracePt t="118934" x="5791200" y="4305300"/>
          <p14:tracePt t="118951" x="5757863" y="4376738"/>
          <p14:tracePt t="118967" x="5734050" y="4405313"/>
          <p14:tracePt t="118984" x="5710238" y="4429125"/>
          <p14:tracePt t="119000" x="5691188" y="4448175"/>
          <p14:tracePt t="119017" x="5676900" y="4462463"/>
          <p14:tracePt t="119034" x="5667375" y="4467225"/>
          <p14:tracePt t="119051" x="5662613" y="4471988"/>
          <p14:tracePt t="119067" x="5657850" y="4471988"/>
          <p14:tracePt t="119114" x="5657850" y="4467225"/>
          <p14:tracePt t="119120" x="5662613" y="4457700"/>
          <p14:tracePt t="119134" x="5676900" y="4429125"/>
          <p14:tracePt t="119150" x="5695950" y="4381500"/>
          <p14:tracePt t="119167" x="5700713" y="4352925"/>
          <p14:tracePt t="119184" x="5705475" y="4324350"/>
          <p14:tracePt t="119201" x="5700713" y="4291013"/>
          <p14:tracePt t="119217" x="5681663" y="4262438"/>
          <p14:tracePt t="119234" x="5624513" y="4219575"/>
          <p14:tracePt t="119250" x="5562600" y="4167188"/>
          <p14:tracePt t="119267" x="5448300" y="4095750"/>
          <p14:tracePt t="119284" x="5381625" y="4057650"/>
          <p14:tracePt t="119300" x="5338763" y="4038600"/>
          <p14:tracePt t="119317" x="5300663" y="4029075"/>
          <p14:tracePt t="119334" x="5253038" y="4014788"/>
          <p14:tracePt t="119350" x="5224463" y="4010025"/>
          <p14:tracePt t="119367" x="5200650" y="4010025"/>
          <p14:tracePt t="119384" x="5176838" y="4005263"/>
          <p14:tracePt t="119400" x="5167313" y="4005263"/>
          <p14:tracePt t="119417" x="5143500" y="4005263"/>
          <p14:tracePt t="119434" x="5124450" y="3995738"/>
          <p14:tracePt t="119450" x="5076825" y="3986213"/>
          <p14:tracePt t="119467" x="5048250" y="3981450"/>
          <p14:tracePt t="119484" x="5029200" y="3976688"/>
          <p14:tracePt t="119500" x="5019675" y="3976688"/>
          <p14:tracePt t="119517" x="5010150" y="3976688"/>
          <p14:tracePt t="119534" x="5000625" y="3976688"/>
          <p14:tracePt t="119589" x="5005388" y="3971925"/>
          <p14:tracePt t="119597" x="5014913" y="3971925"/>
          <p14:tracePt t="119604" x="5029200" y="3967163"/>
          <p14:tracePt t="119617" x="5053013" y="3957638"/>
          <p14:tracePt t="119634" x="5167313" y="3957638"/>
          <p14:tracePt t="119650" x="5314950" y="3971925"/>
          <p14:tracePt t="119667" x="5438775" y="3981450"/>
          <p14:tracePt t="119684" x="5548313" y="3981450"/>
          <p14:tracePt t="119700" x="5715000" y="3981450"/>
          <p14:tracePt t="119717" x="5829300" y="3981450"/>
          <p14:tracePt t="119734" x="5919788" y="3981450"/>
          <p14:tracePt t="119751" x="6053138" y="3986213"/>
          <p14:tracePt t="119767" x="6115050" y="3995738"/>
          <p14:tracePt t="119784" x="6153150" y="4000500"/>
          <p14:tracePt t="119801" x="6167438" y="4000500"/>
          <p14:tracePt t="119817" x="6181725" y="4000500"/>
          <p14:tracePt t="119834" x="6181725" y="4005263"/>
          <p14:tracePt t="119850" x="6181725" y="4014788"/>
          <p14:tracePt t="119867" x="6172200" y="4029075"/>
          <p14:tracePt t="119884" x="6138863" y="4052888"/>
          <p14:tracePt t="119900" x="6062663" y="4090988"/>
          <p14:tracePt t="119917" x="5967413" y="4124325"/>
          <p14:tracePt t="119934" x="5824538" y="4162425"/>
          <p14:tracePt t="119950" x="5729288" y="4176713"/>
          <p14:tracePt t="119967" x="5676900" y="4191000"/>
          <p14:tracePt t="119984" x="5605463" y="4195763"/>
          <p14:tracePt t="120000" x="5519738" y="4210050"/>
          <p14:tracePt t="120017" x="5481638" y="4214813"/>
          <p14:tracePt t="120033" x="5448300" y="4224338"/>
          <p14:tracePt t="120051" x="5410200" y="4224338"/>
          <p14:tracePt t="120068" x="5372100" y="4224338"/>
          <p14:tracePt t="120084" x="5353050" y="4224338"/>
          <p14:tracePt t="120101" x="5334000" y="4224338"/>
          <p14:tracePt t="120117" x="5324475" y="4224338"/>
          <p14:tracePt t="120134" x="5314950" y="4224338"/>
          <p14:tracePt t="120178" x="5324475" y="4219575"/>
          <p14:tracePt t="120184" x="5334000" y="4210050"/>
          <p14:tracePt t="120200" x="5386388" y="4205288"/>
          <p14:tracePt t="120217" x="5495925" y="4205288"/>
          <p14:tracePt t="120234" x="5595938" y="4205288"/>
          <p14:tracePt t="120250" x="5776913" y="4210050"/>
          <p14:tracePt t="120267" x="5900738" y="4219575"/>
          <p14:tracePt t="120284" x="6005513" y="4224338"/>
          <p14:tracePt t="120300" x="6072188" y="4224338"/>
          <p14:tracePt t="120317" x="6143625" y="4238625"/>
          <p14:tracePt t="120334" x="6172200" y="4243388"/>
          <p14:tracePt t="120350" x="6186488" y="4243388"/>
          <p14:tracePt t="120367" x="6200775" y="4243388"/>
          <p14:tracePt t="120384" x="6205538" y="4243388"/>
          <p14:tracePt t="120400" x="6205538" y="4248150"/>
          <p14:tracePt t="120417" x="6205538" y="4252913"/>
          <p14:tracePt t="120434" x="6196013" y="4281488"/>
          <p14:tracePt t="120450" x="6157913" y="4305300"/>
          <p14:tracePt t="120467" x="6076950" y="4362450"/>
          <p14:tracePt t="120483" x="5976938" y="4410075"/>
          <p14:tracePt t="120500" x="5857875" y="4448175"/>
          <p14:tracePt t="120517" x="5795963" y="4457700"/>
          <p14:tracePt t="120533" x="5748338" y="4457700"/>
          <p14:tracePt t="120550" x="5691188" y="4457700"/>
          <p14:tracePt t="120567" x="5672138" y="4462463"/>
          <p14:tracePt t="120583" x="5653088" y="4467225"/>
          <p14:tracePt t="120600" x="5638800" y="4467225"/>
          <p14:tracePt t="120617" x="5624513" y="4467225"/>
          <p14:tracePt t="120633" x="5619750" y="4467225"/>
          <p14:tracePt t="120650" x="5614988" y="4467225"/>
          <p14:tracePt t="120667" x="5605463" y="4467225"/>
          <p14:tracePt t="120721" x="5605463" y="4471988"/>
          <p14:tracePt t="120728" x="5605463" y="4476750"/>
          <p14:tracePt t="120734" x="5610225" y="4476750"/>
          <p14:tracePt t="120750" x="5634038" y="4486275"/>
          <p14:tracePt t="120767" x="5686425" y="4505325"/>
          <p14:tracePt t="120784" x="5776913" y="4519613"/>
          <p14:tracePt t="120800" x="5924550" y="4529138"/>
          <p14:tracePt t="120817" x="6005513" y="4529138"/>
          <p14:tracePt t="120833" x="6057900" y="4529138"/>
          <p14:tracePt t="120850" x="6091238" y="4529138"/>
          <p14:tracePt t="120867" x="6115050" y="4529138"/>
          <p14:tracePt t="120883" x="6119813" y="4529138"/>
          <p14:tracePt t="120900" x="6124575" y="4529138"/>
          <p14:tracePt t="120917" x="6124575" y="4524375"/>
          <p14:tracePt t="120933" x="6124575" y="4510088"/>
          <p14:tracePt t="120950" x="6110288" y="4481513"/>
          <p14:tracePt t="120967" x="6043613" y="4429125"/>
          <p14:tracePt t="120983" x="5891213" y="4343400"/>
          <p14:tracePt t="121000" x="5805488" y="4305300"/>
          <p14:tracePt t="121017" x="5743575" y="4286250"/>
          <p14:tracePt t="121033" x="5681663" y="4276725"/>
          <p14:tracePt t="121050" x="5629275" y="4276725"/>
          <p14:tracePt t="121067" x="5610225" y="4276725"/>
          <p14:tracePt t="121084" x="5600700" y="4276725"/>
          <p14:tracePt t="121100" x="5595938" y="4276725"/>
          <p14:tracePt t="121133" x="5595938" y="4271963"/>
          <p14:tracePt t="121150" x="5624513" y="4262438"/>
          <p14:tracePt t="121167" x="5710238" y="4248150"/>
          <p14:tracePt t="121183" x="5824538" y="4229100"/>
          <p14:tracePt t="121200" x="5919788" y="4205288"/>
          <p14:tracePt t="121217" x="5981700" y="4186238"/>
          <p14:tracePt t="121233" x="6029325" y="4171950"/>
          <p14:tracePt t="121250" x="6048375" y="4162425"/>
          <p14:tracePt t="121267" x="6053138" y="4157663"/>
          <p14:tracePt t="121300" x="6038850" y="4152900"/>
          <p14:tracePt t="121317" x="5948363" y="4138613"/>
          <p14:tracePt t="121333" x="5824538" y="4138613"/>
          <p14:tracePt t="121350" x="5634038" y="4129088"/>
          <p14:tracePt t="121367" x="5529263" y="4133850"/>
          <p14:tracePt t="121383" x="5448300" y="4148138"/>
          <p14:tracePt t="121400" x="5395913" y="4157663"/>
          <p14:tracePt t="121417" x="5362575" y="4162425"/>
          <p14:tracePt t="121433" x="5353050" y="4162425"/>
          <p14:tracePt t="121450" x="5348288" y="4162425"/>
          <p14:tracePt t="121483" x="5362575" y="4143375"/>
          <p14:tracePt t="121500" x="5429250" y="4114800"/>
          <p14:tracePt t="121517" x="5524500" y="4090988"/>
          <p14:tracePt t="121534" x="5653088" y="4052888"/>
          <p14:tracePt t="121550" x="5748338" y="4029075"/>
          <p14:tracePt t="121567" x="5819775" y="4014788"/>
          <p14:tracePt t="121583" x="5872163" y="4010025"/>
          <p14:tracePt t="121600" x="5905500" y="4010025"/>
          <p14:tracePt t="121617" x="5915025" y="4010025"/>
          <p14:tracePt t="121650" x="5910263" y="4024313"/>
          <p14:tracePt t="121667" x="5848350" y="4086225"/>
          <p14:tracePt t="121683" x="5791200" y="4138613"/>
          <p14:tracePt t="121700" x="5710238" y="4186238"/>
          <p14:tracePt t="121717" x="5653088" y="4233863"/>
          <p14:tracePt t="121733" x="5600700" y="4286250"/>
          <p14:tracePt t="121750" x="5586413" y="4310063"/>
          <p14:tracePt t="121767" x="5576888" y="4324350"/>
          <p14:tracePt t="121800" x="5586413" y="4324350"/>
          <p14:tracePt t="121817" x="5614988" y="4319588"/>
          <p14:tracePt t="121833" x="5657850" y="4310063"/>
          <p14:tracePt t="121850" x="5753100" y="4305300"/>
          <p14:tracePt t="121867" x="5795963" y="4314825"/>
          <p14:tracePt t="121884" x="5834063" y="4324350"/>
          <p14:tracePt t="121900" x="5848350" y="4329113"/>
          <p14:tracePt t="121917" x="5857875" y="4338638"/>
          <p14:tracePt t="121933" x="5862638" y="4352925"/>
          <p14:tracePt t="121950" x="5862638" y="4386263"/>
          <p14:tracePt t="121967" x="5824538" y="4433888"/>
          <p14:tracePt t="121983" x="5800725" y="4457700"/>
          <p14:tracePt t="122000" x="5786438" y="4471988"/>
          <p14:tracePt t="122017" x="5781675" y="4476750"/>
          <p14:tracePt t="122033" x="5776913" y="4476750"/>
          <p14:tracePt t="122077" x="5776913" y="4471988"/>
          <p14:tracePt t="122085" x="5781675" y="4471988"/>
          <p14:tracePt t="122100" x="5786438" y="4462463"/>
          <p14:tracePt t="122117" x="5795963" y="4457700"/>
          <p14:tracePt t="122133" x="5800725" y="4452938"/>
          <p14:tracePt t="122150" x="5805488" y="4452938"/>
          <p14:tracePt t="122767" x="5800725" y="4452938"/>
          <p14:tracePt t="122784" x="5795963" y="4452938"/>
          <p14:tracePt t="122794" x="5791200" y="4452938"/>
          <p14:tracePt t="122805" x="5786438" y="4452938"/>
          <p14:tracePt t="122817" x="5781675" y="4452938"/>
          <p14:tracePt t="122834" x="5776913" y="4452938"/>
          <p14:tracePt t="122850" x="5772150" y="4452938"/>
          <p14:tracePt t="122883" x="5743575" y="4467225"/>
          <p14:tracePt t="122917" x="5648325" y="4514850"/>
          <p14:tracePt t="122933" x="5595938" y="4543425"/>
          <p14:tracePt t="122950" x="5505450" y="4576763"/>
          <p14:tracePt t="122967" x="5438775" y="4605338"/>
          <p14:tracePt t="122983" x="5386388" y="4619625"/>
          <p14:tracePt t="123000" x="5338763" y="4629150"/>
          <p14:tracePt t="123017" x="5257800" y="4648200"/>
          <p14:tracePt t="123033" x="5176838" y="4662488"/>
          <p14:tracePt t="123050" x="5091113" y="4686300"/>
          <p14:tracePt t="123067" x="5019675" y="4705350"/>
          <p14:tracePt t="123083" x="4895850" y="4738688"/>
          <p14:tracePt t="123100" x="4824413" y="4757738"/>
          <p14:tracePt t="123117" x="4738688" y="4800600"/>
          <p14:tracePt t="123134" x="4586288" y="4900613"/>
          <p14:tracePt t="123150" x="4471988" y="5005388"/>
          <p14:tracePt t="123167" x="4367213" y="5129213"/>
          <p14:tracePt t="123183" x="4291013" y="5229225"/>
          <p14:tracePt t="123201" x="4191000" y="5381625"/>
          <p14:tracePt t="123217" x="4143375" y="5476875"/>
          <p14:tracePt t="123233" x="4114800" y="5543550"/>
          <p14:tracePt t="123250" x="4100513" y="5581650"/>
          <p14:tracePt t="123487" x="4086225" y="5614988"/>
          <p14:tracePt t="123494" x="4071938" y="5662613"/>
          <p14:tracePt t="123502" x="4043363" y="5710238"/>
          <p14:tracePt t="123517" x="4005263" y="5791200"/>
          <p14:tracePt t="123533" x="3981450" y="5843588"/>
          <p14:tracePt t="123550" x="3962400" y="5867400"/>
          <p14:tracePt t="123567" x="3952875" y="5876925"/>
          <p14:tracePt t="123600" x="3943350" y="5886450"/>
          <p14:tracePt t="123633" x="3943350" y="5891213"/>
          <p14:tracePt t="123650" x="3938588" y="5895975"/>
          <p14:tracePt t="123667" x="3929063" y="5905500"/>
          <p14:tracePt t="123683" x="3919538" y="5910263"/>
          <p14:tracePt t="123700" x="3900488" y="5924550"/>
          <p14:tracePt t="123717" x="3881438" y="5934075"/>
          <p14:tracePt t="123733" x="3867150" y="5953125"/>
          <p14:tracePt t="123750" x="3857625" y="5967413"/>
          <p14:tracePt t="123767" x="3833813" y="5986463"/>
          <p14:tracePt t="123783" x="3824288" y="5991225"/>
          <p14:tracePt t="123800" x="3819525" y="5995988"/>
          <p14:tracePt t="123817" x="3810000" y="6000750"/>
          <p14:tracePt t="123861" x="3814763" y="5991225"/>
          <p14:tracePt t="123868" x="3829050" y="5986463"/>
          <p14:tracePt t="123883" x="3843338" y="5967413"/>
          <p14:tracePt t="123900" x="3857625" y="5953125"/>
          <p14:tracePt t="123917" x="3862388" y="5948363"/>
          <p14:tracePt t="123934" x="3871913" y="5938838"/>
          <p14:tracePt t="123950" x="3871913" y="5934075"/>
          <p14:tracePt t="123986" x="3867150" y="5934075"/>
          <p14:tracePt t="124000" x="3852863" y="5934075"/>
          <p14:tracePt t="124017" x="3833813" y="5938838"/>
          <p14:tracePt t="124033" x="3800475" y="5948363"/>
          <p14:tracePt t="124050" x="3786188" y="5957888"/>
          <p14:tracePt t="124067" x="3767138" y="5962650"/>
          <p14:tracePt t="124083" x="3762375" y="5962650"/>
          <p14:tracePt t="124100" x="3757613" y="5967413"/>
          <p14:tracePt t="124117" x="3757613" y="5976938"/>
          <p14:tracePt t="124133" x="3757613" y="5995988"/>
          <p14:tracePt t="124150" x="3776663" y="6019800"/>
          <p14:tracePt t="124167" x="3810000" y="6057900"/>
          <p14:tracePt t="124183" x="3876675" y="6129338"/>
          <p14:tracePt t="124200" x="3967163" y="6176963"/>
          <p14:tracePt t="124217" x="4052888" y="6215063"/>
          <p14:tracePt t="124233" x="4138613" y="6238875"/>
          <p14:tracePt t="124250" x="4243388" y="6253163"/>
          <p14:tracePt t="124267" x="4310063" y="6253163"/>
          <p14:tracePt t="124283" x="4391025" y="6253163"/>
          <p14:tracePt t="124300" x="4491038" y="6253163"/>
          <p14:tracePt t="124317" x="4629150" y="6253163"/>
          <p14:tracePt t="124333" x="4695825" y="6253163"/>
          <p14:tracePt t="124350" x="4748213" y="6253163"/>
          <p14:tracePt t="124367" x="4829175" y="6253163"/>
          <p14:tracePt t="124383" x="4891088" y="6262688"/>
          <p14:tracePt t="124400" x="4967288" y="6262688"/>
          <p14:tracePt t="124417" x="5048250" y="6262688"/>
          <p14:tracePt t="124433" x="5162550" y="6257925"/>
          <p14:tracePt t="124450" x="5243513" y="6248400"/>
          <p14:tracePt t="124467" x="5338763" y="6243638"/>
          <p14:tracePt t="124483" x="5419725" y="6219825"/>
          <p14:tracePt t="124500" x="5543550" y="6191250"/>
          <p14:tracePt t="124516" x="5591175" y="6176963"/>
          <p14:tracePt t="124533" x="5648325" y="6157913"/>
          <p14:tracePt t="124550" x="5743575" y="6143625"/>
          <p14:tracePt t="124566" x="5805488" y="6129338"/>
          <p14:tracePt t="124583" x="5867400" y="6115050"/>
          <p14:tracePt t="124600" x="5929313" y="6100763"/>
          <p14:tracePt t="124617" x="5995988" y="6086475"/>
          <p14:tracePt t="124633" x="6048375" y="6076950"/>
          <p14:tracePt t="124650" x="6096000" y="6067425"/>
          <p14:tracePt t="124667" x="6134100" y="6062663"/>
          <p14:tracePt t="124683" x="6167438" y="6053138"/>
          <p14:tracePt t="124700" x="6181725" y="6043613"/>
          <p14:tracePt t="124717" x="6186488" y="6038850"/>
          <p14:tracePt t="124733" x="6191250" y="6034088"/>
          <p14:tracePt t="124750" x="6186488" y="6005513"/>
          <p14:tracePt t="124767" x="6138863" y="5938838"/>
          <p14:tracePt t="124783" x="6076950" y="5876925"/>
          <p14:tracePt t="124785" x="6015038" y="5824538"/>
          <p14:tracePt t="124800" x="5843588" y="5748338"/>
          <p14:tracePt t="124817" x="5691188" y="5715000"/>
          <p14:tracePt t="124833" x="5534025" y="5695950"/>
          <p14:tracePt t="124850" x="5357813" y="5710238"/>
          <p14:tracePt t="124867" x="5129213" y="5762625"/>
          <p14:tracePt t="124883" x="4967288" y="5800725"/>
          <p14:tracePt t="124900" x="4819650" y="5824538"/>
          <p14:tracePt t="124917" x="4695825" y="5834063"/>
          <p14:tracePt t="124933" x="4529138" y="5834063"/>
          <p14:tracePt t="124950" x="4405313" y="5819775"/>
          <p14:tracePt t="124967" x="4310063" y="5815013"/>
          <p14:tracePt t="124983" x="4195763" y="5805488"/>
          <p14:tracePt t="125000" x="4138613" y="5810250"/>
          <p14:tracePt t="125017" x="4086225" y="5815013"/>
          <p14:tracePt t="125033" x="4043363" y="5829300"/>
          <p14:tracePt t="125050" x="3995738" y="5829300"/>
          <p14:tracePt t="125067" x="3976688" y="5829300"/>
          <p14:tracePt t="125083" x="3957638" y="5834063"/>
          <p14:tracePt t="125100" x="3943350" y="5838825"/>
          <p14:tracePt t="125117" x="3910013" y="5848350"/>
          <p14:tracePt t="125133" x="3886200" y="5857875"/>
          <p14:tracePt t="125150" x="3867150" y="5857875"/>
          <p14:tracePt t="125167" x="3833813" y="5857875"/>
          <p14:tracePt t="125183" x="3819525" y="5857875"/>
          <p14:tracePt t="125200" x="3814763" y="5857875"/>
          <p14:tracePt t="125217" x="3805238" y="5857875"/>
          <p14:tracePt t="125234" x="3795713" y="5857875"/>
          <p14:tracePt t="125600" x="3800475" y="5857875"/>
          <p14:tracePt t="125615" x="3800475" y="5862638"/>
          <p14:tracePt t="125622" x="3800475" y="5867400"/>
          <p14:tracePt t="125637" x="3800475" y="5872163"/>
          <p14:tracePt t="125650" x="3800475" y="5876925"/>
          <p14:tracePt t="125667" x="3790950" y="5886450"/>
          <p14:tracePt t="125683" x="3776663" y="5891213"/>
          <p14:tracePt t="125700" x="3767138" y="5895975"/>
          <p14:tracePt t="125717" x="3762375" y="5905500"/>
          <p14:tracePt t="125733" x="3752850" y="5915025"/>
          <p14:tracePt t="125750" x="3748088" y="5915025"/>
          <p14:tracePt t="125785" x="3748088" y="5919788"/>
          <p14:tracePt t="125800" x="3748088" y="5924550"/>
          <p14:tracePt t="125816" x="3748088" y="5934075"/>
          <p14:tracePt t="125833" x="3748088" y="5948363"/>
          <p14:tracePt t="125850" x="3757613" y="5967413"/>
          <p14:tracePt t="125866" x="3762375" y="5986463"/>
          <p14:tracePt t="125884" x="3762375" y="6015038"/>
          <p14:tracePt t="125900" x="3762375" y="6057900"/>
          <p14:tracePt t="125916" x="3762375" y="6105525"/>
          <p14:tracePt t="125933" x="3776663" y="6129338"/>
          <p14:tracePt t="125950" x="3776663" y="6143625"/>
          <p14:tracePt t="125967" x="3786188" y="6162675"/>
          <p14:tracePt t="125983" x="3795713" y="6176963"/>
          <p14:tracePt t="126000" x="3819525" y="6191250"/>
          <p14:tracePt t="126016" x="3829050" y="6200775"/>
          <p14:tracePt t="126033" x="3848100" y="6210300"/>
          <p14:tracePt t="126050" x="3857625" y="6215063"/>
          <p14:tracePt t="126231" x="3924300" y="6205538"/>
          <p14:tracePt t="126240" x="4019550" y="6181725"/>
          <p14:tracePt t="126250" x="4110038" y="6162675"/>
          <p14:tracePt t="126266" x="4276725" y="6124575"/>
          <p14:tracePt t="126283" x="4600575" y="6081713"/>
          <p14:tracePt t="126300" x="4757738" y="6062663"/>
          <p14:tracePt t="126317" x="4881563" y="6053138"/>
          <p14:tracePt t="126333" x="4986338" y="6048375"/>
          <p14:tracePt t="126350" x="5081588" y="6034088"/>
          <p14:tracePt t="126367" x="5133975" y="6019800"/>
          <p14:tracePt t="126383" x="5162550" y="6005513"/>
          <p14:tracePt t="126400" x="5195888" y="5995988"/>
          <p14:tracePt t="126417" x="5219700" y="5976938"/>
          <p14:tracePt t="126433" x="5243513" y="5962650"/>
          <p14:tracePt t="126450" x="5267325" y="5938838"/>
          <p14:tracePt t="126467" x="5310188" y="5900738"/>
          <p14:tracePt t="126483" x="5334000" y="5881688"/>
          <p14:tracePt t="126500" x="5348288" y="5867400"/>
          <p14:tracePt t="126516" x="5362575" y="5857875"/>
          <p14:tracePt t="126533" x="5405438" y="5838825"/>
          <p14:tracePt t="126550" x="5448300" y="5843588"/>
          <p14:tracePt t="126566" x="5500688" y="5862638"/>
          <p14:tracePt t="126583" x="5557838" y="5886450"/>
          <p14:tracePt t="126600" x="5586413" y="5905500"/>
          <p14:tracePt t="126616" x="5624513" y="5929313"/>
          <p14:tracePt t="126633" x="5653088" y="5953125"/>
          <p14:tracePt t="126650" x="5705475" y="6005513"/>
          <p14:tracePt t="126666" x="5738813" y="6043613"/>
          <p14:tracePt t="126683" x="5762625" y="6067425"/>
          <p14:tracePt t="126700" x="5776913" y="6076950"/>
          <p14:tracePt t="126716" x="5786438" y="6086475"/>
          <p14:tracePt t="126733" x="5791200" y="6091238"/>
          <p14:tracePt t="126750" x="5800725" y="6096000"/>
          <p14:tracePt t="126783" x="5805488" y="6096000"/>
          <p14:tracePt t="126827" x="5805488" y="6091238"/>
          <p14:tracePt t="126834" x="5810250" y="6086475"/>
          <p14:tracePt t="126841" x="5810250" y="6076950"/>
          <p14:tracePt t="126850" x="5815013" y="6062663"/>
          <p14:tracePt t="126867" x="5819775" y="6043613"/>
          <p14:tracePt t="126883" x="5829300" y="6024563"/>
          <p14:tracePt t="126900" x="5829300" y="6010275"/>
          <p14:tracePt t="126916" x="5829300" y="6005513"/>
          <p14:tracePt t="126933" x="5829300" y="5995988"/>
          <p14:tracePt t="126950" x="5829300" y="5991225"/>
          <p14:tracePt t="126966" x="5829300" y="5986463"/>
          <p14:tracePt t="126983" x="5829300" y="5981700"/>
          <p14:tracePt t="127000" x="5829300" y="5976938"/>
          <p14:tracePt t="127017" x="5829300" y="5967413"/>
          <p14:tracePt t="127033" x="5824538" y="5957888"/>
          <p14:tracePt t="127050" x="5795963" y="5938838"/>
          <p14:tracePt t="127066" x="5762625" y="5910263"/>
          <p14:tracePt t="127083" x="5657850" y="5853113"/>
          <p14:tracePt t="127100" x="5572125" y="5819775"/>
          <p14:tracePt t="127117" x="5495925" y="5800725"/>
          <p14:tracePt t="127133" x="5434013" y="5776913"/>
          <p14:tracePt t="127150" x="5334000" y="5757863"/>
          <p14:tracePt t="127166" x="5257800" y="5757863"/>
          <p14:tracePt t="127183" x="5167313" y="5757863"/>
          <p14:tracePt t="127200" x="5019675" y="5757863"/>
          <p14:tracePt t="127216" x="4948238" y="5757863"/>
          <p14:tracePt t="127233" x="4891088" y="5757863"/>
          <p14:tracePt t="127250" x="4819650" y="5762625"/>
          <p14:tracePt t="127267" x="4695825" y="5767388"/>
          <p14:tracePt t="127283" x="4591050" y="5781675"/>
          <p14:tracePt t="127300" x="4476750" y="5781675"/>
          <p14:tracePt t="127316" x="4410075" y="5791200"/>
          <p14:tracePt t="127333" x="4271963" y="5805488"/>
          <p14:tracePt t="127350" x="4176713" y="5819775"/>
          <p14:tracePt t="127366" x="4081463" y="5838825"/>
          <p14:tracePt t="127384" x="3957638" y="5881688"/>
          <p14:tracePt t="127400" x="3886200" y="5915025"/>
          <p14:tracePt t="127416" x="3838575" y="5938838"/>
          <p14:tracePt t="127433" x="3800475" y="5957888"/>
          <p14:tracePt t="127450" x="3767138" y="5976938"/>
          <p14:tracePt t="127466" x="3757613" y="5986463"/>
          <p14:tracePt t="127483" x="3752850" y="5991225"/>
          <p14:tracePt t="127500" x="3748088" y="6000750"/>
          <p14:tracePt t="127516" x="3752850" y="6019800"/>
          <p14:tracePt t="127533" x="3776663" y="6038850"/>
          <p14:tracePt t="127550" x="3819525" y="6062663"/>
          <p14:tracePt t="127567" x="3962400" y="6110288"/>
          <p14:tracePt t="127583" x="4081463" y="6134100"/>
          <p14:tracePt t="127600" x="4205288" y="6143625"/>
          <p14:tracePt t="127616" x="4371975" y="6143625"/>
          <p14:tracePt t="127633" x="4657725" y="6143625"/>
          <p14:tracePt t="127650" x="4814888" y="6143625"/>
          <p14:tracePt t="127666" x="4967288" y="6143625"/>
          <p14:tracePt t="127683" x="5133975" y="6143625"/>
          <p14:tracePt t="127700" x="5334000" y="6143625"/>
          <p14:tracePt t="127716" x="5457825" y="6143625"/>
          <p14:tracePt t="127733" x="5572125" y="6143625"/>
          <p14:tracePt t="127750" x="5638800" y="6143625"/>
          <p14:tracePt t="127766" x="5734050" y="6143625"/>
          <p14:tracePt t="127783" x="5776913" y="6143625"/>
          <p14:tracePt t="127801" x="5810250" y="6138863"/>
          <p14:tracePt t="127817" x="5853113" y="6119813"/>
          <p14:tracePt t="127833" x="5881688" y="6100763"/>
          <p14:tracePt t="127850" x="5915025" y="6067425"/>
          <p14:tracePt t="127866" x="5957888" y="6019800"/>
          <p14:tracePt t="127883" x="5995988" y="5938838"/>
          <p14:tracePt t="127900" x="5995988" y="5881688"/>
          <p14:tracePt t="127917" x="5986463" y="5819775"/>
          <p14:tracePt t="127933" x="5948363" y="5772150"/>
          <p14:tracePt t="127950" x="5834063" y="5676900"/>
          <p14:tracePt t="127966" x="5705475" y="5624513"/>
          <p14:tracePt t="127983" x="5548313" y="5591175"/>
          <p14:tracePt t="128000" x="5357813" y="5591175"/>
          <p14:tracePt t="128017" x="5238750" y="5610225"/>
          <p14:tracePt t="128033" x="5124450" y="5634038"/>
          <p14:tracePt t="128050" x="5048250" y="5662613"/>
          <p14:tracePt t="128066" x="4986338" y="5691188"/>
          <p14:tracePt t="128083" x="4962525" y="5700713"/>
          <p14:tracePt t="128100" x="4953000" y="5705475"/>
          <p14:tracePt t="128116" x="4943475" y="5705475"/>
          <p14:tracePt t="128133" x="4933950" y="5705475"/>
          <p14:tracePt t="128177" x="4929188" y="5705475"/>
          <p14:tracePt t="128809" x="4886325" y="5710238"/>
          <p14:tracePt t="128815" x="4829175" y="5719763"/>
          <p14:tracePt t="128822" x="4781550" y="5719763"/>
          <p14:tracePt t="128833" x="4748213" y="5729288"/>
          <p14:tracePt t="128849" x="4662488" y="5748338"/>
          <p14:tracePt t="128866" x="4552950" y="5781675"/>
          <p14:tracePt t="128899" x="4424363" y="5829300"/>
          <p14:tracePt t="128933" x="4295775" y="5905500"/>
          <p14:tracePt t="128950" x="4257675" y="5929313"/>
          <p14:tracePt t="128966" x="4233863" y="5948363"/>
          <p14:tracePt t="128983" x="4191000" y="5972175"/>
          <p14:tracePt t="128999" x="4176713" y="5986463"/>
          <p14:tracePt t="129016" x="4157663" y="6005513"/>
          <p14:tracePt t="129033" x="4148138" y="6019800"/>
          <p14:tracePt t="129050" x="4148138" y="6057900"/>
          <p14:tracePt t="129066" x="4162425" y="6096000"/>
          <p14:tracePt t="129083" x="4186238" y="6134100"/>
          <p14:tracePt t="129099" x="4219575" y="6162675"/>
          <p14:tracePt t="129116" x="4314825" y="6229350"/>
          <p14:tracePt t="129133" x="4433888" y="6281738"/>
          <p14:tracePt t="129150" x="4552950" y="6305550"/>
          <p14:tracePt t="129166" x="4686300" y="6324600"/>
          <p14:tracePt t="129183" x="4929188" y="6324600"/>
          <p14:tracePt t="129199" x="5067300" y="6319838"/>
          <p14:tracePt t="129216" x="5214938" y="6291263"/>
          <p14:tracePt t="129233" x="5486400" y="6229350"/>
          <p14:tracePt t="129249" x="5624513" y="6196013"/>
          <p14:tracePt t="129266" x="5719763" y="6162675"/>
          <p14:tracePt t="129283" x="5776913" y="6143625"/>
          <p14:tracePt t="129284" x="5795963" y="6134100"/>
          <p14:tracePt t="129300" x="5810250" y="6134100"/>
          <p14:tracePt t="129316" x="5815013" y="6134100"/>
          <p14:tracePt t="129351" x="5815013" y="6129338"/>
          <p14:tracePt t="129366" x="5795963" y="6124575"/>
          <p14:tracePt t="129383" x="5734050" y="6105525"/>
          <p14:tracePt t="129399" x="5638800" y="6062663"/>
          <p14:tracePt t="129416" x="5491163" y="6000750"/>
          <p14:tracePt t="129433" x="5424488" y="5962650"/>
          <p14:tracePt t="129449" x="5357813" y="5919788"/>
          <p14:tracePt t="129466" x="5291138" y="5872163"/>
          <p14:tracePt t="129483" x="5205413" y="5824538"/>
          <p14:tracePt t="129500" x="5162550" y="5810250"/>
          <p14:tracePt t="129516" x="5124450" y="5795963"/>
          <p14:tracePt t="129533" x="5095875" y="5786438"/>
          <p14:tracePt t="129550" x="5048250" y="5786438"/>
          <p14:tracePt t="129566" x="5014913" y="5786438"/>
          <p14:tracePt t="129583" x="4991100" y="5786438"/>
          <p14:tracePt t="129600" x="4967288" y="5786438"/>
          <p14:tracePt t="129616" x="4953000" y="5791200"/>
          <p14:tracePt t="129633" x="4943475" y="5791200"/>
          <p14:tracePt t="129649" x="4924425" y="5791200"/>
          <p14:tracePt t="129666" x="4910138" y="5791200"/>
          <p14:tracePt t="129683" x="4900613" y="5791200"/>
          <p14:tracePt t="129699" x="4891088" y="5800725"/>
          <p14:tracePt t="129716" x="4876800" y="5805488"/>
          <p14:tracePt t="129733" x="4852988" y="5819775"/>
          <p14:tracePt t="129749" x="4829175" y="5838825"/>
          <p14:tracePt t="129766" x="4805363" y="5857875"/>
          <p14:tracePt t="129783" x="4786313" y="5867400"/>
          <p14:tracePt t="129799" x="4772025" y="5872163"/>
          <p14:tracePt t="129816" x="4757738" y="5876925"/>
          <p14:tracePt t="129833" x="4733925" y="5886450"/>
          <p14:tracePt t="129849" x="4700588" y="5895975"/>
          <p14:tracePt t="129866" x="4672013" y="5905500"/>
          <p14:tracePt t="129883" x="4633913" y="5905500"/>
          <p14:tracePt t="129899" x="4605338" y="5905500"/>
          <p14:tracePt t="129916" x="4567238" y="5895975"/>
          <p14:tracePt t="129933" x="4548188" y="5886450"/>
          <p14:tracePt t="129950" x="4533900" y="5857875"/>
          <p14:tracePt t="129966" x="4519613" y="5815013"/>
          <p14:tracePt t="129983" x="4510088" y="5729288"/>
          <p14:tracePt t="129999" x="4514850" y="5691188"/>
          <p14:tracePt t="130016" x="4524375" y="5653088"/>
          <p14:tracePt t="130033" x="4557713" y="5600700"/>
          <p14:tracePt t="130049" x="4581525" y="5567363"/>
          <p14:tracePt t="130066" x="4619625" y="5538788"/>
          <p14:tracePt t="130083" x="4672013" y="5524500"/>
          <p14:tracePt t="130099" x="4752975" y="5524500"/>
          <p14:tracePt t="130116" x="4800600" y="5538788"/>
          <p14:tracePt t="130133" x="4838700" y="5562600"/>
          <p14:tracePt t="130149" x="4867275" y="5595938"/>
          <p14:tracePt t="130166" x="4905375" y="5695950"/>
          <p14:tracePt t="130183" x="4919663" y="5757863"/>
          <p14:tracePt t="130199" x="4919663" y="5795963"/>
          <p14:tracePt t="130216" x="4919663" y="5819775"/>
          <p14:tracePt t="130233" x="4919663" y="5829300"/>
          <p14:tracePt t="130249" x="4919663" y="5834063"/>
          <p14:tracePt t="130266" x="4924425" y="5834063"/>
          <p14:tracePt t="130283" x="4976813" y="5834063"/>
          <p14:tracePt t="130299" x="5057775" y="5824538"/>
          <p14:tracePt t="130316" x="5181600" y="5810250"/>
          <p14:tracePt t="130333" x="5295900" y="5800725"/>
          <p14:tracePt t="130349" x="5391150" y="5791200"/>
          <p14:tracePt t="130366" x="5429250" y="5791200"/>
          <p14:tracePt t="130383" x="5448300" y="5791200"/>
          <p14:tracePt t="130400" x="5467350" y="5791200"/>
          <p14:tracePt t="130416" x="5472113" y="5791200"/>
          <p14:tracePt t="130433" x="5476875" y="5791200"/>
          <p14:tracePt t="130547" x="5481638" y="5791200"/>
          <p14:tracePt t="130569" x="5486400" y="5791200"/>
          <p14:tracePt t="130584" x="5491163" y="5791200"/>
          <p14:tracePt t="130591" x="5495925" y="5791200"/>
          <p14:tracePt t="130599" x="5505450" y="5795963"/>
          <p14:tracePt t="130616" x="5543550" y="5810250"/>
          <p14:tracePt t="130633" x="5595938" y="5838825"/>
          <p14:tracePt t="130650" x="5695950" y="5867400"/>
          <p14:tracePt t="130666" x="5772150" y="5881688"/>
          <p14:tracePt t="130683" x="5843588" y="5895975"/>
          <p14:tracePt t="130699" x="5915025" y="5900738"/>
          <p14:tracePt t="130716" x="6029325" y="5900738"/>
          <p14:tracePt t="130733" x="6076950" y="5900738"/>
          <p14:tracePt t="130750" x="6124575" y="5886450"/>
          <p14:tracePt t="130766" x="6153150" y="5876925"/>
          <p14:tracePt t="130783" x="6167438" y="5867400"/>
          <p14:tracePt t="130799" x="6172200" y="5857875"/>
          <p14:tracePt t="130816" x="6172200" y="5853113"/>
          <p14:tracePt t="130834" x="6129338" y="5834063"/>
          <p14:tracePt t="130850" x="6062663" y="5829300"/>
          <p14:tracePt t="130867" x="6024563" y="5829300"/>
          <p14:tracePt t="130885" x="6005513" y="5834063"/>
          <p14:tracePt t="130900" x="5995988" y="5843588"/>
          <p14:tracePt t="130916" x="5995988" y="5848350"/>
          <p14:tracePt t="130933" x="6010275" y="5857875"/>
          <p14:tracePt t="130951" x="6072188" y="5886450"/>
          <p14:tracePt t="130967" x="6124575" y="5895975"/>
          <p14:tracePt t="130984" x="6167438" y="5905500"/>
          <p14:tracePt t="131000" x="6210300" y="5905500"/>
          <p14:tracePt t="131017" x="6248400" y="5905500"/>
          <p14:tracePt t="131033" x="6276975" y="5900738"/>
          <p14:tracePt t="131049" x="6300788" y="5895975"/>
          <p14:tracePt t="131066" x="6324600" y="5891213"/>
          <p14:tracePt t="131083" x="6357938" y="5881688"/>
          <p14:tracePt t="131099" x="6376988" y="5881688"/>
          <p14:tracePt t="131116" x="6391275" y="5881688"/>
          <p14:tracePt t="131133" x="6405563" y="5881688"/>
          <p14:tracePt t="131149" x="6415088" y="5876925"/>
          <p14:tracePt t="131166" x="6424613" y="5876925"/>
          <p14:tracePt t="131183" x="6429375" y="5876925"/>
          <p14:tracePt t="131200" x="6434138" y="5876925"/>
          <p14:tracePt t="132822" x="6410325" y="5876925"/>
          <p14:tracePt t="132829" x="6367463" y="5876925"/>
          <p14:tracePt t="132837" x="6310313" y="5876925"/>
          <p14:tracePt t="132849" x="6238875" y="5853113"/>
          <p14:tracePt t="132867" x="5953125" y="5586413"/>
          <p14:tracePt t="132883" x="5743575" y="5243513"/>
          <p14:tracePt t="132900" x="5548313" y="4833938"/>
          <p14:tracePt t="132933" x="5253038" y="4024313"/>
          <p14:tracePt t="132966" x="5205413" y="3867150"/>
          <p14:tracePt t="132983" x="5205413" y="3833813"/>
          <p14:tracePt t="133167" x="5195888" y="3781425"/>
          <p14:tracePt t="133174" x="5176838" y="3719513"/>
          <p14:tracePt t="133182" x="5162550" y="3681413"/>
          <p14:tracePt t="133199" x="5157788" y="3662363"/>
          <p14:tracePt t="133216" x="5148263" y="3648075"/>
          <p14:tracePt t="133233" x="5119688" y="3643313"/>
          <p14:tracePt t="133249" x="5076825" y="3686175"/>
          <p14:tracePt t="133266" x="4981575" y="3810000"/>
          <p14:tracePt t="133283" x="4881563" y="3952875"/>
          <p14:tracePt t="133285" x="4838700" y="4014788"/>
          <p14:tracePt t="133299" x="4772025" y="4124325"/>
          <p14:tracePt t="133316" x="4710113" y="4224338"/>
          <p14:tracePt t="133333" x="4667250" y="4291013"/>
          <p14:tracePt t="133349" x="4643438" y="4319588"/>
          <p14:tracePt t="133366" x="4619625" y="4329113"/>
          <p14:tracePt t="133382" x="4614863" y="4329113"/>
          <p14:tracePt t="133607" x="4586288" y="4305300"/>
          <p14:tracePt t="133615" x="4543425" y="4262438"/>
          <p14:tracePt t="133622" x="4491038" y="4224338"/>
          <p14:tracePt t="133633" x="4462463" y="4181475"/>
          <p14:tracePt t="133650" x="4386263" y="4100513"/>
          <p14:tracePt t="133666" x="4319588" y="4014788"/>
          <p14:tracePt t="133683" x="4291013" y="3976688"/>
          <p14:tracePt t="133699" x="4267200" y="3943350"/>
          <p14:tracePt t="133716" x="4248150" y="3919538"/>
          <p14:tracePt t="133733" x="4229100" y="3895725"/>
          <p14:tracePt t="133749" x="4219575" y="3886200"/>
          <p14:tracePt t="133766" x="4200525" y="3871913"/>
          <p14:tracePt t="133783" x="4186238" y="3852863"/>
          <p14:tracePt t="133784" x="4176713" y="3843338"/>
          <p14:tracePt t="133799" x="4152900" y="3819525"/>
          <p14:tracePt t="133816" x="4133850" y="3795713"/>
          <p14:tracePt t="133832" x="4114800" y="3771900"/>
          <p14:tracePt t="133849" x="4105275" y="3757613"/>
          <p14:tracePt t="133866" x="4095750" y="3752850"/>
          <p14:tracePt t="133883" x="4086225" y="3733800"/>
          <p14:tracePt t="133899" x="4071938" y="3695700"/>
          <p14:tracePt t="133916" x="4043363" y="3586163"/>
          <p14:tracePt t="133933" x="4043363" y="3376613"/>
          <p14:tracePt t="133949" x="4057650" y="3195638"/>
          <p14:tracePt t="133967" x="4076700" y="2962275"/>
          <p14:tracePt t="133983" x="4076700" y="2738438"/>
          <p14:tracePt t="133999" x="4071938" y="2657475"/>
          <p14:tracePt t="134016" x="4067175" y="2628900"/>
          <p14:tracePt t="134033" x="4057650" y="2609850"/>
          <p14:tracePt t="134049" x="4052888" y="2600325"/>
          <p14:tracePt t="134066" x="4052888" y="2595563"/>
          <p14:tracePt t="134082" x="4052888" y="2590800"/>
          <p14:tracePt t="134261" x="4081463" y="2462213"/>
          <p14:tracePt t="134268" x="4110038" y="2352675"/>
          <p14:tracePt t="134283" x="4152900" y="2200275"/>
          <p14:tracePt t="134299" x="4186238" y="2033588"/>
          <p14:tracePt t="134316" x="4214813" y="1871663"/>
          <p14:tracePt t="134333" x="4224338" y="1800225"/>
          <p14:tracePt t="134349" x="4219575" y="1766888"/>
          <p14:tracePt t="134366" x="4214813" y="1757363"/>
          <p14:tracePt t="134383" x="4205288" y="1747838"/>
          <p14:tracePt t="134399" x="4186238" y="1747838"/>
          <p14:tracePt t="134416" x="4167188" y="1747838"/>
          <p14:tracePt t="134432" x="4148138" y="1747838"/>
          <p14:tracePt t="134449" x="4143375" y="1747838"/>
          <p14:tracePt t="134466" x="4133850" y="1747838"/>
          <p14:tracePt t="134482" x="4133850" y="1743075"/>
          <p14:tracePt t="134499" x="4138613" y="1738313"/>
          <p14:tracePt t="134516" x="4148138" y="1728788"/>
          <p14:tracePt t="134532" x="4181475" y="1724025"/>
          <p14:tracePt t="134549" x="4205288" y="1728788"/>
          <p14:tracePt t="134566" x="4238625" y="1785938"/>
          <p14:tracePt t="134583" x="4291013" y="1981200"/>
          <p14:tracePt t="134599" x="4286250" y="2243138"/>
          <p14:tracePt t="134616" x="4248150" y="2447925"/>
          <p14:tracePt t="134633" x="4181475" y="2676525"/>
          <p14:tracePt t="134649" x="4062413" y="2990850"/>
          <p14:tracePt t="134666" x="4029075" y="3067050"/>
          <p14:tracePt t="134682" x="4010025" y="3109913"/>
          <p14:tracePt t="134699" x="3990975" y="3148013"/>
          <p14:tracePt t="134716" x="3976688" y="3200400"/>
          <p14:tracePt t="134732" x="3971925" y="3238500"/>
          <p14:tracePt t="134749" x="3957638" y="3281363"/>
          <p14:tracePt t="134766" x="3948113" y="3338513"/>
          <p14:tracePt t="134782" x="3933825" y="3371850"/>
          <p14:tracePt t="134799" x="3924300" y="3405188"/>
          <p14:tracePt t="134816" x="3900488" y="3433763"/>
          <p14:tracePt t="134833" x="3862388" y="3495675"/>
          <p14:tracePt t="134849" x="3843338" y="3533775"/>
          <p14:tracePt t="134866" x="3838575" y="3552825"/>
          <p14:tracePt t="134882" x="3838575" y="3557588"/>
          <p14:tracePt t="135054" x="3838575" y="3633788"/>
          <p14:tracePt t="135061" x="3838575" y="3743325"/>
          <p14:tracePt t="135068" x="3848100" y="3833813"/>
          <p14:tracePt t="135082" x="3867150" y="3948113"/>
          <p14:tracePt t="135099" x="3881438" y="4038600"/>
          <p14:tracePt t="135116" x="3905250" y="4148138"/>
          <p14:tracePt t="135133" x="3929063" y="4252913"/>
          <p14:tracePt t="135149" x="3952875" y="4338638"/>
          <p14:tracePt t="135166" x="3957638" y="4376738"/>
          <p14:tracePt t="135183" x="3962400" y="4391025"/>
          <p14:tracePt t="135199" x="3967163" y="4410075"/>
          <p14:tracePt t="135216" x="3967163" y="4414838"/>
          <p14:tracePt t="135232" x="3967163" y="4419600"/>
          <p14:tracePt t="135289" x="3967163" y="4424363"/>
          <p14:tracePt t="135377" x="3967163" y="4429125"/>
          <p14:tracePt t="135391" x="3967163" y="4433888"/>
          <p14:tracePt t="135398" x="3967163" y="4438650"/>
          <p14:tracePt t="135414" x="3967163" y="4443413"/>
          <p14:tracePt t="135420" x="3967163" y="4448175"/>
          <p14:tracePt t="135626" x="3971925" y="4457700"/>
          <p14:tracePt t="135633" x="3986213" y="4471988"/>
          <p14:tracePt t="135641" x="3986213" y="4481513"/>
          <p14:tracePt t="135649" x="3990975" y="4495800"/>
          <p14:tracePt t="135666" x="3995738" y="4524375"/>
          <p14:tracePt t="135682" x="4010025" y="4543425"/>
          <p14:tracePt t="135699" x="4010025" y="4572000"/>
          <p14:tracePt t="135716" x="4010025" y="4586288"/>
          <p14:tracePt t="135732" x="4010025" y="4595813"/>
          <p14:tracePt t="135749" x="4010025" y="4600575"/>
          <p14:tracePt t="135766" x="4010025" y="4610100"/>
          <p14:tracePt t="136368" x="4029075" y="4662488"/>
          <p14:tracePt t="136374" x="4052888" y="4733925"/>
          <p14:tracePt t="136382" x="4090988" y="4795838"/>
          <p14:tracePt t="136399" x="4143375" y="4967288"/>
          <p14:tracePt t="136416" x="4186238" y="5105400"/>
          <p14:tracePt t="136433" x="4291013" y="5295900"/>
          <p14:tracePt t="136466" x="4438650" y="5634038"/>
          <p14:tracePt t="136499" x="4524375" y="5805488"/>
          <p14:tracePt t="136516" x="4543425" y="5848350"/>
          <p14:tracePt t="136532" x="4562475" y="5900738"/>
          <p14:tracePt t="136549" x="4576763" y="5953125"/>
          <p14:tracePt t="136566" x="4591050" y="6000750"/>
          <p14:tracePt t="136582" x="4591050" y="6010275"/>
          <p14:tracePt t="136599" x="4591050" y="6019800"/>
          <p14:tracePt t="136616" x="4591050" y="6029325"/>
          <p14:tracePt t="136632" x="4591050" y="6034088"/>
          <p14:tracePt t="136649" x="4591050" y="6038850"/>
          <p14:tracePt t="136682" x="4591050" y="6048375"/>
          <p14:tracePt t="136699" x="4591050" y="6057900"/>
          <p14:tracePt t="136716" x="4591050" y="6072188"/>
          <p14:tracePt t="136732" x="4591050" y="6086475"/>
          <p14:tracePt t="136749" x="4586288" y="6100763"/>
          <p14:tracePt t="136766" x="4586288" y="6105525"/>
          <p14:tracePt t="136782" x="4586288" y="6115050"/>
          <p14:tracePt t="136799" x="4586288" y="6119813"/>
          <p14:tracePt t="137137" x="4562475" y="6119813"/>
          <p14:tracePt t="137145" x="4552950" y="6119813"/>
          <p14:tracePt t="137152" x="4533900" y="6119813"/>
          <p14:tracePt t="137166" x="4524375" y="6119813"/>
          <p14:tracePt t="137182" x="4491038" y="6105525"/>
          <p14:tracePt t="137199" x="4467225" y="6100763"/>
          <p14:tracePt t="137216" x="4452938" y="6091238"/>
          <p14:tracePt t="137249" x="4419600" y="6043613"/>
          <p14:tracePt t="137282" x="4419600" y="5976938"/>
          <p14:tracePt t="137299" x="4438650" y="5934075"/>
          <p14:tracePt t="137316" x="4486275" y="5910263"/>
          <p14:tracePt t="137332" x="4567238" y="5895975"/>
          <p14:tracePt t="137349" x="4657725" y="5886450"/>
          <p14:tracePt t="137365" x="4762500" y="5919788"/>
          <p14:tracePt t="137382" x="4810125" y="5953125"/>
          <p14:tracePt t="137399" x="4838700" y="5991225"/>
          <p14:tracePt t="137416" x="4872038" y="6038850"/>
          <p14:tracePt t="137432" x="4876800" y="6062663"/>
          <p14:tracePt t="137449" x="4876800" y="6081713"/>
          <p14:tracePt t="137466" x="4876800" y="6100763"/>
          <p14:tracePt t="137482" x="4872038" y="6115050"/>
          <p14:tracePt t="137499" x="4872038" y="6124575"/>
          <p14:tracePt t="137516" x="4872038" y="6129338"/>
          <p14:tracePt t="137532" x="4872038" y="6134100"/>
          <p14:tracePt t="137967" x="4895850" y="6134100"/>
          <p14:tracePt t="137974" x="4929188" y="6134100"/>
          <p14:tracePt t="137982" x="4953000" y="6129338"/>
          <p14:tracePt t="137999" x="4995863" y="6124575"/>
          <p14:tracePt t="138015" x="5029200" y="6115050"/>
          <p14:tracePt t="138032" x="5053013" y="6100763"/>
          <p14:tracePt t="138065" x="5110163" y="5991225"/>
          <p14:tracePt t="138099" x="5133975" y="5543550"/>
          <p14:tracePt t="138115" x="5110163" y="5319713"/>
          <p14:tracePt t="138132" x="5081588" y="5091113"/>
          <p14:tracePt t="138149" x="5057775" y="4919663"/>
          <p14:tracePt t="138165" x="5033963" y="4772025"/>
          <p14:tracePt t="138182" x="5024438" y="4710113"/>
          <p14:tracePt t="138199" x="5010150" y="4638675"/>
          <p14:tracePt t="138215" x="5005388" y="4572000"/>
          <p14:tracePt t="138232" x="4991100" y="4495800"/>
          <p14:tracePt t="138249" x="4986338" y="4467225"/>
          <p14:tracePt t="138266" x="4986338" y="4438650"/>
          <p14:tracePt t="138282" x="4976813" y="4391025"/>
          <p14:tracePt t="138299" x="4976813" y="4362450"/>
          <p14:tracePt t="138315" x="4976813" y="4338638"/>
          <p14:tracePt t="138332" x="4976813" y="4324350"/>
          <p14:tracePt t="138349" x="4976813" y="4310063"/>
          <p14:tracePt t="138365" x="4976813" y="4300538"/>
          <p14:tracePt t="138382" x="4976813" y="4295775"/>
          <p14:tracePt t="138399" x="4976813" y="4291013"/>
          <p14:tracePt t="138415" x="4967288" y="4281488"/>
          <p14:tracePt t="138432" x="4953000" y="4271963"/>
          <p14:tracePt t="138449" x="4914900" y="4257675"/>
          <p14:tracePt t="138466" x="4843463" y="4233863"/>
          <p14:tracePt t="138482" x="4800600" y="4219575"/>
          <p14:tracePt t="138499" x="4762500" y="4200525"/>
          <p14:tracePt t="138515" x="4733925" y="4176713"/>
          <p14:tracePt t="138532" x="4705350" y="4148138"/>
          <p14:tracePt t="138549" x="4691063" y="4133850"/>
          <p14:tracePt t="138566" x="4686300" y="4124325"/>
          <p14:tracePt t="138582" x="4676775" y="4119563"/>
          <p14:tracePt t="138599" x="4667250" y="4110038"/>
          <p14:tracePt t="138616" x="4667250" y="4100513"/>
          <p14:tracePt t="138632" x="4657725" y="4100513"/>
          <p14:tracePt t="138649" x="4638675" y="4100513"/>
          <p14:tracePt t="138666" x="4624388" y="4100513"/>
          <p14:tracePt t="138682" x="4605338" y="4100513"/>
          <p14:tracePt t="138699" x="4595813" y="4095750"/>
          <p14:tracePt t="138716" x="4581525" y="4095750"/>
          <p14:tracePt t="138732" x="4576763" y="4095750"/>
          <p14:tracePt t="138749" x="4572000" y="4095750"/>
          <p14:tracePt t="139084" x="4605338" y="4086225"/>
          <p14:tracePt t="139096" x="4652963" y="4081463"/>
          <p14:tracePt t="139105" x="4724400" y="4071938"/>
          <p14:tracePt t="139115" x="4757738" y="4067175"/>
          <p14:tracePt t="139132" x="4805363" y="4057650"/>
          <p14:tracePt t="139149" x="4876800" y="4057650"/>
          <p14:tracePt t="139166" x="4924425" y="4057650"/>
          <p14:tracePt t="139199" x="5019675" y="4057650"/>
          <p14:tracePt t="139232" x="5119688" y="4048125"/>
          <p14:tracePt t="139249" x="5153025" y="4033838"/>
          <p14:tracePt t="139266" x="5191125" y="4029075"/>
          <p14:tracePt t="139282" x="5214938" y="4024313"/>
          <p14:tracePt t="139299" x="5233988" y="4010025"/>
          <p14:tracePt t="139316" x="5253038" y="4005263"/>
          <p14:tracePt t="139332" x="5276850" y="3995738"/>
          <p14:tracePt t="139349" x="5286375" y="3990975"/>
          <p14:tracePt t="139366" x="5300663" y="3981450"/>
          <p14:tracePt t="139382" x="5319713" y="3976688"/>
          <p14:tracePt t="139399" x="5343525" y="3971925"/>
          <p14:tracePt t="139416" x="5367338" y="3971925"/>
          <p14:tracePt t="139432" x="5395913" y="3971925"/>
          <p14:tracePt t="139449" x="5429250" y="3971925"/>
          <p14:tracePt t="139465" x="5481638" y="3971925"/>
          <p14:tracePt t="139482" x="5510213" y="3976688"/>
          <p14:tracePt t="139499" x="5548313" y="3990975"/>
          <p14:tracePt t="139515" x="5581650" y="4014788"/>
          <p14:tracePt t="139532" x="5600700" y="4024313"/>
          <p14:tracePt t="139549" x="5610225" y="4029075"/>
          <p14:tracePt t="139565" x="5614988" y="4033838"/>
          <p14:tracePt t="139582" x="5619750" y="4043363"/>
          <p14:tracePt t="139599" x="5619750" y="4057650"/>
          <p14:tracePt t="139615" x="5600700" y="4081463"/>
          <p14:tracePt t="139632" x="5534025" y="4133850"/>
          <p14:tracePt t="139649" x="5481638" y="4167188"/>
          <p14:tracePt t="139665" x="5434013" y="4186238"/>
          <p14:tracePt t="139682" x="5400675" y="4200525"/>
          <p14:tracePt t="139699" x="5353050" y="4205288"/>
          <p14:tracePt t="139715" x="5324475" y="4205288"/>
          <p14:tracePt t="139732" x="5300663" y="4200525"/>
          <p14:tracePt t="139749" x="5276850" y="4195763"/>
          <p14:tracePt t="139765" x="5253038" y="4195763"/>
          <p14:tracePt t="139782" x="5238750" y="4195763"/>
          <p14:tracePt t="139799" x="5224463" y="4195763"/>
          <p14:tracePt t="139816" x="5214938" y="4195763"/>
          <p14:tracePt t="139832" x="5210175" y="4195763"/>
          <p14:tracePt t="139849" x="5205413" y="4195763"/>
          <p14:tracePt t="140089" x="5243513" y="4195763"/>
          <p14:tracePt t="140095" x="5300663" y="4195763"/>
          <p14:tracePt t="140103" x="5343525" y="4195763"/>
          <p14:tracePt t="140115" x="5391150" y="4195763"/>
          <p14:tracePt t="140132" x="5505450" y="4195763"/>
          <p14:tracePt t="140149" x="5562600" y="4195763"/>
          <p14:tracePt t="140165" x="5614988" y="4195763"/>
          <p14:tracePt t="140182" x="5653088" y="4195763"/>
          <p14:tracePt t="140199" x="5695950" y="4195763"/>
          <p14:tracePt t="140216" x="5715000" y="4195763"/>
          <p14:tracePt t="140232" x="5729288" y="4195763"/>
          <p14:tracePt t="140249" x="5743575" y="4195763"/>
          <p14:tracePt t="140265" x="5748338" y="4195763"/>
          <p14:tracePt t="140282" x="5757863" y="4195763"/>
          <p14:tracePt t="140299" x="5757863" y="4200525"/>
          <p14:tracePt t="140315" x="5757863" y="4214813"/>
          <p14:tracePt t="140332" x="5738813" y="4248150"/>
          <p14:tracePt t="140350" x="5691188" y="4305300"/>
          <p14:tracePt t="140366" x="5619750" y="4367213"/>
          <p14:tracePt t="140382" x="5476875" y="4467225"/>
          <p14:tracePt t="140399" x="5372100" y="4514850"/>
          <p14:tracePt t="140415" x="5305425" y="4543425"/>
          <p14:tracePt t="140432" x="5248275" y="4567238"/>
          <p14:tracePt t="140449" x="5229225" y="4576763"/>
          <p14:tracePt t="140465" x="5219700" y="4576763"/>
          <p14:tracePt t="140482" x="5214938" y="4576763"/>
          <p14:tracePt t="140499" x="5205413" y="4576763"/>
          <p14:tracePt t="140515" x="5200650" y="4576763"/>
          <p14:tracePt t="140532" x="5191125" y="4576763"/>
          <p14:tracePt t="140549" x="5172075" y="4576763"/>
          <p14:tracePt t="140565" x="5162550" y="4576763"/>
          <p14:tracePt t="140582" x="5157788" y="4576763"/>
          <p14:tracePt t="140599" x="5153025" y="4576763"/>
          <p14:tracePt t="140615" x="5148263" y="4576763"/>
          <p14:tracePt t="140669" x="5157788" y="4576763"/>
          <p14:tracePt t="140675" x="5162550" y="4576763"/>
          <p14:tracePt t="140683" x="5176838" y="4576763"/>
          <p14:tracePt t="140699" x="5238750" y="4576763"/>
          <p14:tracePt t="140715" x="5295900" y="4576763"/>
          <p14:tracePt t="140732" x="5353050" y="4567238"/>
          <p14:tracePt t="140749" x="5438775" y="4562475"/>
          <p14:tracePt t="140765" x="5500688" y="4552950"/>
          <p14:tracePt t="140782" x="5543550" y="4552950"/>
          <p14:tracePt t="140799" x="5562600" y="4552950"/>
          <p14:tracePt t="140815" x="5591175" y="4552950"/>
          <p14:tracePt t="140832" x="5595938" y="4552950"/>
          <p14:tracePt t="140849" x="5605463" y="4552950"/>
          <p14:tracePt t="140865" x="5610225" y="4552950"/>
          <p14:tracePt t="140882" x="5614988" y="4552950"/>
          <p14:tracePt t="141307" x="5557838" y="4519613"/>
          <p14:tracePt t="141314" x="5486400" y="4486275"/>
          <p14:tracePt t="141322" x="5414963" y="4448175"/>
          <p14:tracePt t="141332" x="5362575" y="4414838"/>
          <p14:tracePt t="141349" x="5295900" y="4352925"/>
          <p14:tracePt t="141382" x="5167313" y="4248150"/>
          <p14:tracePt t="141415" x="5124450" y="4186238"/>
          <p14:tracePt t="141432" x="5114925" y="4176713"/>
          <p14:tracePt t="141448" x="5105400" y="4167188"/>
          <p14:tracePt t="141465" x="5105400" y="4162425"/>
          <p14:tracePt t="141482" x="5105400" y="4157663"/>
          <p14:tracePt t="141534" x="5110163" y="4167188"/>
          <p14:tracePt t="141541" x="5119688" y="4181475"/>
          <p14:tracePt t="141549" x="5138738" y="4200525"/>
          <p14:tracePt t="141565" x="5210175" y="4252913"/>
          <p14:tracePt t="141582" x="5291138" y="4319588"/>
          <p14:tracePt t="141599" x="5353050" y="4376738"/>
          <p14:tracePt t="141615" x="5429250" y="4448175"/>
          <p14:tracePt t="141632" x="5453063" y="4467225"/>
          <p14:tracePt t="141649" x="5467350" y="4481513"/>
          <p14:tracePt t="141666" x="5476875" y="4491038"/>
          <p14:tracePt t="141682" x="5481638" y="4495800"/>
          <p14:tracePt t="141715" x="5481638" y="4500563"/>
          <p14:tracePt t="141733" x="5481638" y="4510088"/>
          <p14:tracePt t="141749" x="5481638" y="4548188"/>
          <p14:tracePt t="141765" x="5453063" y="4600575"/>
          <p14:tracePt t="141782" x="5400675" y="4776788"/>
          <p14:tracePt t="141784" x="5357813" y="4914900"/>
          <p14:tracePt t="141799" x="5300663" y="5129213"/>
          <p14:tracePt t="141815" x="5238750" y="5405438"/>
          <p14:tracePt t="141832" x="5200650" y="5586413"/>
          <p14:tracePt t="141849" x="5153025" y="5781675"/>
          <p14:tracePt t="141865" x="5100638" y="5929313"/>
          <p14:tracePt t="141882" x="5067300" y="6019800"/>
          <p14:tracePt t="141899" x="5057775" y="6062663"/>
          <p14:tracePt t="141915" x="5038725" y="6100763"/>
          <p14:tracePt t="141932" x="5033963" y="6119813"/>
          <p14:tracePt t="141949" x="5014913" y="6138863"/>
          <p14:tracePt t="141965" x="4995863" y="6162675"/>
          <p14:tracePt t="141982" x="4976813" y="6191250"/>
          <p14:tracePt t="141999" x="4953000" y="6215063"/>
          <p14:tracePt t="142015" x="4929188" y="6238875"/>
          <p14:tracePt t="142032" x="4895850" y="6262688"/>
          <p14:tracePt t="142049" x="4872038" y="6272213"/>
          <p14:tracePt t="142065" x="4848225" y="6286500"/>
          <p14:tracePt t="142082" x="4824413" y="6291263"/>
          <p14:tracePt t="142099" x="4781550" y="6291263"/>
          <p14:tracePt t="142115" x="4719638" y="6272213"/>
          <p14:tracePt t="142132" x="4643438" y="6243638"/>
          <p14:tracePt t="142149" x="4567238" y="6219825"/>
          <p14:tracePt t="142165" x="4476750" y="6186488"/>
          <p14:tracePt t="142182" x="4438650" y="6181725"/>
          <p14:tracePt t="142199" x="4419600" y="6176963"/>
          <p14:tracePt t="142215" x="4391025" y="6167438"/>
          <p14:tracePt t="142232" x="4352925" y="6167438"/>
          <p14:tracePt t="142249" x="4324350" y="6167438"/>
          <p14:tracePt t="142265" x="4295775" y="6167438"/>
          <p14:tracePt t="142282" x="4248150" y="6162675"/>
          <p14:tracePt t="142299" x="4219575" y="6162675"/>
          <p14:tracePt t="142316" x="4181475" y="6162675"/>
          <p14:tracePt t="142332" x="4148138" y="6148388"/>
          <p14:tracePt t="142349" x="4119563" y="6148388"/>
          <p14:tracePt t="142365" x="4110038" y="6148388"/>
          <p14:tracePt t="142382" x="4105275" y="6148388"/>
          <p14:tracePt t="142399" x="4095750" y="6148388"/>
          <p14:tracePt t="142437" x="4095750" y="6143625"/>
          <p14:tracePt t="142450" x="4100513" y="6138863"/>
          <p14:tracePt t="142466" x="4243388" y="6119813"/>
          <p14:tracePt t="142482" x="4367213" y="6091238"/>
          <p14:tracePt t="142499" x="4524375" y="6091238"/>
          <p14:tracePt t="142515" x="4700588" y="6091238"/>
          <p14:tracePt t="142532" x="4914900" y="6091238"/>
          <p14:tracePt t="142548" x="5067300" y="6081713"/>
          <p14:tracePt t="142565" x="5214938" y="6076950"/>
          <p14:tracePt t="142582" x="5329238" y="6057900"/>
          <p14:tracePt t="142598" x="5434013" y="6057900"/>
          <p14:tracePt t="142615" x="5495925" y="6043613"/>
          <p14:tracePt t="142632" x="5543550" y="6038850"/>
          <p14:tracePt t="142649" x="5605463" y="6019800"/>
          <p14:tracePt t="142665" x="5653088" y="6015038"/>
          <p14:tracePt t="142682" x="5686425" y="6005513"/>
          <p14:tracePt t="142699" x="5715000" y="6000750"/>
          <p14:tracePt t="142715" x="5757863" y="5991225"/>
          <p14:tracePt t="142732" x="5776913" y="5986463"/>
          <p14:tracePt t="142749" x="5800725" y="5972175"/>
          <p14:tracePt t="142765" x="5824538" y="5967413"/>
          <p14:tracePt t="142782" x="5848350" y="5962650"/>
          <p14:tracePt t="142798" x="5853113" y="5962650"/>
          <p14:tracePt t="142815" x="5857875" y="5962650"/>
          <p14:tracePt t="142832" x="5867400" y="5962650"/>
          <p14:tracePt t="142914" x="5872163" y="5962650"/>
          <p14:tracePt t="143421" x="5857875" y="5962650"/>
          <p14:tracePt t="143428" x="5819775" y="5953125"/>
          <p14:tracePt t="143435" x="5786438" y="5948363"/>
          <p14:tracePt t="143450" x="5681663" y="5938838"/>
          <p14:tracePt t="143465" x="5581650" y="5929313"/>
          <p14:tracePt t="143482" x="5500688" y="5924550"/>
          <p14:tracePt t="143515" x="5353050" y="5919788"/>
          <p14:tracePt t="143548" x="5224463" y="5895975"/>
          <p14:tracePt t="143565" x="5172075" y="5891213"/>
          <p14:tracePt t="143582" x="5076825" y="5881688"/>
          <p14:tracePt t="143598" x="5029200" y="5881688"/>
          <p14:tracePt t="143615" x="4976813" y="5881688"/>
          <p14:tracePt t="143632" x="4933950" y="5881688"/>
          <p14:tracePt t="143649" x="4862513" y="5886450"/>
          <p14:tracePt t="143665" x="4800600" y="5886450"/>
          <p14:tracePt t="143682" x="4733925" y="5891213"/>
          <p14:tracePt t="143699" x="4648200" y="5905500"/>
          <p14:tracePt t="143715" x="4595813" y="5910263"/>
          <p14:tracePt t="143732" x="4543425" y="5924550"/>
          <p14:tracePt t="143748" x="4486275" y="5938838"/>
          <p14:tracePt t="143765" x="4410075" y="5953125"/>
          <p14:tracePt t="143782" x="4348163" y="5962650"/>
          <p14:tracePt t="143798" x="4295775" y="5986463"/>
          <p14:tracePt t="143815" x="4238625" y="6005513"/>
          <p14:tracePt t="143832" x="4195763" y="6019800"/>
          <p14:tracePt t="143848" x="4171950" y="6024563"/>
          <p14:tracePt t="143865" x="4162425" y="6029325"/>
          <p14:tracePt t="143882" x="4152900" y="6038850"/>
          <p14:tracePt t="143898" x="4143375" y="6048375"/>
          <p14:tracePt t="143915" x="4143375" y="6057900"/>
          <p14:tracePt t="143932" x="4148138" y="6072188"/>
          <p14:tracePt t="143949" x="4195763" y="6110288"/>
          <p14:tracePt t="143965" x="4314825" y="6153150"/>
          <p14:tracePt t="143982" x="4452938" y="6176963"/>
          <p14:tracePt t="143999" x="4600575" y="6186488"/>
          <p14:tracePt t="144015" x="4843463" y="6186488"/>
          <p14:tracePt t="144032" x="4976813" y="6172200"/>
          <p14:tracePt t="144049" x="5114925" y="6157913"/>
          <p14:tracePt t="144065" x="5272088" y="6129338"/>
          <p14:tracePt t="144082" x="5453063" y="6115050"/>
          <p14:tracePt t="144099" x="5534025" y="6105525"/>
          <p14:tracePt t="144115" x="5614988" y="6105525"/>
          <p14:tracePt t="144132" x="5753100" y="6115050"/>
          <p14:tracePt t="144148" x="5824538" y="6129338"/>
          <p14:tracePt t="144165" x="5900738" y="6148388"/>
          <p14:tracePt t="144182" x="5934075" y="6153150"/>
          <p14:tracePt t="144198" x="5981700" y="6153150"/>
          <p14:tracePt t="144215" x="6005513" y="6153150"/>
          <p14:tracePt t="144232" x="6019800" y="6138863"/>
          <p14:tracePt t="144249" x="6038850" y="6124575"/>
          <p14:tracePt t="144265" x="6062663" y="6081713"/>
          <p14:tracePt t="144282" x="6067425" y="6053138"/>
          <p14:tracePt t="144298" x="6062663" y="6010275"/>
          <p14:tracePt t="144315" x="6038850" y="5938838"/>
          <p14:tracePt t="144332" x="5995988" y="5891213"/>
          <p14:tracePt t="144348" x="5876925" y="5824538"/>
          <p14:tracePt t="144365" x="5734050" y="5762625"/>
          <p14:tracePt t="144382" x="5505450" y="5710238"/>
          <p14:tracePt t="144399" x="5353050" y="5710238"/>
          <p14:tracePt t="144415" x="5214938" y="5715000"/>
          <p14:tracePt t="144432" x="5129213" y="5743575"/>
          <p14:tracePt t="144448" x="5014913" y="5795963"/>
          <p14:tracePt t="144465" x="4929188" y="5838825"/>
          <p14:tracePt t="144482" x="4843463" y="5867400"/>
          <p14:tracePt t="144499" x="4743450" y="5905500"/>
          <p14:tracePt t="144515" x="4686300" y="5924550"/>
          <p14:tracePt t="144532" x="4638675" y="5938838"/>
          <p14:tracePt t="144548" x="4586288" y="5938838"/>
          <p14:tracePt t="144565" x="4500563" y="5948363"/>
          <p14:tracePt t="144582" x="4429125" y="5962650"/>
          <p14:tracePt t="144598" x="4367213" y="5972175"/>
          <p14:tracePt t="144615" x="4324350" y="5976938"/>
          <p14:tracePt t="144632" x="4281488" y="5976938"/>
          <p14:tracePt t="144648" x="4271963" y="5986463"/>
          <p14:tracePt t="144665" x="4257675" y="5986463"/>
          <p14:tracePt t="144682" x="4248150" y="5995988"/>
          <p14:tracePt t="144698" x="4243388" y="6005513"/>
          <p14:tracePt t="144715" x="4248150" y="6024563"/>
          <p14:tracePt t="144732" x="4271963" y="6072188"/>
          <p14:tracePt t="144748" x="4414838" y="6196013"/>
          <p14:tracePt t="144765" x="4557713" y="6267450"/>
          <p14:tracePt t="144782" x="4738688" y="6315075"/>
          <p14:tracePt t="144798" x="4910138" y="6338888"/>
          <p14:tracePt t="144815" x="5110163" y="6338888"/>
          <p14:tracePt t="144832" x="5253038" y="6338888"/>
          <p14:tracePt t="144848" x="5400675" y="6329363"/>
          <p14:tracePt t="144865" x="5548313" y="6310313"/>
          <p14:tracePt t="144882" x="5624513" y="6281738"/>
          <p14:tracePt t="144898" x="5667375" y="6262688"/>
          <p14:tracePt t="144915" x="5700713" y="6243638"/>
          <p14:tracePt t="144932" x="5715000" y="6229350"/>
          <p14:tracePt t="144948" x="5719763" y="6215063"/>
          <p14:tracePt t="144965" x="5719763" y="6196013"/>
          <p14:tracePt t="144982" x="5686425" y="6153150"/>
          <p14:tracePt t="144998" x="5553075" y="6048375"/>
          <p14:tracePt t="145015" x="5410200" y="5981700"/>
          <p14:tracePt t="145032" x="5324475" y="5948363"/>
          <p14:tracePt t="145049" x="5262563" y="5924550"/>
          <p14:tracePt t="145065" x="5200650" y="5919788"/>
          <p14:tracePt t="145082" x="5172075" y="5919788"/>
          <p14:tracePt t="145098" x="5157788" y="5919788"/>
          <p14:tracePt t="145115" x="5148263" y="5919788"/>
          <p14:tracePt t="145132" x="5143500" y="5919788"/>
          <p14:tracePt t="145148" x="5138738" y="5919788"/>
          <p14:tracePt t="145182" x="5133975" y="5919788"/>
          <p14:tracePt t="145812" x="5110163" y="5900738"/>
          <p14:tracePt t="145820" x="5081588" y="5872163"/>
          <p14:tracePt t="145832" x="5053013" y="5848350"/>
          <p14:tracePt t="145848" x="4995863" y="5805488"/>
          <p14:tracePt t="145865" x="4929188" y="5772150"/>
          <p14:tracePt t="145882" x="4905375" y="5757863"/>
          <p14:tracePt t="145898" x="4881563" y="5743575"/>
          <p14:tracePt t="145932" x="4848225" y="5729288"/>
          <p14:tracePt t="145965" x="4833938" y="5724525"/>
          <p14:tracePt t="146172" x="4810125" y="5719763"/>
          <p14:tracePt t="146179" x="4781550" y="5705475"/>
          <p14:tracePt t="146187" x="4757738" y="5691188"/>
          <p14:tracePt t="146198" x="4729163" y="5676900"/>
          <p14:tracePt t="146215" x="4681538" y="5643563"/>
          <p14:tracePt t="146231" x="4600575" y="5519738"/>
          <p14:tracePt t="146248" x="4543425" y="5419725"/>
          <p14:tracePt t="146265" x="4510088" y="5362575"/>
          <p14:tracePt t="146282" x="4491038" y="5314950"/>
          <p14:tracePt t="146298" x="4486275" y="5305425"/>
          <p14:tracePt t="146315" x="4476750" y="5295900"/>
          <p14:tracePt t="146332" x="4476750" y="5291138"/>
          <p14:tracePt t="146348" x="4476750" y="5281613"/>
          <p14:tracePt t="146365" x="4476750" y="5276850"/>
          <p14:tracePt t="146407" x="4476750" y="5272088"/>
          <p14:tracePt t="146422" x="4476750" y="5267325"/>
          <p14:tracePt t="146436" x="4471988" y="5262563"/>
          <p14:tracePt t="146448" x="4467225" y="5248275"/>
          <p14:tracePt t="146465" x="4443413" y="5219700"/>
          <p14:tracePt t="146481" x="4395788" y="5138738"/>
          <p14:tracePt t="146498" x="4367213" y="5081588"/>
          <p14:tracePt t="146515" x="4348163" y="5043488"/>
          <p14:tracePt t="146532" x="4329113" y="5010150"/>
          <p14:tracePt t="146548" x="4319588" y="5000625"/>
          <p14:tracePt t="146565" x="4314825" y="4991100"/>
          <p14:tracePt t="146582" x="4310063" y="4986338"/>
          <p14:tracePt t="146598" x="4310063" y="4976813"/>
          <p14:tracePt t="146615" x="4310063" y="4972050"/>
          <p14:tracePt t="146632" x="4310063" y="4967288"/>
          <p14:tracePt t="146680" x="4310063" y="4962525"/>
          <p14:tracePt t="146708" x="4310063" y="4957763"/>
          <p14:tracePt t="146715" x="4305300" y="4957763"/>
          <p14:tracePt t="146725" x="4300538" y="4957763"/>
          <p14:tracePt t="146736" x="4300538" y="4953000"/>
          <p14:tracePt t="146748" x="4281488" y="4953000"/>
          <p14:tracePt t="146767" x="4243388" y="4953000"/>
          <p14:tracePt t="146783" x="4167188" y="4962525"/>
          <p14:tracePt t="146799" x="4124325" y="4981575"/>
          <p14:tracePt t="146816" x="4071938" y="5000625"/>
          <p14:tracePt t="146832" x="4029075" y="5019675"/>
          <p14:tracePt t="146848" x="3962400" y="5038725"/>
          <p14:tracePt t="146866" x="3929063" y="5043488"/>
          <p14:tracePt t="146882" x="3905250" y="5043488"/>
          <p14:tracePt t="146898" x="3881438" y="5043488"/>
          <p14:tracePt t="146915" x="3862388" y="5024438"/>
          <p14:tracePt t="146931" x="3852863" y="5010150"/>
          <p14:tracePt t="146948" x="3838575" y="4986338"/>
          <p14:tracePt t="146965" x="3829050" y="4938713"/>
          <p14:tracePt t="146981" x="3829050" y="4891088"/>
          <p14:tracePt t="146998" x="3838575" y="4829175"/>
          <p14:tracePt t="147015" x="3857625" y="4786313"/>
          <p14:tracePt t="147031" x="3881438" y="4733925"/>
          <p14:tracePt t="147048" x="3900488" y="4724400"/>
          <p14:tracePt t="147065" x="3919538" y="4714875"/>
          <p14:tracePt t="147082" x="3943350" y="4714875"/>
          <p14:tracePt t="147098" x="3971925" y="4733925"/>
          <p14:tracePt t="147115" x="3986213" y="4748213"/>
          <p14:tracePt t="147132" x="3995738" y="4762500"/>
          <p14:tracePt t="147148" x="4005263" y="4791075"/>
          <p14:tracePt t="147165" x="4005263" y="4805363"/>
          <p14:tracePt t="147182" x="4005263" y="4814888"/>
          <p14:tracePt t="147198" x="4005263" y="4829175"/>
          <p14:tracePt t="147215" x="4005263" y="4848225"/>
          <p14:tracePt t="147232" x="4005263" y="4862513"/>
          <p14:tracePt t="147248" x="4005263" y="4872038"/>
          <p14:tracePt t="147265" x="4005263" y="4876800"/>
          <p14:tracePt t="147281" x="4005263" y="4881563"/>
          <p14:tracePt t="147648" x="4029075" y="4881563"/>
          <p14:tracePt t="147655" x="4052888" y="4881563"/>
          <p14:tracePt t="147665" x="4081463" y="4881563"/>
          <p14:tracePt t="147682" x="4110038" y="4876800"/>
          <p14:tracePt t="147699" x="4138613" y="4876800"/>
          <p14:tracePt t="147715" x="4148138" y="4876800"/>
          <p14:tracePt t="147748" x="4157663" y="4876800"/>
          <p14:tracePt t="147781" x="4171950" y="4872038"/>
          <p14:tracePt t="147798" x="4191000" y="4867275"/>
          <p14:tracePt t="147815" x="4205288" y="4852988"/>
          <p14:tracePt t="147831" x="4243388" y="4833938"/>
          <p14:tracePt t="147848" x="4267200" y="4819650"/>
          <p14:tracePt t="147865" x="4291013" y="4805363"/>
          <p14:tracePt t="147882" x="4300538" y="4795838"/>
          <p14:tracePt t="147898" x="4314825" y="4781550"/>
          <p14:tracePt t="147915" x="4319588" y="4776788"/>
          <p14:tracePt t="147932" x="4324350" y="4776788"/>
          <p14:tracePt t="147948" x="4333875" y="4776788"/>
          <p14:tracePt t="147965" x="4338638" y="4776788"/>
          <p14:tracePt t="147981" x="4348163" y="4781550"/>
          <p14:tracePt t="147998" x="4367213" y="4805363"/>
          <p14:tracePt t="148015" x="4400550" y="4857750"/>
          <p14:tracePt t="148031" x="4424363" y="4900613"/>
          <p14:tracePt t="148049" x="4433888" y="4962525"/>
          <p14:tracePt t="148065" x="4433888" y="5014913"/>
          <p14:tracePt t="148081" x="4433888" y="5086350"/>
          <p14:tracePt t="148098" x="4429125" y="5138738"/>
          <p14:tracePt t="148115" x="4391025" y="5195888"/>
          <p14:tracePt t="148131" x="4295775" y="5305425"/>
          <p14:tracePt t="148148" x="4210050" y="5405438"/>
          <p14:tracePt t="148165" x="4133850" y="5472113"/>
          <p14:tracePt t="148181" x="4062413" y="5524500"/>
          <p14:tracePt t="148198" x="4000500" y="5562600"/>
          <p14:tracePt t="148215" x="3967163" y="5581650"/>
          <p14:tracePt t="148232" x="3938588" y="5591175"/>
          <p14:tracePt t="148248" x="3919538" y="5600700"/>
          <p14:tracePt t="148265" x="3900488" y="5605463"/>
          <p14:tracePt t="148282" x="3890963" y="5605463"/>
          <p14:tracePt t="148300" x="3886200" y="5605463"/>
          <p14:tracePt t="148339" x="3890963" y="5605463"/>
          <p14:tracePt t="148345" x="3905250" y="5605463"/>
          <p14:tracePt t="148353" x="3914775" y="5591175"/>
          <p14:tracePt t="148365" x="3933825" y="5576888"/>
          <p14:tracePt t="148382" x="4019550" y="5529263"/>
          <p14:tracePt t="148398" x="4086225" y="5476875"/>
          <p14:tracePt t="148415" x="4167188" y="5419725"/>
          <p14:tracePt t="148431" x="4224338" y="5376863"/>
          <p14:tracePt t="148448" x="4305300" y="5305425"/>
          <p14:tracePt t="148465" x="4352925" y="5243513"/>
          <p14:tracePt t="148481" x="4400550" y="5157788"/>
          <p14:tracePt t="148498" x="4467225" y="5019675"/>
          <p14:tracePt t="148515" x="4476750" y="4967288"/>
          <p14:tracePt t="148531" x="4486275" y="4919663"/>
          <p14:tracePt t="148548" x="4491038" y="4867275"/>
          <p14:tracePt t="148565" x="4505325" y="4772025"/>
          <p14:tracePt t="148581" x="4519613" y="4719638"/>
          <p14:tracePt t="148598" x="4524375" y="4686300"/>
          <p14:tracePt t="148615" x="4524375" y="4662488"/>
          <p14:tracePt t="148631" x="4524375" y="4648200"/>
          <p14:tracePt t="148649" x="4524375" y="4643438"/>
          <p14:tracePt t="148665" x="4524375" y="4638675"/>
          <p14:tracePt t="148682" x="4529138" y="4638675"/>
          <p14:tracePt t="148698" x="4533900" y="4662488"/>
          <p14:tracePt t="148715" x="4538663" y="4695825"/>
          <p14:tracePt t="148731" x="4538663" y="4748213"/>
          <p14:tracePt t="148748" x="4524375" y="4843463"/>
          <p14:tracePt t="148765" x="4491038" y="4962525"/>
          <p14:tracePt t="148781" x="4448175" y="5067300"/>
          <p14:tracePt t="148798" x="4400550" y="5157788"/>
          <p14:tracePt t="148815" x="4305300" y="5267325"/>
          <p14:tracePt t="148832" x="4233863" y="5357813"/>
          <p14:tracePt t="148848" x="4162425" y="5429250"/>
          <p14:tracePt t="148865" x="4110038" y="5481638"/>
          <p14:tracePt t="148881" x="4062413" y="5524500"/>
          <p14:tracePt t="148898" x="4038600" y="5548313"/>
          <p14:tracePt t="148915" x="4024313" y="5557838"/>
          <p14:tracePt t="148931" x="4014788" y="5567363"/>
          <p14:tracePt t="148948" x="4010025" y="5572125"/>
          <p14:tracePt t="148965" x="4005263" y="5572125"/>
          <p14:tracePt t="148981" x="3995738" y="5572125"/>
          <p14:tracePt t="149350" x="3995738" y="5567363"/>
          <p14:tracePt t="149357" x="4000500" y="5538788"/>
          <p14:tracePt t="149365" x="4014788" y="5500688"/>
          <p14:tracePt t="149381" x="4052888" y="5434013"/>
          <p14:tracePt t="149414" x="4214813" y="5210175"/>
          <p14:tracePt t="149448" x="4410075" y="4967288"/>
          <p14:tracePt t="149465" x="4467225" y="4910138"/>
          <p14:tracePt t="149481" x="4524375" y="4862513"/>
          <p14:tracePt t="149498" x="4576763" y="4829175"/>
          <p14:tracePt t="149515" x="4600575" y="4805363"/>
          <p14:tracePt t="149531" x="4614863" y="4795838"/>
          <p14:tracePt t="149548" x="4648200" y="4757738"/>
          <p14:tracePt t="149565" x="4672013" y="4733925"/>
          <p14:tracePt t="149581" x="4691063" y="4705350"/>
          <p14:tracePt t="149598" x="4710113" y="4681538"/>
          <p14:tracePt t="149615" x="4724400" y="4657725"/>
          <p14:tracePt t="149631" x="4729163" y="4648200"/>
          <p14:tracePt t="149648" x="4733925" y="4643438"/>
          <p14:tracePt t="149665" x="4733925" y="4638675"/>
          <p14:tracePt t="149681" x="4733925" y="4629150"/>
          <p14:tracePt t="149698" x="4733925" y="4624388"/>
          <p14:tracePt t="149902" x="4729163" y="4629150"/>
          <p14:tracePt t="149909" x="4714875" y="4633913"/>
          <p14:tracePt t="149915" x="4705350" y="4648200"/>
          <p14:tracePt t="149931" x="4691063" y="4657725"/>
          <p14:tracePt t="149948" x="4672013" y="4667250"/>
          <p14:tracePt t="149965" x="4657725" y="4672013"/>
          <p14:tracePt t="149981" x="4619625" y="4681538"/>
          <p14:tracePt t="149998" x="4576763" y="4691063"/>
          <p14:tracePt t="150015" x="4524375" y="4700588"/>
          <p14:tracePt t="150031" x="4481513" y="4700588"/>
          <p14:tracePt t="150048" x="4429125" y="4700588"/>
          <p14:tracePt t="150065" x="4405313" y="4695825"/>
          <p14:tracePt t="150081" x="4381500" y="4681538"/>
          <p14:tracePt t="150098" x="4362450" y="4662488"/>
          <p14:tracePt t="150115" x="4343400" y="4576763"/>
          <p14:tracePt t="150131" x="4338638" y="4524375"/>
          <p14:tracePt t="150148" x="4348163" y="4476750"/>
          <p14:tracePt t="150166" x="4371975" y="4424363"/>
          <p14:tracePt t="150181" x="4395788" y="4400550"/>
          <p14:tracePt t="150198" x="4419600" y="4376738"/>
          <p14:tracePt t="150215" x="4462463" y="4367213"/>
          <p14:tracePt t="150231" x="4524375" y="4371975"/>
          <p14:tracePt t="150248" x="4562475" y="4419600"/>
          <p14:tracePt t="150265" x="4624388" y="4552950"/>
          <p14:tracePt t="150282" x="4652963" y="4652963"/>
          <p14:tracePt t="150298" x="4667250" y="4705350"/>
          <p14:tracePt t="150315" x="4672013" y="4724400"/>
          <p14:tracePt t="150331" x="4672013" y="4738688"/>
          <p14:tracePt t="150348" x="4672013" y="4752975"/>
          <p14:tracePt t="150621" x="4695825" y="4752975"/>
          <p14:tracePt t="150628" x="4729163" y="4752975"/>
          <p14:tracePt t="150635" x="4762500" y="4743450"/>
          <p14:tracePt t="150648" x="4791075" y="4743450"/>
          <p14:tracePt t="150665" x="4876800" y="4733925"/>
          <p14:tracePt t="150681" x="4924425" y="4733925"/>
          <p14:tracePt t="150715" x="4991100" y="4733925"/>
          <p14:tracePt t="150748" x="5019675" y="4733925"/>
          <p14:tracePt t="150765" x="5029200" y="4733925"/>
          <p14:tracePt t="150804" x="5033963" y="4733925"/>
          <p14:tracePt t="150871" x="5038725" y="4733925"/>
          <p14:tracePt t="150892" x="5048250" y="4733925"/>
          <p14:tracePt t="150899" x="5053013" y="4733925"/>
          <p14:tracePt t="150906" x="5072063" y="4733925"/>
          <p14:tracePt t="150914" x="5086350" y="4738688"/>
          <p14:tracePt t="150931" x="5138738" y="4752975"/>
          <p14:tracePt t="150948" x="5219700" y="4762500"/>
          <p14:tracePt t="150965" x="5357813" y="4776788"/>
          <p14:tracePt t="150981" x="5453063" y="4781550"/>
          <p14:tracePt t="150998" x="5524500" y="4795838"/>
          <p14:tracePt t="151015" x="5595938" y="4805363"/>
          <p14:tracePt t="151031" x="5691188" y="4819650"/>
          <p14:tracePt t="151048" x="5757863" y="4819650"/>
          <p14:tracePt t="151065" x="5819775" y="4819650"/>
          <p14:tracePt t="151082" x="5900738" y="4819650"/>
          <p14:tracePt t="151098" x="5953125" y="4819650"/>
          <p14:tracePt t="151114" x="5986463" y="4819650"/>
          <p14:tracePt t="151131" x="6024563" y="4819650"/>
          <p14:tracePt t="151148" x="6067425" y="4819650"/>
          <p14:tracePt t="151164" x="6105525" y="4805363"/>
          <p14:tracePt t="151181" x="6143625" y="4805363"/>
          <p14:tracePt t="151198" x="6186488" y="4800600"/>
          <p14:tracePt t="151215" x="6238875" y="4791075"/>
          <p14:tracePt t="151231" x="6276975" y="4791075"/>
          <p14:tracePt t="151248" x="6310313" y="4791075"/>
          <p14:tracePt t="151264" x="6329363" y="4791075"/>
          <p14:tracePt t="151281" x="6362700" y="4791075"/>
          <p14:tracePt t="151298" x="6372225" y="4791075"/>
          <p14:tracePt t="151314" x="6381750" y="4791075"/>
          <p14:tracePt t="151332" x="6391275" y="4791075"/>
          <p14:tracePt t="151348" x="6400800" y="4791075"/>
          <p14:tracePt t="151365" x="6405563" y="4791075"/>
          <p14:tracePt t="151449" x="6410325" y="4791075"/>
          <p14:tracePt t="153805" x="6353175" y="4772025"/>
          <p14:tracePt t="153812" x="6262688" y="4743450"/>
          <p14:tracePt t="153820" x="6172200" y="4710113"/>
          <p14:tracePt t="153831" x="6076950" y="4662488"/>
          <p14:tracePt t="153848" x="5934075" y="4552950"/>
          <p14:tracePt t="153864" x="5738813" y="4410075"/>
          <p14:tracePt t="153898" x="5557838" y="4262438"/>
          <p14:tracePt t="153931" x="5419725" y="4110038"/>
          <p14:tracePt t="153948" x="5405438" y="4090988"/>
          <p14:tracePt t="153964" x="5400675" y="4081463"/>
          <p14:tracePt t="153981" x="5400675" y="4071938"/>
          <p14:tracePt t="154179" x="5410200" y="4019550"/>
          <p14:tracePt t="154186" x="5429250" y="3948113"/>
          <p14:tracePt t="154198" x="5443538" y="3890963"/>
          <p14:tracePt t="154214" x="5491163" y="3810000"/>
          <p14:tracePt t="154231" x="5548313" y="3733800"/>
          <p14:tracePt t="154248" x="5595938" y="3700463"/>
          <p14:tracePt t="154264" x="5638800" y="3676650"/>
          <p14:tracePt t="154281" x="5691188" y="3662363"/>
          <p14:tracePt t="154282" x="5710238" y="3657600"/>
          <p14:tracePt t="154298" x="5753100" y="3657600"/>
          <p14:tracePt t="154314" x="5800725" y="3657600"/>
          <p14:tracePt t="154331" x="5838825" y="3662363"/>
          <p14:tracePt t="154348" x="5886450" y="3671888"/>
          <p14:tracePt t="154364" x="5900738" y="3671888"/>
          <p14:tracePt t="154381" x="5905500" y="3671888"/>
          <p14:tracePt t="154398" x="5905500" y="3676650"/>
          <p14:tracePt t="154414" x="5900738" y="3690938"/>
          <p14:tracePt t="154431" x="5862638" y="3714750"/>
          <p14:tracePt t="154448" x="5762625" y="3771900"/>
          <p14:tracePt t="154464" x="5610225" y="3824288"/>
          <p14:tracePt t="154481" x="5438775" y="3867150"/>
          <p14:tracePt t="154498" x="5367338" y="3876675"/>
          <p14:tracePt t="154514" x="5314950" y="3867150"/>
          <p14:tracePt t="154531" x="5276850" y="3810000"/>
          <p14:tracePt t="154548" x="5262563" y="3719513"/>
          <p14:tracePt t="154564" x="5272088" y="3548063"/>
          <p14:tracePt t="154581" x="5319713" y="3367088"/>
          <p14:tracePt t="154598" x="5381625" y="3252788"/>
          <p14:tracePt t="154614" x="5410200" y="3219450"/>
          <p14:tracePt t="154631" x="5443538" y="3195638"/>
          <p14:tracePt t="154649" x="5476875" y="3186113"/>
          <p14:tracePt t="154664" x="5491163" y="3186113"/>
          <p14:tracePt t="154681" x="5500688" y="3205163"/>
          <p14:tracePt t="154698" x="5514975" y="3267075"/>
          <p14:tracePt t="154714" x="5529263" y="3405188"/>
          <p14:tracePt t="154731" x="5519738" y="3519488"/>
          <p14:tracePt t="154748" x="5472113" y="3714750"/>
          <p14:tracePt t="154765" x="5419725" y="3876675"/>
          <p14:tracePt t="154781" x="5310188" y="4129088"/>
          <p14:tracePt t="154798" x="5219700" y="4352925"/>
          <p14:tracePt t="154814" x="5129213" y="4529138"/>
          <p14:tracePt t="154831" x="5014913" y="4743450"/>
          <p14:tracePt t="154848" x="4910138" y="4924425"/>
          <p14:tracePt t="154864" x="4876800" y="4981575"/>
          <p14:tracePt t="154881" x="4852988" y="5019675"/>
          <p14:tracePt t="154897" x="4833938" y="5033963"/>
          <p14:tracePt t="154914" x="4814888" y="5053013"/>
          <p14:tracePt t="154931" x="4805363" y="5062538"/>
          <p14:tracePt t="154947" x="4791075" y="5067300"/>
          <p14:tracePt t="154964" x="4767263" y="5072063"/>
          <p14:tracePt t="154981" x="4752975" y="5076825"/>
          <p14:tracePt t="154998" x="4743450" y="5081588"/>
          <p14:tracePt t="155014" x="4733925" y="5086350"/>
          <p14:tracePt t="155031" x="4700588" y="5105400"/>
          <p14:tracePt t="155048" x="4676775" y="5114925"/>
          <p14:tracePt t="155064" x="4652963" y="5124450"/>
          <p14:tracePt t="155081" x="4643438" y="5129213"/>
          <p14:tracePt t="155098" x="4624388" y="5143500"/>
          <p14:tracePt t="155114" x="4610100" y="5172075"/>
          <p14:tracePt t="155131" x="4581525" y="5219700"/>
          <p14:tracePt t="155148" x="4548188" y="5291138"/>
          <p14:tracePt t="155164" x="4529138" y="5334000"/>
          <p14:tracePt t="155181" x="4514850" y="5357813"/>
          <p14:tracePt t="155198" x="4500563" y="5381625"/>
          <p14:tracePt t="155214" x="4481513" y="5405438"/>
          <p14:tracePt t="155231" x="4471988" y="5419725"/>
          <p14:tracePt t="155248" x="4462463" y="5434013"/>
          <p14:tracePt t="155264" x="4443413" y="5443538"/>
          <p14:tracePt t="155281" x="4405313" y="5467350"/>
          <p14:tracePt t="155298" x="4367213" y="5486400"/>
          <p14:tracePt t="155314" x="4324350" y="5491163"/>
          <p14:tracePt t="155331" x="4262438" y="5500688"/>
          <p14:tracePt t="155347" x="4219575" y="5500688"/>
          <p14:tracePt t="155364" x="4181475" y="5495925"/>
          <p14:tracePt t="155381" x="4152900" y="5491163"/>
          <p14:tracePt t="155398" x="4114800" y="5481638"/>
          <p14:tracePt t="155414" x="4090988" y="5467350"/>
          <p14:tracePt t="155431" x="4076700" y="5457825"/>
          <p14:tracePt t="155448" x="4062413" y="5429250"/>
          <p14:tracePt t="155464" x="4048125" y="5281613"/>
          <p14:tracePt t="155481" x="4057650" y="5195888"/>
          <p14:tracePt t="155498" x="4081463" y="5143500"/>
          <p14:tracePt t="155514" x="4114800" y="5100638"/>
          <p14:tracePt t="155531" x="4143375" y="5086350"/>
          <p14:tracePt t="155547" x="4181475" y="5072063"/>
          <p14:tracePt t="155564" x="4219575" y="5062538"/>
          <p14:tracePt t="155581" x="4271963" y="5067300"/>
          <p14:tracePt t="155597" x="4310063" y="5072063"/>
          <p14:tracePt t="155614" x="4352925" y="5091113"/>
          <p14:tracePt t="155631" x="4400550" y="5114925"/>
          <p14:tracePt t="155647" x="4467225" y="5167313"/>
          <p14:tracePt t="155664" x="4495800" y="5195888"/>
          <p14:tracePt t="155681" x="4510088" y="5205413"/>
          <p14:tracePt t="155697" x="4529138" y="5219700"/>
          <p14:tracePt t="155714" x="4538663" y="5233988"/>
          <p14:tracePt t="155731" x="4543425" y="5243513"/>
          <p14:tracePt t="155748" x="4543425" y="5267325"/>
          <p14:tracePt t="155764" x="4543425" y="5291138"/>
          <p14:tracePt t="155781" x="4529138" y="5305425"/>
          <p14:tracePt t="155798" x="4491038" y="5329238"/>
          <p14:tracePt t="155814" x="4443413" y="5357813"/>
          <p14:tracePt t="155831" x="4357688" y="5376863"/>
          <p14:tracePt t="155848" x="4305300" y="5391150"/>
          <p14:tracePt t="155864" x="4243388" y="5391150"/>
          <p14:tracePt t="155881" x="4200525" y="5381625"/>
          <p14:tracePt t="155897" x="4162425" y="5362575"/>
          <p14:tracePt t="155914" x="4138613" y="5334000"/>
          <p14:tracePt t="155931" x="4105275" y="5238750"/>
          <p14:tracePt t="155948" x="4114800" y="5110163"/>
          <p14:tracePt t="155964" x="4152900" y="5057775"/>
          <p14:tracePt t="155981" x="4200525" y="5014913"/>
          <p14:tracePt t="155998" x="4262438" y="4995863"/>
          <p14:tracePt t="156014" x="4348163" y="4991100"/>
          <p14:tracePt t="156031" x="4395788" y="5014913"/>
          <p14:tracePt t="156048" x="4438650" y="5072063"/>
          <p14:tracePt t="156064" x="4476750" y="5153025"/>
          <p14:tracePt t="156081" x="4495800" y="5219700"/>
          <p14:tracePt t="156098" x="4495800" y="5262563"/>
          <p14:tracePt t="156114" x="4495800" y="5305425"/>
          <p14:tracePt t="156131" x="4491038" y="5362575"/>
          <p14:tracePt t="156148" x="4491038" y="5376863"/>
          <p14:tracePt t="156164" x="4491038" y="5381625"/>
          <p14:tracePt t="156181" x="4491038" y="5391150"/>
          <p14:tracePt t="156426" x="4500563" y="5391150"/>
          <p14:tracePt t="156433" x="4519613" y="5391150"/>
          <p14:tracePt t="156441" x="4533900" y="5395913"/>
          <p14:tracePt t="156448" x="4552950" y="5405438"/>
          <p14:tracePt t="156464" x="4591050" y="5405438"/>
          <p14:tracePt t="156481" x="4624388" y="5405438"/>
          <p14:tracePt t="156497" x="4662488" y="5405438"/>
          <p14:tracePt t="156514" x="4729163" y="5405438"/>
          <p14:tracePt t="156531" x="4772025" y="5405438"/>
          <p14:tracePt t="156547" x="4838700" y="5405438"/>
          <p14:tracePt t="156564" x="5019675" y="5405438"/>
          <p14:tracePt t="156581" x="5153025" y="5400675"/>
          <p14:tracePt t="156597" x="5276850" y="5400675"/>
          <p14:tracePt t="156614" x="5400675" y="5400675"/>
          <p14:tracePt t="156631" x="5634038" y="5391150"/>
          <p14:tracePt t="156647" x="5757863" y="5391150"/>
          <p14:tracePt t="156664" x="5872163" y="5376863"/>
          <p14:tracePt t="156681" x="6005513" y="5367338"/>
          <p14:tracePt t="156697" x="6153150" y="5348288"/>
          <p14:tracePt t="156714" x="6224588" y="5343525"/>
          <p14:tracePt t="156731" x="6267450" y="5329238"/>
          <p14:tracePt t="156748" x="6329363" y="5319713"/>
          <p14:tracePt t="156764" x="6367463" y="5310188"/>
          <p14:tracePt t="156781" x="6410325" y="5305425"/>
          <p14:tracePt t="156798" x="6453188" y="5305425"/>
          <p14:tracePt t="156814" x="6515100" y="5305425"/>
          <p14:tracePt t="156831" x="6548438" y="5300663"/>
          <p14:tracePt t="156848" x="6577013" y="5300663"/>
          <p14:tracePt t="156864" x="6600825" y="5286375"/>
          <p14:tracePt t="156881" x="6624638" y="5281613"/>
          <p14:tracePt t="156898" x="6629400" y="5281613"/>
          <p14:tracePt t="156914" x="6634163" y="5281613"/>
          <p14:tracePt t="156931" x="6643688" y="5281613"/>
          <p14:tracePt t="156947" x="6648450" y="5281613"/>
          <p14:tracePt t="157043" x="6653213" y="5281613"/>
          <p14:tracePt t="157945" x="6591300" y="5257800"/>
          <p14:tracePt t="157952" x="6496050" y="5200650"/>
          <p14:tracePt t="157964" x="6405563" y="5143500"/>
          <p14:tracePt t="157981" x="6138863" y="4938713"/>
          <p14:tracePt t="158014" x="5900738" y="4648200"/>
          <p14:tracePt t="158048" x="5705475" y="4452938"/>
          <p14:tracePt t="158064" x="5643563" y="4391025"/>
          <p14:tracePt t="158081" x="5586413" y="4348163"/>
          <p14:tracePt t="158097" x="5548313" y="4310063"/>
          <p14:tracePt t="158114" x="5510213" y="4276725"/>
          <p14:tracePt t="158131" x="5486400" y="4252913"/>
          <p14:tracePt t="158147" x="5476875" y="4233863"/>
          <p14:tracePt t="158164" x="5467350" y="4224338"/>
          <p14:tracePt t="158181" x="5462588" y="4219575"/>
          <p14:tracePt t="158197" x="5457825" y="4210050"/>
          <p14:tracePt t="158214" x="5457825" y="4205288"/>
          <p14:tracePt t="158231" x="5448300" y="4195763"/>
          <p14:tracePt t="158247" x="5443538" y="4181475"/>
          <p14:tracePt t="158264" x="5424488" y="4157663"/>
          <p14:tracePt t="158281" x="5414963" y="4124325"/>
          <p14:tracePt t="158283" x="5400675" y="4105275"/>
          <p14:tracePt t="158297" x="5386388" y="4052888"/>
          <p14:tracePt t="158314" x="5386388" y="4010025"/>
          <p14:tracePt t="158331" x="5386388" y="3967163"/>
          <p14:tracePt t="158347" x="5391150" y="3929063"/>
          <p14:tracePt t="158364" x="5405438" y="3895725"/>
          <p14:tracePt t="158381" x="5419725" y="3876675"/>
          <p14:tracePt t="158397" x="5448300" y="3857625"/>
          <p14:tracePt t="158414" x="5505450" y="3833813"/>
          <p14:tracePt t="158431" x="5543550" y="3819525"/>
          <p14:tracePt t="158447" x="5576888" y="3819525"/>
          <p14:tracePt t="158464" x="5600700" y="3814763"/>
          <p14:tracePt t="158481" x="5634038" y="3810000"/>
          <p14:tracePt t="158497" x="5638800" y="3800475"/>
          <p14:tracePt t="158514" x="5657850" y="3795713"/>
          <p14:tracePt t="158530" x="5672138" y="3790950"/>
          <p14:tracePt t="158547" x="5695950" y="3790950"/>
          <p14:tracePt t="158564" x="5724525" y="3790950"/>
          <p14:tracePt t="158581" x="5776913" y="3790950"/>
          <p14:tracePt t="158597" x="5834063" y="3790950"/>
          <p14:tracePt t="158614" x="5872163" y="3790950"/>
          <p14:tracePt t="158631" x="5905500" y="3790950"/>
          <p14:tracePt t="158647" x="5919788" y="3790950"/>
          <p14:tracePt t="158664" x="5934075" y="3790950"/>
          <p14:tracePt t="158681" x="5938838" y="3790950"/>
          <p14:tracePt t="158697" x="5943600" y="3790950"/>
          <p14:tracePt t="158731" x="5938838" y="3781425"/>
          <p14:tracePt t="158747" x="5929313" y="3762375"/>
          <p14:tracePt t="158764" x="5905500" y="3738563"/>
          <p14:tracePt t="158781" x="5857875" y="3690938"/>
          <p14:tracePt t="158797" x="5824538" y="3667125"/>
          <p14:tracePt t="158814" x="5795963" y="3648075"/>
          <p14:tracePt t="158831" x="5772150" y="3638550"/>
          <p14:tracePt t="158847" x="5724525" y="3629025"/>
          <p14:tracePt t="158864" x="5691188" y="3629025"/>
          <p14:tracePt t="158881" x="5638800" y="3633788"/>
          <p14:tracePt t="158897" x="5586413" y="3643313"/>
          <p14:tracePt t="158914" x="5524500" y="3671888"/>
          <p14:tracePt t="158931" x="5491163" y="3676650"/>
          <p14:tracePt t="158947" x="5467350" y="3686175"/>
          <p14:tracePt t="158964" x="5434013" y="3700463"/>
          <p14:tracePt t="158981" x="5424488" y="3705225"/>
          <p14:tracePt t="158997" x="5410200" y="3709988"/>
          <p14:tracePt t="159014" x="5391150" y="3719513"/>
          <p14:tracePt t="159031" x="5381625" y="3729038"/>
          <p14:tracePt t="159047" x="5372100" y="3733800"/>
          <p14:tracePt t="159064" x="5367338" y="3738563"/>
          <p14:tracePt t="159081" x="5362575" y="3748088"/>
          <p14:tracePt t="159097" x="5353050" y="3757613"/>
          <p14:tracePt t="159114" x="5343525" y="3767138"/>
          <p14:tracePt t="159131" x="5338763" y="3776663"/>
          <p14:tracePt t="159147" x="5338763" y="3790950"/>
          <p14:tracePt t="159164" x="5338763" y="3805238"/>
          <p14:tracePt t="159181" x="5343525" y="3810000"/>
          <p14:tracePt t="159197" x="5348288" y="3819525"/>
          <p14:tracePt t="159214" x="5372100" y="3829050"/>
          <p14:tracePt t="159231" x="5391150" y="3848100"/>
          <p14:tracePt t="159247" x="5429250" y="3867150"/>
          <p14:tracePt t="159264" x="5467350" y="3876675"/>
          <p14:tracePt t="159281" x="5543550" y="3876675"/>
          <p14:tracePt t="159297" x="5591175" y="3876675"/>
          <p14:tracePt t="159314" x="5643563" y="3871913"/>
          <p14:tracePt t="159330" x="5686425" y="3857625"/>
          <p14:tracePt t="159347" x="5743575" y="3843338"/>
          <p14:tracePt t="159364" x="5762625" y="3838575"/>
          <p14:tracePt t="159380" x="5781675" y="3833813"/>
          <p14:tracePt t="159397" x="5791200" y="3824288"/>
          <p14:tracePt t="159414" x="5795963" y="3819525"/>
          <p14:tracePt t="159447" x="5795963" y="3814763"/>
          <p14:tracePt t="159464" x="5795963" y="3805238"/>
          <p14:tracePt t="159480" x="5791200" y="3790950"/>
          <p14:tracePt t="159497" x="5772150" y="3771900"/>
          <p14:tracePt t="159514" x="5757863" y="3762375"/>
          <p14:tracePt t="159531" x="5748338" y="3752850"/>
          <p14:tracePt t="159547" x="5743575" y="3748088"/>
          <p14:tracePt t="159564" x="5738813" y="3738563"/>
          <p14:tracePt t="159647" x="5734050" y="3738563"/>
          <p14:tracePt t="159662" x="5729288" y="3738563"/>
          <p14:tracePt t="159677" x="5724525" y="3738563"/>
          <p14:tracePt t="159684" x="5719763" y="3733800"/>
          <p14:tracePt t="159697" x="5710238" y="3733800"/>
          <p14:tracePt t="159714" x="5648325" y="3733800"/>
          <p14:tracePt t="159730" x="5600700" y="3733800"/>
          <p14:tracePt t="159747" x="5529263" y="3738563"/>
          <p14:tracePt t="159764" x="5472113" y="3738563"/>
          <p14:tracePt t="159781" x="5453063" y="3738563"/>
          <p14:tracePt t="159797" x="5443538" y="3738563"/>
          <p14:tracePt t="159814" x="5438775" y="3738563"/>
          <p14:tracePt t="159831" x="5429250" y="3738563"/>
          <p14:tracePt t="159847" x="5419725" y="3738563"/>
          <p14:tracePt t="160258" x="5429250" y="3743325"/>
          <p14:tracePt t="160265" x="5438775" y="3748088"/>
          <p14:tracePt t="160272" x="5448300" y="3762375"/>
          <p14:tracePt t="160280" x="5462588" y="3762375"/>
          <p14:tracePt t="160297" x="5476875" y="3771900"/>
          <p14:tracePt t="160330" x="5500688" y="3781425"/>
          <p14:tracePt t="160364" x="5514975" y="3781425"/>
          <p14:tracePt t="160381" x="5529263" y="3781425"/>
          <p14:tracePt t="160397" x="5557838" y="3776663"/>
          <p14:tracePt t="160414" x="5600700" y="3767138"/>
          <p14:tracePt t="160431" x="5676900" y="3752850"/>
          <p14:tracePt t="160447" x="5753100" y="3738563"/>
          <p14:tracePt t="160464" x="5795963" y="3733800"/>
          <p14:tracePt t="160480" x="5829300" y="3733800"/>
          <p14:tracePt t="160497" x="5857875" y="3733800"/>
          <p14:tracePt t="160514" x="5876925" y="3733800"/>
          <p14:tracePt t="160530" x="5881688" y="3733800"/>
          <p14:tracePt t="160547" x="5886450" y="3733800"/>
          <p14:tracePt t="160564" x="5895975" y="3733800"/>
          <p14:tracePt t="160597" x="5905500" y="3733800"/>
          <p14:tracePt t="160614" x="5910263" y="3733800"/>
          <p14:tracePt t="160631" x="5929313" y="3733800"/>
          <p14:tracePt t="160647" x="5943600" y="3733800"/>
          <p14:tracePt t="160664" x="5953125" y="3733800"/>
          <p14:tracePt t="160680" x="5976938" y="3733800"/>
          <p14:tracePt t="160697" x="5995988" y="3733800"/>
          <p14:tracePt t="160714" x="6005513" y="3733800"/>
          <p14:tracePt t="160731" x="6010275" y="3733800"/>
          <p14:tracePt t="160747" x="6015038" y="3733800"/>
          <p14:tracePt t="160764" x="6024563" y="3733800"/>
          <p14:tracePt t="160797" x="6029325" y="3733800"/>
          <p14:tracePt t="160814" x="6034088" y="3733800"/>
          <p14:tracePt t="160830" x="6043613" y="3733800"/>
          <p14:tracePt t="160847" x="6053138" y="3733800"/>
          <p14:tracePt t="160864" x="6072188" y="3733800"/>
          <p14:tracePt t="160880" x="6105525" y="3733800"/>
          <p14:tracePt t="160897" x="6138863" y="3733800"/>
          <p14:tracePt t="160914" x="6162675" y="3729038"/>
          <p14:tracePt t="160930" x="6176963" y="3729038"/>
          <p14:tracePt t="160947" x="6191250" y="3729038"/>
          <p14:tracePt t="160964" x="6200775" y="3729038"/>
          <p14:tracePt t="161027" x="6196013" y="3729038"/>
          <p14:tracePt t="161034" x="6186488" y="3733800"/>
          <p14:tracePt t="161047" x="6176963" y="3738563"/>
          <p14:tracePt t="161064" x="6153150" y="3757613"/>
          <p14:tracePt t="161080" x="6148388" y="3762375"/>
          <p14:tracePt t="161097" x="6143625" y="3767138"/>
          <p14:tracePt t="161145" x="6143625" y="3771900"/>
          <p14:tracePt t="161152" x="6148388" y="3771900"/>
          <p14:tracePt t="161164" x="6157913" y="3771900"/>
          <p14:tracePt t="161180" x="6181725" y="3771900"/>
          <p14:tracePt t="161197" x="6200775" y="3771900"/>
          <p14:tracePt t="161214" x="6210300" y="3771900"/>
          <p14:tracePt t="161230" x="6215063" y="3771900"/>
          <p14:tracePt t="161247" x="6224588" y="3771900"/>
          <p14:tracePt t="161695" x="6253163" y="3771900"/>
          <p14:tracePt t="161702" x="6291263" y="3776663"/>
          <p14:tracePt t="161714" x="6315075" y="3786188"/>
          <p14:tracePt t="161730" x="6386513" y="3790950"/>
          <p14:tracePt t="161747" x="6462713" y="3805238"/>
          <p14:tracePt t="161764" x="6505575" y="3810000"/>
          <p14:tracePt t="161797" x="6596063" y="3833813"/>
          <p14:tracePt t="161830" x="6657975" y="3848100"/>
          <p14:tracePt t="161847" x="6686550" y="3852863"/>
          <p14:tracePt t="161864" x="6738938" y="3857625"/>
          <p14:tracePt t="161880" x="6781800" y="3857625"/>
          <p14:tracePt t="161897" x="6824663" y="3857625"/>
          <p14:tracePt t="161914" x="6858000" y="3857625"/>
          <p14:tracePt t="161930" x="6905625" y="3857625"/>
          <p14:tracePt t="161947" x="6943725" y="3857625"/>
          <p14:tracePt t="161964" x="6962775" y="3857625"/>
          <p14:tracePt t="161981" x="7010400" y="3852863"/>
          <p14:tracePt t="161997" x="7053263" y="3848100"/>
          <p14:tracePt t="162014" x="7096125" y="3838575"/>
          <p14:tracePt t="162030" x="7143750" y="3829050"/>
          <p14:tracePt t="162047" x="7219950" y="3805238"/>
          <p14:tracePt t="162064" x="7262813" y="3800475"/>
          <p14:tracePt t="162080" x="7296150" y="3790950"/>
          <p14:tracePt t="162097" x="7329488" y="3781425"/>
          <p14:tracePt t="162114" x="7358063" y="3776663"/>
          <p14:tracePt t="162130" x="7377113" y="3767138"/>
          <p14:tracePt t="162147" x="7381875" y="3762375"/>
          <p14:tracePt t="162164" x="7386638" y="3757613"/>
          <p14:tracePt t="162180" x="7396163" y="3757613"/>
          <p14:tracePt t="162223" x="7391400" y="3757613"/>
          <p14:tracePt t="162231" x="7372350" y="3757613"/>
          <p14:tracePt t="162247" x="7315200" y="3757613"/>
          <p14:tracePt t="162264" x="7262813" y="3757613"/>
          <p14:tracePt t="162280" x="7215188" y="3757613"/>
          <p14:tracePt t="162282" x="7186613" y="3752850"/>
          <p14:tracePt t="162297" x="7158038" y="3733800"/>
          <p14:tracePt t="162314" x="7134225" y="3709988"/>
          <p14:tracePt t="162330" x="7110413" y="3686175"/>
          <p14:tracePt t="162347" x="7077075" y="3662363"/>
          <p14:tracePt t="162364" x="7015163" y="3624263"/>
          <p14:tracePt t="162380" x="6962775" y="3609975"/>
          <p14:tracePt t="162397" x="6910388" y="3590925"/>
          <p14:tracePt t="162414" x="6834188" y="3576638"/>
          <p14:tracePt t="162430" x="6796088" y="3571875"/>
          <p14:tracePt t="162447" x="6762750" y="3571875"/>
          <p14:tracePt t="162464" x="6729413" y="3562350"/>
          <p14:tracePt t="162480" x="6662738" y="3562350"/>
          <p14:tracePt t="162497" x="6596063" y="3567113"/>
          <p14:tracePt t="162513" x="6524625" y="3581400"/>
          <p14:tracePt t="162530" x="6453188" y="3586163"/>
          <p14:tracePt t="162547" x="6381750" y="3600450"/>
          <p14:tracePt t="162564" x="6338888" y="3605213"/>
          <p14:tracePt t="162580" x="6305550" y="3619500"/>
          <p14:tracePt t="162597" x="6210300" y="3633788"/>
          <p14:tracePt t="162613" x="6172200" y="3643313"/>
          <p14:tracePt t="162630" x="6143625" y="3652838"/>
          <p14:tracePt t="162647" x="6119813" y="3657600"/>
          <p14:tracePt t="162664" x="6100763" y="3662363"/>
          <p14:tracePt t="162680" x="6096000" y="3662363"/>
          <p14:tracePt t="162697" x="6086475" y="3662363"/>
          <p14:tracePt t="162714" x="6081713" y="3662363"/>
          <p14:tracePt t="162730" x="6076950" y="3662363"/>
          <p14:tracePt t="162767" x="6072188" y="3667125"/>
          <p14:tracePt t="162774" x="6067425" y="3676650"/>
          <p14:tracePt t="162781" x="6062663" y="3686175"/>
          <p14:tracePt t="162797" x="6053138" y="3719513"/>
          <p14:tracePt t="162814" x="6043613" y="3738563"/>
          <p14:tracePt t="162830" x="6038850" y="3757613"/>
          <p14:tracePt t="162847" x="6034088" y="3767138"/>
          <p14:tracePt t="162864" x="6034088" y="3771900"/>
          <p14:tracePt t="162880" x="6034088" y="3776663"/>
          <p14:tracePt t="162915" x="6034088" y="3781425"/>
          <p14:tracePt t="162930" x="6034088" y="3790950"/>
          <p14:tracePt t="162947" x="6034088" y="3805238"/>
          <p14:tracePt t="162964" x="6038850" y="3814763"/>
          <p14:tracePt t="162980" x="6057900" y="3833813"/>
          <p14:tracePt t="162997" x="6072188" y="3838575"/>
          <p14:tracePt t="163014" x="6086475" y="3843338"/>
          <p14:tracePt t="163030" x="6110288" y="3852863"/>
          <p14:tracePt t="163047" x="6129338" y="3862388"/>
          <p14:tracePt t="163064" x="6138863" y="3862388"/>
          <p14:tracePt t="163080" x="6153150" y="3862388"/>
          <p14:tracePt t="163097" x="6167438" y="3862388"/>
          <p14:tracePt t="163113" x="6181725" y="3862388"/>
          <p14:tracePt t="163131" x="6200775" y="3862388"/>
          <p14:tracePt t="163147" x="6210300" y="3862388"/>
          <p14:tracePt t="163164" x="6238875" y="3862388"/>
          <p14:tracePt t="163180" x="6276975" y="3862388"/>
          <p14:tracePt t="163197" x="6296025" y="3876675"/>
          <p14:tracePt t="163214" x="6329363" y="3876675"/>
          <p14:tracePt t="163230" x="6353175" y="3876675"/>
          <p14:tracePt t="163247" x="6367463" y="3876675"/>
          <p14:tracePt t="163264" x="6381750" y="3876675"/>
          <p14:tracePt t="163280" x="6400800" y="3886200"/>
          <p14:tracePt t="163297" x="6419850" y="3886200"/>
          <p14:tracePt t="163314" x="6443663" y="3890963"/>
          <p14:tracePt t="163330" x="6467475" y="3890963"/>
          <p14:tracePt t="163347" x="6486525" y="3895725"/>
          <p14:tracePt t="163364" x="6500813" y="3895725"/>
          <p14:tracePt t="163380" x="6515100" y="3895725"/>
          <p14:tracePt t="163397" x="6548438" y="3895725"/>
          <p14:tracePt t="163414" x="6581775" y="3910013"/>
          <p14:tracePt t="163430" x="6634163" y="3914775"/>
          <p14:tracePt t="163447" x="6696075" y="3919538"/>
          <p14:tracePt t="163464" x="6777038" y="3919538"/>
          <p14:tracePt t="163480" x="6819900" y="3919538"/>
          <p14:tracePt t="163497" x="6862763" y="3919538"/>
          <p14:tracePt t="163513" x="6900863" y="3919538"/>
          <p14:tracePt t="163530" x="6962775" y="3914775"/>
          <p14:tracePt t="163547" x="7005638" y="3900488"/>
          <p14:tracePt t="163564" x="7048500" y="3895725"/>
          <p14:tracePt t="163580" x="7096125" y="3881438"/>
          <p14:tracePt t="163597" x="7124700" y="3876675"/>
          <p14:tracePt t="163614" x="7138988" y="3871913"/>
          <p14:tracePt t="163630" x="7153275" y="3867150"/>
          <p14:tracePt t="163647" x="7162800" y="3867150"/>
          <p14:tracePt t="163663" x="7162800" y="3862388"/>
          <p14:tracePt t="163680" x="7162800" y="3857625"/>
          <p14:tracePt t="163882" x="7177088" y="3848100"/>
          <p14:tracePt t="163889" x="7200900" y="3843338"/>
          <p14:tracePt t="163897" x="7219950" y="3833813"/>
          <p14:tracePt t="163913" x="7262813" y="3824288"/>
          <p14:tracePt t="163930" x="7300913" y="3819525"/>
          <p14:tracePt t="163947" x="7324725" y="3810000"/>
          <p14:tracePt t="163964" x="7348538" y="3810000"/>
          <p14:tracePt t="163980" x="7358063" y="3810000"/>
          <p14:tracePt t="163997" x="7381875" y="3810000"/>
          <p14:tracePt t="164014" x="7405688" y="3800475"/>
          <p14:tracePt t="164030" x="7429500" y="3795713"/>
          <p14:tracePt t="164047" x="7443788" y="3786188"/>
          <p14:tracePt t="164063" x="7467600" y="3781425"/>
          <p14:tracePt t="164080" x="7486650" y="3771900"/>
          <p14:tracePt t="164097" x="7500938" y="3767138"/>
          <p14:tracePt t="164113" x="7515225" y="3752850"/>
          <p14:tracePt t="164130" x="7524750" y="3748088"/>
          <p14:tracePt t="164147" x="7534275" y="3748088"/>
          <p14:tracePt t="164163" x="7539038" y="3748088"/>
          <p14:tracePt t="164180" x="7543800" y="3743325"/>
          <p14:tracePt t="164587" x="7529513" y="3738563"/>
          <p14:tracePt t="164594" x="7510463" y="3733800"/>
          <p14:tracePt t="164601" x="7481888" y="3729038"/>
          <p14:tracePt t="164613" x="7472363" y="3729038"/>
          <p14:tracePt t="164631" x="7434263" y="3714750"/>
          <p14:tracePt t="164647" x="7410450" y="3705225"/>
          <p14:tracePt t="164680" x="7372350" y="3686175"/>
          <p14:tracePt t="164713" x="7296150" y="3671888"/>
          <p14:tracePt t="164730" x="7253288" y="3657600"/>
          <p14:tracePt t="164747" x="7210425" y="3652838"/>
          <p14:tracePt t="164763" x="7148513" y="3648075"/>
          <p14:tracePt t="164780" x="7119938" y="3648075"/>
          <p14:tracePt t="164797" x="7081838" y="3648075"/>
          <p14:tracePt t="164814" x="7038975" y="3648075"/>
          <p14:tracePt t="164830" x="7000875" y="3648075"/>
          <p14:tracePt t="164847" x="6967538" y="3648075"/>
          <p14:tracePt t="164863" x="6915150" y="3638550"/>
          <p14:tracePt t="164880" x="6838950" y="3638550"/>
          <p14:tracePt t="164897" x="6791325" y="3638550"/>
          <p14:tracePt t="164913" x="6757988" y="3638550"/>
          <p14:tracePt t="164930" x="6719888" y="3633788"/>
          <p14:tracePt t="164947" x="6672263" y="3633788"/>
          <p14:tracePt t="164963" x="6643688" y="3633788"/>
          <p14:tracePt t="164980" x="6610350" y="3633788"/>
          <p14:tracePt t="164997" x="6567488" y="3633788"/>
          <p14:tracePt t="165013" x="6505575" y="3633788"/>
          <p14:tracePt t="165030" x="6472238" y="3633788"/>
          <p14:tracePt t="165047" x="6443663" y="3633788"/>
          <p14:tracePt t="165063" x="6396038" y="3633788"/>
          <p14:tracePt t="165080" x="6372225" y="3633788"/>
          <p14:tracePt t="165097" x="6343650" y="3633788"/>
          <p14:tracePt t="165113" x="6324600" y="3633788"/>
          <p14:tracePt t="165130" x="6291263" y="3643313"/>
          <p14:tracePt t="165147" x="6267450" y="3652838"/>
          <p14:tracePt t="165164" x="6243638" y="3662363"/>
          <p14:tracePt t="165180" x="6224588" y="3667125"/>
          <p14:tracePt t="165197" x="6196013" y="3681413"/>
          <p14:tracePt t="165213" x="6176963" y="3686175"/>
          <p14:tracePt t="165230" x="6167438" y="3695700"/>
          <p14:tracePt t="165247" x="6143625" y="3700463"/>
          <p14:tracePt t="165263" x="6138863" y="3700463"/>
          <p14:tracePt t="165280" x="6134100" y="3700463"/>
          <p14:tracePt t="165297" x="6124575" y="3700463"/>
          <p14:tracePt t="165313" x="6119813" y="3700463"/>
          <p14:tracePt t="165336" x="6115050" y="3700463"/>
          <p14:tracePt t="165347" x="6115050" y="3705225"/>
          <p14:tracePt t="165363" x="6110288" y="3714750"/>
          <p14:tracePt t="165380" x="6100763" y="3724275"/>
          <p14:tracePt t="165397" x="6096000" y="3733800"/>
          <p14:tracePt t="165431" x="6096000" y="3738563"/>
          <p14:tracePt t="165505" x="6096000" y="3743325"/>
          <p14:tracePt t="165592" x="6096000" y="3748088"/>
          <p14:tracePt t="165599" x="6096000" y="3752850"/>
          <p14:tracePt t="165613" x="6096000" y="3762375"/>
          <p14:tracePt t="165630" x="6096000" y="3771900"/>
          <p14:tracePt t="165647" x="6096000" y="3776663"/>
          <p14:tracePt t="165663" x="6096000" y="3781425"/>
          <p14:tracePt t="165680" x="6096000" y="3786188"/>
          <p14:tracePt t="165755" x="6096000" y="3790950"/>
          <p14:tracePt t="165769" x="6100763" y="3795713"/>
          <p14:tracePt t="165776" x="6105525" y="3800475"/>
          <p14:tracePt t="165783" x="6110288" y="3800475"/>
          <p14:tracePt t="165797" x="6129338" y="3810000"/>
          <p14:tracePt t="165813" x="6143625" y="3814763"/>
          <p14:tracePt t="165830" x="6162675" y="3819525"/>
          <p14:tracePt t="165847" x="6172200" y="3819525"/>
          <p14:tracePt t="165863" x="6196013" y="3819525"/>
          <p14:tracePt t="165880" x="6210300" y="3819525"/>
          <p14:tracePt t="165897" x="6229350" y="3814763"/>
          <p14:tracePt t="165913" x="6243638" y="3810000"/>
          <p14:tracePt t="165930" x="6276975" y="3800475"/>
          <p14:tracePt t="165947" x="6305550" y="3795713"/>
          <p14:tracePt t="165963" x="6343650" y="3786188"/>
          <p14:tracePt t="165980" x="6381750" y="3781425"/>
          <p14:tracePt t="165997" x="6434138" y="3771900"/>
          <p14:tracePt t="166013" x="6486525" y="3762375"/>
          <p14:tracePt t="166030" x="6534150" y="3762375"/>
          <p14:tracePt t="166047" x="6600825" y="3767138"/>
          <p14:tracePt t="166063" x="6653213" y="3767138"/>
          <p14:tracePt t="166080" x="6696075" y="3771900"/>
          <p14:tracePt t="166097" x="6738938" y="3771900"/>
          <p14:tracePt t="166113" x="6815138" y="3776663"/>
          <p14:tracePt t="166130" x="6867525" y="3790950"/>
          <p14:tracePt t="166147" x="6900863" y="3790950"/>
          <p14:tracePt t="166163" x="6938963" y="3795713"/>
          <p14:tracePt t="166180" x="6972300" y="3800475"/>
          <p14:tracePt t="166197" x="7005638" y="3800475"/>
          <p14:tracePt t="166213" x="7043738" y="3795713"/>
          <p14:tracePt t="166230" x="7100888" y="3795713"/>
          <p14:tracePt t="166247" x="7138988" y="3800475"/>
          <p14:tracePt t="166263" x="7181850" y="3810000"/>
          <p14:tracePt t="166280" x="7224713" y="3810000"/>
          <p14:tracePt t="166282" x="7234238" y="3810000"/>
          <p14:tracePt t="166297" x="7262813" y="3810000"/>
          <p14:tracePt t="166313" x="7286625" y="3810000"/>
          <p14:tracePt t="166330" x="7305675" y="3810000"/>
          <p14:tracePt t="166347" x="7319963" y="3810000"/>
          <p14:tracePt t="166363" x="7353300" y="3810000"/>
          <p14:tracePt t="166380" x="7391400" y="3814763"/>
          <p14:tracePt t="166397" x="7434263" y="3814763"/>
          <p14:tracePt t="166414" x="7500938" y="3814763"/>
          <p14:tracePt t="166430" x="7534275" y="3814763"/>
          <p14:tracePt t="166447" x="7572375" y="3814763"/>
          <p14:tracePt t="166463" x="7596188" y="3810000"/>
          <p14:tracePt t="166480" x="7629525" y="3795713"/>
          <p14:tracePt t="166497" x="7639050" y="3795713"/>
          <p14:tracePt t="166513" x="7653338" y="3795713"/>
          <p14:tracePt t="166530" x="7667625" y="3790950"/>
          <p14:tracePt t="166547" x="7677150" y="3790950"/>
          <p14:tracePt t="166583" x="7677150" y="3786188"/>
          <p14:tracePt t="166597" x="7677150" y="3781425"/>
          <p14:tracePt t="166613" x="7677150" y="3776663"/>
          <p14:tracePt t="166630" x="7677150" y="3762375"/>
          <p14:tracePt t="166647" x="7648575" y="3743325"/>
          <p14:tracePt t="166663" x="7581900" y="3705225"/>
          <p14:tracePt t="166680" x="7515225" y="3676650"/>
          <p14:tracePt t="166697" x="7453313" y="3648075"/>
          <p14:tracePt t="166713" x="7400925" y="3633788"/>
          <p14:tracePt t="166730" x="7315200" y="3614738"/>
          <p14:tracePt t="166747" x="7243763" y="3605213"/>
          <p14:tracePt t="166763" x="7172325" y="3605213"/>
          <p14:tracePt t="166780" x="7105650" y="3605213"/>
          <p14:tracePt t="166782" x="7072313" y="3605213"/>
          <p14:tracePt t="166797" x="7019925" y="3605213"/>
          <p14:tracePt t="166813" x="6953250" y="3609975"/>
          <p14:tracePt t="166830" x="6881813" y="3614738"/>
          <p14:tracePt t="166847" x="6734175" y="3624263"/>
          <p14:tracePt t="166863" x="6653213" y="3633788"/>
          <p14:tracePt t="166880" x="6581775" y="3648075"/>
          <p14:tracePt t="166897" x="6529388" y="3652838"/>
          <p14:tracePt t="166914" x="6453188" y="3667125"/>
          <p14:tracePt t="166930" x="6415088" y="3671888"/>
          <p14:tracePt t="166947" x="6376988" y="3671888"/>
          <p14:tracePt t="166963" x="6348413" y="3671888"/>
          <p14:tracePt t="166980" x="6324600" y="3671888"/>
          <p14:tracePt t="166997" x="6315075" y="3671888"/>
          <p14:tracePt t="167013" x="6305550" y="3671888"/>
          <p14:tracePt t="167030" x="6296025" y="3676650"/>
          <p14:tracePt t="167046" x="6286500" y="3681413"/>
          <p14:tracePt t="167063" x="6267450" y="3695700"/>
          <p14:tracePt t="167080" x="6229350" y="3714750"/>
          <p14:tracePt t="167097" x="6181725" y="3738563"/>
          <p14:tracePt t="167113" x="6148388" y="3757613"/>
          <p14:tracePt t="167130" x="6134100" y="3767138"/>
          <p14:tracePt t="167147" x="6119813" y="3771900"/>
          <p14:tracePt t="167163" x="6110288" y="3771900"/>
          <p14:tracePt t="167180" x="6105525" y="3771900"/>
          <p14:tracePt t="167197" x="6096000" y="3771900"/>
          <p14:tracePt t="167230" x="6091238" y="3771900"/>
          <p14:tracePt t="167267" x="6091238" y="3776663"/>
          <p14:tracePt t="167346" x="6091238" y="3781425"/>
          <p14:tracePt t="167369" x="6091238" y="3786188"/>
          <p14:tracePt t="167376" x="6091238" y="3790950"/>
          <p14:tracePt t="167384" x="6100763" y="3795713"/>
          <p14:tracePt t="167397" x="6110288" y="3810000"/>
          <p14:tracePt t="167413" x="6215063" y="3862388"/>
          <p14:tracePt t="167430" x="6310313" y="3890963"/>
          <p14:tracePt t="167446" x="6386513" y="3914775"/>
          <p14:tracePt t="167463" x="6462713" y="3933825"/>
          <p14:tracePt t="167480" x="6500813" y="3943350"/>
          <p14:tracePt t="167497" x="6534150" y="3943350"/>
          <p14:tracePt t="167513" x="6572250" y="3943350"/>
          <p14:tracePt t="167530" x="6629400" y="3943350"/>
          <p14:tracePt t="167546" x="6667500" y="3943350"/>
          <p14:tracePt t="167563" x="6710363" y="3943350"/>
          <p14:tracePt t="167580" x="6753225" y="3943350"/>
          <p14:tracePt t="167597" x="6805613" y="3943350"/>
          <p14:tracePt t="167613" x="6838950" y="3943350"/>
          <p14:tracePt t="167630" x="6867525" y="3943350"/>
          <p14:tracePt t="167647" x="6929438" y="3938588"/>
          <p14:tracePt t="167663" x="6972300" y="3938588"/>
          <p14:tracePt t="167680" x="7015163" y="3938588"/>
          <p14:tracePt t="167697" x="7067550" y="3938588"/>
          <p14:tracePt t="167713" x="7124700" y="3938588"/>
          <p14:tracePt t="167730" x="7167563" y="3938588"/>
          <p14:tracePt t="167747" x="7210425" y="3929063"/>
          <p14:tracePt t="167763" x="7248525" y="3919538"/>
          <p14:tracePt t="167780" x="7324725" y="3910013"/>
          <p14:tracePt t="167797" x="7377113" y="3900488"/>
          <p14:tracePt t="167813" x="7429500" y="3886200"/>
          <p14:tracePt t="167830" x="7491413" y="3862388"/>
          <p14:tracePt t="167846" x="7524750" y="3852863"/>
          <p14:tracePt t="167863" x="7548563" y="3833813"/>
          <p14:tracePt t="167880" x="7572375" y="3814763"/>
          <p14:tracePt t="167897" x="7586663" y="3805238"/>
          <p14:tracePt t="167913" x="7591425" y="3795713"/>
          <p14:tracePt t="167930" x="7596188" y="3790950"/>
          <p14:tracePt t="167946" x="7596188" y="3786188"/>
          <p14:tracePt t="167963" x="7596188" y="3776663"/>
          <p14:tracePt t="167980" x="7591425" y="3767138"/>
          <p14:tracePt t="167997" x="7562850" y="3757613"/>
          <p14:tracePt t="168013" x="7519988" y="3729038"/>
          <p14:tracePt t="168030" x="7405688" y="3686175"/>
          <p14:tracePt t="168046" x="7353300" y="3671888"/>
          <p14:tracePt t="168063" x="7315200" y="3652838"/>
          <p14:tracePt t="168080" x="7239000" y="3629025"/>
          <p14:tracePt t="168096" x="7186613" y="3609975"/>
          <p14:tracePt t="168113" x="7134225" y="3600450"/>
          <p14:tracePt t="168130" x="7062788" y="3586163"/>
          <p14:tracePt t="168147" x="6967538" y="3586163"/>
          <p14:tracePt t="168163" x="6919913" y="3586163"/>
          <p14:tracePt t="168180" x="6862763" y="3590925"/>
          <p14:tracePt t="168196" x="6791325" y="3595688"/>
          <p14:tracePt t="168213" x="6681788" y="3609975"/>
          <p14:tracePt t="168230" x="6619875" y="3619500"/>
          <p14:tracePt t="168246" x="6572250" y="3633788"/>
          <p14:tracePt t="168263" x="6515100" y="3633788"/>
          <p14:tracePt t="168280" x="6481763" y="3633788"/>
          <p14:tracePt t="168296" x="6448425" y="3633788"/>
          <p14:tracePt t="168313" x="6400800" y="3638550"/>
          <p14:tracePt t="168330" x="6343650" y="3643313"/>
          <p14:tracePt t="168347" x="6305550" y="3657600"/>
          <p14:tracePt t="168363" x="6276975" y="3657600"/>
          <p14:tracePt t="168380" x="6253163" y="3662363"/>
          <p14:tracePt t="168397" x="6229350" y="3671888"/>
          <p14:tracePt t="168413" x="6215063" y="3676650"/>
          <p14:tracePt t="168430" x="6210300" y="3681413"/>
          <p14:tracePt t="168447" x="6200775" y="3681413"/>
          <p14:tracePt t="168463" x="6196013" y="3681413"/>
          <p14:tracePt t="168480" x="6191250" y="3681413"/>
          <p14:tracePt t="168513" x="6191250" y="3695700"/>
          <p14:tracePt t="168530" x="6191250" y="3733800"/>
          <p14:tracePt t="168546" x="6205538" y="3767138"/>
          <p14:tracePt t="168563" x="6219825" y="3805238"/>
          <p14:tracePt t="168580" x="6262688" y="3843338"/>
          <p14:tracePt t="168596" x="6310313" y="3852863"/>
          <p14:tracePt t="168613" x="6367463" y="3867150"/>
          <p14:tracePt t="168630" x="6486525" y="3881438"/>
          <p14:tracePt t="168646" x="6586538" y="3881438"/>
          <p14:tracePt t="168663" x="6691313" y="3881438"/>
          <p14:tracePt t="168680" x="6791325" y="3881438"/>
          <p14:tracePt t="168696" x="6910388" y="3857625"/>
          <p14:tracePt t="168713" x="7010400" y="3814763"/>
          <p14:tracePt t="168730" x="7096125" y="3767138"/>
          <p14:tracePt t="168746" x="7196138" y="3709988"/>
          <p14:tracePt t="168763" x="7300913" y="3648075"/>
          <p14:tracePt t="168780" x="7339013" y="3624263"/>
          <p14:tracePt t="168796" x="7362825" y="3600450"/>
          <p14:tracePt t="168813" x="7367588" y="3590925"/>
          <p14:tracePt t="168830" x="7372350" y="3581400"/>
          <p14:tracePt t="168846" x="7372350" y="3576638"/>
          <p14:tracePt t="168863" x="7367588" y="3567113"/>
          <p14:tracePt t="168880" x="7310438" y="3543300"/>
          <p14:tracePt t="168896" x="7224713" y="3519488"/>
          <p14:tracePt t="168913" x="7138988" y="3495675"/>
          <p14:tracePt t="168930" x="7058025" y="3490913"/>
          <p14:tracePt t="168946" x="6953250" y="3481388"/>
          <p14:tracePt t="168963" x="6896100" y="3481388"/>
          <p14:tracePt t="168980" x="6858000" y="3481388"/>
          <p14:tracePt t="168996" x="6829425" y="3481388"/>
          <p14:tracePt t="169013" x="6810375" y="3481388"/>
          <p14:tracePt t="169030" x="6805613" y="3481388"/>
          <p14:tracePt t="169046" x="6796088" y="3481388"/>
          <p14:tracePt t="169063" x="6781800" y="3481388"/>
          <p14:tracePt t="169080" x="6753225" y="3486150"/>
          <p14:tracePt t="169096" x="6719888" y="3490913"/>
          <p14:tracePt t="169113" x="6681788" y="3509963"/>
          <p14:tracePt t="169130" x="6619875" y="3529013"/>
          <p14:tracePt t="169146" x="6596063" y="3533775"/>
          <p14:tracePt t="169163" x="6586538" y="3533775"/>
          <p14:tracePt t="169180" x="6577013" y="3533775"/>
          <p14:tracePt t="169196" x="6572250" y="3533775"/>
          <p14:tracePt t="169453" x="6519863" y="3676650"/>
          <p14:tracePt t="169460" x="6438900" y="3905250"/>
          <p14:tracePt t="169467" x="6367463" y="4052888"/>
          <p14:tracePt t="169496" x="6019800" y="4595813"/>
          <p14:tracePt t="169530" x="5767388" y="4857750"/>
          <p14:tracePt t="169547" x="5662613" y="4943475"/>
          <p14:tracePt t="169563" x="5519738" y="5062538"/>
          <p14:tracePt t="169580" x="5453063" y="5110163"/>
          <p14:tracePt t="169596" x="5391150" y="5138738"/>
          <p14:tracePt t="169613" x="5314950" y="5167313"/>
          <p14:tracePt t="169630" x="5214938" y="5195888"/>
          <p14:tracePt t="169646" x="5153025" y="5210175"/>
          <p14:tracePt t="169663" x="5100638" y="5219700"/>
          <p14:tracePt t="169680" x="5033963" y="5248275"/>
          <p14:tracePt t="169696" x="4991100" y="5253038"/>
          <p14:tracePt t="169713" x="4943475" y="5267325"/>
          <p14:tracePt t="169730" x="4900613" y="5272088"/>
          <p14:tracePt t="169746" x="4838700" y="5291138"/>
          <p14:tracePt t="169763" x="4795838" y="5310188"/>
          <p14:tracePt t="169780" x="4743450" y="5329238"/>
          <p14:tracePt t="169796" x="4695825" y="5343525"/>
          <p14:tracePt t="169813" x="4633913" y="5362575"/>
          <p14:tracePt t="169830" x="4605338" y="5367338"/>
          <p14:tracePt t="169846" x="4586288" y="5367338"/>
          <p14:tracePt t="169863" x="4552950" y="5367338"/>
          <p14:tracePt t="169880" x="4529138" y="5362575"/>
          <p14:tracePt t="169896" x="4505325" y="5348288"/>
          <p14:tracePt t="169913" x="4486275" y="5338763"/>
          <p14:tracePt t="169930" x="4438650" y="5286375"/>
          <p14:tracePt t="169946" x="4410075" y="5243513"/>
          <p14:tracePt t="169963" x="4371975" y="5195888"/>
          <p14:tracePt t="169980" x="4357688" y="5162550"/>
          <p14:tracePt t="169996" x="4333875" y="5143500"/>
          <p14:tracePt t="170013" x="4319588" y="5133975"/>
          <p14:tracePt t="170030" x="4310063" y="5129213"/>
          <p14:tracePt t="170046" x="4291013" y="5114925"/>
          <p14:tracePt t="170063" x="4281488" y="5114925"/>
          <p14:tracePt t="170080" x="4271963" y="5114925"/>
          <p14:tracePt t="170096" x="4262438" y="5114925"/>
          <p14:tracePt t="170113" x="4238625" y="5124450"/>
          <p14:tracePt t="170130" x="4229100" y="5129213"/>
          <p14:tracePt t="170146" x="4219575" y="5133975"/>
          <p14:tracePt t="170163" x="4214813" y="5133975"/>
          <p14:tracePt t="170180" x="4205288" y="5133975"/>
          <p14:tracePt t="170196" x="4200525" y="5133975"/>
          <p14:tracePt t="170245" x="4205288" y="5133975"/>
          <p14:tracePt t="170253" x="4219575" y="5119688"/>
          <p14:tracePt t="170263" x="4243388" y="5114925"/>
          <p14:tracePt t="170280" x="4295775" y="5095875"/>
          <p14:tracePt t="170297" x="4462463" y="5043488"/>
          <p14:tracePt t="170313" x="4619625" y="5010150"/>
          <p14:tracePt t="170330" x="4776788" y="5000625"/>
          <p14:tracePt t="170346" x="4910138" y="5000625"/>
          <p14:tracePt t="170363" x="5157788" y="5005388"/>
          <p14:tracePt t="170380" x="5291138" y="5005388"/>
          <p14:tracePt t="170396" x="5395913" y="5019675"/>
          <p14:tracePt t="170413" x="5495925" y="5019675"/>
          <p14:tracePt t="170430" x="5653088" y="5038725"/>
          <p14:tracePt t="170446" x="5757863" y="5038725"/>
          <p14:tracePt t="170463" x="5824538" y="5038725"/>
          <p14:tracePt t="170480" x="5919788" y="5038725"/>
          <p14:tracePt t="170496" x="5986463" y="5038725"/>
          <p14:tracePt t="170513" x="6053138" y="5038725"/>
          <p14:tracePt t="170530" x="6167438" y="5033963"/>
          <p14:tracePt t="170546" x="6305550" y="5033963"/>
          <p14:tracePt t="170563" x="6372225" y="5033963"/>
          <p14:tracePt t="170580" x="6434138" y="5033963"/>
          <p14:tracePt t="170596" x="6477000" y="5033963"/>
          <p14:tracePt t="170613" x="6519863" y="5029200"/>
          <p14:tracePt t="170630" x="6543675" y="5029200"/>
          <p14:tracePt t="170646" x="6553200" y="5029200"/>
          <p14:tracePt t="170664" x="6562725" y="5029200"/>
          <p14:tracePt t="170754" x="6557963" y="5029200"/>
          <p14:tracePt t="170767" x="6543675" y="5033963"/>
          <p14:tracePt t="170780" x="6538913" y="5043488"/>
          <p14:tracePt t="170783" x="6524625" y="5048250"/>
          <p14:tracePt t="170796" x="6515100" y="5062538"/>
          <p14:tracePt t="170813" x="6491288" y="5100638"/>
          <p14:tracePt t="170830" x="6467475" y="5133975"/>
          <p14:tracePt t="170846" x="6448425" y="5162550"/>
          <p14:tracePt t="170863" x="6429375" y="5205413"/>
          <p14:tracePt t="170880" x="6424613" y="5224463"/>
          <p14:tracePt t="170896" x="6419850" y="5248275"/>
          <p14:tracePt t="170913" x="6415088" y="5281613"/>
          <p14:tracePt t="170930" x="6415088" y="5300663"/>
          <p14:tracePt t="170946" x="6415088" y="5324475"/>
          <p14:tracePt t="170963" x="6410325" y="5338763"/>
          <p14:tracePt t="170980" x="6405563" y="5357813"/>
          <p14:tracePt t="170996" x="6396038" y="5376863"/>
          <p14:tracePt t="171013" x="6396038" y="5405438"/>
          <p14:tracePt t="171030" x="6396038" y="5434013"/>
          <p14:tracePt t="171046" x="6396038" y="5462588"/>
          <p14:tracePt t="171063" x="6396038" y="5467350"/>
          <p14:tracePt t="171080" x="6396038" y="5472113"/>
          <p14:tracePt t="171113" x="6415088" y="5472113"/>
          <p14:tracePt t="171129" x="6448425" y="5472113"/>
          <p14:tracePt t="171146" x="6500813" y="5462588"/>
          <p14:tracePt t="171163" x="6619875" y="5434013"/>
          <p14:tracePt t="171180" x="6667500" y="5405438"/>
          <p14:tracePt t="171196" x="6715125" y="5381625"/>
          <p14:tracePt t="171213" x="6743700" y="5357813"/>
          <p14:tracePt t="171230" x="6772275" y="5329238"/>
          <p14:tracePt t="171246" x="6786563" y="5310188"/>
          <p14:tracePt t="171263" x="6791325" y="5305425"/>
          <p14:tracePt t="171280" x="6796088" y="5291138"/>
          <p14:tracePt t="171296" x="6796088" y="5272088"/>
          <p14:tracePt t="171313" x="6772275" y="5248275"/>
          <p14:tracePt t="171330" x="6715125" y="5181600"/>
          <p14:tracePt t="171346" x="6615113" y="5081588"/>
          <p14:tracePt t="171363" x="6543675" y="5024438"/>
          <p14:tracePt t="171380" x="6486525" y="4981575"/>
          <p14:tracePt t="171396" x="6448425" y="4962525"/>
          <p14:tracePt t="171413" x="6386513" y="4943475"/>
          <p14:tracePt t="171430" x="6343650" y="4933950"/>
          <p14:tracePt t="171447" x="6300788" y="4933950"/>
          <p14:tracePt t="171463" x="6272213" y="4933950"/>
          <p14:tracePt t="171479" x="6234113" y="4933950"/>
          <p14:tracePt t="171496" x="6205538" y="4933950"/>
          <p14:tracePt t="171513" x="6176963" y="4933950"/>
          <p14:tracePt t="171530" x="6119813" y="4938713"/>
          <p14:tracePt t="171546" x="6086475" y="4948238"/>
          <p14:tracePt t="171563" x="6053138" y="4957763"/>
          <p14:tracePt t="171580" x="6019800" y="4976813"/>
          <p14:tracePt t="171596" x="5981700" y="5019675"/>
          <p14:tracePt t="171613" x="5957888" y="5062538"/>
          <p14:tracePt t="171630" x="5929313" y="5110163"/>
          <p14:tracePt t="171646" x="5919788" y="5148263"/>
          <p14:tracePt t="171663" x="5910263" y="5195888"/>
          <p14:tracePt t="171680" x="5910263" y="5219700"/>
          <p14:tracePt t="171696" x="5915025" y="5253038"/>
          <p14:tracePt t="171713" x="5938838" y="5314950"/>
          <p14:tracePt t="171730" x="5962650" y="5353050"/>
          <p14:tracePt t="171746" x="5991225" y="5391150"/>
          <p14:tracePt t="171763" x="6000750" y="5414963"/>
          <p14:tracePt t="171780" x="6034088" y="5434013"/>
          <p14:tracePt t="171796" x="6072188" y="5448300"/>
          <p14:tracePt t="171813" x="6110288" y="5467350"/>
          <p14:tracePt t="171830" x="6157913" y="5472113"/>
          <p14:tracePt t="171846" x="6234113" y="5481638"/>
          <p14:tracePt t="171863" x="6276975" y="5476875"/>
          <p14:tracePt t="171880" x="6324600" y="5453063"/>
          <p14:tracePt t="171897" x="6381750" y="5400675"/>
          <p14:tracePt t="171913" x="6434138" y="5343525"/>
          <p14:tracePt t="171930" x="6477000" y="5286375"/>
          <p14:tracePt t="171946" x="6519863" y="5224463"/>
          <p14:tracePt t="171963" x="6557963" y="5143500"/>
          <p14:tracePt t="171980" x="6572250" y="5105400"/>
          <p14:tracePt t="171996" x="6572250" y="5076825"/>
          <p14:tracePt t="172013" x="6572250" y="5043488"/>
          <p14:tracePt t="172030" x="6538913" y="4995863"/>
          <p14:tracePt t="172046" x="6515100" y="4972050"/>
          <p14:tracePt t="172063" x="6477000" y="4943475"/>
          <p14:tracePt t="172080" x="6396038" y="4905375"/>
          <p14:tracePt t="172096" x="6334125" y="4891088"/>
          <p14:tracePt t="172113" x="6272213" y="4891088"/>
          <p14:tracePt t="172130" x="6229350" y="4895850"/>
          <p14:tracePt t="172146" x="6176963" y="4914900"/>
          <p14:tracePt t="172163" x="6153150" y="4933950"/>
          <p14:tracePt t="172179" x="6119813" y="4972050"/>
          <p14:tracePt t="172196" x="6096000" y="5019675"/>
          <p14:tracePt t="172213" x="6062663" y="5067300"/>
          <p14:tracePt t="172230" x="6057900" y="5091113"/>
          <p14:tracePt t="172246" x="6053138" y="5100638"/>
          <p14:tracePt t="172263" x="6053138" y="5114925"/>
          <p14:tracePt t="172279" x="6053138" y="5129213"/>
          <p14:tracePt t="172296" x="6053138" y="5138738"/>
          <p14:tracePt t="172313" x="6053138" y="5143500"/>
          <p14:tracePt t="172330" x="6053138" y="5148263"/>
          <p14:tracePt t="172594" x="6024563" y="5081588"/>
          <p14:tracePt t="172602" x="5976938" y="4981575"/>
          <p14:tracePt t="172613" x="5924550" y="4829175"/>
          <p14:tracePt t="172630" x="5834063" y="4567238"/>
          <p14:tracePt t="172646" x="5743575" y="4324350"/>
          <p14:tracePt t="172680" x="5667375" y="4110038"/>
          <p14:tracePt t="172713" x="5638800" y="4010025"/>
          <p14:tracePt t="172730" x="5634038" y="3981450"/>
          <p14:tracePt t="172746" x="5619750" y="3952875"/>
          <p14:tracePt t="172763" x="5610225" y="3905250"/>
          <p14:tracePt t="172779" x="5605463" y="3881438"/>
          <p14:tracePt t="172796" x="5595938" y="3862388"/>
          <p14:tracePt t="172813" x="5586413" y="3852863"/>
          <p14:tracePt t="172830" x="5576888" y="3833813"/>
          <p14:tracePt t="172846" x="5567363" y="3819525"/>
          <p14:tracePt t="172863" x="5553075" y="3814763"/>
          <p14:tracePt t="172880" x="5529263" y="3805238"/>
          <p14:tracePt t="172896" x="5481638" y="3786188"/>
          <p14:tracePt t="172913" x="5457825" y="3776663"/>
          <p14:tracePt t="172929" x="5438775" y="3762375"/>
          <p14:tracePt t="172946" x="5410200" y="3752850"/>
          <p14:tracePt t="172963" x="5400675" y="3743325"/>
          <p14:tracePt t="172979" x="5391150" y="3743325"/>
          <p14:tracePt t="172996" x="5386388" y="3743325"/>
          <p14:tracePt t="173013" x="5376863" y="3743325"/>
          <p14:tracePt t="173030" x="5372100" y="3743325"/>
          <p14:tracePt t="173046" x="5362575" y="3743325"/>
          <p14:tracePt t="173087" x="5367338" y="3743325"/>
          <p14:tracePt t="173096" x="5376863" y="3743325"/>
          <p14:tracePt t="173113" x="5419725" y="3752850"/>
          <p14:tracePt t="173130" x="5543550" y="3752850"/>
          <p14:tracePt t="173146" x="5614988" y="3752850"/>
          <p14:tracePt t="173163" x="5705475" y="3752850"/>
          <p14:tracePt t="173180" x="5795963" y="3752850"/>
          <p14:tracePt t="173196" x="5891213" y="3767138"/>
          <p14:tracePt t="173213" x="5929313" y="3776663"/>
          <p14:tracePt t="173230" x="5948363" y="3776663"/>
          <p14:tracePt t="173246" x="5957888" y="3776663"/>
          <p14:tracePt t="173263" x="5967413" y="3776663"/>
          <p14:tracePt t="173280" x="5972175" y="3776663"/>
          <p14:tracePt t="173296" x="5976938" y="3776663"/>
          <p14:tracePt t="174826" x="5967413" y="3786188"/>
          <p14:tracePt t="174834" x="5929313" y="3819525"/>
          <p14:tracePt t="174846" x="5857875" y="3862388"/>
          <p14:tracePt t="174863" x="5634038" y="4005263"/>
          <p14:tracePt t="174879" x="5391150" y="4157663"/>
          <p14:tracePt t="174896" x="5162550" y="4310063"/>
          <p14:tracePt t="174913" x="4981575" y="4433888"/>
          <p14:tracePt t="174946" x="4595813" y="4667250"/>
          <p14:tracePt t="174980" x="4305300" y="4895850"/>
          <p14:tracePt t="174996" x="4205288" y="4962525"/>
          <p14:tracePt t="175013" x="4119563" y="5010150"/>
          <p14:tracePt t="175029" x="4052888" y="5048250"/>
          <p14:tracePt t="175046" x="3967163" y="5105400"/>
          <p14:tracePt t="175063" x="3910013" y="5138738"/>
          <p14:tracePt t="175080" x="3871913" y="5162550"/>
          <p14:tracePt t="175096" x="3848100" y="5176838"/>
          <p14:tracePt t="175113" x="3833813" y="5186363"/>
          <p14:tracePt t="175129" x="3824288" y="5191125"/>
          <p14:tracePt t="175146" x="3819525" y="5191125"/>
          <p14:tracePt t="175163" x="3810000" y="5191125"/>
          <p14:tracePt t="175179" x="3800475" y="5195888"/>
          <p14:tracePt t="175196" x="3781425" y="5205413"/>
          <p14:tracePt t="175213" x="3757613" y="5205413"/>
          <p14:tracePt t="175229" x="3733800" y="5200650"/>
          <p14:tracePt t="175246" x="3714750" y="5176838"/>
          <p14:tracePt t="175263" x="3700463" y="5114925"/>
          <p14:tracePt t="175279" x="3705225" y="4981575"/>
          <p14:tracePt t="175281" x="3714750" y="4914900"/>
          <p14:tracePt t="175297" x="3738563" y="4829175"/>
          <p14:tracePt t="175313" x="3767138" y="4772025"/>
          <p14:tracePt t="175329" x="3790950" y="4743450"/>
          <p14:tracePt t="175346" x="3819525" y="4714875"/>
          <p14:tracePt t="175363" x="3824288" y="4705350"/>
          <p14:tracePt t="175379" x="3833813" y="4700588"/>
          <p14:tracePt t="175396" x="3838575" y="4700588"/>
          <p14:tracePt t="175442" x="3838575" y="4705350"/>
          <p14:tracePt t="175450" x="3838575" y="4710113"/>
          <p14:tracePt t="175463" x="3838575" y="4714875"/>
          <p14:tracePt t="175479" x="3838575" y="4733925"/>
          <p14:tracePt t="175496" x="3838575" y="4748213"/>
          <p14:tracePt t="175513" x="3838575" y="4757738"/>
          <p14:tracePt t="175529" x="3838575" y="4781550"/>
          <p14:tracePt t="175546" x="3838575" y="4800600"/>
          <p14:tracePt t="175562" x="3838575" y="4810125"/>
          <p14:tracePt t="175579" x="3838575" y="4814888"/>
          <p14:tracePt t="175596" x="3838575" y="4829175"/>
          <p14:tracePt t="175613" x="3838575" y="4843463"/>
          <p14:tracePt t="175629" x="3838575" y="4872038"/>
          <p14:tracePt t="175646" x="3838575" y="4891088"/>
          <p14:tracePt t="175662" x="3838575" y="4924425"/>
          <p14:tracePt t="175679" x="3838575" y="4938713"/>
          <p14:tracePt t="175696" x="3833813" y="4953000"/>
          <p14:tracePt t="175713" x="3824288" y="4976813"/>
          <p14:tracePt t="175729" x="3814763" y="5038725"/>
          <p14:tracePt t="175747" x="3805238" y="5086350"/>
          <p14:tracePt t="175763" x="3800475" y="5138738"/>
          <p14:tracePt t="175780" x="3800475" y="5186363"/>
          <p14:tracePt t="175796" x="3800475" y="5205413"/>
          <p14:tracePt t="175813" x="3800475" y="5219700"/>
          <p14:tracePt t="175829" x="3800475" y="5243513"/>
          <p14:tracePt t="175846" x="3810000" y="5281613"/>
          <p14:tracePt t="175862" x="3814763" y="5324475"/>
          <p14:tracePt t="175879" x="3819525" y="5372100"/>
          <p14:tracePt t="175896" x="3833813" y="5405438"/>
          <p14:tracePt t="175912" x="3843338" y="5448300"/>
          <p14:tracePt t="175929" x="3848100" y="5476875"/>
          <p14:tracePt t="175946" x="3857625" y="5500688"/>
          <p14:tracePt t="175963" x="3881438" y="5534025"/>
          <p14:tracePt t="175980" x="3886200" y="5548313"/>
          <p14:tracePt t="175996" x="3890963" y="5557838"/>
          <p14:tracePt t="176013" x="3900488" y="5562600"/>
          <p14:tracePt t="176029" x="3905250" y="5567363"/>
          <p14:tracePt t="176046" x="3910013" y="5567363"/>
          <p14:tracePt t="176063" x="3924300" y="5567363"/>
          <p14:tracePt t="176079" x="3943350" y="5557838"/>
          <p14:tracePt t="176096" x="4000500" y="5510213"/>
          <p14:tracePt t="176113" x="4038600" y="5481638"/>
          <p14:tracePt t="176129" x="4081463" y="5448300"/>
          <p14:tracePt t="176146" x="4124325" y="5419725"/>
          <p14:tracePt t="176163" x="4176713" y="5381625"/>
          <p14:tracePt t="176179" x="4200525" y="5357813"/>
          <p14:tracePt t="176196" x="4224338" y="5334000"/>
          <p14:tracePt t="176213" x="4257675" y="5281613"/>
          <p14:tracePt t="176229" x="4291013" y="5195888"/>
          <p14:tracePt t="176246" x="4314825" y="5110163"/>
          <p14:tracePt t="176263" x="4329113" y="5038725"/>
          <p14:tracePt t="176279" x="4329113" y="4967288"/>
          <p14:tracePt t="176296" x="4319588" y="4943475"/>
          <p14:tracePt t="176313" x="4314825" y="4919663"/>
          <p14:tracePt t="176330" x="4286250" y="4895850"/>
          <p14:tracePt t="176346" x="4248150" y="4872038"/>
          <p14:tracePt t="176363" x="4205288" y="4857750"/>
          <p14:tracePt t="176380" x="4157663" y="4848225"/>
          <p14:tracePt t="176396" x="4100513" y="4833938"/>
          <p14:tracePt t="176413" x="4076700" y="4829175"/>
          <p14:tracePt t="176429" x="4052888" y="4824413"/>
          <p14:tracePt t="176446" x="4033838" y="4819650"/>
          <p14:tracePt t="176462" x="4000500" y="4819650"/>
          <p14:tracePt t="176479" x="3976688" y="4819650"/>
          <p14:tracePt t="176496" x="3957638" y="4824413"/>
          <p14:tracePt t="176512" x="3933825" y="4843463"/>
          <p14:tracePt t="176529" x="3895725" y="4872038"/>
          <p14:tracePt t="176546" x="3871913" y="4900613"/>
          <p14:tracePt t="176562" x="3833813" y="4938713"/>
          <p14:tracePt t="176579" x="3790950" y="5043488"/>
          <p14:tracePt t="176596" x="3762375" y="5110163"/>
          <p14:tracePt t="176612" x="3748088" y="5162550"/>
          <p14:tracePt t="176629" x="3748088" y="5195888"/>
          <p14:tracePt t="176646" x="3748088" y="5243513"/>
          <p14:tracePt t="176662" x="3748088" y="5272088"/>
          <p14:tracePt t="176679" x="3757613" y="5314950"/>
          <p14:tracePt t="176696" x="3762375" y="5372100"/>
          <p14:tracePt t="176713" x="3786188" y="5462588"/>
          <p14:tracePt t="176729" x="3790950" y="5510213"/>
          <p14:tracePt t="176746" x="3795713" y="5538788"/>
          <p14:tracePt t="176763" x="3814763" y="5567363"/>
          <p14:tracePt t="176779" x="3824288" y="5581650"/>
          <p14:tracePt t="176796" x="3838575" y="5591175"/>
          <p14:tracePt t="176812" x="3862388" y="5600700"/>
          <p14:tracePt t="176829" x="3900488" y="5610225"/>
          <p14:tracePt t="176846" x="3929063" y="5614988"/>
          <p14:tracePt t="176862" x="3971925" y="5614988"/>
          <p14:tracePt t="176879" x="4014788" y="5614988"/>
          <p14:tracePt t="176896" x="4090988" y="5614988"/>
          <p14:tracePt t="176912" x="4129088" y="5600700"/>
          <p14:tracePt t="176929" x="4171950" y="5595938"/>
          <p14:tracePt t="176946" x="4219575" y="5576888"/>
          <p14:tracePt t="176962" x="4238625" y="5567363"/>
          <p14:tracePt t="176979" x="4267200" y="5529263"/>
          <p14:tracePt t="176996" x="4300538" y="5481638"/>
          <p14:tracePt t="177012" x="4348163" y="5400675"/>
          <p14:tracePt t="177029" x="4367213" y="5343525"/>
          <p14:tracePt t="177046" x="4376738" y="5295900"/>
          <p14:tracePt t="177062" x="4376738" y="5243513"/>
          <p14:tracePt t="177079" x="4371975" y="5153025"/>
          <p14:tracePt t="177096" x="4357688" y="5105400"/>
          <p14:tracePt t="177112" x="4338638" y="5062538"/>
          <p14:tracePt t="177129" x="4314825" y="5033963"/>
          <p14:tracePt t="177146" x="4271963" y="4981575"/>
          <p14:tracePt t="177163" x="4248150" y="4953000"/>
          <p14:tracePt t="177179" x="4210050" y="4929188"/>
          <p14:tracePt t="177196" x="4176713" y="4891088"/>
          <p14:tracePt t="177212" x="4152900" y="4872038"/>
          <p14:tracePt t="177229" x="4129088" y="4857750"/>
          <p14:tracePt t="177246" x="4105275" y="4843463"/>
          <p14:tracePt t="177262" x="4071938" y="4833938"/>
          <p14:tracePt t="177279" x="4052888" y="4833938"/>
          <p14:tracePt t="177296" x="4029075" y="4833938"/>
          <p14:tracePt t="177312" x="4005263" y="4838700"/>
          <p14:tracePt t="177329" x="3971925" y="4857750"/>
          <p14:tracePt t="177346" x="3943350" y="4876800"/>
          <p14:tracePt t="177362" x="3914775" y="4886325"/>
          <p14:tracePt t="177379" x="3876675" y="4914900"/>
          <p14:tracePt t="177396" x="3852863" y="4953000"/>
          <p14:tracePt t="177412" x="3829050" y="5000625"/>
          <p14:tracePt t="177429" x="3800475" y="5053013"/>
          <p14:tracePt t="177446" x="3771900" y="5124450"/>
          <p14:tracePt t="177462" x="3767138" y="5157788"/>
          <p14:tracePt t="177479" x="3762375" y="5191125"/>
          <p14:tracePt t="177496" x="3762375" y="5233988"/>
          <p14:tracePt t="177512" x="3786188" y="5334000"/>
          <p14:tracePt t="177529" x="3800475" y="5405438"/>
          <p14:tracePt t="177546" x="3805238" y="5467350"/>
          <p14:tracePt t="177563" x="3819525" y="5519738"/>
          <p14:tracePt t="177579" x="3824288" y="5543550"/>
          <p14:tracePt t="177596" x="3833813" y="5557838"/>
          <p14:tracePt t="177612" x="3843338" y="5576888"/>
          <p14:tracePt t="177629" x="3862388" y="5595938"/>
          <p14:tracePt t="177646" x="3876675" y="5605463"/>
          <p14:tracePt t="177662" x="3886200" y="5624513"/>
          <p14:tracePt t="177679" x="3900488" y="5634038"/>
          <p14:tracePt t="177696" x="3914775" y="5643563"/>
          <p14:tracePt t="177712" x="3933825" y="5648325"/>
          <p14:tracePt t="177729" x="3952875" y="5653088"/>
          <p14:tracePt t="177746" x="3981450" y="5653088"/>
          <p14:tracePt t="177762" x="4057650" y="5653088"/>
          <p14:tracePt t="177779" x="4105275" y="5648325"/>
          <p14:tracePt t="177796" x="4167188" y="5638800"/>
          <p14:tracePt t="177812" x="4248150" y="5595938"/>
          <p14:tracePt t="177829" x="4305300" y="5529263"/>
          <p14:tracePt t="177846" x="4367213" y="5438775"/>
          <p14:tracePt t="177862" x="4414838" y="5348288"/>
          <p14:tracePt t="177879" x="4462463" y="5248275"/>
          <p14:tracePt t="177896" x="4467225" y="5186363"/>
          <p14:tracePt t="177912" x="4467225" y="5095875"/>
          <p14:tracePt t="177929" x="4457700" y="5014913"/>
          <p14:tracePt t="177946" x="4419600" y="4910138"/>
          <p14:tracePt t="177962" x="4381500" y="4867275"/>
          <p14:tracePt t="177979" x="4348163" y="4833938"/>
          <p14:tracePt t="177996" x="4286250" y="4795838"/>
          <p14:tracePt t="178012" x="4243388" y="4781550"/>
          <p14:tracePt t="178029" x="4205288" y="4767263"/>
          <p14:tracePt t="178046" x="4162425" y="4762500"/>
          <p14:tracePt t="178062" x="4110038" y="4762500"/>
          <p14:tracePt t="178079" x="4071938" y="4767263"/>
          <p14:tracePt t="178096" x="4043363" y="4786313"/>
          <p14:tracePt t="178112" x="4010025" y="4800600"/>
          <p14:tracePt t="178129" x="3967163" y="4843463"/>
          <p14:tracePt t="178146" x="3938588" y="4891088"/>
          <p14:tracePt t="178162" x="3895725" y="4967288"/>
          <p14:tracePt t="178179" x="3867150" y="5038725"/>
          <p14:tracePt t="178196" x="3852863" y="5091113"/>
          <p14:tracePt t="178212" x="3848100" y="5138738"/>
          <p14:tracePt t="178229" x="3838575" y="5229225"/>
          <p14:tracePt t="178246" x="3848100" y="5357813"/>
          <p14:tracePt t="178262" x="3848100" y="5419725"/>
          <p14:tracePt t="178279" x="3862388" y="5453063"/>
          <p14:tracePt t="178296" x="3867150" y="5491163"/>
          <p14:tracePt t="178297" x="3871913" y="5500688"/>
          <p14:tracePt t="178312" x="3876675" y="5524500"/>
          <p14:tracePt t="178329" x="3881438" y="5534025"/>
          <p14:tracePt t="178346" x="3890963" y="5543550"/>
          <p14:tracePt t="178362" x="3895725" y="5553075"/>
          <p14:tracePt t="178379" x="3910013" y="5572125"/>
          <p14:tracePt t="178396" x="3929063" y="5595938"/>
          <p14:tracePt t="178412" x="3943350" y="5614988"/>
          <p14:tracePt t="178429" x="3952875" y="5629275"/>
          <p14:tracePt t="178446" x="3971925" y="5634038"/>
          <p14:tracePt t="178462" x="3976688" y="5638800"/>
          <p14:tracePt t="181520" x="4010025" y="5476875"/>
          <p14:tracePt t="181528" x="4105275" y="5119688"/>
          <p14:tracePt t="181536" x="4162425" y="4829175"/>
          <p14:tracePt t="181546" x="4262438" y="4381500"/>
          <p14:tracePt t="181563" x="4348163" y="3814763"/>
          <p14:tracePt t="181579" x="4491038" y="2957513"/>
          <p14:tracePt t="181613" x="4638675" y="2424113"/>
          <p14:tracePt t="181646" x="4795838" y="2071688"/>
          <p14:tracePt t="181663" x="4824413" y="1995488"/>
          <p14:tracePt t="181679" x="4852988" y="1943100"/>
          <p14:tracePt t="181696" x="4886325" y="1890713"/>
          <p14:tracePt t="181712" x="4900613" y="1866900"/>
          <p14:tracePt t="181729" x="4914900" y="1847850"/>
          <p14:tracePt t="181746" x="4938713" y="1828800"/>
          <p14:tracePt t="181762" x="4986338" y="1804988"/>
          <p14:tracePt t="181779" x="5019675" y="1790700"/>
          <p14:tracePt t="181796" x="5048250" y="1785938"/>
          <p14:tracePt t="181812" x="5086350" y="1776413"/>
          <p14:tracePt t="181829" x="5148263" y="1747838"/>
          <p14:tracePt t="181846" x="5195888" y="1724025"/>
          <p14:tracePt t="181862" x="5233988" y="1685925"/>
          <p14:tracePt t="181879" x="5267325" y="1647825"/>
          <p14:tracePt t="181896" x="5291138" y="1624013"/>
          <p14:tracePt t="181912" x="5305425" y="1609725"/>
          <p14:tracePt t="181929" x="5310188" y="1600200"/>
          <p14:tracePt t="181946" x="5310188" y="1581150"/>
          <p14:tracePt t="181962" x="5300663" y="1566863"/>
          <p14:tracePt t="181979" x="5272088" y="1543050"/>
          <p14:tracePt t="181996" x="5181600" y="1519238"/>
          <p14:tracePt t="182012" x="5043488" y="1504950"/>
          <p14:tracePt t="182029" x="4972050" y="1504950"/>
          <p14:tracePt t="182046" x="4886325" y="1528763"/>
          <p14:tracePt t="182062" x="4762500" y="1600200"/>
          <p14:tracePt t="182079" x="4691063" y="1662113"/>
          <p14:tracePt t="182096" x="4638675" y="1719263"/>
          <p14:tracePt t="182112" x="4586288" y="1781175"/>
          <p14:tracePt t="182129" x="4529138" y="1866900"/>
          <p14:tracePt t="182145" x="4500563" y="1938338"/>
          <p14:tracePt t="182162" x="4486275" y="2014538"/>
          <p14:tracePt t="182179" x="4471988" y="2062163"/>
          <p14:tracePt t="182195" x="4471988" y="2124075"/>
          <p14:tracePt t="182212" x="4471988" y="2162175"/>
          <p14:tracePt t="182229" x="4481513" y="2195513"/>
          <p14:tracePt t="182245" x="4491038" y="2228850"/>
          <p14:tracePt t="182262" x="4514850" y="2266950"/>
          <p14:tracePt t="182279" x="4538663" y="2290763"/>
          <p14:tracePt t="182295" x="4572000" y="2314575"/>
          <p14:tracePt t="182312" x="4643438" y="2357438"/>
          <p14:tracePt t="182329" x="4686300" y="2366963"/>
          <p14:tracePt t="182346" x="4729163" y="2386013"/>
          <p14:tracePt t="182362" x="4776788" y="2405063"/>
          <p14:tracePt t="182379" x="4852988" y="2419350"/>
          <p14:tracePt t="182395" x="4910138" y="2419350"/>
          <p14:tracePt t="182412" x="4981575" y="2409825"/>
          <p14:tracePt t="182429" x="5043488" y="2395538"/>
          <p14:tracePt t="182445" x="5114925" y="2357438"/>
          <p14:tracePt t="182462" x="5157788" y="2333625"/>
          <p14:tracePt t="182479" x="5191125" y="2305050"/>
          <p14:tracePt t="182495" x="5257800" y="2262188"/>
          <p14:tracePt t="182512" x="5305425" y="2228850"/>
          <p14:tracePt t="182529" x="5348288" y="2195513"/>
          <p14:tracePt t="182545" x="5386388" y="2157413"/>
          <p14:tracePt t="182562" x="5434013" y="2100263"/>
          <p14:tracePt t="182579" x="5457825" y="2062163"/>
          <p14:tracePt t="182595" x="5472113" y="2024063"/>
          <p14:tracePt t="182612" x="5476875" y="1990725"/>
          <p14:tracePt t="182629" x="5467350" y="1928813"/>
          <p14:tracePt t="182647" x="5438775" y="1890713"/>
          <p14:tracePt t="182662" x="5381625" y="1819275"/>
          <p14:tracePt t="182679" x="5291138" y="1719263"/>
          <p14:tracePt t="182695" x="5233988" y="1676400"/>
          <p14:tracePt t="182712" x="5153025" y="1628775"/>
          <p14:tracePt t="182729" x="5081588" y="1600200"/>
          <p14:tracePt t="182746" x="5010150" y="1581150"/>
          <p14:tracePt t="182762" x="4972050" y="1581150"/>
          <p14:tracePt t="182779" x="4953000" y="1581150"/>
          <p14:tracePt t="182795" x="4929188" y="1590675"/>
          <p14:tracePt t="182812" x="4910138" y="1614488"/>
          <p14:tracePt t="182829" x="4891088" y="1638300"/>
          <p14:tracePt t="182845" x="4867275" y="1662113"/>
          <p14:tracePt t="182862" x="4843463" y="1695450"/>
          <p14:tracePt t="182879" x="4833938" y="1719263"/>
          <p14:tracePt t="182895" x="4814888" y="1743075"/>
          <p14:tracePt t="182912" x="4795838" y="1766888"/>
          <p14:tracePt t="182929" x="4786313" y="1785938"/>
          <p14:tracePt t="182945" x="4781550" y="1795463"/>
          <p14:tracePt t="182962" x="4781550" y="1800225"/>
          <p14:tracePt t="182979" x="4776788" y="1804988"/>
          <p14:tracePt t="182995" x="4776788" y="1824038"/>
          <p14:tracePt t="183012" x="4776788" y="1843088"/>
          <p14:tracePt t="183029" x="4776788" y="1881188"/>
          <p14:tracePt t="183046" x="4776788" y="1914525"/>
          <p14:tracePt t="183062" x="4776788" y="1947863"/>
          <p14:tracePt t="183079" x="4776788" y="1962150"/>
          <p14:tracePt t="183096" x="4776788" y="1976438"/>
          <p14:tracePt t="183112" x="4776788" y="1995488"/>
          <p14:tracePt t="183129" x="4781550" y="2005013"/>
          <p14:tracePt t="183145" x="4795838" y="2028825"/>
          <p14:tracePt t="183162" x="4800600" y="2052638"/>
          <p14:tracePt t="183179" x="4805363" y="2071688"/>
          <p14:tracePt t="183195" x="4805363" y="2081213"/>
          <p14:tracePt t="183212" x="4805363" y="2085975"/>
          <p14:tracePt t="183229" x="4805363" y="2090738"/>
          <p14:tracePt t="183245" x="4805363" y="2095500"/>
          <p14:tracePt t="183656" x="4838700" y="2166938"/>
          <p14:tracePt t="183665" x="4886325" y="2257425"/>
          <p14:tracePt t="183670" x="4962525" y="2414588"/>
          <p14:tracePt t="183679" x="5033963" y="2562225"/>
          <p14:tracePt t="183696" x="5157788" y="2795588"/>
          <p14:tracePt t="183712" x="5272088" y="2971800"/>
          <p14:tracePt t="183730" x="5405438" y="3300413"/>
          <p14:tracePt t="183762" x="5500688" y="3524250"/>
          <p14:tracePt t="183796" x="5543550" y="3690938"/>
          <p14:tracePt t="183812" x="5543550" y="3714750"/>
          <p14:tracePt t="184053" x="5553075" y="3724275"/>
          <p14:tracePt t="184060" x="5562600" y="3738563"/>
          <p14:tracePt t="184068" x="5576888" y="3743325"/>
          <p14:tracePt t="184079" x="5586413" y="3748088"/>
          <p14:tracePt t="184096" x="5619750" y="3757613"/>
          <p14:tracePt t="184112" x="5643563" y="3767138"/>
          <p14:tracePt t="184129" x="5662613" y="3771900"/>
          <p14:tracePt t="184145" x="5686425" y="3771900"/>
          <p14:tracePt t="184162" x="5700713" y="3771900"/>
          <p14:tracePt t="184179" x="5710238" y="3771900"/>
          <p14:tracePt t="184195" x="5715000" y="3771900"/>
          <p14:tracePt t="184212" x="5719763" y="3771900"/>
          <p14:tracePt t="184245" x="5719763" y="3767138"/>
          <p14:tracePt t="184263" x="5719763" y="3757613"/>
          <p14:tracePt t="184279" x="5695950" y="3738563"/>
          <p14:tracePt t="184295" x="5662613" y="3724275"/>
          <p14:tracePt t="184312" x="5629275" y="3724275"/>
          <p14:tracePt t="184329" x="5591175" y="3724275"/>
          <p14:tracePt t="184345" x="5529263" y="3752850"/>
          <p14:tracePt t="184362" x="5505450" y="3786188"/>
          <p14:tracePt t="184379" x="5472113" y="3843338"/>
          <p14:tracePt t="184395" x="5453063" y="3881438"/>
          <p14:tracePt t="184412" x="5429250" y="3929063"/>
          <p14:tracePt t="184429" x="5419725" y="3967163"/>
          <p14:tracePt t="184445" x="5414963" y="4000500"/>
          <p14:tracePt t="184462" x="5414963" y="4043363"/>
          <p14:tracePt t="184479" x="5414963" y="4119563"/>
          <p14:tracePt t="184495" x="5424488" y="4162425"/>
          <p14:tracePt t="184512" x="5434013" y="4200525"/>
          <p14:tracePt t="184529" x="5457825" y="4243388"/>
          <p14:tracePt t="184545" x="5467350" y="4257675"/>
          <p14:tracePt t="184562" x="5491163" y="4271963"/>
          <p14:tracePt t="184578" x="5514975" y="4291013"/>
          <p14:tracePt t="184595" x="5557838" y="4319588"/>
          <p14:tracePt t="184612" x="5595938" y="4338638"/>
          <p14:tracePt t="184629" x="5638800" y="4357688"/>
          <p14:tracePt t="184645" x="5676900" y="4371975"/>
          <p14:tracePt t="184662" x="5724525" y="4381500"/>
          <p14:tracePt t="184680" x="5757863" y="4381500"/>
          <p14:tracePt t="184696" x="5795963" y="4381500"/>
          <p14:tracePt t="184712" x="5838825" y="4381500"/>
          <p14:tracePt t="184728" x="5872163" y="4371975"/>
          <p14:tracePt t="184745" x="5900738" y="4362450"/>
          <p14:tracePt t="184762" x="5934075" y="4357688"/>
          <p14:tracePt t="184779" x="5986463" y="4333875"/>
          <p14:tracePt t="184795" x="6015038" y="4319588"/>
          <p14:tracePt t="184812" x="6038850" y="4305300"/>
          <p14:tracePt t="184829" x="6053138" y="4286250"/>
          <p14:tracePt t="184845" x="6081713" y="4252913"/>
          <p14:tracePt t="184862" x="6100763" y="4229100"/>
          <p14:tracePt t="184878" x="6105525" y="4205288"/>
          <p14:tracePt t="184895" x="6115050" y="4171950"/>
          <p14:tracePt t="184912" x="6115050" y="4138613"/>
          <p14:tracePt t="184929" x="6105525" y="4110038"/>
          <p14:tracePt t="184945" x="6086475" y="4076700"/>
          <p14:tracePt t="184962" x="6057900" y="4043363"/>
          <p14:tracePt t="184978" x="6029325" y="4019550"/>
          <p14:tracePt t="184995" x="5995988" y="3995738"/>
          <p14:tracePt t="185012" x="5957888" y="3971925"/>
          <p14:tracePt t="185028" x="5881688" y="3938588"/>
          <p14:tracePt t="185045" x="5824538" y="3914775"/>
          <p14:tracePt t="185062" x="5776913" y="3910013"/>
          <p14:tracePt t="185079" x="5715000" y="3905250"/>
          <p14:tracePt t="185095" x="5672138" y="3905250"/>
          <p14:tracePt t="185112" x="5643563" y="3910013"/>
          <p14:tracePt t="185129" x="5605463" y="3924300"/>
          <p14:tracePt t="185145" x="5557838" y="3948113"/>
          <p14:tracePt t="185162" x="5534025" y="3957638"/>
          <p14:tracePt t="185178" x="5510213" y="3976688"/>
          <p14:tracePt t="185195" x="5500688" y="3990975"/>
          <p14:tracePt t="185212" x="5476875" y="4029075"/>
          <p14:tracePt t="185228" x="5462588" y="4062413"/>
          <p14:tracePt t="185245" x="5457825" y="4100513"/>
          <p14:tracePt t="185262" x="5462588" y="4152900"/>
          <p14:tracePt t="185278" x="5481638" y="4191000"/>
          <p14:tracePt t="185295" x="5495925" y="4214813"/>
          <p14:tracePt t="185312" x="5534025" y="4233863"/>
          <p14:tracePt t="185329" x="5610225" y="4252913"/>
          <p14:tracePt t="185345" x="5681663" y="4262438"/>
          <p14:tracePt t="185362" x="5743575" y="4257675"/>
          <p14:tracePt t="185378" x="5805488" y="4243388"/>
          <p14:tracePt t="185395" x="5876925" y="4210050"/>
          <p14:tracePt t="185412" x="5919788" y="4176713"/>
          <p14:tracePt t="185428" x="5957888" y="4152900"/>
          <p14:tracePt t="185445" x="5981700" y="4124325"/>
          <p14:tracePt t="185462" x="6010275" y="4076700"/>
          <p14:tracePt t="185479" x="6019800" y="4043363"/>
          <p14:tracePt t="185495" x="6024563" y="4014788"/>
          <p14:tracePt t="185512" x="6024563" y="3967163"/>
          <p14:tracePt t="185528" x="6019800" y="3938588"/>
          <p14:tracePt t="185545" x="6015038" y="3924300"/>
          <p14:tracePt t="185562" x="6000750" y="3900488"/>
          <p14:tracePt t="185579" x="5991225" y="3881438"/>
          <p14:tracePt t="185595" x="5986463" y="3876675"/>
          <p14:tracePt t="185612" x="5986463" y="3871913"/>
          <p14:tracePt t="185628" x="5986463" y="3862388"/>
          <p14:tracePt t="185645" x="5986463" y="3857625"/>
          <p14:tracePt t="185754" x="5981700" y="3857625"/>
          <p14:tracePt t="185769" x="5976938" y="3857625"/>
          <p14:tracePt t="185777" x="5972175" y="3857625"/>
          <p14:tracePt t="185784" x="5962650" y="3857625"/>
          <p14:tracePt t="185795" x="5953125" y="3862388"/>
          <p14:tracePt t="185812" x="5938838" y="3867150"/>
          <p14:tracePt t="186011" x="5895975" y="3933825"/>
          <p14:tracePt t="186019" x="5853113" y="4014788"/>
          <p14:tracePt t="186028" x="5786438" y="4095750"/>
          <p14:tracePt t="186045" x="5624513" y="4371975"/>
          <p14:tracePt t="186062" x="5438775" y="4600575"/>
          <p14:tracePt t="186079" x="5314950" y="4743450"/>
          <p14:tracePt t="186095" x="5191125" y="4924425"/>
          <p14:tracePt t="186112" x="5100638" y="5048250"/>
          <p14:tracePt t="186129" x="5033963" y="5167313"/>
          <p14:tracePt t="186145" x="5005388" y="5210175"/>
          <p14:tracePt t="186162" x="4981575" y="5248275"/>
          <p14:tracePt t="186178" x="4967288" y="5286375"/>
          <p14:tracePt t="186195" x="4943475" y="5329238"/>
          <p14:tracePt t="186212" x="4938713" y="5343525"/>
          <p14:tracePt t="186228" x="4938713" y="5357813"/>
          <p14:tracePt t="186245" x="4938713" y="5362575"/>
          <p14:tracePt t="186262" x="4938713" y="5372100"/>
          <p14:tracePt t="186278" x="4938713" y="5381625"/>
          <p14:tracePt t="186295" x="4938713" y="5391150"/>
          <p14:tracePt t="186312" x="4938713" y="5410200"/>
          <p14:tracePt t="186328" x="4948238" y="5424488"/>
          <p14:tracePt t="186345" x="4962525" y="5443538"/>
          <p14:tracePt t="186362" x="4972050" y="5453063"/>
          <p14:tracePt t="186378" x="4986338" y="5486400"/>
          <p14:tracePt t="186395" x="5005388" y="5538788"/>
          <p14:tracePt t="186412" x="5019675" y="5600700"/>
          <p14:tracePt t="186428" x="5038725" y="5691188"/>
          <p14:tracePt t="186445" x="5038725" y="5772150"/>
          <p14:tracePt t="186462" x="5038725" y="5786438"/>
          <p14:tracePt t="186478" x="5038725" y="5795963"/>
          <p14:tracePt t="186716" x="5081588" y="5795963"/>
          <p14:tracePt t="186723" x="5138738" y="5805488"/>
          <p14:tracePt t="186731" x="5172075" y="5805488"/>
          <p14:tracePt t="186745" x="5243513" y="5805488"/>
          <p14:tracePt t="186762" x="5300663" y="5800725"/>
          <p14:tracePt t="186778" x="5362575" y="5800725"/>
          <p14:tracePt t="186795" x="5405438" y="5795963"/>
          <p14:tracePt t="186813" x="5429250" y="5795963"/>
          <p14:tracePt t="186829" x="5434013" y="5795963"/>
          <p14:tracePt t="186846" x="5443538" y="5795963"/>
          <p14:tracePt t="186879" x="5443538" y="5791200"/>
          <p14:tracePt t="186895" x="5443538" y="5786438"/>
          <p14:tracePt t="186912" x="5429250" y="5772150"/>
          <p14:tracePt t="186929" x="5386388" y="5748338"/>
          <p14:tracePt t="186945" x="5343525" y="5734050"/>
          <p14:tracePt t="186962" x="5272088" y="5719763"/>
          <p14:tracePt t="186978" x="5191125" y="5719763"/>
          <p14:tracePt t="186995" x="5086350" y="5729288"/>
          <p14:tracePt t="187012" x="5043488" y="5743575"/>
          <p14:tracePt t="187028" x="5010150" y="5757863"/>
          <p14:tracePt t="187045" x="4986338" y="5776913"/>
          <p14:tracePt t="187062" x="4943475" y="5853113"/>
          <p14:tracePt t="187078" x="4919663" y="5915025"/>
          <p14:tracePt t="187095" x="4905375" y="5967413"/>
          <p14:tracePt t="187112" x="4900613" y="6010275"/>
          <p14:tracePt t="187128" x="4900613" y="6062663"/>
          <p14:tracePt t="187145" x="4929188" y="6110288"/>
          <p14:tracePt t="187162" x="4953000" y="6153150"/>
          <p14:tracePt t="187178" x="5005388" y="6215063"/>
          <p14:tracePt t="187195" x="5062538" y="6253163"/>
          <p14:tracePt t="187212" x="5138738" y="6291263"/>
          <p14:tracePt t="187228" x="5191125" y="6315075"/>
          <p14:tracePt t="187245" x="5300663" y="6334125"/>
          <p14:tracePt t="187262" x="5367338" y="6334125"/>
          <p14:tracePt t="187278" x="5443538" y="6310313"/>
          <p14:tracePt t="187295" x="5510213" y="6281738"/>
          <p14:tracePt t="187312" x="5591175" y="6238875"/>
          <p14:tracePt t="187328" x="5614988" y="6215063"/>
          <p14:tracePt t="187345" x="5638800" y="6191250"/>
          <p14:tracePt t="187362" x="5662613" y="6167438"/>
          <p14:tracePt t="187378" x="5672138" y="6129338"/>
          <p14:tracePt t="187395" x="5672138" y="6086475"/>
          <p14:tracePt t="187412" x="5653088" y="6024563"/>
          <p14:tracePt t="187428" x="5576888" y="5924550"/>
          <p14:tracePt t="187445" x="5505450" y="5872163"/>
          <p14:tracePt t="187462" x="5448300" y="5838825"/>
          <p14:tracePt t="187478" x="5405438" y="5824538"/>
          <p14:tracePt t="187495" x="5353050" y="5824538"/>
          <p14:tracePt t="187512" x="5338763" y="5824538"/>
          <p14:tracePt t="187528" x="5324475" y="5824538"/>
          <p14:tracePt t="187545" x="5314950" y="5824538"/>
          <p14:tracePt t="187562" x="5310188" y="5824538"/>
          <p14:tracePt t="187578" x="5300663" y="5824538"/>
          <p14:tracePt t="187855" x="5276850" y="5762625"/>
          <p14:tracePt t="187863" x="5248275" y="5657850"/>
          <p14:tracePt t="187869" x="5205413" y="5495925"/>
          <p14:tracePt t="187878" x="5181600" y="5395913"/>
          <p14:tracePt t="187912" x="5072063" y="5110163"/>
          <p14:tracePt t="187945" x="5048250" y="5048250"/>
          <p14:tracePt t="187962" x="5033963" y="5019675"/>
          <p14:tracePt t="187979" x="5024438" y="4972050"/>
          <p14:tracePt t="187995" x="5019675" y="4933950"/>
          <p14:tracePt t="188012" x="5010150" y="4905375"/>
          <p14:tracePt t="188028" x="5010150" y="4876800"/>
          <p14:tracePt t="188045" x="5000625" y="4843463"/>
          <p14:tracePt t="188062" x="4986338" y="4824413"/>
          <p14:tracePt t="188079" x="4981575" y="4800600"/>
          <p14:tracePt t="188095" x="4976813" y="4786313"/>
          <p14:tracePt t="188112" x="4953000" y="4743450"/>
          <p14:tracePt t="188128" x="4929188" y="4705350"/>
          <p14:tracePt t="188145" x="4895850" y="4652963"/>
          <p14:tracePt t="188162" x="4833938" y="4572000"/>
          <p14:tracePt t="188178" x="4791075" y="4533900"/>
          <p14:tracePt t="188195" x="4762500" y="4510088"/>
          <p14:tracePt t="188212" x="4724400" y="4481513"/>
          <p14:tracePt t="188228" x="4662488" y="4481513"/>
          <p14:tracePt t="188245" x="4610100" y="4505325"/>
          <p14:tracePt t="188262" x="4552950" y="4548188"/>
          <p14:tracePt t="188278" x="4500563" y="4591050"/>
          <p14:tracePt t="188280" x="4471988" y="4610100"/>
          <p14:tracePt t="188295" x="4429125" y="4643438"/>
          <p14:tracePt t="188312" x="4381500" y="4705350"/>
          <p14:tracePt t="188328" x="4333875" y="4800600"/>
          <p14:tracePt t="188345" x="4276725" y="4967288"/>
          <p14:tracePt t="188362" x="4262438" y="5019675"/>
          <p14:tracePt t="188378" x="4257675" y="5053013"/>
          <p14:tracePt t="188395" x="4252913" y="5086350"/>
          <p14:tracePt t="188412" x="4252913" y="5124450"/>
          <p14:tracePt t="188428" x="4276725" y="5167313"/>
          <p14:tracePt t="188445" x="4324350" y="5238750"/>
          <p14:tracePt t="188462" x="4386263" y="5305425"/>
          <p14:tracePt t="188478" x="4471988" y="5381625"/>
          <p14:tracePt t="188495" x="4519613" y="5405438"/>
          <p14:tracePt t="188512" x="4572000" y="5424488"/>
          <p14:tracePt t="188528" x="4633913" y="5438775"/>
          <p14:tracePt t="188545" x="4738688" y="5438775"/>
          <p14:tracePt t="188562" x="4810125" y="5429250"/>
          <p14:tracePt t="188578" x="4872038" y="5410200"/>
          <p14:tracePt t="188595" x="4986338" y="5348288"/>
          <p14:tracePt t="188612" x="5057775" y="5295900"/>
          <p14:tracePt t="188628" x="5114925" y="5243513"/>
          <p14:tracePt t="188645" x="5176838" y="5172075"/>
          <p14:tracePt t="188662" x="5272088" y="5053013"/>
          <p14:tracePt t="188678" x="5310188" y="4986338"/>
          <p14:tracePt t="188695" x="5329238" y="4933950"/>
          <p14:tracePt t="188712" x="5338763" y="4895850"/>
          <p14:tracePt t="188728" x="5314950" y="4833938"/>
          <p14:tracePt t="188746" x="5276850" y="4791075"/>
          <p14:tracePt t="188762" x="5195888" y="4738688"/>
          <p14:tracePt t="188778" x="5067300" y="4648200"/>
          <p14:tracePt t="188795" x="4962525" y="4600575"/>
          <p14:tracePt t="188812" x="4852988" y="4567238"/>
          <p14:tracePt t="188828" x="4762500" y="4567238"/>
          <p14:tracePt t="188845" x="4648200" y="4605338"/>
          <p14:tracePt t="188862" x="4605338" y="4638675"/>
          <p14:tracePt t="188878" x="4552950" y="4691063"/>
          <p14:tracePt t="188895" x="4491038" y="4810125"/>
          <p14:tracePt t="188912" x="4448175" y="5014913"/>
          <p14:tracePt t="188928" x="4443413" y="5086350"/>
          <p14:tracePt t="188945" x="4452938" y="5200650"/>
          <p14:tracePt t="188962" x="4505325" y="5367338"/>
          <p14:tracePt t="188978" x="4533900" y="5443538"/>
          <p14:tracePt t="188995" x="4581525" y="5481638"/>
          <p14:tracePt t="189012" x="4676775" y="5524500"/>
          <p14:tracePt t="189028" x="4838700" y="5538788"/>
          <p14:tracePt t="189045" x="4943475" y="5534025"/>
          <p14:tracePt t="189062" x="5057775" y="5500688"/>
          <p14:tracePt t="189078" x="5157788" y="5453063"/>
          <p14:tracePt t="189095" x="5267325" y="5357813"/>
          <p14:tracePt t="189112" x="5310188" y="5319713"/>
          <p14:tracePt t="189128" x="5343525" y="5253038"/>
          <p14:tracePt t="189145" x="5367338" y="5100638"/>
          <p14:tracePt t="189161" x="5329238" y="4972050"/>
          <p14:tracePt t="189179" x="5253038" y="4881563"/>
          <p14:tracePt t="189195" x="5143500" y="4786313"/>
          <p14:tracePt t="189212" x="4948238" y="4643438"/>
          <p14:tracePt t="189228" x="4814888" y="4586288"/>
          <p14:tracePt t="189245" x="4724400" y="4581525"/>
          <p14:tracePt t="189262" x="4629150" y="4614863"/>
          <p14:tracePt t="189278" x="4562475" y="4667250"/>
          <p14:tracePt t="189295" x="4519613" y="4705350"/>
          <p14:tracePt t="189312" x="4486275" y="4772025"/>
          <p14:tracePt t="189329" x="4448175" y="4881563"/>
          <p14:tracePt t="189345" x="4433888" y="4933950"/>
          <p14:tracePt t="189361" x="4419600" y="4972050"/>
          <p14:tracePt t="189378" x="4414838" y="4995863"/>
          <p14:tracePt t="189395" x="4414838" y="5019675"/>
          <p14:tracePt t="189412" x="4414838" y="5024438"/>
          <p14:tracePt t="189428" x="4414838" y="5033963"/>
          <p14:tracePt t="190518" x="4424363" y="4953000"/>
          <p14:tracePt t="190525" x="4457700" y="4762500"/>
          <p14:tracePt t="190533" x="4495800" y="4562475"/>
          <p14:tracePt t="190545" x="4519613" y="4371975"/>
          <p14:tracePt t="190562" x="4543425" y="3771900"/>
          <p14:tracePt t="190578" x="4543425" y="3471863"/>
          <p14:tracePt t="190611" x="4519613" y="3005138"/>
          <p14:tracePt t="190645" x="4462463" y="2500313"/>
          <p14:tracePt t="190662" x="4438650" y="2352675"/>
          <p14:tracePt t="190678" x="4405313" y="2200275"/>
          <p14:tracePt t="190695" x="4357688" y="2076450"/>
          <p14:tracePt t="190712" x="4329113" y="2024063"/>
          <p14:tracePt t="190728" x="4300538" y="1985963"/>
          <p14:tracePt t="190745" x="4267200" y="1952625"/>
          <p14:tracePt t="190761" x="4200525" y="1895475"/>
          <p14:tracePt t="190778" x="4162425" y="1862138"/>
          <p14:tracePt t="190795" x="4124325" y="1828800"/>
          <p14:tracePt t="190812" x="4057650" y="1776413"/>
          <p14:tracePt t="190828" x="4010025" y="1752600"/>
          <p14:tracePt t="190845" x="3962400" y="1724025"/>
          <p14:tracePt t="190862" x="3919538" y="1700213"/>
          <p14:tracePt t="190878" x="3871913" y="1666875"/>
          <p14:tracePt t="190895" x="3848100" y="1652588"/>
          <p14:tracePt t="190912" x="3824288" y="1638300"/>
          <p14:tracePt t="190928" x="3800475" y="1628775"/>
          <p14:tracePt t="190945" x="3776663" y="1619250"/>
          <p14:tracePt t="190961" x="3757613" y="1614488"/>
          <p14:tracePt t="190978" x="3752850" y="1609725"/>
          <p14:tracePt t="190995" x="3743325" y="1604963"/>
          <p14:tracePt t="191033" x="3743325" y="1624013"/>
          <p14:tracePt t="191045" x="3743325" y="1657350"/>
          <p14:tracePt t="191062" x="3748088" y="1804988"/>
          <p14:tracePt t="191078" x="3781425" y="1952625"/>
          <p14:tracePt t="191095" x="3824288" y="2228850"/>
          <p14:tracePt t="191112" x="3876675" y="2409825"/>
          <p14:tracePt t="191128" x="3962400" y="2828925"/>
          <p14:tracePt t="191145" x="4000500" y="2986088"/>
          <p14:tracePt t="191161" x="4038600" y="3181350"/>
          <p14:tracePt t="191178" x="4090988" y="3462338"/>
          <p14:tracePt t="191195" x="4138613" y="3705225"/>
          <p14:tracePt t="191212" x="4195763" y="4014788"/>
          <p14:tracePt t="191228" x="4219575" y="4176713"/>
          <p14:tracePt t="191245" x="4229100" y="4443413"/>
          <p14:tracePt t="191262" x="4224338" y="4576763"/>
          <p14:tracePt t="191278" x="4205288" y="4648200"/>
          <p14:tracePt t="191295" x="4181475" y="4743450"/>
          <p14:tracePt t="191312" x="4143375" y="4848225"/>
          <p14:tracePt t="191328" x="4124325" y="4910138"/>
          <p14:tracePt t="191345" x="4110038" y="4953000"/>
          <p14:tracePt t="191361" x="4090988" y="5000625"/>
          <p14:tracePt t="191378" x="4071938" y="5048250"/>
          <p14:tracePt t="191395" x="4067175" y="5067300"/>
          <p14:tracePt t="191411" x="4052888" y="5100638"/>
          <p14:tracePt t="191428" x="4043363" y="5153025"/>
          <p14:tracePt t="191445" x="4029075" y="5205413"/>
          <p14:tracePt t="191461" x="4024313" y="5253038"/>
          <p14:tracePt t="191478" x="4014788" y="5314950"/>
          <p14:tracePt t="191495" x="4005263" y="5376863"/>
          <p14:tracePt t="191511" x="4005263" y="5405438"/>
          <p14:tracePt t="191528" x="4005263" y="5434013"/>
          <p14:tracePt t="191545" x="4005263" y="5443538"/>
          <p14:tracePt t="197323" x="3967163" y="5257800"/>
          <p14:tracePt t="197330" x="3895725" y="5010150"/>
          <p14:tracePt t="197344" x="3733800" y="4400550"/>
          <p14:tracePt t="197378" x="3348038" y="3214688"/>
          <p14:tracePt t="197412" x="2819400" y="2185988"/>
          <p14:tracePt t="197428" x="2686050" y="1962150"/>
          <p14:tracePt t="197445" x="2576513" y="1809750"/>
          <p14:tracePt t="197461" x="2509838" y="1728788"/>
          <p14:tracePt t="197477" x="2414588" y="1643063"/>
          <p14:tracePt t="197494" x="2362200" y="1600200"/>
          <p14:tracePt t="197511" x="2324100" y="1566863"/>
          <p14:tracePt t="197528" x="2295525" y="1552575"/>
          <p14:tracePt t="197544" x="2290763" y="1547813"/>
          <p14:tracePt t="197748" x="2224088" y="1547813"/>
          <p14:tracePt t="197756" x="2100263" y="1538288"/>
          <p14:tracePt t="197763" x="1981200" y="1528763"/>
          <p14:tracePt t="197778" x="1762125" y="1528763"/>
          <p14:tracePt t="197794" x="1485900" y="1519238"/>
          <p14:tracePt t="197811" x="1262063" y="1519238"/>
          <p14:tracePt t="197828" x="1085850" y="1519238"/>
          <p14:tracePt t="197845" x="842963" y="1519238"/>
          <p14:tracePt t="197861" x="752475" y="1519238"/>
          <p14:tracePt t="197878" x="700088" y="1519238"/>
          <p14:tracePt t="197894" x="657225" y="1533525"/>
          <p14:tracePt t="197911" x="604838" y="1538288"/>
          <p14:tracePt t="197928" x="566738" y="1543050"/>
          <p14:tracePt t="197944" x="523875" y="1557338"/>
          <p14:tracePt t="197961" x="476250" y="1562100"/>
          <p14:tracePt t="197978" x="457200" y="1562100"/>
          <p14:tracePt t="197994" x="433388" y="1562100"/>
          <p14:tracePt t="198011" x="414338" y="1562100"/>
          <p14:tracePt t="198028" x="381000" y="1566863"/>
          <p14:tracePt t="198044" x="366713" y="1566863"/>
          <p14:tracePt t="198061" x="347663" y="1566863"/>
          <p14:tracePt t="198307" x="352425" y="1638300"/>
          <p14:tracePt t="198315" x="371475" y="1738313"/>
          <p14:tracePt t="198328" x="390525" y="1819275"/>
          <p14:tracePt t="198344" x="447675" y="2028825"/>
          <p14:tracePt t="198361" x="485775" y="2252663"/>
          <p14:tracePt t="198378" x="504825" y="2424113"/>
          <p14:tracePt t="198395" x="500063" y="2690813"/>
          <p14:tracePt t="198411" x="490538" y="2857500"/>
          <p14:tracePt t="198428" x="481013" y="2957513"/>
          <p14:tracePt t="198444" x="481013" y="3019425"/>
          <p14:tracePt t="198461" x="490538" y="3124200"/>
          <p14:tracePt t="198478" x="519113" y="3262313"/>
          <p14:tracePt t="198494" x="542925" y="3400425"/>
          <p14:tracePt t="198511" x="566738" y="3490913"/>
          <p14:tracePt t="198527" x="600075" y="3643313"/>
          <p14:tracePt t="198544" x="633413" y="3752850"/>
          <p14:tracePt t="198561" x="647700" y="3833813"/>
          <p14:tracePt t="198578" x="676275" y="3933825"/>
          <p14:tracePt t="198594" x="700088" y="4038600"/>
          <p14:tracePt t="198611" x="714375" y="4167188"/>
          <p14:tracePt t="198628" x="723900" y="4276725"/>
          <p14:tracePt t="198644" x="723900" y="4391025"/>
          <p14:tracePt t="198661" x="723900" y="4433888"/>
          <p14:tracePt t="198678" x="723900" y="4462463"/>
          <p14:tracePt t="198694" x="723900" y="4476750"/>
          <p14:tracePt t="198711" x="723900" y="4481513"/>
          <p14:tracePt t="198909" x="742950" y="4643438"/>
          <p14:tracePt t="198916" x="762000" y="4795838"/>
          <p14:tracePt t="198928" x="771525" y="4895850"/>
          <p14:tracePt t="198946" x="781050" y="5324475"/>
          <p14:tracePt t="198961" x="781050" y="5481638"/>
          <p14:tracePt t="198978" x="781050" y="5605463"/>
          <p14:tracePt t="198994" x="781050" y="5729288"/>
          <p14:tracePt t="199011" x="781050" y="5886450"/>
          <p14:tracePt t="199028" x="781050" y="5934075"/>
          <p14:tracePt t="199044" x="781050" y="5972175"/>
          <p14:tracePt t="199061" x="781050" y="5991225"/>
          <p14:tracePt t="199077" x="781050" y="6000750"/>
          <p14:tracePt t="199094" x="781050" y="6010275"/>
          <p14:tracePt t="199111" x="781050" y="6015038"/>
          <p14:tracePt t="199181" x="781050" y="5991225"/>
          <p14:tracePt t="199190" x="781050" y="5943600"/>
          <p14:tracePt t="199197" x="781050" y="5862638"/>
          <p14:tracePt t="199211" x="781050" y="5705475"/>
          <p14:tracePt t="199227" x="814388" y="5357813"/>
          <p14:tracePt t="199244" x="842963" y="5110163"/>
          <p14:tracePt t="199261" x="881063" y="4500563"/>
          <p14:tracePt t="199278" x="890588" y="4110038"/>
          <p14:tracePt t="199294" x="909638" y="3843338"/>
          <p14:tracePt t="199311" x="933450" y="3586163"/>
          <p14:tracePt t="199328" x="952500" y="3219450"/>
          <p14:tracePt t="199344" x="971550" y="3105150"/>
          <p14:tracePt t="199361" x="971550" y="3014663"/>
          <p14:tracePt t="199377" x="971550" y="2995613"/>
          <p14:tracePt t="199394" x="971550" y="2976563"/>
          <p14:tracePt t="199411" x="976313" y="2976563"/>
          <p14:tracePt t="199428" x="981075" y="2976563"/>
          <p14:tracePt t="199636" x="1004888" y="2919413"/>
          <p14:tracePt t="199643" x="1038225" y="2871788"/>
          <p14:tracePt t="199651" x="1071563" y="2828925"/>
          <p14:tracePt t="199661" x="1104900" y="2790825"/>
          <p14:tracePt t="199678" x="1143000" y="2743200"/>
          <p14:tracePt t="199694" x="1181100" y="2700338"/>
          <p14:tracePt t="199711" x="1200150" y="2676525"/>
          <p14:tracePt t="199727" x="1214438" y="2652713"/>
          <p14:tracePt t="199744" x="1238250" y="2628900"/>
          <p14:tracePt t="199761" x="1281113" y="2590800"/>
          <p14:tracePt t="199777" x="1314450" y="2557463"/>
          <p14:tracePt t="199794" x="1352550" y="2514600"/>
          <p14:tracePt t="199811" x="1390650" y="2466975"/>
          <p14:tracePt t="199827" x="1414463" y="2443163"/>
          <p14:tracePt t="199844" x="1423988" y="2428875"/>
          <p14:tracePt t="199861" x="1433513" y="2414588"/>
          <p14:tracePt t="199877" x="1443038" y="2405063"/>
          <p14:tracePt t="199894" x="1452563" y="2400300"/>
          <p14:tracePt t="199911" x="1452563" y="2395538"/>
          <p14:tracePt t="199928" x="1452563" y="2390775"/>
          <p14:tracePt t="199967" x="1452563" y="2386013"/>
          <p14:tracePt t="200002" x="1452563" y="2381250"/>
          <p14:tracePt t="200077" x="1452563" y="2366963"/>
          <p14:tracePt t="200084" x="1452563" y="2357438"/>
          <p14:tracePt t="200094" x="1447800" y="2347913"/>
          <p14:tracePt t="200112" x="1428750" y="2314575"/>
          <p14:tracePt t="200128" x="1390650" y="2266950"/>
          <p14:tracePt t="200144" x="1352550" y="2219325"/>
          <p14:tracePt t="200161" x="1281113" y="2157413"/>
          <p14:tracePt t="200177" x="1219200" y="2095500"/>
          <p14:tracePt t="200194" x="1133475" y="2024063"/>
          <p14:tracePt t="200211" x="1100138" y="2000250"/>
          <p14:tracePt t="200227" x="1076325" y="1985963"/>
          <p14:tracePt t="200244" x="1057275" y="1971675"/>
          <p14:tracePt t="200261" x="1052513" y="1966913"/>
          <p14:tracePt t="200277" x="1042988" y="1957388"/>
          <p14:tracePt t="200568" x="1057275" y="1938338"/>
          <p14:tracePt t="200576" x="1085850" y="1919288"/>
          <p14:tracePt t="200582" x="1109663" y="1905000"/>
          <p14:tracePt t="200594" x="1147763" y="1890713"/>
          <p14:tracePt t="200611" x="1204913" y="1862138"/>
          <p14:tracePt t="200627" x="1281113" y="1833563"/>
          <p14:tracePt t="200644" x="1343025" y="1828800"/>
          <p14:tracePt t="200661" x="1395413" y="1819275"/>
          <p14:tracePt t="200677" x="1447800" y="1819275"/>
          <p14:tracePt t="200694" x="1476375" y="1819275"/>
          <p14:tracePt t="200711" x="1490663" y="1819275"/>
          <p14:tracePt t="200727" x="1504950" y="1819275"/>
          <p14:tracePt t="200744" x="1514475" y="1819275"/>
          <p14:tracePt t="200761" x="1519238" y="1819275"/>
          <p14:tracePt t="200777" x="1538288" y="1819275"/>
          <p14:tracePt t="200794" x="1571625" y="1828800"/>
          <p14:tracePt t="200795" x="1585913" y="1833563"/>
          <p14:tracePt t="200811" x="1643063" y="1852613"/>
          <p14:tracePt t="200827" x="1714500" y="1866900"/>
          <p14:tracePt t="200844" x="1809750" y="1885950"/>
          <p14:tracePt t="200861" x="2009775" y="1890713"/>
          <p14:tracePt t="200877" x="2185988" y="1890713"/>
          <p14:tracePt t="200894" x="2409825" y="1900238"/>
          <p14:tracePt t="200911" x="2566988" y="1928813"/>
          <p14:tracePt t="200927" x="2695575" y="1938338"/>
          <p14:tracePt t="200944" x="2709863" y="1938338"/>
          <p14:tracePt t="201111" x="2900363" y="1890713"/>
          <p14:tracePt t="201118" x="3148013" y="1819275"/>
          <p14:tracePt t="201127" x="3348038" y="1771650"/>
          <p14:tracePt t="201144" x="3767138" y="1695450"/>
          <p14:tracePt t="201161" x="4019550" y="1633538"/>
          <p14:tracePt t="201177" x="4333875" y="1576388"/>
          <p14:tracePt t="201194" x="4481513" y="1562100"/>
          <p14:tracePt t="201211" x="4572000" y="1562100"/>
          <p14:tracePt t="201227" x="4648200" y="1576388"/>
          <p14:tracePt t="201244" x="4733925" y="1604963"/>
          <p14:tracePt t="201261" x="4772025" y="1624013"/>
          <p14:tracePt t="201277" x="4810125" y="1628775"/>
          <p14:tracePt t="201294" x="4857750" y="1638300"/>
          <p14:tracePt t="201311" x="4900613" y="1638300"/>
          <p14:tracePt t="201327" x="4948238" y="1638300"/>
          <p14:tracePt t="201344" x="4991100" y="1638300"/>
          <p14:tracePt t="201361" x="5043488" y="1638300"/>
          <p14:tracePt t="201377" x="5057775" y="1638300"/>
          <p14:tracePt t="201394" x="5067300" y="1638300"/>
          <p14:tracePt t="201470" x="5062538" y="1638300"/>
          <p14:tracePt t="201478" x="5053013" y="1638300"/>
          <p14:tracePt t="201485" x="5043488" y="1633538"/>
          <p14:tracePt t="201494" x="5014913" y="1628775"/>
          <p14:tracePt t="201511" x="4943475" y="1600200"/>
          <p14:tracePt t="201527" x="4833938" y="1557338"/>
          <p14:tracePt t="201544" x="4719638" y="1509713"/>
          <p14:tracePt t="201561" x="4662488" y="1476375"/>
          <p14:tracePt t="201577" x="4610100" y="1447800"/>
          <p14:tracePt t="201594" x="4562475" y="1423988"/>
          <p14:tracePt t="201611" x="4491038" y="1390650"/>
          <p14:tracePt t="201627" x="4448175" y="1371600"/>
          <p14:tracePt t="201644" x="4405313" y="1357313"/>
          <p14:tracePt t="201661" x="4348163" y="1338263"/>
          <p14:tracePt t="201677" x="4286250" y="1314450"/>
          <p14:tracePt t="201694" x="4248150" y="1300163"/>
          <p14:tracePt t="201711" x="4229100" y="1276350"/>
          <p14:tracePt t="201727" x="4205288" y="1243013"/>
          <p14:tracePt t="201744" x="4191000" y="1190625"/>
          <p14:tracePt t="201760" x="4191000" y="1119188"/>
          <p14:tracePt t="201777" x="4205288" y="1066800"/>
          <p14:tracePt t="201794" x="4248150" y="1033463"/>
          <p14:tracePt t="201810" x="4343400" y="1014413"/>
          <p14:tracePt t="201827" x="4457700" y="1028700"/>
          <p14:tracePt t="201844" x="4543425" y="1062038"/>
          <p14:tracePt t="201861" x="4633913" y="1100138"/>
          <p14:tracePt t="201877" x="4672013" y="1128713"/>
          <p14:tracePt t="201894" x="4710113" y="1138238"/>
          <p14:tracePt t="201911" x="4752975" y="1181100"/>
          <p14:tracePt t="201927" x="4786313" y="1228725"/>
          <p14:tracePt t="201944" x="4800600" y="1281113"/>
          <p14:tracePt t="201961" x="4814888" y="1352550"/>
          <p14:tracePt t="201977" x="4814888" y="1404938"/>
          <p14:tracePt t="201994" x="4814888" y="1423988"/>
          <p14:tracePt t="202010" x="4810125" y="1438275"/>
          <p14:tracePt t="202027" x="4800600" y="1443038"/>
          <p14:tracePt t="202044" x="4791075" y="1452563"/>
          <p14:tracePt t="202060" x="4786313" y="1457325"/>
          <p14:tracePt t="202077" x="4781550" y="1462088"/>
          <p14:tracePt t="202094" x="4772025" y="1466850"/>
          <p14:tracePt t="202110" x="4762500" y="1466850"/>
          <p14:tracePt t="202586" x="4757738" y="1466850"/>
          <p14:tracePt t="202639" x="4757738" y="1471613"/>
          <p14:tracePt t="202698" x="4757738" y="1476375"/>
          <p14:tracePt t="202704" x="4752975" y="1476375"/>
          <p14:tracePt t="202727" x="4743450" y="1485900"/>
          <p14:tracePt t="202761" x="4719638" y="1500188"/>
          <p14:tracePt t="202777" x="4686300" y="1514475"/>
          <p14:tracePt t="202794" x="4662488" y="1519238"/>
          <p14:tracePt t="202810" x="4633913" y="1528763"/>
          <p14:tracePt t="202827" x="4605338" y="1538288"/>
          <p14:tracePt t="202844" x="4533900" y="1552575"/>
          <p14:tracePt t="202861" x="4476750" y="1552575"/>
          <p14:tracePt t="202877" x="4419600" y="1552575"/>
          <p14:tracePt t="202894" x="4338638" y="1552575"/>
          <p14:tracePt t="202911" x="4181475" y="1552575"/>
          <p14:tracePt t="202927" x="4110038" y="1547813"/>
          <p14:tracePt t="202944" x="4048125" y="1543050"/>
          <p14:tracePt t="202961" x="3995738" y="1519238"/>
          <p14:tracePt t="202977" x="3971925" y="1500188"/>
          <p14:tracePt t="202994" x="3948113" y="1466850"/>
          <p14:tracePt t="203010" x="3919538" y="1414463"/>
          <p14:tracePt t="203027" x="3905250" y="1328738"/>
          <p14:tracePt t="203044" x="3905250" y="1276350"/>
          <p14:tracePt t="203060" x="3919538" y="1223963"/>
          <p14:tracePt t="203077" x="3952875" y="1181100"/>
          <p14:tracePt t="203094" x="4024313" y="1109663"/>
          <p14:tracePt t="203111" x="4119563" y="1071563"/>
          <p14:tracePt t="203127" x="4205288" y="1057275"/>
          <p14:tracePt t="203144" x="4295775" y="1057275"/>
          <p14:tracePt t="203161" x="4357688" y="1057275"/>
          <p14:tracePt t="203177" x="4419600" y="1076325"/>
          <p14:tracePt t="203194" x="4462463" y="1090613"/>
          <p14:tracePt t="203210" x="4519613" y="1114425"/>
          <p14:tracePt t="203227" x="4543425" y="1133475"/>
          <p14:tracePt t="203244" x="4557713" y="1147763"/>
          <p14:tracePt t="203261" x="4567238" y="1157288"/>
          <p14:tracePt t="203277" x="4576763" y="1176338"/>
          <p14:tracePt t="203294" x="4581525" y="1195388"/>
          <p14:tracePt t="203311" x="4581525" y="1209675"/>
          <p14:tracePt t="203328" x="4581525" y="1238250"/>
          <p14:tracePt t="203344" x="4562475" y="1262063"/>
          <p14:tracePt t="203361" x="4538663" y="1300163"/>
          <p14:tracePt t="203377" x="4514850" y="1333500"/>
          <p14:tracePt t="203394" x="4471988" y="1366838"/>
          <p14:tracePt t="203411" x="4443413" y="1395413"/>
          <p14:tracePt t="203427" x="4410075" y="1419225"/>
          <p14:tracePt t="203444" x="4376738" y="1428750"/>
          <p14:tracePt t="203461" x="4324350" y="1452563"/>
          <p14:tracePt t="203477" x="4295775" y="1462088"/>
          <p14:tracePt t="203495" x="4276725" y="1466850"/>
          <p14:tracePt t="203511" x="4248150" y="1471613"/>
          <p14:tracePt t="203527" x="4243388" y="1471613"/>
          <p14:tracePt t="203544" x="4238625" y="1471613"/>
          <p14:tracePt t="204239" x="4195763" y="1476375"/>
          <p14:tracePt t="204246" x="4124325" y="1485900"/>
          <p14:tracePt t="204260" x="3957638" y="1495425"/>
          <p14:tracePt t="204277" x="3800475" y="1504950"/>
          <p14:tracePt t="204294" x="3657600" y="1504950"/>
          <p14:tracePt t="204311" x="3509963" y="1490663"/>
          <p14:tracePt t="204344" x="3219450" y="1476375"/>
          <p14:tracePt t="204377" x="3024188" y="1476375"/>
          <p14:tracePt t="204394" x="2976563" y="1476375"/>
          <p14:tracePt t="204410" x="2938463" y="1462088"/>
          <p14:tracePt t="204427" x="2895600" y="1462088"/>
          <p14:tracePt t="204444" x="2847975" y="1462088"/>
          <p14:tracePt t="204460" x="2819400" y="1462088"/>
          <p14:tracePt t="204477" x="2800350" y="1462088"/>
          <p14:tracePt t="204494" x="2776538" y="1462088"/>
          <p14:tracePt t="204510" x="2767013" y="1462088"/>
          <p14:tracePt t="204527" x="2757488" y="1462088"/>
          <p14:tracePt t="204544" x="2752725" y="1462088"/>
          <p14:tracePt t="204561" x="2738438" y="1462088"/>
          <p14:tracePt t="204577" x="2719388" y="1466850"/>
          <p14:tracePt t="204594" x="2681288" y="1466850"/>
          <p14:tracePt t="204610" x="2638425" y="1481138"/>
          <p14:tracePt t="204627" x="2562225" y="1500188"/>
          <p14:tracePt t="204644" x="2519363" y="1504950"/>
          <p14:tracePt t="204660" x="2481263" y="1519238"/>
          <p14:tracePt t="204677" x="2452688" y="1519238"/>
          <p14:tracePt t="204694" x="2424113" y="1524000"/>
          <p14:tracePt t="204710" x="2414588" y="1524000"/>
          <p14:tracePt t="204727" x="2405063" y="1524000"/>
          <p14:tracePt t="204744" x="2395538" y="1524000"/>
          <p14:tracePt t="205656" x="2371725" y="1557338"/>
          <p14:tracePt t="205663" x="2319338" y="1600200"/>
          <p14:tracePt t="205670" x="2266950" y="1652588"/>
          <p14:tracePt t="205679" x="2205038" y="1695450"/>
          <p14:tracePt t="205694" x="2095500" y="1781175"/>
          <p14:tracePt t="205711" x="1995488" y="1847850"/>
          <p14:tracePt t="205744" x="1733550" y="1990725"/>
          <p14:tracePt t="205777" x="1624013" y="2043113"/>
          <p14:tracePt t="205794" x="1571625" y="2057400"/>
          <p14:tracePt t="205810" x="1543050" y="2062163"/>
          <p14:tracePt t="205827" x="1509713" y="2076450"/>
          <p14:tracePt t="205844" x="1476375" y="2081213"/>
          <p14:tracePt t="205861" x="1404938" y="2095500"/>
          <p14:tracePt t="205877" x="1357313" y="2100263"/>
          <p14:tracePt t="205894" x="1304925" y="2114550"/>
          <p14:tracePt t="205910" x="1262063" y="2124075"/>
          <p14:tracePt t="205927" x="1214438" y="2138363"/>
          <p14:tracePt t="205944" x="1176338" y="2143125"/>
          <p14:tracePt t="205960" x="1147763" y="2147888"/>
          <p14:tracePt t="205977" x="1119188" y="2162175"/>
          <p14:tracePt t="205994" x="1071563" y="2171700"/>
          <p14:tracePt t="206010" x="1033463" y="2171700"/>
          <p14:tracePt t="206027" x="1000125" y="2171700"/>
          <p14:tracePt t="206044" x="962025" y="2171700"/>
          <p14:tracePt t="206060" x="933450" y="2171700"/>
          <p14:tracePt t="206077" x="909638" y="2171700"/>
          <p14:tracePt t="206093" x="890588" y="2171700"/>
          <p14:tracePt t="206110" x="857250" y="2171700"/>
          <p14:tracePt t="206127" x="842963" y="2171700"/>
          <p14:tracePt t="206144" x="823913" y="2166938"/>
          <p14:tracePt t="206160" x="804863" y="2162175"/>
          <p14:tracePt t="206177" x="771525" y="2157413"/>
          <p14:tracePt t="206194" x="757238" y="2157413"/>
          <p14:tracePt t="206210" x="733425" y="2157413"/>
          <p14:tracePt t="206227" x="685800" y="2143125"/>
          <p14:tracePt t="206244" x="666750" y="2138363"/>
          <p14:tracePt t="206260" x="647700" y="2133600"/>
          <p14:tracePt t="206277" x="633413" y="2124075"/>
          <p14:tracePt t="206294" x="623888" y="2124075"/>
          <p14:tracePt t="206310" x="619125" y="2124075"/>
          <p14:tracePt t="206328" x="614363" y="2124075"/>
          <p14:tracePt t="206344" x="604838" y="2124075"/>
          <p14:tracePt t="206698" x="671513" y="2114550"/>
          <p14:tracePt t="206705" x="738188" y="2100263"/>
          <p14:tracePt t="206713" x="795338" y="2090738"/>
          <p14:tracePt t="206727" x="909638" y="2071688"/>
          <p14:tracePt t="206760" x="1095375" y="2057400"/>
          <p14:tracePt t="206793" x="1223963" y="2052638"/>
          <p14:tracePt t="206810" x="1262063" y="2043113"/>
          <p14:tracePt t="206827" x="1285875" y="2043113"/>
          <p14:tracePt t="206844" x="1314450" y="2043113"/>
          <p14:tracePt t="206860" x="1338263" y="2043113"/>
          <p14:tracePt t="206877" x="1371600" y="2043113"/>
          <p14:tracePt t="206894" x="1400175" y="2043113"/>
          <p14:tracePt t="206910" x="1462088" y="2052638"/>
          <p14:tracePt t="206927" x="1504950" y="2071688"/>
          <p14:tracePt t="206943" x="1562100" y="2090738"/>
          <p14:tracePt t="206960" x="1595438" y="2109788"/>
          <p14:tracePt t="206977" x="1652588" y="2124075"/>
          <p14:tracePt t="206993" x="1666875" y="2124075"/>
          <p14:tracePt t="207011" x="1676400" y="2124075"/>
          <p14:tracePt t="207028" x="1685925" y="2124075"/>
          <p14:tracePt t="207220" x="1752600" y="2124075"/>
          <p14:tracePt t="207226" x="1833563" y="2119313"/>
          <p14:tracePt t="207234" x="1914525" y="2109788"/>
          <p14:tracePt t="207244" x="2000250" y="2109788"/>
          <p14:tracePt t="207261" x="2181225" y="2100263"/>
          <p14:tracePt t="207277" x="2400300" y="2100263"/>
          <p14:tracePt t="207293" x="2533650" y="2100263"/>
          <p14:tracePt t="207310" x="2647950" y="2100263"/>
          <p14:tracePt t="207327" x="2738438" y="2100263"/>
          <p14:tracePt t="207343" x="2833688" y="2090738"/>
          <p14:tracePt t="207360" x="2862263" y="2090738"/>
          <p14:tracePt t="207377" x="2876550" y="2090738"/>
          <p14:tracePt t="207394" x="2890838" y="2090738"/>
          <p14:tracePt t="207410" x="2900363" y="2090738"/>
          <p14:tracePt t="207427" x="2905125" y="2090738"/>
          <p14:tracePt t="207443" x="2914650" y="2090738"/>
          <p14:tracePt t="208042" x="2990850" y="2262188"/>
          <p14:tracePt t="208048" x="3162300" y="2695575"/>
          <p14:tracePt t="208060" x="3281363" y="2995613"/>
          <p14:tracePt t="208078" x="3519488" y="3790950"/>
          <p14:tracePt t="208094" x="3671888" y="4248150"/>
          <p14:tracePt t="208111" x="3767138" y="4610100"/>
          <p14:tracePt t="208144" x="3914775" y="5334000"/>
          <p14:tracePt t="208177" x="3933825" y="5681663"/>
          <p14:tracePt t="208194" x="3924300" y="5710238"/>
          <p14:tracePt t="208210" x="3919538" y="5719763"/>
          <p14:tracePt t="208394" x="3929063" y="5781675"/>
          <p14:tracePt t="208401" x="3957638" y="5843588"/>
          <p14:tracePt t="208410" x="3971925" y="5900738"/>
          <p14:tracePt t="208427" x="4005263" y="6015038"/>
          <p14:tracePt t="208444" x="4024313" y="6086475"/>
          <p14:tracePt t="208460" x="4038600" y="6105525"/>
          <p14:tracePt t="208477" x="4038600" y="6115050"/>
          <p14:tracePt t="208493" x="4038600" y="6124575"/>
          <p14:tracePt t="208510" x="4038600" y="6129338"/>
          <p14:tracePt t="208527" x="4038600" y="6134100"/>
          <p14:tracePt t="208716" x="4033838" y="6034088"/>
          <p14:tracePt t="208723" x="4033838" y="5943600"/>
          <p14:tracePt t="208730" x="4038600" y="5876925"/>
          <p14:tracePt t="208743" x="4048125" y="5810250"/>
          <p14:tracePt t="208760" x="4071938" y="5614988"/>
          <p14:tracePt t="208777" x="4095750" y="5543550"/>
          <p14:tracePt t="208793" x="4110038" y="5491163"/>
          <p14:tracePt t="208810" x="4119563" y="5467350"/>
          <p14:tracePt t="208827" x="4124325" y="5448300"/>
          <p14:tracePt t="208843" x="4124325" y="5438775"/>
          <p14:tracePt t="208860" x="4124325" y="5424488"/>
          <p14:tracePt t="208877" x="4124325" y="5405438"/>
          <p14:tracePt t="208893" x="4114800" y="5386388"/>
          <p14:tracePt t="208910" x="4100513" y="5362575"/>
          <p14:tracePt t="208927" x="4090988" y="5334000"/>
          <p14:tracePt t="208944" x="4062413" y="5276850"/>
          <p14:tracePt t="208960" x="4052888" y="5238750"/>
          <p14:tracePt t="208977" x="4038600" y="5210175"/>
          <p14:tracePt t="208993" x="4029075" y="5181600"/>
          <p14:tracePt t="209010" x="4014788" y="5133975"/>
          <p14:tracePt t="209027" x="4010025" y="5110163"/>
          <p14:tracePt t="209043" x="3995738" y="5095875"/>
          <p14:tracePt t="209060" x="3981450" y="5072063"/>
          <p14:tracePt t="209077" x="3962400" y="5057775"/>
          <p14:tracePt t="209093" x="3952875" y="5048250"/>
          <p14:tracePt t="209110" x="3938588" y="5029200"/>
          <p14:tracePt t="209127" x="3914775" y="4991100"/>
          <p14:tracePt t="209143" x="3895725" y="4967288"/>
          <p14:tracePt t="209160" x="3886200" y="4948238"/>
          <p14:tracePt t="209177" x="3867150" y="4929188"/>
          <p14:tracePt t="209193" x="3843338" y="4895850"/>
          <p14:tracePt t="209210" x="3833813" y="4886325"/>
          <p14:tracePt t="209227" x="3824288" y="4862513"/>
          <p14:tracePt t="209243" x="3819525" y="4848225"/>
          <p14:tracePt t="209260" x="3810000" y="4833938"/>
          <p14:tracePt t="209277" x="3810000" y="4824413"/>
          <p14:tracePt t="209293" x="3810000" y="4819650"/>
          <p14:tracePt t="209310" x="3810000" y="4810125"/>
          <p14:tracePt t="209327" x="3810000" y="4805363"/>
          <p14:tracePt t="209343" x="3810000" y="4800600"/>
          <p14:tracePt t="209420" x="3810000" y="4805363"/>
          <p14:tracePt t="209428" x="3810000" y="4810125"/>
          <p14:tracePt t="209442" x="3810000" y="4814888"/>
          <p14:tracePt t="209450" x="3810000" y="4824413"/>
          <p14:tracePt t="209460" x="3810000" y="4833938"/>
          <p14:tracePt t="209477" x="3810000" y="4867275"/>
          <p14:tracePt t="209493" x="3810000" y="4938713"/>
          <p14:tracePt t="209510" x="3810000" y="4986338"/>
          <p14:tracePt t="209527" x="3819525" y="5057775"/>
          <p14:tracePt t="209543" x="3819525" y="5114925"/>
          <p14:tracePt t="209560" x="3819525" y="5176838"/>
          <p14:tracePt t="209577" x="3829050" y="5214938"/>
          <p14:tracePt t="209593" x="3829050" y="5248275"/>
          <p14:tracePt t="209610" x="3838575" y="5286375"/>
          <p14:tracePt t="209627" x="3838575" y="5348288"/>
          <p14:tracePt t="209643" x="3838575" y="5391150"/>
          <p14:tracePt t="209660" x="3838575" y="5448300"/>
          <p14:tracePt t="209677" x="3833813" y="5514975"/>
          <p14:tracePt t="209693" x="3833813" y="5557838"/>
          <p14:tracePt t="209710" x="3833813" y="5591175"/>
          <p14:tracePt t="209727" x="3833813" y="5614988"/>
          <p14:tracePt t="209743" x="3833813" y="5648325"/>
          <p14:tracePt t="209760" x="3833813" y="5662613"/>
          <p14:tracePt t="209777" x="3833813" y="5676900"/>
          <p14:tracePt t="209793" x="3833813" y="5681663"/>
          <p14:tracePt t="209810" x="3833813" y="5686425"/>
          <p14:tracePt t="209827" x="3833813" y="5691188"/>
          <p14:tracePt t="209949" x="3833813" y="5681663"/>
          <p14:tracePt t="209956" x="3833813" y="5662613"/>
          <p14:tracePt t="209964" x="3838575" y="5629275"/>
          <p14:tracePt t="209977" x="3843338" y="5581650"/>
          <p14:tracePt t="209993" x="3857625" y="5467350"/>
          <p14:tracePt t="210010" x="3857625" y="5362575"/>
          <p14:tracePt t="210027" x="3857625" y="5219700"/>
          <p14:tracePt t="210043" x="3857625" y="5086350"/>
          <p14:tracePt t="210060" x="3843338" y="4943475"/>
          <p14:tracePt t="210077" x="3843338" y="4876800"/>
          <p14:tracePt t="210093" x="3843338" y="4824413"/>
          <p14:tracePt t="210110" x="3843338" y="4714875"/>
          <p14:tracePt t="210127" x="3843338" y="4672013"/>
          <p14:tracePt t="210143" x="3843338" y="4652963"/>
          <p14:tracePt t="210160" x="3843338" y="4638675"/>
          <p14:tracePt t="210177" x="3843338" y="4629150"/>
          <p14:tracePt t="210193" x="3843338" y="4624388"/>
          <p14:tracePt t="210210" x="3843338" y="4619625"/>
          <p14:tracePt t="210227" x="3843338" y="4610100"/>
          <p14:tracePt t="210523" x="3843338" y="4605338"/>
          <p14:tracePt t="210529" x="3848100" y="4600575"/>
          <p14:tracePt t="210543" x="3852863" y="4586288"/>
          <p14:tracePt t="210560" x="3852863" y="4581525"/>
          <p14:tracePt t="210576" x="3852863" y="4572000"/>
          <p14:tracePt t="210593" x="3852863" y="4567238"/>
          <p14:tracePt t="210610" x="3852863" y="4557713"/>
          <p14:tracePt t="211015" x="3852863" y="4572000"/>
          <p14:tracePt t="211021" x="3852863" y="4586288"/>
          <p14:tracePt t="211029" x="3852863" y="4600575"/>
          <p14:tracePt t="211060" x="3852863" y="4657725"/>
          <p14:tracePt t="211093" x="3852863" y="4724400"/>
          <p14:tracePt t="211110" x="3848100" y="4786313"/>
          <p14:tracePt t="211126" x="3843338" y="4824413"/>
          <p14:tracePt t="211143" x="3843338" y="4872038"/>
          <p14:tracePt t="211160" x="3843338" y="4943475"/>
          <p14:tracePt t="211176" x="3843338" y="4986338"/>
          <p14:tracePt t="211193" x="3843338" y="5024438"/>
          <p14:tracePt t="211210" x="3843338" y="5062538"/>
          <p14:tracePt t="211227" x="3843338" y="5129213"/>
          <p14:tracePt t="211243" x="3843338" y="5181600"/>
          <p14:tracePt t="211260" x="3843338" y="5238750"/>
          <p14:tracePt t="211277" x="3843338" y="5281613"/>
          <p14:tracePt t="211279" x="3843338" y="5300663"/>
          <p14:tracePt t="211293" x="3843338" y="5338763"/>
          <p14:tracePt t="211310" x="3843338" y="5367338"/>
          <p14:tracePt t="211326" x="3843338" y="5391150"/>
          <p14:tracePt t="211344" x="3843338" y="5424488"/>
          <p14:tracePt t="211360" x="3843338" y="5448300"/>
          <p14:tracePt t="211377" x="3843338" y="5457825"/>
          <p14:tracePt t="211393" x="3843338" y="5472113"/>
          <p14:tracePt t="211410" x="3843338" y="5481638"/>
          <p14:tracePt t="211426" x="3843338" y="5486400"/>
          <p14:tracePt t="211443" x="3843338" y="5491163"/>
          <p14:tracePt t="211520" x="3843338" y="5481638"/>
          <p14:tracePt t="211527" x="3843338" y="5467350"/>
          <p14:tracePt t="211535" x="3843338" y="5424488"/>
          <p14:tracePt t="211543" x="3852863" y="5357813"/>
          <p14:tracePt t="211560" x="3852863" y="5224463"/>
          <p14:tracePt t="211577" x="3852863" y="5110163"/>
          <p14:tracePt t="211593" x="3862388" y="4953000"/>
          <p14:tracePt t="211610" x="3862388" y="4843463"/>
          <p14:tracePt t="211626" x="3862388" y="4781550"/>
          <p14:tracePt t="211643" x="3862388" y="4738688"/>
          <p14:tracePt t="211660" x="3862388" y="4700588"/>
          <p14:tracePt t="211677" x="3862388" y="4676775"/>
          <p14:tracePt t="211693" x="3862388" y="4657725"/>
          <p14:tracePt t="211710" x="3862388" y="4633913"/>
          <p14:tracePt t="211727" x="3862388" y="4595813"/>
          <p14:tracePt t="211743" x="3862388" y="4567238"/>
          <p14:tracePt t="211760" x="3867150" y="4514850"/>
          <p14:tracePt t="211777" x="3881438" y="4471988"/>
          <p14:tracePt t="211793" x="3886200" y="4448175"/>
          <p14:tracePt t="211810" x="3886200" y="4438650"/>
          <p14:tracePt t="211827" x="3886200" y="4433888"/>
          <p14:tracePt t="211843" x="3886200" y="4429125"/>
          <p14:tracePt t="211931" x="3886200" y="4438650"/>
          <p14:tracePt t="211938" x="3886200" y="4448175"/>
          <p14:tracePt t="211947" x="3886200" y="4467225"/>
          <p14:tracePt t="211960" x="3886200" y="4505325"/>
          <p14:tracePt t="211977" x="3886200" y="4538663"/>
          <p14:tracePt t="211993" x="3886200" y="4572000"/>
          <p14:tracePt t="212010" x="3886200" y="4610100"/>
          <p14:tracePt t="212027" x="3886200" y="4724400"/>
          <p14:tracePt t="212043" x="3886200" y="4781550"/>
          <p14:tracePt t="212060" x="3886200" y="4838700"/>
          <p14:tracePt t="212076" x="3886200" y="4891088"/>
          <p14:tracePt t="212093" x="3886200" y="4957763"/>
          <p14:tracePt t="212110" x="3886200" y="5010150"/>
          <p14:tracePt t="212126" x="3886200" y="5067300"/>
          <p14:tracePt t="212144" x="3886200" y="5172075"/>
          <p14:tracePt t="212160" x="3886200" y="5219700"/>
          <p14:tracePt t="212176" x="3886200" y="5257800"/>
          <p14:tracePt t="212193" x="3886200" y="5300663"/>
          <p14:tracePt t="212210" x="3886200" y="5357813"/>
          <p14:tracePt t="212226" x="3886200" y="5386388"/>
          <p14:tracePt t="212243" x="3886200" y="5429250"/>
          <p14:tracePt t="212260" x="3871913" y="5472113"/>
          <p14:tracePt t="212276" x="3871913" y="5529263"/>
          <p14:tracePt t="212293" x="3867150" y="5557838"/>
          <p14:tracePt t="212310" x="3862388" y="5576888"/>
          <p14:tracePt t="212327" x="3862388" y="5595938"/>
          <p14:tracePt t="212343" x="3862388" y="5605463"/>
          <p14:tracePt t="212360" x="3862388" y="5610225"/>
          <p14:tracePt t="212376" x="3862388" y="5614988"/>
          <p14:tracePt t="212445" x="3852863" y="5595938"/>
          <p14:tracePt t="212452" x="3848100" y="5562600"/>
          <p14:tracePt t="212460" x="3848100" y="5529263"/>
          <p14:tracePt t="212476" x="3848100" y="5438775"/>
          <p14:tracePt t="212493" x="3848100" y="5272088"/>
          <p14:tracePt t="212510" x="3852863" y="5072063"/>
          <p14:tracePt t="212527" x="3867150" y="4900613"/>
          <p14:tracePt t="212543" x="3876675" y="4829175"/>
          <p14:tracePt t="212560" x="3876675" y="4786313"/>
          <p14:tracePt t="212577" x="3876675" y="4714875"/>
          <p14:tracePt t="212593" x="3876675" y="4662488"/>
          <p14:tracePt t="212610" x="3876675" y="4629150"/>
          <p14:tracePt t="212626" x="3876675" y="4600575"/>
          <p14:tracePt t="212643" x="3876675" y="4557713"/>
          <p14:tracePt t="212660" x="3876675" y="4543425"/>
          <p14:tracePt t="212676" x="3876675" y="4533900"/>
          <p14:tracePt t="212693" x="3876675" y="4524375"/>
          <p14:tracePt t="212726" x="3876675" y="4552950"/>
          <p14:tracePt t="212743" x="3876675" y="4643438"/>
          <p14:tracePt t="212760" x="3890963" y="4791075"/>
          <p14:tracePt t="212776" x="3900488" y="5057775"/>
          <p14:tracePt t="212793" x="3900488" y="5172075"/>
          <p14:tracePt t="212810" x="3900488" y="5219700"/>
          <p14:tracePt t="212826" x="3900488" y="5286375"/>
          <p14:tracePt t="212843" x="3900488" y="5329238"/>
          <p14:tracePt t="212860" x="3900488" y="5367338"/>
          <p14:tracePt t="212876" x="3910013" y="5414963"/>
          <p14:tracePt t="212893" x="3910013" y="5476875"/>
          <p14:tracePt t="212910" x="3910013" y="5495925"/>
          <p14:tracePt t="212927" x="3910013" y="5514975"/>
          <p14:tracePt t="212943" x="3910013" y="5519738"/>
          <p14:tracePt t="212960" x="3910013" y="5529263"/>
          <p14:tracePt t="212976" x="3910013" y="5534025"/>
          <p14:tracePt t="212993" x="3910013" y="5538788"/>
          <p14:tracePt t="213509" x="3900488" y="5505450"/>
          <p14:tracePt t="213516" x="3867150" y="5434013"/>
          <p14:tracePt t="213526" x="3810000" y="5338763"/>
          <p14:tracePt t="213543" x="3614738" y="4991100"/>
          <p14:tracePt t="213561" x="3200400" y="4257675"/>
          <p14:tracePt t="213577" x="2943225" y="3967163"/>
          <p14:tracePt t="213610" x="2395538" y="3352800"/>
          <p14:tracePt t="213643" x="1985963" y="3043238"/>
          <p14:tracePt t="213660" x="1924050" y="2981325"/>
          <p14:tracePt t="213677" x="1895475" y="2957513"/>
          <p14:tracePt t="213693" x="1890713" y="2952750"/>
          <p14:tracePt t="213914" x="1833563" y="2938463"/>
          <p14:tracePt t="213921" x="1757363" y="2919413"/>
          <p14:tracePt t="213928" x="1662113" y="2895600"/>
          <p14:tracePt t="213943" x="1495425" y="2847975"/>
          <p14:tracePt t="213960" x="1352550" y="2805113"/>
          <p14:tracePt t="213977" x="1262063" y="2790825"/>
          <p14:tracePt t="213993" x="1143000" y="2781300"/>
          <p14:tracePt t="214010" x="1076325" y="2781300"/>
          <p14:tracePt t="214026" x="1023938" y="2781300"/>
          <p14:tracePt t="214043" x="990600" y="2781300"/>
          <p14:tracePt t="214060" x="942975" y="2771775"/>
          <p14:tracePt t="214076" x="904875" y="2757488"/>
          <p14:tracePt t="214093" x="871538" y="2752725"/>
          <p14:tracePt t="214110" x="819150" y="2747963"/>
          <p14:tracePt t="214126" x="742950" y="2728913"/>
          <p14:tracePt t="214143" x="714375" y="2719388"/>
          <p14:tracePt t="214160" x="676275" y="2709863"/>
          <p14:tracePt t="214177" x="633413" y="2695575"/>
          <p14:tracePt t="214193" x="604838" y="2686050"/>
          <p14:tracePt t="214210" x="585788" y="2676525"/>
          <p14:tracePt t="214227" x="561975" y="2671763"/>
          <p14:tracePt t="214243" x="533400" y="2662238"/>
          <p14:tracePt t="214260" x="523875" y="2657475"/>
          <p14:tracePt t="214276" x="519113" y="2657475"/>
          <p14:tracePt t="214293" x="509588" y="2657475"/>
          <p14:tracePt t="214309" x="500063" y="2657475"/>
          <p14:tracePt t="214530" x="514350" y="2652713"/>
          <p14:tracePt t="214537" x="533400" y="2652713"/>
          <p14:tracePt t="214544" x="547688" y="2652713"/>
          <p14:tracePt t="214560" x="571500" y="2652713"/>
          <p14:tracePt t="214576" x="585788" y="2652713"/>
          <p14:tracePt t="214593" x="595313" y="2652713"/>
          <p14:tracePt t="214610" x="609600" y="2652713"/>
          <p14:tracePt t="214626" x="623888" y="2652713"/>
          <p14:tracePt t="214643" x="638175" y="2652713"/>
          <p14:tracePt t="214660" x="666750" y="2652713"/>
          <p14:tracePt t="214677" x="728663" y="2652713"/>
          <p14:tracePt t="214693" x="766763" y="2657475"/>
          <p14:tracePt t="214710" x="814388" y="2667000"/>
          <p14:tracePt t="214726" x="852488" y="2676525"/>
          <p14:tracePt t="214743" x="914400" y="2690813"/>
          <p14:tracePt t="214760" x="962025" y="2695575"/>
          <p14:tracePt t="214776" x="1014413" y="2705100"/>
          <p14:tracePt t="214794" x="1090613" y="2705100"/>
          <p14:tracePt t="214810" x="1157288" y="2705100"/>
          <p14:tracePt t="214826" x="1209675" y="2695575"/>
          <p14:tracePt t="214843" x="1257300" y="2690813"/>
          <p14:tracePt t="214860" x="1319213" y="2681288"/>
          <p14:tracePt t="214876" x="1357313" y="2676525"/>
          <p14:tracePt t="214893" x="1404938" y="2671763"/>
          <p14:tracePt t="214910" x="1443038" y="2671763"/>
          <p14:tracePt t="214926" x="1509713" y="2662238"/>
          <p14:tracePt t="214943" x="1547813" y="2657475"/>
          <p14:tracePt t="214960" x="1590675" y="2652713"/>
          <p14:tracePt t="214976" x="1624013" y="2652713"/>
          <p14:tracePt t="214993" x="1657350" y="2647950"/>
          <p14:tracePt t="215010" x="1681163" y="2647950"/>
          <p14:tracePt t="215026" x="1700213" y="2647950"/>
          <p14:tracePt t="215043" x="1714500" y="2647950"/>
          <p14:tracePt t="215059" x="1719263" y="2647950"/>
          <p14:tracePt t="215076" x="1728788" y="2647950"/>
          <p14:tracePt t="215125" x="1733550" y="2647950"/>
          <p14:tracePt t="215852" x="1733550" y="2662238"/>
          <p14:tracePt t="215859" x="1733550" y="2690813"/>
          <p14:tracePt t="215866" x="1728788" y="2705100"/>
          <p14:tracePt t="215876" x="1719263" y="2724150"/>
          <p14:tracePt t="215893" x="1700213" y="2771775"/>
          <p14:tracePt t="215910" x="1676400" y="2809875"/>
          <p14:tracePt t="215926" x="1652588" y="2833688"/>
          <p14:tracePt t="215959" x="1600200" y="2881313"/>
          <p14:tracePt t="215993" x="1490663" y="2938463"/>
          <p14:tracePt t="216009" x="1452563" y="2957513"/>
          <p14:tracePt t="216026" x="1376363" y="2990850"/>
          <p14:tracePt t="216043" x="1328738" y="3009900"/>
          <p14:tracePt t="216060" x="1285875" y="3024188"/>
          <p14:tracePt t="216076" x="1257300" y="3043238"/>
          <p14:tracePt t="216093" x="1200150" y="3052763"/>
          <p14:tracePt t="216109" x="1157288" y="3062288"/>
          <p14:tracePt t="216128" x="1114425" y="3067050"/>
          <p14:tracePt t="216143" x="1085850" y="3076575"/>
          <p14:tracePt t="216159" x="1038225" y="3076575"/>
          <p14:tracePt t="216176" x="1009650" y="3076575"/>
          <p14:tracePt t="216193" x="976313" y="3076575"/>
          <p14:tracePt t="216209" x="938213" y="3076575"/>
          <p14:tracePt t="216226" x="890588" y="3076575"/>
          <p14:tracePt t="216243" x="876300" y="3076575"/>
          <p14:tracePt t="216260" x="866775" y="3076575"/>
          <p14:tracePt t="216276" x="857250" y="3076575"/>
          <p14:tracePt t="216293" x="852488" y="3076575"/>
          <p14:tracePt t="216386" x="852488" y="3071813"/>
          <p14:tracePt t="216402" x="857250" y="3067050"/>
          <p14:tracePt t="216409" x="866775" y="3062288"/>
          <p14:tracePt t="216417" x="885825" y="3062288"/>
          <p14:tracePt t="216426" x="904875" y="3057525"/>
          <p14:tracePt t="216444" x="947738" y="3048000"/>
          <p14:tracePt t="216460" x="1062038" y="3033713"/>
          <p14:tracePt t="216476" x="1166813" y="3028950"/>
          <p14:tracePt t="216493" x="1257300" y="3019425"/>
          <p14:tracePt t="216509" x="1319213" y="3019425"/>
          <p14:tracePt t="216526" x="1385888" y="3019425"/>
          <p14:tracePt t="216543" x="1414463" y="3019425"/>
          <p14:tracePt t="216559" x="1443038" y="3019425"/>
          <p14:tracePt t="216576" x="1462088" y="3019425"/>
          <p14:tracePt t="216593" x="1495425" y="3019425"/>
          <p14:tracePt t="216609" x="1514475" y="3019425"/>
          <p14:tracePt t="216626" x="1538288" y="3014663"/>
          <p14:tracePt t="216643" x="1557338" y="3005138"/>
          <p14:tracePt t="216659" x="1576388" y="3000375"/>
          <p14:tracePt t="216676" x="1590675" y="2995613"/>
          <p14:tracePt t="216693" x="1604963" y="2995613"/>
          <p14:tracePt t="216709" x="1624013" y="2995613"/>
          <p14:tracePt t="216726" x="1638300" y="2990850"/>
          <p14:tracePt t="216743" x="1647825" y="2990850"/>
          <p14:tracePt t="216759" x="1662113" y="2990850"/>
          <p14:tracePt t="216776" x="1676400" y="2990850"/>
          <p14:tracePt t="216793" x="1681163" y="2990850"/>
          <p14:tracePt t="216809" x="1685925" y="2990850"/>
          <p14:tracePt t="216826" x="1690688" y="2990850"/>
          <p14:tracePt t="216843" x="1695450" y="2990850"/>
          <p14:tracePt t="217385" x="1738313" y="2990850"/>
          <p14:tracePt t="217392" x="1819275" y="2971800"/>
          <p14:tracePt t="217399" x="1885950" y="2971800"/>
          <p14:tracePt t="217409" x="1952625" y="2971800"/>
          <p14:tracePt t="217426" x="2057400" y="2971800"/>
          <p14:tracePt t="217443" x="2147888" y="2971800"/>
          <p14:tracePt t="217476" x="2214563" y="2971800"/>
          <p14:tracePt t="217509" x="2247900" y="2971800"/>
          <p14:tracePt t="217526" x="2262188" y="2971800"/>
          <p14:tracePt t="217543" x="2271713" y="2971800"/>
          <p14:tracePt t="217559" x="2276475" y="2971800"/>
          <p14:tracePt t="217576" x="2281238" y="2971800"/>
          <p14:tracePt t="217678" x="2286000" y="2971800"/>
          <p14:tracePt t="217686" x="2290763" y="2971800"/>
          <p14:tracePt t="217693" x="2295525" y="2976563"/>
          <p14:tracePt t="217709" x="2309813" y="2976563"/>
          <p14:tracePt t="217726" x="2347913" y="2981325"/>
          <p14:tracePt t="217743" x="2414588" y="2990850"/>
          <p14:tracePt t="217759" x="2543175" y="3005138"/>
          <p14:tracePt t="217776" x="2647950" y="3019425"/>
          <p14:tracePt t="217793" x="2762250" y="3019425"/>
          <p14:tracePt t="217809" x="2871788" y="3028950"/>
          <p14:tracePt t="217826" x="2971800" y="3043238"/>
          <p14:tracePt t="217843" x="3005138" y="3048000"/>
          <p14:tracePt t="217859" x="3019425" y="3048000"/>
          <p14:tracePt t="217876" x="3033713" y="3048000"/>
          <p14:tracePt t="217893" x="3033713" y="3057525"/>
          <p14:tracePt t="217909" x="3028950" y="3081338"/>
          <p14:tracePt t="217926" x="2990850" y="3114675"/>
          <p14:tracePt t="217943" x="2752725" y="3228975"/>
          <p14:tracePt t="217959" x="2562225" y="3295650"/>
          <p14:tracePt t="217976" x="2347913" y="3338513"/>
          <p14:tracePt t="217993" x="2190750" y="3367088"/>
          <p14:tracePt t="218009" x="2009775" y="3381375"/>
          <p14:tracePt t="218026" x="1905000" y="3381375"/>
          <p14:tracePt t="218043" x="1838325" y="3381375"/>
          <p14:tracePt t="218060" x="1762125" y="3381375"/>
          <p14:tracePt t="218076" x="1724025" y="3381375"/>
          <p14:tracePt t="218093" x="1690688" y="3381375"/>
          <p14:tracePt t="218109" x="1662113" y="3381375"/>
          <p14:tracePt t="218126" x="1614488" y="3390900"/>
          <p14:tracePt t="218143" x="1581150" y="3390900"/>
          <p14:tracePt t="218159" x="1552575" y="3390900"/>
          <p14:tracePt t="218176" x="1524000" y="3390900"/>
          <p14:tracePt t="218193" x="1466850" y="3390900"/>
          <p14:tracePt t="218209" x="1438275" y="3390900"/>
          <p14:tracePt t="218226" x="1404938" y="3386138"/>
          <p14:tracePt t="218243" x="1381125" y="3381375"/>
          <p14:tracePt t="218259" x="1347788" y="3371850"/>
          <p14:tracePt t="218276" x="1333500" y="3367088"/>
          <p14:tracePt t="218293" x="1319213" y="3362325"/>
          <p14:tracePt t="218309" x="1309688" y="3357563"/>
          <p14:tracePt t="218326" x="1300163" y="3357563"/>
          <p14:tracePt t="218343" x="1295400" y="3357563"/>
          <p14:tracePt t="218359" x="1290638" y="3357563"/>
          <p14:tracePt t="218376" x="1285875" y="3357563"/>
          <p14:tracePt t="218393" x="1281113" y="3357563"/>
          <p14:tracePt t="218428" x="1276350" y="3357563"/>
          <p14:tracePt t="218632" x="1300163" y="3357563"/>
          <p14:tracePt t="218641" x="1343025" y="3357563"/>
          <p14:tracePt t="218648" x="1371600" y="3357563"/>
          <p14:tracePt t="218659" x="1409700" y="3357563"/>
          <p14:tracePt t="218676" x="1514475" y="3348038"/>
          <p14:tracePt t="218693" x="1566863" y="3348038"/>
          <p14:tracePt t="218709" x="1609725" y="3348038"/>
          <p14:tracePt t="218726" x="1643063" y="3348038"/>
          <p14:tracePt t="218743" x="1676400" y="3348038"/>
          <p14:tracePt t="218759" x="1704975" y="3348038"/>
          <p14:tracePt t="218776" x="1733550" y="3348038"/>
          <p14:tracePt t="218793" x="1785938" y="3343275"/>
          <p14:tracePt t="218809" x="1890713" y="3333750"/>
          <p14:tracePt t="218826" x="1957388" y="3328988"/>
          <p14:tracePt t="218843" x="2019300" y="3328988"/>
          <p14:tracePt t="218860" x="2085975" y="3328988"/>
          <p14:tracePt t="218876" x="2128838" y="3328988"/>
          <p14:tracePt t="218893" x="2166938" y="3328988"/>
          <p14:tracePt t="218909" x="2214563" y="3328988"/>
          <p14:tracePt t="218926" x="2276475" y="3328988"/>
          <p14:tracePt t="218943" x="2319338" y="3324225"/>
          <p14:tracePt t="218959" x="2362200" y="3314700"/>
          <p14:tracePt t="218976" x="2400300" y="3309938"/>
          <p14:tracePt t="218993" x="2443163" y="3305175"/>
          <p14:tracePt t="219009" x="2471738" y="3305175"/>
          <p14:tracePt t="219026" x="2514600" y="3305175"/>
          <p14:tracePt t="219042" x="2552700" y="3305175"/>
          <p14:tracePt t="219059" x="2600325" y="3305175"/>
          <p14:tracePt t="219076" x="2619375" y="3305175"/>
          <p14:tracePt t="219092" x="2647950" y="3305175"/>
          <p14:tracePt t="219110" x="2671763" y="3305175"/>
          <p14:tracePt t="219126" x="2681288" y="3305175"/>
          <p14:tracePt t="219143" x="2686050" y="3305175"/>
          <p14:tracePt t="219159" x="2690813" y="3305175"/>
          <p14:tracePt t="219176" x="2700338" y="3305175"/>
          <p14:tracePt t="219882" x="2647950" y="3305175"/>
          <p14:tracePt t="219889" x="2576513" y="3309938"/>
          <p14:tracePt t="219895" x="2524125" y="3309938"/>
          <p14:tracePt t="219910" x="2409825" y="3309938"/>
          <p14:tracePt t="219926" x="2295525" y="3305175"/>
          <p14:tracePt t="219943" x="2190750" y="3290888"/>
          <p14:tracePt t="219976" x="2038350" y="3276600"/>
          <p14:tracePt t="220009" x="1952625" y="3276600"/>
          <p14:tracePt t="220026" x="1900238" y="3276600"/>
          <p14:tracePt t="220042" x="1838325" y="3276600"/>
          <p14:tracePt t="220059" x="1795463" y="3276600"/>
          <p14:tracePt t="220076" x="1766888" y="3276600"/>
          <p14:tracePt t="220093" x="1738313" y="3276600"/>
          <p14:tracePt t="220109" x="1714500" y="3276600"/>
          <p14:tracePt t="220126" x="1704975" y="3276600"/>
          <p14:tracePt t="220143" x="1690688" y="3276600"/>
          <p14:tracePt t="220159" x="1671638" y="3276600"/>
          <p14:tracePt t="220176" x="1657350" y="3276600"/>
          <p14:tracePt t="220192" x="1647825" y="3276600"/>
          <p14:tracePt t="220209" x="1624013" y="3281363"/>
          <p14:tracePt t="220226" x="1590675" y="3290888"/>
          <p14:tracePt t="220242" x="1571625" y="3305175"/>
          <p14:tracePt t="220259" x="1547813" y="3309938"/>
          <p14:tracePt t="220276" x="1509713" y="3314700"/>
          <p14:tracePt t="220278" x="1500188" y="3319463"/>
          <p14:tracePt t="220292" x="1462088" y="3333750"/>
          <p14:tracePt t="220309" x="1433513" y="3352800"/>
          <p14:tracePt t="220326" x="1404938" y="3357563"/>
          <p14:tracePt t="220343" x="1357313" y="3367088"/>
          <p14:tracePt t="220359" x="1319213" y="3376613"/>
          <p14:tracePt t="220376" x="1290638" y="3386138"/>
          <p14:tracePt t="220393" x="1262063" y="3386138"/>
          <p14:tracePt t="220409" x="1223963" y="3386138"/>
          <p14:tracePt t="220426" x="1200150" y="3381375"/>
          <p14:tracePt t="220443" x="1176338" y="3367088"/>
          <p14:tracePt t="220459" x="1157288" y="3362325"/>
          <p14:tracePt t="220476" x="1133475" y="3338513"/>
          <p14:tracePt t="220492" x="1119188" y="3319463"/>
          <p14:tracePt t="220509" x="1090613" y="3281363"/>
          <p14:tracePt t="220526" x="1071563" y="3190875"/>
          <p14:tracePt t="220542" x="1057275" y="3119438"/>
          <p14:tracePt t="220559" x="1057275" y="3076575"/>
          <p14:tracePt t="220576" x="1066800" y="3043238"/>
          <p14:tracePt t="220592" x="1076325" y="3000375"/>
          <p14:tracePt t="220609" x="1085850" y="2986088"/>
          <p14:tracePt t="220626" x="1100138" y="2976563"/>
          <p14:tracePt t="220643" x="1114425" y="2962275"/>
          <p14:tracePt t="220659" x="1152525" y="2952750"/>
          <p14:tracePt t="220676" x="1181100" y="2952750"/>
          <p14:tracePt t="220692" x="1209675" y="2952750"/>
          <p14:tracePt t="220710" x="1243013" y="2971800"/>
          <p14:tracePt t="220726" x="1266825" y="2981325"/>
          <p14:tracePt t="220742" x="1304925" y="3048000"/>
          <p14:tracePt t="220759" x="1319213" y="3119438"/>
          <p14:tracePt t="220776" x="1333500" y="3205163"/>
          <p14:tracePt t="220792" x="1333500" y="3233738"/>
          <p14:tracePt t="220809" x="1333500" y="3252788"/>
          <p14:tracePt t="220826" x="1333500" y="3262313"/>
          <p14:tracePt t="220842" x="1333500" y="3271838"/>
          <p14:tracePt t="220859" x="1333500" y="3276600"/>
          <p14:tracePt t="221327" x="1352550" y="3276600"/>
          <p14:tracePt t="221334" x="1385888" y="3276600"/>
          <p14:tracePt t="221342" x="1419225" y="3276600"/>
          <p14:tracePt t="221359" x="1481138" y="3276600"/>
          <p14:tracePt t="221392" x="1581150" y="3276600"/>
          <p14:tracePt t="221426" x="1647825" y="3286125"/>
          <p14:tracePt t="221443" x="1676400" y="3300413"/>
          <p14:tracePt t="221459" x="1719263" y="3309938"/>
          <p14:tracePt t="221476" x="1738313" y="3314700"/>
          <p14:tracePt t="221493" x="1762125" y="3319463"/>
          <p14:tracePt t="221509" x="1785938" y="3328988"/>
          <p14:tracePt t="221526" x="1833563" y="3338513"/>
          <p14:tracePt t="221542" x="1876425" y="3338513"/>
          <p14:tracePt t="221559" x="1909763" y="3352800"/>
          <p14:tracePt t="221576" x="1957388" y="3352800"/>
          <p14:tracePt t="221592" x="1981200" y="3352800"/>
          <p14:tracePt t="221609" x="2000250" y="3352800"/>
          <p14:tracePt t="221626" x="2024063" y="3343275"/>
          <p14:tracePt t="221642" x="2043113" y="3343275"/>
          <p14:tracePt t="221659" x="2057400" y="3343275"/>
          <p14:tracePt t="221676" x="2071688" y="3343275"/>
          <p14:tracePt t="221692" x="2081213" y="3343275"/>
          <p14:tracePt t="221709" x="2090738" y="3343275"/>
          <p14:tracePt t="221726" x="2095500" y="3343275"/>
          <p14:tracePt t="223060" x="2119313" y="3343275"/>
          <p14:tracePt t="223067" x="2166938" y="3333750"/>
          <p14:tracePt t="223076" x="2200275" y="3328988"/>
          <p14:tracePt t="223093" x="2286000" y="3314700"/>
          <p14:tracePt t="223109" x="2352675" y="3314700"/>
          <p14:tracePt t="223126" x="2447925" y="3314700"/>
          <p14:tracePt t="223142" x="2486025" y="3314700"/>
          <p14:tracePt t="223176" x="2552700" y="3324225"/>
          <p14:tracePt t="223209" x="2576513" y="3338513"/>
          <p14:tracePt t="223226" x="2595563" y="3343275"/>
          <p14:tracePt t="223242" x="2614613" y="3348038"/>
          <p14:tracePt t="223260" x="2624138" y="3348038"/>
          <p14:tracePt t="223276" x="2638425" y="3348038"/>
          <p14:tracePt t="223292" x="2652713" y="3352800"/>
          <p14:tracePt t="223294" x="2657475" y="3357563"/>
          <p14:tracePt t="223309" x="2671763" y="3362325"/>
          <p14:tracePt t="223326" x="2681288" y="3367088"/>
          <p14:tracePt t="223342" x="2695575" y="3367088"/>
          <p14:tracePt t="223359" x="2709863" y="3367088"/>
          <p14:tracePt t="223376" x="2719388" y="3371850"/>
          <p14:tracePt t="223392" x="2738438" y="3371850"/>
          <p14:tracePt t="223409" x="2752725" y="3371850"/>
          <p14:tracePt t="223426" x="2776538" y="3371850"/>
          <p14:tracePt t="223442" x="2790825" y="3371850"/>
          <p14:tracePt t="223459" x="2814638" y="3371850"/>
          <p14:tracePt t="223476" x="2824163" y="3367088"/>
          <p14:tracePt t="223492" x="2838450" y="3357563"/>
          <p14:tracePt t="223509" x="2847975" y="3352800"/>
          <p14:tracePt t="223526" x="2852738" y="3343275"/>
          <p14:tracePt t="223542" x="2862263" y="3343275"/>
          <p14:tracePt t="223559" x="2881313" y="3333750"/>
          <p14:tracePt t="223576" x="2886075" y="3328988"/>
          <p14:tracePt t="223592" x="2890838" y="3319463"/>
          <p14:tracePt t="223609" x="2900363" y="3309938"/>
          <p14:tracePt t="223625" x="2905125" y="3305175"/>
          <p14:tracePt t="223642" x="2905125" y="3300413"/>
          <p14:tracePt t="223675" x="2909888" y="3295650"/>
          <p14:tracePt t="224424" x="2886075" y="3295650"/>
          <p14:tracePt t="224431" x="2862263" y="3295650"/>
          <p14:tracePt t="224442" x="2843213" y="3295650"/>
          <p14:tracePt t="224459" x="2800350" y="3286125"/>
          <p14:tracePt t="224475" x="2757488" y="3276600"/>
          <p14:tracePt t="224492" x="2733675" y="3262313"/>
          <p14:tracePt t="224525" x="2714625" y="3233738"/>
          <p14:tracePt t="224559" x="2690813" y="3133725"/>
          <p14:tracePt t="224575" x="2700338" y="3067050"/>
          <p14:tracePt t="224592" x="2719388" y="3005138"/>
          <p14:tracePt t="224609" x="2743200" y="2981325"/>
          <p14:tracePt t="224625" x="2771775" y="2957513"/>
          <p14:tracePt t="224642" x="2809875" y="2928938"/>
          <p14:tracePt t="224659" x="2886075" y="2919413"/>
          <p14:tracePt t="224675" x="2924175" y="2928938"/>
          <p14:tracePt t="224692" x="2962275" y="2981325"/>
          <p14:tracePt t="224709" x="3005138" y="3057525"/>
          <p14:tracePt t="224725" x="3038475" y="3138488"/>
          <p14:tracePt t="224742" x="3038475" y="3171825"/>
          <p14:tracePt t="224759" x="3038475" y="3214688"/>
          <p14:tracePt t="224776" x="3028950" y="3271838"/>
          <p14:tracePt t="224792" x="3024188" y="3290888"/>
          <p14:tracePt t="224809" x="3014663" y="3314700"/>
          <p14:tracePt t="224825" x="2995613" y="3333750"/>
          <p14:tracePt t="224842" x="2986088" y="3352800"/>
          <p14:tracePt t="224859" x="2976563" y="3357563"/>
          <p14:tracePt t="224875" x="2971800" y="3362325"/>
          <p14:tracePt t="224892" x="2967038" y="3367088"/>
          <p14:tracePt t="224909" x="2957513" y="3367088"/>
          <p14:tracePt t="224945" x="2957513" y="3371850"/>
          <p14:tracePt t="226575" x="2947988" y="3371850"/>
          <p14:tracePt t="226582" x="2928938" y="3371850"/>
          <p14:tracePt t="226592" x="2909888" y="3362325"/>
          <p14:tracePt t="226609" x="2881313" y="3357563"/>
          <p14:tracePt t="226626" x="2838450" y="3348038"/>
          <p14:tracePt t="226642" x="2819400" y="3338513"/>
          <p14:tracePt t="226675" x="2786063" y="3324225"/>
          <p14:tracePt t="226709" x="2767013" y="3319463"/>
          <p14:tracePt t="226725" x="2752725" y="3319463"/>
          <p14:tracePt t="226742" x="2738438" y="3319463"/>
          <p14:tracePt t="226759" x="2714625" y="3319463"/>
          <p14:tracePt t="226775" x="2695575" y="3319463"/>
          <p14:tracePt t="226792" x="2681288" y="3319463"/>
          <p14:tracePt t="226809" x="2671763" y="3319463"/>
          <p14:tracePt t="226825" x="2662238" y="3319463"/>
          <p14:tracePt t="226842" x="2657475" y="3319463"/>
          <p14:tracePt t="226943" x="2662238" y="3314700"/>
          <p14:tracePt t="226950" x="2671763" y="3309938"/>
          <p14:tracePt t="226958" x="2686050" y="3309938"/>
          <p14:tracePt t="226975" x="2705100" y="3300413"/>
          <p14:tracePt t="226992" x="2728913" y="3295650"/>
          <p14:tracePt t="227009" x="2757488" y="3286125"/>
          <p14:tracePt t="227025" x="2767013" y="3286125"/>
          <p14:tracePt t="227042" x="2771775" y="3286125"/>
          <p14:tracePt t="227059" x="2781300" y="3286125"/>
          <p14:tracePt t="227092" x="2786063" y="3286125"/>
          <p14:tracePt t="227155" x="2790825" y="3286125"/>
          <p14:tracePt t="228975" x="2752725" y="3309938"/>
          <p14:tracePt t="228983" x="2705100" y="3343275"/>
          <p14:tracePt t="228992" x="2633663" y="3367088"/>
          <p14:tracePt t="229009" x="2495550" y="3414713"/>
          <p14:tracePt t="229025" x="2371725" y="3429000"/>
          <p14:tracePt t="229042" x="2157413" y="3448050"/>
          <p14:tracePt t="229059" x="2033588" y="3457575"/>
          <p14:tracePt t="229092" x="1814513" y="3471863"/>
          <p14:tracePt t="229125" x="1652588" y="3486150"/>
          <p14:tracePt t="229142" x="1600200" y="3495675"/>
          <p14:tracePt t="229159" x="1514475" y="3509963"/>
          <p14:tracePt t="229175" x="1471613" y="3519488"/>
          <p14:tracePt t="229192" x="1428750" y="3524250"/>
          <p14:tracePt t="229208" x="1366838" y="3543300"/>
          <p14:tracePt t="229225" x="1247775" y="3567113"/>
          <p14:tracePt t="229242" x="1171575" y="3581400"/>
          <p14:tracePt t="229259" x="1114425" y="3586163"/>
          <p14:tracePt t="229275" x="1062038" y="3595688"/>
          <p14:tracePt t="229292" x="1009650" y="3605213"/>
          <p14:tracePt t="229309" x="971550" y="3619500"/>
          <p14:tracePt t="229325" x="942975" y="3624263"/>
          <p14:tracePt t="229342" x="890588" y="3638550"/>
          <p14:tracePt t="229358" x="847725" y="3643313"/>
          <p14:tracePt t="229375" x="809625" y="3657600"/>
          <p14:tracePt t="229392" x="781050" y="3662363"/>
          <p14:tracePt t="229409" x="747713" y="3667125"/>
          <p14:tracePt t="229425" x="723900" y="3667125"/>
          <p14:tracePt t="229442" x="695325" y="3676650"/>
          <p14:tracePt t="229458" x="666750" y="3676650"/>
          <p14:tracePt t="229475" x="623888" y="3676650"/>
          <p14:tracePt t="229492" x="585788" y="3676650"/>
          <p14:tracePt t="229508" x="566738" y="3676650"/>
          <p14:tracePt t="229525" x="542925" y="3676650"/>
          <p14:tracePt t="229542" x="533400" y="3676650"/>
          <p14:tracePt t="229558" x="528638" y="3676650"/>
          <p14:tracePt t="229575" x="523875" y="3676650"/>
          <p14:tracePt t="229592" x="519113" y="3676650"/>
          <p14:tracePt t="229842" x="538163" y="3676650"/>
          <p14:tracePt t="229849" x="561975" y="3676650"/>
          <p14:tracePt t="229858" x="590550" y="3676650"/>
          <p14:tracePt t="229875" x="638175" y="3676650"/>
          <p14:tracePt t="229892" x="681038" y="3676650"/>
          <p14:tracePt t="229909" x="733425" y="3676650"/>
          <p14:tracePt t="229925" x="776288" y="3676650"/>
          <p14:tracePt t="229942" x="828675" y="3676650"/>
          <p14:tracePt t="229959" x="904875" y="3676650"/>
          <p14:tracePt t="229975" x="952500" y="3676650"/>
          <p14:tracePt t="229992" x="1009650" y="3676650"/>
          <p14:tracePt t="230008" x="1062038" y="3686175"/>
          <p14:tracePt t="230025" x="1123950" y="3686175"/>
          <p14:tracePt t="230042" x="1157288" y="3686175"/>
          <p14:tracePt t="230058" x="1190625" y="3686175"/>
          <p14:tracePt t="230075" x="1238250" y="3686175"/>
          <p14:tracePt t="230092" x="1266825" y="3686175"/>
          <p14:tracePt t="230109" x="1295400" y="3686175"/>
          <p14:tracePt t="230125" x="1323975" y="3686175"/>
          <p14:tracePt t="230142" x="1362075" y="3686175"/>
          <p14:tracePt t="230159" x="1385888" y="3671888"/>
          <p14:tracePt t="230175" x="1409700" y="3671888"/>
          <p14:tracePt t="230192" x="1428750" y="3671888"/>
          <p14:tracePt t="230209" x="1462088" y="3671888"/>
          <p14:tracePt t="230225" x="1476375" y="3671888"/>
          <p14:tracePt t="230242" x="1500188" y="3671888"/>
          <p14:tracePt t="230258" x="1519238" y="3671888"/>
          <p14:tracePt t="230275" x="1552575" y="3667125"/>
          <p14:tracePt t="230292" x="1576388" y="3662363"/>
          <p14:tracePt t="230309" x="1590675" y="3662363"/>
          <p14:tracePt t="230326" x="1614488" y="3662363"/>
          <p14:tracePt t="230342" x="1628775" y="3662363"/>
          <p14:tracePt t="230358" x="1638300" y="3662363"/>
          <p14:tracePt t="230375" x="1652588" y="3657600"/>
          <p14:tracePt t="230392" x="1671638" y="3657600"/>
          <p14:tracePt t="230408" x="1690688" y="3657600"/>
          <p14:tracePt t="230425" x="1700213" y="3657600"/>
          <p14:tracePt t="230442" x="1714500" y="3657600"/>
          <p14:tracePt t="230458" x="1728788" y="3657600"/>
          <p14:tracePt t="230475" x="1733550" y="3657600"/>
          <p14:tracePt t="230492" x="1738313" y="3657600"/>
          <p14:tracePt t="230508" x="1747838" y="3657600"/>
          <p14:tracePt t="230525" x="1757363" y="3657600"/>
          <p14:tracePt t="230542" x="1762125" y="3657600"/>
          <p14:tracePt t="230558" x="1766888" y="3657600"/>
          <p14:tracePt t="230789" x="1771650" y="3657600"/>
          <p14:tracePt t="230803" x="1776413" y="3657600"/>
          <p14:tracePt t="230811" x="1781175" y="3652838"/>
          <p14:tracePt t="230825" x="1790700" y="3652838"/>
          <p14:tracePt t="230842" x="1804988" y="3648075"/>
          <p14:tracePt t="230859" x="1814513" y="3648075"/>
          <p14:tracePt t="230875" x="1824038" y="3648075"/>
          <p14:tracePt t="230892" x="1838325" y="3648075"/>
          <p14:tracePt t="230908" x="1843088" y="3648075"/>
          <p14:tracePt t="230925" x="1852613" y="3648075"/>
          <p14:tracePt t="230942" x="1866900" y="3648075"/>
          <p14:tracePt t="230958" x="1876425" y="3648075"/>
          <p14:tracePt t="230975" x="1881188" y="3648075"/>
          <p14:tracePt t="230992" x="1885950" y="3648075"/>
          <p14:tracePt t="231008" x="1895475" y="3648075"/>
          <p14:tracePt t="231025" x="1900238" y="3648075"/>
          <p14:tracePt t="231060" x="1905000" y="3648075"/>
          <p14:tracePt t="231706" x="1914525" y="3648075"/>
          <p14:tracePt t="231714" x="1919288" y="3648075"/>
          <p14:tracePt t="231725" x="1924050" y="3648075"/>
          <p14:tracePt t="231742" x="1943100" y="3648075"/>
          <p14:tracePt t="231758" x="1952625" y="3648075"/>
          <p14:tracePt t="231775" x="1966913" y="3648075"/>
          <p14:tracePt t="231792" x="1981200" y="3652838"/>
          <p14:tracePt t="231825" x="2066925" y="3676650"/>
          <p14:tracePt t="231859" x="2405063" y="3829050"/>
          <p14:tracePt t="231882" x="3114675" y="4248150"/>
          <p14:tracePt t="231892" x="3290888" y="4348163"/>
          <p14:tracePt t="231909" x="3657600" y="4524375"/>
          <p14:tracePt t="231926" x="3995738" y="4652963"/>
          <p14:tracePt t="231942" x="4105275" y="4681538"/>
          <p14:tracePt t="231958" x="4167188" y="4695825"/>
          <p14:tracePt t="231975" x="4195763" y="4695825"/>
          <p14:tracePt t="231992" x="4200525" y="4695825"/>
          <p14:tracePt t="232169" x="4291013" y="4657725"/>
          <p14:tracePt t="232175" x="4429125" y="4614863"/>
          <p14:tracePt t="232183" x="4533900" y="4576763"/>
          <p14:tracePt t="232192" x="4614863" y="4548188"/>
          <p14:tracePt t="232208" x="4752975" y="4505325"/>
          <p14:tracePt t="232225" x="4848225" y="4481513"/>
          <p14:tracePt t="232242" x="4929188" y="4452938"/>
          <p14:tracePt t="232258" x="4953000" y="4443413"/>
          <p14:tracePt t="232275" x="4967288" y="4438650"/>
          <p14:tracePt t="232292" x="4981575" y="4433888"/>
          <p14:tracePt t="232308" x="5000625" y="4410075"/>
          <p14:tracePt t="232325" x="5019675" y="4400550"/>
          <p14:tracePt t="232342" x="5053013" y="4376738"/>
          <p14:tracePt t="232358" x="5095875" y="4329113"/>
          <p14:tracePt t="232375" x="5129213" y="4291013"/>
          <p14:tracePt t="232392" x="5153025" y="4267200"/>
          <p14:tracePt t="232408" x="5176838" y="4248150"/>
          <p14:tracePt t="232425" x="5210175" y="4229100"/>
          <p14:tracePt t="232441" x="5219700" y="4224338"/>
          <p14:tracePt t="232458" x="5229225" y="4224338"/>
          <p14:tracePt t="232475" x="5238750" y="4224338"/>
          <p14:tracePt t="232492" x="5248275" y="4224338"/>
          <p14:tracePt t="232542" x="5253038" y="4224338"/>
          <p14:tracePt t="232550" x="5257800" y="4224338"/>
          <p14:tracePt t="232558" x="5257800" y="4229100"/>
          <p14:tracePt t="232575" x="5257800" y="4233863"/>
          <p14:tracePt t="232592" x="5257800" y="4243388"/>
          <p14:tracePt t="232638" x="5262563" y="4248150"/>
          <p14:tracePt t="232645" x="5267325" y="4252913"/>
          <p14:tracePt t="232660" x="5276850" y="4257675"/>
          <p14:tracePt t="232675" x="5300663" y="4276725"/>
          <p14:tracePt t="232692" x="5353050" y="4291013"/>
          <p14:tracePt t="232708" x="5424488" y="4310063"/>
          <p14:tracePt t="232725" x="5500688" y="4329113"/>
          <p14:tracePt t="232742" x="5595938" y="4343400"/>
          <p14:tracePt t="232758" x="5638800" y="4348163"/>
          <p14:tracePt t="232775" x="5667375" y="4348163"/>
          <p14:tracePt t="232792" x="5681663" y="4348163"/>
          <p14:tracePt t="232808" x="5686425" y="4348163"/>
          <p14:tracePt t="232825" x="5691188" y="4348163"/>
          <p14:tracePt t="232842" x="5700713" y="4348163"/>
          <p14:tracePt t="232858" x="5710238" y="4348163"/>
          <p14:tracePt t="233107" x="5719763" y="4348163"/>
          <p14:tracePt t="233115" x="5738813" y="4338638"/>
          <p14:tracePt t="233125" x="5757863" y="4333875"/>
          <p14:tracePt t="233141" x="5781675" y="4329113"/>
          <p14:tracePt t="233158" x="5800725" y="4319588"/>
          <p14:tracePt t="233175" x="5824538" y="4310063"/>
          <p14:tracePt t="233191" x="5838825" y="4300538"/>
          <p14:tracePt t="233208" x="5857875" y="4295775"/>
          <p14:tracePt t="233225" x="5891213" y="4295775"/>
          <p14:tracePt t="233241" x="5915025" y="4295775"/>
          <p14:tracePt t="233258" x="5934075" y="4291013"/>
          <p14:tracePt t="233275" x="5957888" y="4286250"/>
          <p14:tracePt t="233276" x="5967413" y="4286250"/>
          <p14:tracePt t="233291" x="5991225" y="4286250"/>
          <p14:tracePt t="233308" x="6010275" y="4271963"/>
          <p14:tracePt t="233325" x="6029325" y="4271963"/>
          <p14:tracePt t="233342" x="6038850" y="4271963"/>
          <p14:tracePt t="233358" x="6043613" y="4271963"/>
          <p14:tracePt t="233375" x="6048375" y="4271963"/>
          <p14:tracePt t="233416" x="6043613" y="4271963"/>
          <p14:tracePt t="233425" x="6029325" y="4271963"/>
          <p14:tracePt t="233441" x="5981700" y="4281488"/>
          <p14:tracePt t="233458" x="5929313" y="4281488"/>
          <p14:tracePt t="233475" x="5876925" y="4276725"/>
          <p14:tracePt t="233491" x="5848350" y="4267200"/>
          <p14:tracePt t="233508" x="5829300" y="4257675"/>
          <p14:tracePt t="233525" x="5815013" y="4229100"/>
          <p14:tracePt t="233541" x="5791200" y="4100513"/>
          <p14:tracePt t="233558" x="5781675" y="4029075"/>
          <p14:tracePt t="233575" x="5786438" y="3971925"/>
          <p14:tracePt t="233592" x="5800725" y="3914775"/>
          <p14:tracePt t="233608" x="5815013" y="3900488"/>
          <p14:tracePt t="233625" x="5834063" y="3881438"/>
          <p14:tracePt t="233641" x="5862638" y="3876675"/>
          <p14:tracePt t="233658" x="5905500" y="3881438"/>
          <p14:tracePt t="233675" x="5938838" y="3914775"/>
          <p14:tracePt t="233692" x="5976938" y="4014788"/>
          <p14:tracePt t="233708" x="5991225" y="4086225"/>
          <p14:tracePt t="233725" x="6000750" y="4157663"/>
          <p14:tracePt t="233741" x="5995988" y="4186238"/>
          <p14:tracePt t="233758" x="5986463" y="4214813"/>
          <p14:tracePt t="233775" x="5962650" y="4238625"/>
          <p14:tracePt t="233951" x="5986463" y="4257675"/>
          <p14:tracePt t="233959" x="6005513" y="4276725"/>
          <p14:tracePt t="233966" x="6024563" y="4291013"/>
          <p14:tracePt t="233975" x="6038850" y="4295775"/>
          <p14:tracePt t="233991" x="6053138" y="4319588"/>
          <p14:tracePt t="234008" x="6062663" y="4329113"/>
          <p14:tracePt t="234025" x="6062663" y="4362450"/>
          <p14:tracePt t="234041" x="6053138" y="4381500"/>
          <p14:tracePt t="234058" x="6043613" y="4391025"/>
          <p14:tracePt t="234075" x="6029325" y="4400550"/>
          <p14:tracePt t="234091" x="6019800" y="4410075"/>
          <p14:tracePt t="234108" x="6019800" y="4414838"/>
          <p14:tracePt t="234172" x="6019800" y="4419600"/>
          <p14:tracePt t="234186" x="6029325" y="4433888"/>
          <p14:tracePt t="234194" x="6034088" y="4438650"/>
          <p14:tracePt t="234208" x="6076950" y="4462463"/>
          <p14:tracePt t="234225" x="6129338" y="4491038"/>
          <p14:tracePt t="234243" x="6186488" y="4514850"/>
          <p14:tracePt t="234258" x="6238875" y="4538663"/>
          <p14:tracePt t="234276" x="6334125" y="4552950"/>
          <p14:tracePt t="234292" x="6405563" y="4567238"/>
          <p14:tracePt t="234308" x="6457950" y="4567238"/>
          <p14:tracePt t="234325" x="6500813" y="4567238"/>
          <p14:tracePt t="234342" x="6534150" y="4562475"/>
          <p14:tracePt t="234358" x="6543675" y="4562475"/>
          <p14:tracePt t="234375" x="6548438" y="4562475"/>
          <p14:tracePt t="234392" x="6548438" y="4552950"/>
          <p14:tracePt t="234408" x="6529388" y="4529138"/>
          <p14:tracePt t="234425" x="6472238" y="4495800"/>
          <p14:tracePt t="234441" x="6419850" y="4467225"/>
          <p14:tracePt t="234458" x="6357938" y="4471988"/>
          <p14:tracePt t="234475" x="6319838" y="4476750"/>
          <p14:tracePt t="234492" x="6305550" y="4486275"/>
          <p14:tracePt t="234508" x="6296025" y="4491038"/>
          <p14:tracePt t="234525" x="6286500" y="4491038"/>
          <p14:tracePt t="234541" x="6281738" y="4491038"/>
          <p14:tracePt t="234848" x="6038850" y="4476750"/>
          <p14:tracePt t="234855" x="5710238" y="4429125"/>
          <p14:tracePt t="234862" x="5295900" y="4381500"/>
          <p14:tracePt t="234875" x="4948238" y="4338638"/>
          <p14:tracePt t="234892" x="3814763" y="4214813"/>
          <p14:tracePt t="234908" x="3114675" y="4124325"/>
          <p14:tracePt t="234943" x="2357438" y="3962400"/>
          <p14:tracePt t="234975" x="2224088" y="3895725"/>
          <p14:tracePt t="234992" x="2209800" y="3886200"/>
          <p14:tracePt t="235193" x="2138363" y="3857625"/>
          <p14:tracePt t="235200" x="2038350" y="3819525"/>
          <p14:tracePt t="235208" x="1933575" y="3790950"/>
          <p14:tracePt t="235225" x="1785938" y="3757613"/>
          <p14:tracePt t="235241" x="1704975" y="3743325"/>
          <p14:tracePt t="235258" x="1624013" y="3729038"/>
          <p14:tracePt t="235275" x="1581150" y="3729038"/>
          <p14:tracePt t="235291" x="1538288" y="3729038"/>
          <p14:tracePt t="235308" x="1504950" y="3724275"/>
          <p14:tracePt t="235325" x="1443038" y="3719513"/>
          <p14:tracePt t="235341" x="1404938" y="3719513"/>
          <p14:tracePt t="235358" x="1362075" y="3709988"/>
          <p14:tracePt t="235375" x="1333500" y="3705225"/>
          <p14:tracePt t="235391" x="1271588" y="3695700"/>
          <p14:tracePt t="235408" x="1238250" y="3686175"/>
          <p14:tracePt t="235425" x="1200150" y="3681413"/>
          <p14:tracePt t="235441" x="1166813" y="3671888"/>
          <p14:tracePt t="235458" x="1157288" y="3671888"/>
          <p14:tracePt t="235475" x="1147763" y="3671888"/>
          <p14:tracePt t="235544" x="1152525" y="3671888"/>
          <p14:tracePt t="235552" x="1162050" y="3662363"/>
          <p14:tracePt t="235559" x="1181100" y="3657600"/>
          <p14:tracePt t="235575" x="1271588" y="3657600"/>
          <p14:tracePt t="235591" x="1409700" y="3643313"/>
          <p14:tracePt t="235608" x="1533525" y="3633788"/>
          <p14:tracePt t="235625" x="1671638" y="3600450"/>
          <p14:tracePt t="235641" x="1757363" y="3576638"/>
          <p14:tracePt t="235658" x="1838325" y="3571875"/>
          <p14:tracePt t="235675" x="1919288" y="3562350"/>
          <p14:tracePt t="235691" x="2014538" y="3562350"/>
          <p14:tracePt t="235708" x="2057400" y="3562350"/>
          <p14:tracePt t="235725" x="2090738" y="3562350"/>
          <p14:tracePt t="235741" x="2133600" y="3562350"/>
          <p14:tracePt t="235758" x="2224088" y="3571875"/>
          <p14:tracePt t="235775" x="2271713" y="3576638"/>
          <p14:tracePt t="235791" x="2324100" y="3586163"/>
          <p14:tracePt t="235808" x="2400300" y="3600450"/>
          <p14:tracePt t="235825" x="2433638" y="3600450"/>
          <p14:tracePt t="235841" x="2457450" y="3600450"/>
          <p14:tracePt t="235858" x="2476500" y="3600450"/>
          <p14:tracePt t="235875" x="2505075" y="3600450"/>
          <p14:tracePt t="235891" x="2509838" y="3600450"/>
          <p14:tracePt t="235908" x="2519363" y="3600450"/>
          <p14:tracePt t="235924" x="2524125" y="3600450"/>
          <p14:tracePt t="235941" x="2528888" y="3600450"/>
          <p14:tracePt t="236331" x="2543175" y="3681413"/>
          <p14:tracePt t="236338" x="2562225" y="3781425"/>
          <p14:tracePt t="236344" x="2576513" y="3871913"/>
          <p14:tracePt t="236358" x="2614613" y="3976688"/>
          <p14:tracePt t="236391" x="3014663" y="4829175"/>
          <p14:tracePt t="236425" x="3433763" y="5324475"/>
          <p14:tracePt t="236442" x="3514725" y="5424488"/>
          <p14:tracePt t="236458" x="3609975" y="5510213"/>
          <p14:tracePt t="236475" x="3657600" y="5553075"/>
          <p14:tracePt t="236491" x="3686175" y="5576888"/>
          <p14:tracePt t="236705" x="3729038" y="5591175"/>
          <p14:tracePt t="236712" x="3786188" y="5600700"/>
          <p14:tracePt t="236725" x="3829050" y="5605463"/>
          <p14:tracePt t="236742" x="3967163" y="5605463"/>
          <p14:tracePt t="236758" x="4057650" y="5595938"/>
          <p14:tracePt t="236791" x="4214813" y="5510213"/>
          <p14:tracePt t="236792" x="4233863" y="5491163"/>
          <p14:tracePt t="236825" x="4314825" y="5348288"/>
          <p14:tracePt t="236841" x="4333875" y="5233988"/>
          <p14:tracePt t="236858" x="4333875" y="5076825"/>
          <p14:tracePt t="236875" x="4324350" y="5005388"/>
          <p14:tracePt t="236891" x="4305300" y="4948238"/>
          <p14:tracePt t="236908" x="4291013" y="4905375"/>
          <p14:tracePt t="236925" x="4267200" y="4857750"/>
          <p14:tracePt t="236941" x="4248150" y="4829175"/>
          <p14:tracePt t="236958" x="4229100" y="4805363"/>
          <p14:tracePt t="236975" x="4205288" y="4781550"/>
          <p14:tracePt t="236991" x="4171950" y="4743450"/>
          <p14:tracePt t="237008" x="4152900" y="4729163"/>
          <p14:tracePt t="237025" x="4143375" y="4710113"/>
          <p14:tracePt t="237042" x="4124325" y="4691063"/>
          <p14:tracePt t="237058" x="4105275" y="4681538"/>
          <p14:tracePt t="237075" x="4090988" y="4672013"/>
          <p14:tracePt t="237091" x="4081463" y="4662488"/>
          <p14:tracePt t="237108" x="4048125" y="4648200"/>
          <p14:tracePt t="237125" x="4033838" y="4643438"/>
          <p14:tracePt t="237141" x="4019550" y="4643438"/>
          <p14:tracePt t="237158" x="4005263" y="4643438"/>
          <p14:tracePt t="237175" x="3976688" y="4643438"/>
          <p14:tracePt t="237191" x="3967163" y="4652963"/>
          <p14:tracePt t="237208" x="3948113" y="4676775"/>
          <p14:tracePt t="237225" x="3910013" y="4729163"/>
          <p14:tracePt t="237241" x="3890963" y="4757738"/>
          <p14:tracePt t="237258" x="3881438" y="4786313"/>
          <p14:tracePt t="237275" x="3871913" y="4824413"/>
          <p14:tracePt t="237291" x="3862388" y="4862513"/>
          <p14:tracePt t="237308" x="3862388" y="4886325"/>
          <p14:tracePt t="237325" x="3862388" y="4900613"/>
          <p14:tracePt t="237341" x="3862388" y="4929188"/>
          <p14:tracePt t="237358" x="3862388" y="4967288"/>
          <p14:tracePt t="237374" x="3848100" y="4995863"/>
          <p14:tracePt t="237391" x="3848100" y="5024438"/>
          <p14:tracePt t="237409" x="3848100" y="5072063"/>
          <p14:tracePt t="237425" x="3848100" y="5091113"/>
          <p14:tracePt t="237441" x="3848100" y="5100638"/>
          <p14:tracePt t="237458" x="3848100" y="5110163"/>
          <p14:tracePt t="237475" x="3848100" y="5119688"/>
          <p14:tracePt t="237491" x="3848100" y="5143500"/>
          <p14:tracePt t="237508" x="3848100" y="5200650"/>
          <p14:tracePt t="237524" x="3862388" y="5367338"/>
          <p14:tracePt t="237541" x="3895725" y="5543550"/>
          <p14:tracePt t="237558" x="3910013" y="5624513"/>
          <p14:tracePt t="237574" x="3919538" y="5686425"/>
          <p14:tracePt t="237591" x="3924300" y="5734050"/>
          <p14:tracePt t="237608" x="3933825" y="5772150"/>
          <p14:tracePt t="237624" x="3933825" y="5781675"/>
          <p14:tracePt t="237641" x="3933825" y="5791200"/>
          <p14:tracePt t="237659" x="3933825" y="5795963"/>
          <p14:tracePt t="237981" x="3933825" y="5829300"/>
          <p14:tracePt t="237988" x="3933825" y="5891213"/>
          <p14:tracePt t="237996" x="3924300" y="5948363"/>
          <p14:tracePt t="238008" x="3924300" y="6000750"/>
          <p14:tracePt t="238026" x="3933825" y="6129338"/>
          <p14:tracePt t="238041" x="3933825" y="6234113"/>
          <p14:tracePt t="238075" x="3981450" y="6419850"/>
          <p14:tracePt t="238108" x="3995738" y="6491288"/>
          <p14:tracePt t="238124" x="4000500" y="6500813"/>
          <p14:tracePt t="238141" x="4010025" y="6510338"/>
          <p14:tracePt t="238158" x="4033838" y="6519863"/>
          <p14:tracePt t="238174" x="4052888" y="6519863"/>
          <p14:tracePt t="238191" x="4076700" y="6519863"/>
          <p14:tracePt t="238208" x="4110038" y="6515100"/>
          <p14:tracePt t="238224" x="4176713" y="6462713"/>
          <p14:tracePt t="238241" x="4210050" y="6415088"/>
          <p14:tracePt t="238258" x="4243388" y="6367463"/>
          <p14:tracePt t="238275" x="4267200" y="6305550"/>
          <p14:tracePt t="238291" x="4281488" y="6262688"/>
          <p14:tracePt t="238308" x="4281488" y="6210300"/>
          <p14:tracePt t="238324" x="4271963" y="6162675"/>
          <p14:tracePt t="238341" x="4238625" y="6086475"/>
          <p14:tracePt t="238358" x="4219575" y="6057900"/>
          <p14:tracePt t="238375" x="4195763" y="6038850"/>
          <p14:tracePt t="238391" x="4162425" y="6029325"/>
          <p14:tracePt t="238408" x="4114800" y="6029325"/>
          <p14:tracePt t="238424" x="4086225" y="6038850"/>
          <p14:tracePt t="238441" x="4062413" y="6057900"/>
          <p14:tracePt t="238458" x="4024313" y="6115050"/>
          <p14:tracePt t="238475" x="4005263" y="6162675"/>
          <p14:tracePt t="238491" x="3995738" y="6219825"/>
          <p14:tracePt t="238508" x="3995738" y="6300788"/>
          <p14:tracePt t="238525" x="4014788" y="6405563"/>
          <p14:tracePt t="238541" x="4029075" y="6443663"/>
          <p14:tracePt t="238558" x="4052888" y="6472238"/>
          <p14:tracePt t="238574" x="4081463" y="6496050"/>
          <p14:tracePt t="238591" x="4152900" y="6529388"/>
          <p14:tracePt t="238608" x="4205288" y="6543675"/>
          <p14:tracePt t="238624" x="4248150" y="6543675"/>
          <p14:tracePt t="238641" x="4300538" y="6534150"/>
          <p14:tracePt t="238658" x="4324350" y="6519863"/>
          <p14:tracePt t="238674" x="4348163" y="6500813"/>
          <p14:tracePt t="238691" x="4367213" y="6472238"/>
          <p14:tracePt t="238708" x="4376738" y="6400800"/>
          <p14:tracePt t="238724" x="4376738" y="6353175"/>
          <p14:tracePt t="238741" x="4348163" y="6276975"/>
          <p14:tracePt t="238758" x="4314825" y="6200775"/>
          <p14:tracePt t="238774" x="4262438" y="6134100"/>
          <p14:tracePt t="238791" x="4229100" y="6110288"/>
          <p14:tracePt t="238808" x="4181475" y="6096000"/>
          <p14:tracePt t="238825" x="4138613" y="6096000"/>
          <p14:tracePt t="238841" x="4105275" y="6100763"/>
          <p14:tracePt t="238858" x="4081463" y="6115050"/>
          <p14:tracePt t="238874" x="4071938" y="6138863"/>
          <p14:tracePt t="238891" x="4062413" y="6186488"/>
          <p14:tracePt t="238908" x="4062413" y="6219825"/>
          <p14:tracePt t="238924" x="4062413" y="6272213"/>
          <p14:tracePt t="238941" x="4081463" y="6315075"/>
          <p14:tracePt t="238958" x="4105275" y="6362700"/>
          <p14:tracePt t="238975" x="4114800" y="6381750"/>
          <p14:tracePt t="238991" x="4133850" y="6396038"/>
          <p14:tracePt t="239008" x="4152900" y="6405563"/>
          <p14:tracePt t="239025" x="4195763" y="6429375"/>
          <p14:tracePt t="239041" x="4219575" y="6443663"/>
          <p14:tracePt t="239058" x="4238625" y="6443663"/>
          <p14:tracePt t="239074" x="4262438" y="6443663"/>
          <p14:tracePt t="239091" x="4295775" y="6443663"/>
          <p14:tracePt t="239108" x="4305300" y="6424613"/>
          <p14:tracePt t="239124" x="4324350" y="6405563"/>
          <p14:tracePt t="239141" x="4348163" y="6348413"/>
          <p14:tracePt t="239158" x="4352925" y="6296025"/>
          <p14:tracePt t="239174" x="4348163" y="6229350"/>
          <p14:tracePt t="239191" x="4324350" y="6134100"/>
          <p14:tracePt t="239208" x="4281488" y="6019800"/>
          <p14:tracePt t="239224" x="4257675" y="5972175"/>
          <p14:tracePt t="239241" x="4219575" y="5943600"/>
          <p14:tracePt t="239258" x="4152900" y="5910263"/>
          <p14:tracePt t="239274" x="4119563" y="5905500"/>
          <p14:tracePt t="239291" x="4081463" y="5919788"/>
          <p14:tracePt t="239308" x="4029075" y="5976938"/>
          <p14:tracePt t="239324" x="3967163" y="6081713"/>
          <p14:tracePt t="239341" x="3948113" y="6157913"/>
          <p14:tracePt t="239358" x="3933825" y="6219825"/>
          <p14:tracePt t="239374" x="3933825" y="6276975"/>
          <p14:tracePt t="239391" x="3933825" y="6329363"/>
          <p14:tracePt t="239408" x="3938588" y="6353175"/>
          <p14:tracePt t="239424" x="3962400" y="6372225"/>
          <p14:tracePt t="239441" x="4010025" y="6391275"/>
          <p14:tracePt t="239458" x="4090988" y="6391275"/>
          <p14:tracePt t="239474" x="4143375" y="6367463"/>
          <p14:tracePt t="239491" x="4181475" y="6343650"/>
          <p14:tracePt t="239508" x="4219575" y="6300788"/>
          <p14:tracePt t="239524" x="4238625" y="6262688"/>
          <p14:tracePt t="239541" x="4248150" y="6219825"/>
          <p14:tracePt t="239558" x="4257675" y="6157913"/>
          <p14:tracePt t="239574" x="4229100" y="6038850"/>
          <p14:tracePt t="239592" x="4186238" y="5981700"/>
          <p14:tracePt t="239608" x="4138613" y="5938838"/>
          <p14:tracePt t="239624" x="4076700" y="5910263"/>
          <p14:tracePt t="239641" x="4005263" y="5900738"/>
          <p14:tracePt t="239658" x="3967163" y="5929313"/>
          <p14:tracePt t="239674" x="3924300" y="5986463"/>
          <p14:tracePt t="239691" x="3881438" y="6072188"/>
          <p14:tracePt t="239708" x="3871913" y="6119813"/>
          <p14:tracePt t="239724" x="3871913" y="6181725"/>
          <p14:tracePt t="239741" x="3871913" y="6238875"/>
          <p14:tracePt t="239758" x="3895725" y="6329363"/>
          <p14:tracePt t="239774" x="3914775" y="6357938"/>
          <p14:tracePt t="239791" x="3924300" y="6372225"/>
          <p14:tracePt t="239808" x="3933825" y="6376988"/>
          <p14:tracePt t="239824" x="3962400" y="6381750"/>
          <p14:tracePt t="239841" x="3981450" y="6372225"/>
          <p14:tracePt t="239858" x="4005263" y="6353175"/>
          <p14:tracePt t="239874" x="4043363" y="6310313"/>
          <p14:tracePt t="239891" x="4067175" y="6281738"/>
          <p14:tracePt t="239907" x="4090988" y="6234113"/>
          <p14:tracePt t="239924" x="4105275" y="6200775"/>
          <p14:tracePt t="239941" x="4105275" y="6138863"/>
          <p14:tracePt t="239958" x="4095750" y="6096000"/>
          <p14:tracePt t="239974" x="4076700" y="6048375"/>
          <p14:tracePt t="239991" x="4052888" y="6019800"/>
          <p14:tracePt t="240008" x="4010025" y="5986463"/>
          <p14:tracePt t="240024" x="3976688" y="5976938"/>
          <p14:tracePt t="240041" x="3948113" y="5972175"/>
          <p14:tracePt t="240058" x="3910013" y="5981700"/>
          <p14:tracePt t="240074" x="3886200" y="6019800"/>
          <p14:tracePt t="240091" x="3857625" y="6072188"/>
          <p14:tracePt t="240108" x="3843338" y="6110288"/>
          <p14:tracePt t="240124" x="3829050" y="6167438"/>
          <p14:tracePt t="240141" x="3829050" y="6186488"/>
          <p14:tracePt t="240158" x="3829050" y="6200775"/>
          <p14:tracePt t="240175" x="3829050" y="6210300"/>
          <p14:tracePt t="240191" x="3829050" y="6219825"/>
          <p14:tracePt t="241071" x="3871913" y="6134100"/>
          <p14:tracePt t="241079" x="3924300" y="6010275"/>
          <p14:tracePt t="241091" x="3967163" y="5905500"/>
          <p14:tracePt t="241108" x="4119563" y="5505450"/>
          <p14:tracePt t="241125" x="4162425" y="5367338"/>
          <p14:tracePt t="241141" x="4176713" y="5272088"/>
          <p14:tracePt t="241158" x="4181475" y="5210175"/>
          <p14:tracePt t="241191" x="4181475" y="5095875"/>
          <p14:tracePt t="241224" x="4162425" y="5005388"/>
          <p14:tracePt t="241241" x="4152900" y="4943475"/>
          <p14:tracePt t="241258" x="4143375" y="4914900"/>
          <p14:tracePt t="241274" x="4133850" y="4886325"/>
          <p14:tracePt t="241291" x="4114800" y="4824413"/>
          <p14:tracePt t="241307" x="4100513" y="4772025"/>
          <p14:tracePt t="241324" x="4086225" y="4719638"/>
          <p14:tracePt t="241341" x="4076700" y="4672013"/>
          <p14:tracePt t="241357" x="4062413" y="4610100"/>
          <p14:tracePt t="241374" x="4057650" y="4572000"/>
          <p14:tracePt t="241391" x="4057650" y="4529138"/>
          <p14:tracePt t="241407" x="4057650" y="4486275"/>
          <p14:tracePt t="241424" x="4071938" y="4443413"/>
          <p14:tracePt t="241441" x="4071938" y="4424363"/>
          <p14:tracePt t="241458" x="4071938" y="4414838"/>
          <p14:tracePt t="241474" x="4071938" y="4410075"/>
          <p14:tracePt t="241491" x="4071938" y="4400550"/>
          <p14:tracePt t="241508" x="4071938" y="4395788"/>
          <p14:tracePt t="241524" x="4071938" y="4386263"/>
          <p14:tracePt t="241541" x="4071938" y="4381500"/>
          <p14:tracePt t="241558" x="4071938" y="4376738"/>
          <p14:tracePt t="241574" x="4067175" y="4367213"/>
          <p14:tracePt t="241591" x="4038600" y="4362450"/>
          <p14:tracePt t="241608" x="3976688" y="4343400"/>
          <p14:tracePt t="241624" x="3943350" y="4329113"/>
          <p14:tracePt t="241641" x="3929063" y="4314825"/>
          <p14:tracePt t="241657" x="3914775" y="4310063"/>
          <p14:tracePt t="241674" x="3905250" y="4300538"/>
          <p14:tracePt t="241691" x="3905250" y="4291013"/>
          <p14:tracePt t="241707" x="3905250" y="4281488"/>
          <p14:tracePt t="241724" x="3910013" y="4262438"/>
          <p14:tracePt t="241741" x="3933825" y="4248150"/>
          <p14:tracePt t="241757" x="3952875" y="4233863"/>
          <p14:tracePt t="241774" x="4000500" y="4224338"/>
          <p14:tracePt t="241791" x="4038600" y="4219575"/>
          <p14:tracePt t="241807" x="4052888" y="4219575"/>
          <p14:tracePt t="241824" x="4057650" y="4219575"/>
          <p14:tracePt t="241841" x="4067175" y="4219575"/>
          <p14:tracePt t="241874" x="4062413" y="4229100"/>
          <p14:tracePt t="241891" x="4052888" y="4238625"/>
          <p14:tracePt t="241908" x="4019550" y="4252913"/>
          <p14:tracePt t="241924" x="4010025" y="4257675"/>
          <p14:tracePt t="241941" x="4000500" y="4257675"/>
          <p14:tracePt t="241957" x="3995738" y="4257675"/>
          <p14:tracePt t="241974" x="3986213" y="4257675"/>
          <p14:tracePt t="242033" x="3981450" y="4257675"/>
          <p14:tracePt t="242055" x="3976688" y="4257675"/>
          <p14:tracePt t="242114" x="3971925" y="4257675"/>
          <p14:tracePt t="242143" x="3967163" y="4257675"/>
          <p14:tracePt t="242150" x="3962400" y="4257675"/>
          <p14:tracePt t="242158" x="3962400" y="4252913"/>
          <p14:tracePt t="242174" x="3952875" y="4238625"/>
          <p14:tracePt t="242191" x="3943350" y="4224338"/>
          <p14:tracePt t="242208" x="3933825" y="4214813"/>
          <p14:tracePt t="242224" x="3924300" y="4205288"/>
          <p14:tracePt t="242241" x="3924300" y="4200525"/>
          <p14:tracePt t="242258" x="3919538" y="4195763"/>
          <p14:tracePt t="242274" x="3919538" y="4186238"/>
          <p14:tracePt t="242291" x="3914775" y="4186238"/>
          <p14:tracePt t="242313" x="3910013" y="4186238"/>
          <p14:tracePt t="242324" x="3905250" y="4186238"/>
          <p14:tracePt t="242341" x="3895725" y="4181475"/>
          <p14:tracePt t="242358" x="3890963" y="4181475"/>
          <p14:tracePt t="242374" x="3886200" y="4181475"/>
          <p14:tracePt t="242392" x="3876675" y="4181475"/>
          <p14:tracePt t="242408" x="3867150" y="4181475"/>
          <p14:tracePt t="242441" x="3857625" y="4181475"/>
          <p14:tracePt t="242457" x="3852863" y="4191000"/>
          <p14:tracePt t="242474" x="3843338" y="4210050"/>
          <p14:tracePt t="242491" x="3838575" y="4233863"/>
          <p14:tracePt t="242508" x="3838575" y="4252913"/>
          <p14:tracePt t="242524" x="3843338" y="4300538"/>
          <p14:tracePt t="242541" x="3862388" y="4338638"/>
          <p14:tracePt t="242557" x="3881438" y="4367213"/>
          <p14:tracePt t="242574" x="3905250" y="4400550"/>
          <p14:tracePt t="242591" x="3952875" y="4438650"/>
          <p14:tracePt t="242607" x="4010025" y="4471988"/>
          <p14:tracePt t="242624" x="4057650" y="4505325"/>
          <p14:tracePt t="242641" x="4119563" y="4524375"/>
          <p14:tracePt t="242657" x="4186238" y="4552950"/>
          <p14:tracePt t="242674" x="4229100" y="4572000"/>
          <p14:tracePt t="242691" x="4271963" y="4576763"/>
          <p14:tracePt t="242707" x="4324350" y="4591050"/>
          <p14:tracePt t="242724" x="4400550" y="4595813"/>
          <p14:tracePt t="242741" x="4448175" y="4595813"/>
          <p14:tracePt t="242757" x="4500563" y="4605338"/>
          <p14:tracePt t="242774" x="4576763" y="4614863"/>
          <p14:tracePt t="242791" x="4619625" y="4629150"/>
          <p14:tracePt t="242809" x="4672013" y="4633913"/>
          <p14:tracePt t="242824" x="4729163" y="4643438"/>
          <p14:tracePt t="242841" x="4867275" y="4657725"/>
          <p14:tracePt t="242857" x="4933950" y="4657725"/>
          <p14:tracePt t="242874" x="5005388" y="4648200"/>
          <p14:tracePt t="242891" x="5076825" y="4638675"/>
          <p14:tracePt t="242907" x="5200650" y="4633913"/>
          <p14:tracePt t="242924" x="5295900" y="4624388"/>
          <p14:tracePt t="242941" x="5386388" y="4614863"/>
          <p14:tracePt t="242958" x="5476875" y="4614863"/>
          <p14:tracePt t="242974" x="5543550" y="4614863"/>
          <p14:tracePt t="242991" x="5605463" y="4614863"/>
          <p14:tracePt t="243007" x="5662613" y="4614863"/>
          <p14:tracePt t="243024" x="5753100" y="4614863"/>
          <p14:tracePt t="243041" x="5805488" y="4605338"/>
          <p14:tracePt t="243058" x="5843588" y="4600575"/>
          <p14:tracePt t="243074" x="5895975" y="4586288"/>
          <p14:tracePt t="243091" x="5957888" y="4567238"/>
          <p14:tracePt t="243107" x="5995988" y="4548188"/>
          <p14:tracePt t="243124" x="6019800" y="4529138"/>
          <p14:tracePt t="243141" x="6053138" y="4510088"/>
          <p14:tracePt t="243157" x="6076950" y="4486275"/>
          <p14:tracePt t="243174" x="6091238" y="4467225"/>
          <p14:tracePt t="243191" x="6110288" y="4443413"/>
          <p14:tracePt t="243207" x="6124575" y="4410075"/>
          <p14:tracePt t="243224" x="6124575" y="4381500"/>
          <p14:tracePt t="243241" x="6115050" y="4348163"/>
          <p14:tracePt t="243257" x="6096000" y="4319588"/>
          <p14:tracePt t="243274" x="6062663" y="4271963"/>
          <p14:tracePt t="243291" x="6029325" y="4248150"/>
          <p14:tracePt t="243307" x="5991225" y="4219575"/>
          <p14:tracePt t="243325" x="5943600" y="4191000"/>
          <p14:tracePt t="243341" x="5891213" y="4176713"/>
          <p14:tracePt t="243357" x="5838825" y="4157663"/>
          <p14:tracePt t="243374" x="5786438" y="4143375"/>
          <p14:tracePt t="243391" x="5724525" y="4133850"/>
          <p14:tracePt t="243407" x="5691188" y="4124325"/>
          <p14:tracePt t="243425" x="5667375" y="4114800"/>
          <p14:tracePt t="243441" x="5643563" y="4110038"/>
          <p14:tracePt t="243457" x="5610225" y="4090988"/>
          <p14:tracePt t="243474" x="5572125" y="4071938"/>
          <p14:tracePt t="243491" x="5519738" y="4052888"/>
          <p14:tracePt t="243508" x="5434013" y="4033838"/>
          <p14:tracePt t="243524" x="5381625" y="4029075"/>
          <p14:tracePt t="243541" x="5338763" y="4019550"/>
          <p14:tracePt t="243557" x="5310188" y="4019550"/>
          <p14:tracePt t="243574" x="5272088" y="4019550"/>
          <p14:tracePt t="243591" x="5233988" y="4019550"/>
          <p14:tracePt t="243607" x="5205413" y="4019550"/>
          <p14:tracePt t="243624" x="5176838" y="4029075"/>
          <p14:tracePt t="243641" x="5124450" y="4038600"/>
          <p14:tracePt t="243657" x="5086350" y="4048125"/>
          <p14:tracePt t="243674" x="5057775" y="4057650"/>
          <p14:tracePt t="243691" x="5029200" y="4062413"/>
          <p14:tracePt t="243707" x="4972050" y="4081463"/>
          <p14:tracePt t="243724" x="4943475" y="4100513"/>
          <p14:tracePt t="243741" x="4914900" y="4119563"/>
          <p14:tracePt t="243758" x="4886325" y="4133850"/>
          <p14:tracePt t="243774" x="4876800" y="4148138"/>
          <p14:tracePt t="243792" x="4857750" y="4171950"/>
          <p14:tracePt t="243807" x="4852988" y="4210050"/>
          <p14:tracePt t="243824" x="4838700" y="4324350"/>
          <p14:tracePt t="243841" x="4848225" y="4395788"/>
          <p14:tracePt t="243857" x="4862513" y="4448175"/>
          <p14:tracePt t="243874" x="4872038" y="4486275"/>
          <p14:tracePt t="243891" x="4905375" y="4533900"/>
          <p14:tracePt t="243907" x="4929188" y="4552950"/>
          <p14:tracePt t="243924" x="4962525" y="4576763"/>
          <p14:tracePt t="243941" x="5043488" y="4610100"/>
          <p14:tracePt t="243957" x="5095875" y="4629150"/>
          <p14:tracePt t="243974" x="5157788" y="4643438"/>
          <p14:tracePt t="243991" x="5229225" y="4652963"/>
          <p14:tracePt t="244008" x="5367338" y="4657725"/>
          <p14:tracePt t="244024" x="5457825" y="4657725"/>
          <p14:tracePt t="244041" x="5538788" y="4657725"/>
          <p14:tracePt t="244057" x="5619750" y="4657725"/>
          <p14:tracePt t="244074" x="5748338" y="4638675"/>
          <p14:tracePt t="244091" x="5815013" y="4633913"/>
          <p14:tracePt t="244107" x="5876925" y="4619625"/>
          <p14:tracePt t="244124" x="5934075" y="4600575"/>
          <p14:tracePt t="244141" x="5986463" y="4576763"/>
          <p14:tracePt t="244157" x="6019800" y="4557713"/>
          <p14:tracePt t="244174" x="6038850" y="4552950"/>
          <p14:tracePt t="244191" x="6062663" y="4529138"/>
          <p14:tracePt t="244207" x="6076950" y="4519613"/>
          <p14:tracePt t="244224" x="6086475" y="4491038"/>
          <p14:tracePt t="244241" x="6096000" y="4448175"/>
          <p14:tracePt t="244257" x="6091238" y="4371975"/>
          <p14:tracePt t="244274" x="6072188" y="4319588"/>
          <p14:tracePt t="244291" x="6048375" y="4271963"/>
          <p14:tracePt t="244308" x="6015038" y="4224338"/>
          <p14:tracePt t="244324" x="5991225" y="4200525"/>
          <p14:tracePt t="244341" x="5962650" y="4176713"/>
          <p14:tracePt t="244357" x="5905500" y="4148138"/>
          <p14:tracePt t="244374" x="5819775" y="4129088"/>
          <p14:tracePt t="244391" x="5767388" y="4114800"/>
          <p14:tracePt t="244407" x="5734050" y="4114800"/>
          <p14:tracePt t="244424" x="5691188" y="4114800"/>
          <p14:tracePt t="244441" x="5619750" y="4114800"/>
          <p14:tracePt t="244457" x="5562600" y="4114800"/>
          <p14:tracePt t="244474" x="5505450" y="4114800"/>
          <p14:tracePt t="244491" x="5453063" y="4114800"/>
          <p14:tracePt t="244507" x="5405438" y="4129088"/>
          <p14:tracePt t="244524" x="5381625" y="4133850"/>
          <p14:tracePt t="244541" x="5372100" y="4143375"/>
          <p14:tracePt t="244557" x="5362575" y="4143375"/>
          <p14:tracePt t="244591" x="5357813" y="4148138"/>
          <p14:tracePt t="244607" x="5357813" y="4176713"/>
          <p14:tracePt t="244624" x="5362575" y="4271963"/>
          <p14:tracePt t="244640" x="5376863" y="4319588"/>
          <p14:tracePt t="244657" x="5386388" y="4357688"/>
          <p14:tracePt t="244674" x="5410200" y="4381500"/>
          <p14:tracePt t="244691" x="5472113" y="4405313"/>
          <p14:tracePt t="244707" x="5548313" y="4419600"/>
          <p14:tracePt t="244724" x="5595938" y="4419600"/>
          <p14:tracePt t="244741" x="5653088" y="4419600"/>
          <p14:tracePt t="244757" x="5757863" y="4419600"/>
          <p14:tracePt t="244774" x="5810250" y="4414838"/>
          <p14:tracePt t="244791" x="5862638" y="4391025"/>
          <p14:tracePt t="244808" x="5905500" y="4367213"/>
          <p14:tracePt t="244824" x="5919788" y="4357688"/>
          <p14:tracePt t="244841" x="5924550" y="4352925"/>
          <p14:tracePt t="244857" x="5929313" y="4343400"/>
          <p14:tracePt t="244874" x="5929313" y="4333875"/>
          <p14:tracePt t="244891" x="5915025" y="4333875"/>
          <p14:tracePt t="244907" x="5876925" y="4333875"/>
          <p14:tracePt t="244924" x="5857875" y="4333875"/>
          <p14:tracePt t="244941" x="5838825" y="4333875"/>
          <p14:tracePt t="244957" x="5829300" y="4333875"/>
          <p14:tracePt t="244974" x="5824538" y="4333875"/>
          <p14:tracePt t="245475" x="5776913" y="4424363"/>
          <p14:tracePt t="245483" x="5676900" y="4600575"/>
          <p14:tracePt t="245490" x="5610225" y="4729163"/>
          <p14:tracePt t="245524" x="5362575" y="5072063"/>
          <p14:tracePt t="245557" x="5105400" y="5438775"/>
          <p14:tracePt t="245574" x="5067300" y="5514975"/>
          <p14:tracePt t="245591" x="5029200" y="5591175"/>
          <p14:tracePt t="245607" x="4986338" y="5695950"/>
          <p14:tracePt t="245624" x="4957763" y="5748338"/>
          <p14:tracePt t="245641" x="4943475" y="5786438"/>
          <p14:tracePt t="245657" x="4924425" y="5815013"/>
          <p14:tracePt t="245674" x="4914900" y="5848350"/>
          <p14:tracePt t="245691" x="4910138" y="5872163"/>
          <p14:tracePt t="245708" x="4905375" y="5886450"/>
          <p14:tracePt t="245724" x="4905375" y="5895975"/>
          <p14:tracePt t="245740" x="4905375" y="5905500"/>
          <p14:tracePt t="245757" x="4905375" y="5910263"/>
          <p14:tracePt t="245774" x="4905375" y="5915025"/>
          <p14:tracePt t="245791" x="4905375" y="5934075"/>
          <p14:tracePt t="245807" x="4910138" y="5943600"/>
          <p14:tracePt t="245824" x="4914900" y="5953125"/>
          <p14:tracePt t="245841" x="4914900" y="5957888"/>
          <p14:tracePt t="245858" x="4924425" y="5957888"/>
          <p14:tracePt t="245874" x="4938713" y="5957888"/>
          <p14:tracePt t="245891" x="4967288" y="5943600"/>
          <p14:tracePt t="245907" x="5014913" y="5924550"/>
          <p14:tracePt t="245924" x="5129213" y="5872163"/>
          <p14:tracePt t="245941" x="5205413" y="5824538"/>
          <p14:tracePt t="245957" x="5262563" y="5791200"/>
          <p14:tracePt t="245974" x="5314950" y="5757863"/>
          <p14:tracePt t="245990" x="5334000" y="5743575"/>
          <p14:tracePt t="246007" x="5348288" y="5724525"/>
          <p14:tracePt t="246024" x="5357813" y="5719763"/>
          <p14:tracePt t="246040" x="5367338" y="5715000"/>
          <p14:tracePt t="246057" x="5372100" y="5710238"/>
          <p14:tracePt t="246090" x="5372100" y="5700713"/>
          <p14:tracePt t="246107" x="5372100" y="5681663"/>
          <p14:tracePt t="246124" x="5357813" y="5667375"/>
          <p14:tracePt t="246140" x="5334000" y="5643563"/>
          <p14:tracePt t="246159" x="5233988" y="5600700"/>
          <p14:tracePt t="246177" x="5153025" y="5586413"/>
          <p14:tracePt t="246191" x="5076825" y="5572125"/>
          <p14:tracePt t="246207" x="5014913" y="5557838"/>
          <p14:tracePt t="246224" x="4933950" y="5557838"/>
          <p14:tracePt t="246240" x="4891088" y="5557838"/>
          <p14:tracePt t="246257" x="4848225" y="5557838"/>
          <p14:tracePt t="246274" x="4819650" y="5557838"/>
          <p14:tracePt t="246276" x="4800600" y="5557838"/>
          <p14:tracePt t="246290" x="4781550" y="5557838"/>
          <p14:tracePt t="246307" x="4757738" y="5562600"/>
          <p14:tracePt t="246324" x="4733925" y="5576888"/>
          <p14:tracePt t="246340" x="4714875" y="5581650"/>
          <p14:tracePt t="246357" x="4672013" y="5610225"/>
          <p14:tracePt t="246374" x="4629150" y="5657850"/>
          <p14:tracePt t="246390" x="4576763" y="5729288"/>
          <p14:tracePt t="246407" x="4510088" y="5815013"/>
          <p14:tracePt t="246424" x="4486275" y="5853113"/>
          <p14:tracePt t="246441" x="4462463" y="5895975"/>
          <p14:tracePt t="246457" x="4448175" y="5948363"/>
          <p14:tracePt t="246474" x="4443413" y="6067425"/>
          <p14:tracePt t="246490" x="4457700" y="6129338"/>
          <p14:tracePt t="246507" x="4486275" y="6181725"/>
          <p14:tracePt t="246524" x="4510088" y="6215063"/>
          <p14:tracePt t="246540" x="4576763" y="6257925"/>
          <p14:tracePt t="246557" x="4629150" y="6286500"/>
          <p14:tracePt t="246574" x="4714875" y="6310313"/>
          <p14:tracePt t="246591" x="4852988" y="6334125"/>
          <p14:tracePt t="246607" x="4943475" y="6338888"/>
          <p14:tracePt t="246624" x="5048250" y="6329363"/>
          <p14:tracePt t="246640" x="5162550" y="6319838"/>
          <p14:tracePt t="246657" x="5314950" y="6296025"/>
          <p14:tracePt t="246674" x="5395913" y="6281738"/>
          <p14:tracePt t="246691" x="5481638" y="6257925"/>
          <p14:tracePt t="246709" x="5600700" y="6238875"/>
          <p14:tracePt t="246725" x="5653088" y="6210300"/>
          <p14:tracePt t="246741" x="5710238" y="6191250"/>
          <p14:tracePt t="246757" x="5743575" y="6172200"/>
          <p14:tracePt t="246774" x="5786438" y="6143625"/>
          <p14:tracePt t="246790" x="5805488" y="6124575"/>
          <p14:tracePt t="246807" x="5819775" y="6110288"/>
          <p14:tracePt t="246824" x="5838825" y="6086475"/>
          <p14:tracePt t="246841" x="5843588" y="6062663"/>
          <p14:tracePt t="246857" x="5838825" y="6038850"/>
          <p14:tracePt t="246874" x="5815013" y="6015038"/>
          <p14:tracePt t="246891" x="5776913" y="5981700"/>
          <p14:tracePt t="246907" x="5691188" y="5924550"/>
          <p14:tracePt t="246924" x="5638800" y="5900738"/>
          <p14:tracePt t="246941" x="5600700" y="5872163"/>
          <p14:tracePt t="246957" x="5562600" y="5848350"/>
          <p14:tracePt t="246974" x="5505450" y="5810250"/>
          <p14:tracePt t="246991" x="5467350" y="5786438"/>
          <p14:tracePt t="247007" x="5429250" y="5762625"/>
          <p14:tracePt t="247024" x="5395913" y="5743575"/>
          <p14:tracePt t="247041" x="5381625" y="5738813"/>
          <p14:tracePt t="247057" x="5367338" y="5729288"/>
          <p14:tracePt t="247074" x="5353050" y="5724525"/>
          <p14:tracePt t="247090" x="5319713" y="5715000"/>
          <p14:tracePt t="247107" x="5295900" y="5705475"/>
          <p14:tracePt t="247124" x="5267325" y="5700713"/>
          <p14:tracePt t="247140" x="5229225" y="5695950"/>
          <p14:tracePt t="247157" x="5162550" y="5695950"/>
          <p14:tracePt t="247174" x="5105400" y="5695950"/>
          <p14:tracePt t="247190" x="5043488" y="5705475"/>
          <p14:tracePt t="247207" x="4962525" y="5743575"/>
          <p14:tracePt t="247224" x="4914900" y="5776913"/>
          <p14:tracePt t="247240" x="4876800" y="5810250"/>
          <p14:tracePt t="247257" x="4852988" y="5848350"/>
          <p14:tracePt t="247274" x="4814888" y="5905500"/>
          <p14:tracePt t="247290" x="4786313" y="5948363"/>
          <p14:tracePt t="247307" x="4776788" y="6010275"/>
          <p14:tracePt t="247324" x="4757738" y="6115050"/>
          <p14:tracePt t="247340" x="4757738" y="6229350"/>
          <p14:tracePt t="247357" x="4767263" y="6276975"/>
          <p14:tracePt t="247374" x="4772025" y="6296025"/>
          <p14:tracePt t="247390" x="4776788" y="6319838"/>
          <p14:tracePt t="247407" x="4800600" y="6338888"/>
          <p14:tracePt t="247424" x="4829175" y="6353175"/>
          <p14:tracePt t="247441" x="4872038" y="6372225"/>
          <p14:tracePt t="247457" x="4967288" y="6386513"/>
          <p14:tracePt t="247474" x="5029200" y="6386513"/>
          <p14:tracePt t="247490" x="5086350" y="6381750"/>
          <p14:tracePt t="247507" x="5157788" y="6367463"/>
          <p14:tracePt t="247524" x="5305425" y="6310313"/>
          <p14:tracePt t="247540" x="5395913" y="6253163"/>
          <p14:tracePt t="247557" x="5462588" y="6200775"/>
          <p14:tracePt t="247574" x="5505450" y="6157913"/>
          <p14:tracePt t="247590" x="5538788" y="6110288"/>
          <p14:tracePt t="247607" x="5557838" y="6072188"/>
          <p14:tracePt t="247624" x="5562600" y="6038850"/>
          <p14:tracePt t="247640" x="5562600" y="5976938"/>
          <p14:tracePt t="247657" x="5553075" y="5938838"/>
          <p14:tracePt t="247674" x="5519738" y="5895975"/>
          <p14:tracePt t="247690" x="5457825" y="5843588"/>
          <p14:tracePt t="247707" x="5362575" y="5819775"/>
          <p14:tracePt t="247724" x="5291138" y="5829300"/>
          <p14:tracePt t="247741" x="5238750" y="5848350"/>
          <p14:tracePt t="247757" x="5191125" y="5876925"/>
          <p14:tracePt t="247774" x="5157788" y="5891213"/>
          <p14:tracePt t="247790" x="5148263" y="5895975"/>
          <p14:tracePt t="247807" x="5143500" y="5895975"/>
          <p14:tracePt t="247824" x="5138738" y="5895975"/>
          <p14:tracePt t="247899" x="5133975" y="5905500"/>
          <p14:tracePt t="248060" x="5153025" y="5786438"/>
          <p14:tracePt t="248066" x="5210175" y="5624513"/>
          <p14:tracePt t="248074" x="5295900" y="5372100"/>
          <p14:tracePt t="248090" x="5376863" y="5129213"/>
          <p14:tracePt t="248107" x="5448300" y="4957763"/>
          <p14:tracePt t="248124" x="5519738" y="4814888"/>
          <p14:tracePt t="248140" x="5581650" y="4686300"/>
          <p14:tracePt t="248174" x="5619750" y="4619625"/>
          <p14:tracePt t="248207" x="5667375" y="4548188"/>
          <p14:tracePt t="248224" x="5691188" y="4510088"/>
          <p14:tracePt t="248240" x="5719763" y="4462463"/>
          <p14:tracePt t="248257" x="5753100" y="4395788"/>
          <p14:tracePt t="248274" x="5772150" y="4348163"/>
          <p14:tracePt t="248290" x="5781675" y="4319588"/>
          <p14:tracePt t="248307" x="5795963" y="4295775"/>
          <p14:tracePt t="248324" x="5805488" y="4271963"/>
          <p14:tracePt t="248340" x="5815013" y="4262438"/>
          <p14:tracePt t="248357" x="5829300" y="4252913"/>
          <p14:tracePt t="248374" x="5853113" y="4238625"/>
          <p14:tracePt t="248390" x="5891213" y="4229100"/>
          <p14:tracePt t="248407" x="5919788" y="4219575"/>
          <p14:tracePt t="248424" x="5962650" y="4214813"/>
          <p14:tracePt t="248440" x="6010275" y="4205288"/>
          <p14:tracePt t="248457" x="6048375" y="4195763"/>
          <p14:tracePt t="248474" x="6067425" y="4195763"/>
          <p14:tracePt t="248490" x="6091238" y="4195763"/>
          <p14:tracePt t="248507" x="6110288" y="4195763"/>
          <p14:tracePt t="248524" x="6115050" y="4195763"/>
          <p14:tracePt t="248540" x="6119813" y="4195763"/>
          <p14:tracePt t="248557" x="6124575" y="4195763"/>
          <p14:tracePt t="248624" x="6124575" y="4191000"/>
          <p14:tracePt t="248639" x="6124575" y="4186238"/>
          <p14:tracePt t="248646" x="6124575" y="4181475"/>
          <p14:tracePt t="248657" x="6124575" y="4176713"/>
          <p14:tracePt t="248674" x="6110288" y="4162425"/>
          <p14:tracePt t="248690" x="6072188" y="4124325"/>
          <p14:tracePt t="248707" x="6043613" y="4100513"/>
          <p14:tracePt t="248724" x="6019800" y="4076700"/>
          <p14:tracePt t="248740" x="5995988" y="4052888"/>
          <p14:tracePt t="248757" x="5972175" y="4029075"/>
          <p14:tracePt t="248773" x="5962650" y="4005263"/>
          <p14:tracePt t="248790" x="5943600" y="3981450"/>
          <p14:tracePt t="248807" x="5929313" y="3962400"/>
          <p14:tracePt t="248824" x="5919788" y="3952875"/>
          <p14:tracePt t="248840" x="5910263" y="3938588"/>
          <p14:tracePt t="248857" x="5900738" y="3919538"/>
          <p14:tracePt t="248874" x="5876925" y="3900488"/>
          <p14:tracePt t="248890" x="5862638" y="3890963"/>
          <p14:tracePt t="248907" x="5843588" y="3871913"/>
          <p14:tracePt t="248923" x="5834063" y="3857625"/>
          <p14:tracePt t="248940" x="5815013" y="3838575"/>
          <p14:tracePt t="248957" x="5800725" y="3833813"/>
          <p14:tracePt t="248974" x="5776913" y="3824288"/>
          <p14:tracePt t="248990" x="5753100" y="3814763"/>
          <p14:tracePt t="249007" x="5715000" y="3805238"/>
          <p14:tracePt t="249024" x="5676900" y="3790950"/>
          <p14:tracePt t="249040" x="5643563" y="3790950"/>
          <p14:tracePt t="249057" x="5581650" y="3790950"/>
          <p14:tracePt t="249074" x="5548313" y="3790950"/>
          <p14:tracePt t="249090" x="5519738" y="3790950"/>
          <p14:tracePt t="249107" x="5491163" y="3795713"/>
          <p14:tracePt t="249124" x="5443538" y="3805238"/>
          <p14:tracePt t="249140" x="5410200" y="3810000"/>
          <p14:tracePt t="249157" x="5381625" y="3824288"/>
          <p14:tracePt t="249173" x="5353050" y="3833813"/>
          <p14:tracePt t="249190" x="5324475" y="3862388"/>
          <p14:tracePt t="249207" x="5300663" y="3895725"/>
          <p14:tracePt t="249224" x="5262563" y="3943350"/>
          <p14:tracePt t="249240" x="5219700" y="4033838"/>
          <p14:tracePt t="249257" x="5200650" y="4071938"/>
          <p14:tracePt t="249273" x="5181600" y="4095750"/>
          <p14:tracePt t="249290" x="5172075" y="4119563"/>
          <p14:tracePt t="249307" x="5162550" y="4133850"/>
          <p14:tracePt t="249324" x="5162550" y="4138613"/>
          <p14:tracePt t="249340" x="5162550" y="4148138"/>
          <p14:tracePt t="249357" x="5162550" y="4162425"/>
          <p14:tracePt t="249373" x="5162550" y="4191000"/>
          <p14:tracePt t="249390" x="5162550" y="4214813"/>
          <p14:tracePt t="249407" x="5162550" y="4243388"/>
          <p14:tracePt t="249424" x="5172075" y="4281488"/>
          <p14:tracePt t="249440" x="5186363" y="4305300"/>
          <p14:tracePt t="249457" x="5195888" y="4329113"/>
          <p14:tracePt t="249474" x="5214938" y="4352925"/>
          <p14:tracePt t="249490" x="5233988" y="4371975"/>
          <p14:tracePt t="249507" x="5262563" y="4381500"/>
          <p14:tracePt t="249524" x="5300663" y="4400550"/>
          <p14:tracePt t="249540" x="5329238" y="4419600"/>
          <p14:tracePt t="249557" x="5395913" y="4438650"/>
          <p14:tracePt t="249573" x="5438775" y="4443413"/>
          <p14:tracePt t="249590" x="5486400" y="4457700"/>
          <p14:tracePt t="249607" x="5534025" y="4462463"/>
          <p14:tracePt t="249623" x="5610225" y="4476750"/>
          <p14:tracePt t="249640" x="5648325" y="4476750"/>
          <p14:tracePt t="249657" x="5686425" y="4476750"/>
          <p14:tracePt t="249674" x="5719763" y="4476750"/>
          <p14:tracePt t="249690" x="5738813" y="4476750"/>
          <p14:tracePt t="249707" x="5762625" y="4476750"/>
          <p14:tracePt t="249723" x="5786438" y="4467225"/>
          <p14:tracePt t="249740" x="5819775" y="4452938"/>
          <p14:tracePt t="249757" x="5848350" y="4443413"/>
          <p14:tracePt t="249773" x="5876925" y="4419600"/>
          <p14:tracePt t="249790" x="5900738" y="4395788"/>
          <p14:tracePt t="249807" x="5938838" y="4357688"/>
          <p14:tracePt t="249823" x="5957888" y="4329113"/>
          <p14:tracePt t="249840" x="5972175" y="4305300"/>
          <p14:tracePt t="249857" x="5986463" y="4271963"/>
          <p14:tracePt t="249873" x="5991225" y="4243388"/>
          <p14:tracePt t="249890" x="5991225" y="4219575"/>
          <p14:tracePt t="249907" x="5981700" y="4195763"/>
          <p14:tracePt t="249924" x="5967413" y="4171950"/>
          <p14:tracePt t="249940" x="5943600" y="4148138"/>
          <p14:tracePt t="249957" x="5910263" y="4124325"/>
          <p14:tracePt t="249973" x="5876925" y="4105275"/>
          <p14:tracePt t="249990" x="5815013" y="4086225"/>
          <p14:tracePt t="250007" x="5762625" y="4076700"/>
          <p14:tracePt t="250023" x="5710238" y="4081463"/>
          <p14:tracePt t="250040" x="5653088" y="4086225"/>
          <p14:tracePt t="250057" x="5619750" y="4100513"/>
          <p14:tracePt t="250073" x="5591175" y="4110038"/>
          <p14:tracePt t="250091" x="5562600" y="4129088"/>
          <p14:tracePt t="250108" x="5524500" y="4157663"/>
          <p14:tracePt t="250127" x="5500688" y="4181475"/>
          <p14:tracePt t="250140" x="5476875" y="4210050"/>
          <p14:tracePt t="250157" x="5462588" y="4243388"/>
          <p14:tracePt t="250173" x="5448300" y="4276725"/>
          <p14:tracePt t="250190" x="5448300" y="4286250"/>
          <p14:tracePt t="250207" x="5448300" y="4300538"/>
          <p14:tracePt t="250224" x="5448300" y="4348163"/>
          <p14:tracePt t="250240" x="5467350" y="4371975"/>
          <p14:tracePt t="250257" x="5476875" y="4386263"/>
          <p14:tracePt t="250274" x="5500688" y="4400550"/>
          <p14:tracePt t="250290" x="5562600" y="4433888"/>
          <p14:tracePt t="250308" x="5614988" y="4448175"/>
          <p14:tracePt t="250324" x="5657850" y="4457700"/>
          <p14:tracePt t="250340" x="5700713" y="4471988"/>
          <p14:tracePt t="250357" x="5748338" y="4471988"/>
          <p14:tracePt t="250373" x="5786438" y="4471988"/>
          <p14:tracePt t="250390" x="5829300" y="4471988"/>
          <p14:tracePt t="250407" x="5872163" y="4471988"/>
          <p14:tracePt t="250424" x="5919788" y="4467225"/>
          <p14:tracePt t="250440" x="5953125" y="4452938"/>
          <p14:tracePt t="250457" x="5991225" y="4438650"/>
          <p14:tracePt t="250474" x="6034088" y="4405313"/>
          <p14:tracePt t="250490" x="6057900" y="4381500"/>
          <p14:tracePt t="250507" x="6076950" y="4357688"/>
          <p14:tracePt t="250523" x="6086475" y="4333875"/>
          <p14:tracePt t="250540" x="6105525" y="4300538"/>
          <p14:tracePt t="250557" x="6110288" y="4276725"/>
          <p14:tracePt t="250574" x="6110288" y="4257675"/>
          <p14:tracePt t="250590" x="6096000" y="4229100"/>
          <p14:tracePt t="250607" x="6062663" y="4186238"/>
          <p14:tracePt t="250623" x="6015038" y="4157663"/>
          <p14:tracePt t="250640" x="5957888" y="4129088"/>
          <p14:tracePt t="250657" x="5881688" y="4110038"/>
          <p14:tracePt t="250674" x="5853113" y="4100513"/>
          <p14:tracePt t="250690" x="5838825" y="4095750"/>
          <p14:tracePt t="250707" x="5824538" y="4090988"/>
          <p14:tracePt t="250724" x="5815013" y="4090988"/>
          <p14:tracePt t="250740" x="5805488" y="4090988"/>
          <p14:tracePt t="250757" x="5795963" y="4090988"/>
          <p14:tracePt t="250773" x="5776913" y="4100513"/>
          <p14:tracePt t="250775" x="5762625" y="4110038"/>
          <p14:tracePt t="250790" x="5724525" y="4143375"/>
          <p14:tracePt t="250807" x="5676900" y="4186238"/>
          <p14:tracePt t="250824" x="5624513" y="4252913"/>
          <p14:tracePt t="250840" x="5581650" y="4310063"/>
          <p14:tracePt t="250857" x="5557838" y="4357688"/>
          <p14:tracePt t="250873" x="5548313" y="4367213"/>
          <p14:tracePt t="250890" x="5548313" y="4376738"/>
          <p14:tracePt t="250907" x="5548313" y="4395788"/>
          <p14:tracePt t="250924" x="5548313" y="4414838"/>
          <p14:tracePt t="250940" x="5548313" y="4438650"/>
          <p14:tracePt t="250957" x="5557838" y="4457700"/>
          <p14:tracePt t="250974" x="5581650" y="4481513"/>
          <p14:tracePt t="250990" x="5595938" y="4495800"/>
          <p14:tracePt t="251007" x="5619750" y="4505325"/>
          <p14:tracePt t="251023" x="5638800" y="4524375"/>
          <p14:tracePt t="251040" x="5676900" y="4533900"/>
          <p14:tracePt t="251057" x="5695950" y="4538663"/>
          <p14:tracePt t="251073" x="5719763" y="4548188"/>
          <p14:tracePt t="251091" x="5748338" y="4548188"/>
          <p14:tracePt t="251107" x="5786438" y="4543425"/>
          <p14:tracePt t="251124" x="5829300" y="4533900"/>
          <p14:tracePt t="251140" x="5872163" y="4519613"/>
          <p14:tracePt t="251157" x="5938838" y="4481513"/>
          <p14:tracePt t="251173" x="5976938" y="4457700"/>
          <p14:tracePt t="251190" x="6005513" y="4433888"/>
          <p14:tracePt t="251207" x="6038850" y="4410075"/>
          <p14:tracePt t="251223" x="6067425" y="4381500"/>
          <p14:tracePt t="251240" x="6086475" y="4357688"/>
          <p14:tracePt t="251257" x="6096000" y="4333875"/>
          <p14:tracePt t="251274" x="6105525" y="4291013"/>
          <p14:tracePt t="251290" x="6105525" y="4262438"/>
          <p14:tracePt t="251307" x="6105525" y="4229100"/>
          <p14:tracePt t="251323" x="6086475" y="4191000"/>
          <p14:tracePt t="251340" x="6038850" y="4133850"/>
          <p14:tracePt t="251357" x="5981700" y="4100513"/>
          <p14:tracePt t="251374" x="5934075" y="4071938"/>
          <p14:tracePt t="251390" x="5905500" y="4052888"/>
          <p14:tracePt t="251407" x="5872163" y="4043363"/>
          <p14:tracePt t="251424" x="5862638" y="4038600"/>
          <p14:tracePt t="251441" x="5853113" y="4038600"/>
          <p14:tracePt t="251457" x="5843588" y="4038600"/>
          <p14:tracePt t="251473" x="5843588" y="4033838"/>
          <p14:tracePt t="251531" x="5838825" y="4033838"/>
          <p14:tracePt t="251560" x="5834063" y="4033838"/>
          <p14:tracePt t="251575" x="5819775" y="4043363"/>
          <p14:tracePt t="251582" x="5810250" y="4071938"/>
          <p14:tracePt t="251590" x="5791200" y="4119563"/>
          <p14:tracePt t="251607" x="5691188" y="4371975"/>
          <p14:tracePt t="251623" x="5586413" y="4638675"/>
          <p14:tracePt t="251641" x="5348288" y="5138738"/>
          <p14:tracePt t="251657" x="5253038" y="5338763"/>
          <p14:tracePt t="251674" x="5181600" y="5519738"/>
          <p14:tracePt t="251690" x="5138738" y="5681663"/>
          <p14:tracePt t="251707" x="5105400" y="5834063"/>
          <p14:tracePt t="251724" x="5095875" y="5915025"/>
          <p14:tracePt t="251740" x="5091113" y="5957888"/>
          <p14:tracePt t="251757" x="5091113" y="5986463"/>
          <p14:tracePt t="251773" x="5091113" y="5991225"/>
          <p14:tracePt t="251987" x="5095875" y="5986463"/>
          <p14:tracePt t="251994" x="5110163" y="5972175"/>
          <p14:tracePt t="252007" x="5119688" y="5962650"/>
          <p14:tracePt t="252023" x="5148263" y="5934075"/>
          <p14:tracePt t="252040" x="5162550" y="5915025"/>
          <p14:tracePt t="252057" x="5172075" y="5905500"/>
          <p14:tracePt t="252074" x="5176838" y="5876925"/>
          <p14:tracePt t="252090" x="5176838" y="5853113"/>
          <p14:tracePt t="252107" x="5167313" y="5829300"/>
          <p14:tracePt t="252124" x="5148263" y="5805488"/>
          <p14:tracePt t="252140" x="5091113" y="5762625"/>
          <p14:tracePt t="252157" x="5038725" y="5734050"/>
          <p14:tracePt t="252173" x="4986338" y="5724525"/>
          <p14:tracePt t="252190" x="4933950" y="5710238"/>
          <p14:tracePt t="252207" x="4848225" y="5695950"/>
          <p14:tracePt t="252223" x="4791075" y="5695950"/>
          <p14:tracePt t="252241" x="4738688" y="5705475"/>
          <p14:tracePt t="252257" x="4686300" y="5710238"/>
          <p14:tracePt t="252273" x="4624388" y="5729288"/>
          <p14:tracePt t="252290" x="4572000" y="5743575"/>
          <p14:tracePt t="252307" x="4519613" y="5762625"/>
          <p14:tracePt t="252323" x="4419600" y="5791200"/>
          <p14:tracePt t="252340" x="4357688" y="5805488"/>
          <p14:tracePt t="252357" x="4295775" y="5829300"/>
          <p14:tracePt t="252373" x="4257675" y="5843588"/>
          <p14:tracePt t="252390" x="4214813" y="5867400"/>
          <p14:tracePt t="252407" x="4191000" y="5891213"/>
          <p14:tracePt t="252423" x="4167188" y="5915025"/>
          <p14:tracePt t="252440" x="4152900" y="5953125"/>
          <p14:tracePt t="252457" x="4124325" y="6010275"/>
          <p14:tracePt t="252473" x="4119563" y="6038850"/>
          <p14:tracePt t="252490" x="4119563" y="6062663"/>
          <p14:tracePt t="252507" x="4119563" y="6081713"/>
          <p14:tracePt t="252523" x="4138613" y="6115050"/>
          <p14:tracePt t="252540" x="4162425" y="6138863"/>
          <p14:tracePt t="252557" x="4195763" y="6176963"/>
          <p14:tracePt t="252573" x="4291013" y="6253163"/>
          <p14:tracePt t="252590" x="4367213" y="6281738"/>
          <p14:tracePt t="252607" x="4419600" y="6300788"/>
          <p14:tracePt t="252623" x="4481513" y="6324600"/>
          <p14:tracePt t="252640" x="4600575" y="6338888"/>
          <p14:tracePt t="252657" x="4691063" y="6348413"/>
          <p14:tracePt t="252673" x="4786313" y="6362700"/>
          <p14:tracePt t="252690" x="4843463" y="6362700"/>
          <p14:tracePt t="252707" x="4948238" y="6376988"/>
          <p14:tracePt t="252723" x="5010150" y="6367463"/>
          <p14:tracePt t="252740" x="5076825" y="6348413"/>
          <p14:tracePt t="252757" x="5138738" y="6310313"/>
          <p14:tracePt t="252773" x="5176838" y="6281738"/>
          <p14:tracePt t="252790" x="5214938" y="6253163"/>
          <p14:tracePt t="252807" x="5238750" y="6219825"/>
          <p14:tracePt t="252823" x="5262563" y="6167438"/>
          <p14:tracePt t="252840" x="5276850" y="6119813"/>
          <p14:tracePt t="252857" x="5276850" y="6062663"/>
          <p14:tracePt t="252873" x="5257800" y="6019800"/>
          <p14:tracePt t="252890" x="5195888" y="5953125"/>
          <p14:tracePt t="252907" x="5138738" y="5905500"/>
          <p14:tracePt t="252923" x="5081588" y="5881688"/>
          <p14:tracePt t="252940" x="4991100" y="5843588"/>
          <p14:tracePt t="252957" x="4938713" y="5838825"/>
          <p14:tracePt t="252973" x="4891088" y="5824538"/>
          <p14:tracePt t="252990" x="4838700" y="5824538"/>
          <p14:tracePt t="253007" x="4772025" y="5834063"/>
          <p14:tracePt t="253023" x="4724400" y="5853113"/>
          <p14:tracePt t="253040" x="4705350" y="5872163"/>
          <p14:tracePt t="253057" x="4667250" y="5895975"/>
          <p14:tracePt t="253073" x="4619625" y="5957888"/>
          <p14:tracePt t="253090" x="4595813" y="5981700"/>
          <p14:tracePt t="253107" x="4581525" y="6005513"/>
          <p14:tracePt t="253124" x="4572000" y="6015038"/>
          <p14:tracePt t="253140" x="4567238" y="6019800"/>
          <p14:tracePt t="253157" x="4562475" y="6024563"/>
          <p14:tracePt t="253173" x="4562475" y="6029325"/>
          <p14:tracePt t="255635" x="4562475" y="6015038"/>
          <p14:tracePt t="255642" x="4562475" y="5972175"/>
          <p14:tracePt t="255649" x="4562475" y="5872163"/>
          <p14:tracePt t="255658" x="4581525" y="5648325"/>
          <p14:tracePt t="255674" x="4605338" y="5119688"/>
          <p14:tracePt t="255690" x="4667250" y="4424363"/>
          <p14:tracePt t="255723" x="4852988" y="2533650"/>
          <p14:tracePt t="255757" x="5057775" y="1609725"/>
          <p14:tracePt t="255774" x="5129213" y="1366838"/>
          <p14:tracePt t="255790" x="5153025" y="1319213"/>
          <p14:tracePt t="255807" x="5172075" y="1290638"/>
          <p14:tracePt t="255823" x="5186363" y="1276350"/>
          <p14:tracePt t="255840" x="5205413" y="1257300"/>
          <p14:tracePt t="255857" x="5243513" y="1243013"/>
          <p14:tracePt t="255873" x="5300663" y="1214438"/>
          <p14:tracePt t="255890" x="5372100" y="1200150"/>
          <p14:tracePt t="255907" x="5467350" y="1185863"/>
          <p14:tracePt t="255923" x="5538788" y="1171575"/>
          <p14:tracePt t="255940" x="5591175" y="1166813"/>
          <p14:tracePt t="255956" x="5643563" y="1147763"/>
          <p14:tracePt t="255973" x="5719763" y="1133475"/>
          <p14:tracePt t="255990" x="5748338" y="1119188"/>
          <p14:tracePt t="256006" x="5776913" y="1119188"/>
          <p14:tracePt t="256023" x="5810250" y="1128713"/>
          <p14:tracePt t="256040" x="5824538" y="1133475"/>
          <p14:tracePt t="256056" x="5843588" y="1147763"/>
          <p14:tracePt t="256073" x="5848350" y="1157288"/>
          <p14:tracePt t="256090" x="5853113" y="1204913"/>
          <p14:tracePt t="256106" x="5843588" y="1238250"/>
          <p14:tracePt t="256123" x="5824538" y="1285875"/>
          <p14:tracePt t="256140" x="5781675" y="1343025"/>
          <p14:tracePt t="256156" x="5681663" y="1433513"/>
          <p14:tracePt t="256173" x="5605463" y="1485900"/>
          <p14:tracePt t="256190" x="5538788" y="1524000"/>
          <p14:tracePt t="256206" x="5443538" y="1562100"/>
          <p14:tracePt t="256223" x="5391150" y="1581150"/>
          <p14:tracePt t="256240" x="5343525" y="1585913"/>
          <p14:tracePt t="256256" x="5305425" y="1600200"/>
          <p14:tracePt t="256273" x="5238750" y="1609725"/>
          <p14:tracePt t="256290" x="5191125" y="1624013"/>
          <p14:tracePt t="256306" x="5153025" y="1657350"/>
          <p14:tracePt t="256323" x="5105400" y="1695450"/>
          <p14:tracePt t="256340" x="5038725" y="1785938"/>
          <p14:tracePt t="256356" x="5014913" y="1838325"/>
          <p14:tracePt t="256373" x="5000625" y="1890713"/>
          <p14:tracePt t="256390" x="4986338" y="2028825"/>
          <p14:tracePt t="256406" x="4995863" y="2114550"/>
          <p14:tracePt t="256423" x="5024438" y="2185988"/>
          <p14:tracePt t="256440" x="5053013" y="2252663"/>
          <p14:tracePt t="256456" x="5129213" y="2352675"/>
          <p14:tracePt t="256473" x="5172075" y="2400300"/>
          <p14:tracePt t="256490" x="5229225" y="2462213"/>
          <p14:tracePt t="256506" x="5286375" y="2505075"/>
          <p14:tracePt t="256523" x="5367338" y="2538413"/>
          <p14:tracePt t="256540" x="5419725" y="2543175"/>
          <p14:tracePt t="256556" x="5486400" y="2543175"/>
          <p14:tracePt t="256573" x="5562600" y="2519363"/>
          <p14:tracePt t="256590" x="5667375" y="2476500"/>
          <p14:tracePt t="256606" x="5724525" y="2428875"/>
          <p14:tracePt t="256623" x="5767388" y="2390775"/>
          <p14:tracePt t="256640" x="5829300" y="2309813"/>
          <p14:tracePt t="256656" x="5862638" y="2257425"/>
          <p14:tracePt t="256673" x="5900738" y="2190750"/>
          <p14:tracePt t="256690" x="5919788" y="2124075"/>
          <p14:tracePt t="256706" x="5938838" y="2038350"/>
          <p14:tracePt t="256723" x="5938838" y="1971675"/>
          <p14:tracePt t="256740" x="5938838" y="1909763"/>
          <p14:tracePt t="256756" x="5910263" y="1838325"/>
          <p14:tracePt t="256773" x="5872163" y="1771650"/>
          <p14:tracePt t="256790" x="5834063" y="1738313"/>
          <p14:tracePt t="256806" x="5767388" y="1709738"/>
          <p14:tracePt t="256823" x="5672138" y="1695450"/>
          <p14:tracePt t="256840" x="5619750" y="1700213"/>
          <p14:tracePt t="256856" x="5576888" y="1714500"/>
          <p14:tracePt t="256873" x="5538788" y="1733550"/>
          <p14:tracePt t="256890" x="5491163" y="1771650"/>
          <p14:tracePt t="256906" x="5453063" y="1795463"/>
          <p14:tracePt t="256923" x="5419725" y="1843088"/>
          <p14:tracePt t="256940" x="5391150" y="1909763"/>
          <p14:tracePt t="256956" x="5362575" y="2028825"/>
          <p14:tracePt t="256973" x="5353050" y="2109788"/>
          <p14:tracePt t="256990" x="5353050" y="2171700"/>
          <p14:tracePt t="257007" x="5372100" y="2238375"/>
          <p14:tracePt t="257023" x="5405438" y="2276475"/>
          <p14:tracePt t="257040" x="5438775" y="2314575"/>
          <p14:tracePt t="257056" x="5476875" y="2347913"/>
          <p14:tracePt t="257073" x="5557838" y="2395538"/>
          <p14:tracePt t="257090" x="5619750" y="2409825"/>
          <p14:tracePt t="257106" x="5705475" y="2424113"/>
          <p14:tracePt t="257123" x="5772150" y="2424113"/>
          <p14:tracePt t="257140" x="5867400" y="2414588"/>
          <p14:tracePt t="257156" x="5919788" y="2405063"/>
          <p14:tracePt t="257173" x="5976938" y="2376488"/>
          <p14:tracePt t="257190" x="6034088" y="2338388"/>
          <p14:tracePt t="257206" x="6100763" y="2276475"/>
          <p14:tracePt t="257223" x="6153150" y="2228850"/>
          <p14:tracePt t="257240" x="6186488" y="2171700"/>
          <p14:tracePt t="257256" x="6219825" y="2090738"/>
          <p14:tracePt t="257273" x="6224588" y="2019300"/>
          <p14:tracePt t="257290" x="6215063" y="1938338"/>
          <p14:tracePt t="257308" x="6148388" y="1790700"/>
          <p14:tracePt t="257323" x="6096000" y="1714500"/>
          <p14:tracePt t="257340" x="6053138" y="1666875"/>
          <p14:tracePt t="257356" x="5986463" y="1619250"/>
          <p14:tracePt t="257373" x="5910263" y="1595438"/>
          <p14:tracePt t="257390" x="5781675" y="1600200"/>
          <p14:tracePt t="257406" x="5695950" y="1633538"/>
          <p14:tracePt t="257423" x="5638800" y="1685925"/>
          <p14:tracePt t="257440" x="5567363" y="1762125"/>
          <p14:tracePt t="257456" x="5529263" y="1838325"/>
          <p14:tracePt t="257473" x="5486400" y="1938338"/>
          <p14:tracePt t="257490" x="5462588" y="2062163"/>
          <p14:tracePt t="257506" x="5448300" y="2190750"/>
          <p14:tracePt t="257523" x="5448300" y="2247900"/>
          <p14:tracePt t="257540" x="5462588" y="2295525"/>
          <p14:tracePt t="257556" x="5481638" y="2338388"/>
          <p14:tracePt t="257573" x="5524500" y="2390775"/>
          <p14:tracePt t="257590" x="5557838" y="2419350"/>
          <p14:tracePt t="257606" x="5610225" y="2452688"/>
          <p14:tracePt t="257623" x="5700713" y="2476500"/>
          <p14:tracePt t="257640" x="5748338" y="2476500"/>
          <p14:tracePt t="257656" x="5800725" y="2466975"/>
          <p14:tracePt t="257673" x="5876925" y="2443163"/>
          <p14:tracePt t="257690" x="5981700" y="2366963"/>
          <p14:tracePt t="257706" x="6053138" y="2295525"/>
          <p14:tracePt t="257723" x="6115050" y="2224088"/>
          <p14:tracePt t="257739" x="6157913" y="2176463"/>
          <p14:tracePt t="257756" x="6196013" y="2076450"/>
          <p14:tracePt t="257773" x="6191250" y="2019300"/>
          <p14:tracePt t="257790" x="6162675" y="1952625"/>
          <p14:tracePt t="257806" x="6105525" y="1890713"/>
          <p14:tracePt t="257823" x="5972175" y="1776413"/>
          <p14:tracePt t="257840" x="5857875" y="1700213"/>
          <p14:tracePt t="257856" x="5729288" y="1638300"/>
          <p14:tracePt t="257873" x="5557838" y="1624013"/>
          <p14:tracePt t="257890" x="5481638" y="1662113"/>
          <p14:tracePt t="257906" x="5429250" y="1704975"/>
          <p14:tracePt t="257923" x="5376863" y="1785938"/>
          <p14:tracePt t="257940" x="5300663" y="1976438"/>
          <p14:tracePt t="257956" x="5281613" y="2109788"/>
          <p14:tracePt t="257973" x="5286375" y="2224088"/>
          <p14:tracePt t="257990" x="5300663" y="2328863"/>
          <p14:tracePt t="258006" x="5329238" y="2405063"/>
          <p14:tracePt t="258023" x="5348288" y="2447925"/>
          <p14:tracePt t="258040" x="5367338" y="2471738"/>
          <p14:tracePt t="258056" x="5448300" y="2495550"/>
          <p14:tracePt t="258073" x="5519738" y="2500313"/>
          <p14:tracePt t="258090" x="5600700" y="2476500"/>
          <p14:tracePt t="258106" x="5667375" y="2438400"/>
          <p14:tracePt t="258125" x="5762625" y="2347913"/>
          <p14:tracePt t="258140" x="5824538" y="2266950"/>
          <p14:tracePt t="258157" x="5876925" y="2200275"/>
          <p14:tracePt t="258173" x="5910263" y="2152650"/>
          <p14:tracePt t="258189" x="5934075" y="2105025"/>
          <p14:tracePt t="258206" x="5943600" y="2076450"/>
          <p14:tracePt t="258223" x="5929313" y="2033588"/>
          <p14:tracePt t="258241" x="5862638" y="1957388"/>
          <p14:tracePt t="258256" x="5791200" y="1895475"/>
          <p14:tracePt t="258273" x="5695950" y="1843088"/>
          <p14:tracePt t="258290" x="5591175" y="1828800"/>
          <p14:tracePt t="258307" x="5467350" y="1871663"/>
          <p14:tracePt t="258323" x="5414963" y="1919288"/>
          <p14:tracePt t="258340" x="5362575" y="1990725"/>
          <p14:tracePt t="258356" x="5324475" y="2057400"/>
          <p14:tracePt t="258373" x="5314950" y="2095500"/>
          <p14:tracePt t="258390" x="5310188" y="2114550"/>
          <p14:tracePt t="258406" x="5310188" y="2124075"/>
          <p14:tracePt t="258423" x="5310188" y="2128838"/>
          <p14:tracePt t="258440" x="5310188" y="2133600"/>
          <p14:tracePt t="261610" x="5243513" y="2200275"/>
          <p14:tracePt t="261617" x="5129213" y="2305050"/>
          <p14:tracePt t="261626" x="4986338" y="2424113"/>
          <p14:tracePt t="261640" x="4705350" y="2619375"/>
          <p14:tracePt t="261657" x="4438650" y="2838450"/>
          <p14:tracePt t="261673" x="4195763" y="3052763"/>
          <p14:tracePt t="261690" x="4048125" y="3190875"/>
          <p14:tracePt t="261723" x="3729038" y="3533775"/>
          <p14:tracePt t="261757" x="3514725" y="3752850"/>
          <p14:tracePt t="261773" x="3419475" y="3876675"/>
          <p14:tracePt t="261789" x="3319463" y="4010025"/>
          <p14:tracePt t="261806" x="3233738" y="4119563"/>
          <p14:tracePt t="261823" x="3128963" y="4233863"/>
          <p14:tracePt t="261839" x="3067050" y="4300538"/>
          <p14:tracePt t="261856" x="2986088" y="4386263"/>
          <p14:tracePt t="261873" x="2924175" y="4467225"/>
          <p14:tracePt t="261889" x="2824163" y="4595813"/>
          <p14:tracePt t="261906" x="2743200" y="4657725"/>
          <p14:tracePt t="261922" x="2676525" y="4719638"/>
          <p14:tracePt t="261939" x="2605088" y="4767263"/>
          <p14:tracePt t="261956" x="2519363" y="4824413"/>
          <p14:tracePt t="261973" x="2500313" y="4843463"/>
          <p14:tracePt t="261989" x="2486025" y="4852988"/>
          <p14:tracePt t="262006" x="2481263" y="4857750"/>
        </p14:tracePtLst>
      </p14:laserTraceLst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Initialization of Objects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52438" y="1357313"/>
            <a:ext cx="9001125" cy="38318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public class Initialization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Employee[] staff = new Employee[3];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staff[0] = new </a:t>
            </a:r>
            <a:r>
              <a:rPr lang="en-US" altLang="ko-KR" sz="1800" b="1" dirty="0">
                <a:solidFill>
                  <a:srgbClr val="FF0000"/>
                </a:solidFill>
              </a:rPr>
              <a:t>Employee("Robert", 40000);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staff[1] = new </a:t>
            </a:r>
            <a:r>
              <a:rPr lang="en-US" altLang="ko-KR" sz="1800" b="1" dirty="0">
                <a:solidFill>
                  <a:srgbClr val="FF0000"/>
                </a:solidFill>
              </a:rPr>
              <a:t>Employee(60000);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staff[2] = new </a:t>
            </a:r>
            <a:r>
              <a:rPr lang="en-US" altLang="ko-KR" sz="1800" b="1" dirty="0">
                <a:solidFill>
                  <a:srgbClr val="FF0000"/>
                </a:solidFill>
              </a:rPr>
              <a:t>Employee();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for ( </a:t>
            </a:r>
            <a:r>
              <a:rPr lang="en-US" altLang="ko-KR" sz="1800" dirty="0" err="1"/>
              <a:t>var</a:t>
            </a:r>
            <a:r>
              <a:rPr lang="en-US" altLang="ko-KR" sz="1800" dirty="0"/>
              <a:t> e : staff)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	</a:t>
            </a:r>
            <a:r>
              <a:rPr lang="en-US" altLang="ko-KR" sz="1800" dirty="0" err="1"/>
              <a:t>System.out.printf</a:t>
            </a:r>
            <a:r>
              <a:rPr lang="en-US" altLang="ko-KR" sz="1800" dirty="0"/>
              <a:t>("name=%-15s,id=%6d,salary=%-10.1f%n",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		</a:t>
            </a:r>
            <a:r>
              <a:rPr lang="en-US" altLang="ko-KR" sz="1800" dirty="0" err="1"/>
              <a:t>e.getName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e.getId</a:t>
            </a:r>
            <a:r>
              <a:rPr lang="en-US" altLang="ko-KR" sz="1800" dirty="0"/>
              <a:t>(), </a:t>
            </a:r>
            <a:r>
              <a:rPr lang="en-US" altLang="ko-KR" sz="1800" dirty="0" err="1"/>
              <a:t>e.getSalary</a:t>
            </a:r>
            <a:r>
              <a:rPr lang="en-US" altLang="ko-KR" sz="1800" dirty="0"/>
              <a:t>() 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38916" name="직사각형 4"/>
          <p:cNvSpPr>
            <a:spLocks noChangeArrowheads="1"/>
          </p:cNvSpPr>
          <p:nvPr/>
        </p:nvSpPr>
        <p:spPr bwMode="auto">
          <a:xfrm>
            <a:off x="452438" y="5385395"/>
            <a:ext cx="900112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name=Robert                 ,id=    6072,salary=40000.0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name=Employee #6073 ,id=    6073,salary=60000.0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name=                            ,id=    6074,salary=10000.0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49"/>
    </mc:Choice>
    <mc:Fallback xmlns="">
      <p:transition spd="slow" advTm="17249"/>
    </mc:Fallback>
  </mc:AlternateContent>
  <p:extLst>
    <p:ext uri="{3A86A75C-4F4B-4683-9AE1-C65F6400EC91}">
      <p14:laserTraceLst xmlns:p14="http://schemas.microsoft.com/office/powerpoint/2010/main">
        <p14:tracePtLst>
          <p14:tracePt t="704" x="2481263" y="4772025"/>
          <p14:tracePt t="711" x="2481263" y="4633913"/>
          <p14:tracePt t="719" x="2490788" y="4381500"/>
          <p14:tracePt t="730" x="2490788" y="4176713"/>
          <p14:tracePt t="746" x="2490788" y="3452813"/>
          <p14:tracePt t="763" x="2486025" y="3186113"/>
          <p14:tracePt t="796" x="2476500" y="2628900"/>
          <p14:tracePt t="829" x="2424113" y="2224088"/>
          <p14:tracePt t="846" x="2400300" y="2128838"/>
          <p14:tracePt t="863" x="2386013" y="2047875"/>
          <p14:tracePt t="879" x="2357438" y="1947863"/>
          <p14:tracePt t="896" x="2338388" y="1905000"/>
          <p14:tracePt t="913" x="2328863" y="1866900"/>
          <p14:tracePt t="930" x="2319338" y="1833563"/>
          <p14:tracePt t="946" x="2314575" y="1819275"/>
          <p14:tracePt t="963" x="2314575" y="1804988"/>
          <p14:tracePt t="980" x="2314575" y="1800225"/>
          <p14:tracePt t="996" x="2314575" y="1790700"/>
          <p14:tracePt t="1013" x="2314575" y="1785938"/>
          <p14:tracePt t="1029" x="2309813" y="1766888"/>
          <p14:tracePt t="1046" x="2290763" y="1752600"/>
          <p14:tracePt t="1048" x="2286000" y="1747838"/>
          <p14:tracePt t="1063" x="2271713" y="1728788"/>
          <p14:tracePt t="1079" x="2257425" y="1719263"/>
          <p14:tracePt t="1096" x="2233613" y="1704975"/>
          <p14:tracePt t="1113" x="2200275" y="1685925"/>
          <p14:tracePt t="1130" x="2162175" y="1671638"/>
          <p14:tracePt t="1146" x="2133600" y="1666875"/>
          <p14:tracePt t="1163" x="2105025" y="1662113"/>
          <p14:tracePt t="1180" x="2062163" y="1647825"/>
          <p14:tracePt t="1196" x="2043113" y="1638300"/>
          <p14:tracePt t="1213" x="2019300" y="1638300"/>
          <p14:tracePt t="1229" x="2000250" y="1638300"/>
          <p14:tracePt t="1246" x="1957388" y="1638300"/>
          <p14:tracePt t="1263" x="1938338" y="1638300"/>
          <p14:tracePt t="1280" x="1914525" y="1643063"/>
          <p14:tracePt t="1297" x="1890713" y="1643063"/>
          <p14:tracePt t="1313" x="1876425" y="1647825"/>
          <p14:tracePt t="1330" x="1866900" y="1652588"/>
          <p14:tracePt t="1346" x="1847850" y="1666875"/>
          <p14:tracePt t="1363" x="1833563" y="1666875"/>
          <p14:tracePt t="1379" x="1824038" y="1666875"/>
          <p14:tracePt t="1396" x="1819275" y="1666875"/>
          <p14:tracePt t="1413" x="1814513" y="1666875"/>
          <p14:tracePt t="1446" x="1809750" y="1666875"/>
          <p14:tracePt t="1532" x="1804988" y="1666875"/>
          <p14:tracePt t="1539" x="1804988" y="1676400"/>
          <p14:tracePt t="1547" x="1795463" y="1681163"/>
          <p14:tracePt t="1563" x="1785938" y="1695450"/>
          <p14:tracePt t="1579" x="1762125" y="1714500"/>
          <p14:tracePt t="1596" x="1738313" y="1728788"/>
          <p14:tracePt t="1613" x="1709738" y="1743075"/>
          <p14:tracePt t="1629" x="1704975" y="1747838"/>
          <p14:tracePt t="1646" x="1695450" y="1747838"/>
          <p14:tracePt t="1663" x="1690688" y="1747838"/>
          <p14:tracePt t="1679" x="1681163" y="1747838"/>
          <p14:tracePt t="3758" x="1690688" y="1752600"/>
          <p14:tracePt t="3765" x="1695450" y="1762125"/>
          <p14:tracePt t="3771" x="1704975" y="1776413"/>
          <p14:tracePt t="3779" x="1714500" y="1785938"/>
          <p14:tracePt t="3796" x="1728788" y="1809750"/>
          <p14:tracePt t="3813" x="1738313" y="1828800"/>
          <p14:tracePt t="3829" x="1747838" y="1843088"/>
          <p14:tracePt t="3862" x="1752600" y="1852613"/>
          <p14:tracePt t="3896" x="1752600" y="1857375"/>
          <p14:tracePt t="3941" x="1752600" y="1862138"/>
          <p14:tracePt t="3956" x="1757363" y="1866900"/>
          <p14:tracePt t="3963" x="1757363" y="1881188"/>
          <p14:tracePt t="3979" x="1771650" y="1895475"/>
          <p14:tracePt t="3996" x="1776413" y="1924050"/>
          <p14:tracePt t="4013" x="1781175" y="2000250"/>
          <p14:tracePt t="4029" x="1781175" y="2047875"/>
          <p14:tracePt t="4046" x="1776413" y="2085975"/>
          <p14:tracePt t="4063" x="1766888" y="2128838"/>
          <p14:tracePt t="4080" x="1757363" y="2200275"/>
          <p14:tracePt t="4096" x="1743075" y="2233613"/>
          <p14:tracePt t="4113" x="1728788" y="2281238"/>
          <p14:tracePt t="4129" x="1724025" y="2314575"/>
          <p14:tracePt t="4146" x="1719263" y="2328863"/>
          <p14:tracePt t="4491" x="1714500" y="2352675"/>
          <p14:tracePt t="4498" x="1704975" y="2400300"/>
          <p14:tracePt t="4506" x="1690688" y="2438400"/>
          <p14:tracePt t="4514" x="1681163" y="2481263"/>
          <p14:tracePt t="4529" x="1657350" y="2557463"/>
          <p14:tracePt t="4546" x="1628775" y="2624138"/>
          <p14:tracePt t="4562" x="1604963" y="2676525"/>
          <p14:tracePt t="4596" x="1528763" y="2867025"/>
          <p14:tracePt t="4629" x="1490663" y="2957513"/>
          <p14:tracePt t="4646" x="1476375" y="2990850"/>
          <p14:tracePt t="4663" x="1471613" y="3009900"/>
          <p14:tracePt t="4679" x="1462088" y="3028950"/>
          <p14:tracePt t="4696" x="1447800" y="3062288"/>
          <p14:tracePt t="4713" x="1433513" y="3090863"/>
          <p14:tracePt t="4729" x="1428750" y="3114675"/>
          <p14:tracePt t="4746" x="1423988" y="3128963"/>
          <p14:tracePt t="4763" x="1419225" y="3138488"/>
          <p14:tracePt t="4779" x="1419225" y="3143250"/>
          <p14:tracePt t="4812" x="1419225" y="3148013"/>
          <p14:tracePt t="4829" x="1419225" y="3152775"/>
          <p14:tracePt t="4846" x="1419225" y="3162300"/>
          <p14:tracePt t="4862" x="1419225" y="3167063"/>
          <p14:tracePt t="4879" x="1419225" y="3176588"/>
          <p14:tracePt t="4896" x="1419225" y="3181350"/>
          <p14:tracePt t="4912" x="1423988" y="3190875"/>
          <p14:tracePt t="4929" x="1428750" y="3205163"/>
          <p14:tracePt t="4946" x="1438275" y="3224213"/>
          <p14:tracePt t="4962" x="1447800" y="3233738"/>
          <p14:tracePt t="4979" x="1457325" y="3238500"/>
          <p14:tracePt t="4996" x="1466850" y="3248025"/>
          <p14:tracePt t="5012" x="1514475" y="3248025"/>
          <p14:tracePt t="5029" x="1547813" y="3248025"/>
          <p14:tracePt t="5046" x="1600200" y="3228975"/>
          <p14:tracePt t="5063" x="1681163" y="3200400"/>
          <p14:tracePt t="5079" x="1719263" y="3190875"/>
          <p14:tracePt t="5096" x="1747838" y="3176588"/>
          <p14:tracePt t="5112" x="1776413" y="3171825"/>
          <p14:tracePt t="5130" x="1814513" y="3157538"/>
          <p14:tracePt t="5146" x="1843088" y="3152775"/>
          <p14:tracePt t="5162" x="1866900" y="3143250"/>
          <p14:tracePt t="5179" x="1895475" y="3138488"/>
          <p14:tracePt t="5196" x="1952625" y="3124200"/>
          <p14:tracePt t="5213" x="2000250" y="3119438"/>
          <p14:tracePt t="5229" x="2052638" y="3105150"/>
          <p14:tracePt t="5246" x="2114550" y="3090863"/>
          <p14:tracePt t="5262" x="2166938" y="3081338"/>
          <p14:tracePt t="5279" x="2219325" y="3067050"/>
          <p14:tracePt t="5296" x="2266950" y="3062288"/>
          <p14:tracePt t="5313" x="2328863" y="3048000"/>
          <p14:tracePt t="5329" x="2366963" y="3043238"/>
          <p14:tracePt t="5346" x="2400300" y="3043238"/>
          <p14:tracePt t="5363" x="2424113" y="3043238"/>
          <p14:tracePt t="5379" x="2452688" y="3043238"/>
          <p14:tracePt t="5396" x="2471738" y="3043238"/>
          <p14:tracePt t="5412" x="2486025" y="3043238"/>
          <p14:tracePt t="5429" x="2490788" y="3043238"/>
          <p14:tracePt t="5446" x="2505075" y="3043238"/>
          <p14:tracePt t="5462" x="2514600" y="3043238"/>
          <p14:tracePt t="5479" x="2519363" y="3043238"/>
          <p14:tracePt t="5496" x="2528888" y="3043238"/>
          <p14:tracePt t="5513" x="2533650" y="3043238"/>
          <p14:tracePt t="5529" x="2543175" y="3043238"/>
          <p14:tracePt t="5546" x="2552700" y="3043238"/>
          <p14:tracePt t="5548" x="2562225" y="3048000"/>
          <p14:tracePt t="5563" x="2576513" y="3052763"/>
          <p14:tracePt t="5579" x="2605088" y="3062288"/>
          <p14:tracePt t="5596" x="2643188" y="3081338"/>
          <p14:tracePt t="5613" x="2681288" y="3086100"/>
          <p14:tracePt t="5629" x="2728913" y="3105150"/>
          <p14:tracePt t="5646" x="2752725" y="3109913"/>
          <p14:tracePt t="5663" x="2771775" y="3119438"/>
          <p14:tracePt t="5680" x="2805113" y="3128963"/>
          <p14:tracePt t="5696" x="2814638" y="3138488"/>
          <p14:tracePt t="5713" x="2838450" y="3143250"/>
          <p14:tracePt t="5730" x="2847975" y="3148013"/>
          <p14:tracePt t="5746" x="2867025" y="3152775"/>
          <p14:tracePt t="5762" x="2881313" y="3152775"/>
          <p14:tracePt t="5779" x="2895600" y="3152775"/>
          <p14:tracePt t="5796" x="2914650" y="3152775"/>
          <p14:tracePt t="5812" x="2928938" y="3152775"/>
          <p14:tracePt t="5829" x="2947988" y="3152775"/>
          <p14:tracePt t="5846" x="2952750" y="3152775"/>
          <p14:tracePt t="6114" x="2933700" y="3152775"/>
          <p14:tracePt t="6121" x="2900363" y="3157538"/>
          <p14:tracePt t="6129" x="2852738" y="3162300"/>
          <p14:tracePt t="6146" x="2728913" y="3162300"/>
          <p14:tracePt t="6162" x="2619375" y="3162300"/>
          <p14:tracePt t="6179" x="2500313" y="3152775"/>
          <p14:tracePt t="6196" x="2443163" y="3119438"/>
          <p14:tracePt t="6213" x="2405063" y="3086100"/>
          <p14:tracePt t="6229" x="2366963" y="3048000"/>
          <p14:tracePt t="6246" x="2324100" y="2967038"/>
          <p14:tracePt t="6263" x="2324100" y="2852738"/>
          <p14:tracePt t="6279" x="2338388" y="2738438"/>
          <p14:tracePt t="6296" x="2366963" y="2647950"/>
          <p14:tracePt t="6312" x="2390775" y="2624138"/>
          <p14:tracePt t="6329" x="2424113" y="2600325"/>
          <p14:tracePt t="6346" x="2495550" y="2586038"/>
          <p14:tracePt t="6362" x="2581275" y="2595563"/>
          <p14:tracePt t="6379" x="2628900" y="2633663"/>
          <p14:tracePt t="6396" x="2676525" y="2714625"/>
          <p14:tracePt t="6412" x="2695575" y="2786063"/>
          <p14:tracePt t="6429" x="2700338" y="2905125"/>
          <p14:tracePt t="6446" x="2676525" y="2990850"/>
          <p14:tracePt t="6462" x="2647950" y="3086100"/>
          <p14:tracePt t="6479" x="2614613" y="3148013"/>
          <p14:tracePt t="6496" x="2581275" y="3190875"/>
          <p14:tracePt t="6512" x="2571750" y="3214688"/>
          <p14:tracePt t="6529" x="2557463" y="3233738"/>
          <p14:tracePt t="6531" x="2557463" y="3238500"/>
          <p14:tracePt t="6546" x="2557463" y="3252788"/>
          <p14:tracePt t="6562" x="2562225" y="3257550"/>
          <p14:tracePt t="6579" x="2566988" y="3267075"/>
          <p14:tracePt t="6596" x="2571750" y="3271838"/>
          <p14:tracePt t="6612" x="2581275" y="3281363"/>
          <p14:tracePt t="6629" x="2586038" y="3286125"/>
          <p14:tracePt t="6646" x="2586038" y="3295650"/>
          <p14:tracePt t="6662" x="2586038" y="3305175"/>
          <p14:tracePt t="6679" x="2571750" y="3328988"/>
          <p14:tracePt t="6696" x="2538413" y="3352800"/>
          <p14:tracePt t="6712" x="2500313" y="3386138"/>
          <p14:tracePt t="6729" x="2395538" y="3438525"/>
          <p14:tracePt t="6746" x="2319338" y="3467100"/>
          <p14:tracePt t="6763" x="2271713" y="3467100"/>
          <p14:tracePt t="6779" x="2224088" y="3452813"/>
          <p14:tracePt t="6796" x="2190750" y="3429000"/>
          <p14:tracePt t="6812" x="2176463" y="3414713"/>
          <p14:tracePt t="6829" x="2171700" y="3390900"/>
          <p14:tracePt t="6846" x="2171700" y="3371850"/>
          <p14:tracePt t="6862" x="2171700" y="3338513"/>
          <p14:tracePt t="6879" x="2181225" y="3314700"/>
          <p14:tracePt t="6896" x="2200275" y="3300413"/>
          <p14:tracePt t="6913" x="2233613" y="3290888"/>
          <p14:tracePt t="6930" x="2262188" y="3290888"/>
          <p14:tracePt t="6946" x="2281238" y="3290888"/>
          <p14:tracePt t="6962" x="2305050" y="3305175"/>
          <p14:tracePt t="6979" x="2343150" y="3357563"/>
          <p14:tracePt t="6996" x="2371725" y="3443288"/>
          <p14:tracePt t="7012" x="2390775" y="3524250"/>
          <p14:tracePt t="7029" x="2390775" y="3586163"/>
          <p14:tracePt t="7046" x="2381250" y="3648075"/>
          <p14:tracePt t="7062" x="2376488" y="3681413"/>
          <p14:tracePt t="7079" x="2362200" y="3714750"/>
          <p14:tracePt t="7096" x="2357438" y="3743325"/>
          <p14:tracePt t="7112" x="2333625" y="3805238"/>
          <p14:tracePt t="7129" x="2319338" y="3843338"/>
          <p14:tracePt t="7146" x="2309813" y="3881438"/>
          <p14:tracePt t="7163" x="2295525" y="3905250"/>
          <p14:tracePt t="7179" x="2290763" y="3914775"/>
          <p14:tracePt t="7196" x="2286000" y="3919538"/>
          <p14:tracePt t="7212" x="2286000" y="3924300"/>
          <p14:tracePt t="7229" x="2276475" y="3924300"/>
          <p14:tracePt t="7246" x="2262188" y="3924300"/>
          <p14:tracePt t="7262" x="2233613" y="3900488"/>
          <p14:tracePt t="7279" x="2185988" y="3876675"/>
          <p14:tracePt t="7296" x="2128838" y="3824288"/>
          <p14:tracePt t="7312" x="2105025" y="3800475"/>
          <p14:tracePt t="7329" x="2081213" y="3762375"/>
          <p14:tracePt t="7346" x="2062163" y="3714750"/>
          <p14:tracePt t="7362" x="2062163" y="3681413"/>
          <p14:tracePt t="7379" x="2062163" y="3657600"/>
          <p14:tracePt t="7396" x="2071688" y="3633788"/>
          <p14:tracePt t="7412" x="2100263" y="3605213"/>
          <p14:tracePt t="7429" x="2128838" y="3590925"/>
          <p14:tracePt t="7446" x="2195513" y="3562350"/>
          <p14:tracePt t="7462" x="2243138" y="3548063"/>
          <p14:tracePt t="7479" x="2300288" y="3548063"/>
          <p14:tracePt t="7496" x="2328863" y="3548063"/>
          <p14:tracePt t="7512" x="2338388" y="3552825"/>
          <p14:tracePt t="7530" x="2352675" y="3562350"/>
          <p14:tracePt t="7546" x="2357438" y="3562350"/>
          <p14:tracePt t="7563" x="2366963" y="3586163"/>
          <p14:tracePt t="7579" x="2366963" y="3614738"/>
          <p14:tracePt t="7596" x="2357438" y="3690938"/>
          <p14:tracePt t="7612" x="2347913" y="3733800"/>
          <p14:tracePt t="7629" x="2333625" y="3771900"/>
          <p14:tracePt t="7646" x="2314575" y="3795713"/>
          <p14:tracePt t="7662" x="2305050" y="3814763"/>
          <p14:tracePt t="7679" x="2305050" y="3819525"/>
          <p14:tracePt t="7737" x="2305050" y="3814763"/>
          <p14:tracePt t="7744" x="2305050" y="3810000"/>
          <p14:tracePt t="7758" x="2305050" y="3805238"/>
          <p14:tracePt t="7765" x="2305050" y="3800475"/>
          <p14:tracePt t="7779" x="2305050" y="3795713"/>
          <p14:tracePt t="7986" x="2366963" y="3733800"/>
          <p14:tracePt t="7993" x="2462213" y="3643313"/>
          <p14:tracePt t="8000" x="2562225" y="3567113"/>
          <p14:tracePt t="8012" x="2643188" y="3500438"/>
          <p14:tracePt t="8029" x="2838450" y="3376613"/>
          <p14:tracePt t="8046" x="2957513" y="3328988"/>
          <p14:tracePt t="8062" x="3052763" y="3295650"/>
          <p14:tracePt t="8079" x="3119438" y="3276600"/>
          <p14:tracePt t="8096" x="3167063" y="3257550"/>
          <p14:tracePt t="8112" x="3181350" y="3252788"/>
          <p14:tracePt t="8129" x="3190875" y="3248025"/>
          <p14:tracePt t="8146" x="3195638" y="3248025"/>
          <p14:tracePt t="8162" x="3200400" y="3248025"/>
          <p14:tracePt t="8242" x="3195638" y="3243263"/>
          <p14:tracePt t="8250" x="3176588" y="3238500"/>
          <p14:tracePt t="8262" x="3162300" y="3238500"/>
          <p14:tracePt t="8279" x="3067050" y="3228975"/>
          <p14:tracePt t="8296" x="3005138" y="3224213"/>
          <p14:tracePt t="8313" x="2943225" y="3209925"/>
          <p14:tracePt t="8329" x="2900363" y="3205163"/>
          <p14:tracePt t="8346" x="2876550" y="3190875"/>
          <p14:tracePt t="8362" x="2871788" y="3190875"/>
          <p14:tracePt t="8379" x="2871788" y="3186113"/>
          <p14:tracePt t="8396" x="2881313" y="3176588"/>
          <p14:tracePt t="8412" x="2924175" y="3152775"/>
          <p14:tracePt t="8429" x="3033713" y="3119438"/>
          <p14:tracePt t="8446" x="3190875" y="3090863"/>
          <p14:tracePt t="8463" x="3395663" y="3076575"/>
          <p14:tracePt t="8479" x="3548063" y="3081338"/>
          <p14:tracePt t="8496" x="3709988" y="3114675"/>
          <p14:tracePt t="8512" x="3833813" y="3133725"/>
          <p14:tracePt t="8529" x="4014788" y="3148013"/>
          <p14:tracePt t="8545" x="4148138" y="3148013"/>
          <p14:tracePt t="8562" x="4262438" y="3148013"/>
          <p14:tracePt t="8579" x="4391025" y="3162300"/>
          <p14:tracePt t="8596" x="4471988" y="3162300"/>
          <p14:tracePt t="8612" x="4538663" y="3171825"/>
          <p14:tracePt t="8629" x="4586288" y="3171825"/>
          <p14:tracePt t="8646" x="4662488" y="3171825"/>
          <p14:tracePt t="8662" x="4700588" y="3171825"/>
          <p14:tracePt t="8679" x="4733925" y="3171825"/>
          <p14:tracePt t="8695" x="4757738" y="3171825"/>
          <p14:tracePt t="8712" x="4791075" y="3162300"/>
          <p14:tracePt t="8729" x="4810125" y="3157538"/>
          <p14:tracePt t="8745" x="4819650" y="3157538"/>
          <p14:tracePt t="8762" x="4829175" y="3157538"/>
          <p14:tracePt t="8779" x="4838700" y="3157538"/>
          <p14:tracePt t="8795" x="4843463" y="3157538"/>
          <p14:tracePt t="8829" x="4819650" y="3167063"/>
          <p14:tracePt t="8845" x="4676775" y="3209925"/>
          <p14:tracePt t="8862" x="4486275" y="3257550"/>
          <p14:tracePt t="8879" x="4262438" y="3286125"/>
          <p14:tracePt t="8896" x="3948113" y="3305175"/>
          <p14:tracePt t="8912" x="3814763" y="3305175"/>
          <p14:tracePt t="8929" x="3690938" y="3314700"/>
          <p14:tracePt t="8945" x="3576638" y="3314700"/>
          <p14:tracePt t="8962" x="3462338" y="3319463"/>
          <p14:tracePt t="8979" x="3419475" y="3319463"/>
          <p14:tracePt t="8996" x="3390900" y="3319463"/>
          <p14:tracePt t="9013" x="3333750" y="3309938"/>
          <p14:tracePt t="9029" x="3290888" y="3300413"/>
          <p14:tracePt t="9046" x="3252788" y="3290888"/>
          <p14:tracePt t="9062" x="3209925" y="3276600"/>
          <p14:tracePt t="9079" x="3157538" y="3257550"/>
          <p14:tracePt t="9096" x="3119438" y="3252788"/>
          <p14:tracePt t="9112" x="3095625" y="3248025"/>
          <p14:tracePt t="9129" x="3076575" y="3248025"/>
          <p14:tracePt t="9145" x="3057525" y="3248025"/>
          <p14:tracePt t="9162" x="3052763" y="3248025"/>
          <p14:tracePt t="9179" x="3048000" y="3248025"/>
          <p14:tracePt t="9196" x="3043238" y="3248025"/>
          <p14:tracePt t="9248" x="3052763" y="3248025"/>
          <p14:tracePt t="9255" x="3076575" y="3248025"/>
          <p14:tracePt t="9263" x="3124200" y="3248025"/>
          <p14:tracePt t="9279" x="3214688" y="3262313"/>
          <p14:tracePt t="9295" x="3319463" y="3281363"/>
          <p14:tracePt t="9312" x="3424238" y="3286125"/>
          <p14:tracePt t="9329" x="3581400" y="3295650"/>
          <p14:tracePt t="9345" x="3671888" y="3295650"/>
          <p14:tracePt t="9362" x="3738563" y="3295650"/>
          <p14:tracePt t="9379" x="3833813" y="3309938"/>
          <p14:tracePt t="9395" x="3881438" y="3314700"/>
          <p14:tracePt t="9412" x="3910013" y="3324225"/>
          <p14:tracePt t="9429" x="3924300" y="3328988"/>
          <p14:tracePt t="9445" x="3933825" y="3328988"/>
          <p14:tracePt t="9462" x="3938588" y="3333750"/>
          <p14:tracePt t="9479" x="3938588" y="3343275"/>
          <p14:tracePt t="9495" x="3933825" y="3357563"/>
          <p14:tracePt t="9512" x="3890963" y="3409950"/>
          <p14:tracePt t="9529" x="3810000" y="3481388"/>
          <p14:tracePt t="9546" x="3676650" y="3557588"/>
          <p14:tracePt t="9562" x="3543300" y="3629025"/>
          <p14:tracePt t="9579" x="3357563" y="3690938"/>
          <p14:tracePt t="9595" x="3228975" y="3714750"/>
          <p14:tracePt t="9612" x="3138488" y="3724275"/>
          <p14:tracePt t="9629" x="3052763" y="3729038"/>
          <p14:tracePt t="9645" x="3028950" y="3729038"/>
          <p14:tracePt t="9662" x="3014663" y="3729038"/>
          <p14:tracePt t="9679" x="3009900" y="3729038"/>
          <p14:tracePt t="9695" x="3005138" y="3729038"/>
          <p14:tracePt t="9732" x="3009900" y="3729038"/>
          <p14:tracePt t="9745" x="3019425" y="3729038"/>
          <p14:tracePt t="9762" x="3128963" y="3719513"/>
          <p14:tracePt t="9779" x="3209925" y="3705225"/>
          <p14:tracePt t="9795" x="3281363" y="3695700"/>
          <p14:tracePt t="9812" x="3400425" y="3676650"/>
          <p14:tracePt t="9829" x="3452813" y="3662363"/>
          <p14:tracePt t="9845" x="3471863" y="3657600"/>
          <p14:tracePt t="9862" x="3490913" y="3652838"/>
          <p14:tracePt t="9879" x="3500438" y="3648075"/>
          <p14:tracePt t="9895" x="3500438" y="3638550"/>
          <p14:tracePt t="9912" x="3495675" y="3619500"/>
          <p14:tracePt t="9929" x="3457575" y="3581400"/>
          <p14:tracePt t="9945" x="3348038" y="3514725"/>
          <p14:tracePt t="9962" x="3257550" y="3457575"/>
          <p14:tracePt t="9979" x="3171825" y="3409950"/>
          <p14:tracePt t="9996" x="3086100" y="3376613"/>
          <p14:tracePt t="10012" x="3057525" y="3362325"/>
          <p14:tracePt t="10029" x="3048000" y="3352800"/>
          <p14:tracePt t="10045" x="3038475" y="3348038"/>
          <p14:tracePt t="10062" x="3028950" y="3338513"/>
          <p14:tracePt t="10079" x="3028950" y="3333750"/>
          <p14:tracePt t="10095" x="3028950" y="3328988"/>
          <p14:tracePt t="10112" x="3028950" y="3314700"/>
          <p14:tracePt t="10129" x="3057525" y="3248025"/>
          <p14:tracePt t="10145" x="3086100" y="3195638"/>
          <p14:tracePt t="10162" x="3109913" y="3157538"/>
          <p14:tracePt t="10179" x="3128963" y="3114675"/>
          <p14:tracePt t="10195" x="3152775" y="3057525"/>
          <p14:tracePt t="10212" x="3157538" y="3033713"/>
          <p14:tracePt t="10229" x="3162300" y="3024188"/>
          <p14:tracePt t="10245" x="3162300" y="3014663"/>
          <p14:tracePt t="10262" x="3162300" y="3005138"/>
          <p14:tracePt t="10279" x="3148013" y="3005138"/>
          <p14:tracePt t="10295" x="3109913" y="3014663"/>
          <p14:tracePt t="10312" x="3048000" y="3048000"/>
          <p14:tracePt t="10329" x="3019425" y="3071813"/>
          <p14:tracePt t="10345" x="2986088" y="3100388"/>
          <p14:tracePt t="10362" x="2962275" y="3138488"/>
          <p14:tracePt t="10379" x="2938463" y="3186113"/>
          <p14:tracePt t="10395" x="2938463" y="3205163"/>
          <p14:tracePt t="10412" x="2938463" y="3214688"/>
          <p14:tracePt t="10429" x="2952750" y="3228975"/>
          <p14:tracePt t="10445" x="2995613" y="3243263"/>
          <p14:tracePt t="10462" x="3048000" y="3262313"/>
          <p14:tracePt t="10479" x="3095625" y="3281363"/>
          <p14:tracePt t="10495" x="3128963" y="3305175"/>
          <p14:tracePt t="10512" x="3138488" y="3319463"/>
          <p14:tracePt t="10529" x="3143250" y="3338513"/>
          <p14:tracePt t="10545" x="3143250" y="3376613"/>
          <p14:tracePt t="10546" x="3138488" y="3395663"/>
          <p14:tracePt t="10562" x="3100388" y="3467100"/>
          <p14:tracePt t="10579" x="3048000" y="3538538"/>
          <p14:tracePt t="10595" x="2995613" y="3586163"/>
          <p14:tracePt t="10612" x="2957513" y="3629025"/>
          <p14:tracePt t="10629" x="2943225" y="3648075"/>
          <p14:tracePt t="10645" x="2938463" y="3657600"/>
          <p14:tracePt t="10662" x="2928938" y="3662363"/>
          <p14:tracePt t="10679" x="2924175" y="3671888"/>
          <p14:tracePt t="10745" x="2919413" y="3671888"/>
          <p14:tracePt t="10797" x="2914650" y="3671888"/>
          <p14:tracePt t="10811" x="2914650" y="3676650"/>
          <p14:tracePt t="10855" x="2909888" y="3676650"/>
          <p14:tracePt t="10885" x="2905125" y="3676650"/>
          <p14:tracePt t="10892" x="2900363" y="3676650"/>
          <p14:tracePt t="10899" x="2895600" y="3671888"/>
          <p14:tracePt t="10912" x="2886075" y="3662363"/>
          <p14:tracePt t="10929" x="2809875" y="3552825"/>
          <p14:tracePt t="10945" x="2752725" y="3476625"/>
          <p14:tracePt t="10962" x="2705100" y="3376613"/>
          <p14:tracePt t="10979" x="2652713" y="3267075"/>
          <p14:tracePt t="10995" x="2595563" y="3090863"/>
          <p14:tracePt t="11012" x="2571750" y="3019425"/>
          <p14:tracePt t="11029" x="2557463" y="2924175"/>
          <p14:tracePt t="11045" x="2538413" y="2752725"/>
          <p14:tracePt t="11062" x="2524125" y="2671763"/>
          <p14:tracePt t="11079" x="2519363" y="2628900"/>
          <p14:tracePt t="11095" x="2514600" y="2600325"/>
          <p14:tracePt t="11112" x="2514600" y="2576513"/>
          <p14:tracePt t="11129" x="2514600" y="2571750"/>
          <p14:tracePt t="11145" x="2514600" y="2566988"/>
          <p14:tracePt t="11162" x="2514600" y="2557463"/>
          <p14:tracePt t="11208" x="2514600" y="2566988"/>
          <p14:tracePt t="11215" x="2505075" y="2581275"/>
          <p14:tracePt t="11229" x="2500313" y="2619375"/>
          <p14:tracePt t="11245" x="2486025" y="2714625"/>
          <p14:tracePt t="11262" x="2486025" y="2771775"/>
          <p14:tracePt t="11279" x="2481263" y="2814638"/>
          <p14:tracePt t="11295" x="2481263" y="2890838"/>
          <p14:tracePt t="11312" x="2481263" y="2957513"/>
          <p14:tracePt t="11329" x="2481263" y="3009900"/>
          <p14:tracePt t="11345" x="2481263" y="3057525"/>
          <p14:tracePt t="11362" x="2495550" y="3119438"/>
          <p14:tracePt t="11379" x="2500313" y="3157538"/>
          <p14:tracePt t="11396" x="2505075" y="3176588"/>
          <p14:tracePt t="11412" x="2519363" y="3200400"/>
          <p14:tracePt t="11429" x="2528888" y="3224213"/>
          <p14:tracePt t="11445" x="2528888" y="3238500"/>
          <p14:tracePt t="11462" x="2533650" y="3252788"/>
          <p14:tracePt t="11479" x="2538413" y="3276600"/>
          <p14:tracePt t="11495" x="2543175" y="3300413"/>
          <p14:tracePt t="11512" x="2547938" y="3314700"/>
          <p14:tracePt t="11529" x="2547938" y="3324225"/>
          <p14:tracePt t="11545" x="2547938" y="3333750"/>
          <p14:tracePt t="11562" x="2547938" y="3338513"/>
          <p14:tracePt t="11590" x="2547938" y="3343275"/>
          <p14:tracePt t="12236" x="2514600" y="3386138"/>
          <p14:tracePt t="12243" x="2438400" y="3457575"/>
          <p14:tracePt t="12250" x="2366963" y="3533775"/>
          <p14:tracePt t="12262" x="2281238" y="3614738"/>
          <p14:tracePt t="12280" x="2052638" y="3800475"/>
          <p14:tracePt t="12295" x="1890713" y="3900488"/>
          <p14:tracePt t="12329" x="1657350" y="4019550"/>
          <p14:tracePt t="12362" x="1485900" y="4124325"/>
          <p14:tracePt t="12379" x="1428750" y="4157663"/>
          <p14:tracePt t="12395" x="1381125" y="4186238"/>
          <p14:tracePt t="12412" x="1333500" y="4214813"/>
          <p14:tracePt t="12429" x="1304925" y="4233863"/>
          <p14:tracePt t="12446" x="1281113" y="4243388"/>
          <p14:tracePt t="12462" x="1257300" y="4257675"/>
          <p14:tracePt t="12479" x="1238250" y="4262438"/>
          <p14:tracePt t="12495" x="1219200" y="4262438"/>
          <p14:tracePt t="12512" x="1204913" y="4262438"/>
          <p14:tracePt t="12529" x="1171575" y="4262438"/>
          <p14:tracePt t="12545" x="1133475" y="4262438"/>
          <p14:tracePt t="12562" x="1090613" y="4262438"/>
          <p14:tracePt t="12578" x="1057275" y="4262438"/>
          <p14:tracePt t="12595" x="1009650" y="4257675"/>
          <p14:tracePt t="12612" x="995363" y="4243388"/>
          <p14:tracePt t="12629" x="976313" y="4214813"/>
          <p14:tracePt t="12645" x="976313" y="4176713"/>
          <p14:tracePt t="12662" x="976313" y="4105275"/>
          <p14:tracePt t="12679" x="985838" y="4067175"/>
          <p14:tracePt t="12695" x="995363" y="4024313"/>
          <p14:tracePt t="12712" x="1009650" y="3967163"/>
          <p14:tracePt t="12728" x="1014413" y="3938588"/>
          <p14:tracePt t="12745" x="1019175" y="3924300"/>
          <p14:tracePt t="12762" x="1019175" y="3910013"/>
          <p14:tracePt t="12779" x="1019175" y="3900488"/>
          <p14:tracePt t="12795" x="1019175" y="3895725"/>
          <p14:tracePt t="12812" x="1019175" y="3886200"/>
          <p14:tracePt t="13102" x="1019175" y="3957638"/>
          <p14:tracePt t="13110" x="1019175" y="4033838"/>
          <p14:tracePt t="13117" x="1019175" y="4090988"/>
          <p14:tracePt t="13128" x="1019175" y="4143375"/>
          <p14:tracePt t="13145" x="1019175" y="4305300"/>
          <p14:tracePt t="13162" x="1019175" y="4395788"/>
          <p14:tracePt t="13178" x="1019175" y="4462463"/>
          <p14:tracePt t="13195" x="1019175" y="4514850"/>
          <p14:tracePt t="13212" x="1019175" y="4543425"/>
          <p14:tracePt t="13229" x="1019175" y="4552950"/>
          <p14:tracePt t="13245" x="1019175" y="4557713"/>
          <p14:tracePt t="13262" x="1019175" y="4567238"/>
          <p14:tracePt t="13366" x="1019175" y="4557713"/>
          <p14:tracePt t="13373" x="1019175" y="4533900"/>
          <p14:tracePt t="13380" x="1019175" y="4491038"/>
          <p14:tracePt t="13395" x="1019175" y="4410075"/>
          <p14:tracePt t="13412" x="1023938" y="4338638"/>
          <p14:tracePt t="13428" x="1038225" y="4248150"/>
          <p14:tracePt t="13445" x="1047750" y="4090988"/>
          <p14:tracePt t="13462" x="1062038" y="3929063"/>
          <p14:tracePt t="13479" x="1066800" y="3876675"/>
          <p14:tracePt t="13495" x="1076325" y="3848100"/>
          <p14:tracePt t="13512" x="1076325" y="3819525"/>
          <p14:tracePt t="13529" x="1076325" y="3810000"/>
          <p14:tracePt t="13545" x="1076325" y="3805238"/>
          <p14:tracePt t="13562" x="1076325" y="3795713"/>
          <p14:tracePt t="13616" x="1076325" y="3800475"/>
          <p14:tracePt t="13623" x="1076325" y="3824288"/>
          <p14:tracePt t="13630" x="1076325" y="3848100"/>
          <p14:tracePt t="13645" x="1071563" y="3957638"/>
          <p14:tracePt t="13662" x="1062038" y="4071938"/>
          <p14:tracePt t="13679" x="1062038" y="4162425"/>
          <p14:tracePt t="13695" x="1057275" y="4362450"/>
          <p14:tracePt t="13712" x="1057275" y="4486275"/>
          <p14:tracePt t="13728" x="1057275" y="4543425"/>
          <p14:tracePt t="13745" x="1057275" y="4586288"/>
          <p14:tracePt t="13762" x="1057275" y="4629150"/>
          <p14:tracePt t="13778" x="1057275" y="4643438"/>
          <p14:tracePt t="13795" x="1057275" y="4652963"/>
          <p14:tracePt t="13812" x="1057275" y="4657725"/>
          <p14:tracePt t="13828" x="1057275" y="4662488"/>
          <p14:tracePt t="13917" x="1057275" y="4657725"/>
          <p14:tracePt t="13924" x="1062038" y="4638675"/>
          <p14:tracePt t="13931" x="1062038" y="4586288"/>
          <p14:tracePt t="13945" x="1081088" y="4429125"/>
          <p14:tracePt t="13962" x="1095375" y="4305300"/>
          <p14:tracePt t="13979" x="1104900" y="4157663"/>
          <p14:tracePt t="13995" x="1114425" y="4000500"/>
          <p14:tracePt t="14012" x="1119188" y="3900488"/>
          <p14:tracePt t="14029" x="1119188" y="3871913"/>
          <p14:tracePt t="14045" x="1119188" y="3862388"/>
          <p14:tracePt t="14062" x="1119188" y="3852863"/>
          <p14:tracePt t="14078" x="1119188" y="3843338"/>
          <p14:tracePt t="14095" x="1119188" y="3838575"/>
          <p14:tracePt t="14129" x="1119188" y="3890963"/>
          <p14:tracePt t="14145" x="1128713" y="3981450"/>
          <p14:tracePt t="14162" x="1128713" y="4095750"/>
          <p14:tracePt t="14179" x="1147763" y="4252913"/>
          <p14:tracePt t="14195" x="1147763" y="4452938"/>
          <p14:tracePt t="14212" x="1147763" y="4529138"/>
          <p14:tracePt t="14229" x="1147763" y="4581525"/>
          <p14:tracePt t="14245" x="1147763" y="4629150"/>
          <p14:tracePt t="14262" x="1147763" y="4691063"/>
          <p14:tracePt t="14278" x="1147763" y="4714875"/>
          <p14:tracePt t="14295" x="1147763" y="4724400"/>
          <p14:tracePt t="14312" x="1147763" y="4733925"/>
          <p14:tracePt t="14328" x="1147763" y="4743450"/>
          <p14:tracePt t="14345" x="1147763" y="4748213"/>
          <p14:tracePt t="14534" x="1152525" y="4681538"/>
          <p14:tracePt t="14540" x="1152525" y="4614863"/>
          <p14:tracePt t="14548" x="1162050" y="4524375"/>
          <p14:tracePt t="14562" x="1171575" y="4305300"/>
          <p14:tracePt t="14579" x="1171575" y="4171950"/>
          <p14:tracePt t="14595" x="1171575" y="4119563"/>
          <p14:tracePt t="14612" x="1171575" y="4090988"/>
          <p14:tracePt t="14628" x="1171575" y="4067175"/>
          <p14:tracePt t="14645" x="1171575" y="4062413"/>
          <p14:tracePt t="14662" x="1171575" y="4057650"/>
          <p14:tracePt t="14695" x="1171575" y="4071938"/>
          <p14:tracePt t="14712" x="1162050" y="4181475"/>
          <p14:tracePt t="14728" x="1157288" y="4314825"/>
          <p14:tracePt t="14746" x="1157288" y="4581525"/>
          <p14:tracePt t="14762" x="1147763" y="4719638"/>
          <p14:tracePt t="14778" x="1147763" y="4795838"/>
          <p14:tracePt t="14795" x="1147763" y="4857750"/>
          <p14:tracePt t="14812" x="1147763" y="4910138"/>
          <p14:tracePt t="14828" x="1147763" y="4929188"/>
          <p14:tracePt t="14845" x="1147763" y="4938713"/>
          <p14:tracePt t="14862" x="1147763" y="4948238"/>
          <p14:tracePt t="14878" x="1147763" y="4957763"/>
          <p14:tracePt t="14981" x="1133475" y="4953000"/>
          <p14:tracePt t="14989" x="1128713" y="4919663"/>
          <p14:tracePt t="14996" x="1100138" y="4838700"/>
          <p14:tracePt t="15012" x="1066800" y="4624388"/>
          <p14:tracePt t="15028" x="1028700" y="4424363"/>
          <p14:tracePt t="15045" x="985838" y="4100513"/>
          <p14:tracePt t="15047" x="976313" y="4024313"/>
          <p14:tracePt t="15062" x="952500" y="3914775"/>
          <p14:tracePt t="15078" x="938213" y="3852863"/>
          <p14:tracePt t="15095" x="909638" y="3800475"/>
          <p14:tracePt t="15112" x="890588" y="3762375"/>
          <p14:tracePt t="15128" x="866775" y="3719513"/>
          <p14:tracePt t="15145" x="857250" y="3705225"/>
          <p14:tracePt t="15162" x="852488" y="3695700"/>
          <p14:tracePt t="15179" x="842963" y="3686175"/>
          <p14:tracePt t="15195" x="842963" y="3681413"/>
        </p14:tracePtLst>
      </p14:laserTraceLst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with </a:t>
            </a:r>
            <a:r>
              <a:rPr lang="en-US" altLang="ko-KR" i="1" dirty="0"/>
              <a:t>null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2438" y="1357313"/>
            <a:ext cx="9001125" cy="48290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public class Employee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 	private final String name;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Employee(String name)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b="1" dirty="0"/>
              <a:t>if ( name == null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/>
              <a:t>			throw new </a:t>
            </a:r>
            <a:r>
              <a:rPr lang="en-US" altLang="ko-KR" sz="1800" b="1" dirty="0" err="1"/>
              <a:t>NullPointerException</a:t>
            </a:r>
            <a:r>
              <a:rPr lang="en-US" altLang="ko-KR" sz="1800" b="1" dirty="0"/>
              <a:t>("Employee name should be given");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/>
              <a:t>		this.name = name;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String </a:t>
            </a:r>
            <a:r>
              <a:rPr lang="en-US" altLang="ko-KR" sz="1800" dirty="0" err="1"/>
              <a:t>getName</a:t>
            </a:r>
            <a:r>
              <a:rPr lang="en-US" altLang="ko-KR" sz="1800" dirty="0"/>
              <a:t>() { return name;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static void main(String[] </a:t>
            </a:r>
            <a:r>
              <a:rPr lang="en-US" altLang="ko-KR" sz="1800" dirty="0" err="1"/>
              <a:t>args</a:t>
            </a:r>
            <a:r>
              <a:rPr lang="en-US" altLang="ko-KR" sz="1800" dirty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Employee e1 = new Employee("Brown");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(e1.getName());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/>
              <a:t>		Employee e2 = new Employee(null);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System.out.println</a:t>
            </a:r>
            <a:r>
              <a:rPr lang="en-US" altLang="ko-KR" sz="1800" dirty="0"/>
              <a:t>(e2.getName());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12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93"/>
    </mc:Choice>
    <mc:Fallback xmlns="">
      <p:transition spd="slow" advTm="74293"/>
    </mc:Fallback>
  </mc:AlternateContent>
  <p:extLst>
    <p:ext uri="{3A86A75C-4F4B-4683-9AE1-C65F6400EC91}">
      <p14:laserTraceLst xmlns:p14="http://schemas.microsoft.com/office/powerpoint/2010/main">
        <p14:tracePtLst>
          <p14:tracePt t="939" x="928688" y="3590925"/>
          <p14:tracePt t="948" x="1100138" y="3433763"/>
          <p14:tracePt t="954" x="1243013" y="3314700"/>
          <p14:tracePt t="963" x="1390650" y="3190875"/>
          <p14:tracePt t="979" x="1843088" y="2786063"/>
          <p14:tracePt t="996" x="2233613" y="2500313"/>
          <p14:tracePt t="1013" x="2776538" y="2224088"/>
          <p14:tracePt t="1046" x="3357563" y="1976438"/>
          <p14:tracePt t="1080" x="3910013" y="1790700"/>
          <p14:tracePt t="1096" x="4100513" y="1752600"/>
          <p14:tracePt t="1113" x="4229100" y="1728788"/>
          <p14:tracePt t="1129" x="4291013" y="1709738"/>
          <p14:tracePt t="1146" x="4324350" y="1700213"/>
          <p14:tracePt t="1321" x="4414838" y="1662113"/>
          <p14:tracePt t="1329" x="4586288" y="1585913"/>
          <p14:tracePt t="1336" x="4729163" y="1533525"/>
          <p14:tracePt t="1346" x="4833938" y="1471613"/>
          <p14:tracePt t="1362" x="5081588" y="1371600"/>
          <p14:tracePt t="1379" x="5262563" y="1323975"/>
          <p14:tracePt t="1396" x="5405438" y="1276350"/>
          <p14:tracePt t="1412" x="5453063" y="1271588"/>
          <p14:tracePt t="1429" x="5481638" y="1266825"/>
          <p14:tracePt t="1446" x="5495925" y="1266825"/>
          <p14:tracePt t="1462" x="5500688" y="1266825"/>
          <p14:tracePt t="1479" x="5510213" y="1266825"/>
          <p14:tracePt t="1496" x="5514975" y="1271588"/>
          <p14:tracePt t="1512" x="5524500" y="1285875"/>
          <p14:tracePt t="1529" x="5529263" y="1300163"/>
          <p14:tracePt t="1546" x="5529263" y="1328738"/>
          <p14:tracePt t="1563" x="5529263" y="1347788"/>
          <p14:tracePt t="1579" x="5514975" y="1390650"/>
          <p14:tracePt t="1596" x="5495925" y="1419225"/>
          <p14:tracePt t="1612" x="5462588" y="1457325"/>
          <p14:tracePt t="1629" x="5405438" y="1509713"/>
          <p14:tracePt t="1646" x="5362575" y="1543050"/>
          <p14:tracePt t="1662" x="5324475" y="1571625"/>
          <p14:tracePt t="1679" x="5291138" y="1590675"/>
          <p14:tracePt t="1696" x="5262563" y="1609725"/>
          <p14:tracePt t="1712" x="5257800" y="1614488"/>
          <p14:tracePt t="3531" x="5276850" y="1557338"/>
          <p14:tracePt t="3538" x="5305425" y="1466850"/>
          <p14:tracePt t="3546" x="5329238" y="1395413"/>
          <p14:tracePt t="3562" x="5367338" y="1309688"/>
          <p14:tracePt t="3579" x="5395913" y="1243013"/>
          <p14:tracePt t="3596" x="5424488" y="1204913"/>
          <p14:tracePt t="3629" x="5514975" y="1066800"/>
          <p14:tracePt t="3663" x="5586413" y="966788"/>
          <p14:tracePt t="3679" x="5595938" y="952500"/>
          <p14:tracePt t="3696" x="5600700" y="942975"/>
          <p14:tracePt t="3712" x="5605463" y="938213"/>
          <p14:tracePt t="3729" x="5605463" y="928688"/>
          <p14:tracePt t="3746" x="5605463" y="923925"/>
          <p14:tracePt t="3762" x="5605463" y="914400"/>
          <p14:tracePt t="3964" x="5581650" y="919163"/>
          <p14:tracePt t="3971" x="5562600" y="928688"/>
          <p14:tracePt t="3979" x="5543550" y="933450"/>
          <p14:tracePt t="3995" x="5505450" y="938213"/>
          <p14:tracePt t="4013" x="5462588" y="947738"/>
          <p14:tracePt t="4029" x="5419725" y="947738"/>
          <p14:tracePt t="4046" x="5362575" y="947738"/>
          <p14:tracePt t="4062" x="5324475" y="947738"/>
          <p14:tracePt t="4079" x="5295900" y="938213"/>
          <p14:tracePt t="4096" x="5248275" y="928688"/>
          <p14:tracePt t="4112" x="5219700" y="909638"/>
          <p14:tracePt t="4130" x="5195888" y="890588"/>
          <p14:tracePt t="4146" x="5172075" y="852488"/>
          <p14:tracePt t="4162" x="5133975" y="804863"/>
          <p14:tracePt t="4179" x="5114925" y="766763"/>
          <p14:tracePt t="4196" x="5095875" y="728663"/>
          <p14:tracePt t="4212" x="5081588" y="676275"/>
          <p14:tracePt t="4229" x="5067300" y="581025"/>
          <p14:tracePt t="4246" x="5067300" y="519113"/>
          <p14:tracePt t="4262" x="5067300" y="476250"/>
          <p14:tracePt t="4279" x="5067300" y="433388"/>
          <p14:tracePt t="4296" x="5067300" y="409575"/>
          <p14:tracePt t="4312" x="5081588" y="385763"/>
          <p14:tracePt t="4329" x="5100638" y="361950"/>
          <p14:tracePt t="4346" x="5162550" y="323850"/>
          <p14:tracePt t="4362" x="5214938" y="319088"/>
          <p14:tracePt t="4379" x="5281613" y="323850"/>
          <p14:tracePt t="4395" x="5338763" y="342900"/>
          <p14:tracePt t="4412" x="5424488" y="419100"/>
          <p14:tracePt t="4429" x="5491163" y="519113"/>
          <p14:tracePt t="4446" x="5524500" y="604838"/>
          <p14:tracePt t="4463" x="5538788" y="733425"/>
          <p14:tracePt t="4479" x="5538788" y="852488"/>
          <p14:tracePt t="4496" x="5510213" y="990600"/>
          <p14:tracePt t="4512" x="5467350" y="1090613"/>
          <p14:tracePt t="4529" x="5381625" y="1200150"/>
          <p14:tracePt t="4545" x="5310188" y="1271588"/>
          <p14:tracePt t="4562" x="5243513" y="1333500"/>
          <p14:tracePt t="4579" x="5195888" y="1371600"/>
          <p14:tracePt t="4595" x="5157788" y="1409700"/>
          <p14:tracePt t="4612" x="5148263" y="1423988"/>
          <p14:tracePt t="4629" x="5143500" y="1423988"/>
          <p14:tracePt t="19264" x="5138738" y="1447800"/>
          <p14:tracePt t="19271" x="5129213" y="1514475"/>
          <p14:tracePt t="19279" x="5114925" y="1562100"/>
          <p14:tracePt t="19295" x="5081588" y="1647825"/>
          <p14:tracePt t="19311" x="5033963" y="1724025"/>
          <p14:tracePt t="19328" x="5000625" y="1781175"/>
          <p14:tracePt t="19361" x="4910138" y="1914525"/>
          <p14:tracePt t="19394" x="4819650" y="2062163"/>
          <p14:tracePt t="19411" x="4776788" y="2143125"/>
          <p14:tracePt t="19428" x="4752975" y="2181225"/>
          <p14:tracePt t="19444" x="4724400" y="2219325"/>
          <p14:tracePt t="19461" x="4686300" y="2252663"/>
          <p14:tracePt t="19478" x="4652963" y="2276475"/>
          <p14:tracePt t="19494" x="4624388" y="2305050"/>
          <p14:tracePt t="19511" x="4586288" y="2343150"/>
          <p14:tracePt t="19528" x="4533900" y="2400300"/>
          <p14:tracePt t="19544" x="4481513" y="2457450"/>
          <p14:tracePt t="19561" x="4433888" y="2505075"/>
          <p14:tracePt t="19578" x="4395788" y="2547938"/>
          <p14:tracePt t="19594" x="4314825" y="2609850"/>
          <p14:tracePt t="19611" x="4271963" y="2643188"/>
          <p14:tracePt t="19628" x="4248150" y="2667000"/>
          <p14:tracePt t="19644" x="4224338" y="2690813"/>
          <p14:tracePt t="23361" x="4219575" y="2695575"/>
          <p14:tracePt t="23368" x="4214813" y="2700338"/>
          <p14:tracePt t="23383" x="4200525" y="2705100"/>
          <p14:tracePt t="23411" x="4186238" y="2714625"/>
          <p14:tracePt t="23444" x="4167188" y="2728913"/>
          <p14:tracePt t="23461" x="4162425" y="2738438"/>
          <p14:tracePt t="23478" x="4152900" y="2747963"/>
          <p14:tracePt t="23494" x="4143375" y="2747963"/>
          <p14:tracePt t="23511" x="4138613" y="2747963"/>
          <p14:tracePt t="23527" x="4133850" y="2752725"/>
          <p14:tracePt t="23544" x="4124325" y="2757488"/>
          <p14:tracePt t="23561" x="4114800" y="2757488"/>
          <p14:tracePt t="23577" x="4110038" y="2757488"/>
          <p14:tracePt t="23594" x="4105275" y="2762250"/>
          <p14:tracePt t="23611" x="4095750" y="2771775"/>
          <p14:tracePt t="23627" x="4086225" y="2781300"/>
          <p14:tracePt t="23644" x="4081463" y="2786063"/>
          <p14:tracePt t="23661" x="4071938" y="2800350"/>
          <p14:tracePt t="23677" x="4062413" y="2814638"/>
          <p14:tracePt t="23694" x="4057650" y="2819400"/>
          <p14:tracePt t="23711" x="4048125" y="2824163"/>
          <p14:tracePt t="23727" x="4043363" y="2824163"/>
          <p14:tracePt t="23765" x="4038600" y="2828925"/>
          <p14:tracePt t="23777" x="4038600" y="2833688"/>
          <p14:tracePt t="23794" x="4029075" y="2843213"/>
          <p14:tracePt t="23811" x="4019550" y="2847975"/>
          <p14:tracePt t="23827" x="4014788" y="2852738"/>
          <p14:tracePt t="23844" x="4010025" y="2862263"/>
          <p14:tracePt t="23861" x="4005263" y="2862263"/>
          <p14:tracePt t="24117" x="4014788" y="2857500"/>
          <p14:tracePt t="24124" x="4019550" y="2843213"/>
          <p14:tracePt t="24131" x="4024313" y="2833688"/>
          <p14:tracePt t="24144" x="4033838" y="2828925"/>
          <p14:tracePt t="24161" x="4052888" y="2805113"/>
          <p14:tracePt t="24177" x="4057650" y="2795588"/>
          <p14:tracePt t="24194" x="4067175" y="2790825"/>
          <p14:tracePt t="24211" x="4071938" y="2781300"/>
          <p14:tracePt t="24227" x="4071938" y="2776538"/>
          <p14:tracePt t="24244" x="4076700" y="2771775"/>
          <p14:tracePt t="24261" x="4081463" y="2762250"/>
          <p14:tracePt t="24277" x="4090988" y="2752725"/>
          <p14:tracePt t="24294" x="4119563" y="2705100"/>
          <p14:tracePt t="24311" x="4143375" y="2667000"/>
          <p14:tracePt t="24327" x="4171950" y="2624138"/>
          <p14:tracePt t="24344" x="4200525" y="2566988"/>
          <p14:tracePt t="24361" x="4219575" y="2543175"/>
          <p14:tracePt t="24377" x="4233863" y="2528888"/>
          <p14:tracePt t="24394" x="4243388" y="2509838"/>
          <p14:tracePt t="24411" x="4252913" y="2495550"/>
          <p14:tracePt t="24427" x="4257675" y="2490788"/>
          <p14:tracePt t="24444" x="4257675" y="2486025"/>
          <p14:tracePt t="24461" x="4257675" y="2476500"/>
          <p14:tracePt t="24477" x="4257675" y="2471738"/>
          <p14:tracePt t="24528" x="4257675" y="2466975"/>
          <p14:tracePt t="24535" x="4252913" y="2466975"/>
          <p14:tracePt t="24544" x="4243388" y="2462213"/>
          <p14:tracePt t="24561" x="4205288" y="2457450"/>
          <p14:tracePt t="24577" x="4124325" y="2443163"/>
          <p14:tracePt t="24594" x="3981450" y="2443163"/>
          <p14:tracePt t="24611" x="3867150" y="2433638"/>
          <p14:tracePt t="24627" x="3771900" y="2428875"/>
          <p14:tracePt t="24644" x="3695700" y="2428875"/>
          <p14:tracePt t="24661" x="3633788" y="2428875"/>
          <p14:tracePt t="24677" x="3614738" y="2428875"/>
          <p14:tracePt t="24694" x="3595688" y="2428875"/>
          <p14:tracePt t="24711" x="3590925" y="2428875"/>
          <p14:tracePt t="25005" x="3571875" y="2371725"/>
          <p14:tracePt t="25013" x="3533775" y="2257425"/>
          <p14:tracePt t="25020" x="3495675" y="2166938"/>
          <p14:tracePt t="25028" x="3462338" y="2095500"/>
          <p14:tracePt t="25044" x="3405188" y="1985963"/>
          <p14:tracePt t="25061" x="3357563" y="1914525"/>
          <p14:tracePt t="25077" x="3314700" y="1866900"/>
          <p14:tracePt t="25094" x="3257550" y="1814513"/>
          <p14:tracePt t="25111" x="3214688" y="1790700"/>
          <p14:tracePt t="25127" x="3148013" y="1752600"/>
          <p14:tracePt t="25146" x="3043238" y="1700213"/>
          <p14:tracePt t="25161" x="2971800" y="1685925"/>
          <p14:tracePt t="25177" x="2905125" y="1666875"/>
          <p14:tracePt t="25194" x="2857500" y="1662113"/>
          <p14:tracePt t="25211" x="2786063" y="1647825"/>
          <p14:tracePt t="25227" x="2733675" y="1633538"/>
          <p14:tracePt t="25244" x="2667000" y="1633538"/>
          <p14:tracePt t="25261" x="2576513" y="1628775"/>
          <p14:tracePt t="25277" x="2438400" y="1619250"/>
          <p14:tracePt t="25294" x="2357438" y="1619250"/>
          <p14:tracePt t="25311" x="2276475" y="1619250"/>
          <p14:tracePt t="25327" x="2185988" y="1624013"/>
          <p14:tracePt t="25344" x="2033588" y="1652588"/>
          <p14:tracePt t="25361" x="1928813" y="1695450"/>
          <p14:tracePt t="25377" x="1804988" y="1766888"/>
          <p14:tracePt t="25394" x="1604963" y="1871663"/>
          <p14:tracePt t="25411" x="1481138" y="1938338"/>
          <p14:tracePt t="25427" x="1366838" y="2076450"/>
          <p14:tracePt t="25444" x="1257300" y="2238375"/>
          <p14:tracePt t="25461" x="1128713" y="2476500"/>
          <p14:tracePt t="25477" x="1081088" y="2581275"/>
          <p14:tracePt t="25494" x="1057275" y="2676525"/>
          <p14:tracePt t="25705" x="1057275" y="3009900"/>
          <p14:tracePt t="25714" x="1042988" y="3267075"/>
          <p14:tracePt t="25727" x="1028700" y="3990975"/>
          <p14:tracePt t="25745" x="1028700" y="4738688"/>
          <p14:tracePt t="25761" x="1047750" y="5429250"/>
          <p14:tracePt t="25778" x="1066800" y="5662613"/>
          <p14:tracePt t="25794" x="1090613" y="5776913"/>
          <p14:tracePt t="25811" x="1114425" y="5872163"/>
          <p14:tracePt t="25828" x="1162050" y="5995988"/>
          <p14:tracePt t="25844" x="1190625" y="6048375"/>
          <p14:tracePt t="25861" x="1214438" y="6091238"/>
          <p14:tracePt t="25877" x="1247775" y="6119813"/>
          <p14:tracePt t="25894" x="1304925" y="6153150"/>
          <p14:tracePt t="25911" x="1338263" y="6157913"/>
          <p14:tracePt t="25927" x="1366838" y="6162675"/>
          <p14:tracePt t="25944" x="1404938" y="6162675"/>
          <p14:tracePt t="25960" x="1471613" y="6162675"/>
          <p14:tracePt t="25977" x="1543050" y="6148388"/>
          <p14:tracePt t="25994" x="1638300" y="6115050"/>
          <p14:tracePt t="26011" x="1766888" y="6053138"/>
          <p14:tracePt t="26027" x="1857375" y="5995988"/>
          <p14:tracePt t="26044" x="1957388" y="5929313"/>
          <p14:tracePt t="26061" x="2057400" y="5843588"/>
          <p14:tracePt t="26077" x="2214563" y="5667375"/>
          <p14:tracePt t="26094" x="2305050" y="5543550"/>
          <p14:tracePt t="26111" x="2409825" y="5400675"/>
          <p14:tracePt t="26127" x="2538413" y="5210175"/>
          <p14:tracePt t="26144" x="2671763" y="4962525"/>
          <p14:tracePt t="26161" x="2757488" y="4776788"/>
          <p14:tracePt t="26177" x="2828925" y="4476750"/>
          <p14:tracePt t="26194" x="2867025" y="4252913"/>
          <p14:tracePt t="26211" x="2876550" y="3871913"/>
          <p14:tracePt t="26227" x="2857500" y="3705225"/>
          <p14:tracePt t="26244" x="2824163" y="3552825"/>
          <p14:tracePt t="26261" x="2771775" y="3390900"/>
          <p14:tracePt t="26277" x="2747963" y="3348038"/>
          <p14:tracePt t="26294" x="2724150" y="3319463"/>
          <p14:tracePt t="26310" x="2705100" y="3300413"/>
          <p14:tracePt t="26327" x="2676525" y="3281363"/>
          <p14:tracePt t="26344" x="2671763" y="3281363"/>
          <p14:tracePt t="26540" x="2633663" y="3195638"/>
          <p14:tracePt t="26547" x="2586038" y="3090863"/>
          <p14:tracePt t="26554" x="2543175" y="3009900"/>
          <p14:tracePt t="26562" x="2495550" y="2938463"/>
          <p14:tracePt t="26577" x="2428875" y="2814638"/>
          <p14:tracePt t="26594" x="2376488" y="2709863"/>
          <p14:tracePt t="26610" x="2347913" y="2609850"/>
          <p14:tracePt t="26627" x="2328863" y="2524125"/>
          <p14:tracePt t="26644" x="2319338" y="2481263"/>
          <p14:tracePt t="26660" x="2319338" y="2438400"/>
          <p14:tracePt t="26677" x="2324100" y="2395538"/>
          <p14:tracePt t="26694" x="2328863" y="2333625"/>
          <p14:tracePt t="26710" x="2338388" y="2295525"/>
          <p14:tracePt t="26727" x="2352675" y="2243138"/>
          <p14:tracePt t="26744" x="2366963" y="2205038"/>
          <p14:tracePt t="26760" x="2376488" y="2185988"/>
          <p14:tracePt t="26777" x="2386013" y="2176463"/>
          <p14:tracePt t="26794" x="2400300" y="2171700"/>
          <p14:tracePt t="26811" x="2424113" y="2166938"/>
          <p14:tracePt t="26827" x="2466975" y="2143125"/>
          <p14:tracePt t="26844" x="2476500" y="2133600"/>
          <p14:tracePt t="27142" x="2466975" y="2147888"/>
          <p14:tracePt t="27150" x="2443163" y="2171700"/>
          <p14:tracePt t="27161" x="2419350" y="2200275"/>
          <p14:tracePt t="27177" x="2371725" y="2238375"/>
          <p14:tracePt t="27194" x="2328863" y="2276475"/>
          <p14:tracePt t="27227" x="2300288" y="2300288"/>
          <p14:tracePt t="27260" x="2286000" y="2309813"/>
          <p14:tracePt t="27277" x="2281238" y="2314575"/>
          <p14:tracePt t="27312" x="2281238" y="2319338"/>
          <p14:tracePt t="27327" x="2276475" y="2319338"/>
          <p14:tracePt t="27344" x="2271713" y="2319338"/>
          <p14:tracePt t="27360" x="2266950" y="2328863"/>
          <p14:tracePt t="27377" x="2243138" y="2343150"/>
          <p14:tracePt t="27394" x="2205038" y="2366963"/>
          <p14:tracePt t="27411" x="2138363" y="2400300"/>
          <p14:tracePt t="27427" x="2043113" y="2428875"/>
          <p14:tracePt t="27444" x="1905000" y="2438400"/>
          <p14:tracePt t="27461" x="1833563" y="2428875"/>
          <p14:tracePt t="27477" x="1757363" y="2405063"/>
          <p14:tracePt t="27494" x="1676400" y="2366963"/>
          <p14:tracePt t="27511" x="1652588" y="2343150"/>
          <p14:tracePt t="27527" x="1628775" y="2295525"/>
          <p14:tracePt t="27544" x="1638300" y="2162175"/>
          <p14:tracePt t="27561" x="1695450" y="2005013"/>
          <p14:tracePt t="27577" x="1747838" y="1943100"/>
          <p14:tracePt t="27594" x="1809750" y="1885950"/>
          <p14:tracePt t="27610" x="1895475" y="1843088"/>
          <p14:tracePt t="27627" x="2047875" y="1828800"/>
          <p14:tracePt t="27644" x="2119313" y="1847850"/>
          <p14:tracePt t="27661" x="2176463" y="1871663"/>
          <p14:tracePt t="27678" x="2257425" y="2014538"/>
          <p14:tracePt t="27694" x="2295525" y="2109788"/>
          <p14:tracePt t="27710" x="2309813" y="2181225"/>
          <p14:tracePt t="27727" x="2319338" y="2252663"/>
          <p14:tracePt t="27744" x="2319338" y="2328863"/>
          <p14:tracePt t="27760" x="2309813" y="2357438"/>
          <p14:tracePt t="27777" x="2305050" y="2371725"/>
          <p14:tracePt t="27794" x="2305050" y="2376488"/>
          <p14:tracePt t="27987" x="2362200" y="2376488"/>
          <p14:tracePt t="27994" x="2438400" y="2371725"/>
          <p14:tracePt t="28001" x="2519363" y="2362200"/>
          <p14:tracePt t="28010" x="2586038" y="2362200"/>
          <p14:tracePt t="28027" x="2709863" y="2357438"/>
          <p14:tracePt t="28044" x="2800350" y="2357438"/>
          <p14:tracePt t="28077" x="2876550" y="2347913"/>
          <p14:tracePt t="28111" x="2890838" y="2347913"/>
          <p14:tracePt t="28149" x="2895600" y="2347913"/>
          <p14:tracePt t="28163" x="2905125" y="2347913"/>
          <p14:tracePt t="28177" x="2938463" y="2366963"/>
          <p14:tracePt t="28194" x="3009900" y="2395538"/>
          <p14:tracePt t="28210" x="3119438" y="2438400"/>
          <p14:tracePt t="28227" x="3200400" y="2462213"/>
          <p14:tracePt t="28244" x="3324225" y="2490788"/>
          <p14:tracePt t="28260" x="3386138" y="2505075"/>
          <p14:tracePt t="28277" x="3443288" y="2509838"/>
          <p14:tracePt t="28296" x="3519488" y="2519363"/>
          <p14:tracePt t="28311" x="3571875" y="2519363"/>
          <p14:tracePt t="28327" x="3614738" y="2519363"/>
          <p14:tracePt t="28344" x="3648075" y="2519363"/>
          <p14:tracePt t="28360" x="3700463" y="2514600"/>
          <p14:tracePt t="28377" x="3729038" y="2509838"/>
          <p14:tracePt t="28394" x="3767138" y="2500313"/>
          <p14:tracePt t="28410" x="3805238" y="2481263"/>
          <p14:tracePt t="28427" x="3852863" y="2462213"/>
          <p14:tracePt t="28444" x="3881438" y="2447925"/>
          <p14:tracePt t="28461" x="3900488" y="2443163"/>
          <p14:tracePt t="28477" x="3910013" y="2443163"/>
          <p14:tracePt t="28494" x="3919538" y="2443163"/>
          <p14:tracePt t="28537" x="3914775" y="2443163"/>
          <p14:tracePt t="28544" x="3905250" y="2443163"/>
          <p14:tracePt t="28560" x="3867150" y="2457450"/>
          <p14:tracePt t="28577" x="3781425" y="2471738"/>
          <p14:tracePt t="28594" x="3657600" y="2481263"/>
          <p14:tracePt t="28610" x="3476625" y="2476500"/>
          <p14:tracePt t="28627" x="3409950" y="2471738"/>
          <p14:tracePt t="28644" x="3362325" y="2462213"/>
          <p14:tracePt t="28660" x="3333750" y="2447925"/>
          <p14:tracePt t="28677" x="3286125" y="2414588"/>
          <p14:tracePt t="28694" x="3252788" y="2390775"/>
          <p14:tracePt t="28710" x="3224213" y="2362200"/>
          <p14:tracePt t="28727" x="3186113" y="2305050"/>
          <p14:tracePt t="28744" x="3162300" y="2257425"/>
          <p14:tracePt t="28760" x="3148013" y="2195513"/>
          <p14:tracePt t="28777" x="3138488" y="2090738"/>
          <p14:tracePt t="28794" x="3157538" y="1976438"/>
          <p14:tracePt t="28811" x="3181350" y="1928813"/>
          <p14:tracePt t="28827" x="3209925" y="1890713"/>
          <p14:tracePt t="28844" x="3248025" y="1857375"/>
          <p14:tracePt t="28860" x="3367088" y="1828800"/>
          <p14:tracePt t="28877" x="3438525" y="1828800"/>
          <p14:tracePt t="28894" x="3524250" y="1862138"/>
          <p14:tracePt t="28910" x="3595688" y="1914525"/>
          <p14:tracePt t="28927" x="3671888" y="2024063"/>
          <p14:tracePt t="28944" x="3714750" y="2090738"/>
          <p14:tracePt t="28961" x="3738563" y="2152650"/>
          <p14:tracePt t="28977" x="3757613" y="2224088"/>
          <p14:tracePt t="28994" x="3757613" y="2252663"/>
          <p14:tracePt t="29010" x="3752850" y="2295525"/>
          <p14:tracePt t="29027" x="3748088" y="2338388"/>
          <p14:tracePt t="29044" x="3724275" y="2386013"/>
          <p14:tracePt t="29060" x="3700463" y="2419350"/>
          <p14:tracePt t="29077" x="3676650" y="2443163"/>
          <p14:tracePt t="29094" x="3643313" y="2466975"/>
          <p14:tracePt t="29110" x="3590925" y="2505075"/>
          <p14:tracePt t="29127" x="3548063" y="2514600"/>
          <p14:tracePt t="29144" x="3495675" y="2528888"/>
          <p14:tracePt t="29161" x="3433763" y="2528888"/>
          <p14:tracePt t="29177" x="3395663" y="2514600"/>
          <p14:tracePt t="29194" x="3367088" y="2500313"/>
          <p14:tracePt t="29210" x="3333750" y="2457450"/>
          <p14:tracePt t="29227" x="3286125" y="2376488"/>
          <p14:tracePt t="29244" x="3271838" y="2328863"/>
          <p14:tracePt t="29260" x="3267075" y="2295525"/>
          <p14:tracePt t="29277" x="3267075" y="2257425"/>
          <p14:tracePt t="29294" x="3286125" y="2224088"/>
          <p14:tracePt t="29310" x="3300413" y="2200275"/>
          <p14:tracePt t="29327" x="3348038" y="2176463"/>
          <p14:tracePt t="29344" x="3452813" y="2162175"/>
          <p14:tracePt t="29360" x="3548063" y="2162175"/>
          <p14:tracePt t="29377" x="3619500" y="2185988"/>
          <p14:tracePt t="29394" x="3676650" y="2214563"/>
          <p14:tracePt t="29410" x="3733800" y="2257425"/>
          <p14:tracePt t="29427" x="3767138" y="2305050"/>
          <p14:tracePt t="29444" x="3781425" y="2333625"/>
          <p14:tracePt t="29460" x="3800475" y="2371725"/>
          <p14:tracePt t="29477" x="3805238" y="2405063"/>
          <p14:tracePt t="29494" x="3805238" y="2424113"/>
          <p14:tracePt t="29511" x="3805238" y="2447925"/>
          <p14:tracePt t="29527" x="3781425" y="2466975"/>
          <p14:tracePt t="29544" x="3690938" y="2505075"/>
          <p14:tracePt t="29560" x="3586163" y="2533650"/>
          <p14:tracePt t="29577" x="3495675" y="2533650"/>
          <p14:tracePt t="29594" x="3400425" y="2524125"/>
          <p14:tracePt t="29610" x="3352800" y="2505075"/>
          <p14:tracePt t="29627" x="3324225" y="2476500"/>
          <p14:tracePt t="29644" x="3290888" y="2438400"/>
          <p14:tracePt t="29660" x="3257550" y="2362200"/>
          <p14:tracePt t="29677" x="3243263" y="2309813"/>
          <p14:tracePt t="29694" x="3243263" y="2247900"/>
          <p14:tracePt t="29710" x="3252788" y="2190750"/>
          <p14:tracePt t="29727" x="3300413" y="2076450"/>
          <p14:tracePt t="29744" x="3324225" y="2038350"/>
          <p14:tracePt t="29760" x="3352800" y="2014538"/>
          <p14:tracePt t="29779" x="3443288" y="2019300"/>
          <p14:tracePt t="29794" x="3519488" y="2057400"/>
          <p14:tracePt t="29810" x="3576638" y="2100263"/>
          <p14:tracePt t="29827" x="3638550" y="2152650"/>
          <p14:tracePt t="29843" x="3681413" y="2219325"/>
          <p14:tracePt t="29860" x="3695700" y="2271713"/>
          <p14:tracePt t="29877" x="3690938" y="2314575"/>
          <p14:tracePt t="29894" x="3676650" y="2357438"/>
          <p14:tracePt t="29910" x="3624263" y="2409825"/>
          <p14:tracePt t="29927" x="3557588" y="2452688"/>
          <p14:tracePt t="29944" x="3481388" y="2486025"/>
          <p14:tracePt t="29960" x="3386138" y="2500313"/>
          <p14:tracePt t="29977" x="3271838" y="2490788"/>
          <p14:tracePt t="29994" x="3195638" y="2452688"/>
          <p14:tracePt t="30010" x="3133725" y="2400300"/>
          <p14:tracePt t="30027" x="3081338" y="2338388"/>
          <p14:tracePt t="30044" x="3052763" y="2276475"/>
          <p14:tracePt t="30060" x="3057525" y="2205038"/>
          <p14:tracePt t="30077" x="3090863" y="2152650"/>
          <p14:tracePt t="30094" x="3181350" y="2095500"/>
          <p14:tracePt t="30110" x="3248025" y="2095500"/>
          <p14:tracePt t="30127" x="3314700" y="2119313"/>
          <p14:tracePt t="30144" x="3357563" y="2143125"/>
          <p14:tracePt t="30160" x="3395663" y="2195513"/>
          <p14:tracePt t="30177" x="3409950" y="2224088"/>
          <p14:tracePt t="30194" x="3405188" y="2276475"/>
          <p14:tracePt t="30211" x="3386138" y="2338388"/>
          <p14:tracePt t="30227" x="3367088" y="2376488"/>
          <p14:tracePt t="30244" x="3343275" y="2400300"/>
          <p14:tracePt t="30260" x="3319463" y="2419350"/>
          <p14:tracePt t="30277" x="3300413" y="2433638"/>
          <p14:tracePt t="30294" x="3295650" y="2443163"/>
          <p14:tracePt t="30310" x="3286125" y="2443163"/>
          <p14:tracePt t="30519" x="3238500" y="2433638"/>
          <p14:tracePt t="30527" x="3181350" y="2400300"/>
          <p14:tracePt t="30534" x="3128963" y="2366963"/>
          <p14:tracePt t="30543" x="3090863" y="2333625"/>
          <p14:tracePt t="30560" x="2995613" y="2209800"/>
          <p14:tracePt t="30577" x="2886075" y="2009775"/>
          <p14:tracePt t="30593" x="2824163" y="1862138"/>
          <p14:tracePt t="30610" x="2809875" y="1824038"/>
          <p14:tracePt t="30627" x="2805113" y="1800225"/>
          <p14:tracePt t="30644" x="2795588" y="1785938"/>
          <p14:tracePt t="30660" x="2786063" y="1781175"/>
          <p14:tracePt t="30677" x="2781300" y="1771650"/>
          <p14:tracePt t="30693" x="2767013" y="1762125"/>
          <p14:tracePt t="30710" x="2714625" y="1738313"/>
          <p14:tracePt t="30727" x="2681288" y="1719263"/>
          <p14:tracePt t="30743" x="2628900" y="1700213"/>
          <p14:tracePt t="30760" x="2566988" y="1685925"/>
          <p14:tracePt t="30777" x="2471738" y="1681163"/>
          <p14:tracePt t="30794" x="2409825" y="1681163"/>
          <p14:tracePt t="30810" x="2362200" y="1681163"/>
          <p14:tracePt t="30827" x="2309813" y="1681163"/>
          <p14:tracePt t="30843" x="2271713" y="1695450"/>
          <p14:tracePt t="30860" x="2228850" y="1700213"/>
          <p14:tracePt t="30877" x="2166938" y="1714500"/>
          <p14:tracePt t="30894" x="2057400" y="1733550"/>
          <p14:tracePt t="30910" x="1976438" y="1743075"/>
          <p14:tracePt t="30927" x="1914525" y="1747838"/>
          <p14:tracePt t="30943" x="1862138" y="1762125"/>
          <p14:tracePt t="30961" x="1795463" y="1766888"/>
          <p14:tracePt t="30977" x="1762125" y="1766888"/>
          <p14:tracePt t="30994" x="1724025" y="1776413"/>
          <p14:tracePt t="31010" x="1690688" y="1776413"/>
          <p14:tracePt t="31027" x="1662113" y="1776413"/>
          <p14:tracePt t="31044" x="1647825" y="1776413"/>
          <p14:tracePt t="31060" x="1643063" y="1776413"/>
          <p14:tracePt t="31077" x="1633538" y="1776413"/>
          <p14:tracePt t="31094" x="1628775" y="1776413"/>
          <p14:tracePt t="31158" x="1633538" y="1776413"/>
          <p14:tracePt t="31165" x="1643063" y="1776413"/>
          <p14:tracePt t="31177" x="1671638" y="1776413"/>
          <p14:tracePt t="31193" x="1781175" y="1781175"/>
          <p14:tracePt t="31210" x="2057400" y="1800225"/>
          <p14:tracePt t="31227" x="2214563" y="1809750"/>
          <p14:tracePt t="31243" x="2362200" y="1828800"/>
          <p14:tracePt t="31260" x="2586038" y="1828800"/>
          <p14:tracePt t="31277" x="2695575" y="1828800"/>
          <p14:tracePt t="31293" x="2767013" y="1828800"/>
          <p14:tracePt t="31310" x="2824163" y="1828800"/>
          <p14:tracePt t="31327" x="2914650" y="1828800"/>
          <p14:tracePt t="31343" x="2976563" y="1843088"/>
          <p14:tracePt t="31360" x="3038475" y="1843088"/>
          <p14:tracePt t="31377" x="3081338" y="1852613"/>
          <p14:tracePt t="31393" x="3133725" y="1857375"/>
          <p14:tracePt t="31410" x="3157538" y="1857375"/>
          <p14:tracePt t="31427" x="3176588" y="1866900"/>
          <p14:tracePt t="31444" x="3209925" y="1866900"/>
          <p14:tracePt t="31460" x="3219450" y="1866900"/>
          <p14:tracePt t="31477" x="3228975" y="1866900"/>
          <p14:tracePt t="31494" x="3233738" y="1866900"/>
          <p14:tracePt t="31510" x="3238500" y="1866900"/>
          <p14:tracePt t="32134" x="3271838" y="1905000"/>
          <p14:tracePt t="32142" x="3305175" y="1943100"/>
          <p14:tracePt t="32149" x="3338513" y="1995488"/>
          <p14:tracePt t="32160" x="3362325" y="2043113"/>
          <p14:tracePt t="32177" x="3414713" y="2162175"/>
          <p14:tracePt t="32193" x="3443288" y="2314575"/>
          <p14:tracePt t="32210" x="3433763" y="2409825"/>
          <p14:tracePt t="32243" x="3281363" y="2724150"/>
          <p14:tracePt t="32277" x="2990850" y="2957513"/>
          <p14:tracePt t="32294" x="2862263" y="3009900"/>
          <p14:tracePt t="32310" x="2719388" y="3052763"/>
          <p14:tracePt t="32327" x="2647950" y="3067050"/>
          <p14:tracePt t="32343" x="2576513" y="3071813"/>
          <p14:tracePt t="32360" x="2519363" y="3071813"/>
          <p14:tracePt t="32377" x="2371725" y="3081338"/>
          <p14:tracePt t="32393" x="2276475" y="3095625"/>
          <p14:tracePt t="32410" x="2195513" y="3095625"/>
          <p14:tracePt t="32427" x="2128838" y="3095625"/>
          <p14:tracePt t="32443" x="2038350" y="3095625"/>
          <p14:tracePt t="32460" x="1966913" y="3095625"/>
          <p14:tracePt t="32477" x="1885950" y="3095625"/>
          <p14:tracePt t="32494" x="1762125" y="3095625"/>
          <p14:tracePt t="32510" x="1681163" y="3095625"/>
          <p14:tracePt t="32527" x="1604963" y="3095625"/>
          <p14:tracePt t="32543" x="1500188" y="3095625"/>
          <p14:tracePt t="32560" x="1366838" y="3095625"/>
          <p14:tracePt t="32577" x="1285875" y="3095625"/>
          <p14:tracePt t="32593" x="1238250" y="3095625"/>
          <p14:tracePt t="32610" x="1195388" y="3095625"/>
          <p14:tracePt t="32627" x="1157288" y="3095625"/>
          <p14:tracePt t="32643" x="1133475" y="3095625"/>
          <p14:tracePt t="32660" x="1123950" y="3095625"/>
          <p14:tracePt t="32677" x="1119188" y="3095625"/>
          <p14:tracePt t="32693" x="1109663" y="3095625"/>
          <p14:tracePt t="32737" x="1114425" y="3095625"/>
          <p14:tracePt t="32744" x="1133475" y="3095625"/>
          <p14:tracePt t="32760" x="1233488" y="3090863"/>
          <p14:tracePt t="32777" x="1390650" y="3081338"/>
          <p14:tracePt t="32793" x="1543050" y="3081338"/>
          <p14:tracePt t="32795" x="1633538" y="3081338"/>
          <p14:tracePt t="32810" x="1843088" y="3081338"/>
          <p14:tracePt t="32827" x="2009775" y="3095625"/>
          <p14:tracePt t="32843" x="2181225" y="3124200"/>
          <p14:tracePt t="32860" x="2352675" y="3167063"/>
          <p14:tracePt t="32877" x="2538413" y="3219450"/>
          <p14:tracePt t="32893" x="2609850" y="3233738"/>
          <p14:tracePt t="32910" x="2681288" y="3248025"/>
          <p14:tracePt t="32927" x="2776538" y="3262313"/>
          <p14:tracePt t="32943" x="2847975" y="3262313"/>
          <p14:tracePt t="32960" x="2905125" y="3262313"/>
          <p14:tracePt t="32977" x="2947988" y="3262313"/>
          <p14:tracePt t="32993" x="2981325" y="3262313"/>
          <p14:tracePt t="33010" x="2990850" y="3262313"/>
          <p14:tracePt t="33027" x="3000375" y="3262313"/>
          <p14:tracePt t="33046" x="3005138" y="3262313"/>
          <p14:tracePt t="33859" x="3019425" y="3205163"/>
          <p14:tracePt t="33867" x="3057525" y="3114675"/>
          <p14:tracePt t="33877" x="3095625" y="3000375"/>
          <p14:tracePt t="33894" x="3167063" y="2800350"/>
          <p14:tracePt t="33910" x="3209925" y="2681288"/>
          <p14:tracePt t="33927" x="3262313" y="2576513"/>
          <p14:tracePt t="33960" x="3295650" y="2509838"/>
          <p14:tracePt t="33993" x="3314700" y="2471738"/>
          <p14:tracePt t="34010" x="3324225" y="2462213"/>
          <p14:tracePt t="34027" x="3343275" y="2447925"/>
          <p14:tracePt t="34043" x="3367088" y="2424113"/>
          <p14:tracePt t="34060" x="3400425" y="2409825"/>
          <p14:tracePt t="34077" x="3429000" y="2390775"/>
          <p14:tracePt t="34093" x="3452813" y="2371725"/>
          <p14:tracePt t="34110" x="3486150" y="2347913"/>
          <p14:tracePt t="34127" x="3509963" y="2338388"/>
          <p14:tracePt t="34143" x="3529013" y="2333625"/>
          <p14:tracePt t="34160" x="3552825" y="2328863"/>
          <p14:tracePt t="34177" x="3571875" y="2319338"/>
          <p14:tracePt t="34193" x="3581400" y="2314575"/>
          <p14:tracePt t="34210" x="3590925" y="2314575"/>
          <p14:tracePt t="34227" x="3600450" y="2314575"/>
          <p14:tracePt t="34330" x="3595688" y="2319338"/>
          <p14:tracePt t="34338" x="3586163" y="2324100"/>
          <p14:tracePt t="34345" x="3567113" y="2333625"/>
          <p14:tracePt t="34360" x="3519488" y="2376488"/>
          <p14:tracePt t="34377" x="3433763" y="2414588"/>
          <p14:tracePt t="34393" x="3357563" y="2438400"/>
          <p14:tracePt t="34410" x="3262313" y="2457450"/>
          <p14:tracePt t="34427" x="3200400" y="2457450"/>
          <p14:tracePt t="34443" x="3157538" y="2443163"/>
          <p14:tracePt t="34460" x="3119438" y="2433638"/>
          <p14:tracePt t="34477" x="3081338" y="2381250"/>
          <p14:tracePt t="34493" x="3057525" y="2343150"/>
          <p14:tracePt t="34510" x="3057525" y="2295525"/>
          <p14:tracePt t="34526" x="3067050" y="2243138"/>
          <p14:tracePt t="34543" x="3109913" y="2143125"/>
          <p14:tracePt t="34560" x="3143250" y="2105025"/>
          <p14:tracePt t="34576" x="3190875" y="2071688"/>
          <p14:tracePt t="34593" x="3300413" y="2043113"/>
          <p14:tracePt t="34610" x="3390900" y="2043113"/>
          <p14:tracePt t="34626" x="3486150" y="2066925"/>
          <p14:tracePt t="34643" x="3552825" y="2095500"/>
          <p14:tracePt t="34660" x="3609975" y="2133600"/>
          <p14:tracePt t="34677" x="3638550" y="2157413"/>
          <p14:tracePt t="34693" x="3662363" y="2181225"/>
          <p14:tracePt t="34710" x="3681413" y="2214563"/>
          <p14:tracePt t="34726" x="3690938" y="2257425"/>
          <p14:tracePt t="34743" x="3700463" y="2305050"/>
          <p14:tracePt t="34760" x="3700463" y="2333625"/>
          <p14:tracePt t="34776" x="3690938" y="2366963"/>
          <p14:tracePt t="34793" x="3676650" y="2400300"/>
          <p14:tracePt t="34810" x="3662363" y="2424113"/>
          <p14:tracePt t="34827" x="3638550" y="2438400"/>
          <p14:tracePt t="34843" x="3586163" y="2466975"/>
          <p14:tracePt t="34860" x="3533775" y="2481263"/>
          <p14:tracePt t="34877" x="3481388" y="2486025"/>
          <p14:tracePt t="34893" x="3438525" y="2476500"/>
          <p14:tracePt t="34910" x="3376613" y="2443163"/>
          <p14:tracePt t="34926" x="3333750" y="2381250"/>
          <p14:tracePt t="34943" x="3286125" y="2324100"/>
          <p14:tracePt t="34960" x="3267075" y="2271713"/>
          <p14:tracePt t="34976" x="3262313" y="2195513"/>
          <p14:tracePt t="34993" x="3271838" y="2124075"/>
          <p14:tracePt t="35011" x="3300413" y="2052638"/>
          <p14:tracePt t="35027" x="3376613" y="1995488"/>
          <p14:tracePt t="35043" x="3462338" y="1981200"/>
          <p14:tracePt t="35060" x="3543300" y="1990725"/>
          <p14:tracePt t="35076" x="3605213" y="2014538"/>
          <p14:tracePt t="35093" x="3671888" y="2052638"/>
          <p14:tracePt t="35110" x="3705225" y="2076450"/>
          <p14:tracePt t="35127" x="3724275" y="2100263"/>
          <p14:tracePt t="35143" x="3733800" y="2128838"/>
          <p14:tracePt t="35160" x="3733800" y="2185988"/>
          <p14:tracePt t="35177" x="3714750" y="2238375"/>
          <p14:tracePt t="35193" x="3681413" y="2281238"/>
          <p14:tracePt t="35210" x="3643313" y="2314575"/>
          <p14:tracePt t="35227" x="3557588" y="2357438"/>
          <p14:tracePt t="35243" x="3509963" y="2366963"/>
          <p14:tracePt t="35260" x="3462338" y="2376488"/>
          <p14:tracePt t="35277" x="3424238" y="2376488"/>
          <p14:tracePt t="35293" x="3409950" y="2376488"/>
          <p14:tracePt t="35310" x="3400425" y="2376488"/>
          <p14:tracePt t="35326" x="3390900" y="2376488"/>
          <p14:tracePt t="35343" x="3386138" y="2371725"/>
          <p14:tracePt t="35585" x="3414713" y="2490788"/>
          <p14:tracePt t="35592" x="3476625" y="2867025"/>
          <p14:tracePt t="35600" x="3519488" y="3105150"/>
          <p14:tracePt t="35610" x="3557588" y="3248025"/>
          <p14:tracePt t="35627" x="3633788" y="3619500"/>
          <p14:tracePt t="35643" x="3671888" y="3876675"/>
          <p14:tracePt t="35677" x="3695700" y="4081463"/>
          <p14:tracePt t="35710" x="3695700" y="4243388"/>
          <p14:tracePt t="35727" x="3695700" y="4257675"/>
          <p14:tracePt t="35743" x="3695700" y="4267200"/>
          <p14:tracePt t="35760" x="3695700" y="4271963"/>
          <p14:tracePt t="35776" x="3695700" y="4295775"/>
          <p14:tracePt t="35794" x="3686175" y="4314825"/>
          <p14:tracePt t="35798" x="3681413" y="4329113"/>
          <p14:tracePt t="35810" x="3676650" y="4343400"/>
          <p14:tracePt t="35827" x="3638550" y="4400550"/>
          <p14:tracePt t="35843" x="3586163" y="4462463"/>
          <p14:tracePt t="35860" x="3495675" y="4529138"/>
          <p14:tracePt t="35877" x="3395663" y="4586288"/>
          <p14:tracePt t="35893" x="3224213" y="4619625"/>
          <p14:tracePt t="35910" x="3100388" y="4624388"/>
          <p14:tracePt t="35927" x="2995613" y="4624388"/>
          <p14:tracePt t="35943" x="2900363" y="4605338"/>
          <p14:tracePt t="35960" x="2790825" y="4576763"/>
          <p14:tracePt t="35976" x="2719388" y="4557713"/>
          <p14:tracePt t="35993" x="2652713" y="4533900"/>
          <p14:tracePt t="36010" x="2595563" y="4529138"/>
          <p14:tracePt t="36026" x="2519363" y="4514850"/>
          <p14:tracePt t="36043" x="2481263" y="4510088"/>
          <p14:tracePt t="36060" x="2447925" y="4510088"/>
          <p14:tracePt t="36077" x="2400300" y="4510088"/>
          <p14:tracePt t="36093" x="2376488" y="4495800"/>
          <p14:tracePt t="36110" x="2362200" y="4495800"/>
          <p14:tracePt t="36126" x="2357438" y="4495800"/>
          <p14:tracePt t="36143" x="2347913" y="4495800"/>
          <p14:tracePt t="36195" x="2352675" y="4491038"/>
          <p14:tracePt t="36202" x="2357438" y="4486275"/>
          <p14:tracePt t="36210" x="2376488" y="4486275"/>
          <p14:tracePt t="36226" x="2428875" y="4467225"/>
          <p14:tracePt t="36243" x="2500313" y="4448175"/>
          <p14:tracePt t="36260" x="2619375" y="4433888"/>
          <p14:tracePt t="36276" x="2681288" y="4419600"/>
          <p14:tracePt t="36293" x="2738438" y="4410075"/>
          <p14:tracePt t="36310" x="2790825" y="4405313"/>
          <p14:tracePt t="36327" x="2852738" y="4391025"/>
          <p14:tracePt t="36343" x="2895600" y="4391025"/>
          <p14:tracePt t="36360" x="2924175" y="4391025"/>
          <p14:tracePt t="36376" x="2957513" y="4391025"/>
          <p14:tracePt t="36393" x="2990850" y="4386263"/>
          <p14:tracePt t="36410" x="3000375" y="4386263"/>
          <p14:tracePt t="36427" x="3009900" y="4386263"/>
          <p14:tracePt t="36443" x="3019425" y="4386263"/>
          <p14:tracePt t="36481" x="3019425" y="4381500"/>
          <p14:tracePt t="36642" x="3133725" y="4410075"/>
          <p14:tracePt t="36650" x="3314700" y="4457700"/>
          <p14:tracePt t="36660" x="3438525" y="4510088"/>
          <p14:tracePt t="36676" x="3657600" y="4586288"/>
          <p14:tracePt t="36693" x="3948113" y="4667250"/>
          <p14:tracePt t="36710" x="4100513" y="4700588"/>
          <p14:tracePt t="36726" x="4214813" y="4719638"/>
          <p14:tracePt t="36743" x="4305300" y="4733925"/>
          <p14:tracePt t="36760" x="4367213" y="4748213"/>
          <p14:tracePt t="36776" x="4391025" y="4748213"/>
          <p14:tracePt t="36793" x="4400550" y="4748213"/>
          <p14:tracePt t="36810" x="4405313" y="4748213"/>
          <p14:tracePt t="36827" x="4414838" y="4748213"/>
          <p14:tracePt t="36843" x="4429125" y="4748213"/>
          <p14:tracePt t="36860" x="4467225" y="4748213"/>
          <p14:tracePt t="36877" x="4510088" y="4733925"/>
          <p14:tracePt t="36893" x="4562475" y="4719638"/>
          <p14:tracePt t="36910" x="4614863" y="4700588"/>
          <p14:tracePt t="36926" x="4676775" y="4686300"/>
          <p14:tracePt t="36943" x="4767263" y="4662488"/>
          <p14:tracePt t="36960" x="4805363" y="4648200"/>
          <p14:tracePt t="36976" x="4833938" y="4633913"/>
          <p14:tracePt t="36993" x="4852988" y="4633913"/>
          <p14:tracePt t="37010" x="4862513" y="4633913"/>
          <p14:tracePt t="37026" x="4867275" y="4633913"/>
          <p14:tracePt t="37043" x="4872038" y="4633913"/>
          <p14:tracePt t="37127" x="4862513" y="4633913"/>
          <p14:tracePt t="37135" x="4852988" y="4633913"/>
          <p14:tracePt t="37143" x="4829175" y="4633913"/>
          <p14:tracePt t="37160" x="4757738" y="4643438"/>
          <p14:tracePt t="37176" x="4686300" y="4648200"/>
          <p14:tracePt t="37193" x="4605338" y="4648200"/>
          <p14:tracePt t="37210" x="4562475" y="4648200"/>
          <p14:tracePt t="37227" x="4524375" y="4633913"/>
          <p14:tracePt t="37243" x="4491038" y="4610100"/>
          <p14:tracePt t="37260" x="4443413" y="4524375"/>
          <p14:tracePt t="37276" x="4424363" y="4471988"/>
          <p14:tracePt t="37293" x="4410075" y="4410075"/>
          <p14:tracePt t="37310" x="4419600" y="4333875"/>
          <p14:tracePt t="37326" x="4438650" y="4281488"/>
          <p14:tracePt t="37343" x="4467225" y="4233863"/>
          <p14:tracePt t="37360" x="4500563" y="4205288"/>
          <p14:tracePt t="37376" x="4586288" y="4162425"/>
          <p14:tracePt t="37393" x="4676775" y="4162425"/>
          <p14:tracePt t="37410" x="4752975" y="4191000"/>
          <p14:tracePt t="37426" x="4829175" y="4219575"/>
          <p14:tracePt t="37443" x="4895850" y="4257675"/>
          <p14:tracePt t="37460" x="4924425" y="4291013"/>
          <p14:tracePt t="37476" x="4943475" y="4333875"/>
          <p14:tracePt t="37493" x="4957763" y="4452938"/>
          <p14:tracePt t="37510" x="4957763" y="4505325"/>
          <p14:tracePt t="37526" x="4953000" y="4538663"/>
          <p14:tracePt t="37543" x="4943475" y="4557713"/>
          <p14:tracePt t="37560" x="4933950" y="4576763"/>
          <p14:tracePt t="37576" x="4933950" y="4581525"/>
          <p14:tracePt t="37593" x="4933950" y="4586288"/>
          <p14:tracePt t="37610" x="4933950" y="4591050"/>
          <p14:tracePt t="37721" x="4929188" y="4591050"/>
          <p14:tracePt t="37744" x="4924425" y="4591050"/>
          <p14:tracePt t="37766" x="4924425" y="4595813"/>
          <p14:tracePt t="37773" x="4919663" y="4595813"/>
          <p14:tracePt t="37780" x="4914900" y="4600575"/>
          <p14:tracePt t="37793" x="4900613" y="4605338"/>
          <p14:tracePt t="37810" x="4852988" y="4629150"/>
          <p14:tracePt t="37826" x="4791075" y="4643438"/>
          <p14:tracePt t="37843" x="4738688" y="4662488"/>
          <p14:tracePt t="37860" x="4681538" y="4667250"/>
          <p14:tracePt t="37876" x="4605338" y="4681538"/>
          <p14:tracePt t="37893" x="4562475" y="4681538"/>
          <p14:tracePt t="37910" x="4533900" y="4681538"/>
          <p14:tracePt t="37927" x="4491038" y="4672013"/>
          <p14:tracePt t="37943" x="4467225" y="4662488"/>
          <p14:tracePt t="37960" x="4443413" y="4643438"/>
          <p14:tracePt t="37977" x="4429125" y="4629150"/>
          <p14:tracePt t="37993" x="4405313" y="4605338"/>
          <p14:tracePt t="38010" x="4395788" y="4595813"/>
          <p14:tracePt t="38026" x="4391025" y="4591050"/>
          <p14:tracePt t="38043" x="4386263" y="4586288"/>
          <p14:tracePt t="38059" x="4376738" y="4576763"/>
          <p14:tracePt t="38076" x="4376738" y="4567238"/>
          <p14:tracePt t="38093" x="4376738" y="4562475"/>
          <p14:tracePt t="38110" x="4371975" y="4524375"/>
          <p14:tracePt t="38126" x="4376738" y="4505325"/>
          <p14:tracePt t="38143" x="4386263" y="4462463"/>
          <p14:tracePt t="38160" x="4410075" y="4424363"/>
          <p14:tracePt t="38176" x="4476750" y="4371975"/>
          <p14:tracePt t="38193" x="4533900" y="4343400"/>
          <p14:tracePt t="38210" x="4586288" y="4319588"/>
          <p14:tracePt t="38226" x="4629150" y="4314825"/>
          <p14:tracePt t="38243" x="4691063" y="4314825"/>
          <p14:tracePt t="38260" x="4733925" y="4329113"/>
          <p14:tracePt t="38276" x="4781550" y="4348163"/>
          <p14:tracePt t="38293" x="4814888" y="4362450"/>
          <p14:tracePt t="38295" x="4833938" y="4371975"/>
          <p14:tracePt t="38310" x="4872038" y="4395788"/>
          <p14:tracePt t="38326" x="4895850" y="4414838"/>
          <p14:tracePt t="38343" x="4919663" y="4433888"/>
          <p14:tracePt t="38360" x="4929188" y="4448175"/>
          <p14:tracePt t="38376" x="4938713" y="4452938"/>
          <p14:tracePt t="38393" x="4943475" y="4457700"/>
          <p14:tracePt t="38410" x="4948238" y="4467225"/>
          <p14:tracePt t="38426" x="4948238" y="4486275"/>
          <p14:tracePt t="38444" x="4938713" y="4510088"/>
          <p14:tracePt t="38460" x="4919663" y="4533900"/>
          <p14:tracePt t="38476" x="4881563" y="4562475"/>
          <p14:tracePt t="38493" x="4800600" y="4614863"/>
          <p14:tracePt t="38510" x="4743450" y="4638675"/>
          <p14:tracePt t="38526" x="4705350" y="4652963"/>
          <p14:tracePt t="38543" x="4643438" y="4667250"/>
          <p14:tracePt t="38559" x="4610100" y="4667250"/>
          <p14:tracePt t="38576" x="4567238" y="4667250"/>
          <p14:tracePt t="38593" x="4524375" y="4657725"/>
          <p14:tracePt t="38610" x="4452938" y="4643438"/>
          <p14:tracePt t="38626" x="4410075" y="4638675"/>
          <p14:tracePt t="38643" x="4381500" y="4633913"/>
          <p14:tracePt t="38660" x="4352925" y="4614863"/>
          <p14:tracePt t="38676" x="4329113" y="4600575"/>
          <p14:tracePt t="38693" x="4329113" y="4591050"/>
          <p14:tracePt t="38710" x="4314825" y="4567238"/>
          <p14:tracePt t="38726" x="4310063" y="4519613"/>
          <p14:tracePt t="38743" x="4319588" y="4457700"/>
          <p14:tracePt t="38761" x="4338638" y="4410075"/>
          <p14:tracePt t="38776" x="4367213" y="4381500"/>
          <p14:tracePt t="38793" x="4495800" y="4319588"/>
          <p14:tracePt t="38810" x="4567238" y="4305300"/>
          <p14:tracePt t="38826" x="4629150" y="4295775"/>
          <p14:tracePt t="38843" x="4676775" y="4295775"/>
          <p14:tracePt t="38859" x="4767263" y="4319588"/>
          <p14:tracePt t="38876" x="4819650" y="4338638"/>
          <p14:tracePt t="38893" x="4872038" y="4367213"/>
          <p14:tracePt t="38910" x="4929188" y="4391025"/>
          <p14:tracePt t="38926" x="4976813" y="4429125"/>
          <p14:tracePt t="38943" x="5000625" y="4448175"/>
          <p14:tracePt t="38960" x="5010150" y="4462463"/>
          <p14:tracePt t="38977" x="5033963" y="4495800"/>
          <p14:tracePt t="38993" x="5033963" y="4524375"/>
          <p14:tracePt t="39010" x="5033963" y="4548188"/>
          <p14:tracePt t="39026" x="5024438" y="4576763"/>
          <p14:tracePt t="39043" x="4991100" y="4624388"/>
          <p14:tracePt t="39060" x="4962525" y="4652963"/>
          <p14:tracePt t="39076" x="4914900" y="4691063"/>
          <p14:tracePt t="39093" x="4848225" y="4719638"/>
          <p14:tracePt t="39110" x="4738688" y="4748213"/>
          <p14:tracePt t="39126" x="4657725" y="4757738"/>
          <p14:tracePt t="39143" x="4576763" y="4752975"/>
          <p14:tracePt t="39160" x="4476750" y="4733925"/>
          <p14:tracePt t="39176" x="4433888" y="4714875"/>
          <p14:tracePt t="39193" x="4395788" y="4691063"/>
          <p14:tracePt t="39209" x="4362450" y="4657725"/>
          <p14:tracePt t="39226" x="4324350" y="4567238"/>
          <p14:tracePt t="39243" x="4310063" y="4505325"/>
          <p14:tracePt t="39259" x="4300538" y="4462463"/>
          <p14:tracePt t="39276" x="4300538" y="4424363"/>
          <p14:tracePt t="39293" x="4310063" y="4386263"/>
          <p14:tracePt t="39309" x="4319588" y="4362450"/>
          <p14:tracePt t="39326" x="4338638" y="4338638"/>
          <p14:tracePt t="39343" x="4395788" y="4305300"/>
          <p14:tracePt t="39359" x="4476750" y="4291013"/>
          <p14:tracePt t="39376" x="4548188" y="4286250"/>
          <p14:tracePt t="39393" x="4614863" y="4286250"/>
          <p14:tracePt t="39409" x="4714875" y="4295775"/>
          <p14:tracePt t="39426" x="4795838" y="4314825"/>
          <p14:tracePt t="39443" x="4881563" y="4348163"/>
          <p14:tracePt t="39459" x="4933950" y="4381500"/>
          <p14:tracePt t="39476" x="5000625" y="4429125"/>
          <p14:tracePt t="39493" x="5019675" y="4448175"/>
          <p14:tracePt t="39510" x="5033963" y="4462463"/>
          <p14:tracePt t="39527" x="5043488" y="4481513"/>
          <p14:tracePt t="39543" x="5043488" y="4495800"/>
          <p14:tracePt t="39559" x="5043488" y="4519613"/>
          <p14:tracePt t="39576" x="5024438" y="4548188"/>
          <p14:tracePt t="39593" x="4953000" y="4605338"/>
          <p14:tracePt t="39609" x="4852988" y="4652963"/>
          <p14:tracePt t="39626" x="4757738" y="4686300"/>
          <p14:tracePt t="39643" x="4652963" y="4700588"/>
          <p14:tracePt t="39659" x="4495800" y="4700588"/>
          <p14:tracePt t="39676" x="4419600" y="4681538"/>
          <p14:tracePt t="39693" x="4367213" y="4662488"/>
          <p14:tracePt t="39709" x="4338638" y="4638675"/>
          <p14:tracePt t="39726" x="4300538" y="4567238"/>
          <p14:tracePt t="39743" x="4276725" y="4510088"/>
          <p14:tracePt t="39759" x="4276725" y="4462463"/>
          <p14:tracePt t="39776" x="4286250" y="4386263"/>
          <p14:tracePt t="39793" x="4300538" y="4348163"/>
          <p14:tracePt t="39809" x="4329113" y="4319588"/>
          <p14:tracePt t="39826" x="4395788" y="4281488"/>
          <p14:tracePt t="39843" x="4524375" y="4267200"/>
          <p14:tracePt t="39859" x="4605338" y="4267200"/>
          <p14:tracePt t="39876" x="4667250" y="4291013"/>
          <p14:tracePt t="39893" x="4724400" y="4324350"/>
          <p14:tracePt t="39909" x="4795838" y="4386263"/>
          <p14:tracePt t="39926" x="4829175" y="4433888"/>
          <p14:tracePt t="39943" x="4848225" y="4471988"/>
          <p14:tracePt t="39959" x="4852988" y="4495800"/>
          <p14:tracePt t="39976" x="4852988" y="4524375"/>
          <p14:tracePt t="39993" x="4852988" y="4548188"/>
          <p14:tracePt t="40010" x="4843463" y="4572000"/>
          <p14:tracePt t="40026" x="4824413" y="4605338"/>
          <p14:tracePt t="40043" x="4810125" y="4629150"/>
          <p14:tracePt t="40059" x="4786313" y="4638675"/>
          <p14:tracePt t="40076" x="4762500" y="4657725"/>
          <p14:tracePt t="40093" x="4714875" y="4681538"/>
          <p14:tracePt t="40109" x="4667250" y="4686300"/>
          <p14:tracePt t="40126" x="4605338" y="4695825"/>
          <p14:tracePt t="40143" x="4543425" y="4691063"/>
          <p14:tracePt t="40159" x="4467225" y="4657725"/>
          <p14:tracePt t="40176" x="4424363" y="4619625"/>
          <p14:tracePt t="40193" x="4381500" y="4552950"/>
          <p14:tracePt t="40209" x="4343400" y="4448175"/>
          <p14:tracePt t="40226" x="4338638" y="4405313"/>
          <p14:tracePt t="40243" x="4348163" y="4352925"/>
          <p14:tracePt t="40261" x="4400550" y="4281488"/>
          <p14:tracePt t="40276" x="4500563" y="4219575"/>
          <p14:tracePt t="40293" x="4595813" y="4191000"/>
          <p14:tracePt t="40309" x="4700588" y="4191000"/>
          <p14:tracePt t="40326" x="4795838" y="4214813"/>
          <p14:tracePt t="40343" x="4886325" y="4257675"/>
          <p14:tracePt t="40359" x="4910138" y="4291013"/>
          <p14:tracePt t="40376" x="4933950" y="4329113"/>
          <p14:tracePt t="40393" x="4948238" y="4395788"/>
          <p14:tracePt t="40409" x="4943475" y="4424363"/>
          <p14:tracePt t="40426" x="4929188" y="4457700"/>
          <p14:tracePt t="40443" x="4919663" y="4476750"/>
          <p14:tracePt t="40459" x="4895850" y="4505325"/>
          <p14:tracePt t="40476" x="4886325" y="4514850"/>
          <p14:tracePt t="40493" x="4881563" y="4519613"/>
          <p14:tracePt t="40509" x="4876800" y="4524375"/>
          <p14:tracePt t="40702" x="4862513" y="4633913"/>
          <p14:tracePt t="40709" x="4843463" y="4757738"/>
          <p14:tracePt t="40716" x="4824413" y="4848225"/>
          <p14:tracePt t="40726" x="4805363" y="4910138"/>
          <p14:tracePt t="40743" x="4781550" y="5005388"/>
          <p14:tracePt t="40759" x="4762500" y="5048250"/>
          <p14:tracePt t="40776" x="4752975" y="5076825"/>
          <p14:tracePt t="40793" x="4752975" y="5086350"/>
          <p14:tracePt t="40809" x="4752975" y="5091113"/>
          <p14:tracePt t="40826" x="4752975" y="5100638"/>
          <p14:tracePt t="40843" x="4752975" y="5105400"/>
          <p14:tracePt t="40859" x="4752975" y="5110163"/>
          <p14:tracePt t="40876" x="4748213" y="5119688"/>
          <p14:tracePt t="40893" x="4748213" y="5133975"/>
          <p14:tracePt t="40909" x="4743450" y="5138738"/>
          <p14:tracePt t="40926" x="4743450" y="5148263"/>
          <p14:tracePt t="40943" x="4743450" y="5157788"/>
          <p14:tracePt t="40959" x="4743450" y="5176838"/>
          <p14:tracePt t="40976" x="4743450" y="5186363"/>
          <p14:tracePt t="40993" x="4743450" y="5195888"/>
          <p14:tracePt t="41009" x="4743450" y="5210175"/>
          <p14:tracePt t="41026" x="4743450" y="5224463"/>
          <p14:tracePt t="41043" x="4743450" y="5238750"/>
          <p14:tracePt t="41059" x="4743450" y="5262563"/>
          <p14:tracePt t="41076" x="4733925" y="5286375"/>
          <p14:tracePt t="41093" x="4724400" y="5305425"/>
          <p14:tracePt t="41109" x="4724400" y="5319713"/>
          <p14:tracePt t="41126" x="4724400" y="5324475"/>
          <p14:tracePt t="41143" x="4724400" y="5334000"/>
          <p14:tracePt t="41159" x="4724400" y="5338763"/>
          <p14:tracePt t="41176" x="4719638" y="5348288"/>
          <p14:tracePt t="41193" x="4714875" y="5353050"/>
          <p14:tracePt t="41209" x="4686300" y="5367338"/>
          <p14:tracePt t="41226" x="4667250" y="5386388"/>
          <p14:tracePt t="41243" x="4633913" y="5391150"/>
          <p14:tracePt t="41259" x="4600575" y="5400675"/>
          <p14:tracePt t="41276" x="4581525" y="5405438"/>
          <p14:tracePt t="41293" x="4557713" y="5405438"/>
          <p14:tracePt t="41309" x="4538663" y="5405438"/>
          <p14:tracePt t="41326" x="4505325" y="5405438"/>
          <p14:tracePt t="41343" x="4481513" y="5400675"/>
          <p14:tracePt t="41360" x="4462463" y="5391150"/>
          <p14:tracePt t="41376" x="4443413" y="5372100"/>
          <p14:tracePt t="41393" x="4424363" y="5353050"/>
          <p14:tracePt t="41409" x="4414838" y="5338763"/>
          <p14:tracePt t="41426" x="4410075" y="5329238"/>
          <p14:tracePt t="41443" x="4395788" y="5300663"/>
          <p14:tracePt t="41460" x="4386263" y="5276850"/>
          <p14:tracePt t="41476" x="4386263" y="5233988"/>
          <p14:tracePt t="41493" x="4386263" y="5205413"/>
          <p14:tracePt t="41510" x="4386263" y="5157788"/>
          <p14:tracePt t="41526" x="4391025" y="5129213"/>
          <p14:tracePt t="41543" x="4400550" y="5105400"/>
          <p14:tracePt t="41559" x="4405313" y="5086350"/>
          <p14:tracePt t="41576" x="4419600" y="5057775"/>
          <p14:tracePt t="41593" x="4433888" y="5043488"/>
          <p14:tracePt t="41609" x="4467225" y="5024438"/>
          <p14:tracePt t="41626" x="4519613" y="5005388"/>
          <p14:tracePt t="41643" x="4557713" y="5000625"/>
          <p14:tracePt t="41659" x="4591050" y="5000625"/>
          <p14:tracePt t="41676" x="4629150" y="5005388"/>
          <p14:tracePt t="41693" x="4662488" y="5024438"/>
          <p14:tracePt t="41709" x="4681538" y="5043488"/>
          <p14:tracePt t="41726" x="4695825" y="5053013"/>
          <p14:tracePt t="41743" x="4705350" y="5072063"/>
          <p14:tracePt t="41759" x="4729163" y="5124450"/>
          <p14:tracePt t="41777" x="4748213" y="5167313"/>
          <p14:tracePt t="41794" x="4772025" y="5214938"/>
          <p14:tracePt t="41796" x="4776788" y="5224463"/>
          <p14:tracePt t="41810" x="4781550" y="5262563"/>
          <p14:tracePt t="41826" x="4791075" y="5281613"/>
          <p14:tracePt t="41843" x="4795838" y="5291138"/>
          <p14:tracePt t="41860" x="4795838" y="5300663"/>
          <p14:tracePt t="41876" x="4795838" y="5310188"/>
          <p14:tracePt t="41892" x="4795838" y="5314950"/>
          <p14:tracePt t="41909" x="4795838" y="5319713"/>
          <p14:tracePt t="41926" x="4795838" y="5338763"/>
          <p14:tracePt t="41943" x="4791075" y="5357813"/>
          <p14:tracePt t="41959" x="4786313" y="5372100"/>
          <p14:tracePt t="41976" x="4772025" y="5386388"/>
          <p14:tracePt t="41993" x="4757738" y="5400675"/>
          <p14:tracePt t="42009" x="4738688" y="5419725"/>
          <p14:tracePt t="42026" x="4719638" y="5429250"/>
          <p14:tracePt t="42043" x="4700588" y="5438775"/>
          <p14:tracePt t="42059" x="4667250" y="5448300"/>
          <p14:tracePt t="42076" x="4643438" y="5448300"/>
          <p14:tracePt t="42093" x="4619625" y="5448300"/>
          <p14:tracePt t="42109" x="4600575" y="5443538"/>
          <p14:tracePt t="42126" x="4567238" y="5434013"/>
          <p14:tracePt t="42143" x="4548188" y="5414963"/>
          <p14:tracePt t="42159" x="4524375" y="5405438"/>
          <p14:tracePt t="42176" x="4510088" y="5386388"/>
          <p14:tracePt t="42193" x="4481513" y="5367338"/>
          <p14:tracePt t="42209" x="4471988" y="5348288"/>
          <p14:tracePt t="42226" x="4457700" y="5338763"/>
          <p14:tracePt t="42243" x="4443413" y="5305425"/>
          <p14:tracePt t="42259" x="4438650" y="5276850"/>
          <p14:tracePt t="42276" x="4433888" y="5233988"/>
          <p14:tracePt t="42293" x="4433888" y="5200650"/>
          <p14:tracePt t="42310" x="4433888" y="5153025"/>
          <p14:tracePt t="42326" x="4448175" y="5129213"/>
          <p14:tracePt t="42343" x="4457700" y="5105400"/>
          <p14:tracePt t="42359" x="4467225" y="5095875"/>
          <p14:tracePt t="42376" x="4505325" y="5076825"/>
          <p14:tracePt t="42393" x="4538663" y="5062538"/>
          <p14:tracePt t="42409" x="4581525" y="5062538"/>
          <p14:tracePt t="42426" x="4624388" y="5062538"/>
          <p14:tracePt t="42443" x="4672013" y="5081588"/>
          <p14:tracePt t="42459" x="4695825" y="5100638"/>
          <p14:tracePt t="42476" x="4719638" y="5129213"/>
          <p14:tracePt t="42493" x="4748213" y="5176838"/>
          <p14:tracePt t="42509" x="4767263" y="5210175"/>
          <p14:tracePt t="42526" x="4781550" y="5238750"/>
          <p14:tracePt t="42543" x="4786313" y="5262563"/>
          <p14:tracePt t="42559" x="4791075" y="5295900"/>
          <p14:tracePt t="42576" x="4791075" y="5314950"/>
          <p14:tracePt t="42593" x="4791075" y="5338763"/>
          <p14:tracePt t="42609" x="4791075" y="5357813"/>
          <p14:tracePt t="42626" x="4791075" y="5391150"/>
          <p14:tracePt t="42643" x="4786313" y="5400675"/>
          <p14:tracePt t="42659" x="4772025" y="5419725"/>
          <p14:tracePt t="42676" x="4748213" y="5462588"/>
          <p14:tracePt t="42692" x="4729163" y="5481638"/>
          <p14:tracePt t="42709" x="4705350" y="5500688"/>
          <p14:tracePt t="42726" x="4667250" y="5510213"/>
          <p14:tracePt t="42743" x="4619625" y="5514975"/>
          <p14:tracePt t="42759" x="4600575" y="5514975"/>
          <p14:tracePt t="42776" x="4576763" y="5505450"/>
          <p14:tracePt t="42793" x="4552950" y="5486400"/>
          <p14:tracePt t="42795" x="4538663" y="5481638"/>
          <p14:tracePt t="42809" x="4524375" y="5462588"/>
          <p14:tracePt t="42826" x="4510088" y="5453063"/>
          <p14:tracePt t="42843" x="4495800" y="5429250"/>
          <p14:tracePt t="42859" x="4481513" y="5410200"/>
          <p14:tracePt t="42876" x="4462463" y="5357813"/>
          <p14:tracePt t="42893" x="4457700" y="5338763"/>
          <p14:tracePt t="42909" x="4448175" y="5314950"/>
          <p14:tracePt t="42926" x="4448175" y="5267325"/>
          <p14:tracePt t="42942" x="4448175" y="5238750"/>
          <p14:tracePt t="42959" x="4448175" y="5210175"/>
          <p14:tracePt t="42976" x="4452938" y="5176838"/>
          <p14:tracePt t="42992" x="4467225" y="5133975"/>
          <p14:tracePt t="43009" x="4481513" y="5105400"/>
          <p14:tracePt t="43027" x="4505325" y="5081588"/>
          <p14:tracePt t="43045" x="4552950" y="5053013"/>
          <p14:tracePt t="43059" x="4595813" y="5038725"/>
          <p14:tracePt t="43077" x="4633913" y="5033963"/>
          <p14:tracePt t="43094" x="4676775" y="5033963"/>
          <p14:tracePt t="43110" x="4710113" y="5057775"/>
          <p14:tracePt t="43126" x="4733925" y="5086350"/>
          <p14:tracePt t="43143" x="4752975" y="5133975"/>
          <p14:tracePt t="43159" x="4767263" y="5176838"/>
          <p14:tracePt t="43176" x="4772025" y="5214938"/>
          <p14:tracePt t="43193" x="4772025" y="5238750"/>
          <p14:tracePt t="43209" x="4772025" y="5267325"/>
          <p14:tracePt t="43226" x="4772025" y="5291138"/>
          <p14:tracePt t="43243" x="4752975" y="5338763"/>
          <p14:tracePt t="43259" x="4743450" y="5357813"/>
          <p14:tracePt t="43276" x="4724400" y="5381625"/>
          <p14:tracePt t="43292" x="4695825" y="5405438"/>
          <p14:tracePt t="43309" x="4676775" y="5414963"/>
          <p14:tracePt t="43326" x="4652963" y="5419725"/>
          <p14:tracePt t="43343" x="4633913" y="5419725"/>
          <p14:tracePt t="43359" x="4586288" y="5419725"/>
          <p14:tracePt t="43376" x="4552950" y="5400675"/>
          <p14:tracePt t="43393" x="4524375" y="5386388"/>
          <p14:tracePt t="43409" x="4500563" y="5367338"/>
          <p14:tracePt t="43426" x="4471988" y="5310188"/>
          <p14:tracePt t="43443" x="4452938" y="5214938"/>
          <p14:tracePt t="43459" x="4452938" y="5148263"/>
          <p14:tracePt t="43476" x="4471988" y="5072063"/>
          <p14:tracePt t="43492" x="4495800" y="5038725"/>
          <p14:tracePt t="43509" x="4524375" y="5014913"/>
          <p14:tracePt t="43526" x="4567238" y="4995863"/>
          <p14:tracePt t="43543" x="4629150" y="4995863"/>
          <p14:tracePt t="43559" x="4667250" y="5010150"/>
          <p14:tracePt t="43576" x="4695825" y="5043488"/>
          <p14:tracePt t="43592" x="4724400" y="5095875"/>
          <p14:tracePt t="43609" x="4757738" y="5176838"/>
          <p14:tracePt t="43626" x="4772025" y="5224463"/>
          <p14:tracePt t="43642" x="4786313" y="5257800"/>
          <p14:tracePt t="43660" x="4786313" y="5300663"/>
          <p14:tracePt t="43676" x="4786313" y="5319713"/>
          <p14:tracePt t="43693" x="4786313" y="5334000"/>
          <p14:tracePt t="43709" x="4781550" y="5357813"/>
          <p14:tracePt t="43726" x="4767263" y="5381625"/>
          <p14:tracePt t="43742" x="4748213" y="5414963"/>
          <p14:tracePt t="43759" x="4733925" y="5438775"/>
          <p14:tracePt t="43776" x="4710113" y="5453063"/>
          <p14:tracePt t="43792" x="4676775" y="5467350"/>
          <p14:tracePt t="43809" x="4652963" y="5467350"/>
          <p14:tracePt t="43826" x="4633913" y="5462588"/>
          <p14:tracePt t="43842" x="4624388" y="5448300"/>
          <p14:tracePt t="43859" x="4600575" y="5400675"/>
          <p14:tracePt t="43876" x="4576763" y="5348288"/>
          <p14:tracePt t="43892" x="4572000" y="5295900"/>
          <p14:tracePt t="43910" x="4567238" y="5205413"/>
          <p14:tracePt t="43926" x="4567238" y="5162550"/>
          <p14:tracePt t="43943" x="4581525" y="5129213"/>
          <p14:tracePt t="43959" x="4591050" y="5110163"/>
          <p14:tracePt t="43976" x="4624388" y="5086350"/>
          <p14:tracePt t="43993" x="4652963" y="5076825"/>
          <p14:tracePt t="44009" x="4686300" y="5091113"/>
          <p14:tracePt t="44026" x="4719638" y="5119688"/>
          <p14:tracePt t="44043" x="4757738" y="5167313"/>
          <p14:tracePt t="44059" x="4781550" y="5205413"/>
          <p14:tracePt t="44076" x="4795838" y="5238750"/>
          <p14:tracePt t="44093" x="4800600" y="5286375"/>
          <p14:tracePt t="44109" x="4800600" y="5314950"/>
          <p14:tracePt t="44126" x="4800600" y="5338763"/>
          <p14:tracePt t="44143" x="4791075" y="5362575"/>
          <p14:tracePt t="44159" x="4752975" y="5405438"/>
          <p14:tracePt t="44176" x="4729163" y="5429250"/>
          <p14:tracePt t="44192" x="4705350" y="5438775"/>
          <p14:tracePt t="44209" x="4686300" y="5438775"/>
          <p14:tracePt t="44226" x="4638675" y="5429250"/>
          <p14:tracePt t="44242" x="4600575" y="5405438"/>
          <p14:tracePt t="44259" x="4576763" y="5381625"/>
          <p14:tracePt t="44276" x="4552950" y="5353050"/>
          <p14:tracePt t="44292" x="4533900" y="5295900"/>
          <p14:tracePt t="44309" x="4533900" y="5262563"/>
          <p14:tracePt t="44326" x="4548188" y="5229225"/>
          <p14:tracePt t="44342" x="4576763" y="5200650"/>
          <p14:tracePt t="44359" x="4605338" y="5195888"/>
          <p14:tracePt t="44376" x="4648200" y="5200650"/>
          <p14:tracePt t="44392" x="4681538" y="5210175"/>
          <p14:tracePt t="44409" x="4714875" y="5233988"/>
          <p14:tracePt t="44426" x="4729163" y="5257800"/>
          <p14:tracePt t="44443" x="4743450" y="5281613"/>
          <p14:tracePt t="44459" x="4748213" y="5300663"/>
          <p14:tracePt t="44476" x="4748213" y="5314950"/>
          <p14:tracePt t="44493" x="4748213" y="5319713"/>
          <p14:tracePt t="44509" x="4748213" y="5329238"/>
          <p14:tracePt t="44592" x="4743450" y="5329238"/>
          <p14:tracePt t="44600" x="4738688" y="5329238"/>
          <p14:tracePt t="44609" x="4733925" y="5329238"/>
          <p14:tracePt t="44626" x="4700588" y="5329238"/>
          <p14:tracePt t="44642" x="4648200" y="5329238"/>
          <p14:tracePt t="44659" x="4552950" y="5319713"/>
          <p14:tracePt t="44676" x="4471988" y="5314950"/>
          <p14:tracePt t="44693" x="4391025" y="5305425"/>
          <p14:tracePt t="44709" x="4281488" y="5291138"/>
          <p14:tracePt t="44726" x="4233863" y="5291138"/>
          <p14:tracePt t="44742" x="4191000" y="5291138"/>
          <p14:tracePt t="44759" x="4162425" y="5291138"/>
          <p14:tracePt t="44776" x="4129088" y="5286375"/>
          <p14:tracePt t="44793" x="4119563" y="5286375"/>
          <p14:tracePt t="44809" x="4114800" y="5286375"/>
          <p14:tracePt t="44826" x="4110038" y="5286375"/>
          <p14:tracePt t="44842" x="4090988" y="5286375"/>
          <p14:tracePt t="44859" x="4062413" y="5286375"/>
          <p14:tracePt t="44876" x="4019550" y="5286375"/>
          <p14:tracePt t="44893" x="3943350" y="5286375"/>
          <p14:tracePt t="44909" x="3895725" y="5286375"/>
          <p14:tracePt t="44926" x="3843338" y="5286375"/>
          <p14:tracePt t="44942" x="3800475" y="5286375"/>
          <p14:tracePt t="44959" x="3733800" y="5286375"/>
          <p14:tracePt t="44976" x="3681413" y="5300663"/>
          <p14:tracePt t="44992" x="3614738" y="5300663"/>
          <p14:tracePt t="45009" x="3562350" y="5300663"/>
          <p14:tracePt t="45026" x="3509963" y="5300663"/>
          <p14:tracePt t="45042" x="3481388" y="5300663"/>
          <p14:tracePt t="45059" x="3471863" y="5300663"/>
          <p14:tracePt t="45076" x="3462338" y="5300663"/>
          <p14:tracePt t="45092" x="3452813" y="5300663"/>
          <p14:tracePt t="45109" x="3448050" y="5300663"/>
          <p14:tracePt t="45126" x="3443288" y="5300663"/>
          <p14:tracePt t="46545" x="3367088" y="5229225"/>
          <p14:tracePt t="46552" x="3243263" y="5062538"/>
          <p14:tracePt t="46560" x="3114675" y="4900613"/>
          <p14:tracePt t="46576" x="2805113" y="4386263"/>
          <p14:tracePt t="46593" x="2533650" y="3900488"/>
          <p14:tracePt t="46609" x="2347913" y="3471863"/>
          <p14:tracePt t="46643" x="2224088" y="3205163"/>
          <p14:tracePt t="46676" x="2190750" y="3128963"/>
          <p14:tracePt t="46692" x="2171700" y="3067050"/>
          <p14:tracePt t="46709" x="2166938" y="3038475"/>
          <p14:tracePt t="46726" x="2162175" y="3009900"/>
          <p14:tracePt t="46743" x="2162175" y="2962275"/>
          <p14:tracePt t="46759" x="2162175" y="2933700"/>
          <p14:tracePt t="46776" x="2162175" y="2914650"/>
          <p14:tracePt t="46792" x="2162175" y="2905125"/>
          <p14:tracePt t="46809" x="2162175" y="2886075"/>
          <p14:tracePt t="46826" x="2162175" y="2876550"/>
          <p14:tracePt t="46842" x="2162175" y="2867025"/>
          <p14:tracePt t="46859" x="2166938" y="2857500"/>
          <p14:tracePt t="46876" x="2176463" y="2838450"/>
          <p14:tracePt t="46892" x="2181225" y="2819400"/>
          <p14:tracePt t="46909" x="2185988" y="2814638"/>
          <p14:tracePt t="46925" x="2200275" y="2809875"/>
          <p14:tracePt t="46942" x="2238375" y="2814638"/>
          <p14:tracePt t="46959" x="2262188" y="2824163"/>
          <p14:tracePt t="46976" x="2281238" y="2828925"/>
          <p14:tracePt t="46993" x="2305050" y="2838450"/>
          <p14:tracePt t="47009" x="2314575" y="2847975"/>
          <p14:tracePt t="47026" x="2328863" y="2867025"/>
          <p14:tracePt t="47042" x="2347913" y="2890838"/>
          <p14:tracePt t="47059" x="2357438" y="2924175"/>
          <p14:tracePt t="47075" x="2362200" y="2933700"/>
          <p14:tracePt t="47092" x="2362200" y="2943225"/>
          <p14:tracePt t="47109" x="2362200" y="2947988"/>
          <p14:tracePt t="47126" x="2362200" y="2957513"/>
          <p14:tracePt t="47142" x="2362200" y="2962275"/>
          <p14:tracePt t="47448" x="2343150" y="2971800"/>
          <p14:tracePt t="47455" x="2314575" y="2995613"/>
          <p14:tracePt t="47462" x="2276475" y="3014663"/>
          <p14:tracePt t="47475" x="2238375" y="3033713"/>
          <p14:tracePt t="47492" x="2138363" y="3062288"/>
          <p14:tracePt t="47509" x="2081213" y="3062288"/>
          <p14:tracePt t="47526" x="2024063" y="3062288"/>
          <p14:tracePt t="47543" x="1943100" y="3038475"/>
          <p14:tracePt t="47559" x="1905000" y="3019425"/>
          <p14:tracePt t="47575" x="1876425" y="2995613"/>
          <p14:tracePt t="47592" x="1852613" y="2976563"/>
          <p14:tracePt t="47609" x="1824038" y="2947988"/>
          <p14:tracePt t="47625" x="1814513" y="2938463"/>
          <p14:tracePt t="47642" x="1809750" y="2928938"/>
          <p14:tracePt t="47659" x="1800225" y="2924175"/>
          <p14:tracePt t="47676" x="1795463" y="2914650"/>
          <p14:tracePt t="47756" x="1795463" y="2909888"/>
          <p14:tracePt t="47778" x="1790700" y="2905125"/>
          <p14:tracePt t="47785" x="1790700" y="2900363"/>
          <p14:tracePt t="47793" x="1790700" y="2886075"/>
          <p14:tracePt t="47809" x="1790700" y="2843213"/>
          <p14:tracePt t="47825" x="1814513" y="2747963"/>
          <p14:tracePt t="47842" x="1890713" y="2538413"/>
          <p14:tracePt t="47859" x="2009775" y="2286000"/>
          <p14:tracePt t="47875" x="2085975" y="2143125"/>
          <p14:tracePt t="47892" x="2147888" y="2024063"/>
          <p14:tracePt t="47909" x="2185988" y="1947863"/>
          <p14:tracePt t="47926" x="2219325" y="1881188"/>
          <p14:tracePt t="47942" x="2233613" y="1862138"/>
          <p14:tracePt t="47959" x="2243138" y="1847850"/>
          <p14:tracePt t="47976" x="2247900" y="1838325"/>
          <p14:tracePt t="47992" x="2247900" y="1833563"/>
          <p14:tracePt t="48009" x="2247900" y="1828800"/>
          <p14:tracePt t="48025" x="2247900" y="1819275"/>
          <p14:tracePt t="48101" x="2238375" y="1819275"/>
          <p14:tracePt t="48108" x="2219325" y="1819275"/>
          <p14:tracePt t="48116" x="2195513" y="1819275"/>
          <p14:tracePt t="48125" x="2166938" y="1819275"/>
          <p14:tracePt t="48142" x="2095500" y="1833563"/>
          <p14:tracePt t="48159" x="1995488" y="1862138"/>
          <p14:tracePt t="48175" x="1957388" y="1881188"/>
          <p14:tracePt t="48192" x="1938338" y="1885950"/>
          <p14:tracePt t="48209" x="1924050" y="1890713"/>
          <p14:tracePt t="48225" x="1914525" y="1890713"/>
          <p14:tracePt t="48242" x="1905000" y="1890713"/>
          <p14:tracePt t="48299" x="1914525" y="1890713"/>
          <p14:tracePt t="48307" x="1933575" y="1890713"/>
          <p14:tracePt t="48314" x="1957388" y="1900238"/>
          <p14:tracePt t="48326" x="2014538" y="1905000"/>
          <p14:tracePt t="48342" x="2128838" y="1905000"/>
          <p14:tracePt t="48359" x="2333625" y="1933575"/>
          <p14:tracePt t="48375" x="2466975" y="1943100"/>
          <p14:tracePt t="48392" x="2600325" y="1947863"/>
          <p14:tracePt t="48409" x="2752725" y="1957388"/>
          <p14:tracePt t="48425" x="2857500" y="1981200"/>
          <p14:tracePt t="48442" x="2952750" y="2014538"/>
          <p14:tracePt t="48459" x="3048000" y="2047875"/>
          <p14:tracePt t="48475" x="3124200" y="2066925"/>
          <p14:tracePt t="48492" x="3162300" y="2076450"/>
          <p14:tracePt t="48509" x="3190875" y="2076450"/>
          <p14:tracePt t="48525" x="3214688" y="2076450"/>
          <p14:tracePt t="48542" x="3238500" y="2076450"/>
          <p14:tracePt t="48559" x="3248025" y="2076450"/>
          <p14:tracePt t="48575" x="3262313" y="2076450"/>
          <p14:tracePt t="48592" x="3276600" y="2076450"/>
          <p14:tracePt t="48609" x="3286125" y="2071688"/>
          <p14:tracePt t="48625" x="3295650" y="2071688"/>
          <p14:tracePt t="48642" x="3300413" y="2071688"/>
          <p14:tracePt t="48659" x="3309938" y="2071688"/>
          <p14:tracePt t="48675" x="3314700" y="2071688"/>
          <p14:tracePt t="50319" x="3281363" y="2062163"/>
          <p14:tracePt t="50327" x="3233738" y="2043113"/>
          <p14:tracePt t="50333" x="3200400" y="2038350"/>
          <p14:tracePt t="50342" x="3162300" y="2028825"/>
          <p14:tracePt t="50359" x="3067050" y="2005013"/>
          <p14:tracePt t="50392" x="2814638" y="1966913"/>
          <p14:tracePt t="50425" x="2576513" y="1943100"/>
          <p14:tracePt t="50443" x="2386013" y="1943100"/>
          <p14:tracePt t="50459" x="2281238" y="1943100"/>
          <p14:tracePt t="50475" x="2214563" y="1943100"/>
          <p14:tracePt t="50492" x="2166938" y="1943100"/>
          <p14:tracePt t="50509" x="2119313" y="1933575"/>
          <p14:tracePt t="50525" x="2100263" y="1933575"/>
          <p14:tracePt t="50542" x="2095500" y="1933575"/>
          <p14:tracePt t="50559" x="2085975" y="1933575"/>
          <p14:tracePt t="50592" x="2085975" y="1928813"/>
          <p14:tracePt t="50609" x="2090738" y="1924050"/>
          <p14:tracePt t="50625" x="2147888" y="1909763"/>
          <p14:tracePt t="50642" x="2228850" y="1900238"/>
          <p14:tracePt t="50659" x="2343150" y="1890713"/>
          <p14:tracePt t="50675" x="2452688" y="1890713"/>
          <p14:tracePt t="50692" x="2581275" y="1890713"/>
          <p14:tracePt t="50709" x="2647950" y="1890713"/>
          <p14:tracePt t="50725" x="2705100" y="1890713"/>
          <p14:tracePt t="50742" x="2747963" y="1890713"/>
          <p14:tracePt t="50759" x="2795588" y="1890713"/>
          <p14:tracePt t="50775" x="2819400" y="1890713"/>
          <p14:tracePt t="50792" x="2833688" y="1890713"/>
          <p14:tracePt t="50809" x="2847975" y="1890713"/>
          <p14:tracePt t="50825" x="2867025" y="1890713"/>
          <p14:tracePt t="50842" x="2876550" y="1890713"/>
          <p14:tracePt t="50859" x="2881313" y="1890713"/>
          <p14:tracePt t="50875" x="2890838" y="1890713"/>
          <p14:tracePt t="50979" x="2895600" y="1890713"/>
          <p14:tracePt t="51390" x="2895600" y="1900238"/>
          <p14:tracePt t="51397" x="2895600" y="1909763"/>
          <p14:tracePt t="51409" x="2895600" y="1919288"/>
          <p14:tracePt t="51425" x="2895600" y="1947863"/>
          <p14:tracePt t="51442" x="2895600" y="2009775"/>
          <p14:tracePt t="51459" x="2909888" y="2085975"/>
          <p14:tracePt t="51492" x="2962275" y="2214563"/>
          <p14:tracePt t="51525" x="3005138" y="2257425"/>
          <p14:tracePt t="51542" x="3033713" y="2281238"/>
          <p14:tracePt t="51559" x="3100388" y="2319338"/>
          <p14:tracePt t="51575" x="3138488" y="2338388"/>
          <p14:tracePt t="51592" x="3167063" y="2347913"/>
          <p14:tracePt t="51609" x="3190875" y="2362200"/>
          <p14:tracePt t="51625" x="3209925" y="2371725"/>
          <p14:tracePt t="51642" x="3219450" y="2376488"/>
          <p14:tracePt t="51659" x="3224213" y="2376488"/>
          <p14:tracePt t="51676" x="3233738" y="2376488"/>
          <p14:tracePt t="51692" x="3238500" y="2376488"/>
          <p14:tracePt t="51709" x="3243263" y="2381250"/>
          <p14:tracePt t="51725" x="3248025" y="2386013"/>
          <p14:tracePt t="51742" x="3271838" y="2405063"/>
          <p14:tracePt t="51759" x="3295650" y="2424113"/>
          <p14:tracePt t="51775" x="3333750" y="2443163"/>
          <p14:tracePt t="51792" x="3371850" y="2462213"/>
          <p14:tracePt t="51794" x="3390900" y="2466975"/>
          <p14:tracePt t="51809" x="3419475" y="2471738"/>
          <p14:tracePt t="51825" x="3443288" y="2486025"/>
          <p14:tracePt t="51842" x="3462338" y="2490788"/>
          <p14:tracePt t="51859" x="3495675" y="2490788"/>
          <p14:tracePt t="51875" x="3514725" y="2490788"/>
          <p14:tracePt t="51892" x="3538538" y="2490788"/>
          <p14:tracePt t="51908" x="3586163" y="2471738"/>
          <p14:tracePt t="51925" x="3648075" y="2438400"/>
          <p14:tracePt t="51942" x="3686175" y="2414588"/>
          <p14:tracePt t="51959" x="3714750" y="2390775"/>
          <p14:tracePt t="51975" x="3738563" y="2366963"/>
          <p14:tracePt t="51992" x="3752850" y="2343150"/>
          <p14:tracePt t="52009" x="3757613" y="2333625"/>
          <p14:tracePt t="52025" x="3762375" y="2324100"/>
          <p14:tracePt t="52042" x="3762375" y="2309813"/>
          <p14:tracePt t="52058" x="3729038" y="2276475"/>
          <p14:tracePt t="52075" x="3671888" y="2243138"/>
          <p14:tracePt t="52092" x="3605213" y="2205038"/>
          <p14:tracePt t="52108" x="3414713" y="2181225"/>
          <p14:tracePt t="52125" x="3248025" y="2185988"/>
          <p14:tracePt t="52142" x="3100388" y="2190750"/>
          <p14:tracePt t="52159" x="2924175" y="2209800"/>
          <p14:tracePt t="52175" x="2695575" y="2228850"/>
          <p14:tracePt t="52192" x="2628900" y="2228850"/>
          <p14:tracePt t="52209" x="2576513" y="2228850"/>
          <p14:tracePt t="52225" x="2566988" y="2228850"/>
          <p14:tracePt t="52242" x="2547938" y="2228850"/>
          <p14:tracePt t="52259" x="2543175" y="2228850"/>
          <p14:tracePt t="52275" x="2538413" y="2228850"/>
          <p14:tracePt t="52292" x="2519363" y="2228850"/>
          <p14:tracePt t="52309" x="2495550" y="2233613"/>
          <p14:tracePt t="52325" x="2433638" y="2247900"/>
          <p14:tracePt t="52342" x="2343150" y="2271713"/>
          <p14:tracePt t="52359" x="2190750" y="2305050"/>
          <p14:tracePt t="52375" x="2062163" y="2319338"/>
          <p14:tracePt t="52392" x="1947863" y="2343150"/>
          <p14:tracePt t="52409" x="1843088" y="2362200"/>
          <p14:tracePt t="52425" x="1728788" y="2366963"/>
          <p14:tracePt t="52442" x="1685925" y="2366963"/>
          <p14:tracePt t="52459" x="1657350" y="2366963"/>
          <p14:tracePt t="52476" x="1638300" y="2366963"/>
          <p14:tracePt t="52492" x="1633538" y="2366963"/>
          <p14:tracePt t="52534" x="1638300" y="2366963"/>
          <p14:tracePt t="52542" x="1647825" y="2366963"/>
          <p14:tracePt t="52558" x="1704975" y="2366963"/>
          <p14:tracePt t="52575" x="1852613" y="2366963"/>
          <p14:tracePt t="52592" x="2028825" y="2366963"/>
          <p14:tracePt t="52608" x="2395538" y="2386013"/>
          <p14:tracePt t="52625" x="2619375" y="2405063"/>
          <p14:tracePt t="52642" x="2838450" y="2414588"/>
          <p14:tracePt t="52659" x="3005138" y="2424113"/>
          <p14:tracePt t="52675" x="3133725" y="2424113"/>
          <p14:tracePt t="52692" x="3181350" y="2424113"/>
          <p14:tracePt t="52708" x="3205163" y="2424113"/>
          <p14:tracePt t="52725" x="3224213" y="2424113"/>
          <p14:tracePt t="52742" x="3233738" y="2424113"/>
          <p14:tracePt t="52758" x="3238500" y="2424113"/>
          <p14:tracePt t="52775" x="3248025" y="2424113"/>
          <p14:tracePt t="52792" x="3281363" y="2424113"/>
          <p14:tracePt t="52808" x="3324225" y="2414588"/>
          <p14:tracePt t="52825" x="3362325" y="2395538"/>
          <p14:tracePt t="52842" x="3414713" y="2376488"/>
          <p14:tracePt t="52858" x="3476625" y="2366963"/>
          <p14:tracePt t="52875" x="3519488" y="2357438"/>
          <p14:tracePt t="52892" x="3557588" y="2357438"/>
          <p14:tracePt t="52909" x="3581400" y="2357438"/>
          <p14:tracePt t="52925" x="3586163" y="2357438"/>
          <p14:tracePt t="52942" x="3590925" y="2357438"/>
          <p14:tracePt t="52958" x="3595688" y="2357438"/>
          <p14:tracePt t="52998" x="3586163" y="2362200"/>
          <p14:tracePt t="53008" x="3571875" y="2371725"/>
          <p14:tracePt t="53025" x="3509963" y="2400300"/>
          <p14:tracePt t="53042" x="3376613" y="2428875"/>
          <p14:tracePt t="53059" x="3300413" y="2428875"/>
          <p14:tracePt t="53075" x="3243263" y="2424113"/>
          <p14:tracePt t="53092" x="3209925" y="2395538"/>
          <p14:tracePt t="53108" x="3167063" y="2290763"/>
          <p14:tracePt t="53125" x="3157538" y="2166938"/>
          <p14:tracePt t="53142" x="3167063" y="2071688"/>
          <p14:tracePt t="53159" x="3214688" y="2000250"/>
          <p14:tracePt t="53175" x="3281363" y="1971675"/>
          <p14:tracePt t="53192" x="3343275" y="1957388"/>
          <p14:tracePt t="53208" x="3400425" y="1957388"/>
          <p14:tracePt t="53225" x="3462338" y="1990725"/>
          <p14:tracePt t="53242" x="3495675" y="2019300"/>
          <p14:tracePt t="53258" x="3519488" y="2066925"/>
          <p14:tracePt t="53275" x="3543300" y="2128838"/>
          <p14:tracePt t="53292" x="3562350" y="2190750"/>
          <p14:tracePt t="53308" x="3562350" y="2219325"/>
          <p14:tracePt t="53325" x="3562350" y="2233613"/>
          <p14:tracePt t="53342" x="3562350" y="2247900"/>
          <p14:tracePt t="53358" x="3562350" y="2257425"/>
          <p14:tracePt t="53375" x="3562350" y="2262188"/>
          <p14:tracePt t="53392" x="3562350" y="2266950"/>
          <p14:tracePt t="53408" x="3557588" y="2295525"/>
          <p14:tracePt t="53425" x="3538538" y="2324100"/>
          <p14:tracePt t="53442" x="3495675" y="2362200"/>
          <p14:tracePt t="53458" x="3414713" y="2438400"/>
          <p14:tracePt t="53475" x="3248025" y="2528888"/>
          <p14:tracePt t="53492" x="3171825" y="2562225"/>
          <p14:tracePt t="53508" x="3119438" y="2571750"/>
          <p14:tracePt t="53525" x="3043238" y="2571750"/>
          <p14:tracePt t="53542" x="3000375" y="2571750"/>
          <p14:tracePt t="53558" x="2952750" y="2566988"/>
          <p14:tracePt t="53575" x="2900363" y="2552700"/>
          <p14:tracePt t="53592" x="2814638" y="2552700"/>
          <p14:tracePt t="53608" x="2771775" y="2552700"/>
          <p14:tracePt t="53625" x="2733675" y="2557463"/>
          <p14:tracePt t="53642" x="2690813" y="2566988"/>
          <p14:tracePt t="53659" x="2614613" y="2581275"/>
          <p14:tracePt t="53675" x="2571750" y="2586038"/>
          <p14:tracePt t="53692" x="2524125" y="2586038"/>
          <p14:tracePt t="53709" x="2428875" y="2600325"/>
          <p14:tracePt t="53725" x="2371725" y="2600325"/>
          <p14:tracePt t="53742" x="2281238" y="2600325"/>
          <p14:tracePt t="53758" x="2181225" y="2595563"/>
          <p14:tracePt t="53775" x="2028825" y="2562225"/>
          <p14:tracePt t="53792" x="1952625" y="2543175"/>
          <p14:tracePt t="53808" x="1895475" y="2533650"/>
          <p14:tracePt t="53825" x="1824038" y="2528888"/>
          <p14:tracePt t="53842" x="1747838" y="2528888"/>
          <p14:tracePt t="53858" x="1704975" y="2528888"/>
          <p14:tracePt t="53875" x="1671638" y="2528888"/>
          <p14:tracePt t="53892" x="1643063" y="2528888"/>
          <p14:tracePt t="53908" x="1638300" y="2528888"/>
          <p14:tracePt t="53925" x="1633538" y="2528888"/>
          <p14:tracePt t="53958" x="1704975" y="2524125"/>
          <p14:tracePt t="53975" x="1785938" y="2524125"/>
          <p14:tracePt t="53992" x="1909763" y="2524125"/>
          <p14:tracePt t="54008" x="2066925" y="2543175"/>
          <p14:tracePt t="54025" x="2286000" y="2543175"/>
          <p14:tracePt t="54042" x="2433638" y="2552700"/>
          <p14:tracePt t="54058" x="2557463" y="2562225"/>
          <p14:tracePt t="54075" x="2638425" y="2562225"/>
          <p14:tracePt t="54092" x="2714625" y="2566988"/>
          <p14:tracePt t="54108" x="2743200" y="2571750"/>
          <p14:tracePt t="54125" x="2767013" y="2576513"/>
          <p14:tracePt t="54142" x="2790825" y="2586038"/>
          <p14:tracePt t="54158" x="2800350" y="2586038"/>
          <p14:tracePt t="54175" x="2814638" y="2586038"/>
          <p14:tracePt t="54192" x="2828925" y="2586038"/>
          <p14:tracePt t="54208" x="2852738" y="2586038"/>
          <p14:tracePt t="54225" x="2862263" y="2586038"/>
          <p14:tracePt t="54242" x="2871788" y="2586038"/>
          <p14:tracePt t="54258" x="2881313" y="2586038"/>
          <p14:tracePt t="54275" x="2890838" y="2586038"/>
          <p14:tracePt t="54292" x="2895600" y="2586038"/>
          <p14:tracePt t="55397" x="2914650" y="2586038"/>
          <p14:tracePt t="55405" x="2933700" y="2590800"/>
          <p14:tracePt t="55412" x="2952750" y="2605088"/>
          <p14:tracePt t="55425" x="2981325" y="2619375"/>
          <p14:tracePt t="55442" x="3062288" y="2667000"/>
          <p14:tracePt t="55458" x="3124200" y="2709863"/>
          <p14:tracePt t="55491" x="3209925" y="2824163"/>
          <p14:tracePt t="55525" x="3252788" y="2895600"/>
          <p14:tracePt t="55542" x="3262313" y="2905125"/>
          <p14:tracePt t="55558" x="3267075" y="2914650"/>
          <p14:tracePt t="55575" x="3267075" y="2928938"/>
          <p14:tracePt t="55592" x="3267075" y="2947988"/>
          <p14:tracePt t="55608" x="3267075" y="2952750"/>
          <p14:tracePt t="55625" x="3257550" y="2976563"/>
          <p14:tracePt t="55642" x="3248025" y="2981325"/>
          <p14:tracePt t="55658" x="3243263" y="2986088"/>
          <p14:tracePt t="55675" x="3238500" y="2995613"/>
          <p14:tracePt t="55691" x="3228975" y="2995613"/>
          <p14:tracePt t="55708" x="3224213" y="2995613"/>
          <p14:tracePt t="55725" x="3214688" y="2995613"/>
          <p14:tracePt t="55742" x="3190875" y="2995613"/>
          <p14:tracePt t="55758" x="3167063" y="2986088"/>
          <p14:tracePt t="55775" x="3124200" y="2976563"/>
          <p14:tracePt t="55791" x="3081338" y="2962275"/>
          <p14:tracePt t="55808" x="3028950" y="2938463"/>
          <p14:tracePt t="55825" x="3005138" y="2924175"/>
          <p14:tracePt t="55841" x="2986088" y="2914650"/>
          <p14:tracePt t="55858" x="2971800" y="2909888"/>
          <p14:tracePt t="55875" x="2957513" y="2905125"/>
          <p14:tracePt t="55891" x="2938463" y="2900363"/>
          <p14:tracePt t="55908" x="2914650" y="2895600"/>
          <p14:tracePt t="55925" x="2890838" y="2890838"/>
          <p14:tracePt t="55941" x="2871788" y="2881313"/>
          <p14:tracePt t="55958" x="2862263" y="2876550"/>
          <p14:tracePt t="55975" x="2847975" y="2876550"/>
          <p14:tracePt t="55992" x="2824163" y="2876550"/>
          <p14:tracePt t="56008" x="2800350" y="2876550"/>
          <p14:tracePt t="56025" x="2790825" y="2876550"/>
          <p14:tracePt t="56041" x="2776538" y="2876550"/>
          <p14:tracePt t="56058" x="2762250" y="2876550"/>
          <p14:tracePt t="56075" x="2752725" y="2876550"/>
          <p14:tracePt t="56092" x="2747963" y="2876550"/>
          <p14:tracePt t="56108" x="2743200" y="2876550"/>
          <p14:tracePt t="56125" x="2738438" y="2876550"/>
          <p14:tracePt t="56141" x="2733675" y="2876550"/>
          <p14:tracePt t="56234" x="2733675" y="2871788"/>
          <p14:tracePt t="56241" x="2738438" y="2871788"/>
          <p14:tracePt t="56249" x="2747963" y="2871788"/>
          <p14:tracePt t="56258" x="2767013" y="2871788"/>
          <p14:tracePt t="56275" x="2809875" y="2871788"/>
          <p14:tracePt t="56291" x="2862263" y="2886075"/>
          <p14:tracePt t="56293" x="2881313" y="2890838"/>
          <p14:tracePt t="56308" x="2924175" y="2905125"/>
          <p14:tracePt t="56325" x="2957513" y="2909888"/>
          <p14:tracePt t="56341" x="3005138" y="2924175"/>
          <p14:tracePt t="56358" x="3071813" y="2933700"/>
          <p14:tracePt t="56375" x="3109913" y="2933700"/>
          <p14:tracePt t="56391" x="3152775" y="2938463"/>
          <p14:tracePt t="56408" x="3181350" y="2938463"/>
          <p14:tracePt t="56425" x="3224213" y="2938463"/>
          <p14:tracePt t="56441" x="3262313" y="2938463"/>
          <p14:tracePt t="56458" x="3290888" y="2938463"/>
          <p14:tracePt t="56475" x="3324225" y="2938463"/>
          <p14:tracePt t="56491" x="3386138" y="2938463"/>
          <p14:tracePt t="56508" x="3429000" y="2938463"/>
          <p14:tracePt t="56525" x="3471863" y="2938463"/>
          <p14:tracePt t="56542" x="3538538" y="2938463"/>
          <p14:tracePt t="56558" x="3581400" y="2938463"/>
          <p14:tracePt t="56575" x="3609975" y="2938463"/>
          <p14:tracePt t="56592" x="3648075" y="2938463"/>
          <p14:tracePt t="56608" x="3714750" y="2938463"/>
          <p14:tracePt t="56625" x="3767138" y="2947988"/>
          <p14:tracePt t="56641" x="3814763" y="2947988"/>
          <p14:tracePt t="56658" x="3871913" y="2947988"/>
          <p14:tracePt t="56675" x="3943350" y="2947988"/>
          <p14:tracePt t="56691" x="3976688" y="2947988"/>
          <p14:tracePt t="56708" x="4010025" y="2947988"/>
          <p14:tracePt t="56725" x="4038600" y="2947988"/>
          <p14:tracePt t="56741" x="4086225" y="2947988"/>
          <p14:tracePt t="56758" x="4124325" y="2947988"/>
          <p14:tracePt t="56775" x="4152900" y="2947988"/>
          <p14:tracePt t="56791" x="4195763" y="2947988"/>
          <p14:tracePt t="56808" x="4229100" y="2938463"/>
          <p14:tracePt t="56825" x="4248150" y="2933700"/>
          <p14:tracePt t="56843" x="4262438" y="2933700"/>
          <p14:tracePt t="56859" x="4271963" y="2933700"/>
          <p14:tracePt t="56875" x="4276725" y="2933700"/>
          <p14:tracePt t="56920" x="4271963" y="2933700"/>
          <p14:tracePt t="56929" x="4257675" y="2933700"/>
          <p14:tracePt t="56942" x="4191000" y="2933700"/>
          <p14:tracePt t="56958" x="4100513" y="2928938"/>
          <p14:tracePt t="56975" x="3886200" y="2909888"/>
          <p14:tracePt t="56992" x="3757613" y="2886075"/>
          <p14:tracePt t="57008" x="3686175" y="2862263"/>
          <p14:tracePt t="57025" x="3624263" y="2847975"/>
          <p14:tracePt t="57041" x="3548063" y="2833688"/>
          <p14:tracePt t="57058" x="3486150" y="2828925"/>
          <p14:tracePt t="57075" x="3414713" y="2824163"/>
          <p14:tracePt t="57091" x="3348038" y="2824163"/>
          <p14:tracePt t="57108" x="3257550" y="2824163"/>
          <p14:tracePt t="57125" x="3195638" y="2824163"/>
          <p14:tracePt t="57141" x="3128963" y="2824163"/>
          <p14:tracePt t="57159" x="3014663" y="2824163"/>
          <p14:tracePt t="57175" x="2947988" y="2824163"/>
          <p14:tracePt t="57192" x="2895600" y="2824163"/>
          <p14:tracePt t="57208" x="2862263" y="2824163"/>
          <p14:tracePt t="57226" x="2838450" y="2824163"/>
          <p14:tracePt t="57242" x="2828925" y="2824163"/>
          <p14:tracePt t="57258" x="2824163" y="2824163"/>
          <p14:tracePt t="57275" x="2819400" y="2824163"/>
          <p14:tracePt t="57321" x="2824163" y="2824163"/>
          <p14:tracePt t="57329" x="2843213" y="2824163"/>
          <p14:tracePt t="57342" x="2905125" y="2824163"/>
          <p14:tracePt t="57358" x="2995613" y="2833688"/>
          <p14:tracePt t="57375" x="3086100" y="2833688"/>
          <p14:tracePt t="57391" x="3176588" y="2833688"/>
          <p14:tracePt t="57408" x="3281363" y="2838450"/>
          <p14:tracePt t="57425" x="3333750" y="2843213"/>
          <p14:tracePt t="57441" x="3381375" y="2852738"/>
          <p14:tracePt t="57458" x="3419475" y="2857500"/>
          <p14:tracePt t="57475" x="3457575" y="2871788"/>
          <p14:tracePt t="57491" x="3481388" y="2881313"/>
          <p14:tracePt t="57508" x="3505200" y="2886075"/>
          <p14:tracePt t="57525" x="3533775" y="2890838"/>
          <p14:tracePt t="57541" x="3581400" y="2905125"/>
          <p14:tracePt t="57558" x="3614738" y="2909888"/>
          <p14:tracePt t="57575" x="3657600" y="2919413"/>
          <p14:tracePt t="57592" x="3738563" y="2928938"/>
          <p14:tracePt t="57608" x="3795713" y="2928938"/>
          <p14:tracePt t="57625" x="3848100" y="2938463"/>
          <p14:tracePt t="57641" x="3881438" y="2943225"/>
          <p14:tracePt t="57658" x="3943350" y="2943225"/>
          <p14:tracePt t="57675" x="3986213" y="2943225"/>
          <p14:tracePt t="57692" x="4029075" y="2943225"/>
          <p14:tracePt t="57708" x="4081463" y="2943225"/>
          <p14:tracePt t="57725" x="4138613" y="2943225"/>
          <p14:tracePt t="57741" x="4176713" y="2943225"/>
          <p14:tracePt t="57758" x="4195763" y="2943225"/>
          <p14:tracePt t="57775" x="4229100" y="2943225"/>
          <p14:tracePt t="57791" x="4238625" y="2938463"/>
          <p14:tracePt t="57808" x="4257675" y="2938463"/>
          <p14:tracePt t="57825" x="4281488" y="2924175"/>
          <p14:tracePt t="57842" x="4314825" y="2924175"/>
          <p14:tracePt t="57858" x="4324350" y="2919413"/>
          <p14:tracePt t="57875" x="4333875" y="2919413"/>
          <p14:tracePt t="57892" x="4343400" y="2919413"/>
          <p14:tracePt t="57908" x="4352925" y="2919413"/>
          <p14:tracePt t="58003" x="4348163" y="2919413"/>
          <p14:tracePt t="58010" x="4333875" y="2924175"/>
          <p14:tracePt t="58018" x="4305300" y="2924175"/>
          <p14:tracePt t="58026" x="4262438" y="2928938"/>
          <p14:tracePt t="58041" x="4119563" y="2928938"/>
          <p14:tracePt t="58058" x="3952875" y="2924175"/>
          <p14:tracePt t="58075" x="3781425" y="2900363"/>
          <p14:tracePt t="58091" x="3557588" y="2862263"/>
          <p14:tracePt t="58108" x="3452813" y="2847975"/>
          <p14:tracePt t="58125" x="3371850" y="2838450"/>
          <p14:tracePt t="58141" x="3305175" y="2838450"/>
          <p14:tracePt t="58158" x="3195638" y="2824163"/>
          <p14:tracePt t="58175" x="3114675" y="2809875"/>
          <p14:tracePt t="58191" x="3043238" y="2805113"/>
          <p14:tracePt t="58208" x="2947988" y="2795588"/>
          <p14:tracePt t="58225" x="2881313" y="2795588"/>
          <p14:tracePt t="58241" x="2809875" y="2795588"/>
          <p14:tracePt t="58258" x="2767013" y="2795588"/>
          <p14:tracePt t="58275" x="2747963" y="2795588"/>
          <p14:tracePt t="58292" x="2738438" y="2795588"/>
          <p14:tracePt t="58327" x="2757488" y="2790825"/>
          <p14:tracePt t="58334" x="2771775" y="2786063"/>
          <p14:tracePt t="58341" x="2805113" y="2786063"/>
          <p14:tracePt t="58359" x="2933700" y="2795588"/>
          <p14:tracePt t="58375" x="3100388" y="2814638"/>
          <p14:tracePt t="58392" x="3290888" y="2828925"/>
          <p14:tracePt t="58408" x="3429000" y="2838450"/>
          <p14:tracePt t="58425" x="3571875" y="2838450"/>
          <p14:tracePt t="58441" x="3686175" y="2847975"/>
          <p14:tracePt t="58458" x="3771900" y="2847975"/>
          <p14:tracePt t="58475" x="3814763" y="2847975"/>
          <p14:tracePt t="58491" x="3848100" y="2847975"/>
          <p14:tracePt t="58508" x="3876675" y="2847975"/>
          <p14:tracePt t="58525" x="3914775" y="2852738"/>
          <p14:tracePt t="58541" x="3933825" y="2852738"/>
          <p14:tracePt t="58558" x="3943350" y="2852738"/>
          <p14:tracePt t="58575" x="3952875" y="2852738"/>
          <p14:tracePt t="58921" x="3948113" y="2852738"/>
          <p14:tracePt t="58951" x="3948113" y="2847975"/>
          <p14:tracePt t="58958" x="3948113" y="2838450"/>
          <p14:tracePt t="58965" x="3957638" y="2824163"/>
          <p14:tracePt t="58975" x="3962400" y="2814638"/>
          <p14:tracePt t="59009" x="4010025" y="2762250"/>
          <p14:tracePt t="59041" x="4029075" y="2747963"/>
          <p14:tracePt t="59058" x="4033838" y="2743200"/>
          <p14:tracePt t="59119" x="4029075" y="2738438"/>
          <p14:tracePt t="59127" x="4019550" y="2738438"/>
          <p14:tracePt t="59133" x="4010025" y="2733675"/>
          <p14:tracePt t="59141" x="3981450" y="2733675"/>
          <p14:tracePt t="59158" x="3919538" y="2719388"/>
          <p14:tracePt t="59175" x="3838575" y="2709863"/>
          <p14:tracePt t="59191" x="3757613" y="2705100"/>
          <p14:tracePt t="59208" x="3652838" y="2690813"/>
          <p14:tracePt t="59225" x="3600450" y="2676525"/>
          <p14:tracePt t="59241" x="3567113" y="2671763"/>
          <p14:tracePt t="59258" x="3505200" y="2652713"/>
          <p14:tracePt t="59275" x="3452813" y="2633663"/>
          <p14:tracePt t="59291" x="3400425" y="2624138"/>
          <p14:tracePt t="59308" x="3348038" y="2614613"/>
          <p14:tracePt t="59325" x="3271838" y="2600325"/>
          <p14:tracePt t="59341" x="3224213" y="2600325"/>
          <p14:tracePt t="59358" x="3171825" y="2600325"/>
          <p14:tracePt t="59375" x="3081338" y="2600325"/>
          <p14:tracePt t="59391" x="3024188" y="2600325"/>
          <p14:tracePt t="59408" x="2971800" y="2600325"/>
          <p14:tracePt t="59425" x="2924175" y="2600325"/>
          <p14:tracePt t="59442" x="2862263" y="2600325"/>
          <p14:tracePt t="59458" x="2824163" y="2600325"/>
          <p14:tracePt t="59475" x="2795588" y="2605088"/>
          <p14:tracePt t="59491" x="2776538" y="2614613"/>
          <p14:tracePt t="59508" x="2747963" y="2628900"/>
          <p14:tracePt t="59524" x="2733675" y="2638425"/>
          <p14:tracePt t="59541" x="2714625" y="2652713"/>
          <p14:tracePt t="59558" x="2690813" y="2686050"/>
          <p14:tracePt t="59575" x="2667000" y="2733675"/>
          <p14:tracePt t="59591" x="2652713" y="2762250"/>
          <p14:tracePt t="59608" x="2647950" y="2790825"/>
          <p14:tracePt t="59625" x="2647950" y="2824163"/>
          <p14:tracePt t="59641" x="2662238" y="2838450"/>
          <p14:tracePt t="59658" x="2676525" y="2852738"/>
          <p14:tracePt t="59675" x="2719388" y="2876550"/>
          <p14:tracePt t="59691" x="2843213" y="2914650"/>
          <p14:tracePt t="59708" x="2938463" y="2938463"/>
          <p14:tracePt t="59725" x="3052763" y="2947988"/>
          <p14:tracePt t="59741" x="3152775" y="2952750"/>
          <p14:tracePt t="59758" x="3271838" y="2967038"/>
          <p14:tracePt t="59775" x="3352800" y="2986088"/>
          <p14:tracePt t="59791" x="3424238" y="2990850"/>
          <p14:tracePt t="59808" x="3509963" y="3005138"/>
          <p14:tracePt t="59824" x="3562350" y="3005138"/>
          <p14:tracePt t="59841" x="3609975" y="3005138"/>
          <p14:tracePt t="59858" x="3662363" y="3005138"/>
          <p14:tracePt t="59875" x="3752850" y="3005138"/>
          <p14:tracePt t="59891" x="3824288" y="2995613"/>
          <p14:tracePt t="59908" x="3876675" y="2990850"/>
          <p14:tracePt t="59925" x="3924300" y="2976563"/>
          <p14:tracePt t="59942" x="4000500" y="2976563"/>
          <p14:tracePt t="59958" x="4048125" y="2976563"/>
          <p14:tracePt t="59975" x="4100513" y="2971800"/>
          <p14:tracePt t="59991" x="4138613" y="2962275"/>
          <p14:tracePt t="60008" x="4191000" y="2952750"/>
          <p14:tracePt t="60025" x="4219575" y="2938463"/>
          <p14:tracePt t="60041" x="4243388" y="2928938"/>
          <p14:tracePt t="60058" x="4276725" y="2905125"/>
          <p14:tracePt t="60075" x="4295775" y="2895600"/>
          <p14:tracePt t="60091" x="4310063" y="2876550"/>
          <p14:tracePt t="60108" x="4324350" y="2857500"/>
          <p14:tracePt t="60125" x="4348163" y="2819400"/>
          <p14:tracePt t="60141" x="4357688" y="2805113"/>
          <p14:tracePt t="60158" x="4367213" y="2781300"/>
          <p14:tracePt t="60175" x="4367213" y="2762250"/>
          <p14:tracePt t="60191" x="4362450" y="2728913"/>
          <p14:tracePt t="60208" x="4343400" y="2705100"/>
          <p14:tracePt t="60225" x="4314825" y="2681288"/>
          <p14:tracePt t="60242" x="4267200" y="2647950"/>
          <p14:tracePt t="60258" x="4229100" y="2638425"/>
          <p14:tracePt t="60275" x="4205288" y="2624138"/>
          <p14:tracePt t="60291" x="4191000" y="2624138"/>
          <p14:tracePt t="60293" x="4186238" y="2619375"/>
          <p14:tracePt t="60308" x="4176713" y="2619375"/>
          <p14:tracePt t="60325" x="4167188" y="2614613"/>
          <p14:tracePt t="60341" x="4162425" y="2614613"/>
          <p14:tracePt t="60358" x="4157663" y="2614613"/>
          <p14:tracePt t="60375" x="4148138" y="2614613"/>
          <p14:tracePt t="60391" x="4138613" y="2609850"/>
          <p14:tracePt t="60408" x="4124325" y="2609850"/>
          <p14:tracePt t="60425" x="4095750" y="2609850"/>
          <p14:tracePt t="60441" x="4062413" y="2609850"/>
          <p14:tracePt t="60458" x="4024313" y="2609850"/>
          <p14:tracePt t="60475" x="3967163" y="2609850"/>
          <p14:tracePt t="60491" x="3871913" y="2624138"/>
          <p14:tracePt t="60508" x="3810000" y="2628900"/>
          <p14:tracePt t="60524" x="3752850" y="2628900"/>
          <p14:tracePt t="60541" x="3700463" y="2628900"/>
          <p14:tracePt t="60558" x="3619500" y="2628900"/>
          <p14:tracePt t="60574" x="3567113" y="2628900"/>
          <p14:tracePt t="60591" x="3519488" y="2628900"/>
          <p14:tracePt t="60608" x="3443288" y="2628900"/>
          <p14:tracePt t="60624" x="3395663" y="2628900"/>
          <p14:tracePt t="60641" x="3343275" y="2638425"/>
          <p14:tracePt t="60658" x="3286125" y="2643188"/>
          <p14:tracePt t="60675" x="3190875" y="2652713"/>
          <p14:tracePt t="60692" x="3128963" y="2657475"/>
          <p14:tracePt t="60708" x="3071813" y="2657475"/>
          <p14:tracePt t="60724" x="3019425" y="2662238"/>
          <p14:tracePt t="60741" x="2957513" y="2671763"/>
          <p14:tracePt t="60758" x="2914650" y="2671763"/>
          <p14:tracePt t="60775" x="2881313" y="2671763"/>
          <p14:tracePt t="60791" x="2838450" y="2671763"/>
          <p14:tracePt t="60793" x="2819400" y="2671763"/>
          <p14:tracePt t="60808" x="2786063" y="2671763"/>
          <p14:tracePt t="60825" x="2757488" y="2671763"/>
          <p14:tracePt t="60841" x="2719388" y="2671763"/>
          <p14:tracePt t="60858" x="2690813" y="2671763"/>
          <p14:tracePt t="60874" x="2667000" y="2671763"/>
          <p14:tracePt t="60891" x="2657475" y="2671763"/>
          <p14:tracePt t="60908" x="2647950" y="2671763"/>
          <p14:tracePt t="60925" x="2638425" y="2671763"/>
          <p14:tracePt t="60941" x="2633663" y="2671763"/>
          <p14:tracePt t="60958" x="2628900" y="2676525"/>
          <p14:tracePt t="60975" x="2619375" y="2690813"/>
          <p14:tracePt t="60991" x="2609850" y="2709863"/>
          <p14:tracePt t="61008" x="2600325" y="2719388"/>
          <p14:tracePt t="61025" x="2595563" y="2724150"/>
          <p14:tracePt t="61042" x="2590800" y="2733675"/>
          <p14:tracePt t="61079" x="2590800" y="2738438"/>
          <p14:tracePt t="61091" x="2590800" y="2747963"/>
          <p14:tracePt t="61108" x="2595563" y="2781300"/>
          <p14:tracePt t="61124" x="2614613" y="2809875"/>
          <p14:tracePt t="61141" x="2633663" y="2838450"/>
          <p14:tracePt t="61158" x="2657475" y="2862263"/>
          <p14:tracePt t="61174" x="2724150" y="2900363"/>
          <p14:tracePt t="61191" x="2786063" y="2928938"/>
          <p14:tracePt t="61208" x="2871788" y="2952750"/>
          <p14:tracePt t="61225" x="3005138" y="2986088"/>
          <p14:tracePt t="61241" x="3105150" y="3000375"/>
          <p14:tracePt t="61258" x="3186113" y="3009900"/>
          <p14:tracePt t="61275" x="3257550" y="3014663"/>
          <p14:tracePt t="61291" x="3357563" y="3028950"/>
          <p14:tracePt t="61308" x="3424238" y="3038475"/>
          <p14:tracePt t="61324" x="3505200" y="3038475"/>
          <p14:tracePt t="61341" x="3586163" y="3043238"/>
          <p14:tracePt t="61358" x="3700463" y="3052763"/>
          <p14:tracePt t="61374" x="3771900" y="3052763"/>
          <p14:tracePt t="61391" x="3829050" y="3052763"/>
          <p14:tracePt t="61408" x="3890963" y="3052763"/>
          <p14:tracePt t="61424" x="3957638" y="3062288"/>
          <p14:tracePt t="61441" x="3995738" y="3067050"/>
          <p14:tracePt t="61458" x="4024313" y="3076575"/>
          <p14:tracePt t="61475" x="4071938" y="3086100"/>
          <p14:tracePt t="61491" x="4114800" y="3090863"/>
          <p14:tracePt t="61508" x="4157663" y="3090863"/>
          <p14:tracePt t="61524" x="4224338" y="3090863"/>
          <p14:tracePt t="61541" x="4343400" y="3081338"/>
          <p14:tracePt t="61558" x="4395788" y="3062288"/>
          <p14:tracePt t="61574" x="4438650" y="3043238"/>
          <p14:tracePt t="61591" x="4467225" y="3038475"/>
          <p14:tracePt t="61608" x="4491038" y="3028950"/>
          <p14:tracePt t="61624" x="4505325" y="3024188"/>
          <p14:tracePt t="61641" x="4519613" y="3014663"/>
          <p14:tracePt t="61658" x="4538663" y="2990850"/>
          <p14:tracePt t="61674" x="4552950" y="2971800"/>
          <p14:tracePt t="61691" x="4567238" y="2947988"/>
          <p14:tracePt t="61708" x="4586288" y="2909888"/>
          <p14:tracePt t="61725" x="4600575" y="2847975"/>
          <p14:tracePt t="61741" x="4600575" y="2814638"/>
          <p14:tracePt t="61758" x="4591050" y="2776538"/>
          <p14:tracePt t="61774" x="4572000" y="2733675"/>
          <p14:tracePt t="61791" x="4524375" y="2681288"/>
          <p14:tracePt t="61808" x="4452938" y="2633663"/>
          <p14:tracePt t="61825" x="4376738" y="2595563"/>
          <p14:tracePt t="61841" x="4305300" y="2581275"/>
          <p14:tracePt t="61858" x="4167188" y="2576513"/>
          <p14:tracePt t="61874" x="4033838" y="2576513"/>
          <p14:tracePt t="61891" x="3910013" y="2576513"/>
          <p14:tracePt t="61908" x="3767138" y="2576513"/>
          <p14:tracePt t="61924" x="3676650" y="2576513"/>
          <p14:tracePt t="61941" x="3586163" y="2576513"/>
          <p14:tracePt t="61958" x="3495675" y="2576513"/>
          <p14:tracePt t="61974" x="3409950" y="2586038"/>
          <p14:tracePt t="61991" x="3357563" y="2586038"/>
          <p14:tracePt t="62008" x="3314700" y="2595563"/>
          <p14:tracePt t="62025" x="3243263" y="2614613"/>
          <p14:tracePt t="62041" x="3209925" y="2633663"/>
          <p14:tracePt t="62058" x="3162300" y="2647950"/>
          <p14:tracePt t="62074" x="3119438" y="2667000"/>
          <p14:tracePt t="62091" x="3071813" y="2695575"/>
          <p14:tracePt t="62108" x="3048000" y="2719388"/>
          <p14:tracePt t="62125" x="3024188" y="2757488"/>
          <p14:tracePt t="62141" x="3009900" y="2771775"/>
          <p14:tracePt t="62158" x="3000375" y="2795588"/>
          <p14:tracePt t="62174" x="3000375" y="2814638"/>
          <p14:tracePt t="62191" x="3009900" y="2838450"/>
          <p14:tracePt t="62208" x="3038475" y="2862263"/>
          <p14:tracePt t="62224" x="3143250" y="2919413"/>
          <p14:tracePt t="62241" x="3228975" y="2943225"/>
          <p14:tracePt t="62258" x="3300413" y="2967038"/>
          <p14:tracePt t="62275" x="3429000" y="2981325"/>
          <p14:tracePt t="62291" x="3519488" y="2981325"/>
          <p14:tracePt t="62308" x="3590925" y="2995613"/>
          <p14:tracePt t="62324" x="3648075" y="2995613"/>
          <p14:tracePt t="62341" x="3743325" y="2995613"/>
          <p14:tracePt t="62358" x="3800475" y="2995613"/>
          <p14:tracePt t="62375" x="3876675" y="2995613"/>
          <p14:tracePt t="62391" x="3957638" y="2995613"/>
          <p14:tracePt t="62408" x="4033838" y="2995613"/>
          <p14:tracePt t="62424" x="4081463" y="2995613"/>
          <p14:tracePt t="62441" x="4133850" y="2995613"/>
          <p14:tracePt t="62458" x="4200525" y="2995613"/>
          <p14:tracePt t="62474" x="4243388" y="2995613"/>
          <p14:tracePt t="62491" x="4286250" y="2995613"/>
          <p14:tracePt t="62508" x="4329113" y="2995613"/>
          <p14:tracePt t="62524" x="4376738" y="2986088"/>
          <p14:tracePt t="62541" x="4400550" y="2981325"/>
          <p14:tracePt t="62558" x="4419600" y="2976563"/>
          <p14:tracePt t="62574" x="4433888" y="2967038"/>
          <p14:tracePt t="62591" x="4462463" y="2962275"/>
          <p14:tracePt t="62608" x="4471988" y="2962275"/>
          <p14:tracePt t="62624" x="4481513" y="2962275"/>
          <p14:tracePt t="62641" x="4491038" y="2962275"/>
          <p14:tracePt t="62674" x="4495800" y="2962275"/>
          <p14:tracePt t="62702" x="4500563" y="2962275"/>
          <p14:tracePt t="62709" x="4500563" y="2957513"/>
          <p14:tracePt t="62965" x="4552950" y="2957513"/>
          <p14:tracePt t="62972" x="4610100" y="2947988"/>
          <p14:tracePt t="62979" x="4667250" y="2947988"/>
          <p14:tracePt t="62991" x="4710113" y="2947988"/>
          <p14:tracePt t="63008" x="4800600" y="2947988"/>
          <p14:tracePt t="63024" x="4895850" y="2952750"/>
          <p14:tracePt t="63041" x="4938713" y="2957513"/>
          <p14:tracePt t="63058" x="4981575" y="2971800"/>
          <p14:tracePt t="63074" x="5024438" y="2981325"/>
          <p14:tracePt t="63091" x="5053013" y="2981325"/>
          <p14:tracePt t="63108" x="5072063" y="2981325"/>
          <p14:tracePt t="63124" x="5100638" y="2981325"/>
          <p14:tracePt t="63141" x="5162550" y="2981325"/>
          <p14:tracePt t="63158" x="5210175" y="2981325"/>
          <p14:tracePt t="63174" x="5257800" y="2981325"/>
          <p14:tracePt t="63191" x="5300663" y="2971800"/>
          <p14:tracePt t="63208" x="5338763" y="2971800"/>
          <p14:tracePt t="63224" x="5357813" y="2971800"/>
          <p14:tracePt t="63241" x="5372100" y="2971800"/>
          <p14:tracePt t="63258" x="5386388" y="2971800"/>
          <p14:tracePt t="63274" x="5391150" y="2971800"/>
          <p14:tracePt t="63291" x="5400675" y="2971800"/>
          <p14:tracePt t="63308" x="5405438" y="2971800"/>
          <p14:tracePt t="63845" x="5443538" y="2971800"/>
          <p14:tracePt t="63853" x="5500688" y="2967038"/>
          <p14:tracePt t="63860" x="5567363" y="2967038"/>
          <p14:tracePt t="63875" x="5681663" y="2967038"/>
          <p14:tracePt t="63891" x="5791200" y="2967038"/>
          <p14:tracePt t="63908" x="5872163" y="2967038"/>
          <p14:tracePt t="63924" x="5962650" y="2967038"/>
          <p14:tracePt t="63957" x="6176963" y="2967038"/>
          <p14:tracePt t="63991" x="6291263" y="2967038"/>
          <p14:tracePt t="64007" x="6343650" y="2957513"/>
          <p14:tracePt t="64024" x="6367463" y="2957513"/>
          <p14:tracePt t="64041" x="6376988" y="2957513"/>
          <p14:tracePt t="64058" x="6386513" y="2957513"/>
          <p14:tracePt t="64074" x="6396038" y="2957513"/>
          <p14:tracePt t="64309" x="6457950" y="2947988"/>
          <p14:tracePt t="64315" x="6534150" y="2928938"/>
          <p14:tracePt t="64324" x="6596063" y="2909888"/>
          <p14:tracePt t="64341" x="6719888" y="2895600"/>
          <p14:tracePt t="64358" x="6824663" y="2871788"/>
          <p14:tracePt t="64391" x="6991350" y="2857500"/>
          <p14:tracePt t="64424" x="7072313" y="2857500"/>
          <p14:tracePt t="64441" x="7100888" y="2857500"/>
          <p14:tracePt t="64457" x="7124700" y="2857500"/>
          <p14:tracePt t="64474" x="7158038" y="2857500"/>
          <p14:tracePt t="64491" x="7215188" y="2857500"/>
          <p14:tracePt t="64507" x="7258050" y="2857500"/>
          <p14:tracePt t="64524" x="7291388" y="2857500"/>
          <p14:tracePt t="64541" x="7324725" y="2857500"/>
          <p14:tracePt t="64558" x="7358063" y="2857500"/>
          <p14:tracePt t="64574" x="7381875" y="2857500"/>
          <p14:tracePt t="64591" x="7391400" y="2857500"/>
          <p14:tracePt t="64607" x="7405688" y="2852738"/>
          <p14:tracePt t="64624" x="7419975" y="2852738"/>
          <p14:tracePt t="64641" x="7429500" y="2852738"/>
          <p14:tracePt t="64658" x="7434263" y="2852738"/>
          <p14:tracePt t="64674" x="7439025" y="2852738"/>
          <p14:tracePt t="64734" x="7434263" y="2852738"/>
          <p14:tracePt t="64741" x="7415213" y="2852738"/>
          <p14:tracePt t="64748" x="7381875" y="2852738"/>
          <p14:tracePt t="64757" x="7315200" y="2852738"/>
          <p14:tracePt t="64774" x="7138988" y="2852738"/>
          <p14:tracePt t="64791" x="6858000" y="2867025"/>
          <p14:tracePt t="64808" x="6548438" y="2867025"/>
          <p14:tracePt t="64825" x="6348413" y="2867025"/>
          <p14:tracePt t="64842" x="6181725" y="2867025"/>
          <p14:tracePt t="64860" x="5972175" y="2867025"/>
          <p14:tracePt t="64874" x="5824538" y="2867025"/>
          <p14:tracePt t="64891" x="5691188" y="2881313"/>
          <p14:tracePt t="64908" x="5610225" y="2881313"/>
          <p14:tracePt t="64925" x="5524500" y="2881313"/>
          <p14:tracePt t="64941" x="5491163" y="2881313"/>
          <p14:tracePt t="64958" x="5472113" y="2881313"/>
          <p14:tracePt t="64974" x="5453063" y="2881313"/>
          <p14:tracePt t="64991" x="5438775" y="2881313"/>
          <p14:tracePt t="65008" x="5434013" y="2881313"/>
          <p14:tracePt t="65025" x="5429250" y="2881313"/>
          <p14:tracePt t="65041" x="5419725" y="2881313"/>
          <p14:tracePt t="65057" x="5414963" y="2881313"/>
          <p14:tracePt t="65102" x="5410200" y="2881313"/>
          <p14:tracePt t="65358" x="5343525" y="2890838"/>
          <p14:tracePt t="65366" x="5253038" y="2900363"/>
          <p14:tracePt t="65374" x="5162550" y="2909888"/>
          <p14:tracePt t="65391" x="5019675" y="2914650"/>
          <p14:tracePt t="65408" x="4886325" y="2914650"/>
          <p14:tracePt t="65425" x="4714875" y="2905125"/>
          <p14:tracePt t="65441" x="4633913" y="2900363"/>
          <p14:tracePt t="65458" x="4591050" y="2890838"/>
          <p14:tracePt t="65474" x="4552950" y="2890838"/>
          <p14:tracePt t="65491" x="4505325" y="2890838"/>
          <p14:tracePt t="65508" x="4462463" y="2886075"/>
          <p14:tracePt t="65524" x="4429125" y="2881313"/>
          <p14:tracePt t="65541" x="4352925" y="2881313"/>
          <p14:tracePt t="65557" x="4295775" y="2881313"/>
          <p14:tracePt t="65574" x="4252913" y="2881313"/>
          <p14:tracePt t="65591" x="4214813" y="2881313"/>
          <p14:tracePt t="65607" x="4171950" y="2881313"/>
          <p14:tracePt t="65624" x="4143375" y="2881313"/>
          <p14:tracePt t="65641" x="4114800" y="2881313"/>
          <p14:tracePt t="65658" x="4090988" y="2881313"/>
          <p14:tracePt t="65674" x="4057650" y="2881313"/>
          <p14:tracePt t="65691" x="4043363" y="2881313"/>
          <p14:tracePt t="65708" x="4038600" y="2881313"/>
          <p14:tracePt t="65724" x="4029075" y="2881313"/>
          <p14:tracePt t="65741" x="4019550" y="2881313"/>
          <p14:tracePt t="65757" x="4014788" y="2881313"/>
          <p14:tracePt t="65774" x="4010025" y="2881313"/>
          <p14:tracePt t="65791" x="3990975" y="2881313"/>
          <p14:tracePt t="65807" x="3986213" y="2881313"/>
          <p14:tracePt t="66078" x="3967163" y="2881313"/>
          <p14:tracePt t="66085" x="3924300" y="2881313"/>
          <p14:tracePt t="66092" x="3886200" y="2881313"/>
          <p14:tracePt t="66107" x="3819525" y="2871788"/>
          <p14:tracePt t="66124" x="3757613" y="2867025"/>
          <p14:tracePt t="66141" x="3705225" y="2852738"/>
          <p14:tracePt t="66158" x="3652838" y="2838450"/>
          <p14:tracePt t="66174" x="3629025" y="2833688"/>
          <p14:tracePt t="66191" x="3605213" y="2828925"/>
          <p14:tracePt t="66207" x="3586163" y="2814638"/>
          <p14:tracePt t="66224" x="3557588" y="2805113"/>
          <p14:tracePt t="66241" x="3533775" y="2800350"/>
          <p14:tracePt t="66257" x="3505200" y="2795588"/>
          <p14:tracePt t="66274" x="3471863" y="2781300"/>
          <p14:tracePt t="66291" x="3400425" y="2762250"/>
          <p14:tracePt t="66307" x="3348038" y="2743200"/>
          <p14:tracePt t="66324" x="3290888" y="2709863"/>
          <p14:tracePt t="66341" x="3171825" y="2638425"/>
          <p14:tracePt t="66358" x="3052763" y="2576513"/>
          <p14:tracePt t="66374" x="2933700" y="2528888"/>
          <p14:tracePt t="66391" x="2814638" y="2476500"/>
          <p14:tracePt t="66408" x="2681288" y="2428875"/>
          <p14:tracePt t="66424" x="2576513" y="2414588"/>
          <p14:tracePt t="66441" x="2471738" y="2390775"/>
          <p14:tracePt t="66458" x="2371725" y="2381250"/>
          <p14:tracePt t="66474" x="2243138" y="2381250"/>
          <p14:tracePt t="66491" x="2166938" y="2381250"/>
          <p14:tracePt t="66508" x="2076450" y="2381250"/>
          <p14:tracePt t="66524" x="1947863" y="2390775"/>
          <p14:tracePt t="66541" x="1862138" y="2405063"/>
          <p14:tracePt t="66557" x="1795463" y="2414588"/>
          <p14:tracePt t="66574" x="1690688" y="2419350"/>
          <p14:tracePt t="66591" x="1528763" y="2443163"/>
          <p14:tracePt t="66607" x="1428750" y="2452688"/>
          <p14:tracePt t="66624" x="1352550" y="2466975"/>
          <p14:tracePt t="66641" x="1290638" y="2481263"/>
          <p14:tracePt t="66657" x="1223963" y="2495550"/>
          <p14:tracePt t="66674" x="1200150" y="2505075"/>
          <p14:tracePt t="66691" x="1176338" y="2519363"/>
          <p14:tracePt t="66708" x="1157288" y="2552700"/>
          <p14:tracePt t="66724" x="1143000" y="2595563"/>
          <p14:tracePt t="66741" x="1143000" y="2633663"/>
          <p14:tracePt t="66757" x="1143000" y="2667000"/>
          <p14:tracePt t="66774" x="1162050" y="2700338"/>
          <p14:tracePt t="66791" x="1190625" y="2724150"/>
          <p14:tracePt t="66807" x="1238250" y="2752725"/>
          <p14:tracePt t="66824" x="1309688" y="2767013"/>
          <p14:tracePt t="66841" x="1452563" y="2790825"/>
          <p14:tracePt t="66857" x="1519238" y="2795588"/>
          <p14:tracePt t="66874" x="1571625" y="2795588"/>
          <p14:tracePt t="66891" x="1619250" y="2795588"/>
          <p14:tracePt t="66907" x="1681163" y="2795588"/>
          <p14:tracePt t="66924" x="1719263" y="2795588"/>
          <p14:tracePt t="66941" x="1752600" y="2795588"/>
          <p14:tracePt t="66958" x="1785938" y="2786063"/>
          <p14:tracePt t="66974" x="1804988" y="2776538"/>
          <p14:tracePt t="66991" x="1809750" y="2767013"/>
          <p14:tracePt t="67007" x="1814513" y="2767013"/>
          <p14:tracePt t="67024" x="1819275" y="2767013"/>
          <p14:tracePt t="67120" x="1824038" y="2767013"/>
          <p14:tracePt t="67142" x="1828800" y="2767013"/>
          <p14:tracePt t="67149" x="1833563" y="2767013"/>
          <p14:tracePt t="67927" x="1833563" y="2771775"/>
          <p14:tracePt t="67934" x="1828800" y="2786063"/>
          <p14:tracePt t="67942" x="1819275" y="2790825"/>
          <p14:tracePt t="67958" x="1795463" y="2814638"/>
          <p14:tracePt t="67974" x="1766888" y="2838450"/>
          <p14:tracePt t="67991" x="1733550" y="2862263"/>
          <p14:tracePt t="68008" x="1676400" y="2895600"/>
          <p14:tracePt t="68041" x="1595438" y="2924175"/>
          <p14:tracePt t="68074" x="1514475" y="2943225"/>
          <p14:tracePt t="68091" x="1476375" y="2957513"/>
          <p14:tracePt t="68107" x="1447800" y="2962275"/>
          <p14:tracePt t="68124" x="1419225" y="2967038"/>
          <p14:tracePt t="68141" x="1362075" y="2981325"/>
          <p14:tracePt t="68157" x="1328738" y="2990850"/>
          <p14:tracePt t="68174" x="1300163" y="3005138"/>
          <p14:tracePt t="68191" x="1252538" y="3014663"/>
          <p14:tracePt t="68207" x="1214438" y="3028950"/>
          <p14:tracePt t="68224" x="1185863" y="3038475"/>
          <p14:tracePt t="68241" x="1157288" y="3048000"/>
          <p14:tracePt t="68257" x="1100138" y="3057525"/>
          <p14:tracePt t="68274" x="1057275" y="3062288"/>
          <p14:tracePt t="68291" x="1019175" y="3076575"/>
          <p14:tracePt t="68308" x="971550" y="3086100"/>
          <p14:tracePt t="68324" x="942975" y="3095625"/>
          <p14:tracePt t="68341" x="928688" y="3095625"/>
          <p14:tracePt t="68358" x="919163" y="3095625"/>
          <p14:tracePt t="68374" x="909638" y="3095625"/>
          <p14:tracePt t="68391" x="904875" y="3095625"/>
          <p14:tracePt t="68407" x="890588" y="3100388"/>
          <p14:tracePt t="68424" x="881063" y="3109913"/>
          <p14:tracePt t="68441" x="847725" y="3124200"/>
          <p14:tracePt t="68457" x="823913" y="3133725"/>
          <p14:tracePt t="68474" x="809625" y="3143250"/>
          <p14:tracePt t="68491" x="795338" y="3148013"/>
          <p14:tracePt t="68507" x="785813" y="3148013"/>
          <p14:tracePt t="68524" x="781050" y="3148013"/>
          <p14:tracePt t="68540" x="776288" y="3148013"/>
          <p14:tracePt t="68557" x="766763" y="3148013"/>
          <p14:tracePt t="68574" x="757238" y="3152775"/>
          <p14:tracePt t="68590" x="752475" y="3157538"/>
          <p14:tracePt t="68607" x="747713" y="3157538"/>
          <p14:tracePt t="68624" x="738188" y="3157538"/>
          <p14:tracePt t="68640" x="733425" y="3157538"/>
          <p14:tracePt t="70128" x="771525" y="3105150"/>
          <p14:tracePt t="70136" x="823913" y="3052763"/>
          <p14:tracePt t="70143" x="895350" y="2990850"/>
          <p14:tracePt t="70157" x="1019175" y="2886075"/>
          <p14:tracePt t="70174" x="1133475" y="2790825"/>
          <p14:tracePt t="70191" x="1204913" y="2719388"/>
          <p14:tracePt t="70224" x="1300163" y="2624138"/>
          <p14:tracePt t="70257" x="1319213" y="2605088"/>
          <p14:tracePt t="70274" x="1328738" y="2590800"/>
          <p14:tracePt t="70290" x="1333500" y="2581275"/>
          <p14:tracePt t="70307" x="1333500" y="2576513"/>
          <p14:tracePt t="70324" x="1333500" y="2571750"/>
          <p14:tracePt t="70341" x="1333500" y="2562225"/>
          <p14:tracePt t="70357" x="1333500" y="2557463"/>
          <p14:tracePt t="70391" x="1333500" y="2552700"/>
          <p14:tracePt t="70423" x="1333500" y="2547938"/>
          <p14:tracePt t="70466" x="1333500" y="2543175"/>
          <p14:tracePt t="70496" x="1333500" y="2538413"/>
          <p14:tracePt t="70511" x="1333500" y="2524125"/>
          <p14:tracePt t="70517" x="1333500" y="2519363"/>
          <p14:tracePt t="70525" x="1333500" y="2514600"/>
          <p14:tracePt t="70540" x="1323975" y="2500313"/>
          <p14:tracePt t="70557" x="1309688" y="2486025"/>
          <p14:tracePt t="70574" x="1290638" y="2476500"/>
          <p14:tracePt t="70590" x="1271588" y="2457450"/>
          <p14:tracePt t="70607" x="1262063" y="2452688"/>
          <p14:tracePt t="70624" x="1247775" y="2443163"/>
          <p14:tracePt t="70640" x="1233488" y="2438400"/>
          <p14:tracePt t="70657" x="1209675" y="2438400"/>
          <p14:tracePt t="70674" x="1200150" y="2438400"/>
          <p14:tracePt t="70691" x="1181100" y="2438400"/>
          <p14:tracePt t="70707" x="1162050" y="2438400"/>
          <p14:tracePt t="70724" x="1128713" y="2443163"/>
          <p14:tracePt t="70741" x="1104900" y="2452688"/>
          <p14:tracePt t="70757" x="1081088" y="2462213"/>
          <p14:tracePt t="70774" x="1057275" y="2471738"/>
          <p14:tracePt t="70790" x="1038225" y="2476500"/>
          <p14:tracePt t="70807" x="1028700" y="2476500"/>
          <p14:tracePt t="70824" x="1023938" y="2476500"/>
          <p14:tracePt t="70840" x="1004888" y="2495550"/>
          <p14:tracePt t="70857" x="985838" y="2519363"/>
          <p14:tracePt t="70874" x="962025" y="2571750"/>
          <p14:tracePt t="70890" x="933450" y="2624138"/>
          <p14:tracePt t="70907" x="904875" y="2690813"/>
          <p14:tracePt t="70924" x="900113" y="2709863"/>
          <p14:tracePt t="70940" x="895350" y="2728913"/>
          <p14:tracePt t="70957" x="890588" y="2752725"/>
          <p14:tracePt t="70974" x="890588" y="2776538"/>
          <p14:tracePt t="70990" x="900113" y="2809875"/>
          <p14:tracePt t="71007" x="904875" y="2857500"/>
          <p14:tracePt t="71024" x="919163" y="2933700"/>
          <p14:tracePt t="71040" x="928688" y="2976563"/>
          <p14:tracePt t="71057" x="938213" y="3005138"/>
          <p14:tracePt t="71074" x="938213" y="3019425"/>
          <p14:tracePt t="71090" x="942975" y="3033713"/>
          <p14:tracePt t="71107" x="942975" y="3043238"/>
          <p14:tracePt t="71124" x="952500" y="3048000"/>
          <p14:tracePt t="71141" x="962025" y="3052763"/>
          <p14:tracePt t="71157" x="966788" y="3062288"/>
          <p14:tracePt t="71174" x="981075" y="3071813"/>
          <p14:tracePt t="71190" x="990600" y="3071813"/>
          <p14:tracePt t="71207" x="1028700" y="3071813"/>
          <p14:tracePt t="71224" x="1057275" y="3071813"/>
          <p14:tracePt t="71240" x="1090613" y="3071813"/>
          <p14:tracePt t="71257" x="1119188" y="3067050"/>
          <p14:tracePt t="71274" x="1166813" y="3067050"/>
          <p14:tracePt t="71290" x="1195388" y="3067050"/>
          <p14:tracePt t="71307" x="1219200" y="3062288"/>
          <p14:tracePt t="71324" x="1247775" y="3057525"/>
          <p14:tracePt t="71340" x="1295400" y="3038475"/>
          <p14:tracePt t="71357" x="1338263" y="3014663"/>
          <p14:tracePt t="71374" x="1400175" y="2971800"/>
          <p14:tracePt t="71390" x="1495425" y="2895600"/>
          <p14:tracePt t="71407" x="1562100" y="2847975"/>
          <p14:tracePt t="71424" x="1604963" y="2800350"/>
          <p14:tracePt t="71440" x="1647825" y="2752725"/>
          <p14:tracePt t="71457" x="1685925" y="2690813"/>
          <p14:tracePt t="71474" x="1695450" y="2638425"/>
          <p14:tracePt t="71491" x="1704975" y="2600325"/>
          <p14:tracePt t="71507" x="1700213" y="2566988"/>
          <p14:tracePt t="71524" x="1676400" y="2519363"/>
          <p14:tracePt t="71540" x="1652588" y="2495550"/>
          <p14:tracePt t="71557" x="1614488" y="2466975"/>
          <p14:tracePt t="71574" x="1552575" y="2428875"/>
          <p14:tracePt t="71590" x="1514475" y="2409825"/>
          <p14:tracePt t="71607" x="1490663" y="2400300"/>
          <p14:tracePt t="71624" x="1476375" y="2395538"/>
          <p14:tracePt t="71640" x="1452563" y="2386013"/>
          <p14:tracePt t="71657" x="1428750" y="2386013"/>
          <p14:tracePt t="71674" x="1395413" y="2386013"/>
          <p14:tracePt t="71690" x="1357313" y="2386013"/>
          <p14:tracePt t="71707" x="1281113" y="2390775"/>
          <p14:tracePt t="71724" x="1228725" y="2414588"/>
          <p14:tracePt t="71740" x="1176338" y="2424113"/>
          <p14:tracePt t="71757" x="1128713" y="2443163"/>
          <p14:tracePt t="71774" x="1104900" y="2462213"/>
          <p14:tracePt t="71790" x="1085850" y="2476500"/>
          <p14:tracePt t="71807" x="1062038" y="2500313"/>
          <p14:tracePt t="71824" x="1019175" y="2571750"/>
          <p14:tracePt t="71840" x="1000125" y="2619375"/>
          <p14:tracePt t="71857" x="990600" y="2662238"/>
          <p14:tracePt t="71874" x="981075" y="2690813"/>
          <p14:tracePt t="71890" x="981075" y="2738438"/>
          <p14:tracePt t="71907" x="981075" y="2762250"/>
          <p14:tracePt t="71924" x="981075" y="2790825"/>
          <p14:tracePt t="71941" x="985838" y="2833688"/>
          <p14:tracePt t="71957" x="990600" y="2871788"/>
          <p14:tracePt t="71974" x="1009650" y="2909888"/>
          <p14:tracePt t="71990" x="1023938" y="2933700"/>
          <p14:tracePt t="72007" x="1047750" y="2967038"/>
          <p14:tracePt t="72024" x="1071563" y="2976563"/>
          <p14:tracePt t="72040" x="1095375" y="2995613"/>
          <p14:tracePt t="72057" x="1123950" y="3000375"/>
          <p14:tracePt t="72074" x="1166813" y="3014663"/>
          <p14:tracePt t="72090" x="1200150" y="3019425"/>
          <p14:tracePt t="72107" x="1228725" y="3019425"/>
          <p14:tracePt t="72124" x="1266825" y="3019425"/>
          <p14:tracePt t="72140" x="1328738" y="3009900"/>
          <p14:tracePt t="72157" x="1371600" y="3005138"/>
          <p14:tracePt t="72174" x="1414463" y="2995613"/>
          <p14:tracePt t="72190" x="1490663" y="2967038"/>
          <p14:tracePt t="72207" x="1547813" y="2938463"/>
          <p14:tracePt t="72224" x="1595438" y="2905125"/>
          <p14:tracePt t="72240" x="1638300" y="2871788"/>
          <p14:tracePt t="72257" x="1685925" y="2828925"/>
          <p14:tracePt t="72274" x="1709738" y="2800350"/>
          <p14:tracePt t="72290" x="1733550" y="2776538"/>
          <p14:tracePt t="72307" x="1747838" y="2743200"/>
          <p14:tracePt t="72324" x="1766888" y="2695575"/>
          <p14:tracePt t="72340" x="1766888" y="2638425"/>
          <p14:tracePt t="72357" x="1752600" y="2586038"/>
          <p14:tracePt t="72374" x="1719263" y="2514600"/>
          <p14:tracePt t="72390" x="1681163" y="2486025"/>
          <p14:tracePt t="72407" x="1624013" y="2447925"/>
          <p14:tracePt t="72424" x="1557338" y="2409825"/>
          <p14:tracePt t="72440" x="1481138" y="2376488"/>
          <p14:tracePt t="72457" x="1443038" y="2371725"/>
          <p14:tracePt t="72474" x="1414463" y="2366963"/>
          <p14:tracePt t="72490" x="1376363" y="2366963"/>
          <p14:tracePt t="72507" x="1319213" y="2366963"/>
          <p14:tracePt t="72524" x="1271588" y="2371725"/>
          <p14:tracePt t="72540" x="1228725" y="2386013"/>
          <p14:tracePt t="72557" x="1166813" y="2405063"/>
          <p14:tracePt t="72574" x="1128713" y="2424113"/>
          <p14:tracePt t="72590" x="1109663" y="2433638"/>
          <p14:tracePt t="72607" x="1085850" y="2457450"/>
          <p14:tracePt t="72624" x="1047750" y="2514600"/>
          <p14:tracePt t="72640" x="1019175" y="2566988"/>
          <p14:tracePt t="72657" x="995363" y="2614613"/>
          <p14:tracePt t="72673" x="981075" y="2647950"/>
          <p14:tracePt t="72690" x="952500" y="2747963"/>
          <p14:tracePt t="72707" x="938213" y="2843213"/>
          <p14:tracePt t="72724" x="933450" y="2914650"/>
          <p14:tracePt t="72742" x="933450" y="2971800"/>
          <p14:tracePt t="72757" x="933450" y="3005138"/>
          <p14:tracePt t="72774" x="938213" y="3019425"/>
          <p14:tracePt t="72790" x="952500" y="3038475"/>
          <p14:tracePt t="72793" x="962025" y="3052763"/>
          <p14:tracePt t="72807" x="981075" y="3067050"/>
          <p14:tracePt t="72824" x="1019175" y="3090863"/>
          <p14:tracePt t="72841" x="1062038" y="3109913"/>
          <p14:tracePt t="72857" x="1114425" y="3124200"/>
          <p14:tracePt t="72874" x="1190625" y="3124200"/>
          <p14:tracePt t="72890" x="1238250" y="3114675"/>
          <p14:tracePt t="72907" x="1276350" y="3095625"/>
          <p14:tracePt t="72924" x="1333500" y="3071813"/>
          <p14:tracePt t="72940" x="1419225" y="2995613"/>
          <p14:tracePt t="72957" x="1490663" y="2914650"/>
          <p14:tracePt t="72974" x="1557338" y="2833688"/>
          <p14:tracePt t="72990" x="1614488" y="2747963"/>
          <p14:tracePt t="73007" x="1633538" y="2705100"/>
          <p14:tracePt t="73024" x="1633538" y="2647950"/>
          <p14:tracePt t="73040" x="1624013" y="2595563"/>
          <p14:tracePt t="73057" x="1571625" y="2500313"/>
          <p14:tracePt t="73073" x="1543050" y="2462213"/>
          <p14:tracePt t="73091" x="1495425" y="2424113"/>
          <p14:tracePt t="73107" x="1438275" y="2395538"/>
          <p14:tracePt t="73124" x="1371600" y="2371725"/>
          <p14:tracePt t="73140" x="1319213" y="2371725"/>
          <p14:tracePt t="73157" x="1266825" y="2386013"/>
          <p14:tracePt t="73174" x="1190625" y="2438400"/>
          <p14:tracePt t="73190" x="1138238" y="2500313"/>
          <p14:tracePt t="73207" x="1095375" y="2547938"/>
          <p14:tracePt t="73224" x="1066800" y="2586038"/>
          <p14:tracePt t="73240" x="1038225" y="2614613"/>
          <p14:tracePt t="73257" x="1028700" y="2628900"/>
          <p14:tracePt t="73273" x="1019175" y="2633663"/>
          <p14:tracePt t="73290" x="1014413" y="2638425"/>
          <p14:tracePt t="73292" x="1009650" y="2643188"/>
          <p14:tracePt t="73307" x="1004888" y="2647950"/>
          <p14:tracePt t="73324" x="1000125" y="2647950"/>
          <p14:tracePt t="73340" x="1000125" y="2652713"/>
          <p14:tracePt t="73357" x="995363" y="2667000"/>
          <p14:tracePt t="73374" x="985838" y="2705100"/>
          <p14:tracePt t="73390" x="985838" y="2786063"/>
          <p14:tracePt t="73407" x="981075" y="2876550"/>
          <p14:tracePt t="73424" x="981075" y="2952750"/>
          <p14:tracePt t="73440" x="981075" y="2995613"/>
          <p14:tracePt t="73457" x="981075" y="3024188"/>
          <p14:tracePt t="73474" x="981075" y="3038475"/>
          <p14:tracePt t="73490" x="981075" y="3048000"/>
          <p14:tracePt t="73507" x="981075" y="3052763"/>
          <p14:tracePt t="73524" x="981075" y="3062288"/>
          <p14:tracePt t="73541" x="981075" y="3071813"/>
          <p14:tracePt t="73557" x="981075" y="3100388"/>
          <p14:tracePt t="73573" x="981075" y="3128963"/>
          <p14:tracePt t="73590" x="981075" y="3157538"/>
          <p14:tracePt t="73607" x="981075" y="3181350"/>
          <p14:tracePt t="73623" x="971550" y="3219450"/>
          <p14:tracePt t="73640" x="966788" y="3252788"/>
          <p14:tracePt t="73657" x="962025" y="3271838"/>
          <p14:tracePt t="73674" x="952500" y="3305175"/>
          <p14:tracePt t="73690" x="942975" y="3314700"/>
          <p14:tracePt t="73707" x="942975" y="3328988"/>
          <p14:tracePt t="73723" x="933450" y="3338513"/>
          <p14:tracePt t="73740" x="933450" y="3348038"/>
          <p14:tracePt t="73757" x="933450" y="3352800"/>
        </p14:tracePtLst>
      </p14:laserTraceLst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 with </a:t>
            </a:r>
            <a:r>
              <a:rPr lang="en-US" altLang="ko-KR" i="1" dirty="0"/>
              <a:t>null</a:t>
            </a:r>
            <a:r>
              <a:rPr lang="en-US" altLang="ko-KR" dirty="0"/>
              <a:t> Reference</a:t>
            </a:r>
            <a:endParaRPr lang="ko-KR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2438" y="2276872"/>
            <a:ext cx="9001125" cy="37487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  <a:tab pos="914400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  <a:tab pos="914400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public class Employee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 	private final String name;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public Employee(String name) {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// if ( name == null 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// 	throw new </a:t>
            </a:r>
            <a:r>
              <a:rPr lang="en-US" altLang="ko-KR" sz="1800" dirty="0" err="1"/>
              <a:t>NullPointerException</a:t>
            </a:r>
            <a:r>
              <a:rPr lang="en-US" altLang="ko-KR" sz="1800" dirty="0"/>
              <a:t>("Employee name should be given");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// this.name = name;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ko-KR" sz="18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/>
              <a:t>		</a:t>
            </a:r>
            <a:r>
              <a:rPr lang="en-US" altLang="ko-KR" sz="1800" dirty="0"/>
              <a:t>this.name = </a:t>
            </a:r>
            <a:r>
              <a:rPr lang="en-US" altLang="ko-KR" sz="1800" b="1" dirty="0" err="1"/>
              <a:t>Objects.requireNonNull</a:t>
            </a:r>
            <a:r>
              <a:rPr lang="en-US" altLang="ko-KR" sz="1800" dirty="0"/>
              <a:t>(name, "Employee name should be given");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	// this.name = </a:t>
            </a:r>
            <a:r>
              <a:rPr lang="en-US" altLang="ko-KR" sz="1800" b="1" dirty="0" err="1"/>
              <a:t>Objects.requireNonNullElse</a:t>
            </a:r>
            <a:r>
              <a:rPr lang="en-US" altLang="ko-KR" sz="1800" dirty="0"/>
              <a:t>(name, “Unknown"); // As of Java 9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1080467"/>
          </a:xfrm>
        </p:spPr>
        <p:txBody>
          <a:bodyPr/>
          <a:lstStyle/>
          <a:p>
            <a:r>
              <a:rPr lang="en-US" altLang="ko-KR" dirty="0" err="1"/>
              <a:t>Objects.requireNonNull</a:t>
            </a:r>
            <a:r>
              <a:rPr lang="en-US" altLang="ko-KR" dirty="0"/>
              <a:t>(T </a:t>
            </a:r>
            <a:r>
              <a:rPr lang="en-US" altLang="ko-KR" dirty="0" err="1"/>
              <a:t>obj</a:t>
            </a:r>
            <a:r>
              <a:rPr lang="en-US" altLang="ko-KR" dirty="0"/>
              <a:t>, String message)</a:t>
            </a:r>
          </a:p>
          <a:p>
            <a:r>
              <a:rPr lang="en-US" altLang="ko-KR" dirty="0" err="1"/>
              <a:t>Objects.requireNonNullElse</a:t>
            </a:r>
            <a:r>
              <a:rPr lang="en-US" altLang="ko-KR" dirty="0"/>
              <a:t>(T </a:t>
            </a:r>
            <a:r>
              <a:rPr lang="en-US" altLang="ko-KR" dirty="0" err="1"/>
              <a:t>obj</a:t>
            </a:r>
            <a:r>
              <a:rPr lang="en-US" altLang="ko-KR"/>
              <a:t>, T </a:t>
            </a:r>
            <a:r>
              <a:rPr lang="en-US" altLang="ko-KR" dirty="0" err="1"/>
              <a:t>defaultObj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79"/>
    </mc:Choice>
    <mc:Fallback xmlns="">
      <p:transition spd="slow" advTm="60879"/>
    </mc:Fallback>
  </mc:AlternateContent>
  <p:extLst>
    <p:ext uri="{3A86A75C-4F4B-4683-9AE1-C65F6400EC91}">
      <p14:laserTraceLst xmlns:p14="http://schemas.microsoft.com/office/powerpoint/2010/main">
        <p14:tracePtLst>
          <p14:tracePt t="615" x="966788" y="3324225"/>
          <p14:tracePt t="621" x="1019175" y="3290888"/>
          <p14:tracePt t="630" x="1066800" y="3267075"/>
          <p14:tracePt t="647" x="1114425" y="3228975"/>
          <p14:tracePt t="664" x="1152525" y="3219450"/>
          <p14:tracePt t="680" x="1171575" y="3209925"/>
          <p14:tracePt t="714" x="1181100" y="3205163"/>
          <p14:tracePt t="747" x="1204913" y="3205163"/>
          <p14:tracePt t="764" x="1219200" y="3205163"/>
          <p14:tracePt t="780" x="1233488" y="3205163"/>
          <p14:tracePt t="797" x="1266825" y="3205163"/>
          <p14:tracePt t="814" x="1281113" y="3205163"/>
          <p14:tracePt t="831" x="1300163" y="3205163"/>
          <p14:tracePt t="847" x="1323975" y="3190875"/>
          <p14:tracePt t="864" x="1366838" y="3167063"/>
          <p14:tracePt t="880" x="1390650" y="3143250"/>
          <p14:tracePt t="897" x="1433513" y="3090863"/>
          <p14:tracePt t="914" x="1504950" y="2962275"/>
          <p14:tracePt t="930" x="1552575" y="2871788"/>
          <p14:tracePt t="947" x="1604963" y="2743200"/>
          <p14:tracePt t="964" x="1676400" y="2581275"/>
          <p14:tracePt t="980" x="1743075" y="2424113"/>
          <p14:tracePt t="997" x="1781175" y="2338388"/>
          <p14:tracePt t="1014" x="1819275" y="2262188"/>
          <p14:tracePt t="1030" x="1847850" y="2181225"/>
          <p14:tracePt t="1047" x="1876425" y="2100263"/>
          <p14:tracePt t="1064" x="1881188" y="2076450"/>
          <p14:tracePt t="1080" x="1881188" y="2066925"/>
          <p14:tracePt t="1097" x="1881188" y="2057400"/>
          <p14:tracePt t="1114" x="1881188" y="2047875"/>
          <p14:tracePt t="1130" x="1881188" y="2043113"/>
          <p14:tracePt t="1147" x="1881188" y="2038350"/>
          <p14:tracePt t="1370" x="1890713" y="2028825"/>
          <p14:tracePt t="1377" x="1900238" y="2014538"/>
          <p14:tracePt t="1384" x="1905000" y="2005013"/>
          <p14:tracePt t="1397" x="1909763" y="2000250"/>
          <p14:tracePt t="1414" x="1914525" y="1985963"/>
          <p14:tracePt t="1430" x="1914525" y="1981200"/>
          <p14:tracePt t="1447" x="1900238" y="1976438"/>
          <p14:tracePt t="1464" x="1871663" y="1966913"/>
          <p14:tracePt t="1480" x="1752600" y="1943100"/>
          <p14:tracePt t="1497" x="1676400" y="1919288"/>
          <p14:tracePt t="1514" x="1614488" y="1890713"/>
          <p14:tracePt t="1530" x="1538288" y="1852613"/>
          <p14:tracePt t="1547" x="1504950" y="1828800"/>
          <p14:tracePt t="1565" x="1457325" y="1809750"/>
          <p14:tracePt t="1580" x="1404938" y="1785938"/>
          <p14:tracePt t="1597" x="1328738" y="1776413"/>
          <p14:tracePt t="1614" x="1285875" y="1766888"/>
          <p14:tracePt t="1631" x="1247775" y="1762125"/>
          <p14:tracePt t="1647" x="1233488" y="1762125"/>
          <p14:tracePt t="1664" x="1219200" y="1757363"/>
          <p14:tracePt t="1680" x="1214438" y="1757363"/>
          <p14:tracePt t="1697" x="1209675" y="1757363"/>
          <p14:tracePt t="1730" x="1219200" y="1752600"/>
          <p14:tracePt t="1747" x="1290638" y="1738313"/>
          <p14:tracePt t="1764" x="1395413" y="1728788"/>
          <p14:tracePt t="1780" x="1576388" y="1714500"/>
          <p14:tracePt t="1797" x="1690688" y="1704975"/>
          <p14:tracePt t="1814" x="1795463" y="1690688"/>
          <p14:tracePt t="1830" x="1876425" y="1676400"/>
          <p14:tracePt t="1847" x="1952625" y="1662113"/>
          <p14:tracePt t="1864" x="1981200" y="1662113"/>
          <p14:tracePt t="1880" x="2005013" y="1662113"/>
          <p14:tracePt t="1897" x="2028825" y="1662113"/>
          <p14:tracePt t="1914" x="2038350" y="1662113"/>
          <p14:tracePt t="1930" x="2043113" y="1662113"/>
          <p14:tracePt t="1947" x="2052638" y="1662113"/>
          <p14:tracePt t="1964" x="2071688" y="1666875"/>
          <p14:tracePt t="1980" x="2081213" y="1676400"/>
          <p14:tracePt t="1997" x="2095500" y="1690688"/>
          <p14:tracePt t="2014" x="2114550" y="1704975"/>
          <p14:tracePt t="2030" x="2133600" y="1728788"/>
          <p14:tracePt t="2047" x="2147888" y="1743075"/>
          <p14:tracePt t="2064" x="2166938" y="1757363"/>
          <p14:tracePt t="2081" x="2190750" y="1771650"/>
          <p14:tracePt t="2097" x="2205038" y="1776413"/>
          <p14:tracePt t="2114" x="2214563" y="1781175"/>
          <p14:tracePt t="2130" x="2219325" y="1781175"/>
          <p14:tracePt t="2147" x="2224088" y="1781175"/>
          <p14:tracePt t="2530" x="2247900" y="1781175"/>
          <p14:tracePt t="2536" x="2266950" y="1776413"/>
          <p14:tracePt t="2547" x="2286000" y="1776413"/>
          <p14:tracePt t="2564" x="2328863" y="1776413"/>
          <p14:tracePt t="2580" x="2371725" y="1776413"/>
          <p14:tracePt t="2597" x="2400300" y="1776413"/>
          <p14:tracePt t="2630" x="2452688" y="1776413"/>
          <p14:tracePt t="2664" x="2500313" y="1776413"/>
          <p14:tracePt t="2680" x="2514600" y="1776413"/>
          <p14:tracePt t="2697" x="2524125" y="1776413"/>
          <p14:tracePt t="2714" x="2533650" y="1776413"/>
          <p14:tracePt t="2730" x="2538413" y="1776413"/>
          <p14:tracePt t="2748" x="2552700" y="1776413"/>
          <p14:tracePt t="2764" x="2576513" y="1776413"/>
          <p14:tracePt t="2780" x="2590800" y="1776413"/>
          <p14:tracePt t="2797" x="2614613" y="1776413"/>
          <p14:tracePt t="2814" x="2624138" y="1776413"/>
          <p14:tracePt t="2830" x="2643188" y="1776413"/>
          <p14:tracePt t="2847" x="2657475" y="1776413"/>
          <p14:tracePt t="2864" x="2671763" y="1776413"/>
          <p14:tracePt t="2880" x="2681288" y="1776413"/>
          <p14:tracePt t="2897" x="2700338" y="1776413"/>
          <p14:tracePt t="2914" x="2724150" y="1776413"/>
          <p14:tracePt t="2930" x="2733675" y="1776413"/>
          <p14:tracePt t="2947" x="2752725" y="1776413"/>
          <p14:tracePt t="2964" x="2757488" y="1776413"/>
          <p14:tracePt t="2980" x="2762250" y="1776413"/>
          <p14:tracePt t="3064" x="2767013" y="1776413"/>
          <p14:tracePt t="3381" x="2786063" y="1776413"/>
          <p14:tracePt t="3388" x="2828925" y="1776413"/>
          <p14:tracePt t="3397" x="2867025" y="1766888"/>
          <p14:tracePt t="3414" x="2947988" y="1766888"/>
          <p14:tracePt t="3430" x="3005138" y="1766888"/>
          <p14:tracePt t="3447" x="3109913" y="1762125"/>
          <p14:tracePt t="3480" x="3228975" y="1757363"/>
          <p14:tracePt t="3513" x="3324225" y="1757363"/>
          <p14:tracePt t="3531" x="3352800" y="1757363"/>
          <p14:tracePt t="3547" x="3371850" y="1757363"/>
          <p14:tracePt t="3564" x="3400425" y="1757363"/>
          <p14:tracePt t="3580" x="3409950" y="1757363"/>
          <p14:tracePt t="3597" x="3429000" y="1757363"/>
          <p14:tracePt t="3613" x="3452813" y="1757363"/>
          <p14:tracePt t="3630" x="3481388" y="1757363"/>
          <p14:tracePt t="3647" x="3500438" y="1757363"/>
          <p14:tracePt t="3663" x="3514725" y="1757363"/>
          <p14:tracePt t="3681" x="3529013" y="1757363"/>
          <p14:tracePt t="3697" x="3533775" y="1757363"/>
          <p14:tracePt t="4005" x="3548063" y="1747838"/>
          <p14:tracePt t="4012" x="3567113" y="1743075"/>
          <p14:tracePt t="4019" x="3595688" y="1728788"/>
          <p14:tracePt t="4030" x="3609975" y="1728788"/>
          <p14:tracePt t="4047" x="3648075" y="1719263"/>
          <p14:tracePt t="4063" x="3709988" y="1709738"/>
          <p14:tracePt t="4080" x="3752850" y="1700213"/>
          <p14:tracePt t="4097" x="3790950" y="1695450"/>
          <p14:tracePt t="4114" x="3843338" y="1685925"/>
          <p14:tracePt t="4130" x="3871913" y="1685925"/>
          <p14:tracePt t="4147" x="3890963" y="1685925"/>
          <p14:tracePt t="4164" x="3914775" y="1685925"/>
          <p14:tracePt t="4181" x="3938588" y="1685925"/>
          <p14:tracePt t="4197" x="3952875" y="1685925"/>
          <p14:tracePt t="4213" x="3971925" y="1685925"/>
          <p14:tracePt t="4230" x="3981450" y="1685925"/>
          <p14:tracePt t="4247" x="3995738" y="1685925"/>
          <p14:tracePt t="4263" x="4000500" y="1685925"/>
          <p14:tracePt t="4280" x="4005263" y="1685925"/>
          <p14:tracePt t="4313" x="4010025" y="1685925"/>
          <p14:tracePt t="6323" x="3995738" y="1685925"/>
          <p14:tracePt t="6332" x="3971925" y="1685925"/>
          <p14:tracePt t="6338" x="3948113" y="1685925"/>
          <p14:tracePt t="6347" x="3914775" y="1685925"/>
          <p14:tracePt t="6364" x="3833813" y="1685925"/>
          <p14:tracePt t="6380" x="3743325" y="1685925"/>
          <p14:tracePt t="6413" x="3567113" y="1685925"/>
          <p14:tracePt t="6447" x="3443288" y="1685925"/>
          <p14:tracePt t="6463" x="3319463" y="1685925"/>
          <p14:tracePt t="6480" x="3205163" y="1690688"/>
          <p14:tracePt t="6497" x="3067050" y="1700213"/>
          <p14:tracePt t="6513" x="2924175" y="1700213"/>
          <p14:tracePt t="6530" x="2719388" y="1685925"/>
          <p14:tracePt t="6547" x="2628900" y="1685925"/>
          <p14:tracePt t="6563" x="2514600" y="1671638"/>
          <p14:tracePt t="6580" x="2324100" y="1652588"/>
          <p14:tracePt t="6597" x="2200275" y="1652588"/>
          <p14:tracePt t="6613" x="2109788" y="1652588"/>
          <p14:tracePt t="6630" x="2019300" y="1652588"/>
          <p14:tracePt t="6647" x="1905000" y="1652588"/>
          <p14:tracePt t="6663" x="1838325" y="1652588"/>
          <p14:tracePt t="6680" x="1757363" y="1652588"/>
          <p14:tracePt t="6697" x="1690688" y="1652588"/>
          <p14:tracePt t="6714" x="1595438" y="1652588"/>
          <p14:tracePt t="6730" x="1533525" y="1647825"/>
          <p14:tracePt t="6747" x="1481138" y="1628775"/>
          <p14:tracePt t="6763" x="1419225" y="1614488"/>
          <p14:tracePt t="6780" x="1395413" y="1609725"/>
          <p14:tracePt t="6797" x="1381125" y="1604963"/>
          <p14:tracePt t="6813" x="1376363" y="1600200"/>
          <p14:tracePt t="6830" x="1366838" y="1600200"/>
          <p14:tracePt t="6847" x="1366838" y="1595438"/>
          <p14:tracePt t="6863" x="1366838" y="1590675"/>
          <p14:tracePt t="6880" x="1385888" y="1576388"/>
          <p14:tracePt t="6897" x="1504950" y="1557338"/>
          <p14:tracePt t="6913" x="1662113" y="1538288"/>
          <p14:tracePt t="6930" x="1862138" y="1509713"/>
          <p14:tracePt t="6947" x="2043113" y="1485900"/>
          <p14:tracePt t="6963" x="2352675" y="1457325"/>
          <p14:tracePt t="6980" x="2509838" y="1438275"/>
          <p14:tracePt t="6997" x="2643188" y="1438275"/>
          <p14:tracePt t="6999" x="2709863" y="1438275"/>
          <p14:tracePt t="7014" x="2843213" y="1438275"/>
          <p14:tracePt t="7030" x="2967038" y="1438275"/>
          <p14:tracePt t="7047" x="3062288" y="1447800"/>
          <p14:tracePt t="7063" x="3133725" y="1457325"/>
          <p14:tracePt t="7080" x="3248025" y="1471613"/>
          <p14:tracePt t="7096" x="3319463" y="1481138"/>
          <p14:tracePt t="7114" x="3390900" y="1495425"/>
          <p14:tracePt t="7130" x="3452813" y="1500188"/>
          <p14:tracePt t="7147" x="3514725" y="1514475"/>
          <p14:tracePt t="7163" x="3557588" y="1519238"/>
          <p14:tracePt t="7180" x="3595688" y="1538288"/>
          <p14:tracePt t="7197" x="3657600" y="1562100"/>
          <p14:tracePt t="7213" x="3686175" y="1581150"/>
          <p14:tracePt t="7230" x="3714750" y="1590675"/>
          <p14:tracePt t="7247" x="3752850" y="1604963"/>
          <p14:tracePt t="7263" x="3795713" y="1624013"/>
          <p14:tracePt t="7280" x="3824288" y="1633538"/>
          <p14:tracePt t="7297" x="3848100" y="1647825"/>
          <p14:tracePt t="7313" x="3862388" y="1652588"/>
          <p14:tracePt t="7330" x="3876675" y="1662113"/>
          <p14:tracePt t="7346" x="3886200" y="1666875"/>
          <p14:tracePt t="7363" x="3890963" y="1666875"/>
          <p14:tracePt t="7380" x="3895725" y="1666875"/>
          <p14:tracePt t="7397" x="3905250" y="1671638"/>
          <p14:tracePt t="7413" x="3910013" y="1676400"/>
          <p14:tracePt t="7430" x="3919538" y="1681163"/>
          <p14:tracePt t="7447" x="3933825" y="1690688"/>
          <p14:tracePt t="7463" x="3943350" y="1704975"/>
          <p14:tracePt t="7480" x="3948113" y="1704975"/>
          <p14:tracePt t="7496" x="3962400" y="1704975"/>
          <p14:tracePt t="7498" x="3967163" y="1704975"/>
          <p14:tracePt t="7513" x="3981450" y="1704975"/>
          <p14:tracePt t="7530" x="4005263" y="1714500"/>
          <p14:tracePt t="7547" x="4029075" y="1714500"/>
          <p14:tracePt t="7564" x="4052888" y="1714500"/>
          <p14:tracePt t="7580" x="4067175" y="1714500"/>
          <p14:tracePt t="7597" x="4076700" y="1714500"/>
          <p14:tracePt t="7613" x="4090988" y="1714500"/>
          <p14:tracePt t="7630" x="4100513" y="1714500"/>
          <p14:tracePt t="7646" x="4110038" y="1714500"/>
          <p14:tracePt t="7663" x="4114800" y="1714500"/>
          <p14:tracePt t="7680" x="4124325" y="1714500"/>
          <p14:tracePt t="7696" x="4133850" y="1714500"/>
          <p14:tracePt t="7713" x="4138613" y="1714500"/>
          <p14:tracePt t="8872" x="4162425" y="1714500"/>
          <p14:tracePt t="8878" x="4186238" y="1704975"/>
          <p14:tracePt t="8885" x="4214813" y="1695450"/>
          <p14:tracePt t="8896" x="4243388" y="1685925"/>
          <p14:tracePt t="8913" x="4295775" y="1666875"/>
          <p14:tracePt t="8930" x="4371975" y="1647825"/>
          <p14:tracePt t="8963" x="4471988" y="1628775"/>
          <p14:tracePt t="8996" x="4557713" y="1604963"/>
          <p14:tracePt t="9013" x="4595813" y="1600200"/>
          <p14:tracePt t="9030" x="4638675" y="1590675"/>
          <p14:tracePt t="9047" x="4700588" y="1581150"/>
          <p14:tracePt t="9063" x="4733925" y="1566863"/>
          <p14:tracePt t="9080" x="4786313" y="1562100"/>
          <p14:tracePt t="9096" x="4829175" y="1562100"/>
          <p14:tracePt t="9113" x="4881563" y="1552575"/>
          <p14:tracePt t="9130" x="4895850" y="1552575"/>
          <p14:tracePt t="9147" x="4914900" y="1552575"/>
          <p14:tracePt t="9163" x="4919663" y="1552575"/>
          <p14:tracePt t="9180" x="4929188" y="1552575"/>
          <p14:tracePt t="9197" x="4933950" y="1552575"/>
          <p14:tracePt t="9213" x="4943475" y="1557338"/>
          <p14:tracePt t="9230" x="4957763" y="1571625"/>
          <p14:tracePt t="9246" x="4962525" y="1581150"/>
          <p14:tracePt t="9263" x="4972050" y="1590675"/>
          <p14:tracePt t="9280" x="4976813" y="1600200"/>
          <p14:tracePt t="9296" x="4976813" y="1619250"/>
          <p14:tracePt t="9313" x="4976813" y="1633538"/>
          <p14:tracePt t="9330" x="4967288" y="1647825"/>
          <p14:tracePt t="9346" x="4948238" y="1657350"/>
          <p14:tracePt t="9363" x="4919663" y="1681163"/>
          <p14:tracePt t="9380" x="4891088" y="1690688"/>
          <p14:tracePt t="9396" x="4862513" y="1704975"/>
          <p14:tracePt t="9413" x="4814888" y="1704975"/>
          <p14:tracePt t="9430" x="4795838" y="1704975"/>
          <p14:tracePt t="9446" x="4757738" y="1704975"/>
          <p14:tracePt t="9463" x="4738688" y="1704975"/>
          <p14:tracePt t="9480" x="4691063" y="1704975"/>
          <p14:tracePt t="9496" x="4657725" y="1704975"/>
          <p14:tracePt t="9513" x="4629150" y="1704975"/>
          <p14:tracePt t="9530" x="4600575" y="1704975"/>
          <p14:tracePt t="9546" x="4543425" y="1704975"/>
          <p14:tracePt t="9563" x="4510088" y="1695450"/>
          <p14:tracePt t="9580" x="4471988" y="1685925"/>
          <p14:tracePt t="9596" x="4443413" y="1685925"/>
          <p14:tracePt t="9613" x="4410075" y="1662113"/>
          <p14:tracePt t="9630" x="4395788" y="1647825"/>
          <p14:tracePt t="9647" x="4367213" y="1609725"/>
          <p14:tracePt t="9663" x="4343400" y="1547813"/>
          <p14:tracePt t="9680" x="4324350" y="1500188"/>
          <p14:tracePt t="9697" x="4319588" y="1466850"/>
          <p14:tracePt t="9713" x="4310063" y="1423988"/>
          <p14:tracePt t="9730" x="4314825" y="1343025"/>
          <p14:tracePt t="9747" x="4329113" y="1271588"/>
          <p14:tracePt t="9763" x="4348163" y="1209675"/>
          <p14:tracePt t="9780" x="4376738" y="1138238"/>
          <p14:tracePt t="9796" x="4391025" y="1104900"/>
          <p14:tracePt t="9813" x="4414838" y="1081088"/>
          <p14:tracePt t="9830" x="4438650" y="1057275"/>
          <p14:tracePt t="9847" x="4486275" y="1033463"/>
          <p14:tracePt t="9863" x="4519613" y="1028700"/>
          <p14:tracePt t="9880" x="4562475" y="1014413"/>
          <p14:tracePt t="9896" x="4591050" y="1014413"/>
          <p14:tracePt t="9913" x="4643438" y="1023938"/>
          <p14:tracePt t="9930" x="4676775" y="1042988"/>
          <p14:tracePt t="9947" x="4714875" y="1066800"/>
          <p14:tracePt t="9963" x="4752975" y="1090613"/>
          <p14:tracePt t="9980" x="4795838" y="1133475"/>
          <p14:tracePt t="9996" x="4814888" y="1157288"/>
          <p14:tracePt t="10014" x="4833938" y="1181100"/>
          <p14:tracePt t="10031" x="4857750" y="1214438"/>
          <p14:tracePt t="10046" x="4867275" y="1238250"/>
          <p14:tracePt t="10063" x="4881563" y="1262063"/>
          <p14:tracePt t="10080" x="4891088" y="1285875"/>
          <p14:tracePt t="10096" x="4905375" y="1319213"/>
          <p14:tracePt t="10113" x="4905375" y="1338263"/>
          <p14:tracePt t="10130" x="4905375" y="1366838"/>
          <p14:tracePt t="10146" x="4905375" y="1404938"/>
          <p14:tracePt t="10163" x="4905375" y="1462088"/>
          <p14:tracePt t="10180" x="4895850" y="1495425"/>
          <p14:tracePt t="10196" x="4895850" y="1514475"/>
          <p14:tracePt t="10213" x="4886325" y="1543050"/>
          <p14:tracePt t="10230" x="4886325" y="1557338"/>
          <p14:tracePt t="10246" x="4876800" y="1566863"/>
          <p14:tracePt t="10263" x="4872038" y="1571625"/>
          <p14:tracePt t="10280" x="4862513" y="1585913"/>
          <p14:tracePt t="10296" x="4857750" y="1595438"/>
          <p14:tracePt t="10313" x="4848225" y="1609725"/>
          <p14:tracePt t="10330" x="4838700" y="1624013"/>
          <p14:tracePt t="10346" x="4814888" y="1643063"/>
          <p14:tracePt t="10363" x="4805363" y="1666875"/>
          <p14:tracePt t="10380" x="4786313" y="1676400"/>
          <p14:tracePt t="10397" x="4772025" y="1700213"/>
          <p14:tracePt t="10413" x="4748213" y="1719263"/>
          <p14:tracePt t="10430" x="4743450" y="1728788"/>
          <p14:tracePt t="10447" x="4738688" y="1733550"/>
          <p14:tracePt t="10463" x="4729163" y="1743075"/>
          <p14:tracePt t="10479" x="4719638" y="1747838"/>
          <p14:tracePt t="10496" x="4710113" y="1747838"/>
          <p14:tracePt t="10513" x="4700588" y="1747838"/>
          <p14:tracePt t="10530" x="4672013" y="1747838"/>
          <p14:tracePt t="10546" x="4648200" y="1738313"/>
          <p14:tracePt t="10563" x="4619625" y="1724025"/>
          <p14:tracePt t="10580" x="4581525" y="1704975"/>
          <p14:tracePt t="10596" x="4519613" y="1681163"/>
          <p14:tracePt t="10613" x="4481513" y="1666875"/>
          <p14:tracePt t="10630" x="4457700" y="1652588"/>
          <p14:tracePt t="10647" x="4424363" y="1628775"/>
          <p14:tracePt t="10663" x="4414838" y="1614488"/>
          <p14:tracePt t="10680" x="4395788" y="1581150"/>
          <p14:tracePt t="10696" x="4376738" y="1528763"/>
          <p14:tracePt t="10713" x="4367213" y="1443038"/>
          <p14:tracePt t="10730" x="4367213" y="1409700"/>
          <p14:tracePt t="10746" x="4371975" y="1371600"/>
          <p14:tracePt t="10763" x="4376738" y="1338263"/>
          <p14:tracePt t="10780" x="4395788" y="1304925"/>
          <p14:tracePt t="10796" x="4405313" y="1281113"/>
          <p14:tracePt t="10813" x="4424363" y="1257300"/>
          <p14:tracePt t="10830" x="4452938" y="1223963"/>
          <p14:tracePt t="10847" x="4476750" y="1200150"/>
          <p14:tracePt t="10863" x="4505325" y="1171575"/>
          <p14:tracePt t="10880" x="4529138" y="1157288"/>
          <p14:tracePt t="10896" x="4562475" y="1133475"/>
          <p14:tracePt t="10913" x="4586288" y="1119188"/>
          <p14:tracePt t="10930" x="4610100" y="1109663"/>
          <p14:tracePt t="10946" x="4629150" y="1109663"/>
          <p14:tracePt t="10963" x="4662488" y="1109663"/>
          <p14:tracePt t="10980" x="4686300" y="1114425"/>
          <p14:tracePt t="10996" x="4705350" y="1123950"/>
          <p14:tracePt t="11014" x="4729163" y="1133475"/>
          <p14:tracePt t="11030" x="4748213" y="1143000"/>
          <p14:tracePt t="11046" x="4757738" y="1152525"/>
          <p14:tracePt t="11063" x="4776788" y="1171575"/>
          <p14:tracePt t="11080" x="4791075" y="1190625"/>
          <p14:tracePt t="11096" x="4800600" y="1214438"/>
          <p14:tracePt t="11113" x="4814888" y="1247775"/>
          <p14:tracePt t="11129" x="4819650" y="1276350"/>
          <p14:tracePt t="11146" x="4824413" y="1333500"/>
          <p14:tracePt t="11163" x="4833938" y="1366838"/>
          <p14:tracePt t="11180" x="4833938" y="1409700"/>
          <p14:tracePt t="11197" x="4833938" y="1457325"/>
          <p14:tracePt t="11213" x="4833938" y="1476375"/>
          <p14:tracePt t="11230" x="4833938" y="1500188"/>
          <p14:tracePt t="11246" x="4833938" y="1514475"/>
          <p14:tracePt t="11263" x="4824413" y="1533525"/>
          <p14:tracePt t="11280" x="4819650" y="1547813"/>
          <p14:tracePt t="11296" x="4814888" y="1557338"/>
          <p14:tracePt t="11313" x="4805363" y="1566863"/>
          <p14:tracePt t="11330" x="4781550" y="1595438"/>
          <p14:tracePt t="11346" x="4767263" y="1619250"/>
          <p14:tracePt t="11363" x="4748213" y="1633538"/>
          <p14:tracePt t="11380" x="4724400" y="1657350"/>
          <p14:tracePt t="11396" x="4691063" y="1700213"/>
          <p14:tracePt t="11413" x="4667250" y="1724025"/>
          <p14:tracePt t="11430" x="4633913" y="1747838"/>
          <p14:tracePt t="11446" x="4600575" y="1766888"/>
          <p14:tracePt t="11463" x="4581525" y="1771650"/>
          <p14:tracePt t="11479" x="4557713" y="1771650"/>
          <p14:tracePt t="11496" x="4538663" y="1771650"/>
          <p14:tracePt t="11513" x="4505325" y="1762125"/>
          <p14:tracePt t="11530" x="4481513" y="1747838"/>
          <p14:tracePt t="11547" x="4457700" y="1714500"/>
          <p14:tracePt t="11563" x="4429125" y="1676400"/>
          <p14:tracePt t="11580" x="4391025" y="1604963"/>
          <p14:tracePt t="11596" x="4371975" y="1552575"/>
          <p14:tracePt t="11613" x="4357688" y="1500188"/>
          <p14:tracePt t="11630" x="4352925" y="1438275"/>
          <p14:tracePt t="11646" x="4352925" y="1366838"/>
          <p14:tracePt t="11663" x="4362450" y="1319213"/>
          <p14:tracePt t="11680" x="4371975" y="1285875"/>
          <p14:tracePt t="11696" x="4395788" y="1247775"/>
          <p14:tracePt t="11713" x="4419600" y="1223963"/>
          <p14:tracePt t="11729" x="4443413" y="1200150"/>
          <p14:tracePt t="11746" x="4467225" y="1185863"/>
          <p14:tracePt t="11763" x="4514850" y="1147763"/>
          <p14:tracePt t="11779" x="4538663" y="1128713"/>
          <p14:tracePt t="11796" x="4562475" y="1123950"/>
          <p14:tracePt t="11813" x="4591050" y="1123950"/>
          <p14:tracePt t="11829" x="4619625" y="1123950"/>
          <p14:tracePt t="11846" x="4652963" y="1133475"/>
          <p14:tracePt t="11863" x="4681538" y="1147763"/>
          <p14:tracePt t="11880" x="4738688" y="1176338"/>
          <p14:tracePt t="11896" x="4767263" y="1190625"/>
          <p14:tracePt t="11913" x="4795838" y="1219200"/>
          <p14:tracePt t="11930" x="4829175" y="1243013"/>
          <p14:tracePt t="11946" x="4857750" y="1276350"/>
          <p14:tracePt t="11963" x="4876800" y="1304925"/>
          <p14:tracePt t="11980" x="4895850" y="1343025"/>
          <p14:tracePt t="11996" x="4900613" y="1371600"/>
          <p14:tracePt t="11998" x="4905375" y="1390650"/>
          <p14:tracePt t="12013" x="4910138" y="1414463"/>
          <p14:tracePt t="12030" x="4910138" y="1433513"/>
          <p14:tracePt t="12046" x="4910138" y="1447800"/>
          <p14:tracePt t="12063" x="4910138" y="1471613"/>
          <p14:tracePt t="12080" x="4910138" y="1485900"/>
          <p14:tracePt t="12096" x="4910138" y="1495425"/>
          <p14:tracePt t="12113" x="4905375" y="1504950"/>
          <p14:tracePt t="12129" x="4895850" y="1538288"/>
          <p14:tracePt t="12146" x="4876800" y="1562100"/>
          <p14:tracePt t="12163" x="4857750" y="1585913"/>
          <p14:tracePt t="12179" x="4848225" y="1600200"/>
          <p14:tracePt t="12196" x="4829175" y="1614488"/>
          <p14:tracePt t="12213" x="4814888" y="1628775"/>
          <p14:tracePt t="12229" x="4800600" y="1633538"/>
          <p14:tracePt t="12246" x="4772025" y="1643063"/>
          <p14:tracePt t="12263" x="4757738" y="1647825"/>
          <p14:tracePt t="12280" x="4748213" y="1652588"/>
          <p14:tracePt t="12296" x="4733925" y="1662113"/>
          <p14:tracePt t="12313" x="4719638" y="1671638"/>
          <p14:tracePt t="12329" x="4710113" y="1676400"/>
          <p14:tracePt t="12346" x="4691063" y="1681163"/>
          <p14:tracePt t="12363" x="4676775" y="1690688"/>
          <p14:tracePt t="12379" x="4657725" y="1700213"/>
          <p14:tracePt t="12396" x="4643438" y="1700213"/>
          <p14:tracePt t="12413" x="4619625" y="1700213"/>
          <p14:tracePt t="12430" x="4591050" y="1700213"/>
          <p14:tracePt t="12446" x="4567238" y="1695450"/>
          <p14:tracePt t="12463" x="4543425" y="1681163"/>
          <p14:tracePt t="12479" x="4519613" y="1671638"/>
          <p14:tracePt t="12496" x="4491038" y="1643063"/>
          <p14:tracePt t="12513" x="4476750" y="1619250"/>
          <p14:tracePt t="12529" x="4462463" y="1595438"/>
          <p14:tracePt t="12546" x="4448175" y="1571625"/>
          <p14:tracePt t="12563" x="4429125" y="1533525"/>
          <p14:tracePt t="12579" x="4424363" y="1504950"/>
          <p14:tracePt t="12596" x="4419600" y="1481138"/>
          <p14:tracePt t="12613" x="4419600" y="1438275"/>
          <p14:tracePt t="12629" x="4419600" y="1371600"/>
          <p14:tracePt t="12646" x="4424363" y="1328738"/>
          <p14:tracePt t="12663" x="4429125" y="1300163"/>
          <p14:tracePt t="12679" x="4443413" y="1257300"/>
          <p14:tracePt t="12696" x="4448175" y="1243013"/>
          <p14:tracePt t="12713" x="4457700" y="1219200"/>
          <p14:tracePt t="12729" x="4476750" y="1209675"/>
          <p14:tracePt t="12746" x="4495800" y="1190625"/>
          <p14:tracePt t="12763" x="4514850" y="1171575"/>
          <p14:tracePt t="12780" x="4524375" y="1162050"/>
          <p14:tracePt t="12796" x="4543425" y="1152525"/>
          <p14:tracePt t="12813" x="4576763" y="1143000"/>
          <p14:tracePt t="12829" x="4600575" y="1133475"/>
          <p14:tracePt t="12846" x="4619625" y="1133475"/>
          <p14:tracePt t="12863" x="4648200" y="1133475"/>
          <p14:tracePt t="12879" x="4667250" y="1133475"/>
          <p14:tracePt t="12896" x="4691063" y="1143000"/>
          <p14:tracePt t="12913" x="4710113" y="1147763"/>
          <p14:tracePt t="12929" x="4738688" y="1157288"/>
          <p14:tracePt t="12946" x="4752975" y="1166813"/>
          <p14:tracePt t="12963" x="4767263" y="1185863"/>
          <p14:tracePt t="12979" x="4781550" y="1195388"/>
          <p14:tracePt t="12996" x="4795838" y="1214438"/>
          <p14:tracePt t="13013" x="4810125" y="1228725"/>
          <p14:tracePt t="13029" x="4824413" y="1247775"/>
          <p14:tracePt t="13046" x="4848225" y="1295400"/>
          <p14:tracePt t="13063" x="4862513" y="1323975"/>
          <p14:tracePt t="13079" x="4867275" y="1352550"/>
          <p14:tracePt t="13096" x="4876800" y="1385888"/>
          <p14:tracePt t="13113" x="4891088" y="1419225"/>
          <p14:tracePt t="13129" x="4895850" y="1438275"/>
          <p14:tracePt t="13146" x="4895850" y="1462088"/>
          <p14:tracePt t="13163" x="4895850" y="1476375"/>
          <p14:tracePt t="13180" x="4895850" y="1509713"/>
          <p14:tracePt t="13196" x="4895850" y="1524000"/>
          <p14:tracePt t="13213" x="4895850" y="1538288"/>
          <p14:tracePt t="13230" x="4886325" y="1571625"/>
          <p14:tracePt t="13246" x="4872038" y="1585913"/>
          <p14:tracePt t="13263" x="4872038" y="1595438"/>
          <p14:tracePt t="13279" x="4872038" y="1604963"/>
          <p14:tracePt t="13296" x="4872038" y="1614488"/>
          <p14:tracePt t="13313" x="4862513" y="1633538"/>
          <p14:tracePt t="13329" x="4857750" y="1647825"/>
          <p14:tracePt t="13346" x="4852988" y="1657350"/>
          <p14:tracePt t="13363" x="4833938" y="1676400"/>
          <p14:tracePt t="13379" x="4819650" y="1690688"/>
          <p14:tracePt t="13396" x="4805363" y="1704975"/>
          <p14:tracePt t="13413" x="4795838" y="1714500"/>
          <p14:tracePt t="13429" x="4791075" y="1719263"/>
          <p14:tracePt t="13446" x="4786313" y="1724025"/>
          <p14:tracePt t="13479" x="4776788" y="1733550"/>
          <p14:tracePt t="13496" x="4767263" y="1743075"/>
          <p14:tracePt t="13513" x="4757738" y="1747838"/>
          <p14:tracePt t="13529" x="4733925" y="1762125"/>
          <p14:tracePt t="13546" x="4700588" y="1771650"/>
          <p14:tracePt t="13563" x="4676775" y="1776413"/>
          <p14:tracePt t="13579" x="4662488" y="1785938"/>
          <p14:tracePt t="13596" x="4652963" y="1785938"/>
          <p14:tracePt t="13613" x="4619625" y="1785938"/>
          <p14:tracePt t="13629" x="4605338" y="1785938"/>
          <p14:tracePt t="13646" x="4586288" y="1785938"/>
          <p14:tracePt t="13663" x="4543425" y="1771650"/>
          <p14:tracePt t="13679" x="4519613" y="1752600"/>
          <p14:tracePt t="13696" x="4495800" y="1728788"/>
          <p14:tracePt t="13713" x="4471988" y="1704975"/>
          <p14:tracePt t="13729" x="4433888" y="1647825"/>
          <p14:tracePt t="13746" x="4410075" y="1609725"/>
          <p14:tracePt t="13763" x="4391025" y="1576388"/>
          <p14:tracePt t="13779" x="4371975" y="1543050"/>
          <p14:tracePt t="13796" x="4357688" y="1509713"/>
          <p14:tracePt t="13813" x="4348163" y="1471613"/>
          <p14:tracePt t="13829" x="4348163" y="1423988"/>
          <p14:tracePt t="13846" x="4362450" y="1285875"/>
          <p14:tracePt t="13863" x="4381500" y="1214438"/>
          <p14:tracePt t="13879" x="4405313" y="1162050"/>
          <p14:tracePt t="13896" x="4414838" y="1133475"/>
          <p14:tracePt t="13913" x="4438650" y="1104900"/>
          <p14:tracePt t="13929" x="4457700" y="1085850"/>
          <p14:tracePt t="13946" x="4481513" y="1071563"/>
          <p14:tracePt t="13963" x="4519613" y="1062038"/>
          <p14:tracePt t="13979" x="4581525" y="1066800"/>
          <p14:tracePt t="13996" x="4619625" y="1076325"/>
          <p14:tracePt t="14013" x="4657725" y="1114425"/>
          <p14:tracePt t="14030" x="4729163" y="1252538"/>
          <p14:tracePt t="14046" x="4762500" y="1338263"/>
          <p14:tracePt t="14063" x="4776788" y="1409700"/>
          <p14:tracePt t="14079" x="4781550" y="1481138"/>
          <p14:tracePt t="14096" x="4772025" y="1609725"/>
          <p14:tracePt t="14113" x="4767263" y="1662113"/>
          <p14:tracePt t="14129" x="4752975" y="1695450"/>
          <p14:tracePt t="14146" x="4752975" y="1719263"/>
          <p14:tracePt t="14163" x="4752975" y="1738313"/>
          <p14:tracePt t="14179" x="4752975" y="1747838"/>
          <p14:tracePt t="14196" x="4752975" y="1752600"/>
          <p14:tracePt t="14213" x="4752975" y="1757363"/>
          <p14:tracePt t="14229" x="4752975" y="1766888"/>
          <p14:tracePt t="14272" x="4748213" y="1771650"/>
          <p14:tracePt t="14280" x="4743450" y="1776413"/>
          <p14:tracePt t="14296" x="4738688" y="1785938"/>
          <p14:tracePt t="14313" x="4733925" y="1790700"/>
          <p14:tracePt t="14530" x="4791075" y="1781175"/>
          <p14:tracePt t="14537" x="4872038" y="1757363"/>
          <p14:tracePt t="14546" x="4972050" y="1728788"/>
          <p14:tracePt t="14563" x="5133975" y="1690688"/>
          <p14:tracePt t="14580" x="5257800" y="1666875"/>
          <p14:tracePt t="14596" x="5353050" y="1657350"/>
          <p14:tracePt t="14613" x="5395913" y="1657350"/>
          <p14:tracePt t="14629" x="5419725" y="1657350"/>
          <p14:tracePt t="14646" x="5429250" y="1657350"/>
          <p14:tracePt t="14663" x="5438775" y="1657350"/>
          <p14:tracePt t="14679" x="5448300" y="1657350"/>
          <p14:tracePt t="16607" x="5472113" y="1652588"/>
          <p14:tracePt t="16615" x="5495925" y="1647825"/>
          <p14:tracePt t="16622" x="5534025" y="1633538"/>
          <p14:tracePt t="16629" x="5572125" y="1624013"/>
          <p14:tracePt t="16646" x="5653088" y="1614488"/>
          <p14:tracePt t="16663" x="5724525" y="1600200"/>
          <p14:tracePt t="16680" x="5824538" y="1600200"/>
          <p14:tracePt t="16712" x="6010275" y="1619250"/>
          <p14:tracePt t="16746" x="6181725" y="1647825"/>
          <p14:tracePt t="16762" x="6234113" y="1657350"/>
          <p14:tracePt t="16779" x="6276975" y="1662113"/>
          <p14:tracePt t="16796" x="6324600" y="1676400"/>
          <p14:tracePt t="16812" x="6424613" y="1695450"/>
          <p14:tracePt t="16829" x="6477000" y="1709738"/>
          <p14:tracePt t="16846" x="6529388" y="1728788"/>
          <p14:tracePt t="16863" x="6605588" y="1743075"/>
          <p14:tracePt t="16879" x="6643688" y="1743075"/>
          <p14:tracePt t="16896" x="6686550" y="1747838"/>
          <p14:tracePt t="16913" x="6734175" y="1762125"/>
          <p14:tracePt t="16929" x="6805613" y="1776413"/>
          <p14:tracePt t="16946" x="6853238" y="1781175"/>
          <p14:tracePt t="16963" x="6891338" y="1785938"/>
          <p14:tracePt t="16979" x="6934200" y="1800225"/>
          <p14:tracePt t="16996" x="6986588" y="1800225"/>
          <p14:tracePt t="17013" x="7019925" y="1800225"/>
          <p14:tracePt t="17029" x="7038975" y="1790700"/>
          <p14:tracePt t="17046" x="7062788" y="1785938"/>
          <p14:tracePt t="17063" x="7096125" y="1771650"/>
          <p14:tracePt t="17079" x="7119938" y="1757363"/>
          <p14:tracePt t="17096" x="7134225" y="1743075"/>
          <p14:tracePt t="17113" x="7158038" y="1719263"/>
          <p14:tracePt t="17129" x="7167563" y="1700213"/>
          <p14:tracePt t="17146" x="7177088" y="1681163"/>
          <p14:tracePt t="17163" x="7181850" y="1652588"/>
          <p14:tracePt t="17179" x="7181850" y="1600200"/>
          <p14:tracePt t="17196" x="7181850" y="1566863"/>
          <p14:tracePt t="17213" x="7177088" y="1533525"/>
          <p14:tracePt t="17229" x="7172325" y="1504950"/>
          <p14:tracePt t="17246" x="7158038" y="1466850"/>
          <p14:tracePt t="17262" x="7143750" y="1443038"/>
          <p14:tracePt t="17279" x="7124700" y="1428750"/>
          <p14:tracePt t="17296" x="7062788" y="1390650"/>
          <p14:tracePt t="17312" x="7005638" y="1362075"/>
          <p14:tracePt t="17329" x="6934200" y="1338263"/>
          <p14:tracePt t="17346" x="6872288" y="1323975"/>
          <p14:tracePt t="17363" x="6772275" y="1295400"/>
          <p14:tracePt t="17379" x="6710363" y="1290638"/>
          <p14:tracePt t="17396" x="6619875" y="1281113"/>
          <p14:tracePt t="17413" x="6524625" y="1266825"/>
          <p14:tracePt t="17429" x="6396038" y="1252538"/>
          <p14:tracePt t="17446" x="6338888" y="1252538"/>
          <p14:tracePt t="17462" x="6286500" y="1252538"/>
          <p14:tracePt t="17479" x="6215063" y="1252538"/>
          <p14:tracePt t="17496" x="6162675" y="1252538"/>
          <p14:tracePt t="17513" x="6105525" y="1252538"/>
          <p14:tracePt t="17529" x="6038850" y="1252538"/>
          <p14:tracePt t="17546" x="5948363" y="1252538"/>
          <p14:tracePt t="17562" x="5910263" y="1252538"/>
          <p14:tracePt t="17579" x="5857875" y="1262063"/>
          <p14:tracePt t="17596" x="5810250" y="1266825"/>
          <p14:tracePt t="17612" x="5734050" y="1271588"/>
          <p14:tracePt t="17629" x="5691188" y="1285875"/>
          <p14:tracePt t="17646" x="5648325" y="1290638"/>
          <p14:tracePt t="17663" x="5614988" y="1295400"/>
          <p14:tracePt t="17679" x="5567363" y="1323975"/>
          <p14:tracePt t="17696" x="5538788" y="1333500"/>
          <p14:tracePt t="17712" x="5514975" y="1352550"/>
          <p14:tracePt t="17729" x="5481638" y="1376363"/>
          <p14:tracePt t="17746" x="5472113" y="1385888"/>
          <p14:tracePt t="17762" x="5457825" y="1400175"/>
          <p14:tracePt t="17779" x="5438775" y="1414463"/>
          <p14:tracePt t="17796" x="5405438" y="1452563"/>
          <p14:tracePt t="17812" x="5386388" y="1466850"/>
          <p14:tracePt t="17829" x="5372100" y="1485900"/>
          <p14:tracePt t="17846" x="5362575" y="1495425"/>
          <p14:tracePt t="17863" x="5353050" y="1504950"/>
          <p14:tracePt t="17879" x="5348288" y="1509713"/>
          <p14:tracePt t="17896" x="5343525" y="1509713"/>
          <p14:tracePt t="17929" x="5343525" y="1514475"/>
          <p14:tracePt t="17946" x="5343525" y="1519238"/>
          <p14:tracePt t="17963" x="5343525" y="1528763"/>
          <p14:tracePt t="17979" x="5348288" y="1538288"/>
          <p14:tracePt t="17996" x="5353050" y="1543050"/>
          <p14:tracePt t="18013" x="5362575" y="1547813"/>
          <p14:tracePt t="18029" x="5376863" y="1552575"/>
          <p14:tracePt t="18046" x="5410200" y="1562100"/>
          <p14:tracePt t="18063" x="5434013" y="1571625"/>
          <p14:tracePt t="18079" x="5462588" y="1571625"/>
          <p14:tracePt t="18096" x="5519738" y="1571625"/>
          <p14:tracePt t="18113" x="5567363" y="1581150"/>
          <p14:tracePt t="18129" x="5614988" y="1585913"/>
          <p14:tracePt t="18146" x="5667375" y="1590675"/>
          <p14:tracePt t="18163" x="5729288" y="1604963"/>
          <p14:tracePt t="18179" x="5762625" y="1609725"/>
          <p14:tracePt t="18196" x="5791200" y="1609725"/>
          <p14:tracePt t="18212" x="5819775" y="1609725"/>
          <p14:tracePt t="18229" x="5867400" y="1609725"/>
          <p14:tracePt t="18246" x="5900738" y="1609725"/>
          <p14:tracePt t="18262" x="5938838" y="1609725"/>
          <p14:tracePt t="18279" x="5986463" y="1609725"/>
          <p14:tracePt t="18296" x="6019800" y="1604963"/>
          <p14:tracePt t="18312" x="6043613" y="1590675"/>
          <p14:tracePt t="18329" x="6067425" y="1585913"/>
          <p14:tracePt t="18346" x="6086475" y="1585913"/>
          <p14:tracePt t="18362" x="6096000" y="1585913"/>
          <p14:tracePt t="18379" x="6110288" y="1585913"/>
          <p14:tracePt t="18396" x="6119813" y="1585913"/>
          <p14:tracePt t="18412" x="6129338" y="1585913"/>
          <p14:tracePt t="19168" x="6081713" y="1700213"/>
          <p14:tracePt t="19175" x="5986463" y="1857375"/>
          <p14:tracePt t="19183" x="5881688" y="1995488"/>
          <p14:tracePt t="19196" x="5762625" y="2143125"/>
          <p14:tracePt t="19212" x="5224463" y="2690813"/>
          <p14:tracePt t="19229" x="4810125" y="3009900"/>
          <p14:tracePt t="19246" x="4438650" y="3271838"/>
          <p14:tracePt t="19279" x="3771900" y="3719513"/>
          <p14:tracePt t="19313" x="3514725" y="3824288"/>
          <p14:tracePt t="19329" x="3424238" y="3857625"/>
          <p14:tracePt t="19346" x="3381375" y="3862388"/>
          <p14:tracePt t="19362" x="3343275" y="3876675"/>
          <p14:tracePt t="19379" x="3295650" y="3881438"/>
          <p14:tracePt t="19396" x="3233738" y="3895725"/>
          <p14:tracePt t="19412" x="3200400" y="3900488"/>
          <p14:tracePt t="19429" x="3171825" y="3914775"/>
          <p14:tracePt t="19446" x="3138488" y="3914775"/>
          <p14:tracePt t="19462" x="3090863" y="3924300"/>
          <p14:tracePt t="19479" x="3062288" y="3929063"/>
          <p14:tracePt t="19496" x="3033713" y="3938588"/>
          <p14:tracePt t="19512" x="2995613" y="3948113"/>
          <p14:tracePt t="19529" x="2928938" y="3962400"/>
          <p14:tracePt t="19546" x="2876550" y="3962400"/>
          <p14:tracePt t="19563" x="2824163" y="3962400"/>
          <p14:tracePt t="19579" x="2757488" y="3948113"/>
          <p14:tracePt t="19596" x="2719388" y="3943350"/>
          <p14:tracePt t="19612" x="2686050" y="3929063"/>
          <p14:tracePt t="19629" x="2652713" y="3919538"/>
          <p14:tracePt t="19646" x="2614613" y="3905250"/>
          <p14:tracePt t="19662" x="2590800" y="3895725"/>
          <p14:tracePt t="19679" x="2576513" y="3890963"/>
          <p14:tracePt t="19696" x="2566988" y="3886200"/>
          <p14:tracePt t="19712" x="2562225" y="3886200"/>
          <p14:tracePt t="20028" x="2552700" y="3886200"/>
          <p14:tracePt t="20035" x="2533650" y="3886200"/>
          <p14:tracePt t="20046" x="2514600" y="3886200"/>
          <p14:tracePt t="20062" x="2486025" y="3886200"/>
          <p14:tracePt t="20096" x="2414588" y="3886200"/>
          <p14:tracePt t="20129" x="2343150" y="3871913"/>
          <p14:tracePt t="20146" x="2324100" y="3867150"/>
          <p14:tracePt t="20162" x="2300288" y="3867150"/>
          <p14:tracePt t="20179" x="2290763" y="3862388"/>
          <p14:tracePt t="20196" x="2281238" y="3857625"/>
          <p14:tracePt t="20212" x="2271713" y="3857625"/>
          <p14:tracePt t="20229" x="2266950" y="3857625"/>
          <p14:tracePt t="20245" x="2257425" y="3857625"/>
          <p14:tracePt t="20262" x="2233613" y="3857625"/>
          <p14:tracePt t="20279" x="2205038" y="3871913"/>
          <p14:tracePt t="20296" x="2171700" y="3881438"/>
          <p14:tracePt t="20313" x="2124075" y="3905250"/>
          <p14:tracePt t="20329" x="2095500" y="3919538"/>
          <p14:tracePt t="20346" x="2081213" y="3929063"/>
          <p14:tracePt t="20362" x="2066925" y="3933825"/>
          <p14:tracePt t="20379" x="2033588" y="3943350"/>
          <p14:tracePt t="20395" x="1995488" y="3962400"/>
          <p14:tracePt t="20412" x="1943100" y="3976688"/>
          <p14:tracePt t="20429" x="1881188" y="3990975"/>
          <p14:tracePt t="20445" x="1804988" y="3995738"/>
          <p14:tracePt t="20462" x="1771650" y="3995738"/>
          <p14:tracePt t="20479" x="1743075" y="3995738"/>
          <p14:tracePt t="20495" x="1714500" y="3995738"/>
          <p14:tracePt t="20497" x="1700213" y="3990975"/>
          <p14:tracePt t="20512" x="1681163" y="3986213"/>
          <p14:tracePt t="20529" x="1657350" y="3971925"/>
          <p14:tracePt t="20545" x="1638300" y="3962400"/>
          <p14:tracePt t="20562" x="1619250" y="3933825"/>
          <p14:tracePt t="20579" x="1604963" y="3900488"/>
          <p14:tracePt t="20595" x="1600200" y="3867150"/>
          <p14:tracePt t="20612" x="1600200" y="3848100"/>
          <p14:tracePt t="20629" x="1600200" y="3829050"/>
          <p14:tracePt t="20646" x="1600200" y="3819525"/>
          <p14:tracePt t="20662" x="1600200" y="3814763"/>
          <p14:tracePt t="20679" x="1600200" y="3810000"/>
          <p14:tracePt t="20695" x="1600200" y="3805238"/>
          <p14:tracePt t="20724" x="1600200" y="3800475"/>
          <p14:tracePt t="20731" x="1600200" y="3795713"/>
          <p14:tracePt t="20746" x="1600200" y="3781425"/>
          <p14:tracePt t="20762" x="1604963" y="3771900"/>
          <p14:tracePt t="20779" x="1619250" y="3752850"/>
          <p14:tracePt t="20795" x="1638300" y="3733800"/>
          <p14:tracePt t="20812" x="1666875" y="3709988"/>
          <p14:tracePt t="20829" x="1676400" y="3700463"/>
          <p14:tracePt t="20846" x="1681163" y="3695700"/>
          <p14:tracePt t="20862" x="1681163" y="3690938"/>
          <p14:tracePt t="20895" x="1676400" y="3690938"/>
          <p14:tracePt t="20912" x="1647825" y="3695700"/>
          <p14:tracePt t="20929" x="1600200" y="3709988"/>
          <p14:tracePt t="20946" x="1571625" y="3719513"/>
          <p14:tracePt t="20962" x="1533525" y="3724275"/>
          <p14:tracePt t="20979" x="1509713" y="3733800"/>
          <p14:tracePt t="20995" x="1485900" y="3733800"/>
          <p14:tracePt t="21012" x="1471613" y="3733800"/>
          <p14:tracePt t="21029" x="1447800" y="3733800"/>
          <p14:tracePt t="21045" x="1438275" y="3743325"/>
          <p14:tracePt t="21062" x="1409700" y="3748088"/>
          <p14:tracePt t="21079" x="1400175" y="3752850"/>
          <p14:tracePt t="21095" x="1385888" y="3757613"/>
          <p14:tracePt t="21112" x="1362075" y="3762375"/>
          <p14:tracePt t="21129" x="1328738" y="3771900"/>
          <p14:tracePt t="21145" x="1300163" y="3781425"/>
          <p14:tracePt t="21162" x="1262063" y="3790950"/>
          <p14:tracePt t="21179" x="1243013" y="3790950"/>
          <p14:tracePt t="21195" x="1233488" y="3790950"/>
          <p14:tracePt t="21212" x="1223963" y="3790950"/>
          <p14:tracePt t="21229" x="1219200" y="3790950"/>
          <p14:tracePt t="21245" x="1209675" y="3790950"/>
          <p14:tracePt t="21262" x="1204913" y="3790950"/>
          <p14:tracePt t="21370" x="1209675" y="3790950"/>
          <p14:tracePt t="21385" x="1219200" y="3790950"/>
          <p14:tracePt t="21392" x="1223963" y="3790950"/>
          <p14:tracePt t="21399" x="1233488" y="3790950"/>
          <p14:tracePt t="21412" x="1247775" y="3790950"/>
          <p14:tracePt t="21429" x="1290638" y="3786188"/>
          <p14:tracePt t="21445" x="1328738" y="3771900"/>
          <p14:tracePt t="21462" x="1357313" y="3771900"/>
          <p14:tracePt t="21479" x="1395413" y="3771900"/>
          <p14:tracePt t="21495" x="1423988" y="3767138"/>
          <p14:tracePt t="21512" x="1452563" y="3767138"/>
          <p14:tracePt t="21529" x="1481138" y="3767138"/>
          <p14:tracePt t="21546" x="1543050" y="3767138"/>
          <p14:tracePt t="21562" x="1595438" y="3767138"/>
          <p14:tracePt t="21579" x="1643063" y="3767138"/>
          <p14:tracePt t="21595" x="1709738" y="3767138"/>
          <p14:tracePt t="21612" x="1804988" y="3762375"/>
          <p14:tracePt t="21629" x="1857375" y="3752850"/>
          <p14:tracePt t="21646" x="1909763" y="3743325"/>
          <p14:tracePt t="21662" x="1943100" y="3743325"/>
          <p14:tracePt t="21679" x="2019300" y="3733800"/>
          <p14:tracePt t="21695" x="2076450" y="3733800"/>
          <p14:tracePt t="21712" x="2143125" y="3733800"/>
          <p14:tracePt t="21729" x="2271713" y="3733800"/>
          <p14:tracePt t="21745" x="2338388" y="3733800"/>
          <p14:tracePt t="21762" x="2395538" y="3733800"/>
          <p14:tracePt t="21779" x="2466975" y="3729038"/>
          <p14:tracePt t="21795" x="2571750" y="3719513"/>
          <p14:tracePt t="21812" x="2643188" y="3714750"/>
          <p14:tracePt t="21829" x="2709863" y="3714750"/>
          <p14:tracePt t="21845" x="2762250" y="3705225"/>
          <p14:tracePt t="21862" x="2814638" y="3700463"/>
          <p14:tracePt t="21879" x="2852738" y="3700463"/>
          <p14:tracePt t="21896" x="2886075" y="3700463"/>
          <p14:tracePt t="21913" x="2938463" y="3700463"/>
          <p14:tracePt t="21929" x="2981325" y="3700463"/>
          <p14:tracePt t="21945" x="3019425" y="3700463"/>
          <p14:tracePt t="21962" x="3062288" y="3700463"/>
          <p14:tracePt t="21979" x="3109913" y="3700463"/>
          <p14:tracePt t="21996" x="3138488" y="3700463"/>
          <p14:tracePt t="22012" x="3157538" y="3700463"/>
          <p14:tracePt t="22029" x="3167063" y="3700463"/>
          <p14:tracePt t="22045" x="3186113" y="3700463"/>
          <p14:tracePt t="22062" x="3195638" y="3700463"/>
          <p14:tracePt t="22079" x="3200400" y="3700463"/>
          <p14:tracePt t="22095" x="3205163" y="3700463"/>
          <p14:tracePt t="22170" x="3209925" y="3700463"/>
          <p14:tracePt t="22625" x="3209925" y="3719513"/>
          <p14:tracePt t="22633" x="3195638" y="3757613"/>
          <p14:tracePt t="22645" x="3181350" y="3790950"/>
          <p14:tracePt t="22662" x="3109913" y="3910013"/>
          <p14:tracePt t="22679" x="3057525" y="3967163"/>
          <p14:tracePt t="22695" x="3009900" y="4000500"/>
          <p14:tracePt t="22712" x="2957513" y="4029075"/>
          <p14:tracePt t="22745" x="2824163" y="4086225"/>
          <p14:tracePt t="22779" x="2700338" y="4129088"/>
          <p14:tracePt t="22795" x="2638425" y="4143375"/>
          <p14:tracePt t="22812" x="2586038" y="4152900"/>
          <p14:tracePt t="22829" x="2538413" y="4152900"/>
          <p14:tracePt t="22846" x="2462213" y="4148138"/>
          <p14:tracePt t="22862" x="2424113" y="4143375"/>
          <p14:tracePt t="22879" x="2390775" y="4124325"/>
          <p14:tracePt t="22895" x="2366963" y="4119563"/>
          <p14:tracePt t="22912" x="2347913" y="4110038"/>
          <p14:tracePt t="22929" x="2338388" y="4105275"/>
          <p14:tracePt t="22945" x="2333625" y="4105275"/>
          <p14:tracePt t="22962" x="2328863" y="4105275"/>
          <p14:tracePt t="22979" x="2324100" y="4105275"/>
          <p14:tracePt t="23007" x="2324100" y="4100513"/>
          <p14:tracePt t="23014" x="2324100" y="4095750"/>
          <p14:tracePt t="23029" x="2357438" y="4086225"/>
          <p14:tracePt t="23045" x="2471738" y="4071938"/>
          <p14:tracePt t="23062" x="2600325" y="4052888"/>
          <p14:tracePt t="23079" x="2752725" y="4048125"/>
          <p14:tracePt t="23095" x="3024188" y="4029075"/>
          <p14:tracePt t="23112" x="3167063" y="4029075"/>
          <p14:tracePt t="23129" x="3324225" y="4043363"/>
          <p14:tracePt t="23145" x="3481388" y="4048125"/>
          <p14:tracePt t="23162" x="3652838" y="4076700"/>
          <p14:tracePt t="23179" x="3748088" y="4090988"/>
          <p14:tracePt t="23195" x="3838575" y="4100513"/>
          <p14:tracePt t="23212" x="3976688" y="4114800"/>
          <p14:tracePt t="23229" x="4057650" y="4119563"/>
          <p14:tracePt t="23245" x="4119563" y="4133850"/>
          <p14:tracePt t="23262" x="4162425" y="4133850"/>
          <p14:tracePt t="23279" x="4252913" y="4133850"/>
          <p14:tracePt t="23295" x="4314825" y="4133850"/>
          <p14:tracePt t="23312" x="4381500" y="4124325"/>
          <p14:tracePt t="23329" x="4433888" y="4114800"/>
          <p14:tracePt t="23345" x="4510088" y="4105275"/>
          <p14:tracePt t="23362" x="4548188" y="4100513"/>
          <p14:tracePt t="23379" x="4567238" y="4090988"/>
          <p14:tracePt t="23395" x="4591050" y="4090988"/>
          <p14:tracePt t="23412" x="4600575" y="4090988"/>
          <p14:tracePt t="23429" x="4610100" y="4090988"/>
          <p14:tracePt t="23445" x="4614863" y="4090988"/>
          <p14:tracePt t="23462" x="4619625" y="4090988"/>
          <p14:tracePt t="23785" x="4433888" y="4062413"/>
          <p14:tracePt t="23792" x="4176713" y="4033838"/>
          <p14:tracePt t="23800" x="3919538" y="4005263"/>
          <p14:tracePt t="23812" x="3614738" y="3976688"/>
          <p14:tracePt t="23829" x="2847975" y="3924300"/>
          <p14:tracePt t="23846" x="2495550" y="3900488"/>
          <p14:tracePt t="23862" x="2252663" y="3881438"/>
          <p14:tracePt t="23879" x="2105025" y="3857625"/>
          <p14:tracePt t="23895" x="2024063" y="3843338"/>
          <p14:tracePt t="23912" x="2009775" y="3838575"/>
          <p14:tracePt t="23929" x="1995488" y="3833813"/>
          <p14:tracePt t="23946" x="1985963" y="3833813"/>
          <p14:tracePt t="23962" x="1981200" y="3833813"/>
          <p14:tracePt t="23979" x="1966913" y="3833813"/>
          <p14:tracePt t="23995" x="1962150" y="3833813"/>
          <p14:tracePt t="24012" x="1957388" y="3833813"/>
          <p14:tracePt t="24232" x="1919288" y="3814763"/>
          <p14:tracePt t="24239" x="1866900" y="3786188"/>
          <p14:tracePt t="24247" x="1819275" y="3752850"/>
          <p14:tracePt t="24262" x="1738313" y="3709988"/>
          <p14:tracePt t="24279" x="1681163" y="3662363"/>
          <p14:tracePt t="24295" x="1633538" y="3629025"/>
          <p14:tracePt t="24312" x="1595438" y="3605213"/>
          <p14:tracePt t="24329" x="1543050" y="3586163"/>
          <p14:tracePt t="24345" x="1504950" y="3576638"/>
          <p14:tracePt t="24362" x="1471613" y="3576638"/>
          <p14:tracePt t="24379" x="1423988" y="3576638"/>
          <p14:tracePt t="24395" x="1385888" y="3581400"/>
          <p14:tracePt t="24412" x="1357313" y="3595688"/>
          <p14:tracePt t="24429" x="1333500" y="3605213"/>
          <p14:tracePt t="24446" x="1300163" y="3629025"/>
          <p14:tracePt t="24462" x="1266825" y="3667125"/>
          <p14:tracePt t="24479" x="1228725" y="3724275"/>
          <p14:tracePt t="24495" x="1200150" y="3771900"/>
          <p14:tracePt t="24497" x="1185863" y="3790950"/>
          <p14:tracePt t="24512" x="1176338" y="3824288"/>
          <p14:tracePt t="24529" x="1152525" y="3895725"/>
          <p14:tracePt t="24545" x="1138238" y="3990975"/>
          <p14:tracePt t="24562" x="1128713" y="4138613"/>
          <p14:tracePt t="24578" x="1128713" y="4186238"/>
          <p14:tracePt t="24595" x="1128713" y="4229100"/>
          <p14:tracePt t="24612" x="1133475" y="4267200"/>
          <p14:tracePt t="24629" x="1152525" y="4343400"/>
          <p14:tracePt t="24645" x="1166813" y="4419600"/>
          <p14:tracePt t="24662" x="1185863" y="4481513"/>
          <p14:tracePt t="24679" x="1204913" y="4519613"/>
          <p14:tracePt t="24695" x="1228725" y="4548188"/>
          <p14:tracePt t="24712" x="1243013" y="4562475"/>
          <p14:tracePt t="24729" x="1276350" y="4572000"/>
          <p14:tracePt t="24745" x="1319213" y="4581525"/>
          <p14:tracePt t="24762" x="1414463" y="4586288"/>
          <p14:tracePt t="24778" x="1481138" y="4586288"/>
          <p14:tracePt t="24795" x="1562100" y="4586288"/>
          <p14:tracePt t="24812" x="1681163" y="4552950"/>
          <p14:tracePt t="24829" x="1776413" y="4529138"/>
          <p14:tracePt t="24845" x="1852613" y="4500563"/>
          <p14:tracePt t="24862" x="1928813" y="4467225"/>
          <p14:tracePt t="24879" x="2014538" y="4414838"/>
          <p14:tracePt t="24895" x="2090738" y="4376738"/>
          <p14:tracePt t="24912" x="2147888" y="4338638"/>
          <p14:tracePt t="24929" x="2195513" y="4300538"/>
          <p14:tracePt t="24945" x="2252663" y="4248150"/>
          <p14:tracePt t="24962" x="2276475" y="4210050"/>
          <p14:tracePt t="24978" x="2305050" y="4143375"/>
          <p14:tracePt t="24996" x="2319338" y="4038600"/>
          <p14:tracePt t="25012" x="2319338" y="3976688"/>
          <p14:tracePt t="25029" x="2281238" y="3910013"/>
          <p14:tracePt t="25045" x="2214563" y="3800475"/>
          <p14:tracePt t="25062" x="2085975" y="3648075"/>
          <p14:tracePt t="25079" x="1995488" y="3562350"/>
          <p14:tracePt t="25096" x="1895475" y="3505200"/>
          <p14:tracePt t="25112" x="1776413" y="3462338"/>
          <p14:tracePt t="25129" x="1638300" y="3429000"/>
          <p14:tracePt t="25145" x="1543050" y="3424238"/>
          <p14:tracePt t="25162" x="1452563" y="3424238"/>
          <p14:tracePt t="25179" x="1323975" y="3443288"/>
          <p14:tracePt t="25195" x="1257300" y="3476625"/>
          <p14:tracePt t="25212" x="1200150" y="3529013"/>
          <p14:tracePt t="25228" x="1138238" y="3600450"/>
          <p14:tracePt t="25245" x="1071563" y="3686175"/>
          <p14:tracePt t="25262" x="1038225" y="3733800"/>
          <p14:tracePt t="25278" x="990600" y="3843338"/>
          <p14:tracePt t="25295" x="971550" y="3967163"/>
          <p14:tracePt t="25312" x="962025" y="4095750"/>
          <p14:tracePt t="25328" x="966788" y="4138613"/>
          <p14:tracePt t="25345" x="971550" y="4167188"/>
          <p14:tracePt t="25362" x="990600" y="4200525"/>
          <p14:tracePt t="25379" x="1019175" y="4229100"/>
          <p14:tracePt t="25395" x="1071563" y="4252913"/>
          <p14:tracePt t="25412" x="1157288" y="4276725"/>
          <p14:tracePt t="25429" x="1262063" y="4281488"/>
          <p14:tracePt t="25445" x="1304925" y="4281488"/>
          <p14:tracePt t="25462" x="1343025" y="4281488"/>
          <p14:tracePt t="25479" x="1357313" y="4281488"/>
          <p14:tracePt t="25495" x="1371600" y="4281488"/>
          <p14:tracePt t="25512" x="1376363" y="4281488"/>
          <p14:tracePt t="25529" x="1381125" y="4281488"/>
          <p14:tracePt t="25718" x="1414463" y="4324350"/>
          <p14:tracePt t="25732" x="1471613" y="4433888"/>
          <p14:tracePt t="25745" x="1519238" y="4510088"/>
          <p14:tracePt t="25762" x="1547813" y="4552950"/>
          <p14:tracePt t="25778" x="1562100" y="4581525"/>
          <p14:tracePt t="25795" x="1581150" y="4610100"/>
          <p14:tracePt t="25812" x="1585913" y="4624388"/>
          <p14:tracePt t="25828" x="1590675" y="4643438"/>
          <p14:tracePt t="25845" x="1595438" y="4667250"/>
          <p14:tracePt t="25862" x="1595438" y="4700588"/>
          <p14:tracePt t="25878" x="1595438" y="4719638"/>
          <p14:tracePt t="25895" x="1595438" y="4743450"/>
          <p14:tracePt t="25912" x="1585913" y="4752975"/>
          <p14:tracePt t="25928" x="1566863" y="4786313"/>
          <p14:tracePt t="25945" x="1547813" y="4810125"/>
          <p14:tracePt t="25962" x="1524000" y="4833938"/>
          <p14:tracePt t="25979" x="1476375" y="4867275"/>
          <p14:tracePt t="25995" x="1433513" y="4895850"/>
          <p14:tracePt t="26012" x="1400175" y="4905375"/>
          <p14:tracePt t="26029" x="1366838" y="4924425"/>
          <p14:tracePt t="26045" x="1314450" y="4948238"/>
          <p14:tracePt t="26062" x="1285875" y="4962525"/>
          <p14:tracePt t="26078" x="1262063" y="4972050"/>
          <p14:tracePt t="26095" x="1243013" y="4976813"/>
          <p14:tracePt t="26112" x="1223963" y="4986338"/>
          <p14:tracePt t="26128" x="1214438" y="4991100"/>
          <p14:tracePt t="26145" x="1209675" y="4991100"/>
          <p14:tracePt t="26162" x="1200150" y="4991100"/>
          <p14:tracePt t="26597" x="1214438" y="4991100"/>
          <p14:tracePt t="26603" x="1243013" y="4991100"/>
          <p14:tracePt t="26612" x="1266825" y="4986338"/>
          <p14:tracePt t="26628" x="1319213" y="4986338"/>
          <p14:tracePt t="26645" x="1366838" y="4986338"/>
          <p14:tracePt t="26662" x="1428750" y="4991100"/>
          <p14:tracePt t="26678" x="1466850" y="5005388"/>
          <p14:tracePt t="26712" x="1514475" y="5024438"/>
          <p14:tracePt t="26745" x="1552575" y="5033963"/>
          <p14:tracePt t="26762" x="1571625" y="5038725"/>
          <p14:tracePt t="26779" x="1595438" y="5043488"/>
          <p14:tracePt t="26795" x="1628775" y="5053013"/>
          <p14:tracePt t="26812" x="1652588" y="5062538"/>
          <p14:tracePt t="26828" x="1662113" y="5072063"/>
          <p14:tracePt t="26845" x="1681163" y="5072063"/>
          <p14:tracePt t="26862" x="1695450" y="5072063"/>
          <p14:tracePt t="26878" x="1709738" y="5072063"/>
          <p14:tracePt t="26895" x="1719263" y="5072063"/>
          <p14:tracePt t="26912" x="1743075" y="5072063"/>
          <p14:tracePt t="26928" x="1757363" y="5072063"/>
          <p14:tracePt t="26945" x="1766888" y="5072063"/>
          <p14:tracePt t="26962" x="1790700" y="5072063"/>
          <p14:tracePt t="26978" x="1809750" y="5072063"/>
          <p14:tracePt t="26995" x="1824038" y="5072063"/>
          <p14:tracePt t="27012" x="1838325" y="5072063"/>
          <p14:tracePt t="27029" x="1847850" y="5072063"/>
          <p14:tracePt t="27045" x="1852613" y="5072063"/>
          <p14:tracePt t="27062" x="1857375" y="5072063"/>
          <p14:tracePt t="27322" x="1885950" y="5072063"/>
          <p14:tracePt t="27330" x="1924050" y="5067300"/>
          <p14:tracePt t="27337" x="1962150" y="5062538"/>
          <p14:tracePt t="27345" x="1985963" y="5062538"/>
          <p14:tracePt t="27362" x="2028825" y="5062538"/>
          <p14:tracePt t="27378" x="2062163" y="5062538"/>
          <p14:tracePt t="27395" x="2090738" y="5062538"/>
          <p14:tracePt t="27412" x="2124075" y="5062538"/>
          <p14:tracePt t="27428" x="2138363" y="5062538"/>
          <p14:tracePt t="27445" x="2147888" y="5062538"/>
          <p14:tracePt t="27462" x="2157413" y="5062538"/>
          <p14:tracePt t="27495" x="2162175" y="5062538"/>
          <p14:tracePt t="27918" x="2200275" y="5062538"/>
          <p14:tracePt t="27924" x="2243138" y="5062538"/>
          <p14:tracePt t="27932" x="2290763" y="5062538"/>
          <p14:tracePt t="27945" x="2333625" y="5062538"/>
          <p14:tracePt t="27962" x="2438400" y="5062538"/>
          <p14:tracePt t="27978" x="2500313" y="5072063"/>
          <p14:tracePt t="27995" x="2538413" y="5081588"/>
          <p14:tracePt t="27998" x="2562225" y="5081588"/>
          <p14:tracePt t="28028" x="2614613" y="5086350"/>
          <p14:tracePt t="28062" x="2647950" y="5086350"/>
          <p14:tracePt t="28078" x="2667000" y="5086350"/>
          <p14:tracePt t="28095" x="2676525" y="5086350"/>
          <p14:tracePt t="28112" x="2681288" y="5086350"/>
          <p14:tracePt t="28128" x="2686050" y="5086350"/>
          <p14:tracePt t="28182" x="2690813" y="5086350"/>
          <p14:tracePt t="28189" x="2695575" y="5086350"/>
          <p14:tracePt t="28203" x="2700338" y="5086350"/>
          <p14:tracePt t="28212" x="2705100" y="5086350"/>
          <p14:tracePt t="28228" x="2728913" y="5095875"/>
          <p14:tracePt t="28245" x="2747963" y="5095875"/>
          <p14:tracePt t="28262" x="2795588" y="5095875"/>
          <p14:tracePt t="28278" x="2819400" y="5100638"/>
          <p14:tracePt t="28295" x="2847975" y="5100638"/>
          <p14:tracePt t="28312" x="2876550" y="5105400"/>
          <p14:tracePt t="28328" x="2909888" y="5105400"/>
          <p14:tracePt t="28345" x="2928938" y="5105400"/>
          <p14:tracePt t="28362" x="2943225" y="5105400"/>
          <p14:tracePt t="28378" x="2957513" y="5105400"/>
          <p14:tracePt t="28395" x="2976563" y="5105400"/>
          <p14:tracePt t="28412" x="2986088" y="5105400"/>
          <p14:tracePt t="28428" x="3005138" y="5105400"/>
          <p14:tracePt t="28445" x="3014663" y="5105400"/>
          <p14:tracePt t="28478" x="3019425" y="5105400"/>
          <p14:tracePt t="28519" x="3024188" y="5105400"/>
          <p14:tracePt t="28533" x="3028950" y="5105400"/>
          <p14:tracePt t="28541" x="3033713" y="5105400"/>
          <p14:tracePt t="28548" x="3038475" y="5105400"/>
          <p14:tracePt t="28562" x="3043238" y="5105400"/>
          <p14:tracePt t="28578" x="3062288" y="5105400"/>
          <p14:tracePt t="28595" x="3071813" y="5105400"/>
          <p14:tracePt t="28611" x="3081338" y="5105400"/>
          <p14:tracePt t="28628" x="3090863" y="5105400"/>
          <p14:tracePt t="28645" x="3095625" y="5105400"/>
          <p14:tracePt t="28661" x="3100388" y="5105400"/>
          <p14:tracePt t="28695" x="3105150" y="5105400"/>
          <p14:tracePt t="28711" x="3109913" y="5105400"/>
          <p14:tracePt t="28728" x="3124200" y="5105400"/>
          <p14:tracePt t="28745" x="3138488" y="5110163"/>
          <p14:tracePt t="28762" x="3186113" y="5114925"/>
          <p14:tracePt t="28778" x="3214688" y="5114925"/>
          <p14:tracePt t="28795" x="3248025" y="5114925"/>
          <p14:tracePt t="28812" x="3305175" y="5114925"/>
          <p14:tracePt t="28828" x="3343275" y="5114925"/>
          <p14:tracePt t="28845" x="3371850" y="5114925"/>
          <p14:tracePt t="28862" x="3409950" y="5114925"/>
          <p14:tracePt t="28878" x="3448050" y="5114925"/>
          <p14:tracePt t="28895" x="3476625" y="5114925"/>
          <p14:tracePt t="28912" x="3500438" y="5114925"/>
          <p14:tracePt t="28928" x="3533775" y="5114925"/>
          <p14:tracePt t="28945" x="3571875" y="5114925"/>
          <p14:tracePt t="28961" x="3600450" y="5114925"/>
          <p14:tracePt t="28978" x="3624263" y="5114925"/>
          <p14:tracePt t="28995" x="3643313" y="5114925"/>
          <p14:tracePt t="28996" x="3662363" y="5114925"/>
          <p14:tracePt t="29011" x="3690938" y="5114925"/>
          <p14:tracePt t="29028" x="3709988" y="5114925"/>
          <p14:tracePt t="29045" x="3733800" y="5114925"/>
          <p14:tracePt t="29062" x="3767138" y="5114925"/>
          <p14:tracePt t="29078" x="3776663" y="5114925"/>
          <p14:tracePt t="29095" x="3786188" y="5114925"/>
          <p14:tracePt t="29356" x="3819525" y="5114925"/>
          <p14:tracePt t="29363" x="3867150" y="5124450"/>
          <p14:tracePt t="29370" x="3914775" y="5133975"/>
          <p14:tracePt t="29378" x="3948113" y="5133975"/>
          <p14:tracePt t="29395" x="4010025" y="5148263"/>
          <p14:tracePt t="29412" x="4062413" y="5148263"/>
          <p14:tracePt t="29428" x="4095750" y="5148263"/>
          <p14:tracePt t="29445" x="4143375" y="5148263"/>
          <p14:tracePt t="29461" x="4162425" y="5148263"/>
          <p14:tracePt t="29478" x="4186238" y="5148263"/>
          <p14:tracePt t="29495" x="4219575" y="5148263"/>
          <p14:tracePt t="29511" x="4238625" y="5148263"/>
          <p14:tracePt t="29528" x="4271963" y="5148263"/>
          <p14:tracePt t="29545" x="4310063" y="5148263"/>
          <p14:tracePt t="29561" x="4376738" y="5138738"/>
          <p14:tracePt t="29578" x="4414838" y="5138738"/>
          <p14:tracePt t="29595" x="4443413" y="5138738"/>
          <p14:tracePt t="29612" x="4462463" y="5138738"/>
          <p14:tracePt t="29628" x="4491038" y="5138738"/>
          <p14:tracePt t="29645" x="4505325" y="5138738"/>
          <p14:tracePt t="29661" x="4510088" y="5138738"/>
          <p14:tracePt t="29678" x="4519613" y="5138738"/>
          <p14:tracePt t="29695" x="4524375" y="5138738"/>
          <p14:tracePt t="30097" x="4533900" y="5138738"/>
          <p14:tracePt t="30104" x="4538663" y="5138738"/>
          <p14:tracePt t="30112" x="4548188" y="5138738"/>
          <p14:tracePt t="30128" x="4586288" y="5133975"/>
          <p14:tracePt t="30145" x="4643438" y="5124450"/>
          <p14:tracePt t="30162" x="4724400" y="5119688"/>
          <p14:tracePt t="30179" x="4862513" y="5110163"/>
          <p14:tracePt t="30212" x="4991100" y="5110163"/>
          <p14:tracePt t="30245" x="5119688" y="5110163"/>
          <p14:tracePt t="30261" x="5148263" y="5110163"/>
          <p14:tracePt t="30278" x="5176838" y="5110163"/>
          <p14:tracePt t="30295" x="5214938" y="5110163"/>
          <p14:tracePt t="30311" x="5233988" y="5110163"/>
          <p14:tracePt t="30328" x="5262563" y="5110163"/>
          <p14:tracePt t="30345" x="5291138" y="5100638"/>
          <p14:tracePt t="30361" x="5334000" y="5091113"/>
          <p14:tracePt t="30378" x="5362575" y="5086350"/>
          <p14:tracePt t="30395" x="5381625" y="5081588"/>
          <p14:tracePt t="30412" x="5405438" y="5076825"/>
          <p14:tracePt t="30428" x="5438775" y="5076825"/>
          <p14:tracePt t="30445" x="5457825" y="5076825"/>
          <p14:tracePt t="30461" x="5476875" y="5072063"/>
          <p14:tracePt t="30478" x="5495925" y="5067300"/>
          <p14:tracePt t="30495" x="5505450" y="5067300"/>
          <p14:tracePt t="30512" x="5510213" y="5067300"/>
          <p14:tracePt t="30528" x="5519738" y="5067300"/>
          <p14:tracePt t="30633" x="5514975" y="5067300"/>
          <p14:tracePt t="30640" x="5500688" y="5067300"/>
          <p14:tracePt t="30647" x="5491163" y="5067300"/>
          <p14:tracePt t="30661" x="5448300" y="5067300"/>
          <p14:tracePt t="30678" x="5395913" y="5072063"/>
          <p14:tracePt t="30695" x="5348288" y="5086350"/>
          <p14:tracePt t="30711" x="5305425" y="5086350"/>
          <p14:tracePt t="30728" x="5257800" y="5086350"/>
          <p14:tracePt t="30745" x="5233988" y="5086350"/>
          <p14:tracePt t="30761" x="5205413" y="5086350"/>
          <p14:tracePt t="30778" x="5176838" y="5086350"/>
          <p14:tracePt t="30795" x="5129213" y="5072063"/>
          <p14:tracePt t="30811" x="5095875" y="5067300"/>
          <p14:tracePt t="30828" x="5072063" y="5057775"/>
          <p14:tracePt t="30845" x="5053013" y="5033963"/>
          <p14:tracePt t="30861" x="5029200" y="5010150"/>
          <p14:tracePt t="30878" x="5014913" y="4967288"/>
          <p14:tracePt t="30895" x="5000625" y="4924425"/>
          <p14:tracePt t="30911" x="4995863" y="4876800"/>
          <p14:tracePt t="30928" x="4995863" y="4838700"/>
          <p14:tracePt t="30945" x="4995863" y="4810125"/>
          <p14:tracePt t="30961" x="5010150" y="4781550"/>
          <p14:tracePt t="30978" x="5043488" y="4733925"/>
          <p14:tracePt t="30995" x="5067300" y="4710113"/>
          <p14:tracePt t="31011" x="5100638" y="4676775"/>
          <p14:tracePt t="31028" x="5143500" y="4657725"/>
          <p14:tracePt t="31045" x="5205413" y="4638675"/>
          <p14:tracePt t="31061" x="5233988" y="4638675"/>
          <p14:tracePt t="31078" x="5262563" y="4648200"/>
          <p14:tracePt t="31095" x="5300663" y="4657725"/>
          <p14:tracePt t="31111" x="5310188" y="4667250"/>
          <p14:tracePt t="31128" x="5324475" y="4681538"/>
          <p14:tracePt t="31145" x="5338763" y="4705350"/>
          <p14:tracePt t="31161" x="5362575" y="4748213"/>
          <p14:tracePt t="31178" x="5376863" y="4776788"/>
          <p14:tracePt t="31195" x="5386388" y="4800600"/>
          <p14:tracePt t="31214" x="5391150" y="4852988"/>
          <p14:tracePt t="31228" x="5391150" y="4881563"/>
          <p14:tracePt t="31245" x="5391150" y="4905375"/>
          <p14:tracePt t="31261" x="5391150" y="4919663"/>
          <p14:tracePt t="31278" x="5391150" y="4943475"/>
          <p14:tracePt t="31295" x="5381625" y="4953000"/>
          <p14:tracePt t="31311" x="5381625" y="4967288"/>
          <p14:tracePt t="31328" x="5372100" y="4981575"/>
          <p14:tracePt t="31345" x="5362575" y="4995863"/>
          <p14:tracePt t="31361" x="5357813" y="5000625"/>
          <p14:tracePt t="31378" x="5348288" y="5010150"/>
          <p14:tracePt t="31395" x="5334000" y="5029200"/>
          <p14:tracePt t="31411" x="5272088" y="5048250"/>
          <p14:tracePt t="31428" x="5233988" y="5053013"/>
          <p14:tracePt t="31445" x="5191125" y="5053013"/>
          <p14:tracePt t="31462" x="5162550" y="5038725"/>
          <p14:tracePt t="31478" x="5119688" y="4986338"/>
          <p14:tracePt t="31495" x="5076825" y="4891088"/>
          <p14:tracePt t="31511" x="5053013" y="4805363"/>
          <p14:tracePt t="31528" x="5048250" y="4700588"/>
          <p14:tracePt t="31545" x="5048250" y="4652963"/>
          <p14:tracePt t="31561" x="5062538" y="4610100"/>
          <p14:tracePt t="31578" x="5076825" y="4581525"/>
          <p14:tracePt t="31595" x="5114925" y="4557713"/>
          <p14:tracePt t="31611" x="5143500" y="4548188"/>
          <p14:tracePt t="31628" x="5181600" y="4548188"/>
          <p14:tracePt t="31645" x="5210175" y="4557713"/>
          <p14:tracePt t="31661" x="5257800" y="4591050"/>
          <p14:tracePt t="31678" x="5281613" y="4619625"/>
          <p14:tracePt t="31695" x="5305425" y="4652963"/>
          <p14:tracePt t="31711" x="5324475" y="4676775"/>
          <p14:tracePt t="31728" x="5329238" y="4700588"/>
          <p14:tracePt t="31745" x="5338763" y="4729163"/>
          <p14:tracePt t="31761" x="5338763" y="4748213"/>
          <p14:tracePt t="31778" x="5338763" y="4791075"/>
          <p14:tracePt t="31795" x="5338763" y="4810125"/>
          <p14:tracePt t="31812" x="5338763" y="4824413"/>
          <p14:tracePt t="31828" x="5338763" y="4838700"/>
          <p14:tracePt t="31845" x="5338763" y="4862513"/>
          <p14:tracePt t="31861" x="5338763" y="4872038"/>
          <p14:tracePt t="31878" x="5338763" y="4881563"/>
          <p14:tracePt t="31895" x="5334000" y="4900613"/>
          <p14:tracePt t="31911" x="5329238" y="4914900"/>
          <p14:tracePt t="31928" x="5324475" y="4929188"/>
          <p14:tracePt t="31945" x="5314950" y="4938713"/>
          <p14:tracePt t="31961" x="5295900" y="4953000"/>
          <p14:tracePt t="31978" x="5272088" y="4972050"/>
          <p14:tracePt t="31995" x="5253038" y="4981575"/>
          <p14:tracePt t="32011" x="5229225" y="4981575"/>
          <p14:tracePt t="32028" x="5195888" y="4986338"/>
          <p14:tracePt t="32045" x="5176838" y="4986338"/>
          <p14:tracePt t="32061" x="5153025" y="4986338"/>
          <p14:tracePt t="32079" x="5119688" y="4986338"/>
          <p14:tracePt t="32095" x="5110163" y="4972050"/>
          <p14:tracePt t="32111" x="5095875" y="4953000"/>
          <p14:tracePt t="32128" x="5076825" y="4910138"/>
          <p14:tracePt t="32145" x="5076825" y="4805363"/>
          <p14:tracePt t="32161" x="5076825" y="4752975"/>
          <p14:tracePt t="32178" x="5091113" y="4714875"/>
          <p14:tracePt t="32195" x="5105400" y="4695825"/>
          <p14:tracePt t="32211" x="5133975" y="4672013"/>
          <p14:tracePt t="32228" x="5162550" y="4667250"/>
          <p14:tracePt t="32245" x="5191125" y="4667250"/>
          <p14:tracePt t="32261" x="5219700" y="4672013"/>
          <p14:tracePt t="32278" x="5233988" y="4686300"/>
          <p14:tracePt t="32295" x="5243513" y="4695825"/>
          <p14:tracePt t="32311" x="5248275" y="4714875"/>
          <p14:tracePt t="32328" x="5257800" y="4738688"/>
          <p14:tracePt t="32345" x="5257800" y="4748213"/>
          <p14:tracePt t="32361" x="5257800" y="4762500"/>
          <p14:tracePt t="32378" x="5257800" y="4776788"/>
          <p14:tracePt t="32395" x="5257800" y="4786313"/>
          <p14:tracePt t="32411" x="5257800" y="4795838"/>
          <p14:tracePt t="32428" x="5257800" y="4800600"/>
          <p14:tracePt t="32445" x="5257800" y="4805363"/>
          <p14:tracePt t="32549" x="5257800" y="4810125"/>
          <p14:tracePt t="32564" x="5257800" y="4814888"/>
          <p14:tracePt t="32579" x="5257800" y="4824413"/>
          <p14:tracePt t="32586" x="5257800" y="4829175"/>
          <p14:tracePt t="32595" x="5257800" y="4833938"/>
          <p14:tracePt t="32611" x="5257800" y="4843463"/>
          <p14:tracePt t="32628" x="5257800" y="4857750"/>
          <p14:tracePt t="32645" x="5253038" y="4872038"/>
          <p14:tracePt t="32661" x="5253038" y="4876800"/>
          <p14:tracePt t="32678" x="5253038" y="4886325"/>
          <p14:tracePt t="32791" x="5253038" y="4891088"/>
          <p14:tracePt t="32857" x="5253038" y="4895850"/>
          <p14:tracePt t="32893" x="5253038" y="4905375"/>
          <p14:tracePt t="32901" x="5248275" y="4910138"/>
          <p14:tracePt t="32911" x="5243513" y="4914900"/>
          <p14:tracePt t="32928" x="5238750" y="4924425"/>
          <p14:tracePt t="32945" x="5229225" y="4943475"/>
          <p14:tracePt t="32961" x="5224463" y="4957763"/>
          <p14:tracePt t="32978" x="5219700" y="4962525"/>
          <p14:tracePt t="32995" x="5219700" y="4972050"/>
          <p14:tracePt t="33025" x="5219700" y="4976813"/>
          <p14:tracePt t="33062" x="5219700" y="4981575"/>
          <p14:tracePt t="33092" x="5219700" y="4986338"/>
          <p14:tracePt t="33643" x="5129213" y="4995863"/>
          <p14:tracePt t="33650" x="4991100" y="5005388"/>
          <p14:tracePt t="33661" x="4867275" y="5014913"/>
          <p14:tracePt t="33679" x="4495800" y="5043488"/>
          <p14:tracePt t="33695" x="4310063" y="5057775"/>
          <p14:tracePt t="33711" x="4086225" y="5057775"/>
          <p14:tracePt t="33745" x="3838575" y="5048250"/>
          <p14:tracePt t="33778" x="3719513" y="5024438"/>
          <p14:tracePt t="33795" x="3686175" y="5019675"/>
          <p14:tracePt t="33811" x="3624263" y="5019675"/>
          <p14:tracePt t="33828" x="3557588" y="5019675"/>
          <p14:tracePt t="33845" x="3476625" y="5019675"/>
          <p14:tracePt t="33862" x="3371850" y="5019675"/>
          <p14:tracePt t="33878" x="3305175" y="5019675"/>
          <p14:tracePt t="33895" x="3233738" y="5019675"/>
          <p14:tracePt t="33911" x="3176588" y="5019675"/>
          <p14:tracePt t="33928" x="3100388" y="5019675"/>
          <p14:tracePt t="33945" x="3052763" y="5019675"/>
          <p14:tracePt t="33961" x="3009900" y="5019675"/>
          <p14:tracePt t="33978" x="2971800" y="5010150"/>
          <p14:tracePt t="33994" x="2886075" y="5000625"/>
          <p14:tracePt t="34011" x="2828925" y="4991100"/>
          <p14:tracePt t="34028" x="2767013" y="4976813"/>
          <p14:tracePt t="34044" x="2705100" y="4972050"/>
          <p14:tracePt t="34061" x="2633663" y="4957763"/>
          <p14:tracePt t="34078" x="2600325" y="4953000"/>
          <p14:tracePt t="34095" x="2576513" y="4943475"/>
          <p14:tracePt t="34111" x="2552700" y="4938713"/>
          <p14:tracePt t="34128" x="2543175" y="4938713"/>
          <p14:tracePt t="34145" x="2538413" y="4938713"/>
          <p14:tracePt t="34161" x="2533650" y="4938713"/>
          <p14:tracePt t="34178" x="2524125" y="4938713"/>
          <p14:tracePt t="34229" x="2528888" y="4938713"/>
          <p14:tracePt t="34236" x="2538413" y="4938713"/>
          <p14:tracePt t="34244" x="2557463" y="4938713"/>
          <p14:tracePt t="34261" x="2638425" y="4929188"/>
          <p14:tracePt t="34278" x="2728913" y="4914900"/>
          <p14:tracePt t="34295" x="2857500" y="4905375"/>
          <p14:tracePt t="34311" x="2938463" y="4900613"/>
          <p14:tracePt t="34328" x="3028950" y="4900613"/>
          <p14:tracePt t="34344" x="3119438" y="4900613"/>
          <p14:tracePt t="34361" x="3233738" y="4900613"/>
          <p14:tracePt t="34378" x="3281363" y="4900613"/>
          <p14:tracePt t="34395" x="3348038" y="4900613"/>
          <p14:tracePt t="34411" x="3409950" y="4900613"/>
          <p14:tracePt t="34428" x="3519488" y="4900613"/>
          <p14:tracePt t="34444" x="3590925" y="4900613"/>
          <p14:tracePt t="34461" x="3648075" y="4900613"/>
          <p14:tracePt t="34478" x="3690938" y="4900613"/>
          <p14:tracePt t="34494" x="3752850" y="4900613"/>
          <p14:tracePt t="34511" x="3810000" y="4900613"/>
          <p14:tracePt t="34528" x="3871913" y="4910138"/>
          <p14:tracePt t="34544" x="3981450" y="4924425"/>
          <p14:tracePt t="34561" x="4048125" y="4924425"/>
          <p14:tracePt t="34578" x="4100513" y="4924425"/>
          <p14:tracePt t="34595" x="4148138" y="4924425"/>
          <p14:tracePt t="34611" x="4243388" y="4924425"/>
          <p14:tracePt t="34628" x="4314825" y="4938713"/>
          <p14:tracePt t="34645" x="4386263" y="4943475"/>
          <p14:tracePt t="34662" x="4481513" y="4957763"/>
          <p14:tracePt t="34678" x="4529138" y="4962525"/>
          <p14:tracePt t="34695" x="4591050" y="4976813"/>
          <p14:tracePt t="34711" x="4667250" y="5000625"/>
          <p14:tracePt t="34728" x="4762500" y="5029200"/>
          <p14:tracePt t="34745" x="4824413" y="5043488"/>
          <p14:tracePt t="34761" x="4876800" y="5057775"/>
          <p14:tracePt t="34778" x="4919663" y="5057775"/>
          <p14:tracePt t="34794" x="4986338" y="5062538"/>
          <p14:tracePt t="34811" x="5048250" y="5067300"/>
          <p14:tracePt t="34828" x="5114925" y="5067300"/>
          <p14:tracePt t="34844" x="5186363" y="5067300"/>
          <p14:tracePt t="34861" x="5267325" y="5062538"/>
          <p14:tracePt t="34878" x="5314950" y="5053013"/>
          <p14:tracePt t="34894" x="5343525" y="5048250"/>
          <p14:tracePt t="34911" x="5381625" y="5038725"/>
          <p14:tracePt t="34928" x="5419725" y="5029200"/>
          <p14:tracePt t="34944" x="5448300" y="5024438"/>
          <p14:tracePt t="34961" x="5476875" y="5024438"/>
          <p14:tracePt t="34978" x="5510213" y="5024438"/>
          <p14:tracePt t="34995" x="5524500" y="5019675"/>
          <p14:tracePt t="35011" x="5534025" y="5019675"/>
          <p14:tracePt t="35028" x="5538788" y="5014913"/>
          <p14:tracePt t="35227" x="5605463" y="5000625"/>
          <p14:tracePt t="35234" x="5710238" y="4981575"/>
          <p14:tracePt t="35244" x="5786438" y="4972050"/>
          <p14:tracePt t="35261" x="5967413" y="4962525"/>
          <p14:tracePt t="35278" x="6229350" y="4953000"/>
          <p14:tracePt t="35294" x="6367463" y="4957763"/>
          <p14:tracePt t="35311" x="6515100" y="4976813"/>
          <p14:tracePt t="35328" x="6638925" y="4991100"/>
          <p14:tracePt t="35344" x="6777038" y="5005388"/>
          <p14:tracePt t="35361" x="6829425" y="5005388"/>
          <p14:tracePt t="35378" x="6872288" y="5019675"/>
          <p14:tracePt t="35395" x="6905625" y="5019675"/>
          <p14:tracePt t="35411" x="6967538" y="5019675"/>
          <p14:tracePt t="35428" x="7000875" y="5019675"/>
          <p14:tracePt t="35444" x="7038975" y="5019675"/>
          <p14:tracePt t="35462" x="7086600" y="5014913"/>
          <p14:tracePt t="35478" x="7105650" y="5014913"/>
          <p14:tracePt t="35495" x="7129463" y="5014913"/>
          <p14:tracePt t="35511" x="7148513" y="5014913"/>
          <p14:tracePt t="35528" x="7167563" y="5014913"/>
          <p14:tracePt t="35544" x="7172325" y="5014913"/>
          <p14:tracePt t="35561" x="7177088" y="5014913"/>
          <p14:tracePt t="35578" x="7186613" y="5014913"/>
          <p14:tracePt t="35632" x="7181850" y="5014913"/>
          <p14:tracePt t="35639" x="7138988" y="5014913"/>
          <p14:tracePt t="35646" x="7029450" y="5005388"/>
          <p14:tracePt t="35661" x="6329363" y="4929188"/>
          <p14:tracePt t="35678" x="5357813" y="4781550"/>
          <p14:tracePt t="35696" x="4295775" y="4591050"/>
          <p14:tracePt t="35712" x="2928938" y="4410075"/>
          <p14:tracePt t="35728" x="2262188" y="4348163"/>
          <p14:tracePt t="35745" x="2005013" y="4319588"/>
          <p14:tracePt t="35762" x="1881188" y="4314825"/>
          <p14:tracePt t="35778" x="1843088" y="4300538"/>
          <p14:tracePt t="35992" x="1809750" y="4262438"/>
          <p14:tracePt t="36000" x="1766888" y="4191000"/>
          <p14:tracePt t="36011" x="1724025" y="4138613"/>
          <p14:tracePt t="36028" x="1614488" y="3976688"/>
          <p14:tracePt t="36044" x="1562100" y="3871913"/>
          <p14:tracePt t="36061" x="1533525" y="3805238"/>
          <p14:tracePt t="36094" x="1509713" y="3733800"/>
          <p14:tracePt t="36128" x="1504950" y="3719513"/>
          <p14:tracePt t="36144" x="1504950" y="3709988"/>
          <p14:tracePt t="36161" x="1495425" y="3705225"/>
          <p14:tracePt t="36178" x="1481138" y="3690938"/>
          <p14:tracePt t="36194" x="1447800" y="3671888"/>
          <p14:tracePt t="36211" x="1414463" y="3648075"/>
          <p14:tracePt t="36228" x="1390650" y="3629025"/>
          <p14:tracePt t="36244" x="1366838" y="3605213"/>
          <p14:tracePt t="36261" x="1343025" y="3590925"/>
          <p14:tracePt t="36278" x="1314450" y="3567113"/>
          <p14:tracePt t="36294" x="1300163" y="3557588"/>
          <p14:tracePt t="36311" x="1290638" y="3538538"/>
          <p14:tracePt t="36328" x="1281113" y="3524250"/>
          <p14:tracePt t="36344" x="1271588" y="3519488"/>
          <p14:tracePt t="36361" x="1262063" y="3514725"/>
          <p14:tracePt t="36378" x="1247775" y="3514725"/>
          <p14:tracePt t="36394" x="1204913" y="3519488"/>
          <p14:tracePt t="36411" x="1176338" y="3524250"/>
          <p14:tracePt t="36428" x="1147763" y="3533775"/>
          <p14:tracePt t="36444" x="1123950" y="3548063"/>
          <p14:tracePt t="36461" x="1104900" y="3562350"/>
          <p14:tracePt t="36478" x="1085850" y="3586163"/>
          <p14:tracePt t="36494" x="1071563" y="3624263"/>
          <p14:tracePt t="36511" x="1042988" y="3686175"/>
          <p14:tracePt t="36528" x="1033463" y="3729038"/>
          <p14:tracePt t="36544" x="1023938" y="3767138"/>
          <p14:tracePt t="36561" x="1019175" y="3795713"/>
          <p14:tracePt t="36578" x="1009650" y="3843338"/>
          <p14:tracePt t="36594" x="1009650" y="3871913"/>
          <p14:tracePt t="36611" x="1009650" y="3890963"/>
          <p14:tracePt t="36628" x="1014413" y="3929063"/>
          <p14:tracePt t="36644" x="1038225" y="3990975"/>
          <p14:tracePt t="36661" x="1052513" y="4043363"/>
          <p14:tracePt t="36678" x="1076325" y="4071938"/>
          <p14:tracePt t="36694" x="1128713" y="4138613"/>
          <p14:tracePt t="36711" x="1162050" y="4176713"/>
          <p14:tracePt t="36728" x="1200150" y="4200525"/>
          <p14:tracePt t="36744" x="1243013" y="4233863"/>
          <p14:tracePt t="36761" x="1338263" y="4276725"/>
          <p14:tracePt t="36778" x="1409700" y="4300538"/>
          <p14:tracePt t="36794" x="1476375" y="4319588"/>
          <p14:tracePt t="36811" x="1547813" y="4333875"/>
          <p14:tracePt t="36828" x="1643063" y="4348163"/>
          <p14:tracePt t="36844" x="1724025" y="4357688"/>
          <p14:tracePt t="36861" x="1814513" y="4357688"/>
          <p14:tracePt t="36878" x="1909763" y="4371975"/>
          <p14:tracePt t="36894" x="2024063" y="4381500"/>
          <p14:tracePt t="36911" x="2095500" y="4381500"/>
          <p14:tracePt t="36928" x="2185988" y="4381500"/>
          <p14:tracePt t="36944" x="2343150" y="4381500"/>
          <p14:tracePt t="36961" x="2443163" y="4376738"/>
          <p14:tracePt t="36978" x="2524125" y="4376738"/>
          <p14:tracePt t="36994" x="2576513" y="4362450"/>
          <p14:tracePt t="36995" x="2600325" y="4362450"/>
          <p14:tracePt t="37011" x="2652713" y="4343400"/>
          <p14:tracePt t="37028" x="2705100" y="4324350"/>
          <p14:tracePt t="37044" x="2743200" y="4295775"/>
          <p14:tracePt t="37061" x="2781300" y="4271963"/>
          <p14:tracePt t="37078" x="2819400" y="4214813"/>
          <p14:tracePt t="37094" x="2843213" y="4152900"/>
          <p14:tracePt t="37111" x="2843213" y="4076700"/>
          <p14:tracePt t="37128" x="2800350" y="3890963"/>
          <p14:tracePt t="37144" x="2728913" y="3767138"/>
          <p14:tracePt t="37161" x="2643188" y="3657600"/>
          <p14:tracePt t="37178" x="2528888" y="3557588"/>
          <p14:tracePt t="37194" x="2309813" y="3452813"/>
          <p14:tracePt t="37211" x="2209800" y="3409950"/>
          <p14:tracePt t="37228" x="2128838" y="3395663"/>
          <p14:tracePt t="37244" x="2066925" y="3390900"/>
          <p14:tracePt t="37261" x="2000250" y="3390900"/>
          <p14:tracePt t="37278" x="1952625" y="3395663"/>
          <p14:tracePt t="37294" x="1924050" y="3409950"/>
          <p14:tracePt t="37311" x="1866900" y="3495675"/>
          <p14:tracePt t="37328" x="1843088" y="3600450"/>
          <p14:tracePt t="37344" x="1843088" y="3700463"/>
          <p14:tracePt t="37361" x="1890713" y="3819525"/>
          <p14:tracePt t="37378" x="2047875" y="4157663"/>
          <p14:tracePt t="37394" x="2171700" y="4348163"/>
          <p14:tracePt t="37411" x="2305050" y="4529138"/>
          <p14:tracePt t="37428" x="2419350" y="4652963"/>
          <p14:tracePt t="37444" x="2524125" y="4772025"/>
          <p14:tracePt t="37461" x="2557463" y="4800600"/>
          <p14:tracePt t="37477" x="2566988" y="4810125"/>
          <p14:tracePt t="37494" x="2566988" y="4814888"/>
          <p14:tracePt t="37715" x="2590800" y="4814888"/>
          <p14:tracePt t="37723" x="2614613" y="4814888"/>
          <p14:tracePt t="37730" x="2647950" y="4814888"/>
          <p14:tracePt t="37744" x="2762250" y="4838700"/>
          <p14:tracePt t="37761" x="2871788" y="4891088"/>
          <p14:tracePt t="37777" x="2957513" y="4919663"/>
          <p14:tracePt t="37794" x="3043238" y="4953000"/>
          <p14:tracePt t="37811" x="3219450" y="4991100"/>
          <p14:tracePt t="37828" x="3376613" y="5019675"/>
          <p14:tracePt t="37844" x="3500438" y="5029200"/>
          <p14:tracePt t="37861" x="3600450" y="5029200"/>
          <p14:tracePt t="37878" x="3719513" y="5010150"/>
          <p14:tracePt t="37894" x="3781425" y="4995863"/>
          <p14:tracePt t="37911" x="3824288" y="4976813"/>
          <p14:tracePt t="37928" x="3862388" y="4957763"/>
          <p14:tracePt t="37944" x="3867150" y="4953000"/>
          <p14:tracePt t="38134" x="3971925" y="4948238"/>
          <p14:tracePt t="38141" x="4181475" y="4933950"/>
          <p14:tracePt t="38148" x="4352925" y="4914900"/>
          <p14:tracePt t="38161" x="4514850" y="4900613"/>
          <p14:tracePt t="38178" x="5005388" y="4891088"/>
          <p14:tracePt t="38194" x="5248275" y="4891088"/>
          <p14:tracePt t="38211" x="5457825" y="4895850"/>
          <p14:tracePt t="38228" x="5595938" y="4919663"/>
          <p14:tracePt t="38244" x="5715000" y="4943475"/>
          <p14:tracePt t="38261" x="5753100" y="4953000"/>
          <p14:tracePt t="38278" x="5762625" y="4957763"/>
          <p14:tracePt t="38294" x="5772150" y="4957763"/>
          <p14:tracePt t="38479" x="5834063" y="4957763"/>
          <p14:tracePt t="38486" x="5919788" y="4953000"/>
          <p14:tracePt t="38494" x="6010275" y="4943475"/>
          <p14:tracePt t="38511" x="6157913" y="4938713"/>
          <p14:tracePt t="38528" x="6248400" y="4938713"/>
          <p14:tracePt t="38545" x="6324600" y="4929188"/>
          <p14:tracePt t="38561" x="6357938" y="4929188"/>
          <p14:tracePt t="38578" x="6381750" y="4929188"/>
          <p14:tracePt t="38594" x="6400800" y="4929188"/>
          <p14:tracePt t="38611" x="6419850" y="4929188"/>
          <p14:tracePt t="38628" x="6424613" y="4929188"/>
          <p14:tracePt t="38644" x="6429375" y="4929188"/>
          <p14:tracePt t="38661" x="6438900" y="4929188"/>
          <p14:tracePt t="39155" x="6381750" y="4833938"/>
          <p14:tracePt t="39163" x="6243638" y="4629150"/>
          <p14:tracePt t="39169" x="6076950" y="4343400"/>
          <p14:tracePt t="39177" x="5938838" y="4138613"/>
          <p14:tracePt t="39194" x="5705475" y="3814763"/>
          <p14:tracePt t="39211" x="5405438" y="3338513"/>
          <p14:tracePt t="39228" x="5167313" y="3024188"/>
          <p14:tracePt t="39261" x="4972050" y="2733675"/>
          <p14:tracePt t="39294" x="4900613" y="2652713"/>
          <p14:tracePt t="39311" x="4895850" y="2643188"/>
          <p14:tracePt t="39327" x="4895850" y="2638425"/>
          <p14:tracePt t="39551" x="4895850" y="2600325"/>
          <p14:tracePt t="39557" x="4886325" y="2543175"/>
          <p14:tracePt t="39565" x="4886325" y="2495550"/>
          <p14:tracePt t="39577" x="4886325" y="2443163"/>
          <p14:tracePt t="39594" x="4891088" y="2343150"/>
          <p14:tracePt t="39611" x="4900613" y="2309813"/>
          <p14:tracePt t="39628" x="4919663" y="2276475"/>
          <p14:tracePt t="39644" x="4938713" y="2257425"/>
          <p14:tracePt t="39661" x="4957763" y="2233613"/>
          <p14:tracePt t="39677" x="4976813" y="2214563"/>
          <p14:tracePt t="39694" x="4991100" y="2205038"/>
          <p14:tracePt t="39712" x="4995863" y="2195513"/>
          <p14:tracePt t="39744" x="4991100" y="2190750"/>
          <p14:tracePt t="39763" x="4948238" y="2185988"/>
          <p14:tracePt t="39778" x="4833938" y="2171700"/>
          <p14:tracePt t="39794" x="4729163" y="2162175"/>
          <p14:tracePt t="39811" x="4572000" y="2138363"/>
          <p14:tracePt t="39828" x="4381500" y="2119313"/>
          <p14:tracePt t="39844" x="4143375" y="2100263"/>
          <p14:tracePt t="39861" x="4010025" y="2095500"/>
          <p14:tracePt t="39878" x="3900488" y="2095500"/>
          <p14:tracePt t="39894" x="3810000" y="2095500"/>
          <p14:tracePt t="39911" x="3690938" y="2085975"/>
          <p14:tracePt t="39927" x="3600450" y="2076450"/>
          <p14:tracePt t="39944" x="3505200" y="2062163"/>
          <p14:tracePt t="39961" x="3424238" y="2057400"/>
          <p14:tracePt t="39977" x="3395663" y="2057400"/>
          <p14:tracePt t="39994" x="3371850" y="2057400"/>
          <p14:tracePt t="40233" x="3314700" y="2057400"/>
          <p14:tracePt t="40240" x="3243263" y="2057400"/>
          <p14:tracePt t="40247" x="3176588" y="2066925"/>
          <p14:tracePt t="40261" x="3119438" y="2066925"/>
          <p14:tracePt t="40277" x="3043238" y="2066925"/>
          <p14:tracePt t="40294" x="3028950" y="2066925"/>
          <p14:tracePt t="40311" x="3019425" y="2066925"/>
          <p14:tracePt t="40327" x="3009900" y="2066925"/>
          <p14:tracePt t="40387" x="3014663" y="2066925"/>
          <p14:tracePt t="40395" x="3024188" y="2062163"/>
          <p14:tracePt t="40401" x="3038475" y="2062163"/>
          <p14:tracePt t="40411" x="3048000" y="2062163"/>
          <p14:tracePt t="40427" x="3090863" y="2062163"/>
          <p14:tracePt t="40444" x="3138488" y="2062163"/>
          <p14:tracePt t="40461" x="3209925" y="2057400"/>
          <p14:tracePt t="40477" x="3243263" y="2047875"/>
          <p14:tracePt t="40494" x="3286125" y="2038350"/>
          <p14:tracePt t="40513" x="3343275" y="2024063"/>
          <p14:tracePt t="40528" x="3386138" y="2005013"/>
          <p14:tracePt t="40544" x="3433763" y="1985963"/>
          <p14:tracePt t="40561" x="3462338" y="1976438"/>
          <p14:tracePt t="40578" x="3509963" y="1976438"/>
          <p14:tracePt t="40594" x="3538538" y="1976438"/>
          <p14:tracePt t="40611" x="3571875" y="1976438"/>
          <p14:tracePt t="40627" x="3595688" y="1976438"/>
          <p14:tracePt t="40644" x="3624263" y="1976438"/>
          <p14:tracePt t="40661" x="3638550" y="1976438"/>
          <p14:tracePt t="40677" x="3657600" y="1976438"/>
          <p14:tracePt t="40694" x="3667125" y="1976438"/>
          <p14:tracePt t="40711" x="3681413" y="1976438"/>
          <p14:tracePt t="40727" x="3686175" y="1976438"/>
          <p14:tracePt t="40744" x="3690938" y="1976438"/>
          <p14:tracePt t="40960" x="3729038" y="1966913"/>
          <p14:tracePt t="40967" x="3762375" y="1962150"/>
          <p14:tracePt t="40978" x="3795713" y="1962150"/>
          <p14:tracePt t="40994" x="3876675" y="1952625"/>
          <p14:tracePt t="40998" x="3905250" y="1952625"/>
          <p14:tracePt t="41011" x="3948113" y="1952625"/>
          <p14:tracePt t="41027" x="3976688" y="1962150"/>
          <p14:tracePt t="41044" x="3995738" y="1962150"/>
          <p14:tracePt t="41061" x="4010025" y="1962150"/>
          <p14:tracePt t="41077" x="4033838" y="1962150"/>
          <p14:tracePt t="41094" x="4043363" y="1962150"/>
          <p14:tracePt t="41111" x="4052888" y="1966913"/>
          <p14:tracePt t="41127" x="4086225" y="1976438"/>
          <p14:tracePt t="41144" x="4114800" y="1981200"/>
          <p14:tracePt t="41161" x="4157663" y="1990725"/>
          <p14:tracePt t="41177" x="4195763" y="2000250"/>
          <p14:tracePt t="41194" x="4252913" y="2014538"/>
          <p14:tracePt t="41211" x="4291013" y="2024063"/>
          <p14:tracePt t="41227" x="4329113" y="2033588"/>
          <p14:tracePt t="41244" x="4348163" y="2038350"/>
          <p14:tracePt t="41261" x="4381500" y="2047875"/>
          <p14:tracePt t="41277" x="4405313" y="2062163"/>
          <p14:tracePt t="41294" x="4429125" y="2066925"/>
          <p14:tracePt t="41311" x="4448175" y="2071688"/>
          <p14:tracePt t="41327" x="4481513" y="2071688"/>
          <p14:tracePt t="41344" x="4519613" y="2076450"/>
          <p14:tracePt t="41361" x="4548188" y="2081213"/>
          <p14:tracePt t="41377" x="4600575" y="2095500"/>
          <p14:tracePt t="41394" x="4638675" y="2109788"/>
          <p14:tracePt t="41411" x="4676775" y="2109788"/>
          <p14:tracePt t="41427" x="4695825" y="2109788"/>
          <p14:tracePt t="41444" x="4714875" y="2109788"/>
          <p14:tracePt t="41461" x="4724400" y="2109788"/>
          <p14:tracePt t="41478" x="4733925" y="2109788"/>
          <p14:tracePt t="41494" x="4738688" y="2109788"/>
          <p14:tracePt t="41731" x="4762500" y="2109788"/>
          <p14:tracePt t="41742" x="4781550" y="2105025"/>
          <p14:tracePt t="41754" x="4810125" y="2100263"/>
          <p14:tracePt t="41762" x="4819650" y="2100263"/>
          <p14:tracePt t="41777" x="4829175" y="2100263"/>
          <p14:tracePt t="41794" x="4838700" y="2100263"/>
          <p14:tracePt t="41811" x="4848225" y="2100263"/>
          <p14:tracePt t="41827" x="4852988" y="2100263"/>
          <p14:tracePt t="41844" x="4862513" y="2100263"/>
          <p14:tracePt t="41861" x="4876800" y="2100263"/>
          <p14:tracePt t="41877" x="4905375" y="2105025"/>
          <p14:tracePt t="41894" x="4924425" y="2105025"/>
          <p14:tracePt t="41911" x="4948238" y="2105025"/>
          <p14:tracePt t="41929" x="4976813" y="2105025"/>
          <p14:tracePt t="41944" x="4991100" y="2105025"/>
          <p14:tracePt t="41961" x="5000625" y="2105025"/>
          <p14:tracePt t="41977" x="5005388" y="2105025"/>
          <p14:tracePt t="41994" x="5010150" y="2105025"/>
          <p14:tracePt t="42302" x="4957763" y="2114550"/>
          <p14:tracePt t="42310" x="4876800" y="2124075"/>
          <p14:tracePt t="42317" x="4819650" y="2124075"/>
          <p14:tracePt t="42327" x="4767263" y="2124075"/>
          <p14:tracePt t="42344" x="4643438" y="2124075"/>
          <p14:tracePt t="42361" x="4529138" y="2124075"/>
          <p14:tracePt t="42377" x="4491038" y="2124075"/>
          <p14:tracePt t="42394" x="4471988" y="2124075"/>
          <p14:tracePt t="42411" x="4467225" y="2124075"/>
          <p14:tracePt t="42648" x="4429125" y="2124075"/>
          <p14:tracePt t="42655" x="4362450" y="2124075"/>
          <p14:tracePt t="42663" x="4305300" y="2124075"/>
          <p14:tracePt t="42677" x="4205288" y="2124075"/>
          <p14:tracePt t="42694" x="4090988" y="2124075"/>
          <p14:tracePt t="42711" x="3957638" y="2124075"/>
          <p14:tracePt t="42727" x="3800475" y="2138363"/>
          <p14:tracePt t="42744" x="3552825" y="2166938"/>
          <p14:tracePt t="42761" x="3386138" y="2190750"/>
          <p14:tracePt t="42777" x="3238500" y="2219325"/>
          <p14:tracePt t="42794" x="3109913" y="2219325"/>
          <p14:tracePt t="42810" x="3038475" y="2209800"/>
          <p14:tracePt t="42827" x="2990850" y="2205038"/>
          <p14:tracePt t="42844" x="2928938" y="2195513"/>
          <p14:tracePt t="42861" x="2843213" y="2181225"/>
          <p14:tracePt t="42877" x="2790825" y="2176463"/>
          <p14:tracePt t="42894" x="2747963" y="2176463"/>
          <p14:tracePt t="42910" x="2705100" y="2176463"/>
          <p14:tracePt t="42927" x="2662238" y="2171700"/>
          <p14:tracePt t="42944" x="2624138" y="2171700"/>
          <p14:tracePt t="42961" x="2581275" y="2171700"/>
          <p14:tracePt t="42977" x="2528888" y="2162175"/>
          <p14:tracePt t="42994" x="2500313" y="2162175"/>
          <p14:tracePt t="43011" x="2471738" y="2157413"/>
          <p14:tracePt t="43027" x="2433638" y="2157413"/>
          <p14:tracePt t="43044" x="2390775" y="2152650"/>
          <p14:tracePt t="43060" x="2362200" y="2152650"/>
          <p14:tracePt t="43077" x="2343150" y="2152650"/>
          <p14:tracePt t="43094" x="2333625" y="2152650"/>
          <p14:tracePt t="43110" x="2324100" y="2152650"/>
          <p14:tracePt t="43127" x="2319338" y="2152650"/>
          <p14:tracePt t="43144" x="2314575" y="2152650"/>
          <p14:tracePt t="43396" x="2347913" y="2152650"/>
          <p14:tracePt t="43403" x="2395538" y="2152650"/>
          <p14:tracePt t="43411" x="2438400" y="2152650"/>
          <p14:tracePt t="43427" x="2528888" y="2152650"/>
          <p14:tracePt t="43444" x="2609850" y="2152650"/>
          <p14:tracePt t="43460" x="2667000" y="2152650"/>
          <p14:tracePt t="43477" x="2724150" y="2152650"/>
          <p14:tracePt t="43494" x="2752725" y="2152650"/>
          <p14:tracePt t="43510" x="2776538" y="2152650"/>
          <p14:tracePt t="43527" x="2805113" y="2152650"/>
          <p14:tracePt t="43544" x="2862263" y="2152650"/>
          <p14:tracePt t="43560" x="2905125" y="2152650"/>
          <p14:tracePt t="43577" x="2952750" y="2162175"/>
          <p14:tracePt t="43594" x="3014663" y="2171700"/>
          <p14:tracePt t="43610" x="3043238" y="2171700"/>
          <p14:tracePt t="43627" x="3067050" y="2171700"/>
          <p14:tracePt t="43644" x="3081338" y="2171700"/>
          <p14:tracePt t="43660" x="3086100" y="2171700"/>
          <p14:tracePt t="43677" x="3100388" y="2171700"/>
          <p14:tracePt t="43694" x="3114675" y="2181225"/>
          <p14:tracePt t="43710" x="3128963" y="2195513"/>
          <p14:tracePt t="43727" x="3157538" y="2200275"/>
          <p14:tracePt t="43744" x="3167063" y="2209800"/>
          <p14:tracePt t="43760" x="3176588" y="2209800"/>
          <p14:tracePt t="43777" x="3186113" y="2209800"/>
          <p14:tracePt t="43810" x="3195638" y="2214563"/>
          <p14:tracePt t="43827" x="3219450" y="2219325"/>
          <p14:tracePt t="43844" x="3281363" y="2228850"/>
          <p14:tracePt t="43860" x="3328988" y="2243138"/>
          <p14:tracePt t="43877" x="3381375" y="2243138"/>
          <p14:tracePt t="43894" x="3433763" y="2233613"/>
          <p14:tracePt t="43910" x="3519488" y="2224088"/>
          <p14:tracePt t="43928" x="3581400" y="2209800"/>
          <p14:tracePt t="43944" x="3648075" y="2200275"/>
          <p14:tracePt t="43961" x="3719513" y="2195513"/>
          <p14:tracePt t="43977" x="3752850" y="2195513"/>
          <p14:tracePt t="43994" x="3781425" y="2195513"/>
          <p14:tracePt t="44010" x="3805238" y="2195513"/>
          <p14:tracePt t="44027" x="3833813" y="2195513"/>
          <p14:tracePt t="44044" x="3843338" y="2195513"/>
          <p14:tracePt t="44060" x="3857625" y="2195513"/>
          <p14:tracePt t="44077" x="3871913" y="2195513"/>
          <p14:tracePt t="44094" x="3886200" y="2195513"/>
          <p14:tracePt t="44110" x="3895725" y="2195513"/>
          <p14:tracePt t="44127" x="3900488" y="2195513"/>
          <p14:tracePt t="44144" x="3905250" y="2195513"/>
          <p14:tracePt t="44409" x="3948113" y="2195513"/>
          <p14:tracePt t="44416" x="3995738" y="2195513"/>
          <p14:tracePt t="44427" x="4029075" y="2195513"/>
          <p14:tracePt t="44444" x="4076700" y="2195513"/>
          <p14:tracePt t="44460" x="4133850" y="2195513"/>
          <p14:tracePt t="44477" x="4162425" y="2195513"/>
          <p14:tracePt t="44494" x="4195763" y="2195513"/>
          <p14:tracePt t="44510" x="4219575" y="2195513"/>
          <p14:tracePt t="44527" x="4248150" y="2195513"/>
          <p14:tracePt t="44544" x="4276725" y="2195513"/>
          <p14:tracePt t="44560" x="4305300" y="2195513"/>
          <p14:tracePt t="44577" x="4343400" y="2195513"/>
          <p14:tracePt t="44594" x="4367213" y="2195513"/>
          <p14:tracePt t="44610" x="4391025" y="2185988"/>
          <p14:tracePt t="44627" x="4405313" y="2185988"/>
          <p14:tracePt t="44644" x="4424363" y="2181225"/>
          <p14:tracePt t="44660" x="4433888" y="2176463"/>
          <p14:tracePt t="44677" x="4448175" y="2176463"/>
          <p14:tracePt t="44694" x="4462463" y="2171700"/>
          <p14:tracePt t="44710" x="4476750" y="2166938"/>
          <p14:tracePt t="44727" x="4481513" y="2166938"/>
          <p14:tracePt t="44744" x="4491038" y="2162175"/>
          <p14:tracePt t="44761" x="4500563" y="2162175"/>
          <p14:tracePt t="45943" x="4505325" y="2162175"/>
          <p14:tracePt t="45950" x="4510088" y="2162175"/>
          <p14:tracePt t="45961" x="4519613" y="2162175"/>
          <p14:tracePt t="45978" x="4529138" y="2162175"/>
          <p14:tracePt t="45994" x="4538663" y="2162175"/>
          <p14:tracePt t="46010" x="4543425" y="2162175"/>
          <p14:tracePt t="46027" x="4548188" y="2162175"/>
          <p14:tracePt t="46127" x="4552950" y="2162175"/>
          <p14:tracePt t="46134" x="4557713" y="2162175"/>
          <p14:tracePt t="46148" x="4567238" y="2162175"/>
          <p14:tracePt t="46163" x="4581525" y="2162175"/>
          <p14:tracePt t="46178" x="4586288" y="2162175"/>
          <p14:tracePt t="46194" x="4591050" y="2162175"/>
          <p14:tracePt t="46210" x="4600575" y="2162175"/>
          <p14:tracePt t="47139" x="4610100" y="2162175"/>
          <p14:tracePt t="47146" x="4619625" y="2162175"/>
          <p14:tracePt t="47153" x="4629150" y="2162175"/>
          <p14:tracePt t="47162" x="4633913" y="2162175"/>
          <p14:tracePt t="47177" x="4648200" y="2162175"/>
          <p14:tracePt t="47194" x="4657725" y="2162175"/>
          <p14:tracePt t="47227" x="4662488" y="2162175"/>
          <p14:tracePt t="47260" x="4643438" y="2176463"/>
          <p14:tracePt t="47277" x="4572000" y="2205038"/>
          <p14:tracePt t="47293" x="4419600" y="2266950"/>
          <p14:tracePt t="47310" x="4333875" y="2286000"/>
          <p14:tracePt t="47327" x="4271963" y="2295525"/>
          <p14:tracePt t="47343" x="4224338" y="2290763"/>
          <p14:tracePt t="47360" x="4181475" y="2276475"/>
          <p14:tracePt t="47377" x="4162425" y="2228850"/>
          <p14:tracePt t="47393" x="4143375" y="2124075"/>
          <p14:tracePt t="47410" x="4143375" y="2009775"/>
          <p14:tracePt t="47427" x="4148138" y="1966913"/>
          <p14:tracePt t="47443" x="4152900" y="1924050"/>
          <p14:tracePt t="47460" x="4167188" y="1895475"/>
          <p14:tracePt t="47477" x="4176713" y="1866900"/>
          <p14:tracePt t="47493" x="4181475" y="1852613"/>
          <p14:tracePt t="47510" x="4181475" y="1847850"/>
          <p14:tracePt t="47527" x="4186238" y="1838325"/>
          <p14:tracePt t="47544" x="4200525" y="1838325"/>
          <p14:tracePt t="47560" x="4214813" y="1838325"/>
          <p14:tracePt t="47577" x="4252913" y="1857375"/>
          <p14:tracePt t="47593" x="4300538" y="1890713"/>
          <p14:tracePt t="47610" x="4329113" y="1914525"/>
          <p14:tracePt t="47627" x="4362450" y="1943100"/>
          <p14:tracePt t="47643" x="4386263" y="1990725"/>
          <p14:tracePt t="47660" x="4429125" y="2071688"/>
          <p14:tracePt t="47677" x="4443413" y="2124075"/>
          <p14:tracePt t="47693" x="4448175" y="2147888"/>
          <p14:tracePt t="47710" x="4448175" y="2166938"/>
          <p14:tracePt t="47727" x="4448175" y="2181225"/>
          <p14:tracePt t="47743" x="4448175" y="2185988"/>
          <p14:tracePt t="47760" x="4448175" y="2195513"/>
          <p14:tracePt t="48013" x="4538663" y="2195513"/>
          <p14:tracePt t="48020" x="4714875" y="2219325"/>
          <p14:tracePt t="48029" x="4991100" y="2233613"/>
          <p14:tracePt t="48044" x="5434013" y="2271713"/>
          <p14:tracePt t="48060" x="5953125" y="2324100"/>
          <p14:tracePt t="48094" x="6777038" y="2333625"/>
          <p14:tracePt t="48127" x="7172325" y="2333625"/>
          <p14:tracePt t="48144" x="7310438" y="2333625"/>
          <p14:tracePt t="48161" x="7348538" y="2319338"/>
          <p14:tracePt t="48177" x="7367588" y="2319338"/>
          <p14:tracePt t="48193" x="7381875" y="2319338"/>
          <p14:tracePt t="48210" x="7386638" y="2319338"/>
          <p14:tracePt t="48387" x="7439025" y="2295525"/>
          <p14:tracePt t="48394" x="7496175" y="2266950"/>
          <p14:tracePt t="48402" x="7558088" y="2243138"/>
          <p14:tracePt t="48410" x="7629525" y="2205038"/>
          <p14:tracePt t="48427" x="7705725" y="2176463"/>
          <p14:tracePt t="48444" x="7758113" y="2147888"/>
          <p14:tracePt t="48460" x="7791450" y="2138363"/>
          <p14:tracePt t="48477" x="7810500" y="2128838"/>
          <p14:tracePt t="48494" x="7824788" y="2128838"/>
          <p14:tracePt t="48510" x="7834313" y="2128838"/>
          <p14:tracePt t="48527" x="7843838" y="2128838"/>
          <p14:tracePt t="48543" x="7853363" y="2128838"/>
          <p14:tracePt t="48560" x="7858125" y="2128838"/>
          <p14:tracePt t="48593" x="7858125" y="2133600"/>
          <p14:tracePt t="48610" x="7839075" y="2171700"/>
          <p14:tracePt t="48627" x="7800975" y="2209800"/>
          <p14:tracePt t="48644" x="7700963" y="2290763"/>
          <p14:tracePt t="48660" x="7624763" y="2328863"/>
          <p14:tracePt t="48677" x="7577138" y="2357438"/>
          <p14:tracePt t="48693" x="7543800" y="2376488"/>
          <p14:tracePt t="48710" x="7510463" y="2386013"/>
          <p14:tracePt t="48727" x="7486650" y="2386013"/>
          <p14:tracePt t="48743" x="7453313" y="2386013"/>
          <p14:tracePt t="48760" x="7386638" y="2371725"/>
          <p14:tracePt t="48777" x="7334250" y="2352675"/>
          <p14:tracePt t="48793" x="7281863" y="2333625"/>
          <p14:tracePt t="48810" x="7239000" y="2319338"/>
          <p14:tracePt t="48827" x="7196138" y="2286000"/>
          <p14:tracePt t="48844" x="7172325" y="2262188"/>
          <p14:tracePt t="48860" x="7153275" y="2238375"/>
          <p14:tracePt t="48877" x="7138988" y="2200275"/>
          <p14:tracePt t="48893" x="7129463" y="2152650"/>
          <p14:tracePt t="48910" x="7129463" y="2105025"/>
          <p14:tracePt t="48927" x="7138988" y="2024063"/>
          <p14:tracePt t="48943" x="7162800" y="1914525"/>
          <p14:tracePt t="48960" x="7219950" y="1800225"/>
          <p14:tracePt t="48977" x="7253288" y="1757363"/>
          <p14:tracePt t="48994" x="7291388" y="1704975"/>
          <p14:tracePt t="48996" x="7310438" y="1695450"/>
          <p14:tracePt t="49010" x="7348538" y="1662113"/>
          <p14:tracePt t="49027" x="7386638" y="1628775"/>
          <p14:tracePt t="49043" x="7424738" y="1609725"/>
          <p14:tracePt t="49060" x="7472363" y="1590675"/>
          <p14:tracePt t="49077" x="7553325" y="1590675"/>
          <p14:tracePt t="49093" x="7605713" y="1600200"/>
          <p14:tracePt t="49110" x="7639050" y="1614488"/>
          <p14:tracePt t="49127" x="7677150" y="1633538"/>
          <p14:tracePt t="49143" x="7720013" y="1676400"/>
          <p14:tracePt t="49160" x="7758113" y="1752600"/>
          <p14:tracePt t="49177" x="7772400" y="1833563"/>
          <p14:tracePt t="49193" x="7772400" y="1938338"/>
          <p14:tracePt t="49210" x="7753350" y="1990725"/>
          <p14:tracePt t="49227" x="7724775" y="2038350"/>
          <p14:tracePt t="49243" x="7691438" y="2085975"/>
          <p14:tracePt t="49260" x="7624763" y="2181225"/>
          <p14:tracePt t="49277" x="7591425" y="2228850"/>
          <p14:tracePt t="49293" x="7562850" y="2257425"/>
          <p14:tracePt t="49310" x="7539038" y="2281238"/>
          <p14:tracePt t="49327" x="7477125" y="2309813"/>
          <p14:tracePt t="49343" x="7424738" y="2319338"/>
          <p14:tracePt t="49360" x="7353300" y="2319338"/>
          <p14:tracePt t="49377" x="7253288" y="2290763"/>
          <p14:tracePt t="49393" x="7196138" y="2252663"/>
          <p14:tracePt t="49410" x="7167563" y="2214563"/>
          <p14:tracePt t="49427" x="7138988" y="2171700"/>
          <p14:tracePt t="49443" x="7129463" y="2028825"/>
          <p14:tracePt t="49460" x="7172325" y="1890713"/>
          <p14:tracePt t="49478" x="7229475" y="1804988"/>
          <p14:tracePt t="49493" x="7310438" y="1738313"/>
          <p14:tracePt t="49510" x="7415213" y="1676400"/>
          <p14:tracePt t="49527" x="7453313" y="1666875"/>
          <p14:tracePt t="49543" x="7472363" y="1666875"/>
          <p14:tracePt t="49560" x="7500938" y="1738313"/>
          <p14:tracePt t="49577" x="7500938" y="1838325"/>
          <p14:tracePt t="49593" x="7496175" y="1919288"/>
          <p14:tracePt t="49610" x="7477125" y="1971675"/>
          <p14:tracePt t="49627" x="7462838" y="2028825"/>
          <p14:tracePt t="49643" x="7458075" y="2043113"/>
          <p14:tracePt t="49660" x="7453313" y="2052638"/>
          <p14:tracePt t="49677" x="7453313" y="2057400"/>
          <p14:tracePt t="49693" x="7453313" y="2066925"/>
          <p14:tracePt t="52929" x="7405688" y="2157413"/>
          <p14:tracePt t="52937" x="7353300" y="2252663"/>
          <p14:tracePt t="52945" x="7305675" y="2333625"/>
          <p14:tracePt t="52960" x="7224713" y="2476500"/>
          <p14:tracePt t="52976" x="7162800" y="2619375"/>
          <p14:tracePt t="52993" x="7115175" y="2714625"/>
          <p14:tracePt t="52996" x="7096125" y="2743200"/>
          <p14:tracePt t="53026" x="7038975" y="2847975"/>
          <p14:tracePt t="53060" x="6981825" y="2995613"/>
          <p14:tracePt t="53076" x="6938963" y="3100388"/>
          <p14:tracePt t="53093" x="6910388" y="3138488"/>
          <p14:tracePt t="53110" x="6896100" y="3167063"/>
          <p14:tracePt t="53126" x="6877050" y="3195638"/>
          <p14:tracePt t="53143" x="6843713" y="3248025"/>
          <p14:tracePt t="53160" x="6819900" y="3276600"/>
          <p14:tracePt t="53176" x="6796088" y="3305175"/>
          <p14:tracePt t="53193" x="6743700" y="3419475"/>
          <p14:tracePt t="53210" x="6696075" y="3529013"/>
          <p14:tracePt t="53226" x="6643688" y="3648075"/>
          <p14:tracePt t="53243" x="6581775" y="3810000"/>
          <p14:tracePt t="53260" x="6453188" y="4152900"/>
          <p14:tracePt t="53277" x="6381750" y="4305300"/>
          <p14:tracePt t="53293" x="6324600" y="4405313"/>
          <p14:tracePt t="53310" x="6305550" y="4433888"/>
          <p14:tracePt t="53326" x="6300788" y="4438650"/>
          <p14:tracePt t="53502" x="6276975" y="4510088"/>
          <p14:tracePt t="53509" x="6253163" y="4586288"/>
          <p14:tracePt t="53516" x="6215063" y="4681538"/>
          <p14:tracePt t="53526" x="6181725" y="4762500"/>
          <p14:tracePt t="53543" x="6124575" y="4910138"/>
          <p14:tracePt t="53560" x="6076950" y="5010150"/>
          <p14:tracePt t="53576" x="6024563" y="5114925"/>
          <p14:tracePt t="53593" x="6005513" y="5167313"/>
          <p14:tracePt t="53610" x="5991225" y="5219700"/>
          <p14:tracePt t="53626" x="5976938" y="5286375"/>
          <p14:tracePt t="53643" x="5967413" y="5324475"/>
          <p14:tracePt t="53660" x="5967413" y="5353050"/>
          <p14:tracePt t="53676" x="5967413" y="5362575"/>
          <p14:tracePt t="53693" x="5967413" y="5376863"/>
          <p14:tracePt t="53710" x="5967413" y="5381625"/>
          <p14:tracePt t="53726" x="5967413" y="5391150"/>
          <p14:tracePt t="53760" x="5967413" y="5395913"/>
          <p14:tracePt t="53776" x="5962650" y="5400675"/>
          <p14:tracePt t="53793" x="5957888" y="5410200"/>
          <p14:tracePt t="53810" x="5948363" y="5419725"/>
          <p14:tracePt t="53827" x="5938838" y="5434013"/>
          <p14:tracePt t="53843" x="5934075" y="5443538"/>
          <p14:tracePt t="53860" x="5919788" y="5448300"/>
          <p14:tracePt t="53878" x="5895975" y="5457825"/>
          <p14:tracePt t="53894" x="5876925" y="5462588"/>
          <p14:tracePt t="53911" x="5848350" y="5472113"/>
          <p14:tracePt t="53928" x="5776913" y="5472113"/>
          <p14:tracePt t="53944" x="5734050" y="5457825"/>
          <p14:tracePt t="53960" x="5705475" y="5443538"/>
          <p14:tracePt t="53976" x="5672138" y="5395913"/>
          <p14:tracePt t="53993" x="5610225" y="5281613"/>
          <p14:tracePt t="54010" x="5591175" y="5224463"/>
          <p14:tracePt t="54026" x="5581650" y="5191125"/>
          <p14:tracePt t="54043" x="5581650" y="5148263"/>
          <p14:tracePt t="54060" x="5595938" y="5076825"/>
          <p14:tracePt t="54076" x="5614988" y="5038725"/>
          <p14:tracePt t="54093" x="5643563" y="5005388"/>
          <p14:tracePt t="54110" x="5662613" y="4981575"/>
          <p14:tracePt t="54126" x="5715000" y="4943475"/>
          <p14:tracePt t="54143" x="5748338" y="4943475"/>
          <p14:tracePt t="54160" x="5786438" y="4943475"/>
          <p14:tracePt t="54176" x="5815013" y="4948238"/>
          <p14:tracePt t="54193" x="5857875" y="4972050"/>
          <p14:tracePt t="54210" x="5881688" y="4991100"/>
          <p14:tracePt t="54226" x="5905500" y="5014913"/>
          <p14:tracePt t="54243" x="5919788" y="5057775"/>
          <p14:tracePt t="54260" x="5938838" y="5091113"/>
          <p14:tracePt t="54276" x="5948363" y="5143500"/>
          <p14:tracePt t="54293" x="5957888" y="5214938"/>
          <p14:tracePt t="54310" x="5957888" y="5286375"/>
          <p14:tracePt t="54326" x="5957888" y="5314950"/>
          <p14:tracePt t="54343" x="5957888" y="5338763"/>
          <p14:tracePt t="54360" x="5953125" y="5353050"/>
          <p14:tracePt t="54376" x="5943600" y="5386388"/>
          <p14:tracePt t="54393" x="5924550" y="5405438"/>
          <p14:tracePt t="54410" x="5910263" y="5429250"/>
          <p14:tracePt t="54427" x="5853113" y="5457825"/>
          <p14:tracePt t="54443" x="5815013" y="5476875"/>
          <p14:tracePt t="54460" x="5772150" y="5481638"/>
          <p14:tracePt t="54476" x="5743575" y="5481638"/>
          <p14:tracePt t="54493" x="5695950" y="5462588"/>
          <p14:tracePt t="54509" x="5667375" y="5424488"/>
          <p14:tracePt t="54526" x="5638800" y="5348288"/>
          <p14:tracePt t="54543" x="5624513" y="5267325"/>
          <p14:tracePt t="54560" x="5614988" y="5191125"/>
          <p14:tracePt t="54576" x="5619750" y="5148263"/>
          <p14:tracePt t="54593" x="5634038" y="5114925"/>
          <p14:tracePt t="54609" x="5653088" y="5091113"/>
          <p14:tracePt t="54626" x="5710238" y="5067300"/>
          <p14:tracePt t="54643" x="5753100" y="5062538"/>
          <p14:tracePt t="54660" x="5786438" y="5067300"/>
          <p14:tracePt t="54676" x="5824538" y="5105400"/>
          <p14:tracePt t="54693" x="5853113" y="5186363"/>
          <p14:tracePt t="54710" x="5853113" y="5267325"/>
          <p14:tracePt t="54726" x="5853113" y="5338763"/>
          <p14:tracePt t="54743" x="5834063" y="5410200"/>
          <p14:tracePt t="54760" x="5819775" y="5438775"/>
          <p14:tracePt t="54776" x="5810250" y="5453063"/>
          <p14:tracePt t="54793" x="5800725" y="5462588"/>
          <p14:tracePt t="54810" x="5800725" y="5467350"/>
          <p14:tracePt t="54826" x="5800725" y="5472113"/>
          <p14:tracePt t="54843" x="5800725" y="5476875"/>
          <p14:tracePt t="55139" x="5848350" y="5467350"/>
          <p14:tracePt t="55146" x="5929313" y="5457825"/>
          <p14:tracePt t="55160" x="6010275" y="5443538"/>
          <p14:tracePt t="55193" x="6319838" y="5381625"/>
          <p14:tracePt t="55210" x="6400800" y="5376863"/>
          <p14:tracePt t="55243" x="6500813" y="5376863"/>
          <p14:tracePt t="55276" x="6548438" y="5376863"/>
          <p14:tracePt t="55293" x="6572250" y="5372100"/>
          <p14:tracePt t="55309" x="6586538" y="5372100"/>
          <p14:tracePt t="55326" x="6610350" y="5367338"/>
          <p14:tracePt t="55343" x="6624638" y="5357813"/>
          <p14:tracePt t="55359" x="6643688" y="5348288"/>
          <p14:tracePt t="55376" x="6648450" y="5348288"/>
          <p14:tracePt t="55394" x="6657975" y="5348288"/>
          <p14:tracePt t="55411" x="6667500" y="5348288"/>
          <p14:tracePt t="55443" x="6677025" y="5348288"/>
          <p14:tracePt t="55460" x="6681788" y="5343525"/>
          <p14:tracePt t="55476" x="6691313" y="5338763"/>
          <p14:tracePt t="55493" x="6696075" y="5338763"/>
          <p14:tracePt t="55565" x="6696075" y="5334000"/>
          <p14:tracePt t="55572" x="6691313" y="5329238"/>
          <p14:tracePt t="55580" x="6686550" y="5329238"/>
          <p14:tracePt t="55593" x="6681788" y="5324475"/>
          <p14:tracePt t="55609" x="6657975" y="5310188"/>
          <p14:tracePt t="55626" x="6634163" y="5305425"/>
          <p14:tracePt t="55643" x="6615113" y="5300663"/>
          <p14:tracePt t="55660" x="6581775" y="5300663"/>
          <p14:tracePt t="55676" x="6567488" y="5300663"/>
          <p14:tracePt t="55693" x="6553200" y="5300663"/>
          <p14:tracePt t="55709" x="6534150" y="5300663"/>
          <p14:tracePt t="55726" x="6515100" y="5300663"/>
          <p14:tracePt t="55743" x="6505575" y="5300663"/>
          <p14:tracePt t="55759" x="6486525" y="5305425"/>
          <p14:tracePt t="55776" x="6462713" y="5305425"/>
          <p14:tracePt t="55793" x="6434138" y="5305425"/>
          <p14:tracePt t="55809" x="6415088" y="5300663"/>
          <p14:tracePt t="55826" x="6396038" y="5291138"/>
          <p14:tracePt t="55843" x="6376988" y="5276850"/>
          <p14:tracePt t="55859" x="6362700" y="5253038"/>
          <p14:tracePt t="55876" x="6357938" y="5238750"/>
          <p14:tracePt t="55893" x="6353175" y="5229225"/>
          <p14:tracePt t="55910" x="6348413" y="5200650"/>
          <p14:tracePt t="55926" x="6348413" y="5176838"/>
          <p14:tracePt t="55943" x="6362700" y="5153025"/>
          <p14:tracePt t="55960" x="6381750" y="5114925"/>
          <p14:tracePt t="55976" x="6438900" y="5033963"/>
          <p14:tracePt t="55993" x="6481763" y="4976813"/>
          <p14:tracePt t="56010" x="6519863" y="4929188"/>
          <p14:tracePt t="56027" x="6586538" y="4876800"/>
          <p14:tracePt t="56043" x="6624638" y="4848225"/>
          <p14:tracePt t="56059" x="6677025" y="4829175"/>
          <p14:tracePt t="56076" x="6729413" y="4824413"/>
          <p14:tracePt t="56093" x="6796088" y="4814888"/>
          <p14:tracePt t="56109" x="6838950" y="4814888"/>
          <p14:tracePt t="56126" x="6881813" y="4814888"/>
          <p14:tracePt t="56143" x="6929438" y="4814888"/>
          <p14:tracePt t="56159" x="7015163" y="4824413"/>
          <p14:tracePt t="56176" x="7077075" y="4833938"/>
          <p14:tracePt t="56193" x="7138988" y="4843463"/>
          <p14:tracePt t="56209" x="7191375" y="4867275"/>
          <p14:tracePt t="56226" x="7239000" y="4886325"/>
          <p14:tracePt t="56243" x="7277100" y="4905375"/>
          <p14:tracePt t="56259" x="7315200" y="4924425"/>
          <p14:tracePt t="56276" x="7353300" y="4948238"/>
          <p14:tracePt t="56293" x="7377113" y="4962525"/>
          <p14:tracePt t="56309" x="7400925" y="4986338"/>
          <p14:tracePt t="56326" x="7419975" y="5010150"/>
          <p14:tracePt t="56343" x="7443788" y="5043488"/>
          <p14:tracePt t="56359" x="7453313" y="5081588"/>
          <p14:tracePt t="56376" x="7467600" y="5105400"/>
          <p14:tracePt t="56393" x="7472363" y="5138738"/>
          <p14:tracePt t="56410" x="7477125" y="5200650"/>
          <p14:tracePt t="56426" x="7477125" y="5229225"/>
          <p14:tracePt t="56443" x="7477125" y="5267325"/>
          <p14:tracePt t="56460" x="7467600" y="5300663"/>
          <p14:tracePt t="56476" x="7453313" y="5329238"/>
          <p14:tracePt t="56493" x="7434263" y="5357813"/>
          <p14:tracePt t="56509" x="7410450" y="5395913"/>
          <p14:tracePt t="56526" x="7372350" y="5448300"/>
          <p14:tracePt t="56543" x="7353300" y="5472113"/>
          <p14:tracePt t="56559" x="7343775" y="5481638"/>
          <p14:tracePt t="56576" x="7319963" y="5495925"/>
          <p14:tracePt t="56593" x="7286625" y="5514975"/>
          <p14:tracePt t="56610" x="7248525" y="5519738"/>
          <p14:tracePt t="56626" x="7200900" y="5524500"/>
          <p14:tracePt t="56643" x="7124700" y="5534025"/>
          <p14:tracePt t="56659" x="7062788" y="5538788"/>
          <p14:tracePt t="56676" x="7019925" y="5538788"/>
          <p14:tracePt t="56693" x="6977063" y="5538788"/>
          <p14:tracePt t="56709" x="6910388" y="5538788"/>
          <p14:tracePt t="56726" x="6858000" y="5538788"/>
          <p14:tracePt t="56743" x="6810375" y="5529263"/>
          <p14:tracePt t="56759" x="6757988" y="5514975"/>
          <p14:tracePt t="56776" x="6691313" y="5505450"/>
          <p14:tracePt t="56793" x="6643688" y="5491163"/>
          <p14:tracePt t="56809" x="6610350" y="5472113"/>
          <p14:tracePt t="56826" x="6557963" y="5448300"/>
          <p14:tracePt t="56843" x="6529388" y="5438775"/>
          <p14:tracePt t="56859" x="6505575" y="5419725"/>
          <p14:tracePt t="56876" x="6481763" y="5400675"/>
          <p14:tracePt t="56893" x="6448425" y="5357813"/>
          <p14:tracePt t="56910" x="6434138" y="5314950"/>
          <p14:tracePt t="56926" x="6419850" y="5257800"/>
          <p14:tracePt t="56943" x="6415088" y="5205413"/>
          <p14:tracePt t="56959" x="6415088" y="5153025"/>
          <p14:tracePt t="56976" x="6429375" y="5100638"/>
          <p14:tracePt t="56993" x="6457950" y="5033963"/>
          <p14:tracePt t="57010" x="6496050" y="4948238"/>
          <p14:tracePt t="57026" x="6553200" y="4872038"/>
          <p14:tracePt t="57043" x="6610350" y="4829175"/>
          <p14:tracePt t="57060" x="6696075" y="4800600"/>
          <p14:tracePt t="57076" x="6810375" y="4781550"/>
          <p14:tracePt t="57093" x="6872288" y="4786313"/>
          <p14:tracePt t="57109" x="6924675" y="4800600"/>
          <p14:tracePt t="57126" x="6981825" y="4824413"/>
          <p14:tracePt t="57143" x="7077075" y="4886325"/>
          <p14:tracePt t="57160" x="7143750" y="4919663"/>
          <p14:tracePt t="57176" x="7191375" y="4957763"/>
          <p14:tracePt t="57193" x="7229475" y="4995863"/>
          <p14:tracePt t="57209" x="7272338" y="5053013"/>
          <p14:tracePt t="57226" x="7300913" y="5105400"/>
          <p14:tracePt t="57243" x="7300913" y="5167313"/>
          <p14:tracePt t="57260" x="7291388" y="5229225"/>
          <p14:tracePt t="57276" x="7267575" y="5272088"/>
          <p14:tracePt t="57293" x="7229475" y="5305425"/>
          <p14:tracePt t="57309" x="7191375" y="5343525"/>
          <p14:tracePt t="57326" x="7138988" y="5386388"/>
          <p14:tracePt t="57343" x="7115175" y="5395913"/>
          <p14:tracePt t="57360" x="7100888" y="5410200"/>
          <p14:tracePt t="57376" x="7086600" y="5419725"/>
          <p14:tracePt t="57393" x="7077075" y="5419725"/>
          <p14:tracePt t="57409" x="7072313" y="5419725"/>
          <p14:tracePt t="57426" x="7067550" y="5419725"/>
          <p14:tracePt t="57443" x="7058025" y="5419725"/>
          <p14:tracePt t="57459" x="7053263" y="5419725"/>
          <p14:tracePt t="57476" x="7048500" y="5419725"/>
          <p14:tracePt t="57493" x="7038975" y="5419725"/>
          <p14:tracePt t="57509" x="7029450" y="5424488"/>
          <p14:tracePt t="57526" x="7024688" y="5424488"/>
          <p14:tracePt t="57543" x="7019925" y="5424488"/>
          <p14:tracePt t="57559" x="7010400" y="5424488"/>
          <p14:tracePt t="57576" x="7000875" y="5424488"/>
          <p14:tracePt t="57593" x="6991350" y="5424488"/>
          <p14:tracePt t="57609" x="6977063" y="5424488"/>
          <p14:tracePt t="57626" x="6967538" y="5424488"/>
          <p14:tracePt t="57643" x="6958013" y="5424488"/>
          <p14:tracePt t="57659" x="6948488" y="5424488"/>
          <p14:tracePt t="57906" x="6943725" y="5424488"/>
          <p14:tracePt t="57920" x="6943725" y="5419725"/>
          <p14:tracePt t="57965" x="6943725" y="5414963"/>
          <p14:tracePt t="57972" x="6943725" y="5410200"/>
          <p14:tracePt t="57995" x="6943725" y="5405438"/>
          <p14:tracePt t="58193" x="6891338" y="5448300"/>
          <p14:tracePt t="58200" x="6777038" y="5529263"/>
          <p14:tracePt t="58209" x="6667500" y="5600700"/>
          <p14:tracePt t="58226" x="6238875" y="5786438"/>
          <p14:tracePt t="58244" x="5667375" y="5962650"/>
          <p14:tracePt t="58260" x="5276850" y="6091238"/>
          <p14:tracePt t="58276" x="4981575" y="6167438"/>
          <p14:tracePt t="58309" x="4352925" y="6229350"/>
          <p14:tracePt t="58343" x="3971925" y="6191250"/>
          <p14:tracePt t="58360" x="3824288" y="6153150"/>
          <p14:tracePt t="58376" x="3605213" y="6110288"/>
          <p14:tracePt t="58393" x="3467100" y="6086475"/>
          <p14:tracePt t="58409" x="3362325" y="6062663"/>
          <p14:tracePt t="58426" x="3186113" y="6010275"/>
          <p14:tracePt t="58443" x="3062288" y="5986463"/>
          <p14:tracePt t="58459" x="2943225" y="5957888"/>
          <p14:tracePt t="58476" x="2852738" y="5934075"/>
          <p14:tracePt t="58493" x="2719388" y="5905500"/>
          <p14:tracePt t="58509" x="2624138" y="5872163"/>
          <p14:tracePt t="58526" x="2533650" y="5824538"/>
          <p14:tracePt t="58543" x="2447925" y="5786438"/>
          <p14:tracePt t="58559" x="2319338" y="5715000"/>
          <p14:tracePt t="58576" x="2243138" y="5667375"/>
          <p14:tracePt t="58593" x="2166938" y="5629275"/>
          <p14:tracePt t="58609" x="2119313" y="5595938"/>
          <p14:tracePt t="58626" x="2062163" y="5562600"/>
          <p14:tracePt t="58643" x="2038350" y="5538788"/>
          <p14:tracePt t="58660" x="2014538" y="5510213"/>
          <p14:tracePt t="58677" x="1990725" y="5476875"/>
          <p14:tracePt t="58693" x="1981200" y="5457825"/>
          <p14:tracePt t="58709" x="1971675" y="5443538"/>
          <p14:tracePt t="58726" x="1962150" y="5429250"/>
          <p14:tracePt t="58743" x="1947863" y="5400675"/>
          <p14:tracePt t="58759" x="1943100" y="5376863"/>
          <p14:tracePt t="58776" x="1938338" y="5362575"/>
          <p14:tracePt t="58793" x="1928813" y="5357813"/>
          <p14:tracePt t="58809" x="1928813" y="5348288"/>
          <p14:tracePt t="58826" x="1928813" y="5343525"/>
          <p14:tracePt t="59770" x="1981200" y="5176838"/>
          <p14:tracePt t="59778" x="2057400" y="4986338"/>
          <p14:tracePt t="59784" x="2133600" y="4795838"/>
          <p14:tracePt t="59793" x="2281238" y="4510088"/>
          <p14:tracePt t="59809" x="2447925" y="4205288"/>
          <p14:tracePt t="59826" x="2552700" y="4071938"/>
          <p14:tracePt t="59859" x="2847975" y="3748088"/>
          <p14:tracePt t="59893" x="3086100" y="3557588"/>
          <p14:tracePt t="59909" x="3224213" y="3457575"/>
          <p14:tracePt t="59926" x="3343275" y="3405188"/>
          <p14:tracePt t="59942" x="3457575" y="3348038"/>
          <p14:tracePt t="59959" x="3567113" y="3290888"/>
          <p14:tracePt t="59976" x="3714750" y="3190875"/>
          <p14:tracePt t="59993" x="3795713" y="3133725"/>
          <p14:tracePt t="60009" x="3881438" y="3086100"/>
          <p14:tracePt t="60026" x="3948113" y="3057525"/>
          <p14:tracePt t="60042" x="4019550" y="3024188"/>
          <p14:tracePt t="60059" x="4062413" y="3009900"/>
          <p14:tracePt t="60076" x="4100513" y="2995613"/>
          <p14:tracePt t="60092" x="4148138" y="2962275"/>
          <p14:tracePt t="60109" x="4162425" y="2957513"/>
        </p14:tracePtLst>
      </p14:laserTraceLst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reflection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1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5"/>
    </mc:Choice>
    <mc:Fallback xmlns="">
      <p:transition spd="slow" advTm="4605"/>
    </mc:Fallback>
  </mc:AlternateContent>
  <p:extLst>
    <p:ext uri="{3A86A75C-4F4B-4683-9AE1-C65F6400EC91}">
      <p14:laserTraceLst xmlns:p14="http://schemas.microsoft.com/office/powerpoint/2010/main">
        <p14:tracePtLst>
          <p14:tracePt t="975" x="4110038" y="3033713"/>
          <p14:tracePt t="982" x="4019550" y="3190875"/>
          <p14:tracePt t="990" x="3952875" y="3281363"/>
          <p14:tracePt t="998" x="3900488" y="3367088"/>
          <p14:tracePt t="1014" x="3790950" y="3509963"/>
          <p14:tracePt t="1030" x="3695700" y="3624263"/>
          <p14:tracePt t="1048" x="3595688" y="3767138"/>
          <p14:tracePt t="1080" x="3467100" y="3995738"/>
          <p14:tracePt t="1114" x="3414713" y="4076700"/>
          <p14:tracePt t="1116" x="3409950" y="4095750"/>
          <p14:tracePt t="1130" x="3390900" y="4124325"/>
          <p14:tracePt t="1147" x="3381375" y="4162425"/>
          <p14:tracePt t="1163" x="3357563" y="4214813"/>
          <p14:tracePt t="1180" x="3333750" y="4276725"/>
          <p14:tracePt t="1197" x="3319463" y="4329113"/>
          <p14:tracePt t="1213" x="3300413" y="4381500"/>
          <p14:tracePt t="1230" x="3281363" y="4433888"/>
          <p14:tracePt t="1247" x="3233738" y="4557713"/>
          <p14:tracePt t="1263" x="3186113" y="4667250"/>
          <p14:tracePt t="1280" x="3143250" y="4752975"/>
          <p14:tracePt t="1297" x="3109913" y="4819650"/>
          <p14:tracePt t="1313" x="3057525" y="4924425"/>
          <p14:tracePt t="1330" x="3014663" y="5010150"/>
          <p14:tracePt t="1347" x="2967038" y="5100638"/>
          <p14:tracePt t="1363" x="2928938" y="5176838"/>
          <p14:tracePt t="1380" x="2867025" y="5243513"/>
          <p14:tracePt t="1397" x="2828925" y="5286375"/>
          <p14:tracePt t="1413" x="2752725" y="5329238"/>
          <p14:tracePt t="1430" x="2624138" y="5386388"/>
          <p14:tracePt t="1447" x="2552700" y="5405438"/>
          <p14:tracePt t="1463" x="2457450" y="5429250"/>
          <p14:tracePt t="1480" x="2362200" y="5448300"/>
          <p14:tracePt t="1497" x="2205038" y="5453063"/>
          <p14:tracePt t="1513" x="2138363" y="5453063"/>
          <p14:tracePt t="1530" x="2076450" y="5448300"/>
          <p14:tracePt t="1547" x="1995488" y="5429250"/>
          <p14:tracePt t="1563" x="1852613" y="5391150"/>
          <p14:tracePt t="1580" x="1776413" y="5353050"/>
          <p14:tracePt t="1597" x="1714500" y="5291138"/>
          <p14:tracePt t="1614" x="1609725" y="5119688"/>
          <p14:tracePt t="1631" x="1566863" y="4972050"/>
          <p14:tracePt t="1647" x="1547813" y="4729163"/>
          <p14:tracePt t="1664" x="1552575" y="4572000"/>
          <p14:tracePt t="1680" x="1643063" y="4338638"/>
          <p14:tracePt t="1697" x="1752600" y="4171950"/>
          <p14:tracePt t="1713" x="1857375" y="4048125"/>
          <p14:tracePt t="1730" x="1981200" y="3962400"/>
          <p14:tracePt t="1747" x="2171700" y="3876675"/>
          <p14:tracePt t="1763" x="2286000" y="3857625"/>
          <p14:tracePt t="1780" x="2381250" y="3871913"/>
          <p14:tracePt t="1797" x="2490788" y="3914775"/>
          <p14:tracePt t="1813" x="2552700" y="3976688"/>
          <p14:tracePt t="1830" x="2628900" y="4076700"/>
          <p14:tracePt t="1847" x="2695575" y="4176713"/>
          <p14:tracePt t="1863" x="2800350" y="4376738"/>
          <p14:tracePt t="1880" x="2862263" y="4538663"/>
          <p14:tracePt t="1897" x="2905125" y="4638675"/>
          <p14:tracePt t="1913" x="2919413" y="4710113"/>
          <p14:tracePt t="1930" x="2919413" y="4786313"/>
          <p14:tracePt t="1947" x="2909888" y="4843463"/>
          <p14:tracePt t="1963" x="2895600" y="4905375"/>
          <p14:tracePt t="1980" x="2857500" y="4972050"/>
          <p14:tracePt t="1997" x="2847975" y="4986338"/>
          <p14:tracePt t="2013" x="2838450" y="4991100"/>
          <p14:tracePt t="2298" x="2819400" y="5010150"/>
          <p14:tracePt t="2304" x="2790825" y="5029200"/>
          <p14:tracePt t="2313" x="2762250" y="5062538"/>
          <p14:tracePt t="2330" x="2695575" y="5105400"/>
          <p14:tracePt t="2346" x="2605088" y="5153025"/>
          <p14:tracePt t="2363" x="2481263" y="5210175"/>
          <p14:tracePt t="2380" x="2386013" y="5238750"/>
          <p14:tracePt t="2396" x="2290763" y="5262563"/>
          <p14:tracePt t="2413" x="2162175" y="5281613"/>
          <p14:tracePt t="2430" x="2081213" y="5276850"/>
          <p14:tracePt t="2446" x="1990725" y="5267325"/>
          <p14:tracePt t="2463" x="1914525" y="5248275"/>
          <p14:tracePt t="2480" x="1814513" y="5210175"/>
          <p14:tracePt t="2497" x="1757363" y="5191125"/>
          <p14:tracePt t="2513" x="1719263" y="5157788"/>
          <p14:tracePt t="2530" x="1681163" y="5119688"/>
          <p14:tracePt t="2547" x="1633538" y="4972050"/>
          <p14:tracePt t="2563" x="1633538" y="4862513"/>
          <p14:tracePt t="2580" x="1666875" y="4633913"/>
          <p14:tracePt t="2597" x="1795463" y="4371975"/>
          <p14:tracePt t="2613" x="1909763" y="4248150"/>
          <p14:tracePt t="2630" x="2043113" y="4133850"/>
          <p14:tracePt t="2647" x="2219325" y="4062413"/>
          <p14:tracePt t="2663" x="2476500" y="4071938"/>
          <p14:tracePt t="2680" x="2614613" y="4124325"/>
          <p14:tracePt t="2697" x="2747963" y="4195763"/>
          <p14:tracePt t="2713" x="2857500" y="4338638"/>
          <p14:tracePt t="2730" x="2943225" y="4572000"/>
          <p14:tracePt t="2747" x="2943225" y="4748213"/>
          <p14:tracePt t="2763" x="2914650" y="4953000"/>
          <p14:tracePt t="2780" x="2852738" y="5081588"/>
          <p14:tracePt t="2797" x="2757488" y="5253038"/>
          <p14:tracePt t="2813" x="2676525" y="5343525"/>
          <p14:tracePt t="2830" x="2600325" y="5414963"/>
          <p14:tracePt t="2847" x="2452688" y="5514975"/>
          <p14:tracePt t="2863" x="2376488" y="5553075"/>
          <p14:tracePt t="2880" x="2314575" y="5567363"/>
          <p14:tracePt t="2897" x="2262188" y="5557838"/>
          <p14:tracePt t="2913" x="2162175" y="5476875"/>
          <p14:tracePt t="2930" x="2085975" y="5372100"/>
          <p14:tracePt t="2947" x="1995488" y="5210175"/>
          <p14:tracePt t="2963" x="1914525" y="4948238"/>
          <p14:tracePt t="2980" x="1895475" y="4619625"/>
          <p14:tracePt t="2996" x="1943100" y="4348163"/>
          <p14:tracePt t="3013" x="2024063" y="4181475"/>
          <p14:tracePt t="3030" x="2181225" y="3943350"/>
          <p14:tracePt t="3047" x="2314575" y="3852863"/>
          <p14:tracePt t="3063" x="2462213" y="3810000"/>
          <p14:tracePt t="3080" x="2581275" y="3829050"/>
          <p14:tracePt t="3098" x="2719388" y="3929063"/>
          <p14:tracePt t="3113" x="2805113" y="4052888"/>
          <p14:tracePt t="3130" x="2862263" y="4267200"/>
          <p14:tracePt t="3147" x="2871788" y="4433888"/>
          <p14:tracePt t="3163" x="2809875" y="4748213"/>
          <p14:tracePt t="3180" x="2747963" y="4910138"/>
          <p14:tracePt t="3197" x="2681288" y="5024438"/>
          <p14:tracePt t="3214" x="2566988" y="5133975"/>
          <p14:tracePt t="3230" x="2466975" y="5200650"/>
          <p14:tracePt t="3246" x="2390775" y="5238750"/>
          <p14:tracePt t="3263" x="2305050" y="5253038"/>
          <p14:tracePt t="3280" x="2185988" y="5238750"/>
          <p14:tracePt t="3297" x="2124075" y="5210175"/>
          <p14:tracePt t="3313" x="2076450" y="5176838"/>
          <p14:tracePt t="3330" x="2043113" y="5138738"/>
          <p14:tracePt t="3346" x="1995488" y="4986338"/>
          <p14:tracePt t="3363" x="1995488" y="4872038"/>
          <p14:tracePt t="3380" x="2028825" y="4748213"/>
          <p14:tracePt t="3396" x="2100263" y="4562475"/>
          <p14:tracePt t="3413" x="2205038" y="4371975"/>
          <p14:tracePt t="3430" x="2243138" y="4324350"/>
          <p14:tracePt t="3446" x="2281238" y="4291013"/>
          <p14:tracePt t="3463" x="2347913" y="4262438"/>
          <p14:tracePt t="3480" x="2366963" y="4257675"/>
          <p14:tracePt t="3496" x="2386013" y="4257675"/>
          <p14:tracePt t="3513" x="2390775" y="4257675"/>
          <p14:tracePt t="3530" x="2400300" y="4305300"/>
          <p14:tracePt t="3546" x="2400300" y="4381500"/>
          <p14:tracePt t="3563" x="2390775" y="4443413"/>
          <p14:tracePt t="3580" x="2376488" y="4514850"/>
          <p14:tracePt t="3597" x="2347913" y="4614863"/>
          <p14:tracePt t="3613" x="2328863" y="4672013"/>
          <p14:tracePt t="3630" x="2324100" y="4700588"/>
          <p14:tracePt t="3647" x="2309813" y="4714875"/>
          <p14:tracePt t="3663" x="2309813" y="4719638"/>
        </p14:tracePtLst>
      </p14:laserTraceLst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Reflection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>
          <a:xfrm>
            <a:off x="560512" y="1447801"/>
            <a:ext cx="8507288" cy="98107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With reflection, you can analyze the capabilities of classes from their byte codes.</a:t>
            </a:r>
          </a:p>
        </p:txBody>
      </p:sp>
      <p:sp>
        <p:nvSpPr>
          <p:cNvPr id="52229" name="직사각형 4"/>
          <p:cNvSpPr>
            <a:spLocks noChangeArrowheads="1"/>
          </p:cNvSpPr>
          <p:nvPr/>
        </p:nvSpPr>
        <p:spPr bwMode="auto">
          <a:xfrm>
            <a:off x="1639888" y="2347913"/>
            <a:ext cx="6019800" cy="4081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  <a:ea typeface="맑은 고딕" panose="020B0503020000020004" pitchFamily="50" charset="-127"/>
              </a:rPr>
              <a:t>Enter class name (e.g. java.util.Date):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Person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Person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public Person(java.lang.String, int, java.lang.String);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public int getAge();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public void increaseAge();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public java.lang.String getAddress();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public java.lang.String toString();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public java.lang.String getName();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public void rename(java.lang.String);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public void moveTo(java.lang.String);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8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private java.lang.String name;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private int age;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private java.lang.String address;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43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53"/>
    </mc:Choice>
    <mc:Fallback xmlns="">
      <p:transition spd="slow" advTm="49553"/>
    </mc:Fallback>
  </mc:AlternateContent>
  <p:extLst>
    <p:ext uri="{3A86A75C-4F4B-4683-9AE1-C65F6400EC91}">
      <p14:laserTraceLst xmlns:p14="http://schemas.microsoft.com/office/powerpoint/2010/main">
        <p14:tracePtLst>
          <p14:tracePt t="584" x="2328863" y="4710113"/>
          <p14:tracePt t="591" x="2357438" y="4695825"/>
          <p14:tracePt t="599" x="2376488" y="4686300"/>
          <p14:tracePt t="625" x="2433638" y="4652963"/>
          <p14:tracePt t="658" x="2509838" y="4614863"/>
          <p14:tracePt t="675" x="2533650" y="4595813"/>
          <p14:tracePt t="691" x="2547938" y="4581525"/>
          <p14:tracePt t="708" x="2571750" y="4557713"/>
          <p14:tracePt t="725" x="2586038" y="4548188"/>
          <p14:tracePt t="741" x="2600325" y="4538663"/>
          <p14:tracePt t="758" x="2638425" y="4510088"/>
          <p14:tracePt t="775" x="2714625" y="4410075"/>
          <p14:tracePt t="791" x="2743200" y="4371975"/>
          <p14:tracePt t="808" x="2776538" y="4343400"/>
          <p14:tracePt t="825" x="2828925" y="4314825"/>
          <p14:tracePt t="1084" x="2905125" y="4067175"/>
          <p14:tracePt t="1090" x="3043238" y="3743325"/>
          <p14:tracePt t="1098" x="3171825" y="3481388"/>
          <p14:tracePt t="1108" x="3400425" y="2952750"/>
          <p14:tracePt t="1125" x="3738563" y="2376488"/>
          <p14:tracePt t="1142" x="4133850" y="1781175"/>
          <p14:tracePt t="1159" x="4362450" y="1571625"/>
          <p14:tracePt t="1175" x="4543425" y="1428750"/>
          <p14:tracePt t="1192" x="4648200" y="1343025"/>
          <p14:tracePt t="1208" x="4743450" y="1276350"/>
          <p14:tracePt t="1225" x="4786313" y="1252538"/>
          <p14:tracePt t="1241" x="4824413" y="1233488"/>
          <p14:tracePt t="1258" x="4886325" y="1209675"/>
          <p14:tracePt t="1275" x="4933950" y="1190625"/>
          <p14:tracePt t="1291" x="4976813" y="1171575"/>
          <p14:tracePt t="1308" x="5014913" y="1152525"/>
          <p14:tracePt t="1325" x="5076825" y="1138238"/>
          <p14:tracePt t="1341" x="5110163" y="1138238"/>
          <p14:tracePt t="1358" x="5138738" y="1138238"/>
          <p14:tracePt t="1375" x="5153025" y="1138238"/>
          <p14:tracePt t="1391" x="5162550" y="1138238"/>
          <p14:tracePt t="1425" x="5162550" y="1162050"/>
          <p14:tracePt t="1442" x="5091113" y="1285875"/>
          <p14:tracePt t="1458" x="4967288" y="1381125"/>
          <p14:tracePt t="1475" x="4781550" y="1476375"/>
          <p14:tracePt t="1491" x="4576763" y="1528763"/>
          <p14:tracePt t="1508" x="4329113" y="1543050"/>
          <p14:tracePt t="1525" x="4252913" y="1514475"/>
          <p14:tracePt t="1541" x="4191000" y="1414463"/>
          <p14:tracePt t="1558" x="4133850" y="1252538"/>
          <p14:tracePt t="1575" x="4129088" y="1009650"/>
          <p14:tracePt t="1591" x="4205288" y="833438"/>
          <p14:tracePt t="1609" x="4262438" y="776288"/>
          <p14:tracePt t="1625" x="4376738" y="709613"/>
          <p14:tracePt t="1641" x="4424363" y="704850"/>
          <p14:tracePt t="1658" x="4457700" y="704850"/>
          <p14:tracePt t="1675" x="4495800" y="733425"/>
          <p14:tracePt t="1692" x="4548188" y="842963"/>
          <p14:tracePt t="1708" x="4572000" y="938213"/>
          <p14:tracePt t="1725" x="4591050" y="1042988"/>
          <p14:tracePt t="1741" x="4591050" y="1114425"/>
          <p14:tracePt t="1758" x="4591050" y="1171575"/>
          <p14:tracePt t="1775" x="4581525" y="1209675"/>
          <p14:tracePt t="1791" x="4576763" y="1247775"/>
          <p14:tracePt t="1808" x="4567238" y="1295400"/>
          <p14:tracePt t="1825" x="4543425" y="1376363"/>
          <p14:tracePt t="1841" x="4519613" y="1481138"/>
          <p14:tracePt t="1858" x="4486275" y="1566863"/>
          <p14:tracePt t="1875" x="4448175" y="1666875"/>
          <p14:tracePt t="1891" x="4429125" y="1709738"/>
          <p14:tracePt t="1908" x="4419600" y="1733550"/>
          <p14:tracePt t="1925" x="4414838" y="1757363"/>
          <p14:tracePt t="1941" x="4405313" y="1766888"/>
          <p14:tracePt t="1958" x="4395788" y="1785938"/>
          <p14:tracePt t="1975" x="4386263" y="1809750"/>
          <p14:tracePt t="1991" x="4367213" y="1862138"/>
          <p14:tracePt t="2008" x="4348163" y="1952625"/>
          <p14:tracePt t="2025" x="4343400" y="1995488"/>
          <p14:tracePt t="2041" x="4329113" y="2033588"/>
          <p14:tracePt t="2058" x="4319588" y="2066925"/>
          <p14:tracePt t="2075" x="4310063" y="2085975"/>
          <p14:tracePt t="2091" x="4305300" y="2095500"/>
          <p14:tracePt t="2108" x="4295775" y="2119313"/>
          <p14:tracePt t="2125" x="4252913" y="2176463"/>
          <p14:tracePt t="2141" x="4210050" y="2224088"/>
          <p14:tracePt t="2158" x="4162425" y="2271713"/>
          <p14:tracePt t="2175" x="4081463" y="2328863"/>
          <p14:tracePt t="2191" x="3948113" y="2376488"/>
          <p14:tracePt t="2208" x="3857625" y="2390775"/>
          <p14:tracePt t="2225" x="3776663" y="2390775"/>
          <p14:tracePt t="2241" x="3681413" y="2381250"/>
          <p14:tracePt t="2258" x="3638550" y="2362200"/>
          <p14:tracePt t="2274" x="3600450" y="2338388"/>
          <p14:tracePt t="2291" x="3576638" y="2314575"/>
          <p14:tracePt t="2308" x="3543300" y="2257425"/>
          <p14:tracePt t="2324" x="3538538" y="2124075"/>
          <p14:tracePt t="2341" x="3548063" y="1966913"/>
          <p14:tracePt t="2359" x="3595688" y="1843088"/>
          <p14:tracePt t="2375" x="3629025" y="1800225"/>
          <p14:tracePt t="2391" x="3667125" y="1762125"/>
          <p14:tracePt t="2408" x="3743325" y="1733550"/>
          <p14:tracePt t="2425" x="3871913" y="1709738"/>
          <p14:tracePt t="2441" x="3943350" y="1709738"/>
          <p14:tracePt t="2458" x="3995738" y="1724025"/>
          <p14:tracePt t="2475" x="4038600" y="1747838"/>
          <p14:tracePt t="2491" x="4119563" y="1866900"/>
          <p14:tracePt t="2508" x="4148138" y="1943100"/>
          <p14:tracePt t="2525" x="4162425" y="2005013"/>
          <p14:tracePt t="2541" x="4171950" y="2057400"/>
          <p14:tracePt t="2558" x="4162425" y="2109788"/>
          <p14:tracePt t="2575" x="4143375" y="2157413"/>
          <p14:tracePt t="2591" x="4124325" y="2195513"/>
          <p14:tracePt t="2608" x="4067175" y="2266950"/>
          <p14:tracePt t="2625" x="4029075" y="2319338"/>
          <p14:tracePt t="2641" x="3990975" y="2347913"/>
          <p14:tracePt t="2658" x="3943350" y="2381250"/>
          <p14:tracePt t="2675" x="3876675" y="2414588"/>
          <p14:tracePt t="2691" x="3829050" y="2428875"/>
          <p14:tracePt t="2708" x="3790950" y="2428875"/>
          <p14:tracePt t="2724" x="3757613" y="2419350"/>
          <p14:tracePt t="2741" x="3695700" y="2357438"/>
          <p14:tracePt t="2758" x="3648075" y="2271713"/>
          <p14:tracePt t="2775" x="3614738" y="2185988"/>
          <p14:tracePt t="2791" x="3605213" y="2028825"/>
          <p14:tracePt t="2808" x="3643313" y="1819275"/>
          <p14:tracePt t="2826" x="3671888" y="1776413"/>
          <p14:tracePt t="2841" x="3700463" y="1752600"/>
          <p14:tracePt t="2858" x="3781425" y="1724025"/>
          <p14:tracePt t="2875" x="3824288" y="1719263"/>
          <p14:tracePt t="2891" x="3867150" y="1738313"/>
          <p14:tracePt t="2908" x="3905250" y="1781175"/>
          <p14:tracePt t="2925" x="3976688" y="1895475"/>
          <p14:tracePt t="2941" x="4005263" y="1962150"/>
          <p14:tracePt t="2958" x="4019550" y="2024063"/>
          <p14:tracePt t="2975" x="4024313" y="2057400"/>
          <p14:tracePt t="2991" x="4024313" y="2105025"/>
          <p14:tracePt t="3008" x="4024313" y="2128838"/>
          <p14:tracePt t="3025" x="4019550" y="2143125"/>
          <p14:tracePt t="3041" x="4010025" y="2157413"/>
          <p14:tracePt t="3058" x="3986213" y="2185988"/>
          <p14:tracePt t="3074" x="3948113" y="2219325"/>
          <p14:tracePt t="3091" x="3890963" y="2252663"/>
          <p14:tracePt t="3108" x="3786188" y="2305050"/>
          <p14:tracePt t="3125" x="3700463" y="2333625"/>
          <p14:tracePt t="3141" x="3609975" y="2352675"/>
          <p14:tracePt t="3158" x="3538538" y="2352675"/>
          <p14:tracePt t="3174" x="3476625" y="2333625"/>
          <p14:tracePt t="3191" x="3433763" y="2271713"/>
          <p14:tracePt t="3208" x="3395663" y="2185988"/>
          <p14:tracePt t="3224" x="3371850" y="2100263"/>
          <p14:tracePt t="3241" x="3367088" y="1962150"/>
          <p14:tracePt t="3258" x="3409950" y="1866900"/>
          <p14:tracePt t="3275" x="3467100" y="1776413"/>
          <p14:tracePt t="3291" x="3571875" y="1700213"/>
          <p14:tracePt t="3308" x="3681413" y="1666875"/>
          <p14:tracePt t="3324" x="3795713" y="1662113"/>
          <p14:tracePt t="3341" x="3900488" y="1695450"/>
          <p14:tracePt t="3358" x="4010025" y="1771650"/>
          <p14:tracePt t="3374" x="4048125" y="1809750"/>
          <p14:tracePt t="3391" x="4076700" y="1843088"/>
          <p14:tracePt t="3408" x="4090988" y="1876425"/>
          <p14:tracePt t="3424" x="4095750" y="1938338"/>
          <p14:tracePt t="3441" x="4086225" y="1990725"/>
          <p14:tracePt t="3458" x="4057650" y="2057400"/>
          <p14:tracePt t="3475" x="3995738" y="2143125"/>
          <p14:tracePt t="3491" x="3952875" y="2181225"/>
          <p14:tracePt t="3508" x="3895725" y="2219325"/>
          <p14:tracePt t="3524" x="3843338" y="2247900"/>
          <p14:tracePt t="3541" x="3743325" y="2262188"/>
          <p14:tracePt t="3558" x="3686175" y="2257425"/>
          <p14:tracePt t="3574" x="3629025" y="2224088"/>
          <p14:tracePt t="3591" x="3576638" y="2162175"/>
          <p14:tracePt t="3608" x="3524250" y="2066925"/>
          <p14:tracePt t="3624" x="3505200" y="2014538"/>
          <p14:tracePt t="3641" x="3500438" y="1957388"/>
          <p14:tracePt t="3658" x="3524250" y="1833563"/>
          <p14:tracePt t="3675" x="3571875" y="1766888"/>
          <p14:tracePt t="3691" x="3614738" y="1709738"/>
          <p14:tracePt t="3708" x="3667125" y="1681163"/>
          <p14:tracePt t="3724" x="3757613" y="1666875"/>
          <p14:tracePt t="3741" x="3829050" y="1695450"/>
          <p14:tracePt t="3758" x="3886200" y="1738313"/>
          <p14:tracePt t="3774" x="3938588" y="1785938"/>
          <p14:tracePt t="3791" x="3990975" y="1900238"/>
          <p14:tracePt t="3808" x="3990975" y="1981200"/>
          <p14:tracePt t="3824" x="3990975" y="2052638"/>
          <p14:tracePt t="3841" x="3952875" y="2143125"/>
          <p14:tracePt t="3858" x="3924300" y="2190750"/>
          <p14:tracePt t="3874" x="3900488" y="2219325"/>
          <p14:tracePt t="3891" x="3876675" y="2243138"/>
          <p14:tracePt t="3908" x="3857625" y="2271713"/>
          <p14:tracePt t="3924" x="3852863" y="2276475"/>
          <p14:tracePt t="3941" x="3848100" y="2281238"/>
          <p14:tracePt t="3958" x="3838575" y="2290763"/>
          <p14:tracePt t="5665" x="3776663" y="2290763"/>
          <p14:tracePt t="5671" x="3700463" y="2290763"/>
          <p14:tracePt t="5679" x="3609975" y="2290763"/>
          <p14:tracePt t="5691" x="3409950" y="2257425"/>
          <p14:tracePt t="5708" x="3205163" y="2200275"/>
          <p14:tracePt t="5724" x="3024188" y="2147888"/>
          <p14:tracePt t="5758" x="2667000" y="2062163"/>
          <p14:tracePt t="5791" x="2505075" y="2038350"/>
          <p14:tracePt t="5808" x="2433638" y="2024063"/>
          <p14:tracePt t="5824" x="2338388" y="2024063"/>
          <p14:tracePt t="5841" x="2286000" y="2024063"/>
          <p14:tracePt t="5858" x="2252663" y="2033588"/>
          <p14:tracePt t="5874" x="2219325" y="2043113"/>
          <p14:tracePt t="5891" x="2195513" y="2043113"/>
          <p14:tracePt t="5908" x="2181225" y="2043113"/>
          <p14:tracePt t="5924" x="2166938" y="2043113"/>
          <p14:tracePt t="5941" x="2147888" y="2043113"/>
          <p14:tracePt t="5958" x="2124075" y="2052638"/>
          <p14:tracePt t="5974" x="2100263" y="2062163"/>
          <p14:tracePt t="5991" x="2066925" y="2071688"/>
          <p14:tracePt t="6008" x="2000250" y="2124075"/>
          <p14:tracePt t="6024" x="1943100" y="2162175"/>
          <p14:tracePt t="6041" x="1885950" y="2195513"/>
          <p14:tracePt t="6058" x="1838325" y="2228850"/>
          <p14:tracePt t="6074" x="1762125" y="2276475"/>
          <p14:tracePt t="6091" x="1704975" y="2314575"/>
          <p14:tracePt t="6108" x="1638300" y="2347913"/>
          <p14:tracePt t="6125" x="1538288" y="2395538"/>
          <p14:tracePt t="6141" x="1471613" y="2414588"/>
          <p14:tracePt t="6157" x="1423988" y="2419350"/>
          <p14:tracePt t="6174" x="1385888" y="2419350"/>
          <p14:tracePt t="6191" x="1323975" y="2400300"/>
          <p14:tracePt t="6208" x="1295400" y="2381250"/>
          <p14:tracePt t="6224" x="1271588" y="2357438"/>
          <p14:tracePt t="6241" x="1238250" y="2314575"/>
          <p14:tracePt t="6258" x="1195388" y="2209800"/>
          <p14:tracePt t="6274" x="1195388" y="2152650"/>
          <p14:tracePt t="6291" x="1195388" y="2090738"/>
          <p14:tracePt t="6308" x="1214438" y="2038350"/>
          <p14:tracePt t="6324" x="1233488" y="2000250"/>
          <p14:tracePt t="6341" x="1262063" y="1971675"/>
          <p14:tracePt t="6358" x="1300163" y="1938338"/>
          <p14:tracePt t="6375" x="1419225" y="1909763"/>
          <p14:tracePt t="6391" x="1500188" y="1909763"/>
          <p14:tracePt t="6408" x="1566863" y="1933575"/>
          <p14:tracePt t="6424" x="1600200" y="1957388"/>
          <p14:tracePt t="6441" x="1652588" y="2014538"/>
          <p14:tracePt t="6458" x="1676400" y="2081213"/>
          <p14:tracePt t="6474" x="1681163" y="2138363"/>
          <p14:tracePt t="6491" x="1681163" y="2190750"/>
          <p14:tracePt t="6508" x="1676400" y="2224088"/>
          <p14:tracePt t="6524" x="1666875" y="2238375"/>
          <p14:tracePt t="6541" x="1662113" y="2257425"/>
          <p14:tracePt t="6558" x="1638300" y="2266950"/>
          <p14:tracePt t="6574" x="1624013" y="2276475"/>
          <p14:tracePt t="6591" x="1614488" y="2281238"/>
          <p14:tracePt t="6607" x="1600200" y="2286000"/>
          <p14:tracePt t="6624" x="1581150" y="2295525"/>
          <p14:tracePt t="6641" x="1566863" y="2300288"/>
          <p14:tracePt t="6658" x="1547813" y="2305050"/>
          <p14:tracePt t="6674" x="1533525" y="2305050"/>
          <p14:tracePt t="6691" x="1504950" y="2305050"/>
          <p14:tracePt t="6708" x="1481138" y="2305050"/>
          <p14:tracePt t="6724" x="1462088" y="2305050"/>
          <p14:tracePt t="6741" x="1443038" y="2305050"/>
          <p14:tracePt t="6757" x="1433513" y="2305050"/>
          <p14:tracePt t="6774" x="1419225" y="2305050"/>
          <p14:tracePt t="6791" x="1409700" y="2305050"/>
          <p14:tracePt t="6808" x="1385888" y="2305050"/>
          <p14:tracePt t="6824" x="1371600" y="2305050"/>
          <p14:tracePt t="6841" x="1362075" y="2300288"/>
          <p14:tracePt t="6857" x="1347788" y="2290763"/>
          <p14:tracePt t="6874" x="1333500" y="2281238"/>
          <p14:tracePt t="6891" x="1323975" y="2276475"/>
          <p14:tracePt t="6907" x="1314450" y="2266950"/>
          <p14:tracePt t="6926" x="1290638" y="2238375"/>
          <p14:tracePt t="6941" x="1285875" y="2209800"/>
          <p14:tracePt t="6957" x="1285875" y="2166938"/>
          <p14:tracePt t="6974" x="1285875" y="2124075"/>
          <p14:tracePt t="6991" x="1314450" y="2066925"/>
          <p14:tracePt t="7007" x="1338263" y="2038350"/>
          <p14:tracePt t="7025" x="1376363" y="2000250"/>
          <p14:tracePt t="7043" x="1504950" y="1919288"/>
          <p14:tracePt t="7058" x="1595438" y="1905000"/>
          <p14:tracePt t="7075" x="1676400" y="1905000"/>
          <p14:tracePt t="7091" x="1747838" y="1914525"/>
          <p14:tracePt t="7109" x="1819275" y="1952625"/>
          <p14:tracePt t="7125" x="1862138" y="2009775"/>
          <p14:tracePt t="7142" x="1890713" y="2085975"/>
          <p14:tracePt t="7159" x="1914525" y="2176463"/>
          <p14:tracePt t="7176" x="1914525" y="2247900"/>
          <p14:tracePt t="7191" x="1905000" y="2276475"/>
          <p14:tracePt t="7208" x="1890713" y="2300288"/>
          <p14:tracePt t="7224" x="1876425" y="2319338"/>
          <p14:tracePt t="7241" x="1833563" y="2328863"/>
          <p14:tracePt t="7258" x="1781175" y="2343150"/>
          <p14:tracePt t="7275" x="1724025" y="2343150"/>
          <p14:tracePt t="7291" x="1662113" y="2333625"/>
          <p14:tracePt t="7308" x="1600200" y="2295525"/>
          <p14:tracePt t="7324" x="1557338" y="2247900"/>
          <p14:tracePt t="7341" x="1514475" y="2171700"/>
          <p14:tracePt t="7358" x="1476375" y="2085975"/>
          <p14:tracePt t="7374" x="1471613" y="2057400"/>
          <p14:tracePt t="7391" x="1466850" y="2038350"/>
          <p14:tracePt t="7408" x="1466850" y="2014538"/>
          <p14:tracePt t="7424" x="1519238" y="1971675"/>
          <p14:tracePt t="7441" x="1647825" y="1928813"/>
          <p14:tracePt t="7457" x="1790700" y="1909763"/>
          <p14:tracePt t="7474" x="1947863" y="1914525"/>
          <p14:tracePt t="7491" x="2152650" y="1938338"/>
          <p14:tracePt t="7507" x="2247900" y="1962150"/>
          <p14:tracePt t="7525" x="2305050" y="1976438"/>
          <p14:tracePt t="7542" x="2338388" y="1990725"/>
          <p14:tracePt t="7557" x="2347913" y="1990725"/>
          <p14:tracePt t="7574" x="2352675" y="1990725"/>
          <p14:tracePt t="7591" x="2357438" y="1990725"/>
          <p14:tracePt t="7939" x="2338388" y="2014538"/>
          <p14:tracePt t="7946" x="2295525" y="2043113"/>
          <p14:tracePt t="7957" x="2257425" y="2076450"/>
          <p14:tracePt t="7975" x="2128838" y="2138363"/>
          <p14:tracePt t="7991" x="2043113" y="2171700"/>
          <p14:tracePt t="8024" x="1938338" y="2205038"/>
          <p14:tracePt t="8026" x="1919288" y="2209800"/>
          <p14:tracePt t="8057" x="1833563" y="2224088"/>
          <p14:tracePt t="8074" x="1790700" y="2228850"/>
          <p14:tracePt t="8091" x="1738313" y="2228850"/>
          <p14:tracePt t="8107" x="1685925" y="2228850"/>
          <p14:tracePt t="8124" x="1662113" y="2228850"/>
          <p14:tracePt t="8141" x="1652588" y="2228850"/>
          <p14:tracePt t="8158" x="1662113" y="2205038"/>
          <p14:tracePt t="8174" x="1704975" y="2138363"/>
          <p14:tracePt t="8191" x="1809750" y="2052638"/>
          <p14:tracePt t="8208" x="2043113" y="1909763"/>
          <p14:tracePt t="8224" x="2543175" y="1771650"/>
          <p14:tracePt t="8241" x="2943225" y="1738313"/>
          <p14:tracePt t="8258" x="3343275" y="1714500"/>
          <p14:tracePt t="8274" x="3671888" y="1690688"/>
          <p14:tracePt t="8291" x="4005263" y="1681163"/>
          <p14:tracePt t="8307" x="4181475" y="1666875"/>
          <p14:tracePt t="8324" x="4300538" y="1638300"/>
          <p14:tracePt t="8341" x="4391025" y="1628775"/>
          <p14:tracePt t="8357" x="4424363" y="1624013"/>
          <p14:tracePt t="8374" x="4448175" y="1624013"/>
          <p14:tracePt t="8391" x="4462463" y="1624013"/>
          <p14:tracePt t="8407" x="4471988" y="1624013"/>
          <p14:tracePt t="8424" x="4476750" y="1624013"/>
          <p14:tracePt t="8441" x="4481513" y="1624013"/>
          <p14:tracePt t="8457" x="4486275" y="1624013"/>
          <p14:tracePt t="8474" x="4505325" y="1624013"/>
          <p14:tracePt t="8491" x="4529138" y="1624013"/>
          <p14:tracePt t="8507" x="4581525" y="1633538"/>
          <p14:tracePt t="8524" x="4681538" y="1681163"/>
          <p14:tracePt t="8541" x="4748213" y="1709738"/>
          <p14:tracePt t="8558" x="4800600" y="1738313"/>
          <p14:tracePt t="8574" x="4867275" y="1766888"/>
          <p14:tracePt t="8591" x="4967288" y="1800225"/>
          <p14:tracePt t="8608" x="5043488" y="1833563"/>
          <p14:tracePt t="8624" x="5081588" y="1843088"/>
          <p14:tracePt t="8641" x="5119688" y="1857375"/>
          <p14:tracePt t="8657" x="5143500" y="1857375"/>
          <p14:tracePt t="8674" x="5153025" y="1857375"/>
          <p14:tracePt t="8691" x="5157788" y="1862138"/>
          <p14:tracePt t="8707" x="5167313" y="1862138"/>
          <p14:tracePt t="8745" x="5172075" y="1862138"/>
          <p14:tracePt t="10067" x="5148263" y="1881188"/>
          <p14:tracePt t="10075" x="5110163" y="1895475"/>
          <p14:tracePt t="10081" x="5057775" y="1919288"/>
          <p14:tracePt t="10091" x="5019675" y="1943100"/>
          <p14:tracePt t="10108" x="4943475" y="1990725"/>
          <p14:tracePt t="10124" x="4843463" y="2047875"/>
          <p14:tracePt t="10157" x="4543425" y="2185988"/>
          <p14:tracePt t="10191" x="4376738" y="2266950"/>
          <p14:tracePt t="10207" x="4329113" y="2286000"/>
          <p14:tracePt t="10224" x="4295775" y="2300288"/>
          <p14:tracePt t="10241" x="4267200" y="2309813"/>
          <p14:tracePt t="10257" x="4224338" y="2328863"/>
          <p14:tracePt t="10274" x="4200525" y="2338388"/>
          <p14:tracePt t="10291" x="4171950" y="2357438"/>
          <p14:tracePt t="10307" x="4138613" y="2381250"/>
          <p14:tracePt t="10324" x="4090988" y="2424113"/>
          <p14:tracePt t="10341" x="4052888" y="2457450"/>
          <p14:tracePt t="10357" x="4005263" y="2495550"/>
          <p14:tracePt t="10374" x="3938588" y="2547938"/>
          <p14:tracePt t="10391" x="3890963" y="2581275"/>
          <p14:tracePt t="10407" x="3848100" y="2609850"/>
          <p14:tracePt t="10424" x="3800475" y="2633663"/>
          <p14:tracePt t="10440" x="3729038" y="2662238"/>
          <p14:tracePt t="10457" x="3690938" y="2671763"/>
          <p14:tracePt t="10474" x="3667125" y="2671763"/>
          <p14:tracePt t="10491" x="3638550" y="2671763"/>
          <p14:tracePt t="10507" x="3567113" y="2671763"/>
          <p14:tracePt t="10524" x="3519488" y="2671763"/>
          <p14:tracePt t="10540" x="3457575" y="2662238"/>
          <p14:tracePt t="10557" x="3381375" y="2643188"/>
          <p14:tracePt t="10574" x="3328988" y="2624138"/>
          <p14:tracePt t="10591" x="3281363" y="2609850"/>
          <p14:tracePt t="10607" x="3228975" y="2590800"/>
          <p14:tracePt t="10624" x="3143250" y="2562225"/>
          <p14:tracePt t="10640" x="3081338" y="2552700"/>
          <p14:tracePt t="10657" x="3019425" y="2552700"/>
          <p14:tracePt t="10674" x="2976563" y="2552700"/>
          <p14:tracePt t="10690" x="2943225" y="2552700"/>
          <p14:tracePt t="10707" x="2933700" y="2552700"/>
          <p14:tracePt t="10724" x="2933700" y="2547938"/>
          <p14:tracePt t="10910" x="2895600" y="2566988"/>
          <p14:tracePt t="10918" x="2843213" y="2609850"/>
          <p14:tracePt t="10925" x="2795588" y="2643188"/>
          <p14:tracePt t="10941" x="2714625" y="2700338"/>
          <p14:tracePt t="10957" x="2647950" y="2728913"/>
          <p14:tracePt t="10974" x="2614613" y="2747963"/>
          <p14:tracePt t="10991" x="2571750" y="2757488"/>
          <p14:tracePt t="11007" x="2557463" y="2757488"/>
          <p14:tracePt t="11024" x="2552700" y="2757488"/>
          <p14:tracePt t="11041" x="2547938" y="2757488"/>
          <p14:tracePt t="11057" x="2533650" y="2767013"/>
          <p14:tracePt t="11074" x="2519363" y="2771775"/>
          <p14:tracePt t="11091" x="2509838" y="2781300"/>
          <p14:tracePt t="11107" x="2486025" y="2790825"/>
          <p14:tracePt t="11124" x="2452688" y="2814638"/>
          <p14:tracePt t="11141" x="2424113" y="2819400"/>
          <p14:tracePt t="11157" x="2395538" y="2828925"/>
          <p14:tracePt t="11174" x="2319338" y="2852738"/>
          <p14:tracePt t="11190" x="2257425" y="2852738"/>
          <p14:tracePt t="11207" x="2181225" y="2852738"/>
          <p14:tracePt t="11224" x="2095500" y="2852738"/>
          <p14:tracePt t="11241" x="2005013" y="2843213"/>
          <p14:tracePt t="11257" x="1943100" y="2843213"/>
          <p14:tracePt t="11274" x="1895475" y="2843213"/>
          <p14:tracePt t="11290" x="1843088" y="2843213"/>
          <p14:tracePt t="11307" x="1795463" y="2833688"/>
          <p14:tracePt t="11324" x="1766888" y="2828925"/>
          <p14:tracePt t="11340" x="1747838" y="2819400"/>
          <p14:tracePt t="11357" x="1724025" y="2805113"/>
          <p14:tracePt t="11374" x="1714500" y="2790825"/>
          <p14:tracePt t="11390" x="1709738" y="2757488"/>
          <p14:tracePt t="11407" x="1709738" y="2719388"/>
          <p14:tracePt t="11424" x="1733550" y="2628900"/>
          <p14:tracePt t="11440" x="1771650" y="2562225"/>
          <p14:tracePt t="11457" x="1814513" y="2524125"/>
          <p14:tracePt t="11474" x="1885950" y="2476500"/>
          <p14:tracePt t="11490" x="2009775" y="2424113"/>
          <p14:tracePt t="11507" x="2114550" y="2409825"/>
          <p14:tracePt t="11524" x="2195513" y="2400300"/>
          <p14:tracePt t="11541" x="2266950" y="2400300"/>
          <p14:tracePt t="11557" x="2328863" y="2428875"/>
          <p14:tracePt t="11574" x="2352675" y="2452688"/>
          <p14:tracePt t="11590" x="2376488" y="2490788"/>
          <p14:tracePt t="11607" x="2409825" y="2562225"/>
          <p14:tracePt t="11624" x="2414588" y="2600325"/>
          <p14:tracePt t="11640" x="2424113" y="2619375"/>
          <p14:tracePt t="11657" x="2424113" y="2643188"/>
          <p14:tracePt t="11674" x="2424113" y="2662238"/>
          <p14:tracePt t="11690" x="2424113" y="2671763"/>
          <p14:tracePt t="11707" x="2424113" y="2686050"/>
          <p14:tracePt t="11724" x="2424113" y="2700338"/>
          <p14:tracePt t="11740" x="2424113" y="2719388"/>
          <p14:tracePt t="11757" x="2424113" y="2728913"/>
          <p14:tracePt t="11774" x="2424113" y="2738438"/>
          <p14:tracePt t="11791" x="2424113" y="2747963"/>
          <p14:tracePt t="11850" x="2424113" y="2752725"/>
          <p14:tracePt t="11857" x="2424113" y="2757488"/>
          <p14:tracePt t="11864" x="2424113" y="2762250"/>
          <p14:tracePt t="11874" x="2424113" y="2767013"/>
          <p14:tracePt t="11890" x="2419350" y="2776538"/>
          <p14:tracePt t="11907" x="2419350" y="2781300"/>
          <p14:tracePt t="11924" x="2419350" y="2786063"/>
          <p14:tracePt t="11940" x="2419350" y="2790825"/>
          <p14:tracePt t="12372" x="2405063" y="2795588"/>
          <p14:tracePt t="12380" x="2400300" y="2800350"/>
          <p14:tracePt t="12391" x="2395538" y="2805113"/>
          <p14:tracePt t="12408" x="2376488" y="2824163"/>
          <p14:tracePt t="12424" x="2362200" y="2833688"/>
          <p14:tracePt t="12441" x="2347913" y="2847975"/>
          <p14:tracePt t="12474" x="2276475" y="2886075"/>
          <p14:tracePt t="12507" x="2200275" y="2909888"/>
          <p14:tracePt t="12524" x="2166938" y="2924175"/>
          <p14:tracePt t="12526" x="2147888" y="2924175"/>
          <p14:tracePt t="12540" x="2105025" y="2938463"/>
          <p14:tracePt t="12557" x="2052638" y="2938463"/>
          <p14:tracePt t="12574" x="2005013" y="2938463"/>
          <p14:tracePt t="12591" x="1928813" y="2933700"/>
          <p14:tracePt t="12607" x="1885950" y="2928938"/>
          <p14:tracePt t="12624" x="1852613" y="2909888"/>
          <p14:tracePt t="12641" x="1824038" y="2890838"/>
          <p14:tracePt t="12657" x="1790700" y="2862263"/>
          <p14:tracePt t="12674" x="1771650" y="2838450"/>
          <p14:tracePt t="12691" x="1762125" y="2814638"/>
          <p14:tracePt t="12707" x="1747838" y="2795588"/>
          <p14:tracePt t="12724" x="1738313" y="2762250"/>
          <p14:tracePt t="12740" x="1738313" y="2747963"/>
          <p14:tracePt t="12757" x="1738313" y="2728913"/>
          <p14:tracePt t="12774" x="1738313" y="2700338"/>
          <p14:tracePt t="12790" x="1747838" y="2676525"/>
          <p14:tracePt t="12807" x="1766888" y="2643188"/>
          <p14:tracePt t="12824" x="1804988" y="2614613"/>
          <p14:tracePt t="12840" x="1876425" y="2576513"/>
          <p14:tracePt t="12857" x="1928813" y="2566988"/>
          <p14:tracePt t="12874" x="1971675" y="2566988"/>
          <p14:tracePt t="12890" x="2014538" y="2571750"/>
          <p14:tracePt t="12907" x="2062163" y="2586038"/>
          <p14:tracePt t="12924" x="2090738" y="2605088"/>
          <p14:tracePt t="12941" x="2114550" y="2619375"/>
          <p14:tracePt t="12957" x="2138363" y="2633663"/>
          <p14:tracePt t="12974" x="2157413" y="2643188"/>
          <p14:tracePt t="12990" x="2171700" y="2647950"/>
          <p14:tracePt t="13007" x="2181225" y="2657475"/>
          <p14:tracePt t="13024" x="2190750" y="2662238"/>
          <p14:tracePt t="13041" x="2195513" y="2667000"/>
          <p14:tracePt t="13057" x="2200275" y="2676525"/>
          <p14:tracePt t="13074" x="2209800" y="2700338"/>
          <p14:tracePt t="13091" x="2219325" y="2719388"/>
          <p14:tracePt t="13107" x="2219325" y="2724150"/>
          <p14:tracePt t="13124" x="2219325" y="2728913"/>
          <p14:tracePt t="13140" x="2219325" y="2738438"/>
          <p14:tracePt t="13178" x="2219325" y="2743200"/>
          <p14:tracePt t="13190" x="2219325" y="2747963"/>
          <p14:tracePt t="13207" x="2219325" y="2767013"/>
          <p14:tracePt t="13224" x="2219325" y="2776538"/>
          <p14:tracePt t="13240" x="2214563" y="2790825"/>
          <p14:tracePt t="13257" x="2209800" y="2809875"/>
          <p14:tracePt t="13275" x="2200275" y="2824163"/>
          <p14:tracePt t="13291" x="2195513" y="2828925"/>
          <p14:tracePt t="13308" x="2185988" y="2833688"/>
          <p14:tracePt t="13326" x="2152650" y="2843213"/>
          <p14:tracePt t="13341" x="2128838" y="2852738"/>
          <p14:tracePt t="13357" x="2095500" y="2862263"/>
          <p14:tracePt t="13374" x="2062163" y="2867025"/>
          <p14:tracePt t="13391" x="2009775" y="2867025"/>
          <p14:tracePt t="13407" x="1966913" y="2867025"/>
          <p14:tracePt t="13424" x="1933575" y="2857500"/>
          <p14:tracePt t="13440" x="1900238" y="2847975"/>
          <p14:tracePt t="13457" x="1852613" y="2838450"/>
          <p14:tracePt t="13474" x="1838325" y="2838450"/>
          <p14:tracePt t="13491" x="1824038" y="2838450"/>
          <p14:tracePt t="13507" x="1819275" y="2838450"/>
          <p14:tracePt t="13509" x="1814513" y="2838450"/>
          <p14:tracePt t="13524" x="1809750" y="2838450"/>
          <p14:tracePt t="13540" x="1804988" y="2838450"/>
          <p14:tracePt t="13569" x="1804988" y="2833688"/>
          <p14:tracePt t="13583" x="1809750" y="2833688"/>
          <p14:tracePt t="13590" x="1828800" y="2833688"/>
          <p14:tracePt t="13607" x="1890713" y="2809875"/>
          <p14:tracePt t="13624" x="1981200" y="2805113"/>
          <p14:tracePt t="13640" x="2100263" y="2786063"/>
          <p14:tracePt t="13657" x="2157413" y="2786063"/>
          <p14:tracePt t="13674" x="2205038" y="2786063"/>
          <p14:tracePt t="13690" x="2243138" y="2786063"/>
          <p14:tracePt t="13707" x="2281238" y="2790825"/>
          <p14:tracePt t="13724" x="2290763" y="2790825"/>
          <p14:tracePt t="13741" x="2300288" y="2790825"/>
          <p14:tracePt t="13757" x="2309813" y="2790825"/>
          <p14:tracePt t="13774" x="2319338" y="2790825"/>
          <p14:tracePt t="13790" x="2328863" y="2790825"/>
          <p14:tracePt t="13807" x="2338388" y="2795588"/>
          <p14:tracePt t="13824" x="2357438" y="2795588"/>
          <p14:tracePt t="13840" x="2366963" y="2795588"/>
          <p14:tracePt t="13857" x="2376488" y="2795588"/>
          <p14:tracePt t="13874" x="2381250" y="2795588"/>
          <p14:tracePt t="13907" x="2386013" y="2795588"/>
          <p14:tracePt t="13934" x="2390775" y="2795588"/>
          <p14:tracePt t="13942" x="2395538" y="2795588"/>
          <p14:tracePt t="13957" x="2400300" y="2795588"/>
          <p14:tracePt t="13974" x="2405063" y="2795588"/>
          <p14:tracePt t="14235" x="2395538" y="2800350"/>
          <p14:tracePt t="14242" x="2371725" y="2800350"/>
          <p14:tracePt t="14250" x="2357438" y="2805113"/>
          <p14:tracePt t="14258" x="2343150" y="2809875"/>
          <p14:tracePt t="14274" x="2305050" y="2814638"/>
          <p14:tracePt t="14290" x="2262188" y="2824163"/>
          <p14:tracePt t="14307" x="2209800" y="2833688"/>
          <p14:tracePt t="14324" x="2119313" y="2833688"/>
          <p14:tracePt t="14341" x="2066925" y="2833688"/>
          <p14:tracePt t="14357" x="2033588" y="2833688"/>
          <p14:tracePt t="14374" x="1995488" y="2833688"/>
          <p14:tracePt t="14390" x="1952625" y="2833688"/>
          <p14:tracePt t="14407" x="1928813" y="2828925"/>
          <p14:tracePt t="14424" x="1919288" y="2828925"/>
          <p14:tracePt t="14440" x="1905000" y="2828925"/>
          <p14:tracePt t="14457" x="1900238" y="2828925"/>
          <p14:tracePt t="14474" x="1890713" y="2828925"/>
          <p14:tracePt t="14515" x="1890713" y="2824163"/>
          <p14:tracePt t="14524" x="1890713" y="2819400"/>
          <p14:tracePt t="14540" x="1890713" y="2814638"/>
          <p14:tracePt t="14557" x="1895475" y="2809875"/>
          <p14:tracePt t="14574" x="1914525" y="2800350"/>
          <p14:tracePt t="14590" x="1924050" y="2790825"/>
          <p14:tracePt t="14607" x="1938338" y="2786063"/>
          <p14:tracePt t="14624" x="1952625" y="2786063"/>
          <p14:tracePt t="14640" x="1957388" y="2786063"/>
          <p14:tracePt t="15784" x="1952625" y="2790825"/>
          <p14:tracePt t="15792" x="1938338" y="2805113"/>
          <p14:tracePt t="15798" x="1919288" y="2824163"/>
          <p14:tracePt t="15807" x="1900238" y="2833688"/>
          <p14:tracePt t="15824" x="1857375" y="2862263"/>
          <p14:tracePt t="15840" x="1800225" y="2881313"/>
          <p14:tracePt t="15873" x="1709738" y="2905125"/>
          <p14:tracePt t="15907" x="1676400" y="2905125"/>
          <p14:tracePt t="15924" x="1666875" y="2905125"/>
          <p14:tracePt t="15940" x="1662113" y="2905125"/>
          <p14:tracePt t="15957" x="1652588" y="2905125"/>
          <p14:tracePt t="15997" x="1657350" y="2905125"/>
          <p14:tracePt t="16007" x="1666875" y="2900363"/>
          <p14:tracePt t="16024" x="1714500" y="2895600"/>
          <p14:tracePt t="16041" x="1852613" y="2886075"/>
          <p14:tracePt t="16057" x="1966913" y="2886075"/>
          <p14:tracePt t="16074" x="2100263" y="2886075"/>
          <p14:tracePt t="16090" x="2243138" y="2886075"/>
          <p14:tracePt t="16107" x="2390775" y="2881313"/>
          <p14:tracePt t="16124" x="2462213" y="2871788"/>
          <p14:tracePt t="16140" x="2514600" y="2871788"/>
          <p14:tracePt t="16157" x="2547938" y="2871788"/>
          <p14:tracePt t="16173" x="2576513" y="2871788"/>
          <p14:tracePt t="16190" x="2586038" y="2871788"/>
          <p14:tracePt t="16207" x="2590800" y="2871788"/>
          <p14:tracePt t="16225" x="2600325" y="2871788"/>
          <p14:tracePt t="16240" x="2605088" y="2871788"/>
          <p14:tracePt t="16335" x="2609850" y="2871788"/>
          <p14:tracePt t="16350" x="2614613" y="2871788"/>
          <p14:tracePt t="16356" x="2619375" y="2871788"/>
          <p14:tracePt t="16364" x="2628900" y="2871788"/>
          <p14:tracePt t="16374" x="2638425" y="2871788"/>
          <p14:tracePt t="16390" x="2662238" y="2867025"/>
          <p14:tracePt t="16408" x="2705100" y="2867025"/>
          <p14:tracePt t="16423" x="2728913" y="2867025"/>
          <p14:tracePt t="16440" x="2747963" y="2862263"/>
          <p14:tracePt t="16457" x="2767013" y="2852738"/>
          <p14:tracePt t="16474" x="2790825" y="2847975"/>
          <p14:tracePt t="16490" x="2809875" y="2847975"/>
          <p14:tracePt t="16507" x="2838450" y="2847975"/>
          <p14:tracePt t="16524" x="2871788" y="2847975"/>
          <p14:tracePt t="16540" x="2919413" y="2857500"/>
          <p14:tracePt t="16557" x="2947988" y="2871788"/>
          <p14:tracePt t="16574" x="2981325" y="2876550"/>
          <p14:tracePt t="16590" x="3014663" y="2881313"/>
          <p14:tracePt t="16607" x="3038475" y="2890838"/>
          <p14:tracePt t="16624" x="3057525" y="2895600"/>
          <p14:tracePt t="16640" x="3067050" y="2895600"/>
          <p14:tracePt t="16657" x="3090863" y="2895600"/>
          <p14:tracePt t="16673" x="3105150" y="2895600"/>
          <p14:tracePt t="16691" x="3119438" y="2895600"/>
          <p14:tracePt t="16707" x="3128963" y="2895600"/>
          <p14:tracePt t="16723" x="3152775" y="2895600"/>
          <p14:tracePt t="16740" x="3167063" y="2895600"/>
          <p14:tracePt t="16757" x="3176588" y="2895600"/>
          <p14:tracePt t="16774" x="3195638" y="2895600"/>
          <p14:tracePt t="16790" x="3200400" y="2895600"/>
          <p14:tracePt t="16807" x="3205163" y="2895600"/>
          <p14:tracePt t="17274" x="3209925" y="2895600"/>
          <p14:tracePt t="17281" x="3214688" y="2890838"/>
          <p14:tracePt t="17296" x="3228975" y="2876550"/>
          <p14:tracePt t="17307" x="3233738" y="2871788"/>
          <p14:tracePt t="17323" x="3262313" y="2852738"/>
          <p14:tracePt t="17340" x="3362325" y="2814638"/>
          <p14:tracePt t="17357" x="3457575" y="2790825"/>
          <p14:tracePt t="17390" x="3605213" y="2776538"/>
          <p14:tracePt t="17423" x="3671888" y="2776538"/>
          <p14:tracePt t="17440" x="3700463" y="2776538"/>
          <p14:tracePt t="17458" x="3729038" y="2776538"/>
          <p14:tracePt t="17473" x="3752850" y="2776538"/>
          <p14:tracePt t="17491" x="3767138" y="2776538"/>
          <p14:tracePt t="17507" x="3781425" y="2776538"/>
          <p14:tracePt t="17523" x="3790950" y="2776538"/>
          <p14:tracePt t="17540" x="3795713" y="2776538"/>
          <p14:tracePt t="17619" x="3790950" y="2776538"/>
          <p14:tracePt t="17627" x="3781425" y="2771775"/>
          <p14:tracePt t="17634" x="3767138" y="2767013"/>
          <p14:tracePt t="17641" x="3752850" y="2767013"/>
          <p14:tracePt t="17657" x="3705225" y="2752725"/>
          <p14:tracePt t="17674" x="3648075" y="2747963"/>
          <p14:tracePt t="17690" x="3586163" y="2738438"/>
          <p14:tracePt t="17707" x="3500438" y="2728913"/>
          <p14:tracePt t="17723" x="3448050" y="2714625"/>
          <p14:tracePt t="17740" x="3414713" y="2709863"/>
          <p14:tracePt t="17757" x="3371850" y="2709863"/>
          <p14:tracePt t="17773" x="3324225" y="2709863"/>
          <p14:tracePt t="17790" x="3295650" y="2709863"/>
          <p14:tracePt t="17807" x="3262313" y="2709863"/>
          <p14:tracePt t="17824" x="3200400" y="2709863"/>
          <p14:tracePt t="17840" x="3148013" y="2709863"/>
          <p14:tracePt t="17857" x="3100388" y="2709863"/>
          <p14:tracePt t="17873" x="3057525" y="2724150"/>
          <p14:tracePt t="17890" x="2995613" y="2733675"/>
          <p14:tracePt t="17907" x="2952750" y="2733675"/>
          <p14:tracePt t="17923" x="2900363" y="2733675"/>
          <p14:tracePt t="17940" x="2867025" y="2733675"/>
          <p14:tracePt t="17957" x="2805113" y="2733675"/>
          <p14:tracePt t="17973" x="2786063" y="2733675"/>
          <p14:tracePt t="17990" x="2762250" y="2733675"/>
          <p14:tracePt t="18007" x="2728913" y="2733675"/>
          <p14:tracePt t="18023" x="2709863" y="2733675"/>
          <p14:tracePt t="18040" x="2690813" y="2733675"/>
          <p14:tracePt t="18057" x="2662238" y="2733675"/>
          <p14:tracePt t="18074" x="2619375" y="2733675"/>
          <p14:tracePt t="18090" x="2600325" y="2733675"/>
          <p14:tracePt t="18107" x="2576513" y="2733675"/>
          <p14:tracePt t="18123" x="2566988" y="2733675"/>
          <p14:tracePt t="18140" x="2557463" y="2733675"/>
          <p14:tracePt t="18157" x="2547938" y="2733675"/>
          <p14:tracePt t="18173" x="2543175" y="2733675"/>
          <p14:tracePt t="18190" x="2538413" y="2733675"/>
          <p14:tracePt t="18807" x="2500313" y="2767013"/>
          <p14:tracePt t="18814" x="2447925" y="2819400"/>
          <p14:tracePt t="18823" x="2409825" y="2862263"/>
          <p14:tracePt t="18840" x="2328863" y="2924175"/>
          <p14:tracePt t="18857" x="2262188" y="2971800"/>
          <p14:tracePt t="18873" x="2176463" y="3009900"/>
          <p14:tracePt t="18907" x="2081213" y="3028950"/>
          <p14:tracePt t="18940" x="1985963" y="3048000"/>
          <p14:tracePt t="18957" x="1947863" y="3048000"/>
          <p14:tracePt t="18973" x="1928813" y="3048000"/>
          <p14:tracePt t="18990" x="1895475" y="3048000"/>
          <p14:tracePt t="19007" x="1885950" y="3048000"/>
          <p14:tracePt t="19023" x="1876425" y="3048000"/>
          <p14:tracePt t="19040" x="1871663" y="3048000"/>
          <p14:tracePt t="19057" x="1866900" y="3048000"/>
          <p14:tracePt t="19108" x="1866900" y="3043238"/>
          <p14:tracePt t="19116" x="1866900" y="3033713"/>
          <p14:tracePt t="19123" x="1866900" y="3024188"/>
          <p14:tracePt t="19140" x="1866900" y="2986088"/>
          <p14:tracePt t="19157" x="1866900" y="2957513"/>
          <p14:tracePt t="19173" x="1871663" y="2928938"/>
          <p14:tracePt t="19190" x="1876425" y="2909888"/>
          <p14:tracePt t="19207" x="1876425" y="2900363"/>
          <p14:tracePt t="19224" x="1876425" y="2890838"/>
          <p14:tracePt t="19240" x="1876425" y="2881313"/>
          <p14:tracePt t="19257" x="1871663" y="2876550"/>
          <p14:tracePt t="19273" x="1862138" y="2871788"/>
          <p14:tracePt t="19290" x="1838325" y="2862263"/>
          <p14:tracePt t="19307" x="1809750" y="2862263"/>
          <p14:tracePt t="19323" x="1800225" y="2862263"/>
          <p14:tracePt t="19340" x="1795463" y="2862263"/>
          <p14:tracePt t="19356" x="1785938" y="2862263"/>
          <p14:tracePt t="19394" x="1785938" y="2857500"/>
          <p14:tracePt t="19406" x="1785938" y="2852738"/>
          <p14:tracePt t="19423" x="1790700" y="2843213"/>
          <p14:tracePt t="19440" x="1804988" y="2833688"/>
          <p14:tracePt t="19457" x="1819275" y="2828925"/>
          <p14:tracePt t="19473" x="1838325" y="2824163"/>
          <p14:tracePt t="19490" x="1871663" y="2819400"/>
          <p14:tracePt t="19507" x="1895475" y="2819400"/>
          <p14:tracePt t="19523" x="1909763" y="2819400"/>
          <p14:tracePt t="19540" x="1914525" y="2819400"/>
          <p14:tracePt t="19557" x="1924050" y="2819400"/>
          <p14:tracePt t="19573" x="1928813" y="2819400"/>
          <p14:tracePt t="19769" x="1947863" y="2819400"/>
          <p14:tracePt t="19776" x="1966913" y="2819400"/>
          <p14:tracePt t="19790" x="2019300" y="2819400"/>
          <p14:tracePt t="19807" x="2076450" y="2828925"/>
          <p14:tracePt t="19823" x="2128838" y="2833688"/>
          <p14:tracePt t="19840" x="2190750" y="2843213"/>
          <p14:tracePt t="19857" x="2266950" y="2852738"/>
          <p14:tracePt t="19873" x="2300288" y="2862263"/>
          <p14:tracePt t="19890" x="2328863" y="2862263"/>
          <p14:tracePt t="19906" x="2357438" y="2862263"/>
          <p14:tracePt t="19923" x="2390775" y="2857500"/>
          <p14:tracePt t="19940" x="2419350" y="2852738"/>
          <p14:tracePt t="19957" x="2443163" y="2847975"/>
          <p14:tracePt t="19973" x="2471738" y="2843213"/>
          <p14:tracePt t="19990" x="2509838" y="2843213"/>
          <p14:tracePt t="20007" x="2533650" y="2843213"/>
          <p14:tracePt t="20012" x="2543175" y="2843213"/>
          <p14:tracePt t="20030" x="2562225" y="2843213"/>
          <p14:tracePt t="20044" x="2586038" y="2843213"/>
          <p14:tracePt t="20057" x="2605088" y="2843213"/>
          <p14:tracePt t="20073" x="2624138" y="2843213"/>
          <p14:tracePt t="20091" x="2638425" y="2843213"/>
          <p14:tracePt t="20108" x="2657475" y="2843213"/>
          <p14:tracePt t="20124" x="2671763" y="2843213"/>
          <p14:tracePt t="20140" x="2681288" y="2843213"/>
          <p14:tracePt t="20157" x="2690813" y="2843213"/>
          <p14:tracePt t="20173" x="2700338" y="2843213"/>
          <p14:tracePt t="20190" x="2705100" y="2843213"/>
          <p14:tracePt t="20207" x="2714625" y="2843213"/>
          <p14:tracePt t="20224" x="2724150" y="2843213"/>
          <p14:tracePt t="20240" x="2728913" y="2843213"/>
          <p14:tracePt t="20273" x="2733675" y="2843213"/>
          <p14:tracePt t="20907" x="2700338" y="2852738"/>
          <p14:tracePt t="20914" x="2652713" y="2876550"/>
          <p14:tracePt t="20923" x="2600325" y="2900363"/>
          <p14:tracePt t="20940" x="2486025" y="2933700"/>
          <p14:tracePt t="20956" x="2400300" y="2957513"/>
          <p14:tracePt t="20973" x="2319338" y="2976563"/>
          <p14:tracePt t="20990" x="2286000" y="2981325"/>
          <p14:tracePt t="21024" x="2185988" y="3000375"/>
          <p14:tracePt t="21057" x="2100263" y="3000375"/>
          <p14:tracePt t="21073" x="2057400" y="3000375"/>
          <p14:tracePt t="21090" x="2009775" y="3000375"/>
          <p14:tracePt t="21107" x="1990725" y="3000375"/>
          <p14:tracePt t="21123" x="1976438" y="3000375"/>
          <p14:tracePt t="21140" x="1966913" y="3000375"/>
          <p14:tracePt t="21156" x="1957388" y="3000375"/>
          <p14:tracePt t="21173" x="1947863" y="3000375"/>
          <p14:tracePt t="21190" x="1943100" y="3000375"/>
          <p14:tracePt t="21206" x="1938338" y="3000375"/>
          <p14:tracePt t="21240" x="1933575" y="3000375"/>
          <p14:tracePt t="21256" x="1914525" y="3052763"/>
          <p14:tracePt t="21273" x="1876425" y="3376613"/>
          <p14:tracePt t="21290" x="1862138" y="3790950"/>
          <p14:tracePt t="21307" x="1852613" y="4181475"/>
          <p14:tracePt t="21323" x="1828800" y="4667250"/>
          <p14:tracePt t="21340" x="1804988" y="5224463"/>
          <p14:tracePt t="21356" x="1804988" y="5400675"/>
          <p14:tracePt t="21373" x="1795463" y="5514975"/>
          <p14:tracePt t="21390" x="1776413" y="5695950"/>
          <p14:tracePt t="21406" x="1771650" y="5757863"/>
          <p14:tracePt t="21423" x="1762125" y="5781675"/>
          <p14:tracePt t="21440" x="1757363" y="5786438"/>
          <p14:tracePt t="21633" x="1757363" y="5876925"/>
          <p14:tracePt t="21640" x="1766888" y="6034088"/>
          <p14:tracePt t="21647" x="1785938" y="6134100"/>
          <p14:tracePt t="21656" x="1785938" y="6219825"/>
          <p14:tracePt t="21673" x="1804988" y="6381750"/>
          <p14:tracePt t="21690" x="1824038" y="6557963"/>
          <p14:tracePt t="21875" x="1933575" y="6372225"/>
          <p14:tracePt t="21883" x="1985963" y="6129338"/>
          <p14:tracePt t="21890" x="2033588" y="5948363"/>
          <p14:tracePt t="21907" x="2143125" y="5500688"/>
          <p14:tracePt t="21923" x="2233613" y="5162550"/>
          <p14:tracePt t="21940" x="2405063" y="4638675"/>
          <p14:tracePt t="21957" x="2500313" y="4357688"/>
          <p14:tracePt t="21974" x="2538413" y="4281488"/>
          <p14:tracePt t="21990" x="2557463" y="4243388"/>
          <p14:tracePt t="22007" x="2566988" y="4229100"/>
          <p14:tracePt t="22184" x="2576513" y="4157663"/>
          <p14:tracePt t="22191" x="2590800" y="4057650"/>
          <p14:tracePt t="22199" x="2624138" y="3900488"/>
          <p14:tracePt t="22206" x="2647950" y="3729038"/>
          <p14:tracePt t="22223" x="2695575" y="3533775"/>
          <p14:tracePt t="22240" x="2719388" y="3429000"/>
          <p14:tracePt t="22257" x="2747963" y="3290888"/>
          <p14:tracePt t="22273" x="2757488" y="3228975"/>
          <p14:tracePt t="22290" x="2762250" y="3167063"/>
          <p14:tracePt t="22306" x="2762250" y="3124200"/>
          <p14:tracePt t="22323" x="2762250" y="3071813"/>
          <p14:tracePt t="22340" x="2762250" y="3052763"/>
          <p14:tracePt t="22356" x="2762250" y="3028950"/>
          <p14:tracePt t="22373" x="2767013" y="3014663"/>
          <p14:tracePt t="22390" x="2786063" y="2995613"/>
          <p14:tracePt t="22406" x="2795588" y="2971800"/>
          <p14:tracePt t="22424" x="2819400" y="2947988"/>
          <p14:tracePt t="22440" x="2852738" y="2924175"/>
          <p14:tracePt t="22456" x="2886075" y="2905125"/>
          <p14:tracePt t="22473" x="2905125" y="2895600"/>
          <p14:tracePt t="22490" x="2928938" y="2895600"/>
          <p14:tracePt t="22506" x="2952750" y="2895600"/>
          <p14:tracePt t="22523" x="2971800" y="2900363"/>
          <p14:tracePt t="22540" x="2976563" y="2900363"/>
          <p14:tracePt t="22557" x="2981325" y="2900363"/>
          <p14:tracePt t="22573" x="2981325" y="2909888"/>
          <p14:tracePt t="22590" x="2981325" y="2914650"/>
          <p14:tracePt t="22607" x="2971800" y="2928938"/>
          <p14:tracePt t="22623" x="2919413" y="2962275"/>
          <p14:tracePt t="22640" x="2843213" y="2990850"/>
          <p14:tracePt t="22656" x="2747963" y="3014663"/>
          <p14:tracePt t="22673" x="2676525" y="3028950"/>
          <p14:tracePt t="22690" x="2590800" y="3028950"/>
          <p14:tracePt t="22706" x="2557463" y="3028950"/>
          <p14:tracePt t="22723" x="2509838" y="3009900"/>
          <p14:tracePt t="22740" x="2486025" y="2990850"/>
          <p14:tracePt t="22756" x="2447925" y="2909888"/>
          <p14:tracePt t="22773" x="2433638" y="2814638"/>
          <p14:tracePt t="22790" x="2433638" y="2733675"/>
          <p14:tracePt t="22806" x="2447925" y="2643188"/>
          <p14:tracePt t="22823" x="2462213" y="2600325"/>
          <p14:tracePt t="22840" x="2495550" y="2533650"/>
          <p14:tracePt t="22856" x="2547938" y="2466975"/>
          <p14:tracePt t="22873" x="2643188" y="2400300"/>
          <p14:tracePt t="22890" x="2714625" y="2386013"/>
          <p14:tracePt t="22906" x="2757488" y="2386013"/>
          <p14:tracePt t="22923" x="2790825" y="2405063"/>
          <p14:tracePt t="22940" x="2824163" y="2447925"/>
          <p14:tracePt t="22956" x="2852738" y="2500313"/>
          <p14:tracePt t="22973" x="2862263" y="2581275"/>
          <p14:tracePt t="22990" x="2857500" y="2700338"/>
          <p14:tracePt t="23006" x="2852738" y="2743200"/>
          <p14:tracePt t="23023" x="2847975" y="2757488"/>
          <p14:tracePt t="23040" x="2843213" y="2771775"/>
          <p14:tracePt t="23056" x="2843213" y="2781300"/>
          <p14:tracePt t="23534" x="2871788" y="2871788"/>
          <p14:tracePt t="23542" x="2909888" y="2952750"/>
          <p14:tracePt t="23548" x="2933700" y="3024188"/>
          <p14:tracePt t="23556" x="2962275" y="3071813"/>
          <p14:tracePt t="23573" x="2990850" y="3148013"/>
          <p14:tracePt t="23606" x="3028950" y="3319463"/>
          <p14:tracePt t="23640" x="3033713" y="3405188"/>
          <p14:tracePt t="23656" x="3033713" y="3419475"/>
          <p14:tracePt t="23673" x="3033713" y="3433763"/>
          <p14:tracePt t="23690" x="3033713" y="3443288"/>
          <p14:tracePt t="23706" x="3033713" y="3452813"/>
          <p14:tracePt t="23723" x="3033713" y="3467100"/>
          <p14:tracePt t="23740" x="3024188" y="3486150"/>
          <p14:tracePt t="23756" x="3019425" y="3505200"/>
          <p14:tracePt t="23773" x="3014663" y="3509963"/>
          <p14:tracePt t="23790" x="3000375" y="3519488"/>
          <p14:tracePt t="23806" x="2986088" y="3524250"/>
          <p14:tracePt t="23823" x="2976563" y="3533775"/>
          <p14:tracePt t="23839" x="2962275" y="3533775"/>
          <p14:tracePt t="23856" x="2938463" y="3538538"/>
          <p14:tracePt t="23873" x="2924175" y="3538538"/>
          <p14:tracePt t="23890" x="2914650" y="3543300"/>
          <p14:tracePt t="23906" x="2905125" y="3543300"/>
          <p14:tracePt t="23923" x="2895600" y="3543300"/>
          <p14:tracePt t="23940" x="2886075" y="3543300"/>
          <p14:tracePt t="23956" x="2881313" y="3543300"/>
          <p14:tracePt t="24239" x="2952750" y="3548063"/>
          <p14:tracePt t="24245" x="3081338" y="3567113"/>
          <p14:tracePt t="24256" x="3248025" y="3590925"/>
          <p14:tracePt t="24273" x="3486150" y="3629025"/>
          <p14:tracePt t="24290" x="3871913" y="3657600"/>
          <p14:tracePt t="24323" x="4348163" y="3676650"/>
          <p14:tracePt t="24356" x="4857750" y="3714750"/>
          <p14:tracePt t="24373" x="5038725" y="3714750"/>
          <p14:tracePt t="24390" x="5162550" y="3700463"/>
          <p14:tracePt t="24407" x="5343525" y="3676650"/>
          <p14:tracePt t="24423" x="5448300" y="3652838"/>
          <p14:tracePt t="24440" x="5519738" y="3643313"/>
          <p14:tracePt t="24456" x="5581650" y="3643313"/>
          <p14:tracePt t="24473" x="5657850" y="3643313"/>
          <p14:tracePt t="24490" x="5695950" y="3643313"/>
          <p14:tracePt t="24506" x="5734050" y="3638550"/>
          <p14:tracePt t="24523" x="5776913" y="3633788"/>
          <p14:tracePt t="24540" x="5834063" y="3619500"/>
          <p14:tracePt t="24556" x="5867400" y="3614738"/>
          <p14:tracePt t="24573" x="5905500" y="3600450"/>
          <p14:tracePt t="24589" x="5929313" y="3595688"/>
          <p14:tracePt t="24606" x="5948363" y="3595688"/>
          <p14:tracePt t="24649" x="5934075" y="3595688"/>
          <p14:tracePt t="24657" x="5900738" y="3600450"/>
          <p14:tracePt t="24673" x="5767388" y="3600450"/>
          <p14:tracePt t="24690" x="5567363" y="3595688"/>
          <p14:tracePt t="24706" x="5343525" y="3586163"/>
          <p14:tracePt t="24723" x="5053013" y="3529013"/>
          <p14:tracePt t="24739" x="4891088" y="3495675"/>
          <p14:tracePt t="24756" x="4795838" y="3462338"/>
          <p14:tracePt t="24773" x="4743450" y="3448050"/>
          <p14:tracePt t="24789" x="4705350" y="3424238"/>
          <p14:tracePt t="24806" x="4686300" y="3409950"/>
          <p14:tracePt t="24823" x="4676775" y="3400425"/>
          <p14:tracePt t="24840" x="4667250" y="3376613"/>
          <p14:tracePt t="24856" x="4657725" y="3367088"/>
          <p14:tracePt t="24873" x="4652963" y="3362325"/>
          <p14:tracePt t="24890" x="4648200" y="3352800"/>
          <p14:tracePt t="24906" x="4638675" y="3352800"/>
          <p14:tracePt t="24923" x="4619625" y="3367088"/>
          <p14:tracePt t="24940" x="4572000" y="3395663"/>
          <p14:tracePt t="24956" x="4486275" y="3443288"/>
          <p14:tracePt t="24973" x="4338638" y="3500438"/>
          <p14:tracePt t="24989" x="4243388" y="3529013"/>
          <p14:tracePt t="25006" x="4162425" y="3529013"/>
          <p14:tracePt t="25008" x="4129088" y="3529013"/>
          <p14:tracePt t="25023" x="4067175" y="3519488"/>
          <p14:tracePt t="25040" x="4010025" y="3495675"/>
          <p14:tracePt t="25056" x="3981450" y="3462338"/>
          <p14:tracePt t="25073" x="3957638" y="3357563"/>
          <p14:tracePt t="25090" x="3976688" y="3205163"/>
          <p14:tracePt t="25106" x="4010025" y="3138488"/>
          <p14:tracePt t="25123" x="4071938" y="3086100"/>
          <p14:tracePt t="25139" x="4186238" y="3052763"/>
          <p14:tracePt t="25156" x="4424363" y="3048000"/>
          <p14:tracePt t="25173" x="4552950" y="3109913"/>
          <p14:tracePt t="25189" x="4667250" y="3195638"/>
          <p14:tracePt t="25206" x="4786313" y="3300413"/>
          <p14:tracePt t="25223" x="4824413" y="3333750"/>
          <p14:tracePt t="25240" x="4848225" y="3352800"/>
          <p14:tracePt t="25256" x="4857750" y="3362325"/>
          <p14:tracePt t="25273" x="4862513" y="3371850"/>
          <p14:tracePt t="25442" x="4938713" y="3362325"/>
          <p14:tracePt t="25450" x="5053013" y="3343275"/>
          <p14:tracePt t="25457" x="5162550" y="3343275"/>
          <p14:tracePt t="25473" x="5295900" y="3352800"/>
          <p14:tracePt t="25489" x="5357813" y="3367088"/>
          <p14:tracePt t="25506" x="5367338" y="3371850"/>
          <p14:tracePt t="25508" x="5367338" y="3381375"/>
          <p14:tracePt t="25523" x="5291138" y="3438525"/>
          <p14:tracePt t="25539" x="5038725" y="3605213"/>
          <p14:tracePt t="25556" x="4605338" y="3824288"/>
          <p14:tracePt t="25573" x="4057650" y="3981450"/>
          <p14:tracePt t="25590" x="3843338" y="4010025"/>
          <p14:tracePt t="25606" x="3705225" y="4005263"/>
          <p14:tracePt t="25623" x="3609975" y="3976688"/>
          <p14:tracePt t="25640" x="3519488" y="3881438"/>
          <p14:tracePt t="25656" x="3476625" y="3824288"/>
          <p14:tracePt t="25673" x="3448050" y="3786188"/>
          <p14:tracePt t="25689" x="3424238" y="3762375"/>
          <p14:tracePt t="25706" x="3400425" y="3743325"/>
          <p14:tracePt t="25723" x="3376613" y="3724275"/>
          <p14:tracePt t="25739" x="3338513" y="3705225"/>
          <p14:tracePt t="25756" x="3314700" y="3700463"/>
          <p14:tracePt t="25773" x="3267075" y="3681413"/>
          <p14:tracePt t="25789" x="3238500" y="3671888"/>
          <p14:tracePt t="25806" x="3214688" y="3662363"/>
          <p14:tracePt t="25823" x="3181350" y="3643313"/>
          <p14:tracePt t="25839" x="3157538" y="3619500"/>
          <p14:tracePt t="25856" x="3133725" y="3595688"/>
          <p14:tracePt t="25873" x="3109913" y="3571875"/>
          <p14:tracePt t="25889" x="3067050" y="3533775"/>
          <p14:tracePt t="25906" x="3038475" y="3514725"/>
          <p14:tracePt t="25923" x="3005138" y="3495675"/>
          <p14:tracePt t="25939" x="2986088" y="3486150"/>
          <p14:tracePt t="25956" x="2947988" y="3462338"/>
          <p14:tracePt t="25973" x="2938463" y="3457575"/>
          <p14:tracePt t="25989" x="2928938" y="3452813"/>
          <p14:tracePt t="26006" x="2919413" y="3443288"/>
          <p14:tracePt t="26023" x="2909888" y="3433763"/>
          <p14:tracePt t="26039" x="2905125" y="3433763"/>
          <p14:tracePt t="26056" x="2900363" y="3433763"/>
          <p14:tracePt t="26176" x="2909888" y="3429000"/>
          <p14:tracePt t="26183" x="2938463" y="3429000"/>
          <p14:tracePt t="26190" x="2981325" y="3429000"/>
          <p14:tracePt t="26206" x="3124200" y="3433763"/>
          <p14:tracePt t="26223" x="3281363" y="3448050"/>
          <p14:tracePt t="26239" x="3452813" y="3467100"/>
          <p14:tracePt t="26256" x="3695700" y="3486150"/>
          <p14:tracePt t="26273" x="3795713" y="3486150"/>
          <p14:tracePt t="26289" x="3848100" y="3486150"/>
          <p14:tracePt t="26306" x="3876675" y="3486150"/>
          <p14:tracePt t="26323" x="3890963" y="3486150"/>
          <p14:tracePt t="26339" x="3900488" y="3486150"/>
          <p14:tracePt t="26381" x="3905250" y="3486150"/>
          <p14:tracePt t="26432" x="3910013" y="3486150"/>
          <p14:tracePt t="26674" x="3867150" y="3490913"/>
          <p14:tracePt t="26682" x="3800475" y="3490913"/>
          <p14:tracePt t="26690" x="3724275" y="3490913"/>
          <p14:tracePt t="26706" x="3590925" y="3500438"/>
          <p14:tracePt t="26723" x="3490913" y="3500438"/>
          <p14:tracePt t="26739" x="3405188" y="3500438"/>
          <p14:tracePt t="26756" x="3338513" y="3490913"/>
          <p14:tracePt t="26789" x="3262313" y="3486150"/>
          <p14:tracePt t="26823" x="3176588" y="3476625"/>
          <p14:tracePt t="26839" x="3152775" y="3462338"/>
          <p14:tracePt t="26856" x="3133725" y="3457575"/>
          <p14:tracePt t="26873" x="3100388" y="3457575"/>
          <p14:tracePt t="26889" x="3081338" y="3457575"/>
          <p14:tracePt t="26906" x="3057525" y="3457575"/>
          <p14:tracePt t="26923" x="3038475" y="3457575"/>
          <p14:tracePt t="26939" x="3014663" y="3457575"/>
          <p14:tracePt t="26956" x="2995613" y="3457575"/>
          <p14:tracePt t="26973" x="2976563" y="3457575"/>
          <p14:tracePt t="26990" x="2919413" y="3457575"/>
          <p14:tracePt t="27006" x="2876550" y="3457575"/>
          <p14:tracePt t="27023" x="2843213" y="3457575"/>
          <p14:tracePt t="27039" x="2805113" y="3457575"/>
          <p14:tracePt t="27056" x="2767013" y="3462338"/>
          <p14:tracePt t="27073" x="2757488" y="3462338"/>
          <p14:tracePt t="27089" x="2752725" y="3467100"/>
          <p14:tracePt t="27328" x="2724150" y="3462338"/>
          <p14:tracePt t="27335" x="2686050" y="3448050"/>
          <p14:tracePt t="27342" x="2638425" y="3429000"/>
          <p14:tracePt t="27356" x="2609850" y="3414713"/>
          <p14:tracePt t="27373" x="2538413" y="3390900"/>
          <p14:tracePt t="27389" x="2509838" y="3386138"/>
          <p14:tracePt t="27406" x="2495550" y="3381375"/>
          <p14:tracePt t="27423" x="2471738" y="3381375"/>
          <p14:tracePt t="27439" x="2457450" y="3381375"/>
          <p14:tracePt t="27456" x="2447925" y="3390900"/>
          <p14:tracePt t="27473" x="2428875" y="3405188"/>
          <p14:tracePt t="27489" x="2390775" y="3457575"/>
          <p14:tracePt t="27506" x="2362200" y="3509963"/>
          <p14:tracePt t="27523" x="2352675" y="3548063"/>
          <p14:tracePt t="27539" x="2338388" y="3576638"/>
          <p14:tracePt t="27556" x="2328863" y="3609975"/>
          <p14:tracePt t="27572" x="2314575" y="3629025"/>
          <p14:tracePt t="27589" x="2314575" y="3643313"/>
          <p14:tracePt t="27606" x="2309813" y="3662363"/>
          <p14:tracePt t="27623" x="2305050" y="3681413"/>
          <p14:tracePt t="27639" x="2300288" y="3733800"/>
          <p14:tracePt t="27656" x="2295525" y="3805238"/>
          <p14:tracePt t="27673" x="2295525" y="3919538"/>
          <p14:tracePt t="27689" x="2295525" y="3971925"/>
          <p14:tracePt t="27706" x="2295525" y="4038600"/>
          <p14:tracePt t="27723" x="2295525" y="4129088"/>
          <p14:tracePt t="27739" x="2295525" y="4276725"/>
          <p14:tracePt t="27756" x="2295525" y="4343400"/>
          <p14:tracePt t="27773" x="2295525" y="4395788"/>
          <p14:tracePt t="27790" x="2295525" y="4462463"/>
          <p14:tracePt t="27806" x="2295525" y="4529138"/>
          <p14:tracePt t="27823" x="2295525" y="4586288"/>
          <p14:tracePt t="27839" x="2295525" y="4648200"/>
          <p14:tracePt t="27856" x="2295525" y="4714875"/>
          <p14:tracePt t="27873" x="2295525" y="4743450"/>
          <p14:tracePt t="27889" x="2295525" y="4776788"/>
          <p14:tracePt t="27906" x="2295525" y="4819650"/>
          <p14:tracePt t="27922" x="2295525" y="4933950"/>
          <p14:tracePt t="27939" x="2295525" y="5000625"/>
          <p14:tracePt t="27956" x="2295525" y="5038725"/>
          <p14:tracePt t="27972" x="2295525" y="5053013"/>
          <p14:tracePt t="27989" x="2295525" y="5067300"/>
          <p14:tracePt t="28006" x="2295525" y="5072063"/>
          <p14:tracePt t="28269" x="2324100" y="5119688"/>
          <p14:tracePt t="28278" x="2376488" y="5181600"/>
          <p14:tracePt t="28289" x="2490788" y="5295900"/>
          <p14:tracePt t="28306" x="2614613" y="5391150"/>
          <p14:tracePt t="28323" x="2705100" y="5457825"/>
          <p14:tracePt t="28339" x="2781300" y="5505450"/>
          <p14:tracePt t="28356" x="2871788" y="5548313"/>
          <p14:tracePt t="28373" x="2928938" y="5567363"/>
          <p14:tracePt t="28389" x="2957513" y="5581650"/>
          <p14:tracePt t="28406" x="2981325" y="5591175"/>
          <p14:tracePt t="28422" x="2986088" y="5595938"/>
          <p14:tracePt t="28439" x="2990850" y="5595938"/>
          <p14:tracePt t="28456" x="2995613" y="5595938"/>
          <p14:tracePt t="28489" x="3000375" y="5600700"/>
          <p14:tracePt t="28506" x="3005138" y="5619750"/>
          <p14:tracePt t="28523" x="3019425" y="5681663"/>
          <p14:tracePt t="28525" x="3028950" y="5729288"/>
          <p14:tracePt t="28539" x="3057525" y="5815013"/>
          <p14:tracePt t="28556" x="3090863" y="5891213"/>
          <p14:tracePt t="28573" x="3109913" y="5943600"/>
          <p14:tracePt t="28589" x="3148013" y="6010275"/>
          <p14:tracePt t="28606" x="3214688" y="6105525"/>
          <p14:tracePt t="28623" x="3281363" y="6162675"/>
          <p14:tracePt t="28639" x="3371850" y="6210300"/>
          <p14:tracePt t="28656" x="3471863" y="6238875"/>
          <p14:tracePt t="28673" x="3519488" y="6243638"/>
          <p14:tracePt t="28689" x="3567113" y="6234113"/>
          <p14:tracePt t="28706" x="3600450" y="6224588"/>
          <p14:tracePt t="28722" x="3643313" y="6200775"/>
          <p14:tracePt t="28739" x="3652838" y="6191250"/>
          <p14:tracePt t="28756" x="3662363" y="6176963"/>
          <p14:tracePt t="28772" x="3662363" y="6157913"/>
          <p14:tracePt t="28789" x="3652838" y="6105525"/>
          <p14:tracePt t="28806" x="3624263" y="6038850"/>
          <p14:tracePt t="28822" x="3576638" y="5943600"/>
          <p14:tracePt t="28839" x="3500438" y="5834063"/>
          <p14:tracePt t="28856" x="3476625" y="5800725"/>
          <p14:tracePt t="28873" x="3452813" y="5786438"/>
          <p14:tracePt t="28889" x="3438525" y="5781675"/>
          <p14:tracePt t="28906" x="3419475" y="5781675"/>
          <p14:tracePt t="28923" x="3405188" y="5781675"/>
          <p14:tracePt t="28939" x="3395663" y="5791200"/>
          <p14:tracePt t="28956" x="3371850" y="5800725"/>
          <p14:tracePt t="28972" x="3290888" y="5848350"/>
          <p14:tracePt t="28989" x="3181350" y="5891213"/>
          <p14:tracePt t="29006" x="3052763" y="5924550"/>
          <p14:tracePt t="29023" x="2890838" y="5957888"/>
          <p14:tracePt t="29039" x="2800350" y="5957888"/>
          <p14:tracePt t="29056" x="2728913" y="5948363"/>
          <p14:tracePt t="29073" x="2676525" y="5934075"/>
          <p14:tracePt t="29089" x="2619375" y="5910263"/>
          <p14:tracePt t="29106" x="2590800" y="5891213"/>
          <p14:tracePt t="29123" x="2562225" y="5872163"/>
          <p14:tracePt t="29139" x="2538413" y="5843588"/>
          <p14:tracePt t="29156" x="2500313" y="5795963"/>
          <p14:tracePt t="29173" x="2476500" y="5762625"/>
          <p14:tracePt t="29189" x="2462213" y="5729288"/>
          <p14:tracePt t="29206" x="2438400" y="5662613"/>
          <p14:tracePt t="29223" x="2433638" y="5629275"/>
          <p14:tracePt t="29239" x="2424113" y="5605463"/>
          <p14:tracePt t="29256" x="2424113" y="5595938"/>
          <p14:tracePt t="29272" x="2424113" y="5586413"/>
          <p14:tracePt t="29310" x="2424113" y="5591175"/>
          <p14:tracePt t="29323" x="2424113" y="5600700"/>
          <p14:tracePt t="29339" x="2452688" y="5715000"/>
          <p14:tracePt t="29356" x="2476500" y="5881688"/>
          <p14:tracePt t="29373" x="2495550" y="6010275"/>
          <p14:tracePt t="29390" x="2500313" y="6191250"/>
          <p14:tracePt t="29406" x="2500313" y="6315075"/>
          <p14:tracePt t="29423" x="2490788" y="6386513"/>
          <p14:tracePt t="29439" x="2490788" y="6429375"/>
          <p14:tracePt t="29456" x="2490788" y="6457950"/>
          <p14:tracePt t="29472" x="2490788" y="6467475"/>
          <p14:tracePt t="29489" x="2490788" y="6477000"/>
          <p14:tracePt t="29506" x="2490788" y="6481763"/>
          <p14:tracePt t="29507" x="2490788" y="6486525"/>
          <p14:tracePt t="30065" x="2552700" y="6310313"/>
          <p14:tracePt t="30073" x="2628900" y="6119813"/>
          <p14:tracePt t="30080" x="2747963" y="5838825"/>
          <p14:tracePt t="30089" x="2867025" y="5557838"/>
          <p14:tracePt t="30106" x="3038475" y="5214938"/>
          <p14:tracePt t="30123" x="3243263" y="4838700"/>
          <p14:tracePt t="30156" x="3386138" y="4591050"/>
          <p14:tracePt t="30190" x="3419475" y="4548188"/>
          <p14:tracePt t="30206" x="3429000" y="4538663"/>
          <p14:tracePt t="30397" x="3457575" y="4452938"/>
          <p14:tracePt t="30403" x="3505200" y="4291013"/>
          <p14:tracePt t="30410" x="3543300" y="4171950"/>
          <p14:tracePt t="30422" x="3571875" y="4081463"/>
          <p14:tracePt t="30439" x="3609975" y="3919538"/>
          <p14:tracePt t="30456" x="3609975" y="3838575"/>
          <p14:tracePt t="30473" x="3571875" y="3762375"/>
          <p14:tracePt t="30489" x="3524250" y="3690938"/>
          <p14:tracePt t="30506" x="3419475" y="3614738"/>
          <p14:tracePt t="30522" x="3319463" y="3576638"/>
          <p14:tracePt t="30539" x="3214688" y="3533775"/>
          <p14:tracePt t="30556" x="3128963" y="3509963"/>
          <p14:tracePt t="30572" x="3052763" y="3490913"/>
          <p14:tracePt t="30589" x="3028950" y="3486150"/>
          <p14:tracePt t="30606" x="3014663" y="3476625"/>
          <p14:tracePt t="30623" x="3005138" y="3476625"/>
          <p14:tracePt t="30639" x="3000375" y="3476625"/>
          <p14:tracePt t="30656" x="2995613" y="3476625"/>
          <p14:tracePt t="30689" x="2995613" y="3467100"/>
          <p14:tracePt t="30706" x="3028950" y="3462338"/>
          <p14:tracePt t="30723" x="3133725" y="3452813"/>
          <p14:tracePt t="30739" x="3238500" y="3438525"/>
          <p14:tracePt t="30756" x="3376613" y="3419475"/>
          <p14:tracePt t="30772" x="3486150" y="3419475"/>
          <p14:tracePt t="30789" x="3557588" y="3419475"/>
          <p14:tracePt t="30806" x="3624263" y="3419475"/>
          <p14:tracePt t="30822" x="3643313" y="3419475"/>
          <p14:tracePt t="30839" x="3652838" y="3419475"/>
          <p14:tracePt t="30856" x="3657600" y="3419475"/>
          <p14:tracePt t="30872" x="3662363" y="3419475"/>
          <p14:tracePt t="30910" x="3667125" y="3419475"/>
          <p14:tracePt t="30932" x="3671888" y="3419475"/>
          <p14:tracePt t="30947" x="3681413" y="3419475"/>
          <p14:tracePt t="30956" x="3690938" y="3419475"/>
          <p14:tracePt t="30972" x="3724275" y="3419475"/>
          <p14:tracePt t="30989" x="3800475" y="3429000"/>
          <p14:tracePt t="31006" x="3995738" y="3462338"/>
          <p14:tracePt t="31022" x="4110038" y="3481388"/>
          <p14:tracePt t="31039" x="4181475" y="3486150"/>
          <p14:tracePt t="31056" x="4224338" y="3495675"/>
          <p14:tracePt t="31072" x="4243388" y="3495675"/>
          <p14:tracePt t="31089" x="4248150" y="3495675"/>
          <p14:tracePt t="31106" x="4257675" y="3495675"/>
          <p14:tracePt t="31153" x="4262438" y="3495675"/>
          <p14:tracePt t="31160" x="4267200" y="3495675"/>
          <p14:tracePt t="31177" x="4276725" y="3495675"/>
          <p14:tracePt t="31189" x="4314825" y="3505200"/>
          <p14:tracePt t="31206" x="4433888" y="3557588"/>
          <p14:tracePt t="31222" x="4581525" y="3629025"/>
          <p14:tracePt t="31239" x="4857750" y="3738563"/>
          <p14:tracePt t="31256" x="5043488" y="3795713"/>
          <p14:tracePt t="31272" x="5224463" y="3829050"/>
          <p14:tracePt t="31289" x="5410200" y="3829050"/>
          <p14:tracePt t="31306" x="5634038" y="3829050"/>
          <p14:tracePt t="31322" x="5748338" y="3810000"/>
          <p14:tracePt t="31339" x="5862638" y="3795713"/>
          <p14:tracePt t="31356" x="5948363" y="3771900"/>
          <p14:tracePt t="31372" x="6034088" y="3757613"/>
          <p14:tracePt t="31389" x="6057900" y="3748088"/>
          <p14:tracePt t="31406" x="6076950" y="3738563"/>
          <p14:tracePt t="31423" x="6100763" y="3733800"/>
          <p14:tracePt t="31439" x="6105525" y="3733800"/>
          <p14:tracePt t="31456" x="6110288" y="3733800"/>
          <p14:tracePt t="31472" x="6110288" y="3729038"/>
          <p14:tracePt t="31489" x="6105525" y="3709988"/>
          <p14:tracePt t="31506" x="6076950" y="3671888"/>
          <p14:tracePt t="31522" x="6029325" y="3614738"/>
          <p14:tracePt t="31539" x="5976938" y="3567113"/>
          <p14:tracePt t="31556" x="5924550" y="3505200"/>
          <p14:tracePt t="31572" x="5905500" y="3481388"/>
          <p14:tracePt t="31589" x="5891213" y="3467100"/>
          <p14:tracePt t="31606" x="5881688" y="3452813"/>
          <p14:tracePt t="31622" x="5876925" y="3448050"/>
          <p14:tracePt t="31639" x="5872163" y="3438525"/>
          <p14:tracePt t="31656" x="5872163" y="3433763"/>
          <p14:tracePt t="31672" x="5872163" y="3424238"/>
          <p14:tracePt t="31689" x="5872163" y="3419475"/>
          <p14:tracePt t="31722" x="5867400" y="3419475"/>
          <p14:tracePt t="31739" x="5862638" y="3419475"/>
          <p14:tracePt t="31756" x="5857875" y="3409950"/>
          <p14:tracePt t="31772" x="5848350" y="3409950"/>
          <p14:tracePt t="31789" x="5824538" y="3409950"/>
          <p14:tracePt t="31806" x="5800725" y="3409950"/>
          <p14:tracePt t="31822" x="5781675" y="3409950"/>
          <p14:tracePt t="31839" x="5772150" y="3405188"/>
          <p14:tracePt t="31856" x="5757863" y="3405188"/>
          <p14:tracePt t="31872" x="5753100" y="3405188"/>
          <p14:tracePt t="31889" x="5748338" y="3405188"/>
          <p14:tracePt t="31906" x="5743575" y="3400425"/>
          <p14:tracePt t="32523" x="5738813" y="3400425"/>
          <p14:tracePt t="32532" x="5734050" y="3400425"/>
          <p14:tracePt t="32540" x="5729288" y="3400425"/>
          <p14:tracePt t="32556" x="5724525" y="3400425"/>
          <p14:tracePt t="32572" x="5719763" y="3400425"/>
          <p14:tracePt t="32686" x="5715000" y="3400425"/>
          <p14:tracePt t="32700" x="5710238" y="3400425"/>
          <p14:tracePt t="32722" x="5700713" y="3405188"/>
          <p14:tracePt t="32755" x="5648325" y="3433763"/>
          <p14:tracePt t="32772" x="5543550" y="3481388"/>
          <p14:tracePt t="32789" x="5286375" y="3581400"/>
          <p14:tracePt t="32805" x="5124450" y="3643313"/>
          <p14:tracePt t="32822" x="4943475" y="3729038"/>
          <p14:tracePt t="32839" x="4710113" y="3843338"/>
          <p14:tracePt t="32855" x="4610100" y="3910013"/>
          <p14:tracePt t="32872" x="4510088" y="3957638"/>
          <p14:tracePt t="32889" x="4410075" y="4010025"/>
          <p14:tracePt t="32906" x="4267200" y="4067175"/>
          <p14:tracePt t="32922" x="4191000" y="4095750"/>
          <p14:tracePt t="32939" x="4124325" y="4124325"/>
          <p14:tracePt t="32956" x="4057650" y="4171950"/>
          <p14:tracePt t="32972" x="3952875" y="4214813"/>
          <p14:tracePt t="32989" x="3905250" y="4229100"/>
          <p14:tracePt t="33006" x="3848100" y="4248150"/>
          <p14:tracePt t="33022" x="3781425" y="4271963"/>
          <p14:tracePt t="33039" x="3743325" y="4276725"/>
          <p14:tracePt t="33056" x="3705225" y="4291013"/>
          <p14:tracePt t="33072" x="3671888" y="4291013"/>
          <p14:tracePt t="33089" x="3614738" y="4276725"/>
          <p14:tracePt t="33106" x="3586163" y="4257675"/>
          <p14:tracePt t="33122" x="3548063" y="4248150"/>
          <p14:tracePt t="33139" x="3524250" y="4224338"/>
          <p14:tracePt t="33155" x="3486150" y="4200525"/>
          <p14:tracePt t="33172" x="3467100" y="4191000"/>
          <p14:tracePt t="33189" x="3457575" y="4186238"/>
          <p14:tracePt t="33206" x="3452813" y="4181475"/>
          <p14:tracePt t="33222" x="3443288" y="4176713"/>
          <p14:tracePt t="33256" x="3438525" y="4176713"/>
          <p14:tracePt t="33272" x="3414713" y="4281488"/>
          <p14:tracePt t="33289" x="3390900" y="4376738"/>
          <p14:tracePt t="33306" x="3381375" y="4467225"/>
          <p14:tracePt t="33322" x="3371850" y="4591050"/>
          <p14:tracePt t="33339" x="3367088" y="4762500"/>
          <p14:tracePt t="33356" x="3367088" y="4829175"/>
          <p14:tracePt t="33372" x="3367088" y="4881563"/>
          <p14:tracePt t="33389" x="3371850" y="4919663"/>
          <p14:tracePt t="33406" x="3390900" y="4967288"/>
          <p14:tracePt t="33422" x="3409950" y="4995863"/>
          <p14:tracePt t="33439" x="3424238" y="5010150"/>
          <p14:tracePt t="33456" x="3495675" y="5024438"/>
          <p14:tracePt t="33473" x="3562350" y="5019675"/>
          <p14:tracePt t="33489" x="3614738" y="5010150"/>
          <p14:tracePt t="33506" x="3690938" y="4976813"/>
          <p14:tracePt t="33507" x="3719513" y="4957763"/>
          <p14:tracePt t="33522" x="3786188" y="4910138"/>
          <p14:tracePt t="33539" x="3848100" y="4848225"/>
          <p14:tracePt t="33556" x="3905250" y="4748213"/>
          <p14:tracePt t="33572" x="3948113" y="4652963"/>
          <p14:tracePt t="33589" x="3952875" y="4576763"/>
          <p14:tracePt t="33605" x="3929063" y="4524375"/>
          <p14:tracePt t="33623" x="3895725" y="4467225"/>
          <p14:tracePt t="33639" x="3824288" y="4386263"/>
          <p14:tracePt t="33656" x="3776663" y="4348163"/>
          <p14:tracePt t="33672" x="3738563" y="4319588"/>
          <p14:tracePt t="33689" x="3705225" y="4310063"/>
          <p14:tracePt t="33706" x="3681413" y="4295775"/>
          <p14:tracePt t="33722" x="3667125" y="4291013"/>
          <p14:tracePt t="33739" x="3657600" y="4291013"/>
          <p14:tracePt t="33755" x="3652838" y="4291013"/>
          <p14:tracePt t="33772" x="3643313" y="4286250"/>
          <p14:tracePt t="33789" x="3638550" y="4286250"/>
          <p14:tracePt t="34124" x="3624263" y="4457700"/>
          <p14:tracePt t="34131" x="3595688" y="4672013"/>
          <p14:tracePt t="34139" x="3576638" y="4819650"/>
          <p14:tracePt t="34156" x="3519488" y="5148263"/>
          <p14:tracePt t="34172" x="3471863" y="5338763"/>
          <p14:tracePt t="34189" x="3443288" y="5448300"/>
          <p14:tracePt t="34222" x="3424238" y="5519738"/>
          <p14:tracePt t="34255" x="3419475" y="5553075"/>
          <p14:tracePt t="34272" x="3419475" y="5562600"/>
          <p14:tracePt t="34289" x="3424238" y="5572125"/>
          <p14:tracePt t="34305" x="3438525" y="5586413"/>
          <p14:tracePt t="34322" x="3476625" y="5619750"/>
          <p14:tracePt t="34339" x="3505200" y="5648325"/>
          <p14:tracePt t="34356" x="3543300" y="5672138"/>
          <p14:tracePt t="34372" x="3581400" y="5691188"/>
          <p14:tracePt t="34389" x="3643313" y="5700713"/>
          <p14:tracePt t="34405" x="3676650" y="5705475"/>
          <p14:tracePt t="34422" x="3714750" y="5715000"/>
          <p14:tracePt t="34439" x="3767138" y="5724525"/>
          <p14:tracePt t="34455" x="3805238" y="5738813"/>
          <p14:tracePt t="34472" x="3843338" y="5748338"/>
          <p14:tracePt t="34489" x="3886200" y="5776913"/>
          <p14:tracePt t="34505" x="3971925" y="5819775"/>
          <p14:tracePt t="34522" x="4024313" y="5843588"/>
          <p14:tracePt t="34539" x="4095750" y="5857875"/>
          <p14:tracePt t="34555" x="4181475" y="5872163"/>
          <p14:tracePt t="34572" x="4310063" y="5862638"/>
          <p14:tracePt t="34589" x="4395788" y="5834063"/>
          <p14:tracePt t="34605" x="4448175" y="5805488"/>
          <p14:tracePt t="34622" x="4500563" y="5767388"/>
          <p14:tracePt t="34639" x="4524375" y="5748338"/>
          <p14:tracePt t="34655" x="4529138" y="5743575"/>
          <p14:tracePt t="34672" x="4533900" y="5734050"/>
          <p14:tracePt t="34689" x="4533900" y="5729288"/>
          <p14:tracePt t="34705" x="4510088" y="5734050"/>
          <p14:tracePt t="34722" x="4419600" y="5748338"/>
          <p14:tracePt t="34739" x="4291013" y="5791200"/>
          <p14:tracePt t="34755" x="4038600" y="5862638"/>
          <p14:tracePt t="34772" x="3876675" y="5905500"/>
          <p14:tracePt t="34789" x="3738563" y="5934075"/>
          <p14:tracePt t="34806" x="3581400" y="5938838"/>
          <p14:tracePt t="34822" x="3495675" y="5924550"/>
          <p14:tracePt t="34839" x="3443288" y="5900738"/>
          <p14:tracePt t="34855" x="3405188" y="5876925"/>
          <p14:tracePt t="34872" x="3376613" y="5853113"/>
          <p14:tracePt t="34889" x="3371850" y="5848350"/>
          <p14:tracePt t="34905" x="3367088" y="5843588"/>
          <p14:tracePt t="34939" x="3367088" y="5848350"/>
          <p14:tracePt t="34955" x="3367088" y="5872163"/>
          <p14:tracePt t="34972" x="3390900" y="5895975"/>
          <p14:tracePt t="34989" x="3414713" y="5924550"/>
          <p14:tracePt t="35005" x="3452813" y="5967413"/>
          <p14:tracePt t="35022" x="3467100" y="5981700"/>
          <p14:tracePt t="35039" x="3486150" y="5995988"/>
          <p14:tracePt t="35055" x="3495675" y="6005513"/>
          <p14:tracePt t="35072" x="3505200" y="6010275"/>
          <p14:tracePt t="35089" x="3505200" y="6015038"/>
          <p14:tracePt t="35628" x="3519488" y="5895975"/>
          <p14:tracePt t="35635" x="3529013" y="5686425"/>
          <p14:tracePt t="35643" x="3562350" y="5362575"/>
          <p14:tracePt t="35655" x="3571875" y="5195888"/>
          <p14:tracePt t="35672" x="3624263" y="4495800"/>
          <p14:tracePt t="35689" x="3643313" y="4210050"/>
          <p14:tracePt t="35722" x="3667125" y="3767138"/>
          <p14:tracePt t="35755" x="3667125" y="3614738"/>
          <p14:tracePt t="35772" x="3667125" y="3595688"/>
          <p14:tracePt t="35789" x="3667125" y="3586163"/>
          <p14:tracePt t="35805" x="3667125" y="3576638"/>
          <p14:tracePt t="35822" x="3667125" y="3567113"/>
          <p14:tracePt t="35839" x="3662363" y="3567113"/>
          <p14:tracePt t="35855" x="3633788" y="3586163"/>
          <p14:tracePt t="35872" x="3576638" y="3705225"/>
          <p14:tracePt t="35889" x="3490913" y="3914775"/>
          <p14:tracePt t="35905" x="3429000" y="4052888"/>
          <p14:tracePt t="35922" x="3357563" y="4262438"/>
          <p14:tracePt t="35939" x="3333750" y="4357688"/>
          <p14:tracePt t="35958" x="3314700" y="4410075"/>
          <p14:tracePt t="35975" x="3309938" y="4448175"/>
          <p14:tracePt t="39387" x="3348038" y="4210050"/>
          <p14:tracePt t="39394" x="3433763" y="3938588"/>
          <p14:tracePt t="39405" x="3548063" y="3533775"/>
          <p14:tracePt t="39423" x="3871913" y="2700338"/>
          <p14:tracePt t="39439" x="4052888" y="2290763"/>
          <p14:tracePt t="39456" x="4238625" y="1962150"/>
          <p14:tracePt t="39490" x="4448175" y="1590675"/>
          <p14:tracePt t="39522" x="4529138" y="1466850"/>
          <p14:tracePt t="39539" x="4557713" y="1409700"/>
          <p14:tracePt t="39555" x="4586288" y="1362075"/>
          <p14:tracePt t="39572" x="4600575" y="1333500"/>
          <p14:tracePt t="39589" x="4614863" y="1309688"/>
          <p14:tracePt t="39605" x="4638675" y="1281113"/>
          <p14:tracePt t="39622" x="4695825" y="1228725"/>
          <p14:tracePt t="39638" x="4757738" y="1185863"/>
          <p14:tracePt t="39655" x="4800600" y="1157288"/>
          <p14:tracePt t="39673" x="4852988" y="1123950"/>
          <p14:tracePt t="39688" x="4881563" y="1100138"/>
          <p14:tracePt t="39705" x="4905375" y="1076325"/>
          <p14:tracePt t="39722" x="4938713" y="1028700"/>
          <p14:tracePt t="39738" x="4972050" y="971550"/>
          <p14:tracePt t="39755" x="4976813" y="952500"/>
          <p14:tracePt t="39772" x="4976813" y="928688"/>
          <p14:tracePt t="39788" x="4976813" y="919163"/>
          <p14:tracePt t="39805" x="4953000" y="890588"/>
          <p14:tracePt t="39822" x="4895850" y="866775"/>
          <p14:tracePt t="39838" x="4791075" y="833438"/>
          <p14:tracePt t="39855" x="4614863" y="771525"/>
          <p14:tracePt t="39872" x="4510088" y="757238"/>
          <p14:tracePt t="39888" x="4386263" y="738188"/>
          <p14:tracePt t="39905" x="4286250" y="738188"/>
          <p14:tracePt t="39922" x="4167188" y="747713"/>
          <p14:tracePt t="39938" x="4114800" y="757238"/>
          <p14:tracePt t="39955" x="4081463" y="762000"/>
          <p14:tracePt t="39972" x="4052888" y="766763"/>
          <p14:tracePt t="39988" x="4029075" y="766763"/>
          <p14:tracePt t="40005" x="4024313" y="766763"/>
          <p14:tracePt t="40022" x="4019550" y="766763"/>
          <p14:tracePt t="40047" x="4024313" y="771525"/>
          <p14:tracePt t="40055" x="4043363" y="771525"/>
          <p14:tracePt t="40072" x="4114800" y="800100"/>
          <p14:tracePt t="40088" x="4248150" y="852488"/>
          <p14:tracePt t="40105" x="4452938" y="923925"/>
          <p14:tracePt t="40122" x="4614863" y="966788"/>
          <p14:tracePt t="40138" x="4795838" y="1004888"/>
          <p14:tracePt t="40155" x="4943475" y="1028700"/>
          <p14:tracePt t="40172" x="5233988" y="1023938"/>
          <p14:tracePt t="40188" x="5400675" y="990600"/>
          <p14:tracePt t="40205" x="5538788" y="957263"/>
          <p14:tracePt t="40222" x="5638800" y="914400"/>
          <p14:tracePt t="40238" x="5743575" y="852488"/>
          <p14:tracePt t="40255" x="5781675" y="823913"/>
          <p14:tracePt t="40272" x="5795963" y="800100"/>
          <p14:tracePt t="40289" x="5815013" y="752475"/>
          <p14:tracePt t="40305" x="5800725" y="704850"/>
          <p14:tracePt t="40322" x="5738813" y="628650"/>
          <p14:tracePt t="40338" x="5581650" y="519113"/>
          <p14:tracePt t="40355" x="5257800" y="390525"/>
          <p14:tracePt t="40372" x="5076825" y="366713"/>
          <p14:tracePt t="40388" x="4895850" y="404813"/>
          <p14:tracePt t="40405" x="4729163" y="504825"/>
          <p14:tracePt t="40422" x="4562475" y="685800"/>
          <p14:tracePt t="40438" x="4424363" y="938213"/>
          <p14:tracePt t="40455" x="4333875" y="1157288"/>
          <p14:tracePt t="40472" x="4195763" y="1581150"/>
          <p14:tracePt t="40489" x="4138613" y="1814513"/>
          <p14:tracePt t="40505" x="4090988" y="2028825"/>
          <p14:tracePt t="40522" x="4043363" y="2209800"/>
          <p14:tracePt t="40538" x="4005263" y="2343150"/>
          <p14:tracePt t="40555" x="3986213" y="2405063"/>
          <p14:tracePt t="40572" x="3952875" y="2505075"/>
          <p14:tracePt t="40588" x="3910013" y="2619375"/>
          <p14:tracePt t="40605" x="3862388" y="2757488"/>
          <p14:tracePt t="40622" x="3843338" y="2800350"/>
          <p14:tracePt t="40638" x="3824288" y="2833688"/>
          <p14:tracePt t="40655" x="3814763" y="2847975"/>
          <p14:tracePt t="40672" x="3805238" y="2852738"/>
          <p14:tracePt t="40972" x="3738563" y="2886075"/>
          <p14:tracePt t="40979" x="3643313" y="2933700"/>
          <p14:tracePt t="40988" x="3571875" y="2976563"/>
          <p14:tracePt t="41005" x="3409950" y="3057525"/>
          <p14:tracePt t="41024" x="3152775" y="3205163"/>
          <p14:tracePt t="41038" x="2976563" y="3305175"/>
          <p14:tracePt t="41055" x="2814638" y="3395663"/>
          <p14:tracePt t="41072" x="2671763" y="3457575"/>
          <p14:tracePt t="41088" x="2505075" y="3519488"/>
          <p14:tracePt t="41105" x="2409825" y="3548063"/>
          <p14:tracePt t="41122" x="2338388" y="3571875"/>
          <p14:tracePt t="41138" x="2262188" y="3600450"/>
          <p14:tracePt t="41155" x="2138363" y="3657600"/>
          <p14:tracePt t="41172" x="2057400" y="3700463"/>
          <p14:tracePt t="41188" x="1990725" y="3757613"/>
          <p14:tracePt t="41205" x="1943100" y="3790950"/>
          <p14:tracePt t="41222" x="1857375" y="3862388"/>
          <p14:tracePt t="41238" x="1776413" y="3924300"/>
          <p14:tracePt t="41255" x="1676400" y="3990975"/>
          <p14:tracePt t="41272" x="1566863" y="4071938"/>
          <p14:tracePt t="41288" x="1500188" y="4100513"/>
          <p14:tracePt t="41305" x="1457325" y="4124325"/>
          <p14:tracePt t="41321" x="1428750" y="4129088"/>
          <p14:tracePt t="41338" x="1400175" y="4138613"/>
          <p14:tracePt t="41355" x="1395413" y="4138613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52501" y="71439"/>
            <a:ext cx="7858125" cy="67151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java.lang.reflect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ReflectionTest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 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public static void main(String[]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 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String name;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if 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args.length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0) name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else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Scanner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Scanner(System.in);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("Enter class name (e.g.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java.util.Date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");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name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scanner.next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scanner.close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try {  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// print class name and superclass name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Class&lt;?&gt; cl =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Class.forName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(name); //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java.lang.Class</a:t>
            </a:r>
            <a:endParaRPr kumimoji="1" lang="en-US" altLang="ko-KR" sz="1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final Class&lt;?&gt;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supercl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getSuperclass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("class " + name);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if 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supercl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!= null &amp;&amp;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supercl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!=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Object.class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 extends " +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supercl.getName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("\n{\n");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printConstructors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(cl)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printMethods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(cl)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printFields</a:t>
            </a:r>
            <a:r>
              <a:rPr kumimoji="1"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(cl)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("}");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catch(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ClassNotFoundException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e) {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e.printStackTrace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280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89"/>
    </mc:Choice>
    <mc:Fallback xmlns="">
      <p:transition spd="slow" advTm="68889"/>
    </mc:Fallback>
  </mc:AlternateContent>
  <p:extLst>
    <p:ext uri="{3A86A75C-4F4B-4683-9AE1-C65F6400EC91}">
      <p14:laserTraceLst xmlns:p14="http://schemas.microsoft.com/office/powerpoint/2010/main">
        <p14:tracePtLst>
          <p14:tracePt t="585" x="1447800" y="4000500"/>
          <p14:tracePt t="592" x="1566863" y="3676650"/>
          <p14:tracePt t="600" x="1709738" y="3328988"/>
          <p14:tracePt t="617" x="1990725" y="2800350"/>
          <p14:tracePt t="634" x="2247900" y="2276475"/>
          <p14:tracePt t="651" x="2562225" y="1604963"/>
          <p14:tracePt t="667" x="2671763" y="1428750"/>
          <p14:tracePt t="700" x="2900363" y="1033463"/>
          <p14:tracePt t="734" x="2986088" y="890588"/>
          <p14:tracePt t="751" x="3009900" y="852488"/>
          <p14:tracePt t="767" x="3052763" y="814388"/>
          <p14:tracePt t="783" x="3176588" y="666750"/>
          <p14:tracePt t="800" x="3262313" y="576263"/>
          <p14:tracePt t="817" x="3333750" y="495300"/>
          <p14:tracePt t="834" x="3390900" y="433388"/>
          <p14:tracePt t="850" x="3481388" y="352425"/>
          <p14:tracePt t="867" x="3519488" y="323850"/>
          <p14:tracePt t="883" x="3543300" y="300038"/>
          <p14:tracePt t="900" x="3557588" y="290513"/>
          <p14:tracePt t="917" x="3562350" y="280988"/>
          <p14:tracePt t="1165" x="3557588" y="285750"/>
          <p14:tracePt t="1172" x="3543300" y="304800"/>
          <p14:tracePt t="1184" x="3533775" y="323850"/>
          <p14:tracePt t="1200" x="3481388" y="390525"/>
          <p14:tracePt t="1217" x="3414713" y="466725"/>
          <p14:tracePt t="1250" x="3352800" y="528638"/>
          <p14:tracePt t="1283" x="3286125" y="581025"/>
          <p14:tracePt t="1300" x="3257550" y="600075"/>
          <p14:tracePt t="1317" x="3228975" y="619125"/>
          <p14:tracePt t="1334" x="3195638" y="628650"/>
          <p14:tracePt t="1350" x="3181350" y="633413"/>
          <p14:tracePt t="1367" x="3171825" y="638175"/>
          <p14:tracePt t="1383" x="3148013" y="638175"/>
          <p14:tracePt t="1400" x="3124200" y="638175"/>
          <p14:tracePt t="1417" x="3100388" y="647700"/>
          <p14:tracePt t="1434" x="3081338" y="647700"/>
          <p14:tracePt t="1451" x="3048000" y="647700"/>
          <p14:tracePt t="1467" x="3033713" y="647700"/>
          <p14:tracePt t="1483" x="3024188" y="647700"/>
          <p14:tracePt t="1500" x="3014663" y="647700"/>
          <p14:tracePt t="1517" x="3005138" y="647700"/>
          <p14:tracePt t="1533" x="3000375" y="647700"/>
          <p14:tracePt t="1567" x="2995613" y="647700"/>
          <p14:tracePt t="1642" x="3000375" y="647700"/>
          <p14:tracePt t="1649" x="3005138" y="647700"/>
          <p14:tracePt t="1657" x="3014663" y="647700"/>
          <p14:tracePt t="1667" x="3033713" y="647700"/>
          <p14:tracePt t="1683" x="3076575" y="647700"/>
          <p14:tracePt t="1700" x="3157538" y="642938"/>
          <p14:tracePt t="1717" x="3219450" y="642938"/>
          <p14:tracePt t="1733" x="3262313" y="633413"/>
          <p14:tracePt t="1750" x="3305175" y="633413"/>
          <p14:tracePt t="1767" x="3357563" y="633413"/>
          <p14:tracePt t="1783" x="3381375" y="633413"/>
          <p14:tracePt t="1800" x="3400425" y="633413"/>
          <p14:tracePt t="1817" x="3424238" y="633413"/>
          <p14:tracePt t="1833" x="3443288" y="633413"/>
          <p14:tracePt t="1850" x="3452813" y="633413"/>
          <p14:tracePt t="1867" x="3467100" y="633413"/>
          <p14:tracePt t="1884" x="3476625" y="633413"/>
          <p14:tracePt t="1900" x="3481388" y="633413"/>
          <p14:tracePt t="1917" x="3486150" y="633413"/>
          <p14:tracePt t="2148" x="3500438" y="633413"/>
          <p14:tracePt t="2156" x="3519488" y="633413"/>
          <p14:tracePt t="2167" x="3529013" y="633413"/>
          <p14:tracePt t="2183" x="3567113" y="633413"/>
          <p14:tracePt t="2200" x="3595688" y="633413"/>
          <p14:tracePt t="2217" x="3609975" y="633413"/>
          <p14:tracePt t="2233" x="3629025" y="633413"/>
          <p14:tracePt t="2250" x="3638550" y="633413"/>
          <p14:tracePt t="2267" x="3648075" y="633413"/>
          <p14:tracePt t="2283" x="3652838" y="633413"/>
          <p14:tracePt t="2300" x="3657600" y="633413"/>
          <p14:tracePt t="2317" x="3667125" y="633413"/>
          <p14:tracePt t="2333" x="3676650" y="633413"/>
          <p14:tracePt t="2350" x="3686175" y="633413"/>
          <p14:tracePt t="2367" x="3695700" y="633413"/>
          <p14:tracePt t="2383" x="3714750" y="633413"/>
          <p14:tracePt t="2400" x="3729038" y="633413"/>
          <p14:tracePt t="2417" x="3743325" y="633413"/>
          <p14:tracePt t="2433" x="3757613" y="633413"/>
          <p14:tracePt t="2450" x="3776663" y="633413"/>
          <p14:tracePt t="2467" x="3795713" y="633413"/>
          <p14:tracePt t="2483" x="3805238" y="633413"/>
          <p14:tracePt t="2500" x="3819525" y="633413"/>
          <p14:tracePt t="2517" x="3838575" y="633413"/>
          <p14:tracePt t="2533" x="3852863" y="633413"/>
          <p14:tracePt t="2550" x="3871913" y="633413"/>
          <p14:tracePt t="2567" x="3890963" y="633413"/>
          <p14:tracePt t="2583" x="3900488" y="633413"/>
          <p14:tracePt t="2600" x="3910013" y="633413"/>
          <p14:tracePt t="2617" x="3924300" y="633413"/>
          <p14:tracePt t="2633" x="3933825" y="633413"/>
          <p14:tracePt t="2650" x="3943350" y="633413"/>
          <p14:tracePt t="2667" x="3948113" y="633413"/>
          <p14:tracePt t="2684" x="3952875" y="633413"/>
          <p14:tracePt t="2736" x="3957638" y="633413"/>
          <p14:tracePt t="2803" x="3962400" y="633413"/>
          <p14:tracePt t="2839" x="3967163" y="633413"/>
          <p14:tracePt t="2846" x="3971925" y="633413"/>
          <p14:tracePt t="2862" x="3976688" y="633413"/>
          <p14:tracePt t="2868" x="3981450" y="633413"/>
          <p14:tracePt t="2883" x="3995738" y="628650"/>
          <p14:tracePt t="2900" x="4010025" y="623888"/>
          <p14:tracePt t="2917" x="4019550" y="614363"/>
          <p14:tracePt t="2933" x="4038600" y="614363"/>
          <p14:tracePt t="2950" x="4048125" y="614363"/>
          <p14:tracePt t="2967" x="4052888" y="614363"/>
          <p14:tracePt t="2983" x="4057650" y="614363"/>
          <p14:tracePt t="3001" x="4062413" y="614363"/>
          <p14:tracePt t="3309" x="4052888" y="614363"/>
          <p14:tracePt t="3315" x="4024313" y="614363"/>
          <p14:tracePt t="3323" x="3990975" y="614363"/>
          <p14:tracePt t="3333" x="3957638" y="614363"/>
          <p14:tracePt t="3350" x="3886200" y="600075"/>
          <p14:tracePt t="3367" x="3790950" y="585788"/>
          <p14:tracePt t="3383" x="3748088" y="585788"/>
          <p14:tracePt t="3400" x="3709988" y="571500"/>
          <p14:tracePt t="3417" x="3681413" y="571500"/>
          <p14:tracePt t="3433" x="3633788" y="566738"/>
          <p14:tracePt t="3450" x="3600450" y="566738"/>
          <p14:tracePt t="3467" x="3562350" y="561975"/>
          <p14:tracePt t="3483" x="3529013" y="561975"/>
          <p14:tracePt t="3500" x="3481388" y="561975"/>
          <p14:tracePt t="3517" x="3448050" y="561975"/>
          <p14:tracePt t="3533" x="3424238" y="552450"/>
          <p14:tracePt t="3550" x="3390900" y="547688"/>
          <p14:tracePt t="3567" x="3371850" y="542925"/>
          <p14:tracePt t="3584" x="3348038" y="542925"/>
          <p14:tracePt t="3600" x="3328988" y="542925"/>
          <p14:tracePt t="3617" x="3295650" y="542925"/>
          <p14:tracePt t="3633" x="3267075" y="542925"/>
          <p14:tracePt t="3650" x="3238500" y="542925"/>
          <p14:tracePt t="3667" x="3209925" y="542925"/>
          <p14:tracePt t="3683" x="3171825" y="542925"/>
          <p14:tracePt t="3700" x="3148013" y="542925"/>
          <p14:tracePt t="3717" x="3128963" y="542925"/>
          <p14:tracePt t="3734" x="3114675" y="542925"/>
          <p14:tracePt t="3750" x="3105150" y="542925"/>
          <p14:tracePt t="3767" x="3100388" y="542925"/>
          <p14:tracePt t="3783" x="3095625" y="542925"/>
          <p14:tracePt t="3800" x="3086100" y="542925"/>
          <p14:tracePt t="4102" x="3095625" y="542925"/>
          <p14:tracePt t="4109" x="3114675" y="547688"/>
          <p14:tracePt t="4117" x="3138488" y="547688"/>
          <p14:tracePt t="4133" x="3181350" y="557213"/>
          <p14:tracePt t="4150" x="3224213" y="561975"/>
          <p14:tracePt t="4167" x="3286125" y="566738"/>
          <p14:tracePt t="4200" x="3343275" y="566738"/>
          <p14:tracePt t="4233" x="3390900" y="566738"/>
          <p14:tracePt t="4250" x="3405188" y="571500"/>
          <p14:tracePt t="4267" x="3419475" y="571500"/>
          <p14:tracePt t="4283" x="3433763" y="571500"/>
          <p14:tracePt t="4300" x="3457575" y="576263"/>
          <p14:tracePt t="4317" x="3462338" y="576263"/>
          <p14:tracePt t="4333" x="3467100" y="576263"/>
          <p14:tracePt t="4350" x="3476625" y="576263"/>
          <p14:tracePt t="4367" x="3486150" y="576263"/>
          <p14:tracePt t="4432" x="3490913" y="576263"/>
          <p14:tracePt t="4440" x="3495675" y="576263"/>
          <p14:tracePt t="4450" x="3495675" y="581025"/>
          <p14:tracePt t="4467" x="3509963" y="585788"/>
          <p14:tracePt t="4483" x="3529013" y="590550"/>
          <p14:tracePt t="4500" x="3538538" y="590550"/>
          <p14:tracePt t="4517" x="3543300" y="590550"/>
          <p14:tracePt t="4534" x="3552825" y="590550"/>
          <p14:tracePt t="4550" x="3557588" y="590550"/>
          <p14:tracePt t="4638" x="3562350" y="590550"/>
          <p14:tracePt t="5268" x="3571875" y="590550"/>
          <p14:tracePt t="5275" x="3581400" y="590550"/>
          <p14:tracePt t="5283" x="3595688" y="585788"/>
          <p14:tracePt t="5300" x="3614738" y="581025"/>
          <p14:tracePt t="5317" x="3624263" y="576263"/>
          <p14:tracePt t="5333" x="3633788" y="576263"/>
          <p14:tracePt t="5367" x="3652838" y="576263"/>
          <p14:tracePt t="5864" x="3648075" y="576263"/>
          <p14:tracePt t="5901" x="3643313" y="576263"/>
          <p14:tracePt t="9547" x="3629025" y="576263"/>
          <p14:tracePt t="9554" x="3605213" y="576263"/>
          <p14:tracePt t="9566" x="3571875" y="576263"/>
          <p14:tracePt t="9583" x="3471863" y="576263"/>
          <p14:tracePt t="9600" x="3324225" y="576263"/>
          <p14:tracePt t="9616" x="3224213" y="576263"/>
          <p14:tracePt t="9633" x="3109913" y="576263"/>
          <p14:tracePt t="9666" x="2819400" y="576263"/>
          <p14:tracePt t="9699" x="2595563" y="576263"/>
          <p14:tracePt t="9716" x="2433638" y="566738"/>
          <p14:tracePt t="9733" x="2352675" y="561975"/>
          <p14:tracePt t="9750" x="2286000" y="561975"/>
          <p14:tracePt t="9766" x="2205038" y="552450"/>
          <p14:tracePt t="9783" x="2085975" y="542925"/>
          <p14:tracePt t="9799" x="2028825" y="542925"/>
          <p14:tracePt t="9816" x="1985963" y="542925"/>
          <p14:tracePt t="9833" x="1962150" y="538163"/>
          <p14:tracePt t="9850" x="1952625" y="538163"/>
          <p14:tracePt t="9866" x="1947863" y="538163"/>
          <p14:tracePt t="9883" x="1947863" y="533400"/>
          <p14:tracePt t="9900" x="1962150" y="523875"/>
          <p14:tracePt t="9916" x="2043113" y="509588"/>
          <p14:tracePt t="9933" x="2147888" y="500063"/>
          <p14:tracePt t="9949" x="2266950" y="500063"/>
          <p14:tracePt t="9966" x="2524125" y="485775"/>
          <p14:tracePt t="9983" x="2647950" y="485775"/>
          <p14:tracePt t="10000" x="2771775" y="485775"/>
          <p14:tracePt t="10016" x="2952750" y="485775"/>
          <p14:tracePt t="10033" x="3043238" y="495300"/>
          <p14:tracePt t="10050" x="3105150" y="504825"/>
          <p14:tracePt t="10066" x="3148013" y="504825"/>
          <p14:tracePt t="10083" x="3200400" y="504825"/>
          <p14:tracePt t="10099" x="3228975" y="504825"/>
          <p14:tracePt t="10116" x="3257550" y="514350"/>
          <p14:tracePt t="10133" x="3281363" y="514350"/>
          <p14:tracePt t="10149" x="3300413" y="519113"/>
          <p14:tracePt t="10166" x="3314700" y="523875"/>
          <p14:tracePt t="10183" x="3328988" y="523875"/>
          <p14:tracePt t="10200" x="3348038" y="533400"/>
          <p14:tracePt t="10216" x="3386138" y="547688"/>
          <p14:tracePt t="10233" x="3414713" y="552450"/>
          <p14:tracePt t="10250" x="3438525" y="557213"/>
          <p14:tracePt t="10266" x="3462338" y="571500"/>
          <p14:tracePt t="10283" x="3481388" y="571500"/>
          <p14:tracePt t="10299" x="3495675" y="571500"/>
          <p14:tracePt t="10316" x="3505200" y="576263"/>
          <p14:tracePt t="10333" x="3524250" y="576263"/>
          <p14:tracePt t="10350" x="3529013" y="576263"/>
          <p14:tracePt t="10366" x="3533775" y="576263"/>
          <p14:tracePt t="10383" x="3538538" y="576263"/>
          <p14:tracePt t="10443" x="3538538" y="581025"/>
          <p14:tracePt t="10451" x="3529013" y="581025"/>
          <p14:tracePt t="10458" x="3514725" y="585788"/>
          <p14:tracePt t="10466" x="3505200" y="590550"/>
          <p14:tracePt t="10483" x="3443288" y="595313"/>
          <p14:tracePt t="10499" x="3362325" y="604838"/>
          <p14:tracePt t="10516" x="3267075" y="609600"/>
          <p14:tracePt t="10533" x="3233738" y="609600"/>
          <p14:tracePt t="10550" x="3209925" y="609600"/>
          <p14:tracePt t="10566" x="3190875" y="609600"/>
          <p14:tracePt t="10583" x="3171825" y="609600"/>
          <p14:tracePt t="10600" x="3152775" y="600075"/>
          <p14:tracePt t="10616" x="3138488" y="595313"/>
          <p14:tracePt t="10633" x="3114675" y="585788"/>
          <p14:tracePt t="10650" x="3076575" y="581025"/>
          <p14:tracePt t="10666" x="3043238" y="581025"/>
          <p14:tracePt t="10683" x="3014663" y="581025"/>
          <p14:tracePt t="10700" x="2971800" y="581025"/>
          <p14:tracePt t="10716" x="2952750" y="581025"/>
          <p14:tracePt t="10733" x="2928938" y="585788"/>
          <p14:tracePt t="10749" x="2909888" y="590550"/>
          <p14:tracePt t="10766" x="2876550" y="604838"/>
          <p14:tracePt t="10783" x="2843213" y="609600"/>
          <p14:tracePt t="10800" x="2814638" y="614363"/>
          <p14:tracePt t="10816" x="2786063" y="614363"/>
          <p14:tracePt t="10833" x="2747963" y="623888"/>
          <p14:tracePt t="10849" x="2719388" y="623888"/>
          <p14:tracePt t="10867" x="2690813" y="623888"/>
          <p14:tracePt t="10883" x="2643188" y="623888"/>
          <p14:tracePt t="10899" x="2609850" y="633413"/>
          <p14:tracePt t="10916" x="2581275" y="633413"/>
          <p14:tracePt t="10933" x="2552700" y="633413"/>
          <p14:tracePt t="10949" x="2519363" y="633413"/>
          <p14:tracePt t="10966" x="2500313" y="633413"/>
          <p14:tracePt t="10983" x="2481263" y="642938"/>
          <p14:tracePt t="11000" x="2457450" y="642938"/>
          <p14:tracePt t="11016" x="2438400" y="642938"/>
          <p14:tracePt t="11033" x="2428875" y="642938"/>
          <p14:tracePt t="11050" x="2414588" y="642938"/>
          <p14:tracePt t="11066" x="2405063" y="642938"/>
          <p14:tracePt t="11083" x="2400300" y="642938"/>
          <p14:tracePt t="11126" x="2405063" y="642938"/>
          <p14:tracePt t="11133" x="2419350" y="638175"/>
          <p14:tracePt t="11149" x="2466975" y="638175"/>
          <p14:tracePt t="11166" x="2571750" y="638175"/>
          <p14:tracePt t="11183" x="2724150" y="638175"/>
          <p14:tracePt t="11199" x="2914650" y="638175"/>
          <p14:tracePt t="11216" x="3062288" y="652463"/>
          <p14:tracePt t="11233" x="3186113" y="657225"/>
          <p14:tracePt t="11250" x="3314700" y="676275"/>
          <p14:tracePt t="11266" x="3362325" y="681038"/>
          <p14:tracePt t="11283" x="3400425" y="681038"/>
          <p14:tracePt t="11299" x="3414713" y="681038"/>
          <p14:tracePt t="11316" x="3443288" y="681038"/>
          <p14:tracePt t="11333" x="3462338" y="681038"/>
          <p14:tracePt t="11350" x="3481388" y="681038"/>
          <p14:tracePt t="11366" x="3500438" y="685800"/>
          <p14:tracePt t="11383" x="3524250" y="690563"/>
          <p14:tracePt t="11400" x="3533775" y="690563"/>
          <p14:tracePt t="11416" x="3538538" y="690563"/>
          <p14:tracePt t="11433" x="3548063" y="690563"/>
          <p14:tracePt t="11449" x="3557588" y="690563"/>
          <p14:tracePt t="11735" x="3567113" y="690563"/>
          <p14:tracePt t="11743" x="3571875" y="690563"/>
          <p14:tracePt t="11750" x="3576638" y="685800"/>
          <p14:tracePt t="11766" x="3590925" y="681038"/>
          <p14:tracePt t="11783" x="3595688" y="671513"/>
          <p14:tracePt t="11799" x="3605213" y="666750"/>
          <p14:tracePt t="11816" x="3614738" y="657225"/>
          <p14:tracePt t="11833" x="3619500" y="652463"/>
          <p14:tracePt t="11849" x="3624263" y="647700"/>
          <p14:tracePt t="11866" x="3629025" y="647700"/>
          <p14:tracePt t="11899" x="3633788" y="642938"/>
          <p14:tracePt t="11916" x="3643313" y="633413"/>
          <p14:tracePt t="11933" x="3657600" y="619125"/>
          <p14:tracePt t="11949" x="3667125" y="595313"/>
          <p14:tracePt t="11966" x="3671888" y="581025"/>
          <p14:tracePt t="11983" x="3676650" y="576263"/>
          <p14:tracePt t="11999" x="3681413" y="566738"/>
          <p14:tracePt t="12016" x="3681413" y="561975"/>
          <p14:tracePt t="12033" x="3681413" y="552450"/>
          <p14:tracePt t="12073" x="3681413" y="547688"/>
          <p14:tracePt t="12117" x="3686175" y="542925"/>
          <p14:tracePt t="12146" x="3690938" y="538163"/>
          <p14:tracePt t="12153" x="3695700" y="533400"/>
          <p14:tracePt t="12168" x="3695700" y="528638"/>
          <p14:tracePt t="12183" x="3705225" y="523875"/>
          <p14:tracePt t="12199" x="3709988" y="519113"/>
          <p14:tracePt t="12216" x="3714750" y="514350"/>
          <p14:tracePt t="12322" x="3709988" y="514350"/>
          <p14:tracePt t="12336" x="3705225" y="514350"/>
          <p14:tracePt t="12344" x="3700463" y="514350"/>
          <p14:tracePt t="12594" x="3700463" y="509588"/>
          <p14:tracePt t="12602" x="3705225" y="504825"/>
          <p14:tracePt t="12609" x="3709988" y="500063"/>
          <p14:tracePt t="12633" x="3733800" y="481013"/>
          <p14:tracePt t="12666" x="3767138" y="461963"/>
          <p14:tracePt t="12683" x="3776663" y="452438"/>
          <p14:tracePt t="12699" x="3790950" y="438150"/>
          <p14:tracePt t="12716" x="3800475" y="433388"/>
          <p14:tracePt t="12733" x="3810000" y="423863"/>
          <p14:tracePt t="12750" x="3814763" y="419100"/>
          <p14:tracePt t="12766" x="3824288" y="414338"/>
          <p14:tracePt t="12783" x="3824288" y="404813"/>
          <p14:tracePt t="12799" x="3824288" y="400050"/>
          <p14:tracePt t="12836" x="3824288" y="395288"/>
          <p14:tracePt t="13100" x="3814763" y="404813"/>
          <p14:tracePt t="13107" x="3810000" y="404813"/>
          <p14:tracePt t="13118" x="3805238" y="409575"/>
          <p14:tracePt t="13133" x="3800475" y="414338"/>
          <p14:tracePt t="13166" x="3786188" y="414338"/>
          <p14:tracePt t="13216" x="3786188" y="419100"/>
          <p14:tracePt t="13298" x="3781425" y="423863"/>
          <p14:tracePt t="13306" x="3776663" y="423863"/>
          <p14:tracePt t="13316" x="3776663" y="433388"/>
          <p14:tracePt t="13333" x="3767138" y="442913"/>
          <p14:tracePt t="13349" x="3743325" y="466725"/>
          <p14:tracePt t="13366" x="3738563" y="485775"/>
          <p14:tracePt t="13382" x="3733800" y="490538"/>
          <p14:tracePt t="13399" x="3724275" y="495300"/>
          <p14:tracePt t="13416" x="3724275" y="500063"/>
          <p14:tracePt t="13468" x="3719513" y="504825"/>
          <p14:tracePt t="13474" x="3714750" y="504825"/>
          <p14:tracePt t="13482" x="3709988" y="509588"/>
          <p14:tracePt t="13499" x="3695700" y="523875"/>
          <p14:tracePt t="13516" x="3671888" y="533400"/>
          <p14:tracePt t="13533" x="3633788" y="557213"/>
          <p14:tracePt t="13549" x="3609975" y="561975"/>
          <p14:tracePt t="13566" x="3595688" y="566738"/>
          <p14:tracePt t="13582" x="3590925" y="566738"/>
          <p14:tracePt t="13599" x="3586163" y="566738"/>
          <p14:tracePt t="13651" x="3590925" y="561975"/>
          <p14:tracePt t="13657" x="3600450" y="561975"/>
          <p14:tracePt t="13666" x="3619500" y="557213"/>
          <p14:tracePt t="13683" x="3662363" y="552450"/>
          <p14:tracePt t="13699" x="3700463" y="533400"/>
          <p14:tracePt t="13716" x="3748088" y="514350"/>
          <p14:tracePt t="13733" x="3767138" y="509588"/>
          <p14:tracePt t="13749" x="3786188" y="504825"/>
          <p14:tracePt t="13766" x="3795713" y="500063"/>
          <p14:tracePt t="13783" x="3800475" y="500063"/>
          <p14:tracePt t="13799" x="3805238" y="500063"/>
          <p14:tracePt t="13886" x="3805238" y="495300"/>
          <p14:tracePt t="13901" x="3800475" y="490538"/>
          <p14:tracePt t="13907" x="3781425" y="485775"/>
          <p14:tracePt t="13916" x="3757613" y="485775"/>
          <p14:tracePt t="13933" x="3695700" y="471488"/>
          <p14:tracePt t="13949" x="3638550" y="461963"/>
          <p14:tracePt t="13966" x="3590925" y="457200"/>
          <p14:tracePt t="13982" x="3576638" y="457200"/>
          <p14:tracePt t="13999" x="3571875" y="457200"/>
          <p14:tracePt t="14017" x="3571875" y="452438"/>
          <p14:tracePt t="14033" x="3590925" y="447675"/>
          <p14:tracePt t="14049" x="3633788" y="438150"/>
          <p14:tracePt t="14066" x="3676650" y="438150"/>
          <p14:tracePt t="14083" x="3733800" y="438150"/>
          <p14:tracePt t="14099" x="3762375" y="438150"/>
          <p14:tracePt t="14116" x="3781425" y="438150"/>
          <p14:tracePt t="14132" x="3786188" y="438150"/>
          <p14:tracePt t="14149" x="3795713" y="438150"/>
          <p14:tracePt t="14222" x="3790950" y="438150"/>
          <p14:tracePt t="14230" x="3776663" y="452438"/>
          <p14:tracePt t="14237" x="3757613" y="461963"/>
          <p14:tracePt t="14249" x="3733800" y="476250"/>
          <p14:tracePt t="14266" x="3638550" y="519113"/>
          <p14:tracePt t="14282" x="3586163" y="547688"/>
          <p14:tracePt t="14299" x="3562350" y="557213"/>
          <p14:tracePt t="14316" x="3548063" y="561975"/>
          <p14:tracePt t="14333" x="3538538" y="561975"/>
          <p14:tracePt t="14385" x="3543300" y="561975"/>
          <p14:tracePt t="14391" x="3552825" y="557213"/>
          <p14:tracePt t="14399" x="3562350" y="552450"/>
          <p14:tracePt t="14416" x="3590925" y="552450"/>
          <p14:tracePt t="14433" x="3629025" y="538163"/>
          <p14:tracePt t="14449" x="3686175" y="528638"/>
          <p14:tracePt t="14466" x="3729038" y="519113"/>
          <p14:tracePt t="14483" x="3762375" y="514350"/>
          <p14:tracePt t="14499" x="3800475" y="509588"/>
          <p14:tracePt t="14516" x="3833813" y="509588"/>
          <p14:tracePt t="14532" x="3848100" y="509588"/>
          <p14:tracePt t="14549" x="3852863" y="509588"/>
          <p14:tracePt t="14566" x="3862388" y="509588"/>
          <p14:tracePt t="14906" x="3871913" y="509588"/>
          <p14:tracePt t="14913" x="3890963" y="509588"/>
          <p14:tracePt t="14920" x="3910013" y="509588"/>
          <p14:tracePt t="14932" x="3919538" y="514350"/>
          <p14:tracePt t="14949" x="3967163" y="514350"/>
          <p14:tracePt t="14966" x="3986213" y="528638"/>
          <p14:tracePt t="14999" x="4033838" y="533400"/>
          <p14:tracePt t="15032" x="4081463" y="538163"/>
          <p14:tracePt t="15049" x="4095750" y="538163"/>
          <p14:tracePt t="15066" x="4114800" y="538163"/>
          <p14:tracePt t="15082" x="4133850" y="538163"/>
          <p14:tracePt t="15099" x="4143375" y="538163"/>
          <p14:tracePt t="15116" x="4157663" y="538163"/>
          <p14:tracePt t="15132" x="4171950" y="538163"/>
          <p14:tracePt t="15149" x="4181475" y="538163"/>
          <p14:tracePt t="15166" x="4186238" y="538163"/>
          <p14:tracePt t="15182" x="4191000" y="538163"/>
          <p14:tracePt t="16028" x="4191000" y="557213"/>
          <p14:tracePt t="16036" x="4191000" y="571500"/>
          <p14:tracePt t="16042" x="4186238" y="600075"/>
          <p14:tracePt t="16066" x="4167188" y="652463"/>
          <p14:tracePt t="16099" x="4114800" y="728663"/>
          <p14:tracePt t="16116" x="4057650" y="781050"/>
          <p14:tracePt t="16132" x="4019550" y="814388"/>
          <p14:tracePt t="16149" x="3962400" y="852488"/>
          <p14:tracePt t="16166" x="3924300" y="881063"/>
          <p14:tracePt t="16182" x="3862388" y="909638"/>
          <p14:tracePt t="16199" x="3819525" y="938213"/>
          <p14:tracePt t="16216" x="3771900" y="957263"/>
          <p14:tracePt t="16233" x="3733800" y="976313"/>
          <p14:tracePt t="16249" x="3667125" y="981075"/>
          <p14:tracePt t="16266" x="3624263" y="981075"/>
          <p14:tracePt t="16282" x="3576638" y="981075"/>
          <p14:tracePt t="16299" x="3505200" y="966788"/>
          <p14:tracePt t="16316" x="3462338" y="962025"/>
          <p14:tracePt t="16332" x="3414713" y="962025"/>
          <p14:tracePt t="16349" x="3362325" y="962025"/>
          <p14:tracePt t="16366" x="3295650" y="962025"/>
          <p14:tracePt t="16382" x="3243263" y="962025"/>
          <p14:tracePt t="16399" x="3195638" y="952500"/>
          <p14:tracePt t="16416" x="3157538" y="947738"/>
          <p14:tracePt t="16432" x="3109913" y="938213"/>
          <p14:tracePt t="16449" x="3076575" y="928688"/>
          <p14:tracePt t="16466" x="3052763" y="919163"/>
          <p14:tracePt t="16482" x="3024188" y="914400"/>
          <p14:tracePt t="16499" x="3014663" y="909638"/>
          <p14:tracePt t="16740" x="2947988" y="947738"/>
          <p14:tracePt t="16747" x="2824163" y="1019175"/>
          <p14:tracePt t="16754" x="2690813" y="1095375"/>
          <p14:tracePt t="16766" x="2566988" y="1147763"/>
          <p14:tracePt t="16799" x="2119313" y="1319213"/>
          <p14:tracePt t="16832" x="1890713" y="1404938"/>
          <p14:tracePt t="16849" x="1752600" y="1485900"/>
          <p14:tracePt t="16866" x="1676400" y="1533525"/>
          <p14:tracePt t="16882" x="1619250" y="1566863"/>
          <p14:tracePt t="16899" x="1562100" y="1604963"/>
          <p14:tracePt t="16916" x="1509713" y="1633538"/>
          <p14:tracePt t="16932" x="1476375" y="1652588"/>
          <p14:tracePt t="16949" x="1447800" y="1671638"/>
          <p14:tracePt t="16966" x="1423988" y="1681163"/>
          <p14:tracePt t="16982" x="1404938" y="1690688"/>
          <p14:tracePt t="16999" x="1400175" y="1690688"/>
          <p14:tracePt t="17015" x="1390650" y="1690688"/>
          <p14:tracePt t="17232" x="1390650" y="1938338"/>
          <p14:tracePt t="17239" x="1414463" y="2171700"/>
          <p14:tracePt t="17249" x="1443038" y="2609850"/>
          <p14:tracePt t="17266" x="1524000" y="3090863"/>
          <p14:tracePt t="17283" x="1628775" y="3762375"/>
          <p14:tracePt t="17299" x="1671638" y="4062413"/>
          <p14:tracePt t="17316" x="1671638" y="4262438"/>
          <p14:tracePt t="17332" x="1671638" y="4362450"/>
          <p14:tracePt t="17349" x="1657350" y="4462463"/>
          <p14:tracePt t="17365" x="1652588" y="4491038"/>
          <p14:tracePt t="17382" x="1643063" y="4500563"/>
          <p14:tracePt t="17562" x="1643063" y="4586288"/>
          <p14:tracePt t="17569" x="1647825" y="4705350"/>
          <p14:tracePt t="17582" x="1647825" y="4805363"/>
          <p14:tracePt t="17599" x="1652588" y="5072063"/>
          <p14:tracePt t="17616" x="1662113" y="5262563"/>
          <p14:tracePt t="17632" x="1671638" y="5372100"/>
          <p14:tracePt t="17649" x="1681163" y="5467350"/>
          <p14:tracePt t="17666" x="1681163" y="5600700"/>
          <p14:tracePt t="17682" x="1676400" y="5715000"/>
          <p14:tracePt t="17699" x="1676400" y="5767388"/>
          <p14:tracePt t="17716" x="1671638" y="5810250"/>
          <p14:tracePt t="17732" x="1671638" y="5829300"/>
          <p14:tracePt t="17749" x="1671638" y="5838825"/>
          <p14:tracePt t="17765" x="1671638" y="5848350"/>
          <p14:tracePt t="17782" x="1671638" y="5886450"/>
          <p14:tracePt t="17799" x="1671638" y="5934075"/>
          <p14:tracePt t="17816" x="1671638" y="5991225"/>
          <p14:tracePt t="17832" x="1671638" y="6072188"/>
          <p14:tracePt t="17849" x="1666875" y="6143625"/>
          <p14:tracePt t="17865" x="1657350" y="6167438"/>
          <p14:tracePt t="17882" x="1657350" y="6181725"/>
          <p14:tracePt t="17899" x="1657350" y="6191250"/>
          <p14:tracePt t="17916" x="1657350" y="6196013"/>
          <p14:tracePt t="17932" x="1652588" y="6181725"/>
          <p14:tracePt t="17949" x="1652588" y="6105525"/>
          <p14:tracePt t="17966" x="1633538" y="5772150"/>
          <p14:tracePt t="17982" x="1643063" y="5376863"/>
          <p14:tracePt t="17999" x="1657350" y="4810125"/>
          <p14:tracePt t="18015" x="1704975" y="4400550"/>
          <p14:tracePt t="18032" x="1781175" y="3890963"/>
          <p14:tracePt t="18049" x="1843088" y="3614738"/>
          <p14:tracePt t="18066" x="1900238" y="3433763"/>
          <p14:tracePt t="18082" x="1976438" y="3252788"/>
          <p14:tracePt t="18100" x="2028825" y="3133725"/>
          <p14:tracePt t="18119" x="2085975" y="3024188"/>
          <p14:tracePt t="18132" x="2133600" y="2947988"/>
          <p14:tracePt t="18149" x="2181225" y="2862263"/>
          <p14:tracePt t="18166" x="2205038" y="2833688"/>
          <p14:tracePt t="18183" x="2224088" y="2809875"/>
          <p14:tracePt t="18199" x="2238375" y="2790825"/>
          <p14:tracePt t="18215" x="2252663" y="2781300"/>
          <p14:tracePt t="18391" x="2309813" y="2714625"/>
          <p14:tracePt t="18399" x="2390775" y="2633663"/>
          <p14:tracePt t="18406" x="2509838" y="2528888"/>
          <p14:tracePt t="18415" x="2605088" y="2447925"/>
          <p14:tracePt t="18432" x="2752725" y="2338388"/>
          <p14:tracePt t="18449" x="2871788" y="2271713"/>
          <p14:tracePt t="18466" x="2995613" y="2224088"/>
          <p14:tracePt t="18483" x="3038475" y="2205038"/>
          <p14:tracePt t="18499" x="3076575" y="2200275"/>
          <p14:tracePt t="18515" x="3119438" y="2185988"/>
          <p14:tracePt t="18532" x="3138488" y="2181225"/>
          <p14:tracePt t="18549" x="3162300" y="2176463"/>
          <p14:tracePt t="18566" x="3186113" y="2162175"/>
          <p14:tracePt t="18582" x="3262313" y="2128838"/>
          <p14:tracePt t="18599" x="3343275" y="2090738"/>
          <p14:tracePt t="18616" x="3429000" y="2052638"/>
          <p14:tracePt t="18632" x="3495675" y="2024063"/>
          <p14:tracePt t="18649" x="3567113" y="1990725"/>
          <p14:tracePt t="18665" x="3595688" y="1981200"/>
          <p14:tracePt t="18682" x="3619500" y="1966913"/>
          <p14:tracePt t="18699" x="3643313" y="1952625"/>
          <p14:tracePt t="18715" x="3662363" y="1947863"/>
          <p14:tracePt t="18732" x="3671888" y="1938338"/>
          <p14:tracePt t="18749" x="3676650" y="1933575"/>
          <p14:tracePt t="18766" x="3681413" y="1928813"/>
          <p14:tracePt t="18832" x="3686175" y="1928813"/>
          <p14:tracePt t="18847" x="3690938" y="1924050"/>
          <p14:tracePt t="18854" x="3695700" y="1919288"/>
          <p14:tracePt t="18865" x="3700463" y="1919288"/>
          <p14:tracePt t="18882" x="3719513" y="1919288"/>
          <p14:tracePt t="18899" x="3743325" y="1919288"/>
          <p14:tracePt t="18916" x="3757613" y="1919288"/>
          <p14:tracePt t="18932" x="3767138" y="1919288"/>
          <p14:tracePt t="18949" x="3790950" y="1909763"/>
          <p14:tracePt t="18965" x="3814763" y="1900238"/>
          <p14:tracePt t="18982" x="3838575" y="1885950"/>
          <p14:tracePt t="18999" x="3862388" y="1871663"/>
          <p14:tracePt t="19015" x="3890963" y="1824038"/>
          <p14:tracePt t="19032" x="3919538" y="1776413"/>
          <p14:tracePt t="19049" x="3957638" y="1690688"/>
          <p14:tracePt t="19065" x="3976688" y="1628775"/>
          <p14:tracePt t="19082" x="3995738" y="1571625"/>
          <p14:tracePt t="19099" x="4000500" y="1557338"/>
          <p14:tracePt t="19116" x="4014788" y="1543050"/>
          <p14:tracePt t="19132" x="4024313" y="1524000"/>
          <p14:tracePt t="19149" x="4043363" y="1509713"/>
          <p14:tracePt t="19165" x="4067175" y="1490663"/>
          <p14:tracePt t="19182" x="4114800" y="1471613"/>
          <p14:tracePt t="19199" x="4181475" y="1443038"/>
          <p14:tracePt t="19215" x="4229100" y="1423988"/>
          <p14:tracePt t="19232" x="4257675" y="1419225"/>
          <p14:tracePt t="19249" x="4281488" y="1409700"/>
          <p14:tracePt t="19265" x="4300538" y="1409700"/>
          <p14:tracePt t="19282" x="4310063" y="1409700"/>
          <p14:tracePt t="19299" x="4314825" y="1409700"/>
          <p14:tracePt t="19369" x="4305300" y="1409700"/>
          <p14:tracePt t="19377" x="4300538" y="1409700"/>
          <p14:tracePt t="19390" x="4276725" y="1409700"/>
          <p14:tracePt t="19399" x="4267200" y="1409700"/>
          <p14:tracePt t="19415" x="4238625" y="1409700"/>
          <p14:tracePt t="19432" x="4210050" y="1409700"/>
          <p14:tracePt t="19449" x="4186238" y="1409700"/>
          <p14:tracePt t="19465" x="4181475" y="1409700"/>
          <p14:tracePt t="19482" x="4176713" y="1409700"/>
          <p14:tracePt t="19499" x="4167188" y="1409700"/>
          <p14:tracePt t="19515" x="4162425" y="1409700"/>
          <p14:tracePt t="19532" x="4152900" y="1409700"/>
          <p14:tracePt t="19549" x="4129088" y="1409700"/>
          <p14:tracePt t="19566" x="4081463" y="1419225"/>
          <p14:tracePt t="19582" x="4052888" y="1423988"/>
          <p14:tracePt t="19599" x="4033838" y="1423988"/>
          <p14:tracePt t="19616" x="4019550" y="1423988"/>
          <p14:tracePt t="19632" x="4010025" y="1423988"/>
          <p14:tracePt t="19665" x="4010025" y="1414463"/>
          <p14:tracePt t="19682" x="4019550" y="1390650"/>
          <p14:tracePt t="19699" x="4043363" y="1357313"/>
          <p14:tracePt t="19715" x="4090988" y="1323975"/>
          <p14:tracePt t="19732" x="4167188" y="1295400"/>
          <p14:tracePt t="19749" x="4276725" y="1281113"/>
          <p14:tracePt t="19765" x="4324350" y="1285875"/>
          <p14:tracePt t="19782" x="4362450" y="1300163"/>
          <p14:tracePt t="19799" x="4386263" y="1309688"/>
          <p14:tracePt t="19815" x="4419600" y="1323975"/>
          <p14:tracePt t="19832" x="4438650" y="1328738"/>
          <p14:tracePt t="19849" x="4462463" y="1347788"/>
          <p14:tracePt t="19865" x="4500563" y="1366838"/>
          <p14:tracePt t="19882" x="4562475" y="1395413"/>
          <p14:tracePt t="19899" x="4595813" y="1414463"/>
          <p14:tracePt t="19915" x="4624388" y="1423988"/>
          <p14:tracePt t="19932" x="4672013" y="1443038"/>
          <p14:tracePt t="19949" x="4710113" y="1462088"/>
          <p14:tracePt t="19965" x="4733925" y="1476375"/>
          <p14:tracePt t="19982" x="4752975" y="1485900"/>
          <p14:tracePt t="19999" x="4786313" y="1495425"/>
          <p14:tracePt t="20015" x="4810125" y="1495425"/>
          <p14:tracePt t="20032" x="4824413" y="1495425"/>
          <p14:tracePt t="20049" x="4838700" y="1490663"/>
          <p14:tracePt t="20065" x="4862513" y="1476375"/>
          <p14:tracePt t="20082" x="4872038" y="1462088"/>
          <p14:tracePt t="20099" x="4881563" y="1423988"/>
          <p14:tracePt t="20116" x="4881563" y="1390650"/>
          <p14:tracePt t="20132" x="4876800" y="1366838"/>
          <p14:tracePt t="20149" x="4857750" y="1343025"/>
          <p14:tracePt t="20165" x="4838700" y="1333500"/>
          <p14:tracePt t="20182" x="4786313" y="1309688"/>
          <p14:tracePt t="20199" x="4757738" y="1290638"/>
          <p14:tracePt t="20216" x="4719638" y="1271588"/>
          <p14:tracePt t="20232" x="4681538" y="1247775"/>
          <p14:tracePt t="20249" x="4619625" y="1209675"/>
          <p14:tracePt t="20265" x="4572000" y="1190625"/>
          <p14:tracePt t="20282" x="4543425" y="1171575"/>
          <p14:tracePt t="20299" x="4510088" y="1157288"/>
          <p14:tracePt t="20315" x="4486275" y="1143000"/>
          <p14:tracePt t="20332" x="4462463" y="1138238"/>
          <p14:tracePt t="20349" x="4443413" y="1133475"/>
          <p14:tracePt t="20366" x="4395788" y="1133475"/>
          <p14:tracePt t="20382" x="4352925" y="1133475"/>
          <p14:tracePt t="20399" x="4324350" y="1133475"/>
          <p14:tracePt t="20415" x="4305300" y="1133475"/>
          <p14:tracePt t="20432" x="4271963" y="1133475"/>
          <p14:tracePt t="20449" x="4248150" y="1138238"/>
          <p14:tracePt t="20465" x="4224338" y="1152525"/>
          <p14:tracePt t="20482" x="4191000" y="1185863"/>
          <p14:tracePt t="20499" x="4152900" y="1209675"/>
          <p14:tracePt t="20515" x="4129088" y="1233488"/>
          <p14:tracePt t="20532" x="4105275" y="1266825"/>
          <p14:tracePt t="20549" x="4081463" y="1314450"/>
          <p14:tracePt t="20565" x="4062413" y="1343025"/>
          <p14:tracePt t="20582" x="4057650" y="1366838"/>
          <p14:tracePt t="20599" x="4048125" y="1381125"/>
          <p14:tracePt t="20615" x="4038600" y="1390650"/>
          <p14:tracePt t="20632" x="4033838" y="1400175"/>
          <p14:tracePt t="20649" x="4024313" y="1409700"/>
          <p14:tracePt t="20666" x="3995738" y="1423988"/>
          <p14:tracePt t="20682" x="3957638" y="1443038"/>
          <p14:tracePt t="20699" x="3914775" y="1471613"/>
          <p14:tracePt t="20716" x="3862388" y="1485900"/>
          <p14:tracePt t="20732" x="3790950" y="1495425"/>
          <p14:tracePt t="20749" x="3757613" y="1495425"/>
          <p14:tracePt t="20765" x="3719513" y="1490663"/>
          <p14:tracePt t="20782" x="3700463" y="1481138"/>
          <p14:tracePt t="20799" x="3667125" y="1471613"/>
          <p14:tracePt t="20815" x="3657600" y="1466850"/>
          <p14:tracePt t="20832" x="3648075" y="1466850"/>
          <p14:tracePt t="20849" x="3624263" y="1457325"/>
          <p14:tracePt t="20865" x="3581400" y="1447800"/>
          <p14:tracePt t="20882" x="3538538" y="1443038"/>
          <p14:tracePt t="20900" x="3505200" y="1433513"/>
          <p14:tracePt t="20916" x="3457575" y="1433513"/>
          <p14:tracePt t="20932" x="3429000" y="1423988"/>
          <p14:tracePt t="20949" x="3400425" y="1419225"/>
          <p14:tracePt t="20965" x="3376613" y="1414463"/>
          <p14:tracePt t="20968" x="3367088" y="1414463"/>
          <p14:tracePt t="20982" x="3338513" y="1409700"/>
          <p14:tracePt t="20999" x="3314700" y="1409700"/>
          <p14:tracePt t="21015" x="3300413" y="1400175"/>
          <p14:tracePt t="21032" x="3286125" y="1400175"/>
          <p14:tracePt t="21049" x="3276600" y="1400175"/>
          <p14:tracePt t="21065" x="3271838" y="1400175"/>
          <p14:tracePt t="21082" x="3267075" y="1400175"/>
          <p14:tracePt t="22560" x="3262313" y="1400175"/>
          <p14:tracePt t="22567" x="3257550" y="1400175"/>
          <p14:tracePt t="22583" x="3252788" y="1400175"/>
          <p14:tracePt t="22589" x="3248025" y="1400175"/>
          <p14:tracePt t="22634" x="3243263" y="1400175"/>
          <p14:tracePt t="22656" x="3243263" y="1404938"/>
          <p14:tracePt t="22781" x="3243263" y="1409700"/>
          <p14:tracePt t="22788" x="3243263" y="1414463"/>
          <p14:tracePt t="22802" x="3238500" y="1428750"/>
          <p14:tracePt t="22815" x="3238500" y="1433513"/>
          <p14:tracePt t="22832" x="3238500" y="1457325"/>
          <p14:tracePt t="22848" x="3233738" y="1466850"/>
          <p14:tracePt t="22865" x="3228975" y="1485900"/>
          <p14:tracePt t="22882" x="3219450" y="1514475"/>
          <p14:tracePt t="22898" x="3214688" y="1585913"/>
          <p14:tracePt t="22915" x="3214688" y="1666875"/>
          <p14:tracePt t="22932" x="3214688" y="1733550"/>
          <p14:tracePt t="22949" x="3224213" y="1814513"/>
          <p14:tracePt t="22965" x="3238500" y="1852613"/>
          <p14:tracePt t="22982" x="3262313" y="1876425"/>
          <p14:tracePt t="22998" x="3300413" y="1914525"/>
          <p14:tracePt t="23015" x="3424238" y="1976438"/>
          <p14:tracePt t="23032" x="3500438" y="2014538"/>
          <p14:tracePt t="23049" x="3581400" y="2062163"/>
          <p14:tracePt t="23065" x="3690938" y="2109788"/>
          <p14:tracePt t="23082" x="3876675" y="2171700"/>
          <p14:tracePt t="23098" x="4000500" y="2195513"/>
          <p14:tracePt t="23115" x="4090988" y="2195513"/>
          <p14:tracePt t="23132" x="4243388" y="2185988"/>
          <p14:tracePt t="23149" x="4338638" y="2162175"/>
          <p14:tracePt t="23165" x="4400550" y="2147888"/>
          <p14:tracePt t="23182" x="4438650" y="2138363"/>
          <p14:tracePt t="23198" x="4462463" y="2119313"/>
          <p14:tracePt t="23215" x="4467225" y="2114550"/>
          <p14:tracePt t="23412" x="4510088" y="2095500"/>
          <p14:tracePt t="23419" x="4557713" y="2071688"/>
          <p14:tracePt t="23434" x="4605338" y="2047875"/>
          <p14:tracePt t="23449" x="4752975" y="1971675"/>
          <p14:tracePt t="23465" x="4810125" y="1947863"/>
          <p14:tracePt t="23482" x="4857750" y="1933575"/>
          <p14:tracePt t="23498" x="4891088" y="1919288"/>
          <p14:tracePt t="23515" x="4914900" y="1919288"/>
          <p14:tracePt t="23532" x="4929188" y="1919288"/>
          <p14:tracePt t="23549" x="4933950" y="1919288"/>
          <p14:tracePt t="23565" x="4943475" y="1919288"/>
          <p14:tracePt t="23582" x="4957763" y="1919288"/>
          <p14:tracePt t="23598" x="4976813" y="1919288"/>
          <p14:tracePt t="23615" x="4986338" y="1919288"/>
          <p14:tracePt t="23632" x="5005388" y="1919288"/>
          <p14:tracePt t="23649" x="5019675" y="1919288"/>
          <p14:tracePt t="23665" x="5033963" y="1909763"/>
          <p14:tracePt t="23682" x="5043488" y="1905000"/>
          <p14:tracePt t="23698" x="5062538" y="1895475"/>
          <p14:tracePt t="23715" x="5086350" y="1890713"/>
          <p14:tracePt t="23732" x="5119688" y="1871663"/>
          <p14:tracePt t="23749" x="5181600" y="1847850"/>
          <p14:tracePt t="23765" x="5229225" y="1828800"/>
          <p14:tracePt t="23783" x="5272088" y="1814513"/>
          <p14:tracePt t="23799" x="5310188" y="1804988"/>
          <p14:tracePt t="23815" x="5357813" y="1790700"/>
          <p14:tracePt t="23832" x="5376863" y="1790700"/>
          <p14:tracePt t="23849" x="5405438" y="1790700"/>
          <p14:tracePt t="23865" x="5429250" y="1790700"/>
          <p14:tracePt t="23882" x="5453063" y="1795463"/>
          <p14:tracePt t="23898" x="5467350" y="1795463"/>
          <p14:tracePt t="23915" x="5486400" y="1795463"/>
          <p14:tracePt t="23932" x="5505450" y="1809750"/>
          <p14:tracePt t="23948" x="5524500" y="1819275"/>
          <p14:tracePt t="23965" x="5548313" y="1824038"/>
          <p14:tracePt t="23982" x="5572125" y="1828800"/>
          <p14:tracePt t="23998" x="5605463" y="1843088"/>
          <p14:tracePt t="24015" x="5624513" y="1852613"/>
          <p14:tracePt t="24032" x="5634038" y="1857375"/>
          <p14:tracePt t="24048" x="5653088" y="1862138"/>
          <p14:tracePt t="24065" x="5662613" y="1862138"/>
          <p14:tracePt t="24082" x="5667375" y="1862138"/>
          <p14:tracePt t="24314" x="5719763" y="1862138"/>
          <p14:tracePt t="24321" x="5776913" y="1857375"/>
          <p14:tracePt t="24332" x="5819775" y="1852613"/>
          <p14:tracePt t="24348" x="5905500" y="1838325"/>
          <p14:tracePt t="24365" x="6000750" y="1824038"/>
          <p14:tracePt t="24382" x="6043613" y="1809750"/>
          <p14:tracePt t="24398" x="6062663" y="1804988"/>
          <p14:tracePt t="24415" x="6072188" y="1800225"/>
          <p14:tracePt t="24432" x="6081713" y="1800225"/>
          <p14:tracePt t="24448" x="6081713" y="1790700"/>
          <p14:tracePt t="24465" x="6081713" y="1785938"/>
          <p14:tracePt t="24482" x="6057900" y="1757363"/>
          <p14:tracePt t="24498" x="5929313" y="1685925"/>
          <p14:tracePt t="24515" x="5791200" y="1643063"/>
          <p14:tracePt t="24532" x="5662613" y="1604963"/>
          <p14:tracePt t="24548" x="5553075" y="1590675"/>
          <p14:tracePt t="24565" x="5510213" y="1595438"/>
          <p14:tracePt t="24582" x="5491163" y="1600200"/>
          <p14:tracePt t="24598" x="5472113" y="1609725"/>
          <p14:tracePt t="24615" x="5457825" y="1609725"/>
          <p14:tracePt t="24632" x="5453063" y="1609725"/>
          <p14:tracePt t="24648" x="5448300" y="1609725"/>
          <p14:tracePt t="24665" x="5443538" y="1609725"/>
          <p14:tracePt t="24682" x="5438775" y="1609725"/>
          <p14:tracePt t="24698" x="5434013" y="1609725"/>
          <p14:tracePt t="24715" x="5429250" y="1609725"/>
          <p14:tracePt t="24732" x="5362575" y="1662113"/>
          <p14:tracePt t="24748" x="5219700" y="1743075"/>
          <p14:tracePt t="24765" x="5057775" y="1824038"/>
          <p14:tracePt t="24782" x="4852988" y="1890713"/>
          <p14:tracePt t="24798" x="4605338" y="1952625"/>
          <p14:tracePt t="24815" x="4495800" y="1976438"/>
          <p14:tracePt t="24832" x="4429125" y="1985963"/>
          <p14:tracePt t="24848" x="4376738" y="1990725"/>
          <p14:tracePt t="24865" x="4329113" y="1990725"/>
          <p14:tracePt t="24882" x="4314825" y="1990725"/>
          <p14:tracePt t="24898" x="4310063" y="1990725"/>
          <p14:tracePt t="24915" x="4300538" y="1990725"/>
          <p14:tracePt t="24932" x="4291013" y="1990725"/>
          <p14:tracePt t="24948" x="4281488" y="1990725"/>
          <p14:tracePt t="24965" x="4267200" y="1990725"/>
          <p14:tracePt t="24967" x="4257675" y="1990725"/>
          <p14:tracePt t="24982" x="4224338" y="2000250"/>
          <p14:tracePt t="24998" x="4205288" y="2000250"/>
          <p14:tracePt t="25015" x="4195763" y="2009775"/>
          <p14:tracePt t="25032" x="4191000" y="2009775"/>
          <p14:tracePt t="25275" x="4152900" y="2019300"/>
          <p14:tracePt t="25283" x="4095750" y="2024063"/>
          <p14:tracePt t="25290" x="4038600" y="2043113"/>
          <p14:tracePt t="25298" x="3981450" y="2043113"/>
          <p14:tracePt t="25315" x="3881438" y="2043113"/>
          <p14:tracePt t="25332" x="3810000" y="2043113"/>
          <p14:tracePt t="25348" x="3724275" y="2047875"/>
          <p14:tracePt t="25365" x="3681413" y="2062163"/>
          <p14:tracePt t="25382" x="3643313" y="2081213"/>
          <p14:tracePt t="25398" x="3590925" y="2109788"/>
          <p14:tracePt t="25415" x="3514725" y="2152650"/>
          <p14:tracePt t="25432" x="3462338" y="2190750"/>
          <p14:tracePt t="25448" x="3400425" y="2233613"/>
          <p14:tracePt t="25465" x="3348038" y="2266950"/>
          <p14:tracePt t="25466" x="3319463" y="2281238"/>
          <p14:tracePt t="25482" x="3271838" y="2309813"/>
          <p14:tracePt t="25498" x="3233738" y="2333625"/>
          <p14:tracePt t="25515" x="3195638" y="2357438"/>
          <p14:tracePt t="25532" x="3148013" y="2395538"/>
          <p14:tracePt t="25548" x="3119438" y="2414588"/>
          <p14:tracePt t="25565" x="3100388" y="2424113"/>
          <p14:tracePt t="25582" x="3086100" y="2428875"/>
          <p14:tracePt t="25598" x="3076575" y="2438400"/>
          <p14:tracePt t="25615" x="3071813" y="2438400"/>
          <p14:tracePt t="25632" x="3067050" y="2438400"/>
          <p14:tracePt t="25679" x="3067050" y="2433638"/>
          <p14:tracePt t="25687" x="3067050" y="2428875"/>
          <p14:tracePt t="25698" x="3076575" y="2409825"/>
          <p14:tracePt t="25715" x="3119438" y="2347913"/>
          <p14:tracePt t="25732" x="3257550" y="2152650"/>
          <p14:tracePt t="25748" x="3367088" y="2038350"/>
          <p14:tracePt t="25765" x="3476625" y="1943100"/>
          <p14:tracePt t="25782" x="3595688" y="1866900"/>
          <p14:tracePt t="25798" x="3643313" y="1838325"/>
          <p14:tracePt t="25815" x="3667125" y="1824038"/>
          <p14:tracePt t="25832" x="3681413" y="1814513"/>
          <p14:tracePt t="25848" x="3686175" y="1804988"/>
          <p14:tracePt t="25882" x="3671888" y="1809750"/>
          <p14:tracePt t="25898" x="3609975" y="1862138"/>
          <p14:tracePt t="25915" x="3448050" y="2019300"/>
          <p14:tracePt t="25932" x="3343275" y="2124075"/>
          <p14:tracePt t="25948" x="3281363" y="2195513"/>
          <p14:tracePt t="25965" x="3224213" y="2247900"/>
          <p14:tracePt t="25982" x="3205163" y="2257425"/>
          <p14:tracePt t="25998" x="3195638" y="2266950"/>
          <p14:tracePt t="26015" x="3190875" y="2271713"/>
          <p14:tracePt t="26032" x="3181350" y="2276475"/>
          <p14:tracePt t="26048" x="3176588" y="2281238"/>
          <p14:tracePt t="26083" x="3176588" y="2286000"/>
          <p14:tracePt t="26114" x="3171825" y="2286000"/>
          <p14:tracePt t="26136" x="3157538" y="2305050"/>
          <p14:tracePt t="26149" x="3124200" y="2352675"/>
          <p14:tracePt t="26165" x="3086100" y="2428875"/>
          <p14:tracePt t="26182" x="3038475" y="2509838"/>
          <p14:tracePt t="26198" x="2995613" y="2566988"/>
          <p14:tracePt t="26215" x="2962275" y="2614613"/>
          <p14:tracePt t="26231" x="2952750" y="2633663"/>
          <p14:tracePt t="26248" x="2947988" y="2638425"/>
          <p14:tracePt t="26265" x="2938463" y="2647950"/>
          <p14:tracePt t="26281" x="2928938" y="2647950"/>
          <p14:tracePt t="26370" x="2928938" y="2643188"/>
          <p14:tracePt t="26377" x="2933700" y="2628900"/>
          <p14:tracePt t="26384" x="2938463" y="2605088"/>
          <p14:tracePt t="26398" x="2971800" y="2528888"/>
          <p14:tracePt t="26415" x="3009900" y="2443163"/>
          <p14:tracePt t="26432" x="3043238" y="2386013"/>
          <p14:tracePt t="26448" x="3081338" y="2328863"/>
          <p14:tracePt t="26465" x="3119438" y="2276475"/>
          <p14:tracePt t="26482" x="3133725" y="2252663"/>
          <p14:tracePt t="26498" x="3143250" y="2247900"/>
          <p14:tracePt t="26515" x="3143250" y="2243138"/>
          <p14:tracePt t="26531" x="3143250" y="2238375"/>
          <p14:tracePt t="26548" x="3119438" y="2238375"/>
          <p14:tracePt t="26565" x="3067050" y="2247900"/>
          <p14:tracePt t="26582" x="2947988" y="2276475"/>
          <p14:tracePt t="26598" x="2852738" y="2295525"/>
          <p14:tracePt t="26615" x="2762250" y="2300288"/>
          <p14:tracePt t="26632" x="2681288" y="2309813"/>
          <p14:tracePt t="26648" x="2576513" y="2314575"/>
          <p14:tracePt t="26665" x="2533650" y="2314575"/>
          <p14:tracePt t="26682" x="2495550" y="2314575"/>
          <p14:tracePt t="26698" x="2462213" y="2305050"/>
          <p14:tracePt t="26715" x="2424113" y="2271713"/>
          <p14:tracePt t="26731" x="2400300" y="2247900"/>
          <p14:tracePt t="26748" x="2376488" y="2224088"/>
          <p14:tracePt t="26765" x="2343150" y="2185988"/>
          <p14:tracePt t="26782" x="2324100" y="2152650"/>
          <p14:tracePt t="26798" x="2305050" y="2128838"/>
          <p14:tracePt t="26815" x="2295525" y="2119313"/>
          <p14:tracePt t="26832" x="2271713" y="2100263"/>
          <p14:tracePt t="26848" x="2243138" y="2081213"/>
          <p14:tracePt t="26865" x="2205038" y="2076450"/>
          <p14:tracePt t="26882" x="2152650" y="2057400"/>
          <p14:tracePt t="26898" x="2071688" y="2024063"/>
          <p14:tracePt t="26915" x="2024063" y="2005013"/>
          <p14:tracePt t="26932" x="1981200" y="1976438"/>
          <p14:tracePt t="26949" x="1943100" y="1938338"/>
          <p14:tracePt t="26965" x="1919288" y="1895475"/>
          <p14:tracePt t="26982" x="1905000" y="1857375"/>
          <p14:tracePt t="26998" x="1905000" y="1800225"/>
          <p14:tracePt t="27015" x="1928813" y="1709738"/>
          <p14:tracePt t="27032" x="1947863" y="1681163"/>
          <p14:tracePt t="27048" x="1981200" y="1647825"/>
          <p14:tracePt t="27065" x="2052638" y="1619250"/>
          <p14:tracePt t="27081" x="2205038" y="1585913"/>
          <p14:tracePt t="27098" x="2290763" y="1581150"/>
          <p14:tracePt t="27115" x="2352675" y="1600200"/>
          <p14:tracePt t="27132" x="2419350" y="1671638"/>
          <p14:tracePt t="27148" x="2466975" y="1747838"/>
          <p14:tracePt t="27165" x="2500313" y="1824038"/>
          <p14:tracePt t="27182" x="2505075" y="1862138"/>
          <p14:tracePt t="27198" x="2509838" y="1962150"/>
          <p14:tracePt t="27215" x="2486025" y="2057400"/>
          <p14:tracePt t="27231" x="2443163" y="2176463"/>
          <p14:tracePt t="27248" x="2395538" y="2252663"/>
          <p14:tracePt t="27265" x="2319338" y="2324100"/>
          <p14:tracePt t="27281" x="2252663" y="2362200"/>
          <p14:tracePt t="27298" x="2200275" y="2381250"/>
          <p14:tracePt t="27315" x="2157413" y="2381250"/>
          <p14:tracePt t="27331" x="2100263" y="2376488"/>
          <p14:tracePt t="27348" x="2071688" y="2338388"/>
          <p14:tracePt t="27365" x="2028825" y="2228850"/>
          <p14:tracePt t="27382" x="1995488" y="2100263"/>
          <p14:tracePt t="27398" x="1990725" y="2043113"/>
          <p14:tracePt t="27415" x="1981200" y="2014538"/>
          <p14:tracePt t="27432" x="1981200" y="2000250"/>
          <p14:tracePt t="27448" x="1981200" y="1966913"/>
          <p14:tracePt t="27465" x="1990725" y="1943100"/>
          <p14:tracePt t="27482" x="2014538" y="1919288"/>
          <p14:tracePt t="27498" x="2038350" y="1909763"/>
          <p14:tracePt t="27515" x="2090738" y="1905000"/>
          <p14:tracePt t="27532" x="2124075" y="1905000"/>
          <p14:tracePt t="27548" x="2157413" y="1909763"/>
          <p14:tracePt t="27565" x="2200275" y="1943100"/>
          <p14:tracePt t="27581" x="2224088" y="1985963"/>
          <p14:tracePt t="27598" x="2247900" y="2071688"/>
          <p14:tracePt t="27615" x="2247900" y="2181225"/>
          <p14:tracePt t="27632" x="2247900" y="2286000"/>
          <p14:tracePt t="27648" x="2238375" y="2324100"/>
          <p14:tracePt t="27665" x="2233613" y="2352675"/>
          <p14:tracePt t="27681" x="2228850" y="2362200"/>
          <p14:tracePt t="27698" x="2219325" y="2371725"/>
          <p14:tracePt t="27764" x="2219325" y="2376488"/>
          <p14:tracePt t="28183" x="2214563" y="2390775"/>
          <p14:tracePt t="28189" x="2209800" y="2419350"/>
          <p14:tracePt t="28198" x="2195513" y="2447925"/>
          <p14:tracePt t="28215" x="2181225" y="2490788"/>
          <p14:tracePt t="28231" x="2162175" y="2533650"/>
          <p14:tracePt t="28248" x="2124075" y="2600325"/>
          <p14:tracePt t="28281" x="2090738" y="2638425"/>
          <p14:tracePt t="28315" x="2028825" y="2690813"/>
          <p14:tracePt t="28331" x="2000250" y="2719388"/>
          <p14:tracePt t="28348" x="1966913" y="2762250"/>
          <p14:tracePt t="28365" x="1900238" y="2857500"/>
          <p14:tracePt t="28382" x="1866900" y="2914650"/>
          <p14:tracePt t="28398" x="1838325" y="2952750"/>
          <p14:tracePt t="28415" x="1824038" y="2976563"/>
          <p14:tracePt t="28432" x="1804988" y="3000375"/>
          <p14:tracePt t="28448" x="1795463" y="3009900"/>
          <p14:tracePt t="28465" x="1790700" y="3014663"/>
          <p14:tracePt t="28481" x="1785938" y="3019425"/>
          <p14:tracePt t="28968" x="1871663" y="3019425"/>
          <p14:tracePt t="28975" x="2057400" y="3019425"/>
          <p14:tracePt t="28984" x="2252663" y="3043238"/>
          <p14:tracePt t="28998" x="2809875" y="3095625"/>
          <p14:tracePt t="29015" x="3395663" y="3152775"/>
          <p14:tracePt t="29048" x="4957763" y="3433763"/>
          <p14:tracePt t="29082" x="5795963" y="3586163"/>
          <p14:tracePt t="29099" x="6091238" y="3624263"/>
          <p14:tracePt t="29115" x="6153150" y="3638550"/>
          <p14:tracePt t="29131" x="6176963" y="3638550"/>
          <p14:tracePt t="29148" x="6181725" y="3638550"/>
          <p14:tracePt t="29165" x="6181725" y="3633788"/>
          <p14:tracePt t="29328" x="6210300" y="3619500"/>
          <p14:tracePt t="29335" x="6248400" y="3605213"/>
          <p14:tracePt t="29348" x="6300788" y="3595688"/>
          <p14:tracePt t="29365" x="6324600" y="3581400"/>
          <p14:tracePt t="29381" x="6338888" y="3571875"/>
          <p14:tracePt t="29398" x="6343650" y="3571875"/>
          <p14:tracePt t="29415" x="6343650" y="3567113"/>
          <p14:tracePt t="29431" x="6343650" y="3562350"/>
          <p14:tracePt t="29448" x="6343650" y="3552825"/>
          <p14:tracePt t="29465" x="6329363" y="3543300"/>
          <p14:tracePt t="29466" x="6310313" y="3529013"/>
          <p14:tracePt t="29481" x="6272213" y="3505200"/>
          <p14:tracePt t="29498" x="6229350" y="3476625"/>
          <p14:tracePt t="29515" x="6205538" y="3467100"/>
          <p14:tracePt t="29531" x="6191250" y="3457575"/>
          <p14:tracePt t="29548" x="6181725" y="3448050"/>
          <p14:tracePt t="29565" x="6176963" y="3448050"/>
          <p14:tracePt t="29581" x="6172200" y="3448050"/>
          <p14:tracePt t="29598" x="6162675" y="3448050"/>
          <p14:tracePt t="29615" x="6153150" y="3448050"/>
          <p14:tracePt t="29631" x="6134100" y="3452813"/>
          <p14:tracePt t="29648" x="6110288" y="3462338"/>
          <p14:tracePt t="29665" x="6076950" y="3481388"/>
          <p14:tracePt t="29681" x="6053138" y="3486150"/>
          <p14:tracePt t="29698" x="6034088" y="3495675"/>
          <p14:tracePt t="29715" x="6010275" y="3505200"/>
          <p14:tracePt t="29731" x="5976938" y="3509963"/>
          <p14:tracePt t="29748" x="5948363" y="3509963"/>
          <p14:tracePt t="29765" x="5915025" y="3509963"/>
          <p14:tracePt t="29781" x="5853113" y="3509963"/>
          <p14:tracePt t="29798" x="5810250" y="3509963"/>
          <p14:tracePt t="29815" x="5767388" y="3500438"/>
          <p14:tracePt t="29831" x="5729288" y="3490913"/>
          <p14:tracePt t="29848" x="5686425" y="3467100"/>
          <p14:tracePt t="29865" x="5662613" y="3443288"/>
          <p14:tracePt t="29881" x="5638800" y="3405188"/>
          <p14:tracePt t="29898" x="5619750" y="3367088"/>
          <p14:tracePt t="29915" x="5595938" y="3305175"/>
          <p14:tracePt t="29931" x="5591175" y="3262313"/>
          <p14:tracePt t="29948" x="5591175" y="3224213"/>
          <p14:tracePt t="29965" x="5591175" y="3181350"/>
          <p14:tracePt t="29966" x="5591175" y="3157538"/>
          <p14:tracePt t="29981" x="5619750" y="3071813"/>
          <p14:tracePt t="29998" x="5653088" y="3000375"/>
          <p14:tracePt t="30015" x="5695950" y="2938463"/>
          <p14:tracePt t="30032" x="5781675" y="2886075"/>
          <p14:tracePt t="30048" x="5834063" y="2857500"/>
          <p14:tracePt t="30065" x="5895975" y="2857500"/>
          <p14:tracePt t="30081" x="5929313" y="2867025"/>
          <p14:tracePt t="30098" x="5972175" y="2900363"/>
          <p14:tracePt t="30115" x="6000750" y="2947988"/>
          <p14:tracePt t="30131" x="6010275" y="2990850"/>
          <p14:tracePt t="30148" x="6024563" y="3028950"/>
          <p14:tracePt t="30165" x="6029325" y="3086100"/>
          <p14:tracePt t="30181" x="6024563" y="3124200"/>
          <p14:tracePt t="30198" x="6010275" y="3167063"/>
          <p14:tracePt t="30215" x="5995988" y="3214688"/>
          <p14:tracePt t="30231" x="5986463" y="3238500"/>
          <p14:tracePt t="30248" x="5967413" y="3262313"/>
          <p14:tracePt t="30265" x="5957888" y="3286125"/>
          <p14:tracePt t="30281" x="5934075" y="3314700"/>
          <p14:tracePt t="30298" x="5924550" y="3328988"/>
          <p14:tracePt t="30315" x="5919788" y="3333750"/>
          <p14:tracePt t="30331" x="5915025" y="3338513"/>
          <p14:tracePt t="30348" x="5905500" y="3348038"/>
          <p14:tracePt t="30399" x="5900738" y="3348038"/>
          <p14:tracePt t="30407" x="5895975" y="3348038"/>
          <p14:tracePt t="30855" x="5829300" y="3362325"/>
          <p14:tracePt t="30862" x="5715000" y="3381375"/>
          <p14:tracePt t="30869" x="5605463" y="3395663"/>
          <p14:tracePt t="30898" x="5357813" y="3395663"/>
          <p14:tracePt t="30931" x="5248275" y="3362325"/>
          <p14:tracePt t="30948" x="5214938" y="3348038"/>
          <p14:tracePt t="30965" x="5148263" y="3324225"/>
          <p14:tracePt t="30982" x="5105400" y="3309938"/>
          <p14:tracePt t="30998" x="5062538" y="3300413"/>
          <p14:tracePt t="31015" x="5014913" y="3300413"/>
          <p14:tracePt t="31031" x="4995863" y="3300413"/>
          <p14:tracePt t="31048" x="4972050" y="3300413"/>
          <p14:tracePt t="31065" x="4953000" y="3300413"/>
          <p14:tracePt t="31081" x="4933950" y="3300413"/>
          <p14:tracePt t="31098" x="4924425" y="3300413"/>
          <p14:tracePt t="31115" x="4910138" y="3300413"/>
          <p14:tracePt t="31131" x="4895850" y="3305175"/>
          <p14:tracePt t="31148" x="4862513" y="3314700"/>
          <p14:tracePt t="31165" x="4838700" y="3328988"/>
          <p14:tracePt t="31181" x="4814888" y="3333750"/>
          <p14:tracePt t="31198" x="4800600" y="3338513"/>
          <p14:tracePt t="31214" x="4791075" y="3338513"/>
          <p14:tracePt t="31231" x="4786313" y="3338513"/>
          <p14:tracePt t="31248" x="4781550" y="3338513"/>
          <p14:tracePt t="31265" x="4776788" y="3338513"/>
          <p14:tracePt t="31609" x="4767263" y="3338513"/>
          <p14:tracePt t="31617" x="4748213" y="3338513"/>
          <p14:tracePt t="31624" x="4738688" y="3338513"/>
          <p14:tracePt t="31633" x="4729163" y="3338513"/>
          <p14:tracePt t="31648" x="4700588" y="3328988"/>
          <p14:tracePt t="31665" x="4657725" y="3324225"/>
          <p14:tracePt t="31698" x="4500563" y="3319463"/>
          <p14:tracePt t="31731" x="4381500" y="3319463"/>
          <p14:tracePt t="31748" x="4333875" y="3319463"/>
          <p14:tracePt t="31764" x="4262438" y="3319463"/>
          <p14:tracePt t="31781" x="4224338" y="3319463"/>
          <p14:tracePt t="31798" x="4171950" y="3319463"/>
          <p14:tracePt t="31815" x="4110038" y="3319463"/>
          <p14:tracePt t="31831" x="4067175" y="3324225"/>
          <p14:tracePt t="31848" x="4038600" y="3324225"/>
          <p14:tracePt t="31864" x="4010025" y="3324225"/>
          <p14:tracePt t="31881" x="3990975" y="3324225"/>
          <p14:tracePt t="31898" x="3986213" y="3324225"/>
          <p14:tracePt t="31914" x="3976688" y="3324225"/>
          <p14:tracePt t="31931" x="3971925" y="3324225"/>
          <p14:tracePt t="31971" x="3967163" y="3324225"/>
          <p14:tracePt t="32388" x="3881438" y="3352800"/>
          <p14:tracePt t="32395" x="3776663" y="3390900"/>
          <p14:tracePt t="32403" x="3686175" y="3429000"/>
          <p14:tracePt t="32414" x="3595688" y="3457575"/>
          <p14:tracePt t="32431" x="3324225" y="3509963"/>
          <p14:tracePt t="32448" x="3200400" y="3519488"/>
          <p14:tracePt t="32481" x="3048000" y="3509963"/>
          <p14:tracePt t="32514" x="2947988" y="3486150"/>
          <p14:tracePt t="32531" x="2924175" y="3467100"/>
          <p14:tracePt t="32548" x="2909888" y="3452813"/>
          <p14:tracePt t="32564" x="2890838" y="3443288"/>
          <p14:tracePt t="32581" x="2871788" y="3424238"/>
          <p14:tracePt t="32598" x="2862263" y="3414713"/>
          <p14:tracePt t="32615" x="2852738" y="3405188"/>
          <p14:tracePt t="32631" x="2847975" y="3400425"/>
          <p14:tracePt t="32648" x="2843213" y="3395663"/>
          <p14:tracePt t="32664" x="2833688" y="3390900"/>
          <p14:tracePt t="32681" x="2833688" y="3386138"/>
          <p14:tracePt t="32698" x="2828925" y="3381375"/>
          <p14:tracePt t="32714" x="2824163" y="3381375"/>
          <p14:tracePt t="32731" x="2814638" y="3381375"/>
          <p14:tracePt t="32748" x="2795588" y="3381375"/>
          <p14:tracePt t="32764" x="2781300" y="3386138"/>
          <p14:tracePt t="32781" x="2757488" y="3400425"/>
          <p14:tracePt t="32798" x="2719388" y="3424238"/>
          <p14:tracePt t="32814" x="2619375" y="3467100"/>
          <p14:tracePt t="32831" x="2524125" y="3500438"/>
          <p14:tracePt t="32848" x="2438400" y="3514725"/>
          <p14:tracePt t="32864" x="2343150" y="3505200"/>
          <p14:tracePt t="32881" x="2305050" y="3486150"/>
          <p14:tracePt t="32898" x="2266950" y="3462338"/>
          <p14:tracePt t="32914" x="2243138" y="3433763"/>
          <p14:tracePt t="32931" x="2209800" y="3400425"/>
          <p14:tracePt t="32948" x="2195513" y="3367088"/>
          <p14:tracePt t="32964" x="2195513" y="3328988"/>
          <p14:tracePt t="32981" x="2205038" y="3262313"/>
          <p14:tracePt t="32998" x="2266950" y="3095625"/>
          <p14:tracePt t="33014" x="2319338" y="3014663"/>
          <p14:tracePt t="33031" x="2371725" y="2957513"/>
          <p14:tracePt t="33048" x="2466975" y="2895600"/>
          <p14:tracePt t="33064" x="2509838" y="2876550"/>
          <p14:tracePt t="33081" x="2557463" y="2871788"/>
          <p14:tracePt t="33098" x="2586038" y="2871788"/>
          <p14:tracePt t="33114" x="2619375" y="2905125"/>
          <p14:tracePt t="33131" x="2652713" y="2947988"/>
          <p14:tracePt t="33148" x="2681288" y="3014663"/>
          <p14:tracePt t="33164" x="2695575" y="3052763"/>
          <p14:tracePt t="33181" x="2700338" y="3090863"/>
          <p14:tracePt t="33198" x="2700338" y="3114675"/>
          <p14:tracePt t="33214" x="2700338" y="3128963"/>
          <p14:tracePt t="33231" x="2700338" y="3157538"/>
          <p14:tracePt t="33248" x="2700338" y="3181350"/>
          <p14:tracePt t="33264" x="2700338" y="3209925"/>
          <p14:tracePt t="33281" x="2686050" y="3233738"/>
          <p14:tracePt t="33298" x="2676525" y="3286125"/>
          <p14:tracePt t="33314" x="2667000" y="3314700"/>
          <p14:tracePt t="33331" x="2662238" y="3328988"/>
          <p14:tracePt t="33348" x="2652713" y="3348038"/>
          <p14:tracePt t="33364" x="2633663" y="3367088"/>
          <p14:tracePt t="33381" x="2609850" y="3381375"/>
          <p14:tracePt t="33398" x="2571750" y="3390900"/>
          <p14:tracePt t="33415" x="2505075" y="3390900"/>
          <p14:tracePt t="33431" x="2452688" y="3367088"/>
          <p14:tracePt t="33448" x="2405063" y="3343275"/>
          <p14:tracePt t="33464" x="2376488" y="3319463"/>
          <p14:tracePt t="33481" x="2333625" y="3290888"/>
          <p14:tracePt t="33498" x="2324100" y="3252788"/>
          <p14:tracePt t="33514" x="2309813" y="3214688"/>
          <p14:tracePt t="33531" x="2319338" y="3133725"/>
          <p14:tracePt t="33548" x="2366963" y="3000375"/>
          <p14:tracePt t="33564" x="2428875" y="2947988"/>
          <p14:tracePt t="33581" x="2505075" y="2900363"/>
          <p14:tracePt t="33598" x="2600325" y="2886075"/>
          <p14:tracePt t="33614" x="2647950" y="2900363"/>
          <p14:tracePt t="33631" x="2686050" y="2938463"/>
          <p14:tracePt t="33648" x="2714625" y="2976563"/>
          <p14:tracePt t="33664" x="2767013" y="3057525"/>
          <p14:tracePt t="33681" x="2786063" y="3114675"/>
          <p14:tracePt t="33698" x="2800350" y="3176588"/>
          <p14:tracePt t="33714" x="2800350" y="3233738"/>
          <p14:tracePt t="33731" x="2790825" y="3309938"/>
          <p14:tracePt t="33748" x="2776538" y="3348038"/>
          <p14:tracePt t="33764" x="2762250" y="3371850"/>
          <p14:tracePt t="33781" x="2743200" y="3386138"/>
          <p14:tracePt t="33798" x="2681288" y="3409950"/>
          <p14:tracePt t="33814" x="2619375" y="3424238"/>
          <p14:tracePt t="33831" x="2538413" y="3424238"/>
          <p14:tracePt t="33848" x="2462213" y="3400425"/>
          <p14:tracePt t="33864" x="2424113" y="3376613"/>
          <p14:tracePt t="33881" x="2395538" y="3324225"/>
          <p14:tracePt t="33898" x="2366963" y="3248025"/>
          <p14:tracePt t="33914" x="2366963" y="3171825"/>
          <p14:tracePt t="33931" x="2409825" y="3076575"/>
          <p14:tracePt t="33948" x="2466975" y="2995613"/>
          <p14:tracePt t="33964" x="2557463" y="2928938"/>
          <p14:tracePt t="33966" x="2605088" y="2905125"/>
          <p14:tracePt t="33981" x="2676525" y="2895600"/>
          <p14:tracePt t="33998" x="2728913" y="2914650"/>
          <p14:tracePt t="34014" x="2786063" y="2943225"/>
          <p14:tracePt t="34031" x="2852738" y="2995613"/>
          <p14:tracePt t="34049" x="2881313" y="3048000"/>
          <p14:tracePt t="34064" x="2900363" y="3133725"/>
          <p14:tracePt t="34081" x="2900363" y="3205163"/>
          <p14:tracePt t="34099" x="2881313" y="3281363"/>
          <p14:tracePt t="34115" x="2862263" y="3319463"/>
          <p14:tracePt t="34131" x="2838450" y="3343275"/>
          <p14:tracePt t="34148" x="2786063" y="3367088"/>
          <p14:tracePt t="34164" x="2695575" y="3390900"/>
          <p14:tracePt t="34181" x="2624138" y="3386138"/>
          <p14:tracePt t="34198" x="2562225" y="3371850"/>
          <p14:tracePt t="34215" x="2514600" y="3324225"/>
          <p14:tracePt t="34231" x="2481263" y="3267075"/>
          <p14:tracePt t="34248" x="2457450" y="3224213"/>
          <p14:tracePt t="34264" x="2452688" y="3176588"/>
          <p14:tracePt t="34281" x="2486025" y="3086100"/>
          <p14:tracePt t="34299" x="2528888" y="3028950"/>
          <p14:tracePt t="34314" x="2605088" y="2990850"/>
          <p14:tracePt t="34331" x="2695575" y="2986088"/>
          <p14:tracePt t="34348" x="2795588" y="3009900"/>
          <p14:tracePt t="34364" x="2833688" y="3043238"/>
          <p14:tracePt t="34381" x="2876550" y="3109913"/>
          <p14:tracePt t="34398" x="2900363" y="3195638"/>
          <p14:tracePt t="34414" x="2900363" y="3286125"/>
          <p14:tracePt t="34431" x="2881313" y="3333750"/>
          <p14:tracePt t="34448" x="2862263" y="3362325"/>
          <p14:tracePt t="34464" x="2833688" y="3386138"/>
          <p14:tracePt t="34481" x="2824163" y="3395663"/>
          <p14:tracePt t="34498" x="2819400" y="3400425"/>
          <p14:tracePt t="34514" x="2809875" y="3405188"/>
          <p14:tracePt t="34532" x="2805113" y="3405188"/>
          <p14:tracePt t="34548" x="2800350" y="3405188"/>
          <p14:tracePt t="34598" x="2795588" y="3405188"/>
          <p14:tracePt t="34767" x="2857500" y="3395663"/>
          <p14:tracePt t="34774" x="2947988" y="3386138"/>
          <p14:tracePt t="34781" x="3038475" y="3376613"/>
          <p14:tracePt t="34798" x="3238500" y="3376613"/>
          <p14:tracePt t="34831" x="3552825" y="3381375"/>
          <p14:tracePt t="34881" x="3733800" y="3429000"/>
          <p14:tracePt t="34914" x="3795713" y="3462338"/>
          <p14:tracePt t="34931" x="3814763" y="3467100"/>
          <p14:tracePt t="34947" x="3852863" y="3471863"/>
          <p14:tracePt t="34964" x="3890963" y="3471863"/>
          <p14:tracePt t="34981" x="3914775" y="3471863"/>
          <p14:tracePt t="34998" x="3933825" y="3471863"/>
          <p14:tracePt t="35014" x="3957638" y="3457575"/>
          <p14:tracePt t="35031" x="3990975" y="3448050"/>
          <p14:tracePt t="35048" x="4019550" y="3443288"/>
          <p14:tracePt t="35064" x="4048125" y="3438525"/>
          <p14:tracePt t="35081" x="4095750" y="3424238"/>
          <p14:tracePt t="35097" x="4119563" y="3424238"/>
          <p14:tracePt t="35114" x="4133850" y="3424238"/>
          <p14:tracePt t="35131" x="4143375" y="3424238"/>
          <p14:tracePt t="35147" x="4152900" y="3424238"/>
          <p14:tracePt t="35164" x="4157663" y="3424238"/>
          <p14:tracePt t="35221" x="4152900" y="3424238"/>
          <p14:tracePt t="35228" x="4143375" y="3429000"/>
          <p14:tracePt t="35235" x="4124325" y="3433763"/>
          <p14:tracePt t="35247" x="4090988" y="3443288"/>
          <p14:tracePt t="35264" x="3914775" y="3509963"/>
          <p14:tracePt t="35281" x="3729038" y="3557588"/>
          <p14:tracePt t="35297" x="3552825" y="3590925"/>
          <p14:tracePt t="35314" x="3371850" y="3619500"/>
          <p14:tracePt t="35331" x="3133725" y="3624263"/>
          <p14:tracePt t="35348" x="3028950" y="3600450"/>
          <p14:tracePt t="35365" x="2957513" y="3586163"/>
          <p14:tracePt t="35381" x="2890838" y="3557588"/>
          <p14:tracePt t="35398" x="2809875" y="3514725"/>
          <p14:tracePt t="35414" x="2757488" y="3500438"/>
          <p14:tracePt t="35431" x="2714625" y="3481388"/>
          <p14:tracePt t="35448" x="2652713" y="3462338"/>
          <p14:tracePt t="35464" x="2624138" y="3457575"/>
          <p14:tracePt t="35481" x="2600325" y="3448050"/>
          <p14:tracePt t="35497" x="2590800" y="3448050"/>
          <p14:tracePt t="35514" x="2581275" y="3438525"/>
          <p14:tracePt t="35531" x="2576513" y="3438525"/>
          <p14:tracePt t="35548" x="2571750" y="3438525"/>
          <p14:tracePt t="36461" x="2652713" y="3429000"/>
          <p14:tracePt t="36468" x="2752725" y="3419475"/>
          <p14:tracePt t="36481" x="2852738" y="3409950"/>
          <p14:tracePt t="36498" x="3209925" y="3381375"/>
          <p14:tracePt t="36514" x="3419475" y="3376613"/>
          <p14:tracePt t="36531" x="3633788" y="3367088"/>
          <p14:tracePt t="36547" x="3843338" y="3371850"/>
          <p14:tracePt t="36581" x="4124325" y="3395663"/>
          <p14:tracePt t="36614" x="4229100" y="3400425"/>
          <p14:tracePt t="36631" x="4271963" y="3400425"/>
          <p14:tracePt t="36647" x="4281488" y="3400425"/>
          <p14:tracePt t="36664" x="4295775" y="3400425"/>
          <p14:tracePt t="36681" x="4310063" y="3400425"/>
          <p14:tracePt t="36698" x="4319588" y="3400425"/>
          <p14:tracePt t="36714" x="4324350" y="3400425"/>
          <p14:tracePt t="36731" x="4329113" y="3400425"/>
          <p14:tracePt t="36800" x="4333875" y="3400425"/>
          <p14:tracePt t="36807" x="4338638" y="3400425"/>
          <p14:tracePt t="36821" x="4343400" y="3400425"/>
          <p14:tracePt t="36831" x="4348163" y="3400425"/>
          <p14:tracePt t="36848" x="4352925" y="3400425"/>
          <p14:tracePt t="36864" x="4357688" y="3400425"/>
          <p14:tracePt t="37268" x="4324350" y="3409950"/>
          <p14:tracePt t="37276" x="4295775" y="3419475"/>
          <p14:tracePt t="37284" x="4262438" y="3419475"/>
          <p14:tracePt t="37298" x="4200525" y="3429000"/>
          <p14:tracePt t="37314" x="4152900" y="3424238"/>
          <p14:tracePt t="37331" x="4105275" y="3414713"/>
          <p14:tracePt t="37347" x="4076700" y="3400425"/>
          <p14:tracePt t="37381" x="4024313" y="3367088"/>
          <p14:tracePt t="37414" x="3990975" y="3305175"/>
          <p14:tracePt t="37431" x="3981450" y="3190875"/>
          <p14:tracePt t="37447" x="3981450" y="3119438"/>
          <p14:tracePt t="37464" x="3990975" y="3076575"/>
          <p14:tracePt t="37481" x="4005263" y="3033713"/>
          <p14:tracePt t="37498" x="4024313" y="3009900"/>
          <p14:tracePt t="37514" x="4057650" y="2986088"/>
          <p14:tracePt t="37531" x="4086225" y="2967038"/>
          <p14:tracePt t="37547" x="4138613" y="2962275"/>
          <p14:tracePt t="37564" x="4176713" y="2962275"/>
          <p14:tracePt t="37581" x="4205288" y="2976563"/>
          <p14:tracePt t="37597" x="4238625" y="3014663"/>
          <p14:tracePt t="37614" x="4295775" y="3157538"/>
          <p14:tracePt t="37631" x="4310063" y="3219450"/>
          <p14:tracePt t="37647" x="4310063" y="3271838"/>
          <p14:tracePt t="37664" x="4300538" y="3309938"/>
          <p14:tracePt t="37681" x="4291013" y="3343275"/>
          <p14:tracePt t="37697" x="4286250" y="3357563"/>
          <p14:tracePt t="37714" x="4281488" y="3362325"/>
          <p14:tracePt t="37731" x="4281488" y="3371850"/>
          <p14:tracePt t="37804" x="4281488" y="3376613"/>
          <p14:tracePt t="37811" x="4281488" y="3381375"/>
          <p14:tracePt t="37827" x="4281488" y="3390900"/>
          <p14:tracePt t="37834" x="4281488" y="3409950"/>
          <p14:tracePt t="37848" x="4300538" y="3452813"/>
          <p14:tracePt t="37864" x="4319588" y="3500438"/>
          <p14:tracePt t="37881" x="4343400" y="3538538"/>
          <p14:tracePt t="37897" x="4367213" y="3562350"/>
          <p14:tracePt t="37914" x="4405313" y="3586163"/>
          <p14:tracePt t="37931" x="4433888" y="3595688"/>
          <p14:tracePt t="37947" x="4462463" y="3595688"/>
          <p14:tracePt t="37964" x="4491038" y="3595688"/>
          <p14:tracePt t="37966" x="4510088" y="3595688"/>
          <p14:tracePt t="37981" x="4538663" y="3576638"/>
          <p14:tracePt t="37997" x="4576763" y="3557588"/>
          <p14:tracePt t="38014" x="4600575" y="3538538"/>
          <p14:tracePt t="38031" x="4619625" y="3529013"/>
          <p14:tracePt t="38047" x="4657725" y="3505200"/>
          <p14:tracePt t="38064" x="4676775" y="3500438"/>
          <p14:tracePt t="38081" x="4700588" y="3495675"/>
          <p14:tracePt t="38098" x="4719638" y="3481388"/>
          <p14:tracePt t="38114" x="4733925" y="3476625"/>
          <p14:tracePt t="38131" x="4743450" y="3471863"/>
          <p14:tracePt t="38147" x="4748213" y="3471863"/>
          <p14:tracePt t="38164" x="4752975" y="3471863"/>
          <p14:tracePt t="38501" x="4762500" y="3467100"/>
          <p14:tracePt t="38509" x="4781550" y="3462338"/>
          <p14:tracePt t="38517" x="4795838" y="3457575"/>
          <p14:tracePt t="38531" x="4829175" y="3452813"/>
          <p14:tracePt t="38547" x="4857750" y="3443288"/>
          <p14:tracePt t="38564" x="4886325" y="3443288"/>
          <p14:tracePt t="38597" x="4981575" y="3443288"/>
          <p14:tracePt t="38631" x="5053013" y="3443288"/>
          <p14:tracePt t="38647" x="5086350" y="3443288"/>
          <p14:tracePt t="38664" x="5119688" y="3443288"/>
          <p14:tracePt t="38681" x="5138738" y="3443288"/>
          <p14:tracePt t="38698" x="5162550" y="3448050"/>
          <p14:tracePt t="38714" x="5195888" y="3448050"/>
          <p14:tracePt t="38731" x="5210175" y="3448050"/>
          <p14:tracePt t="38747" x="5224463" y="3448050"/>
          <p14:tracePt t="38764" x="5229225" y="3448050"/>
          <p14:tracePt t="38781" x="5238750" y="3448050"/>
          <p14:tracePt t="38798" x="5243513" y="3448050"/>
          <p14:tracePt t="39257" x="5281613" y="3448050"/>
          <p14:tracePt t="39265" x="5338763" y="3448050"/>
          <p14:tracePt t="39272" x="5391150" y="3448050"/>
          <p14:tracePt t="39281" x="5429250" y="3448050"/>
          <p14:tracePt t="39297" x="5495925" y="3443288"/>
          <p14:tracePt t="39314" x="5538788" y="3443288"/>
          <p14:tracePt t="39347" x="5610225" y="3443288"/>
          <p14:tracePt t="39380" x="5634038" y="3443288"/>
          <p14:tracePt t="39397" x="5643563" y="3438525"/>
          <p14:tracePt t="39414" x="5648325" y="3438525"/>
          <p14:tracePt t="39431" x="5657850" y="3438525"/>
          <p14:tracePt t="39464" x="5667375" y="3438525"/>
          <p14:tracePt t="39481" x="5676900" y="3433763"/>
          <p14:tracePt t="39497" x="5686425" y="3429000"/>
          <p14:tracePt t="39514" x="5719763" y="3419475"/>
          <p14:tracePt t="39531" x="5748338" y="3419475"/>
          <p14:tracePt t="39547" x="5791200" y="3409950"/>
          <p14:tracePt t="39564" x="5838825" y="3409950"/>
          <p14:tracePt t="39581" x="5905500" y="3409950"/>
          <p14:tracePt t="39598" x="5943600" y="3409950"/>
          <p14:tracePt t="39614" x="5972175" y="3409950"/>
          <p14:tracePt t="39631" x="5991225" y="3409950"/>
          <p14:tracePt t="39647" x="6010275" y="3409950"/>
          <p14:tracePt t="39664" x="6019800" y="3409950"/>
          <p14:tracePt t="39680" x="6029325" y="3409950"/>
          <p14:tracePt t="39697" x="6043613" y="3400425"/>
          <p14:tracePt t="39714" x="6062663" y="3395663"/>
          <p14:tracePt t="39731" x="6072188" y="3376613"/>
          <p14:tracePt t="39747" x="6091238" y="3352800"/>
          <p14:tracePt t="39764" x="6100763" y="3319463"/>
          <p14:tracePt t="39780" x="6105525" y="3295650"/>
          <p14:tracePt t="39797" x="6105525" y="3271838"/>
          <p14:tracePt t="39814" x="6100763" y="3252788"/>
          <p14:tracePt t="39830" x="6076950" y="3205163"/>
          <p14:tracePt t="39847" x="6062663" y="3171825"/>
          <p14:tracePt t="39864" x="6053138" y="3152775"/>
          <p14:tracePt t="39881" x="6034088" y="3124200"/>
          <p14:tracePt t="39897" x="6029325" y="3114675"/>
          <p14:tracePt t="39914" x="6019800" y="3105150"/>
          <p14:tracePt t="39930" x="6000750" y="3100388"/>
          <p14:tracePt t="39947" x="5948363" y="3086100"/>
          <p14:tracePt t="39964" x="5905500" y="3086100"/>
          <p14:tracePt t="39981" x="5867400" y="3086100"/>
          <p14:tracePt t="39998" x="5824538" y="3095625"/>
          <p14:tracePt t="40014" x="5772150" y="3105150"/>
          <p14:tracePt t="40031" x="5748338" y="3119438"/>
          <p14:tracePt t="40047" x="5724525" y="3128963"/>
          <p14:tracePt t="40065" x="5705475" y="3138488"/>
          <p14:tracePt t="40081" x="5691188" y="3143250"/>
          <p14:tracePt t="40097" x="5681663" y="3148013"/>
          <p14:tracePt t="40114" x="5676900" y="3152775"/>
          <p14:tracePt t="40130" x="5667375" y="3162300"/>
          <p14:tracePt t="40147" x="5657850" y="3171825"/>
          <p14:tracePt t="40164" x="5657850" y="3176588"/>
          <p14:tracePt t="40180" x="5657850" y="3186113"/>
          <p14:tracePt t="40197" x="5657850" y="3200400"/>
          <p14:tracePt t="40214" x="5662613" y="3214688"/>
          <p14:tracePt t="40231" x="5672138" y="3228975"/>
          <p14:tracePt t="40247" x="5681663" y="3243263"/>
          <p14:tracePt t="40264" x="5681663" y="3248025"/>
          <p14:tracePt t="40280" x="5686425" y="3257550"/>
          <p14:tracePt t="40297" x="5686425" y="3262313"/>
          <p14:tracePt t="40314" x="5686425" y="3276600"/>
          <p14:tracePt t="40330" x="5686425" y="3300413"/>
          <p14:tracePt t="40347" x="5686425" y="3314700"/>
          <p14:tracePt t="40364" x="5691188" y="3328988"/>
          <p14:tracePt t="40380" x="5700713" y="3348038"/>
          <p14:tracePt t="40397" x="5710238" y="3357563"/>
          <p14:tracePt t="40414" x="5724525" y="3371850"/>
          <p14:tracePt t="40431" x="5767388" y="3395663"/>
          <p14:tracePt t="40447" x="5810250" y="3414713"/>
          <p14:tracePt t="40464" x="5853113" y="3424238"/>
          <p14:tracePt t="40480" x="5891213" y="3429000"/>
          <p14:tracePt t="40497" x="5934075" y="3429000"/>
          <p14:tracePt t="40514" x="5948363" y="3429000"/>
          <p14:tracePt t="40530" x="5967413" y="3429000"/>
          <p14:tracePt t="40547" x="5976938" y="3429000"/>
          <p14:tracePt t="40564" x="5986463" y="3424238"/>
          <p14:tracePt t="40580" x="5995988" y="3414713"/>
          <p14:tracePt t="40597" x="6000750" y="3390900"/>
          <p14:tracePt t="40614" x="6010275" y="3362325"/>
          <p14:tracePt t="40630" x="6024563" y="3309938"/>
          <p14:tracePt t="40647" x="6024563" y="3271838"/>
          <p14:tracePt t="40664" x="6024563" y="3252788"/>
          <p14:tracePt t="40680" x="6010275" y="3219450"/>
          <p14:tracePt t="40697" x="6000750" y="3195638"/>
          <p14:tracePt t="40714" x="5981700" y="3181350"/>
          <p14:tracePt t="40730" x="5953125" y="3162300"/>
          <p14:tracePt t="40747" x="5900738" y="3138488"/>
          <p14:tracePt t="40764" x="5853113" y="3124200"/>
          <p14:tracePt t="40780" x="5824538" y="3119438"/>
          <p14:tracePt t="40797" x="5795963" y="3114675"/>
          <p14:tracePt t="40814" x="5748338" y="3114675"/>
          <p14:tracePt t="40830" x="5729288" y="3114675"/>
          <p14:tracePt t="40847" x="5715000" y="3114675"/>
          <p14:tracePt t="40864" x="5695950" y="3119438"/>
          <p14:tracePt t="40880" x="5686425" y="3128963"/>
          <p14:tracePt t="40897" x="5667375" y="3138488"/>
          <p14:tracePt t="40914" x="5657850" y="3167063"/>
          <p14:tracePt t="40930" x="5629275" y="3252788"/>
          <p14:tracePt t="40947" x="5629275" y="3295650"/>
          <p14:tracePt t="40964" x="5629275" y="3324225"/>
          <p14:tracePt t="40980" x="5629275" y="3343275"/>
          <p14:tracePt t="40997" x="5629275" y="3362325"/>
          <p14:tracePt t="41014" x="5629275" y="3367088"/>
          <p14:tracePt t="41030" x="5634038" y="3376613"/>
          <p14:tracePt t="41047" x="5643563" y="3386138"/>
          <p14:tracePt t="41064" x="5657850" y="3390900"/>
          <p14:tracePt t="41080" x="5681663" y="3395663"/>
          <p14:tracePt t="41097" x="5710238" y="3395663"/>
          <p14:tracePt t="41114" x="5767388" y="3395663"/>
          <p14:tracePt t="41130" x="5805488" y="3395663"/>
          <p14:tracePt t="41147" x="5848350" y="3395663"/>
          <p14:tracePt t="41164" x="5881688" y="3395663"/>
          <p14:tracePt t="41180" x="5929313" y="3386138"/>
          <p14:tracePt t="41197" x="5953125" y="3381375"/>
          <p14:tracePt t="41214" x="5976938" y="3376613"/>
          <p14:tracePt t="41231" x="5995988" y="3352800"/>
          <p14:tracePt t="41247" x="6010275" y="3343275"/>
          <p14:tracePt t="41264" x="6024563" y="3324225"/>
          <p14:tracePt t="41280" x="6038850" y="3300413"/>
          <p14:tracePt t="41297" x="6043613" y="3257550"/>
          <p14:tracePt t="41314" x="6043613" y="3228975"/>
          <p14:tracePt t="41330" x="6038850" y="3200400"/>
          <p14:tracePt t="41347" x="6029325" y="3176588"/>
          <p14:tracePt t="41364" x="6000750" y="3152775"/>
          <p14:tracePt t="41380" x="5962650" y="3133725"/>
          <p14:tracePt t="41397" x="5919788" y="3124200"/>
          <p14:tracePt t="41414" x="5876925" y="3119438"/>
          <p14:tracePt t="41430" x="5810250" y="3119438"/>
          <p14:tracePt t="41447" x="5772150" y="3128963"/>
          <p14:tracePt t="41464" x="5748338" y="3133725"/>
          <p14:tracePt t="41480" x="5715000" y="3157538"/>
          <p14:tracePt t="41497" x="5691188" y="3171825"/>
          <p14:tracePt t="41514" x="5667375" y="3195638"/>
          <p14:tracePt t="41530" x="5648325" y="3219450"/>
          <p14:tracePt t="41547" x="5634038" y="3252788"/>
          <p14:tracePt t="41564" x="5619750" y="3286125"/>
          <p14:tracePt t="41580" x="5619750" y="3314700"/>
          <p14:tracePt t="41597" x="5619750" y="3343275"/>
          <p14:tracePt t="41614" x="5629275" y="3376613"/>
          <p14:tracePt t="41630" x="5634038" y="3386138"/>
          <p14:tracePt t="41647" x="5648325" y="3395663"/>
          <p14:tracePt t="41664" x="5676900" y="3409950"/>
          <p14:tracePt t="41680" x="5705475" y="3419475"/>
          <p14:tracePt t="41697" x="5734050" y="3424238"/>
          <p14:tracePt t="41714" x="5772150" y="3424238"/>
          <p14:tracePt t="41731" x="5815013" y="3424238"/>
          <p14:tracePt t="41747" x="5843588" y="3424238"/>
          <p14:tracePt t="41764" x="5867400" y="3424238"/>
          <p14:tracePt t="41780" x="5886450" y="3424238"/>
          <p14:tracePt t="41797" x="5915025" y="3409950"/>
          <p14:tracePt t="41814" x="5929313" y="3400425"/>
          <p14:tracePt t="41830" x="5938838" y="3395663"/>
          <p14:tracePt t="41847" x="5953125" y="3371850"/>
          <p14:tracePt t="41864" x="5962650" y="3333750"/>
          <p14:tracePt t="41880" x="5962650" y="3305175"/>
          <p14:tracePt t="41897" x="5962650" y="3267075"/>
          <p14:tracePt t="41914" x="5943600" y="3228975"/>
          <p14:tracePt t="41930" x="5919788" y="3205163"/>
          <p14:tracePt t="41947" x="5881688" y="3181350"/>
          <p14:tracePt t="41964" x="5810250" y="3167063"/>
          <p14:tracePt t="41965" x="5786438" y="3167063"/>
          <p14:tracePt t="41980" x="5753100" y="3167063"/>
          <p14:tracePt t="41997" x="5715000" y="3167063"/>
          <p14:tracePt t="42014" x="5691188" y="3171825"/>
          <p14:tracePt t="42031" x="5672138" y="3186113"/>
          <p14:tracePt t="42047" x="5662613" y="3205163"/>
          <p14:tracePt t="42064" x="5648325" y="3214688"/>
          <p14:tracePt t="42081" x="5638800" y="3224213"/>
          <p14:tracePt t="42097" x="5629275" y="3233738"/>
          <p14:tracePt t="42114" x="5629275" y="3238500"/>
          <p14:tracePt t="42130" x="5629275" y="3243263"/>
          <p14:tracePt t="42759" x="5586413" y="3262313"/>
          <p14:tracePt t="42766" x="5514975" y="3290888"/>
          <p14:tracePt t="42780" x="5386388" y="3324225"/>
          <p14:tracePt t="42797" x="5272088" y="3348038"/>
          <p14:tracePt t="42814" x="5200650" y="3362325"/>
          <p14:tracePt t="42831" x="5148263" y="3367088"/>
          <p14:tracePt t="42847" x="5057775" y="3367088"/>
          <p14:tracePt t="42880" x="4948238" y="3367088"/>
          <p14:tracePt t="42914" x="4819650" y="3348038"/>
          <p14:tracePt t="42930" x="4767263" y="3343275"/>
          <p14:tracePt t="42947" x="4719638" y="3333750"/>
          <p14:tracePt t="42965" x="4643438" y="3324225"/>
          <p14:tracePt t="42972" x="4619625" y="3324225"/>
          <p14:tracePt t="42984" x="4591050" y="3324225"/>
          <p14:tracePt t="42997" x="4533900" y="3324225"/>
          <p14:tracePt t="43014" x="4467225" y="3324225"/>
          <p14:tracePt t="43030" x="4367213" y="3352800"/>
          <p14:tracePt t="43047" x="4300538" y="3376613"/>
          <p14:tracePt t="43064" x="4252913" y="3386138"/>
          <p14:tracePt t="43081" x="4167188" y="3400425"/>
          <p14:tracePt t="43097" x="4129088" y="3400425"/>
          <p14:tracePt t="43114" x="4081463" y="3400425"/>
          <p14:tracePt t="43130" x="4043363" y="3400425"/>
          <p14:tracePt t="43147" x="3981450" y="3400425"/>
          <p14:tracePt t="43164" x="3962400" y="3400425"/>
          <p14:tracePt t="43180" x="3938588" y="3400425"/>
          <p14:tracePt t="43197" x="3929063" y="3400425"/>
          <p14:tracePt t="43214" x="3924300" y="3400425"/>
          <p14:tracePt t="43247" x="3929063" y="3400425"/>
          <p14:tracePt t="43264" x="4014788" y="3395663"/>
          <p14:tracePt t="43280" x="4148138" y="3395663"/>
          <p14:tracePt t="43297" x="4314825" y="3395663"/>
          <p14:tracePt t="43314" x="4524375" y="3395663"/>
          <p14:tracePt t="43330" x="4767263" y="3395663"/>
          <p14:tracePt t="43347" x="4943475" y="3395663"/>
          <p14:tracePt t="43364" x="5100638" y="3395663"/>
          <p14:tracePt t="43380" x="5224463" y="3395663"/>
          <p14:tracePt t="43397" x="5357813" y="3395663"/>
          <p14:tracePt t="43414" x="5419725" y="3395663"/>
          <p14:tracePt t="43430" x="5453063" y="3395663"/>
          <p14:tracePt t="43447" x="5467350" y="3395663"/>
          <p14:tracePt t="43464" x="5481638" y="3395663"/>
          <p14:tracePt t="43480" x="5486400" y="3395663"/>
          <p14:tracePt t="43497" x="5491163" y="3395663"/>
          <p14:tracePt t="43572" x="5495925" y="3395663"/>
          <p14:tracePt t="43587" x="5500688" y="3395663"/>
          <p14:tracePt t="43838" x="5495925" y="3395663"/>
          <p14:tracePt t="43845" x="5491163" y="3390900"/>
          <p14:tracePt t="43852" x="5486400" y="3386138"/>
          <p14:tracePt t="43864" x="5476875" y="3381375"/>
          <p14:tracePt t="43880" x="5467350" y="3362325"/>
          <p14:tracePt t="43897" x="5462588" y="3343275"/>
          <p14:tracePt t="43914" x="5457825" y="3333750"/>
          <p14:tracePt t="43930" x="5457825" y="3324225"/>
          <p14:tracePt t="43947" x="5457825" y="3314700"/>
          <p14:tracePt t="43964" x="5457825" y="3309938"/>
          <p14:tracePt t="43980" x="5457825" y="3305175"/>
          <p14:tracePt t="43997" x="5448300" y="3295650"/>
          <p14:tracePt t="44013" x="5424488" y="3286125"/>
          <p14:tracePt t="44030" x="5372100" y="3276600"/>
          <p14:tracePt t="44047" x="5300663" y="3262313"/>
          <p14:tracePt t="44064" x="5167313" y="3262313"/>
          <p14:tracePt t="44080" x="5095875" y="3262313"/>
          <p14:tracePt t="44097" x="5057775" y="3262313"/>
          <p14:tracePt t="44114" x="5038725" y="3262313"/>
          <p14:tracePt t="44130" x="5029200" y="3262313"/>
          <p14:tracePt t="44167" x="5033963" y="3262313"/>
          <p14:tracePt t="44180" x="5043488" y="3257550"/>
          <p14:tracePt t="44197" x="5153025" y="3248025"/>
          <p14:tracePt t="44214" x="5243513" y="3248025"/>
          <p14:tracePt t="44230" x="5319713" y="3248025"/>
          <p14:tracePt t="44247" x="5438775" y="3262313"/>
          <p14:tracePt t="44263" x="5529263" y="3267075"/>
          <p14:tracePt t="44280" x="5591175" y="3276600"/>
          <p14:tracePt t="44297" x="5653088" y="3286125"/>
          <p14:tracePt t="44314" x="5715000" y="3295650"/>
          <p14:tracePt t="44330" x="5748338" y="3300413"/>
          <p14:tracePt t="44347" x="5786438" y="3300413"/>
          <p14:tracePt t="44363" x="5805488" y="3300413"/>
          <p14:tracePt t="44382" x="5838825" y="3300413"/>
          <p14:tracePt t="44402" x="5848350" y="3300413"/>
          <p14:tracePt t="44417" x="5867400" y="3300413"/>
          <p14:tracePt t="44447" x="5876925" y="3300413"/>
          <p14:tracePt t="44521" x="5881688" y="3300413"/>
          <p14:tracePt t="44526" x="5886450" y="3305175"/>
          <p14:tracePt t="44534" x="5886450" y="3309938"/>
          <p14:tracePt t="44549" x="5886450" y="3319463"/>
          <p14:tracePt t="44563" x="5886450" y="3328988"/>
          <p14:tracePt t="44580" x="5886450" y="3343275"/>
          <p14:tracePt t="44597" x="5881688" y="3357563"/>
          <p14:tracePt t="44613" x="5862638" y="3371850"/>
          <p14:tracePt t="44630" x="5824538" y="3390900"/>
          <p14:tracePt t="44647" x="5786438" y="3405188"/>
          <p14:tracePt t="44663" x="5753100" y="3405188"/>
          <p14:tracePt t="44681" x="5705475" y="3381375"/>
          <p14:tracePt t="44697" x="5672138" y="3333750"/>
          <p14:tracePt t="44713" x="5629275" y="3233738"/>
          <p14:tracePt t="44730" x="5614988" y="3119438"/>
          <p14:tracePt t="44747" x="5614988" y="3028950"/>
          <p14:tracePt t="44764" x="5619750" y="2981325"/>
          <p14:tracePt t="44780" x="5638800" y="2952750"/>
          <p14:tracePt t="44797" x="5657850" y="2928938"/>
          <p14:tracePt t="44814" x="5691188" y="2900363"/>
          <p14:tracePt t="44830" x="5715000" y="2890838"/>
          <p14:tracePt t="44847" x="5724525" y="2890838"/>
          <p14:tracePt t="44864" x="5743575" y="2890838"/>
          <p14:tracePt t="44880" x="5762625" y="2909888"/>
          <p14:tracePt t="44897" x="5772150" y="2947988"/>
          <p14:tracePt t="44913" x="5781675" y="2990850"/>
          <p14:tracePt t="44930" x="5781675" y="3057525"/>
          <p14:tracePt t="44947" x="5772150" y="3095625"/>
          <p14:tracePt t="44964" x="5767388" y="3119438"/>
          <p14:tracePt t="44980" x="5762625" y="3128963"/>
          <p14:tracePt t="44997" x="5753100" y="3138488"/>
          <p14:tracePt t="45014" x="5743575" y="3148013"/>
          <p14:tracePt t="45030" x="5738813" y="3148013"/>
          <p14:tracePt t="45047" x="5724525" y="3157538"/>
          <p14:tracePt t="45063" x="5710238" y="3167063"/>
          <p14:tracePt t="45080" x="5686425" y="3167063"/>
          <p14:tracePt t="45097" x="5667375" y="3167063"/>
          <p14:tracePt t="45114" x="5643563" y="3167063"/>
          <p14:tracePt t="45130" x="5634038" y="3167063"/>
          <p14:tracePt t="45147" x="5629275" y="3167063"/>
          <p14:tracePt t="45163" x="5619750" y="3167063"/>
          <p14:tracePt t="45180" x="5614988" y="3167063"/>
          <p14:tracePt t="45197" x="5610225" y="3176588"/>
          <p14:tracePt t="45214" x="5600700" y="3186113"/>
          <p14:tracePt t="45230" x="5591175" y="3205163"/>
          <p14:tracePt t="45247" x="5581650" y="3238500"/>
          <p14:tracePt t="45263" x="5567363" y="3262313"/>
          <p14:tracePt t="45280" x="5567363" y="3271838"/>
          <p14:tracePt t="45297" x="5567363" y="3281363"/>
          <p14:tracePt t="45314" x="5567363" y="3290888"/>
          <p14:tracePt t="45899" x="5510213" y="3295650"/>
          <p14:tracePt t="45906" x="5429250" y="3314700"/>
          <p14:tracePt t="45915" x="5348288" y="3324225"/>
          <p14:tracePt t="45930" x="5191125" y="3343275"/>
          <p14:tracePt t="45947" x="5057775" y="3348038"/>
          <p14:tracePt t="45963" x="4953000" y="3348038"/>
          <p14:tracePt t="45966" x="4919663" y="3348038"/>
          <p14:tracePt t="45980" x="4857750" y="3324225"/>
          <p14:tracePt t="46014" x="4733925" y="3305175"/>
          <p14:tracePt t="46047" x="4652963" y="3286125"/>
          <p14:tracePt t="46063" x="4629150" y="3276600"/>
          <p14:tracePt t="46080" x="4619625" y="3276600"/>
          <p14:tracePt t="46097" x="4600575" y="3267075"/>
          <p14:tracePt t="46113" x="4576763" y="3267075"/>
          <p14:tracePt t="46130" x="4557713" y="3267075"/>
          <p14:tracePt t="46147" x="4548188" y="3267075"/>
          <p14:tracePt t="46163" x="4538663" y="3267075"/>
          <p14:tracePt t="46180" x="4529138" y="3267075"/>
          <p14:tracePt t="46197" x="4524375" y="3267075"/>
          <p14:tracePt t="46213" x="4519613" y="3267075"/>
          <p14:tracePt t="46230" x="4510088" y="3267075"/>
          <p14:tracePt t="46247" x="4495800" y="3271838"/>
          <p14:tracePt t="46263" x="4476750" y="3281363"/>
          <p14:tracePt t="46280" x="4443413" y="3319463"/>
          <p14:tracePt t="46297" x="4419600" y="3333750"/>
          <p14:tracePt t="46313" x="4405313" y="3343275"/>
          <p14:tracePt t="46330" x="4400550" y="3348038"/>
          <p14:tracePt t="46347" x="4391025" y="3352800"/>
          <p14:tracePt t="46363" x="4381500" y="3352800"/>
          <p14:tracePt t="46380" x="4376738" y="3357563"/>
          <p14:tracePt t="46397" x="4371975" y="3362325"/>
          <p14:tracePt t="46413" x="4362450" y="3371850"/>
          <p14:tracePt t="46430" x="4352925" y="3381375"/>
          <p14:tracePt t="46447" x="4348163" y="3386138"/>
          <p14:tracePt t="46464" x="4343400" y="3386138"/>
          <p14:tracePt t="46465" x="4338638" y="3386138"/>
          <p14:tracePt t="46480" x="4333875" y="3386138"/>
          <p14:tracePt t="46516" x="4333875" y="3390900"/>
          <p14:tracePt t="46545" x="4333875" y="3395663"/>
          <p14:tracePt t="47082" x="4262438" y="3424238"/>
          <p14:tracePt t="47088" x="4162425" y="3462338"/>
          <p14:tracePt t="47097" x="4057650" y="3500438"/>
          <p14:tracePt t="47114" x="3700463" y="3590925"/>
          <p14:tracePt t="47130" x="3486150" y="3619500"/>
          <p14:tracePt t="47147" x="3205163" y="3624263"/>
          <p14:tracePt t="47180" x="2986088" y="3576638"/>
          <p14:tracePt t="47213" x="2886075" y="3552825"/>
          <p14:tracePt t="47230" x="2857500" y="3538538"/>
          <p14:tracePt t="47247" x="2833688" y="3529013"/>
          <p14:tracePt t="47263" x="2790825" y="3509963"/>
          <p14:tracePt t="47280" x="2762250" y="3500438"/>
          <p14:tracePt t="47297" x="2724150" y="3486150"/>
          <p14:tracePt t="47313" x="2705100" y="3471863"/>
          <p14:tracePt t="47330" x="2676525" y="3462338"/>
          <p14:tracePt t="47347" x="2662238" y="3452813"/>
          <p14:tracePt t="47363" x="2647950" y="3443288"/>
          <p14:tracePt t="47380" x="2628900" y="3433763"/>
          <p14:tracePt t="47397" x="2614613" y="3414713"/>
          <p14:tracePt t="47413" x="2609850" y="3395663"/>
          <p14:tracePt t="47430" x="2600325" y="3386138"/>
          <p14:tracePt t="47447" x="2595563" y="3381375"/>
          <p14:tracePt t="47463" x="2590800" y="3371850"/>
          <p14:tracePt t="47480" x="2586038" y="3367088"/>
          <p14:tracePt t="47497" x="2576513" y="3367088"/>
          <p14:tracePt t="47514" x="2543175" y="3381375"/>
          <p14:tracePt t="47530" x="2500313" y="3395663"/>
          <p14:tracePt t="47547" x="2424113" y="3414713"/>
          <p14:tracePt t="47563" x="2352675" y="3438525"/>
          <p14:tracePt t="47580" x="2271713" y="3443288"/>
          <p14:tracePt t="47597" x="2243138" y="3443288"/>
          <p14:tracePt t="47613" x="2228850" y="3438525"/>
          <p14:tracePt t="47630" x="2214563" y="3400425"/>
          <p14:tracePt t="47647" x="2209800" y="3243263"/>
          <p14:tracePt t="47663" x="2228850" y="3157538"/>
          <p14:tracePt t="47681" x="2276475" y="3100388"/>
          <p14:tracePt t="47697" x="2362200" y="3024188"/>
          <p14:tracePt t="47713" x="2428875" y="2995613"/>
          <p14:tracePt t="47730" x="2490788" y="2990850"/>
          <p14:tracePt t="47746" x="2533650" y="2990850"/>
          <p14:tracePt t="47763" x="2581275" y="3005138"/>
          <p14:tracePt t="47780" x="2595563" y="3014663"/>
          <p14:tracePt t="47797" x="2619375" y="3057525"/>
          <p14:tracePt t="47813" x="2638425" y="3119438"/>
          <p14:tracePt t="47830" x="2647950" y="3214688"/>
          <p14:tracePt t="47847" x="2647950" y="3243263"/>
          <p14:tracePt t="47863" x="2647950" y="3257550"/>
          <p14:tracePt t="47880" x="2647950" y="3267075"/>
          <p14:tracePt t="47897" x="2647950" y="3276600"/>
          <p14:tracePt t="47913" x="2647950" y="3281363"/>
          <p14:tracePt t="47930" x="2647950" y="3286125"/>
          <p14:tracePt t="47947" x="2643188" y="3300413"/>
          <p14:tracePt t="47963" x="2638425" y="3314700"/>
          <p14:tracePt t="47980" x="2633663" y="3319463"/>
          <p14:tracePt t="47997" x="2628900" y="3324225"/>
          <p14:tracePt t="48013" x="2628900" y="3328988"/>
          <p14:tracePt t="49664" x="2647950" y="3328988"/>
          <p14:tracePt t="49671" x="2681288" y="3328988"/>
          <p14:tracePt t="49680" x="2705100" y="3328988"/>
          <p14:tracePt t="49696" x="2757488" y="3328988"/>
          <p14:tracePt t="49713" x="2800350" y="3328988"/>
          <p14:tracePt t="49730" x="2838450" y="3328988"/>
          <p14:tracePt t="49763" x="2862263" y="3328988"/>
          <p14:tracePt t="49796" x="2881313" y="3328988"/>
          <p14:tracePt t="49813" x="2886075" y="3328988"/>
          <p14:tracePt t="49830" x="2890838" y="3328988"/>
          <p14:tracePt t="49847" x="2909888" y="3328988"/>
          <p14:tracePt t="49863" x="2924175" y="3328988"/>
          <p14:tracePt t="49880" x="2947988" y="3328988"/>
          <p14:tracePt t="49896" x="2967038" y="3328988"/>
          <p14:tracePt t="49913" x="3000375" y="3328988"/>
          <p14:tracePt t="49930" x="3009900" y="3328988"/>
          <p14:tracePt t="49946" x="3014663" y="3328988"/>
          <p14:tracePt t="49963" x="3019425" y="3328988"/>
          <p14:tracePt t="50009" x="3014663" y="3338513"/>
          <p14:tracePt t="50018" x="3009900" y="3343275"/>
          <p14:tracePt t="50039" x="2967038" y="3371850"/>
          <p14:tracePt t="50050" x="2947988" y="3386138"/>
          <p14:tracePt t="50063" x="2886075" y="3414713"/>
          <p14:tracePt t="50080" x="2824163" y="3429000"/>
          <p14:tracePt t="50096" x="2757488" y="3448050"/>
          <p14:tracePt t="50113" x="2743200" y="3448050"/>
          <p14:tracePt t="50130" x="2738438" y="3448050"/>
          <p14:tracePt t="50146" x="2738438" y="3438525"/>
          <p14:tracePt t="50163" x="2776538" y="3414713"/>
          <p14:tracePt t="50180" x="2847975" y="3400425"/>
          <p14:tracePt t="50197" x="2952750" y="3381375"/>
          <p14:tracePt t="50213" x="3076575" y="3381375"/>
          <p14:tracePt t="50230" x="3248025" y="3395663"/>
          <p14:tracePt t="50246" x="3338513" y="3409950"/>
          <p14:tracePt t="50263" x="3390900" y="3409950"/>
          <p14:tracePt t="50280" x="3448050" y="3409950"/>
          <p14:tracePt t="50296" x="3476625" y="3409950"/>
          <p14:tracePt t="50313" x="3500438" y="3409950"/>
          <p14:tracePt t="50330" x="3514725" y="3405188"/>
          <p14:tracePt t="50347" x="3529013" y="3400425"/>
          <p14:tracePt t="50363" x="3533775" y="3395663"/>
          <p14:tracePt t="50380" x="3543300" y="3395663"/>
          <p14:tracePt t="50396" x="3548063" y="3395663"/>
          <p14:tracePt t="50413" x="3557588" y="3395663"/>
          <p14:tracePt t="50538" x="3552825" y="3395663"/>
          <p14:tracePt t="50545" x="3548063" y="3400425"/>
          <p14:tracePt t="50552" x="3543300" y="3400425"/>
          <p14:tracePt t="50563" x="3533775" y="3405188"/>
          <p14:tracePt t="50580" x="3505200" y="3424238"/>
          <p14:tracePt t="50596" x="3414713" y="3443288"/>
          <p14:tracePt t="50614" x="3362325" y="3452813"/>
          <p14:tracePt t="50630" x="3319463" y="3452813"/>
          <p14:tracePt t="50647" x="3271838" y="3443288"/>
          <p14:tracePt t="50663" x="3243263" y="3433763"/>
          <p14:tracePt t="50680" x="3219450" y="3409950"/>
          <p14:tracePt t="50697" x="3195638" y="3386138"/>
          <p14:tracePt t="50714" x="3157538" y="3314700"/>
          <p14:tracePt t="50730" x="3133725" y="3248025"/>
          <p14:tracePt t="50746" x="3133725" y="3190875"/>
          <p14:tracePt t="50763" x="3133725" y="3138488"/>
          <p14:tracePt t="50780" x="3143250" y="3076575"/>
          <p14:tracePt t="50796" x="3162300" y="3048000"/>
          <p14:tracePt t="50813" x="3176588" y="3024188"/>
          <p14:tracePt t="50830" x="3209925" y="3005138"/>
          <p14:tracePt t="50846" x="3271838" y="2981325"/>
          <p14:tracePt t="50863" x="3314700" y="2981325"/>
          <p14:tracePt t="50880" x="3343275" y="2981325"/>
          <p14:tracePt t="50896" x="3390900" y="2986088"/>
          <p14:tracePt t="50913" x="3419475" y="3005138"/>
          <p14:tracePt t="50930" x="3443288" y="3019425"/>
          <p14:tracePt t="50946" x="3457575" y="3033713"/>
          <p14:tracePt t="50963" x="3495675" y="3081338"/>
          <p14:tracePt t="50980" x="3514725" y="3128963"/>
          <p14:tracePt t="50997" x="3529013" y="3157538"/>
          <p14:tracePt t="51014" x="3543300" y="3195638"/>
          <p14:tracePt t="51030" x="3548063" y="3219450"/>
          <p14:tracePt t="51046" x="3548063" y="3228975"/>
          <p14:tracePt t="51063" x="3548063" y="3243263"/>
          <p14:tracePt t="51080" x="3548063" y="3262313"/>
          <p14:tracePt t="51096" x="3548063" y="3276600"/>
          <p14:tracePt t="51113" x="3548063" y="3286125"/>
          <p14:tracePt t="51130" x="3548063" y="3295650"/>
          <p14:tracePt t="51146" x="3548063" y="3305175"/>
          <p14:tracePt t="51163" x="3548063" y="3314700"/>
          <p14:tracePt t="51180" x="3548063" y="3319463"/>
          <p14:tracePt t="51196" x="3548063" y="3324225"/>
          <p14:tracePt t="51213" x="3548063" y="3328988"/>
          <p14:tracePt t="51271" x="3548063" y="3333750"/>
          <p14:tracePt t="51279" x="3543300" y="3333750"/>
          <p14:tracePt t="51286" x="3543300" y="3338513"/>
          <p14:tracePt t="51492" x="3533775" y="3343275"/>
          <p14:tracePt t="51500" x="3529013" y="3357563"/>
          <p14:tracePt t="51513" x="3514725" y="3367088"/>
          <p14:tracePt t="51530" x="3505200" y="3376613"/>
          <p14:tracePt t="51546" x="3486150" y="3395663"/>
          <p14:tracePt t="51563" x="3462338" y="3405188"/>
          <p14:tracePt t="51580" x="3414713" y="3429000"/>
          <p14:tracePt t="51596" x="3371850" y="3429000"/>
          <p14:tracePt t="51613" x="3338513" y="3429000"/>
          <p14:tracePt t="51630" x="3300413" y="3414713"/>
          <p14:tracePt t="51646" x="3267075" y="3386138"/>
          <p14:tracePt t="51663" x="3243263" y="3362325"/>
          <p14:tracePt t="51680" x="3214688" y="3333750"/>
          <p14:tracePt t="51696" x="3190875" y="3252788"/>
          <p14:tracePt t="51713" x="3181350" y="3195638"/>
          <p14:tracePt t="51730" x="3181350" y="3133725"/>
          <p14:tracePt t="51746" x="3186113" y="3086100"/>
          <p14:tracePt t="51763" x="3205163" y="3033713"/>
          <p14:tracePt t="51780" x="3219450" y="3005138"/>
          <p14:tracePt t="51796" x="3238500" y="2981325"/>
          <p14:tracePt t="51813" x="3267075" y="2957513"/>
          <p14:tracePt t="51830" x="3324225" y="2933700"/>
          <p14:tracePt t="51846" x="3362325" y="2928938"/>
          <p14:tracePt t="51863" x="3390900" y="2928938"/>
          <p14:tracePt t="51880" x="3438525" y="2933700"/>
          <p14:tracePt t="51896" x="3471863" y="2947988"/>
          <p14:tracePt t="51913" x="3495675" y="2962275"/>
          <p14:tracePt t="51929" x="3519488" y="2995613"/>
          <p14:tracePt t="51946" x="3562350" y="3076575"/>
          <p14:tracePt t="51963" x="3581400" y="3114675"/>
          <p14:tracePt t="51980" x="3600450" y="3157538"/>
          <p14:tracePt t="51996" x="3605213" y="3195638"/>
          <p14:tracePt t="52013" x="3609975" y="3228975"/>
          <p14:tracePt t="52030" x="3609975" y="3248025"/>
          <p14:tracePt t="52046" x="3609975" y="3262313"/>
          <p14:tracePt t="52063" x="3609975" y="3290888"/>
          <p14:tracePt t="52079" x="3609975" y="3305175"/>
          <p14:tracePt t="52096" x="3605213" y="3314700"/>
          <p14:tracePt t="52113" x="3595688" y="3328988"/>
          <p14:tracePt t="52130" x="3586163" y="3352800"/>
          <p14:tracePt t="52146" x="3581400" y="3371850"/>
          <p14:tracePt t="52163" x="3576638" y="3386138"/>
          <p14:tracePt t="52180" x="3567113" y="3400425"/>
          <p14:tracePt t="52196" x="3557588" y="3419475"/>
          <p14:tracePt t="52213" x="3552825" y="3429000"/>
          <p14:tracePt t="52230" x="3548063" y="3433763"/>
          <p14:tracePt t="52247" x="3538538" y="3443288"/>
          <p14:tracePt t="52263" x="3514725" y="3462338"/>
          <p14:tracePt t="52280" x="3476625" y="3471863"/>
          <p14:tracePt t="52296" x="3443288" y="3476625"/>
          <p14:tracePt t="52313" x="3367088" y="3476625"/>
          <p14:tracePt t="52330" x="3314700" y="3448050"/>
          <p14:tracePt t="52346" x="3276600" y="3419475"/>
          <p14:tracePt t="52363" x="3243263" y="3371850"/>
          <p14:tracePt t="52379" x="3200400" y="3295650"/>
          <p14:tracePt t="52397" x="3186113" y="3252788"/>
          <p14:tracePt t="52413" x="3181350" y="3209925"/>
          <p14:tracePt t="52430" x="3176588" y="3176588"/>
          <p14:tracePt t="52446" x="3176588" y="3105150"/>
          <p14:tracePt t="52463" x="3195638" y="3062288"/>
          <p14:tracePt t="52480" x="3214688" y="3033713"/>
          <p14:tracePt t="52496" x="3248025" y="2995613"/>
          <p14:tracePt t="52513" x="3300413" y="2976563"/>
          <p14:tracePt t="52530" x="3352800" y="2971800"/>
          <p14:tracePt t="52546" x="3405188" y="2971800"/>
          <p14:tracePt t="52563" x="3471863" y="2995613"/>
          <p14:tracePt t="52580" x="3519488" y="3014663"/>
          <p14:tracePt t="52597" x="3548063" y="3033713"/>
          <p14:tracePt t="52613" x="3562350" y="3043238"/>
          <p14:tracePt t="52629" x="3586163" y="3071813"/>
          <p14:tracePt t="52646" x="3590925" y="3100388"/>
          <p14:tracePt t="52663" x="3595688" y="3128963"/>
          <p14:tracePt t="52680" x="3595688" y="3167063"/>
          <p14:tracePt t="52696" x="3590925" y="3190875"/>
          <p14:tracePt t="52713" x="3581400" y="3214688"/>
          <p14:tracePt t="52730" x="3576638" y="3228975"/>
          <p14:tracePt t="52746" x="3567113" y="3248025"/>
          <p14:tracePt t="52763" x="3567113" y="3257550"/>
          <p14:tracePt t="52780" x="3567113" y="3262313"/>
          <p14:tracePt t="52796" x="3567113" y="3271838"/>
          <p14:tracePt t="52813" x="3567113" y="3276600"/>
          <p14:tracePt t="52871" x="3567113" y="3281363"/>
          <p14:tracePt t="52878" x="3567113" y="3286125"/>
          <p14:tracePt t="52886" x="3567113" y="3295650"/>
          <p14:tracePt t="52896" x="3562350" y="3305175"/>
          <p14:tracePt t="52913" x="3557588" y="3314700"/>
          <p14:tracePt t="52930" x="3548063" y="3348038"/>
          <p14:tracePt t="52946" x="3543300" y="3357563"/>
          <p14:tracePt t="52963" x="3538538" y="3371850"/>
          <p14:tracePt t="52980" x="3538538" y="3376613"/>
          <p14:tracePt t="52996" x="3538538" y="3386138"/>
          <p14:tracePt t="53055" x="3533775" y="3386138"/>
          <p14:tracePt t="53062" x="3529013" y="3386138"/>
          <p14:tracePt t="53078" x="3524250" y="3386138"/>
          <p14:tracePt t="53084" x="3519488" y="3386138"/>
          <p14:tracePt t="53099" x="3514725" y="3386138"/>
          <p14:tracePt t="53113" x="3509963" y="3386138"/>
          <p14:tracePt t="53130" x="3500438" y="3386138"/>
          <p14:tracePt t="53146" x="3490913" y="3386138"/>
          <p14:tracePt t="53163" x="3486150" y="3386138"/>
          <p14:tracePt t="53179" x="3471863" y="3386138"/>
          <p14:tracePt t="53196" x="3467100" y="3386138"/>
          <p14:tracePt t="53213" x="3462338" y="3386138"/>
          <p14:tracePt t="53229" x="3452813" y="3386138"/>
          <p14:tracePt t="53246" x="3443288" y="3386138"/>
          <p14:tracePt t="53263" x="3429000" y="3390900"/>
          <p14:tracePt t="53280" x="3409950" y="3395663"/>
          <p14:tracePt t="53296" x="3390900" y="3405188"/>
          <p14:tracePt t="53313" x="3381375" y="3409950"/>
          <p14:tracePt t="53330" x="3376613" y="3409950"/>
          <p14:tracePt t="53346" x="3371850" y="3409950"/>
          <p14:tracePt t="53363" x="3362325" y="3409950"/>
          <p14:tracePt t="53870" x="3371850" y="3409950"/>
          <p14:tracePt t="53877" x="3386138" y="3405188"/>
          <p14:tracePt t="53884" x="3400425" y="3405188"/>
          <p14:tracePt t="53896" x="3409950" y="3400425"/>
          <p14:tracePt t="53913" x="3438525" y="3395663"/>
          <p14:tracePt t="53930" x="3452813" y="3395663"/>
          <p14:tracePt t="53963" x="3467100" y="3395663"/>
          <p14:tracePt t="53964" x="3471863" y="3395663"/>
          <p14:tracePt t="53996" x="3476625" y="3395663"/>
          <p14:tracePt t="54052" x="3481388" y="3395663"/>
          <p14:tracePt t="54074" x="3486150" y="3395663"/>
          <p14:tracePt t="54104" x="3490913" y="3395663"/>
          <p14:tracePt t="54112" x="3495675" y="3395663"/>
          <p14:tracePt t="54134" x="3500438" y="3395663"/>
          <p14:tracePt t="54148" x="3505200" y="3395663"/>
          <p14:tracePt t="54272" x="3500438" y="3395663"/>
          <p14:tracePt t="54280" x="3495675" y="3395663"/>
          <p14:tracePt t="54296" x="3467100" y="3395663"/>
          <p14:tracePt t="54313" x="3424238" y="3395663"/>
          <p14:tracePt t="54329" x="3362325" y="3381375"/>
          <p14:tracePt t="54346" x="3300413" y="3357563"/>
          <p14:tracePt t="54363" x="3267075" y="3309938"/>
          <p14:tracePt t="54379" x="3228975" y="3224213"/>
          <p14:tracePt t="54396" x="3214688" y="3152775"/>
          <p14:tracePt t="54413" x="3224213" y="3067050"/>
          <p14:tracePt t="54429" x="3257550" y="3019425"/>
          <p14:tracePt t="54446" x="3295650" y="2986088"/>
          <p14:tracePt t="54463" x="3348038" y="2962275"/>
          <p14:tracePt t="54479" x="3386138" y="2962275"/>
          <p14:tracePt t="54496" x="3419475" y="2962275"/>
          <p14:tracePt t="54513" x="3443288" y="2981325"/>
          <p14:tracePt t="54529" x="3471863" y="3014663"/>
          <p14:tracePt t="54546" x="3495675" y="3067050"/>
          <p14:tracePt t="54563" x="3509963" y="3143250"/>
          <p14:tracePt t="54579" x="3509963" y="3186113"/>
          <p14:tracePt t="54596" x="3509963" y="3224213"/>
          <p14:tracePt t="54613" x="3509963" y="3243263"/>
          <p14:tracePt t="54629" x="3500438" y="3262313"/>
          <p14:tracePt t="54646" x="3500438" y="3290888"/>
          <p14:tracePt t="54663" x="3500438" y="3314700"/>
          <p14:tracePt t="54679" x="3500438" y="3333750"/>
          <p14:tracePt t="54696" x="3500438" y="3343275"/>
          <p14:tracePt t="54713" x="3500438" y="3352800"/>
          <p14:tracePt t="54729" x="3500438" y="3362325"/>
          <p14:tracePt t="54746" x="3500438" y="3367088"/>
          <p14:tracePt t="54763" x="3500438" y="3371850"/>
          <p14:tracePt t="54779" x="3500438" y="3381375"/>
          <p14:tracePt t="54796" x="3500438" y="3386138"/>
          <p14:tracePt t="54813" x="3500438" y="3390900"/>
          <p14:tracePt t="54830" x="3500438" y="3405188"/>
          <p14:tracePt t="54846" x="3490913" y="3419475"/>
          <p14:tracePt t="54863" x="3486150" y="3433763"/>
          <p14:tracePt t="54880" x="3481388" y="3438525"/>
          <p14:tracePt t="54896" x="3471863" y="3448050"/>
          <p14:tracePt t="54913" x="3462338" y="3448050"/>
          <p14:tracePt t="54929" x="3443288" y="3448050"/>
          <p14:tracePt t="54946" x="3414713" y="3429000"/>
          <p14:tracePt t="54963" x="3357563" y="3395663"/>
          <p14:tracePt t="54979" x="3324225" y="3371850"/>
          <p14:tracePt t="54996" x="3295650" y="3338513"/>
          <p14:tracePt t="55013" x="3276600" y="3319463"/>
          <p14:tracePt t="55029" x="3262313" y="3281363"/>
          <p14:tracePt t="55046" x="3262313" y="3252788"/>
          <p14:tracePt t="55063" x="3267075" y="3214688"/>
          <p14:tracePt t="55080" x="3295650" y="3171825"/>
          <p14:tracePt t="55096" x="3328988" y="3148013"/>
          <p14:tracePt t="55113" x="3367088" y="3124200"/>
          <p14:tracePt t="55129" x="3409950" y="3109913"/>
          <p14:tracePt t="55146" x="3462338" y="3105150"/>
          <p14:tracePt t="55163" x="3486150" y="3109913"/>
          <p14:tracePt t="55180" x="3509963" y="3119438"/>
          <p14:tracePt t="55196" x="3519488" y="3128963"/>
          <p14:tracePt t="55213" x="3538538" y="3152775"/>
          <p14:tracePt t="55229" x="3552825" y="3186113"/>
          <p14:tracePt t="55246" x="3557588" y="3214688"/>
          <p14:tracePt t="55263" x="3562350" y="3252788"/>
          <p14:tracePt t="55279" x="3562350" y="3276600"/>
          <p14:tracePt t="55296" x="3562350" y="3295650"/>
          <p14:tracePt t="55313" x="3562350" y="3309938"/>
          <p14:tracePt t="55329" x="3562350" y="3324225"/>
          <p14:tracePt t="55346" x="3562350" y="3343275"/>
          <p14:tracePt t="55363" x="3562350" y="3348038"/>
          <p14:tracePt t="55379" x="3562350" y="3352800"/>
          <p14:tracePt t="55396" x="3562350" y="3362325"/>
          <p14:tracePt t="55432" x="3562350" y="3367088"/>
          <p14:tracePt t="55446" x="3557588" y="3376613"/>
          <p14:tracePt t="55463" x="3548063" y="3390900"/>
          <p14:tracePt t="55479" x="3533775" y="3400425"/>
          <p14:tracePt t="55496" x="3509963" y="3424238"/>
          <p14:tracePt t="55513" x="3452813" y="3462338"/>
          <p14:tracePt t="55529" x="3414713" y="3471863"/>
          <p14:tracePt t="55546" x="3381375" y="3476625"/>
          <p14:tracePt t="55563" x="3348038" y="3471863"/>
          <p14:tracePt t="55579" x="3319463" y="3414713"/>
          <p14:tracePt t="55596" x="3300413" y="3362325"/>
          <p14:tracePt t="55613" x="3290888" y="3300413"/>
          <p14:tracePt t="55631" x="3295650" y="3214688"/>
          <p14:tracePt t="55646" x="3309938" y="3181350"/>
          <p14:tracePt t="55663" x="3324225" y="3143250"/>
          <p14:tracePt t="55679" x="3343275" y="3119438"/>
          <p14:tracePt t="55696" x="3386138" y="3081338"/>
          <p14:tracePt t="55713" x="3414713" y="3071813"/>
          <p14:tracePt t="55729" x="3443288" y="3067050"/>
          <p14:tracePt t="55746" x="3476625" y="3067050"/>
          <p14:tracePt t="55763" x="3543300" y="3105150"/>
          <p14:tracePt t="55779" x="3581400" y="3128963"/>
          <p14:tracePt t="55796" x="3609975" y="3148013"/>
          <p14:tracePt t="55813" x="3629025" y="3162300"/>
          <p14:tracePt t="55829" x="3648075" y="3186113"/>
          <p14:tracePt t="55846" x="3652838" y="3200400"/>
          <p14:tracePt t="55863" x="3662363" y="3224213"/>
          <p14:tracePt t="55880" x="3662363" y="3248025"/>
          <p14:tracePt t="55896" x="3662363" y="3257550"/>
          <p14:tracePt t="55913" x="3662363" y="3276600"/>
          <p14:tracePt t="55929" x="3657600" y="3290888"/>
          <p14:tracePt t="55946" x="3648075" y="3305175"/>
          <p14:tracePt t="55963" x="3643313" y="3314700"/>
          <p14:tracePt t="55979" x="3629025" y="3328988"/>
          <p14:tracePt t="55996" x="3614738" y="3338513"/>
          <p14:tracePt t="56013" x="3595688" y="3357563"/>
          <p14:tracePt t="56029" x="3586163" y="3367088"/>
          <p14:tracePt t="56046" x="3571875" y="3381375"/>
          <p14:tracePt t="56063" x="3562350" y="3390900"/>
          <p14:tracePt t="56079" x="3557588" y="3395663"/>
          <p14:tracePt t="56096" x="3548063" y="3395663"/>
          <p14:tracePt t="56113" x="3538538" y="3395663"/>
          <p14:tracePt t="56129" x="3519488" y="3395663"/>
          <p14:tracePt t="56146" x="3509963" y="3390900"/>
          <p14:tracePt t="56162" x="3495675" y="3386138"/>
          <p14:tracePt t="56179" x="3476625" y="3367088"/>
          <p14:tracePt t="56196" x="3457575" y="3352800"/>
          <p14:tracePt t="56213" x="3443288" y="3338513"/>
          <p14:tracePt t="56229" x="3429000" y="3324225"/>
          <p14:tracePt t="56246" x="3405188" y="3286125"/>
          <p14:tracePt t="56263" x="3390900" y="3267075"/>
          <p14:tracePt t="56279" x="3381375" y="3248025"/>
          <p14:tracePt t="56296" x="3376613" y="3214688"/>
          <p14:tracePt t="56313" x="3371850" y="3148013"/>
          <p14:tracePt t="56329" x="3371850" y="3105150"/>
          <p14:tracePt t="56346" x="3386138" y="3057525"/>
          <p14:tracePt t="56362" x="3395663" y="3024188"/>
          <p14:tracePt t="56379" x="3419475" y="2990850"/>
          <p14:tracePt t="56396" x="3438525" y="2971800"/>
          <p14:tracePt t="56413" x="3467100" y="2957513"/>
          <p14:tracePt t="56429" x="3495675" y="2952750"/>
          <p14:tracePt t="56446" x="3529013" y="2962275"/>
          <p14:tracePt t="56462" x="3552825" y="2976563"/>
          <p14:tracePt t="56479" x="3576638" y="3000375"/>
          <p14:tracePt t="56496" x="3600450" y="3048000"/>
          <p14:tracePt t="56512" x="3619500" y="3081338"/>
          <p14:tracePt t="56529" x="3629025" y="3100388"/>
          <p14:tracePt t="56546" x="3633788" y="3124200"/>
          <p14:tracePt t="56563" x="3643313" y="3148013"/>
          <p14:tracePt t="56579" x="3657600" y="3162300"/>
          <p14:tracePt t="56596" x="3662363" y="3176588"/>
          <p14:tracePt t="56612" x="3662363" y="3186113"/>
          <p14:tracePt t="56629" x="3667125" y="3219450"/>
          <p14:tracePt t="56646" x="3667125" y="3238500"/>
          <p14:tracePt t="56662" x="3667125" y="3257550"/>
          <p14:tracePt t="56679" x="3667125" y="3281363"/>
          <p14:tracePt t="56696" x="3667125" y="3290888"/>
          <p14:tracePt t="56713" x="3667125" y="3295650"/>
          <p14:tracePt t="56729" x="3667125" y="3300413"/>
          <p14:tracePt t="56746" x="3667125" y="3309938"/>
          <p14:tracePt t="56762" x="3667125" y="3324225"/>
          <p14:tracePt t="56779" x="3667125" y="3338513"/>
          <p14:tracePt t="56796" x="3657600" y="3352800"/>
          <p14:tracePt t="56812" x="3633788" y="3376613"/>
          <p14:tracePt t="56829" x="3609975" y="3386138"/>
          <p14:tracePt t="56846" x="3586163" y="3405188"/>
          <p14:tracePt t="56863" x="3548063" y="3433763"/>
          <p14:tracePt t="56879" x="3514725" y="3448050"/>
          <p14:tracePt t="56896" x="3486150" y="3457575"/>
          <p14:tracePt t="56912" x="3457575" y="3462338"/>
          <p14:tracePt t="56929" x="3419475" y="3462338"/>
          <p14:tracePt t="56946" x="3395663" y="3462338"/>
          <p14:tracePt t="56962" x="3376613" y="3457575"/>
          <p14:tracePt t="56979" x="3352800" y="3438525"/>
          <p14:tracePt t="56996" x="3314700" y="3395663"/>
          <p14:tracePt t="57012" x="3295650" y="3343275"/>
          <p14:tracePt t="57029" x="3281363" y="3281363"/>
          <p14:tracePt t="57046" x="3276600" y="3176588"/>
          <p14:tracePt t="57062" x="3286125" y="3105150"/>
          <p14:tracePt t="57080" x="3300413" y="3014663"/>
          <p14:tracePt t="57096" x="3314700" y="2967038"/>
          <p14:tracePt t="57112" x="3338513" y="2919413"/>
          <p14:tracePt t="57129" x="3367088" y="2895600"/>
          <p14:tracePt t="57146" x="3395663" y="2876550"/>
          <p14:tracePt t="57162" x="3429000" y="2871788"/>
          <p14:tracePt t="57179" x="3476625" y="2881313"/>
          <p14:tracePt t="57196" x="3505200" y="2895600"/>
          <p14:tracePt t="57213" x="3538538" y="2933700"/>
          <p14:tracePt t="57230" x="3567113" y="2986088"/>
          <p14:tracePt t="57246" x="3576638" y="3019425"/>
          <p14:tracePt t="57262" x="3586163" y="3048000"/>
          <p14:tracePt t="57279" x="3586163" y="3076575"/>
          <p14:tracePt t="57296" x="3581400" y="3138488"/>
          <p14:tracePt t="57313" x="3576638" y="3190875"/>
          <p14:tracePt t="57329" x="3571875" y="3233738"/>
          <p14:tracePt t="57346" x="3567113" y="3262313"/>
          <p14:tracePt t="57362" x="3567113" y="3286125"/>
          <p14:tracePt t="57379" x="3567113" y="3290888"/>
          <p14:tracePt t="57396" x="3567113" y="3295650"/>
          <p14:tracePt t="57412" x="3567113" y="3305175"/>
          <p14:tracePt t="57751" x="3567113" y="3309938"/>
          <p14:tracePt t="57758" x="3562350" y="3314700"/>
          <p14:tracePt t="57766" x="3552825" y="3328988"/>
          <p14:tracePt t="57781" x="3543300" y="3338513"/>
          <p14:tracePt t="57796" x="3533775" y="3357563"/>
          <p14:tracePt t="57812" x="3514725" y="3381375"/>
          <p14:tracePt t="57846" x="3486150" y="3429000"/>
          <p14:tracePt t="57879" x="3448050" y="3471863"/>
          <p14:tracePt t="57896" x="3443288" y="3481388"/>
          <p14:tracePt t="57912" x="3433763" y="3486150"/>
          <p14:tracePt t="57929" x="3424238" y="3486150"/>
          <p14:tracePt t="57946" x="3414713" y="3486150"/>
          <p14:tracePt t="57962" x="3390900" y="3467100"/>
          <p14:tracePt t="57964" x="3381375" y="3452813"/>
          <p14:tracePt t="57979" x="3352800" y="3424238"/>
          <p14:tracePt t="57996" x="3314700" y="3386138"/>
          <p14:tracePt t="58013" x="3290888" y="3338513"/>
          <p14:tracePt t="58029" x="3252788" y="3238500"/>
          <p14:tracePt t="58046" x="3243263" y="3186113"/>
          <p14:tracePt t="58062" x="3233738" y="3133725"/>
          <p14:tracePt t="58079" x="3233738" y="3100388"/>
          <p14:tracePt t="58097" x="3243263" y="3052763"/>
          <p14:tracePt t="58113" x="3248025" y="3024188"/>
          <p14:tracePt t="58130" x="3267075" y="3000375"/>
          <p14:tracePt t="58146" x="3276600" y="2971800"/>
          <p14:tracePt t="58163" x="3314700" y="2928938"/>
          <p14:tracePt t="58179" x="3333750" y="2905125"/>
          <p14:tracePt t="58196" x="3348038" y="2886075"/>
          <p14:tracePt t="58212" x="3371850" y="2871788"/>
          <p14:tracePt t="58229" x="3409950" y="2871788"/>
          <p14:tracePt t="58246" x="3443288" y="2876550"/>
          <p14:tracePt t="58262" x="3486150" y="2905125"/>
          <p14:tracePt t="58279" x="3543300" y="2933700"/>
          <p14:tracePt t="58296" x="3567113" y="2952750"/>
          <p14:tracePt t="58312" x="3586163" y="2962275"/>
          <p14:tracePt t="58329" x="3600450" y="2981325"/>
          <p14:tracePt t="58346" x="3619500" y="3014663"/>
          <p14:tracePt t="58362" x="3633788" y="3048000"/>
          <p14:tracePt t="58380" x="3633788" y="3090863"/>
          <p14:tracePt t="58397" x="3629025" y="3133725"/>
          <p14:tracePt t="58413" x="3619500" y="3181350"/>
          <p14:tracePt t="58430" x="3600450" y="3219450"/>
          <p14:tracePt t="58446" x="3590925" y="3243263"/>
          <p14:tracePt t="58463" x="3567113" y="3276600"/>
          <p14:tracePt t="58479" x="3552825" y="3300413"/>
          <p14:tracePt t="58496" x="3543300" y="3309938"/>
          <p14:tracePt t="58512" x="3524250" y="3324225"/>
          <p14:tracePt t="58529" x="3486150" y="3343275"/>
          <p14:tracePt t="58546" x="3467100" y="3352800"/>
          <p14:tracePt t="58562" x="3443288" y="3352800"/>
          <p14:tracePt t="58579" x="3419475" y="3348038"/>
          <p14:tracePt t="58596" x="3386138" y="3309938"/>
          <p14:tracePt t="58612" x="3348038" y="3228975"/>
          <p14:tracePt t="58629" x="3309938" y="3143250"/>
          <p14:tracePt t="58646" x="3290888" y="3067050"/>
          <p14:tracePt t="58662" x="3281363" y="3019425"/>
          <p14:tracePt t="58679" x="3286125" y="2976563"/>
          <p14:tracePt t="58696" x="3295650" y="2943225"/>
          <p14:tracePt t="58712" x="3319463" y="2895600"/>
          <p14:tracePt t="58729" x="3338513" y="2876550"/>
          <p14:tracePt t="58746" x="3348038" y="2862263"/>
          <p14:tracePt t="58762" x="3367088" y="2852738"/>
          <p14:tracePt t="58779" x="3409950" y="2867025"/>
          <p14:tracePt t="58796" x="3433763" y="2886075"/>
          <p14:tracePt t="58813" x="3457575" y="2914650"/>
          <p14:tracePt t="58829" x="3486150" y="2962275"/>
          <p14:tracePt t="58846" x="3505200" y="3071813"/>
          <p14:tracePt t="58862" x="3505200" y="3119438"/>
          <p14:tracePt t="58879" x="3495675" y="3171825"/>
          <p14:tracePt t="58896" x="3471863" y="3214688"/>
          <p14:tracePt t="58912" x="3467100" y="3228975"/>
          <p14:tracePt t="58929" x="3462338" y="3233738"/>
          <p14:tracePt t="58946" x="3462338" y="3238500"/>
          <p14:tracePt t="59359" x="3514725" y="3262313"/>
          <p14:tracePt t="59367" x="3605213" y="3300413"/>
          <p14:tracePt t="59379" x="3700463" y="3357563"/>
          <p14:tracePt t="59396" x="3971925" y="3476625"/>
          <p14:tracePt t="59413" x="4124325" y="3529013"/>
          <p14:tracePt t="59446" x="4424363" y="3609975"/>
          <p14:tracePt t="59479" x="4552950" y="3643313"/>
          <p14:tracePt t="59496" x="4581525" y="3643313"/>
          <p14:tracePt t="59512" x="4600575" y="3643313"/>
          <p14:tracePt t="59529" x="4614863" y="3643313"/>
          <p14:tracePt t="59546" x="4629150" y="3643313"/>
          <p14:tracePt t="59562" x="4638675" y="3643313"/>
          <p14:tracePt t="59579" x="4672013" y="3643313"/>
          <p14:tracePt t="59596" x="4691063" y="3643313"/>
          <p14:tracePt t="59612" x="4714875" y="3643313"/>
          <p14:tracePt t="59629" x="4733925" y="3643313"/>
          <p14:tracePt t="59646" x="4752975" y="3643313"/>
          <p14:tracePt t="59662" x="4776788" y="3643313"/>
          <p14:tracePt t="59679" x="4810125" y="3643313"/>
          <p14:tracePt t="59696" x="4857750" y="3643313"/>
          <p14:tracePt t="59712" x="4891088" y="3643313"/>
          <p14:tracePt t="59729" x="4919663" y="3643313"/>
          <p14:tracePt t="59746" x="4948238" y="3643313"/>
          <p14:tracePt t="59762" x="4981575" y="3643313"/>
          <p14:tracePt t="59779" x="5005388" y="3643313"/>
          <p14:tracePt t="59796" x="5038725" y="3643313"/>
          <p14:tracePt t="59812" x="5067300" y="3643313"/>
          <p14:tracePt t="59829" x="5119688" y="3643313"/>
          <p14:tracePt t="59846" x="5157788" y="3643313"/>
          <p14:tracePt t="59862" x="5186363" y="3643313"/>
          <p14:tracePt t="59879" x="5219700" y="3629025"/>
          <p14:tracePt t="59896" x="5238750" y="3624263"/>
          <p14:tracePt t="59912" x="5257800" y="3614738"/>
          <p14:tracePt t="59929" x="5276850" y="3605213"/>
          <p14:tracePt t="59946" x="5291138" y="3595688"/>
          <p14:tracePt t="59962" x="5295900" y="3586163"/>
          <p14:tracePt t="59980" x="5310188" y="3567113"/>
          <p14:tracePt t="59996" x="5314950" y="3548063"/>
          <p14:tracePt t="60012" x="5319713" y="3486150"/>
          <p14:tracePt t="60029" x="5319713" y="3443288"/>
          <p14:tracePt t="60046" x="5310188" y="3400425"/>
          <p14:tracePt t="60063" x="5295900" y="3357563"/>
          <p14:tracePt t="60079" x="5276850" y="3333750"/>
          <p14:tracePt t="60096" x="5267325" y="3319463"/>
          <p14:tracePt t="60112" x="5243513" y="3309938"/>
          <p14:tracePt t="60129" x="5200650" y="3286125"/>
          <p14:tracePt t="60146" x="5157788" y="3286125"/>
          <p14:tracePt t="60162" x="5129213" y="3286125"/>
          <p14:tracePt t="60179" x="5100638" y="3286125"/>
          <p14:tracePt t="60195" x="5062538" y="3295650"/>
          <p14:tracePt t="60212" x="5038725" y="3305175"/>
          <p14:tracePt t="60229" x="5014913" y="3314700"/>
          <p14:tracePt t="60246" x="4976813" y="3343275"/>
          <p14:tracePt t="60262" x="4943475" y="3376613"/>
          <p14:tracePt t="60279" x="4910138" y="3424238"/>
          <p14:tracePt t="60296" x="4891088" y="3452813"/>
          <p14:tracePt t="60312" x="4876800" y="3486150"/>
          <p14:tracePt t="60329" x="4867275" y="3495675"/>
          <p14:tracePt t="60346" x="4867275" y="3505200"/>
          <p14:tracePt t="60362" x="4867275" y="3519488"/>
          <p14:tracePt t="60379" x="4872038" y="3548063"/>
          <p14:tracePt t="60396" x="4881563" y="3571875"/>
          <p14:tracePt t="60412" x="4900613" y="3595688"/>
          <p14:tracePt t="60429" x="4929188" y="3624263"/>
          <p14:tracePt t="60445" x="4957763" y="3638550"/>
          <p14:tracePt t="60462" x="4991100" y="3657600"/>
          <p14:tracePt t="60479" x="5033963" y="3671888"/>
          <p14:tracePt t="60496" x="5105400" y="3695700"/>
          <p14:tracePt t="60512" x="5153025" y="3700463"/>
          <p14:tracePt t="60529" x="5191125" y="3700463"/>
          <p14:tracePt t="60546" x="5224463" y="3700463"/>
          <p14:tracePt t="60562" x="5272088" y="3695700"/>
          <p14:tracePt t="60579" x="5295900" y="3690938"/>
          <p14:tracePt t="60596" x="5319713" y="3671888"/>
          <p14:tracePt t="60612" x="5334000" y="3652838"/>
          <p14:tracePt t="60629" x="5357813" y="3633788"/>
          <p14:tracePt t="60646" x="5362575" y="3619500"/>
          <p14:tracePt t="60662" x="5367338" y="3590925"/>
          <p14:tracePt t="60679" x="5367338" y="3509963"/>
          <p14:tracePt t="60695" x="5343525" y="3457575"/>
          <p14:tracePt t="60712" x="5324475" y="3414713"/>
          <p14:tracePt t="60729" x="5295900" y="3376613"/>
          <p14:tracePt t="60746" x="5200650" y="3333750"/>
          <p14:tracePt t="60762" x="5129213" y="3309938"/>
          <p14:tracePt t="60779" x="5067300" y="3305175"/>
          <p14:tracePt t="60799" x="5014913" y="3305175"/>
          <p14:tracePt t="60812" x="4991100" y="3305175"/>
          <p14:tracePt t="60830" x="4967288" y="3309938"/>
          <p14:tracePt t="60846" x="4953000" y="3319463"/>
          <p14:tracePt t="60863" x="4919663" y="3362325"/>
          <p14:tracePt t="60879" x="4900613" y="3400425"/>
          <p14:tracePt t="60896" x="4886325" y="3429000"/>
          <p14:tracePt t="60912" x="4881563" y="3467100"/>
          <p14:tracePt t="60929" x="4881563" y="3509963"/>
          <p14:tracePt t="60946" x="4891088" y="3543300"/>
          <p14:tracePt t="60962" x="4905375" y="3562350"/>
          <p14:tracePt t="60979" x="4919663" y="3586163"/>
          <p14:tracePt t="60996" x="4953000" y="3609975"/>
          <p14:tracePt t="61012" x="4991100" y="3614738"/>
          <p14:tracePt t="61029" x="5024438" y="3614738"/>
          <p14:tracePt t="61046" x="5100638" y="3600450"/>
          <p14:tracePt t="61062" x="5148263" y="3576638"/>
          <p14:tracePt t="61079" x="5176838" y="3557588"/>
          <p14:tracePt t="61096" x="5200650" y="3548063"/>
          <p14:tracePt t="61112" x="5219700" y="3524250"/>
          <p14:tracePt t="61129" x="5229225" y="3514725"/>
          <p14:tracePt t="61145" x="5233988" y="3505200"/>
          <p14:tracePt t="61162" x="5233988" y="3495675"/>
          <p14:tracePt t="61179" x="5214938" y="3467100"/>
          <p14:tracePt t="61195" x="5191125" y="3438525"/>
          <p14:tracePt t="61212" x="5143500" y="3405188"/>
          <p14:tracePt t="61229" x="5072063" y="3371850"/>
          <p14:tracePt t="61245" x="5033963" y="3357563"/>
          <p14:tracePt t="61262" x="5005388" y="3348038"/>
          <p14:tracePt t="61279" x="4991100" y="3348038"/>
          <p14:tracePt t="61296" x="4981575" y="3348038"/>
          <p14:tracePt t="61312" x="4976813" y="3348038"/>
          <p14:tracePt t="61329" x="4972050" y="3348038"/>
          <p14:tracePt t="61377" x="4967288" y="3348038"/>
          <p14:tracePt t="61598" x="4914900" y="3471863"/>
          <p14:tracePt t="61605" x="4800600" y="3709988"/>
          <p14:tracePt t="61612" x="4724400" y="3843338"/>
          <p14:tracePt t="61629" x="4600575" y="4029075"/>
          <p14:tracePt t="61646" x="4486275" y="4233863"/>
          <p14:tracePt t="61662" x="4352925" y="4438650"/>
          <p14:tracePt t="61679" x="4300538" y="4505325"/>
          <p14:tracePt t="61695" x="4248150" y="4567238"/>
          <p14:tracePt t="61712" x="4214813" y="4600575"/>
          <p14:tracePt t="61729" x="4181475" y="4633913"/>
          <p14:tracePt t="61746" x="4171950" y="4643438"/>
          <p14:tracePt t="61762" x="4167188" y="4648200"/>
          <p14:tracePt t="61779" x="4157663" y="4657725"/>
          <p14:tracePt t="61795" x="4143375" y="4676775"/>
          <p14:tracePt t="61812" x="4138613" y="4681538"/>
          <p14:tracePt t="61829" x="4133850" y="4686300"/>
          <p14:tracePt t="61846" x="4124325" y="4705350"/>
          <p14:tracePt t="61862" x="4114800" y="4719638"/>
          <p14:tracePt t="61879" x="4100513" y="4733925"/>
          <p14:tracePt t="61896" x="4090988" y="4752975"/>
          <p14:tracePt t="61912" x="4071938" y="4776788"/>
          <p14:tracePt t="61929" x="4052888" y="4786313"/>
          <p14:tracePt t="61946" x="4043363" y="4795838"/>
          <p14:tracePt t="61962" x="4038600" y="4800600"/>
          <p14:tracePt t="61964" x="4033838" y="4805363"/>
          <p14:tracePt t="61979" x="4029075" y="4805363"/>
          <p14:tracePt t="61996" x="4019550" y="4810125"/>
          <p14:tracePt t="62012" x="4014788" y="4814888"/>
          <p14:tracePt t="62030" x="4005263" y="4824413"/>
          <p14:tracePt t="62045" x="3995738" y="4833938"/>
          <p14:tracePt t="62062" x="3986213" y="4848225"/>
          <p14:tracePt t="62079" x="3971925" y="4857750"/>
          <p14:tracePt t="62096" x="3952875" y="4867275"/>
          <p14:tracePt t="62112" x="3943350" y="4876800"/>
          <p14:tracePt t="62129" x="3933825" y="4881563"/>
          <p14:tracePt t="62146" x="3919538" y="4886325"/>
          <p14:tracePt t="62162" x="3900488" y="4895850"/>
          <p14:tracePt t="62179" x="3876675" y="4905375"/>
          <p14:tracePt t="62195" x="3848100" y="4914900"/>
          <p14:tracePt t="62212" x="3819525" y="4919663"/>
          <p14:tracePt t="62229" x="3786188" y="4929188"/>
          <p14:tracePt t="62246" x="3748088" y="4929188"/>
          <p14:tracePt t="62262" x="3709988" y="4943475"/>
          <p14:tracePt t="62279" x="3652838" y="4943475"/>
          <p14:tracePt t="62295" x="3614738" y="4943475"/>
          <p14:tracePt t="62312" x="3571875" y="4943475"/>
          <p14:tracePt t="62329" x="3543300" y="4943475"/>
          <p14:tracePt t="62345" x="3500438" y="4943475"/>
          <p14:tracePt t="62362" x="3462338" y="4943475"/>
          <p14:tracePt t="62379" x="3433763" y="4938713"/>
          <p14:tracePt t="62396" x="3405188" y="4933950"/>
          <p14:tracePt t="62412" x="3362325" y="4914900"/>
          <p14:tracePt t="62429" x="3348038" y="4900613"/>
          <p14:tracePt t="62447" x="3328988" y="4862513"/>
          <p14:tracePt t="62462" x="3314700" y="4757738"/>
          <p14:tracePt t="62479" x="3319463" y="4695825"/>
          <p14:tracePt t="62495" x="3328988" y="4657725"/>
          <p14:tracePt t="62512" x="3352800" y="4633913"/>
          <p14:tracePt t="62529" x="3429000" y="4591050"/>
          <p14:tracePt t="62545" x="3514725" y="4567238"/>
          <p14:tracePt t="62562" x="3586163" y="4567238"/>
          <p14:tracePt t="62579" x="3633788" y="4567238"/>
          <p14:tracePt t="62595" x="3709988" y="4581525"/>
          <p14:tracePt t="62612" x="3748088" y="4610100"/>
          <p14:tracePt t="62629" x="3781425" y="4657725"/>
          <p14:tracePt t="62646" x="3824288" y="4724400"/>
          <p14:tracePt t="62662" x="3838575" y="4752975"/>
          <p14:tracePt t="62679" x="3848100" y="4776788"/>
          <p14:tracePt t="62695" x="3852863" y="4800600"/>
          <p14:tracePt t="62712" x="3857625" y="4829175"/>
          <p14:tracePt t="62729" x="3857625" y="4848225"/>
          <p14:tracePt t="62745" x="3857625" y="4862513"/>
          <p14:tracePt t="62762" x="3848100" y="4886325"/>
          <p14:tracePt t="62779" x="3824288" y="4905375"/>
          <p14:tracePt t="62795" x="3800475" y="4914900"/>
          <p14:tracePt t="62812" x="3771900" y="4933950"/>
          <p14:tracePt t="62829" x="3705225" y="4938713"/>
          <p14:tracePt t="62845" x="3633788" y="4938713"/>
          <p14:tracePt t="62862" x="3581400" y="4919663"/>
          <p14:tracePt t="62879" x="3529013" y="4905375"/>
          <p14:tracePt t="62896" x="3481388" y="4867275"/>
          <p14:tracePt t="62912" x="3462338" y="4814888"/>
          <p14:tracePt t="62929" x="3443288" y="4733925"/>
          <p14:tracePt t="62947" x="3448050" y="4643438"/>
          <p14:tracePt t="62962" x="3471863" y="4605338"/>
          <p14:tracePt t="62979" x="3495675" y="4581525"/>
          <p14:tracePt t="62996" x="3562350" y="4552950"/>
          <p14:tracePt t="63013" x="3667125" y="4533900"/>
          <p14:tracePt t="63029" x="3729038" y="4533900"/>
          <p14:tracePt t="63045" x="3786188" y="4538663"/>
          <p14:tracePt t="63063" x="3838575" y="4552950"/>
          <p14:tracePt t="63079" x="3881438" y="4572000"/>
          <p14:tracePt t="63095" x="3890963" y="4581525"/>
          <p14:tracePt t="63112" x="3895725" y="4586288"/>
          <p14:tracePt t="63129" x="3905250" y="4605338"/>
          <p14:tracePt t="63145" x="3910013" y="4667250"/>
          <p14:tracePt t="63162" x="3910013" y="4705350"/>
          <p14:tracePt t="63179" x="3900488" y="4733925"/>
          <p14:tracePt t="63195" x="3881438" y="4757738"/>
          <p14:tracePt t="63212" x="3857625" y="4786313"/>
          <p14:tracePt t="63229" x="3833813" y="4800600"/>
          <p14:tracePt t="63245" x="3805238" y="4814888"/>
          <p14:tracePt t="63262" x="3757613" y="4819650"/>
          <p14:tracePt t="63279" x="3729038" y="4819650"/>
          <p14:tracePt t="63295" x="3700463" y="4819650"/>
          <p14:tracePt t="63312" x="3676650" y="4800600"/>
          <p14:tracePt t="63329" x="3638550" y="4733925"/>
          <p14:tracePt t="63345" x="3624263" y="4652963"/>
          <p14:tracePt t="63362" x="3624263" y="4600575"/>
          <p14:tracePt t="63379" x="3643313" y="4562475"/>
          <p14:tracePt t="63395" x="3681413" y="4519613"/>
          <p14:tracePt t="63413" x="3724275" y="4500563"/>
          <p14:tracePt t="63431" x="3786188" y="4500563"/>
          <p14:tracePt t="63445" x="3824288" y="4524375"/>
          <p14:tracePt t="63463" x="3857625" y="4572000"/>
          <p14:tracePt t="63486" x="3886200" y="4681538"/>
          <p14:tracePt t="63498" x="3881438" y="4738688"/>
          <p14:tracePt t="63512" x="3871913" y="4781550"/>
          <p14:tracePt t="63529" x="3852863" y="4805363"/>
          <p14:tracePt t="63545" x="3843338" y="4829175"/>
          <p14:tracePt t="63562" x="3838575" y="4838700"/>
          <p14:tracePt t="63579" x="3833813" y="4848225"/>
          <p14:tracePt t="63909" x="3805238" y="4895850"/>
          <p14:tracePt t="63919" x="3781425" y="4948238"/>
          <p14:tracePt t="63929" x="3748088" y="5005388"/>
          <p14:tracePt t="63946" x="3676650" y="5114925"/>
          <p14:tracePt t="63962" x="3652838" y="5143500"/>
          <p14:tracePt t="63995" x="3624263" y="5181600"/>
          <p14:tracePt t="64029" x="3609975" y="5195888"/>
          <p14:tracePt t="64045" x="3600450" y="5205413"/>
          <p14:tracePt t="64062" x="3590925" y="5214938"/>
          <p14:tracePt t="64079" x="3586163" y="5219700"/>
          <p14:tracePt t="64095" x="3581400" y="5229225"/>
          <p14:tracePt t="64112" x="3571875" y="5243513"/>
          <p14:tracePt t="64129" x="3552825" y="5267325"/>
          <p14:tracePt t="64145" x="3538538" y="5291138"/>
          <p14:tracePt t="64162" x="3529013" y="5305425"/>
          <p14:tracePt t="64179" x="3519488" y="5310188"/>
          <p14:tracePt t="64195" x="3509963" y="5319713"/>
          <p14:tracePt t="64246" x="3505200" y="5319713"/>
          <p14:tracePt t="64253" x="3500438" y="5319713"/>
          <p14:tracePt t="64268" x="3495675" y="5324475"/>
          <p14:tracePt t="64279" x="3490913" y="5329238"/>
          <p14:tracePt t="64295" x="3481388" y="5334000"/>
          <p14:tracePt t="64312" x="3443288" y="5343525"/>
          <p14:tracePt t="64329" x="3405188" y="5353050"/>
          <p14:tracePt t="64345" x="3376613" y="5362575"/>
          <p14:tracePt t="64362" x="3348038" y="5367338"/>
          <p14:tracePt t="64379" x="3295650" y="5391150"/>
          <p14:tracePt t="64395" x="3262313" y="5410200"/>
          <p14:tracePt t="64412" x="3228975" y="5434013"/>
          <p14:tracePt t="64429" x="3167063" y="5467350"/>
          <p14:tracePt t="64445" x="3124200" y="5486400"/>
          <p14:tracePt t="64462" x="3071813" y="5500688"/>
          <p14:tracePt t="64478" x="3043238" y="5500688"/>
          <p14:tracePt t="64495" x="3005138" y="5500688"/>
          <p14:tracePt t="64512" x="2995613" y="5500688"/>
          <p14:tracePt t="64529" x="2986088" y="5500688"/>
          <p14:tracePt t="64545" x="2981325" y="5495925"/>
          <p14:tracePt t="64562" x="2962275" y="5443538"/>
          <p14:tracePt t="64579" x="2962275" y="5410200"/>
          <p14:tracePt t="64595" x="2967038" y="5381625"/>
          <p14:tracePt t="64612" x="2990850" y="5334000"/>
          <p14:tracePt t="64629" x="3028950" y="5300663"/>
          <p14:tracePt t="64645" x="3076575" y="5276850"/>
          <p14:tracePt t="64662" x="3128963" y="5248275"/>
          <p14:tracePt t="64679" x="3238500" y="5224463"/>
          <p14:tracePt t="64695" x="3309938" y="5219700"/>
          <p14:tracePt t="64712" x="3357563" y="5219700"/>
          <p14:tracePt t="64729" x="3405188" y="5224463"/>
          <p14:tracePt t="64745" x="3452813" y="5238750"/>
          <p14:tracePt t="64762" x="3471863" y="5248275"/>
          <p14:tracePt t="64779" x="3495675" y="5257800"/>
          <p14:tracePt t="64795" x="3509963" y="5262563"/>
          <p14:tracePt t="64812" x="3524250" y="5272088"/>
          <p14:tracePt t="64829" x="3529013" y="5276850"/>
          <p14:tracePt t="64845" x="3533775" y="5276850"/>
          <p14:tracePt t="64862" x="3533775" y="5291138"/>
          <p14:tracePt t="64878" x="3529013" y="5305425"/>
          <p14:tracePt t="64895" x="3505200" y="5329238"/>
          <p14:tracePt t="64912" x="3448050" y="5362575"/>
          <p14:tracePt t="64928" x="3328988" y="5400675"/>
          <p14:tracePt t="64945" x="3267075" y="5410200"/>
          <p14:tracePt t="64962" x="3228975" y="5400675"/>
          <p14:tracePt t="64978" x="3190875" y="5376863"/>
          <p14:tracePt t="64995" x="3157538" y="5324475"/>
          <p14:tracePt t="65012" x="3143250" y="5272088"/>
          <p14:tracePt t="65028" x="3143250" y="5191125"/>
          <p14:tracePt t="65045" x="3167063" y="5081588"/>
          <p14:tracePt t="65062" x="3190875" y="5043488"/>
          <p14:tracePt t="65078" x="3228975" y="5010150"/>
          <p14:tracePt t="65095" x="3281363" y="5000625"/>
          <p14:tracePt t="65112" x="3357563" y="5005388"/>
          <p14:tracePt t="65129" x="3395663" y="5033963"/>
          <p14:tracePt t="65145" x="3419475" y="5057775"/>
          <p14:tracePt t="65162" x="3443288" y="5086350"/>
          <p14:tracePt t="65178" x="3471863" y="5143500"/>
          <p14:tracePt t="65195" x="3471863" y="5176838"/>
          <p14:tracePt t="65212" x="3467100" y="5219700"/>
          <p14:tracePt t="65229" x="3443288" y="5286375"/>
          <p14:tracePt t="65245" x="3424238" y="5319713"/>
          <p14:tracePt t="65262" x="3414713" y="5338763"/>
          <p14:tracePt t="65279" x="3405188" y="5353050"/>
          <p14:tracePt t="65295" x="3395663" y="5362575"/>
          <p14:tracePt t="65515" x="3371850" y="5419725"/>
          <p14:tracePt t="65523" x="3348038" y="5500688"/>
          <p14:tracePt t="65530" x="3319463" y="5567363"/>
          <p14:tracePt t="65545" x="3281363" y="5657850"/>
          <p14:tracePt t="65562" x="3252788" y="5700713"/>
          <p14:tracePt t="65578" x="3243263" y="5734050"/>
          <p14:tracePt t="65595" x="3228975" y="5748338"/>
          <p14:tracePt t="65612" x="3219450" y="5762625"/>
          <p14:tracePt t="65628" x="3219450" y="5767388"/>
          <p14:tracePt t="65645" x="3219450" y="5772150"/>
          <p14:tracePt t="65728" x="3219450" y="5776913"/>
          <p14:tracePt t="65743" x="3214688" y="5781675"/>
          <p14:tracePt t="65750" x="3209925" y="5781675"/>
          <p14:tracePt t="65762" x="3209925" y="5786438"/>
          <p14:tracePt t="65778" x="3190875" y="5791200"/>
          <p14:tracePt t="65795" x="3133725" y="5815013"/>
          <p14:tracePt t="65812" x="3076575" y="5838825"/>
          <p14:tracePt t="65829" x="2981325" y="5862638"/>
          <p14:tracePt t="65845" x="2847975" y="5900738"/>
          <p14:tracePt t="65862" x="2795588" y="5905500"/>
          <p14:tracePt t="65878" x="2752725" y="5919788"/>
          <p14:tracePt t="65895" x="2724150" y="5924550"/>
          <p14:tracePt t="65912" x="2676525" y="5929313"/>
          <p14:tracePt t="65929" x="2657475" y="5929313"/>
          <p14:tracePt t="65945" x="2628900" y="5929313"/>
          <p14:tracePt t="65962" x="2605088" y="5929313"/>
          <p14:tracePt t="65963" x="2600325" y="5924550"/>
          <p14:tracePt t="65978" x="2586038" y="5915025"/>
          <p14:tracePt t="65995" x="2566988" y="5891213"/>
          <p14:tracePt t="66012" x="2552700" y="5819775"/>
          <p14:tracePt t="66029" x="2547938" y="5662613"/>
          <p14:tracePt t="66045" x="2571750" y="5586413"/>
          <p14:tracePt t="66063" x="2590800" y="5543550"/>
          <p14:tracePt t="66079" x="2614613" y="5510213"/>
          <p14:tracePt t="66095" x="2657475" y="5481638"/>
          <p14:tracePt t="66112" x="2700338" y="5467350"/>
          <p14:tracePt t="66128" x="2752725" y="5472113"/>
          <p14:tracePt t="66145" x="2805113" y="5500688"/>
          <p14:tracePt t="66162" x="2881313" y="5605463"/>
          <p14:tracePt t="66178" x="2928938" y="5686425"/>
          <p14:tracePt t="66195" x="2957513" y="5729288"/>
          <p14:tracePt t="66212" x="2967038" y="5776913"/>
          <p14:tracePt t="66228" x="2967038" y="5800725"/>
          <p14:tracePt t="66245" x="2962275" y="5824538"/>
          <p14:tracePt t="66262" x="2943225" y="5853113"/>
          <p14:tracePt t="66279" x="2890838" y="5905500"/>
          <p14:tracePt t="66295" x="2838450" y="5938838"/>
          <p14:tracePt t="66312" x="2786063" y="5957888"/>
          <p14:tracePt t="66329" x="2733675" y="5962650"/>
          <p14:tracePt t="66345" x="2662238" y="5948363"/>
          <p14:tracePt t="66362" x="2633663" y="5924550"/>
          <p14:tracePt t="66379" x="2609850" y="5900738"/>
          <p14:tracePt t="66395" x="2586038" y="5829300"/>
          <p14:tracePt t="66412" x="2619375" y="5634038"/>
          <p14:tracePt t="66430" x="2647950" y="5548313"/>
          <p14:tracePt t="66445" x="2690813" y="5500688"/>
          <p14:tracePt t="66462" x="2814638" y="5448300"/>
          <p14:tracePt t="66478" x="2886075" y="5438775"/>
          <p14:tracePt t="66495" x="2938463" y="5448300"/>
          <p14:tracePt t="66512" x="2976563" y="5481638"/>
          <p14:tracePt t="66528" x="3019425" y="5581650"/>
          <p14:tracePt t="66545" x="3019425" y="5624513"/>
          <p14:tracePt t="66562" x="3014663" y="5672138"/>
          <p14:tracePt t="66578" x="2986088" y="5700713"/>
          <p14:tracePt t="66595" x="2928938" y="5753100"/>
          <p14:tracePt t="66612" x="2881313" y="5786438"/>
          <p14:tracePt t="66628" x="2843213" y="5805488"/>
          <p14:tracePt t="66646" x="2795588" y="5824538"/>
          <p14:tracePt t="66662" x="2786063" y="5824538"/>
          <p14:tracePt t="66679" x="2776538" y="5824538"/>
          <p14:tracePt t="66695" x="2771775" y="5824538"/>
          <p14:tracePt t="66712" x="2762250" y="5824538"/>
          <p14:tracePt t="67578" x="2724150" y="5772150"/>
          <p14:tracePt t="67586" x="2662238" y="5653088"/>
          <p14:tracePt t="67595" x="2586038" y="5519738"/>
          <p14:tracePt t="67612" x="2471738" y="5343525"/>
          <p14:tracePt t="67629" x="2281238" y="5033963"/>
          <p14:tracePt t="67645" x="2162175" y="4824413"/>
          <p14:tracePt t="67662" x="2076450" y="4700588"/>
          <p14:tracePt t="67695" x="1847850" y="4414838"/>
          <p14:tracePt t="67729" x="1728788" y="4291013"/>
          <p14:tracePt t="67745" x="1690688" y="4252913"/>
          <p14:tracePt t="67762" x="1652588" y="4219575"/>
          <p14:tracePt t="67778" x="1628775" y="4210050"/>
          <p14:tracePt t="67795" x="1619250" y="4191000"/>
          <p14:tracePt t="67812" x="1600200" y="4181475"/>
          <p14:tracePt t="67828" x="1585913" y="4176713"/>
          <p14:tracePt t="67845" x="1557338" y="4167188"/>
          <p14:tracePt t="67862" x="1519238" y="4157663"/>
          <p14:tracePt t="67878" x="1471613" y="4157663"/>
          <p14:tracePt t="67895" x="1438275" y="4157663"/>
          <p14:tracePt t="67912" x="1423988" y="4157663"/>
          <p14:tracePt t="67928" x="1414463" y="4157663"/>
          <p14:tracePt t="67945" x="1409700" y="4162425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738189" y="188914"/>
            <a:ext cx="8358187" cy="64801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public static void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printConstructors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Class&lt;?&gt; cl) { 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//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java.lang.reflect.Constructor</a:t>
            </a: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final Constructor&lt;?&gt;[] constructors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getDeclaredConstructors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for (final Constructor&lt;?&gt; constructor : constructors) {          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   " +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Modifier.toString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getModifiers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 " +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"(");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// print parameter types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final Class&lt;?&gt;[]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constructor.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getParameterTypes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for 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 = 0; j &lt;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parameterTypes.length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j++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 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if (j &gt; 0)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(", ");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[j].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}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(");");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}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19028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39"/>
    </mc:Choice>
    <mc:Fallback xmlns="">
      <p:transition spd="slow" advTm="42239"/>
    </mc:Fallback>
  </mc:AlternateContent>
  <p:extLst>
    <p:ext uri="{3A86A75C-4F4B-4683-9AE1-C65F6400EC91}">
      <p14:laserTraceLst xmlns:p14="http://schemas.microsoft.com/office/powerpoint/2010/main">
        <p14:tracePtLst>
          <p14:tracePt t="627" x="1476375" y="4100513"/>
          <p14:tracePt t="634" x="1571625" y="4033838"/>
          <p14:tracePt t="642" x="1666875" y="3971925"/>
          <p14:tracePt t="656" x="1852613" y="3857625"/>
          <p14:tracePt t="673" x="2038350" y="3748088"/>
          <p14:tracePt t="689" x="2162175" y="3648075"/>
          <p14:tracePt t="723" x="2390775" y="3495675"/>
          <p14:tracePt t="756" x="2481263" y="3424238"/>
          <p14:tracePt t="773" x="2500313" y="3400425"/>
          <p14:tracePt t="789" x="2505075" y="3395663"/>
          <p14:tracePt t="951" x="2624138" y="3286125"/>
          <p14:tracePt t="959" x="2852738" y="3114675"/>
          <p14:tracePt t="973" x="3405188" y="2814638"/>
          <p14:tracePt t="990" x="3948113" y="2566988"/>
          <p14:tracePt t="1006" x="4438650" y="2281238"/>
          <p14:tracePt t="1023" x="4848225" y="2057400"/>
          <p14:tracePt t="1040" x="5024438" y="1981200"/>
          <p14:tracePt t="1056" x="5119688" y="1943100"/>
          <p14:tracePt t="1072" x="5181600" y="1919288"/>
          <p14:tracePt t="1074" x="5200650" y="1914525"/>
          <p14:tracePt t="1089" x="5243513" y="1895475"/>
          <p14:tracePt t="1106" x="5291138" y="1885950"/>
          <p14:tracePt t="1123" x="5329238" y="1857375"/>
          <p14:tracePt t="1142" x="5381625" y="1800225"/>
          <p14:tracePt t="1156" x="5395913" y="1771650"/>
          <p14:tracePt t="1323" x="5476875" y="1647825"/>
          <p14:tracePt t="1330" x="5553075" y="1562100"/>
          <p14:tracePt t="1339" x="5624513" y="1481138"/>
          <p14:tracePt t="1356" x="5795963" y="1333500"/>
          <p14:tracePt t="1372" x="5948363" y="1223963"/>
          <p14:tracePt t="1389" x="6072188" y="1114425"/>
          <p14:tracePt t="1406" x="6110288" y="1085850"/>
          <p14:tracePt t="1423" x="6124575" y="1066800"/>
          <p14:tracePt t="1439" x="6134100" y="1057275"/>
          <p14:tracePt t="1456" x="6153150" y="1042988"/>
          <p14:tracePt t="1472" x="6167438" y="1028700"/>
          <p14:tracePt t="1489" x="6205538" y="995363"/>
          <p14:tracePt t="1506" x="6276975" y="947738"/>
          <p14:tracePt t="1522" x="6334125" y="914400"/>
          <p14:tracePt t="1539" x="6381750" y="885825"/>
          <p14:tracePt t="1556" x="6410325" y="866775"/>
          <p14:tracePt t="1573" x="6443663" y="847725"/>
          <p14:tracePt t="1589" x="6453188" y="838200"/>
          <p14:tracePt t="1606" x="6472238" y="819150"/>
          <p14:tracePt t="1622" x="6486525" y="804863"/>
          <p14:tracePt t="1639" x="6505575" y="785813"/>
          <p14:tracePt t="1656" x="6519863" y="747713"/>
          <p14:tracePt t="1673" x="6529388" y="719138"/>
          <p14:tracePt t="1689" x="6534150" y="690563"/>
          <p14:tracePt t="1706" x="6548438" y="642938"/>
          <p14:tracePt t="1722" x="6553200" y="633413"/>
          <p14:tracePt t="1739" x="6557963" y="623888"/>
          <p14:tracePt t="1756" x="6557963" y="614363"/>
          <p14:tracePt t="1772" x="6557963" y="609600"/>
          <p14:tracePt t="1845" x="6553200" y="609600"/>
          <p14:tracePt t="1852" x="6548438" y="609600"/>
          <p14:tracePt t="1869" x="6538913" y="619125"/>
          <p14:tracePt t="1879" x="6524625" y="623888"/>
          <p14:tracePt t="1889" x="6486525" y="642938"/>
          <p14:tracePt t="1906" x="6415088" y="657225"/>
          <p14:tracePt t="1922" x="6324600" y="657225"/>
          <p14:tracePt t="1940" x="6243638" y="638175"/>
          <p14:tracePt t="1956" x="6205538" y="609600"/>
          <p14:tracePt t="1972" x="6181725" y="595313"/>
          <p14:tracePt t="1989" x="6162675" y="576263"/>
          <p14:tracePt t="2006" x="6153150" y="566738"/>
          <p14:tracePt t="2022" x="6148388" y="561975"/>
          <p14:tracePt t="2039" x="6148388" y="557213"/>
          <p14:tracePt t="2056" x="6148388" y="547688"/>
          <p14:tracePt t="2072" x="6148388" y="542925"/>
          <p14:tracePt t="2314" x="6105525" y="542925"/>
          <p14:tracePt t="2321" x="6048375" y="542925"/>
          <p14:tracePt t="2329" x="6000750" y="538163"/>
          <p14:tracePt t="2356" x="5905500" y="523875"/>
          <p14:tracePt t="2389" x="5862638" y="504825"/>
          <p14:tracePt t="2406" x="5862638" y="500063"/>
          <p14:tracePt t="2422" x="5862638" y="490538"/>
          <p14:tracePt t="2439" x="5862638" y="476250"/>
          <p14:tracePt t="2456" x="5867400" y="466725"/>
          <p14:tracePt t="2473" x="5872163" y="461963"/>
          <p14:tracePt t="2489" x="5876925" y="452438"/>
          <p14:tracePt t="2542" x="5872163" y="457200"/>
          <p14:tracePt t="2550" x="5862638" y="461963"/>
          <p14:tracePt t="2557" x="5834063" y="476250"/>
          <p14:tracePt t="2572" x="5762625" y="500063"/>
          <p14:tracePt t="2589" x="5686425" y="519113"/>
          <p14:tracePt t="2606" x="5638800" y="528638"/>
          <p14:tracePt t="2622" x="5591175" y="523875"/>
          <p14:tracePt t="2639" x="5572125" y="514350"/>
          <p14:tracePt t="2656" x="5557838" y="481013"/>
          <p14:tracePt t="2672" x="5548313" y="428625"/>
          <p14:tracePt t="2689" x="5553075" y="366713"/>
          <p14:tracePt t="2706" x="5562600" y="352425"/>
          <p14:tracePt t="2722" x="5581650" y="342900"/>
          <p14:tracePt t="2739" x="5629275" y="338138"/>
          <p14:tracePt t="2756" x="5653088" y="347663"/>
          <p14:tracePt t="2772" x="5676900" y="366713"/>
          <p14:tracePt t="2789" x="5700713" y="400050"/>
          <p14:tracePt t="2806" x="5719763" y="433388"/>
          <p14:tracePt t="2822" x="5724525" y="452438"/>
          <p14:tracePt t="2839" x="5724525" y="461963"/>
          <p14:tracePt t="2856" x="5724525" y="485775"/>
          <p14:tracePt t="2872" x="5700713" y="514350"/>
          <p14:tracePt t="2889" x="5667375" y="533400"/>
          <p14:tracePt t="2906" x="5624513" y="552450"/>
          <p14:tracePt t="2923" x="5572125" y="552450"/>
          <p14:tracePt t="2939" x="5548313" y="552450"/>
          <p14:tracePt t="2956" x="5538788" y="547688"/>
          <p14:tracePt t="2973" x="5534025" y="533400"/>
          <p14:tracePt t="2989" x="5534025" y="509588"/>
          <p14:tracePt t="3006" x="5567363" y="476250"/>
          <p14:tracePt t="3022" x="5624513" y="442913"/>
          <p14:tracePt t="3039" x="5695950" y="428625"/>
          <p14:tracePt t="3056" x="5757863" y="423863"/>
          <p14:tracePt t="3072" x="5772150" y="423863"/>
          <p14:tracePt t="3089" x="5781675" y="423863"/>
          <p14:tracePt t="3106" x="5791200" y="423863"/>
          <p14:tracePt t="3144" x="5791200" y="428625"/>
          <p14:tracePt t="3156" x="5791200" y="433388"/>
          <p14:tracePt t="3172" x="5786438" y="438150"/>
          <p14:tracePt t="3679" x="5781675" y="438150"/>
          <p14:tracePt t="3803" x="5776913" y="438150"/>
          <p14:tracePt t="3818" x="5776913" y="442913"/>
          <p14:tracePt t="4061" x="5710238" y="442913"/>
          <p14:tracePt t="4068" x="5634038" y="442913"/>
          <p14:tracePt t="4075" x="5553075" y="452438"/>
          <p14:tracePt t="4089" x="5453063" y="452438"/>
          <p14:tracePt t="4106" x="5176838" y="452438"/>
          <p14:tracePt t="4122" x="5057775" y="452438"/>
          <p14:tracePt t="4156" x="4833938" y="471488"/>
          <p14:tracePt t="4190" x="4710113" y="509588"/>
          <p14:tracePt t="4206" x="4672013" y="519113"/>
          <p14:tracePt t="4222" x="4610100" y="533400"/>
          <p14:tracePt t="4239" x="4572000" y="552450"/>
          <p14:tracePt t="4256" x="4529138" y="566738"/>
          <p14:tracePt t="4273" x="4467225" y="585788"/>
          <p14:tracePt t="4289" x="4333875" y="623888"/>
          <p14:tracePt t="4306" x="4262438" y="638175"/>
          <p14:tracePt t="4322" x="4195763" y="661988"/>
          <p14:tracePt t="4339" x="4119563" y="671513"/>
          <p14:tracePt t="4356" x="4062413" y="671513"/>
          <p14:tracePt t="4372" x="3995738" y="671513"/>
          <p14:tracePt t="4389" x="3943350" y="671513"/>
          <p14:tracePt t="4406" x="3867150" y="666750"/>
          <p14:tracePt t="4422" x="3833813" y="657225"/>
          <p14:tracePt t="4439" x="3795713" y="652463"/>
          <p14:tracePt t="4456" x="3757613" y="638175"/>
          <p14:tracePt t="4472" x="3705225" y="633413"/>
          <p14:tracePt t="4489" x="3662363" y="619125"/>
          <p14:tracePt t="4506" x="3624263" y="619125"/>
          <p14:tracePt t="4522" x="3590925" y="609600"/>
          <p14:tracePt t="4539" x="3576638" y="609600"/>
          <p14:tracePt t="4556" x="3567113" y="609600"/>
          <p14:tracePt t="4572" x="3562350" y="609600"/>
          <p14:tracePt t="4589" x="3557588" y="609600"/>
          <p14:tracePt t="4605" x="3562350" y="604838"/>
          <p14:tracePt t="4622" x="3590925" y="600075"/>
          <p14:tracePt t="4639" x="3652838" y="595313"/>
          <p14:tracePt t="4656" x="3833813" y="576263"/>
          <p14:tracePt t="4672" x="3981450" y="552450"/>
          <p14:tracePt t="4689" x="4095750" y="533400"/>
          <p14:tracePt t="4706" x="4252913" y="519113"/>
          <p14:tracePt t="4722" x="4348163" y="528638"/>
          <p14:tracePt t="4739" x="4433888" y="552450"/>
          <p14:tracePt t="4756" x="4495800" y="571500"/>
          <p14:tracePt t="4772" x="4543425" y="585788"/>
          <p14:tracePt t="4789" x="4567238" y="595313"/>
          <p14:tracePt t="4805" x="4576763" y="595313"/>
          <p14:tracePt t="4822" x="4591050" y="600075"/>
          <p14:tracePt t="4839" x="4624388" y="609600"/>
          <p14:tracePt t="4855" x="4652963" y="614363"/>
          <p14:tracePt t="4872" x="4681538" y="614363"/>
          <p14:tracePt t="4889" x="4700588" y="614363"/>
          <p14:tracePt t="4906" x="4733925" y="614363"/>
          <p14:tracePt t="4922" x="4757738" y="614363"/>
          <p14:tracePt t="4939" x="4776788" y="614363"/>
          <p14:tracePt t="4956" x="4805363" y="614363"/>
          <p14:tracePt t="4972" x="4819650" y="614363"/>
          <p14:tracePt t="4989" x="4824413" y="614363"/>
          <p14:tracePt t="5005" x="4829175" y="614363"/>
          <p14:tracePt t="5022" x="4838700" y="614363"/>
          <p14:tracePt t="6336" x="4919663" y="614363"/>
          <p14:tracePt t="6343" x="5043488" y="604838"/>
          <p14:tracePt t="6356" x="5195888" y="604838"/>
          <p14:tracePt t="6372" x="5500688" y="604838"/>
          <p14:tracePt t="6389" x="5648325" y="604838"/>
          <p14:tracePt t="6405" x="5791200" y="595313"/>
          <p14:tracePt t="6422" x="5905500" y="595313"/>
          <p14:tracePt t="6455" x="6067425" y="595313"/>
          <p14:tracePt t="6491" x="6186488" y="590550"/>
          <p14:tracePt t="6506" x="6229350" y="581025"/>
          <p14:tracePt t="6522" x="6272213" y="571500"/>
          <p14:tracePt t="6539" x="6310313" y="561975"/>
          <p14:tracePt t="6556" x="6362700" y="552450"/>
          <p14:tracePt t="6572" x="6386513" y="547688"/>
          <p14:tracePt t="6589" x="6400800" y="547688"/>
          <p14:tracePt t="6605" x="6410325" y="542925"/>
          <p14:tracePt t="6622" x="6424613" y="538163"/>
          <p14:tracePt t="6639" x="6438900" y="533400"/>
          <p14:tracePt t="6655" x="6448425" y="528638"/>
          <p14:tracePt t="6672" x="6467475" y="528638"/>
          <p14:tracePt t="6689" x="6481763" y="528638"/>
          <p14:tracePt t="6705" x="6491288" y="528638"/>
          <p14:tracePt t="6791" x="6477000" y="528638"/>
          <p14:tracePt t="6799" x="6448425" y="528638"/>
          <p14:tracePt t="6806" x="6400800" y="528638"/>
          <p14:tracePt t="6822" x="6267450" y="519113"/>
          <p14:tracePt t="6839" x="6138863" y="500063"/>
          <p14:tracePt t="6856" x="6067425" y="481013"/>
          <p14:tracePt t="6872" x="6010275" y="466725"/>
          <p14:tracePt t="6889" x="6000750" y="457200"/>
          <p14:tracePt t="6905" x="5991225" y="457200"/>
          <p14:tracePt t="6922" x="5986463" y="452438"/>
          <p14:tracePt t="6939" x="5986463" y="442913"/>
          <p14:tracePt t="6955" x="5986463" y="438150"/>
          <p14:tracePt t="6989" x="5986463" y="433388"/>
          <p14:tracePt t="7006" x="5981700" y="428625"/>
          <p14:tracePt t="7022" x="5972175" y="428625"/>
          <p14:tracePt t="7039" x="5948363" y="433388"/>
          <p14:tracePt t="7055" x="5872163" y="461963"/>
          <p14:tracePt t="7072" x="5786438" y="490538"/>
          <p14:tracePt t="7089" x="5719763" y="523875"/>
          <p14:tracePt t="7105" x="5667375" y="547688"/>
          <p14:tracePt t="7122" x="5600700" y="576263"/>
          <p14:tracePt t="7139" x="5567363" y="585788"/>
          <p14:tracePt t="7156" x="5514975" y="600075"/>
          <p14:tracePt t="7172" x="5429250" y="614363"/>
          <p14:tracePt t="7189" x="5391150" y="614363"/>
          <p14:tracePt t="7205" x="5362575" y="595313"/>
          <p14:tracePt t="7222" x="5324475" y="519113"/>
          <p14:tracePt t="7239" x="5310188" y="366713"/>
          <p14:tracePt t="7255" x="5334000" y="261938"/>
          <p14:tracePt t="7273" x="5395913" y="152400"/>
          <p14:tracePt t="7289" x="5448300" y="85725"/>
          <p14:tracePt t="7305" x="5514975" y="28575"/>
          <p14:tracePt t="7322" x="5557838" y="23813"/>
          <p14:tracePt t="7339" x="5595938" y="23813"/>
          <p14:tracePt t="7355" x="5629275" y="42863"/>
          <p14:tracePt t="7372" x="5643563" y="66675"/>
          <p14:tracePt t="7389" x="5662613" y="90488"/>
          <p14:tracePt t="7405" x="5681663" y="128588"/>
          <p14:tracePt t="7422" x="5700713" y="166688"/>
          <p14:tracePt t="7439" x="5710238" y="180975"/>
          <p14:tracePt t="7455" x="5715000" y="190500"/>
          <p14:tracePt t="7472" x="5719763" y="195263"/>
          <p14:tracePt t="7489" x="5729288" y="228600"/>
          <p14:tracePt t="7505" x="5743575" y="280988"/>
          <p14:tracePt t="7522" x="5772150" y="357188"/>
          <p14:tracePt t="7539" x="5786438" y="419100"/>
          <p14:tracePt t="7555" x="5795963" y="442913"/>
          <p14:tracePt t="7572" x="5795963" y="457200"/>
          <p14:tracePt t="7589" x="5795963" y="466725"/>
          <p14:tracePt t="7605" x="5795963" y="476250"/>
          <p14:tracePt t="7908" x="5791200" y="528638"/>
          <p14:tracePt t="7915" x="5772150" y="590550"/>
          <p14:tracePt t="7922" x="5757863" y="638175"/>
          <p14:tracePt t="7939" x="5724525" y="723900"/>
          <p14:tracePt t="7956" x="5695950" y="800100"/>
          <p14:tracePt t="7972" x="5662613" y="938213"/>
          <p14:tracePt t="7989" x="5648325" y="1014413"/>
          <p14:tracePt t="8022" x="5629275" y="1100138"/>
          <p14:tracePt t="8055" x="5614988" y="1147763"/>
          <p14:tracePt t="8072" x="5605463" y="1171575"/>
          <p14:tracePt t="8089" x="5595938" y="1190625"/>
          <p14:tracePt t="8106" x="5586413" y="1223963"/>
          <p14:tracePt t="8122" x="5581650" y="1247775"/>
          <p14:tracePt t="8139" x="5572125" y="1257300"/>
          <p14:tracePt t="8155" x="5572125" y="1266825"/>
          <p14:tracePt t="8172" x="5572125" y="1276350"/>
          <p14:tracePt t="8189" x="5572125" y="1281113"/>
          <p14:tracePt t="8205" x="5572125" y="1290638"/>
          <p14:tracePt t="8222" x="5576888" y="1323975"/>
          <p14:tracePt t="8239" x="5586413" y="1347788"/>
          <p14:tracePt t="8255" x="5600700" y="1362075"/>
          <p14:tracePt t="8272" x="5610225" y="1366838"/>
          <p14:tracePt t="8289" x="5624513" y="1376363"/>
          <p14:tracePt t="8305" x="5634038" y="1376363"/>
          <p14:tracePt t="8322" x="5638800" y="1376363"/>
          <p14:tracePt t="8339" x="5648325" y="1376363"/>
          <p14:tracePt t="8355" x="5653088" y="1376363"/>
          <p14:tracePt t="8744" x="5686425" y="1376363"/>
          <p14:tracePt t="8751" x="5743575" y="1371600"/>
          <p14:tracePt t="8758" x="5800725" y="1362075"/>
          <p14:tracePt t="8772" x="5905500" y="1357313"/>
          <p14:tracePt t="8789" x="5986463" y="1347788"/>
          <p14:tracePt t="8805" x="6057900" y="1347788"/>
          <p14:tracePt t="8822" x="6115050" y="1347788"/>
          <p14:tracePt t="8855" x="6281738" y="1357313"/>
          <p14:tracePt t="8888" x="6410325" y="1371600"/>
          <p14:tracePt t="8905" x="6505575" y="1371600"/>
          <p14:tracePt t="8922" x="6553200" y="1371600"/>
          <p14:tracePt t="8939" x="6596063" y="1371600"/>
          <p14:tracePt t="8956" x="6672263" y="1371600"/>
          <p14:tracePt t="8972" x="6705600" y="1371600"/>
          <p14:tracePt t="8989" x="6743700" y="1371600"/>
          <p14:tracePt t="9005" x="6757988" y="1371600"/>
          <p14:tracePt t="9022" x="6767513" y="1366838"/>
          <p14:tracePt t="9257" x="6805613" y="1366838"/>
          <p14:tracePt t="9265" x="6862763" y="1357313"/>
          <p14:tracePt t="9272" x="6919913" y="1347788"/>
          <p14:tracePt t="9289" x="7000875" y="1347788"/>
          <p14:tracePt t="9305" x="7058025" y="1347788"/>
          <p14:tracePt t="9322" x="7110413" y="1347788"/>
          <p14:tracePt t="9338" x="7200900" y="1357313"/>
          <p14:tracePt t="9355" x="7253288" y="1357313"/>
          <p14:tracePt t="9372" x="7324725" y="1371600"/>
          <p14:tracePt t="9389" x="7419975" y="1376363"/>
          <p14:tracePt t="9405" x="7462838" y="1385888"/>
          <p14:tracePt t="9422" x="7510463" y="1385888"/>
          <p14:tracePt t="9438" x="7562850" y="1400175"/>
          <p14:tracePt t="9455" x="7629525" y="1400175"/>
          <p14:tracePt t="9472" x="7667625" y="1400175"/>
          <p14:tracePt t="9489" x="7700963" y="1404938"/>
          <p14:tracePt t="9505" x="7739063" y="1409700"/>
          <p14:tracePt t="9522" x="7786688" y="1409700"/>
          <p14:tracePt t="9539" x="7805738" y="1409700"/>
          <p14:tracePt t="9555" x="7829550" y="1409700"/>
          <p14:tracePt t="9572" x="7858125" y="1409700"/>
          <p14:tracePt t="9588" x="7881938" y="1409700"/>
          <p14:tracePt t="9605" x="7900988" y="1409700"/>
          <p14:tracePt t="9622" x="7924800" y="1409700"/>
          <p14:tracePt t="9639" x="7943850" y="1409700"/>
          <p14:tracePt t="9656" x="7958138" y="1409700"/>
          <p14:tracePt t="9672" x="7962900" y="1409700"/>
          <p14:tracePt t="9688" x="7972425" y="1409700"/>
          <p14:tracePt t="9705" x="7981950" y="1409700"/>
          <p14:tracePt t="9738" x="7986713" y="1409700"/>
          <p14:tracePt t="9756" x="7991475" y="1409700"/>
          <p14:tracePt t="9977" x="7996238" y="1409700"/>
          <p14:tracePt t="9984" x="8005763" y="1404938"/>
          <p14:tracePt t="9992" x="8010525" y="1404938"/>
          <p14:tracePt t="10007" x="8015288" y="1400175"/>
          <p14:tracePt t="10022" x="8024813" y="1400175"/>
          <p14:tracePt t="10039" x="8029575" y="1400175"/>
          <p14:tracePt t="10055" x="8034338" y="1395413"/>
          <p14:tracePt t="10072" x="8043863" y="1385888"/>
          <p14:tracePt t="10088" x="8053388" y="1376363"/>
          <p14:tracePt t="10105" x="8062913" y="1376363"/>
          <p14:tracePt t="10122" x="8072438" y="1366838"/>
          <p14:tracePt t="10138" x="8086725" y="1357313"/>
          <p14:tracePt t="10155" x="8091488" y="1352550"/>
          <p14:tracePt t="10172" x="8101013" y="1347788"/>
          <p14:tracePt t="10189" x="8110538" y="1347788"/>
          <p14:tracePt t="10278" x="8105775" y="1343025"/>
          <p14:tracePt t="10285" x="8096250" y="1338263"/>
          <p14:tracePt t="10292" x="8062913" y="1338263"/>
          <p14:tracePt t="10305" x="8005763" y="1338263"/>
          <p14:tracePt t="10322" x="7777163" y="1376363"/>
          <p14:tracePt t="10338" x="7567613" y="1404938"/>
          <p14:tracePt t="10355" x="7386638" y="1428750"/>
          <p14:tracePt t="10372" x="7172325" y="1438275"/>
          <p14:tracePt t="10389" x="7038975" y="1423988"/>
          <p14:tracePt t="10405" x="6900863" y="1409700"/>
          <p14:tracePt t="10422" x="6805613" y="1376363"/>
          <p14:tracePt t="10438" x="6681788" y="1328738"/>
          <p14:tracePt t="10455" x="6610350" y="1309688"/>
          <p14:tracePt t="10472" x="6524625" y="1285875"/>
          <p14:tracePt t="10488" x="6462713" y="1281113"/>
          <p14:tracePt t="10505" x="6386513" y="1257300"/>
          <p14:tracePt t="10522" x="6338888" y="1252538"/>
          <p14:tracePt t="10538" x="6286500" y="1247775"/>
          <p14:tracePt t="10555" x="6224588" y="1243013"/>
          <p14:tracePt t="10572" x="6196013" y="1243013"/>
          <p14:tracePt t="10588" x="6181725" y="1243013"/>
          <p14:tracePt t="10605" x="6176963" y="1243013"/>
          <p14:tracePt t="10638" x="6181725" y="1243013"/>
          <p14:tracePt t="10655" x="6262688" y="1233488"/>
          <p14:tracePt t="10672" x="6419850" y="1233488"/>
          <p14:tracePt t="10688" x="6638925" y="1233488"/>
          <p14:tracePt t="10705" x="6829425" y="1233488"/>
          <p14:tracePt t="10722" x="7015163" y="1233488"/>
          <p14:tracePt t="10739" x="7219950" y="1247775"/>
          <p14:tracePt t="10755" x="7334250" y="1252538"/>
          <p14:tracePt t="10772" x="7439025" y="1271588"/>
          <p14:tracePt t="10788" x="7496175" y="1276350"/>
          <p14:tracePt t="10805" x="7558088" y="1285875"/>
          <p14:tracePt t="10822" x="7581900" y="1285875"/>
          <p14:tracePt t="10838" x="7600950" y="1285875"/>
          <p14:tracePt t="10855" x="7624763" y="1285875"/>
          <p14:tracePt t="10872" x="7653338" y="1285875"/>
          <p14:tracePt t="10888" x="7677150" y="1285875"/>
          <p14:tracePt t="10905" x="7696200" y="1285875"/>
          <p14:tracePt t="10922" x="7720013" y="1285875"/>
          <p14:tracePt t="10938" x="7743825" y="1285875"/>
          <p14:tracePt t="10955" x="7762875" y="1285875"/>
          <p14:tracePt t="10972" x="7767638" y="1285875"/>
          <p14:tracePt t="10989" x="7800975" y="1285875"/>
          <p14:tracePt t="11005" x="7824788" y="1285875"/>
          <p14:tracePt t="11022" x="7839075" y="1285875"/>
          <p14:tracePt t="11038" x="7853363" y="1285875"/>
          <p14:tracePt t="11056" x="7872413" y="1285875"/>
          <p14:tracePt t="11072" x="7881938" y="1285875"/>
          <p14:tracePt t="11088" x="7896225" y="1285875"/>
          <p14:tracePt t="11105" x="7910513" y="1285875"/>
          <p14:tracePt t="11122" x="7929563" y="1285875"/>
          <p14:tracePt t="11139" x="7939088" y="1285875"/>
          <p14:tracePt t="11155" x="7953375" y="1285875"/>
          <p14:tracePt t="11172" x="7977188" y="1285875"/>
          <p14:tracePt t="11188" x="7991475" y="1285875"/>
          <p14:tracePt t="11205" x="8005763" y="1285875"/>
          <p14:tracePt t="11222" x="8020050" y="1281113"/>
          <p14:tracePt t="11238" x="8034338" y="1281113"/>
          <p14:tracePt t="11255" x="8039100" y="1281113"/>
          <p14:tracePt t="11272" x="8043863" y="1281113"/>
          <p14:tracePt t="11312" x="8039100" y="1281113"/>
          <p14:tracePt t="11322" x="8020050" y="1285875"/>
          <p14:tracePt t="11338" x="7929563" y="1309688"/>
          <p14:tracePt t="11355" x="7648575" y="1333500"/>
          <p14:tracePt t="11372" x="7448550" y="1343025"/>
          <p14:tracePt t="11388" x="7229475" y="1362075"/>
          <p14:tracePt t="11405" x="7038975" y="1357313"/>
          <p14:tracePt t="11422" x="6738938" y="1338263"/>
          <p14:tracePt t="11438" x="6572250" y="1314450"/>
          <p14:tracePt t="11455" x="6457950" y="1295400"/>
          <p14:tracePt t="11472" x="6338888" y="1281113"/>
          <p14:tracePt t="11488" x="6200775" y="1266825"/>
          <p14:tracePt t="11505" x="6129338" y="1252538"/>
          <p14:tracePt t="11522" x="6081713" y="1243013"/>
          <p14:tracePt t="11538" x="6043613" y="1243013"/>
          <p14:tracePt t="11555" x="6010275" y="1243013"/>
          <p14:tracePt t="11572" x="6000750" y="1243013"/>
          <p14:tracePt t="11620" x="6019800" y="1243013"/>
          <p14:tracePt t="11627" x="6081713" y="1243013"/>
          <p14:tracePt t="11638" x="6167438" y="1247775"/>
          <p14:tracePt t="11655" x="6386513" y="1276350"/>
          <p14:tracePt t="11672" x="6900863" y="1357313"/>
          <p14:tracePt t="11689" x="7181850" y="1366838"/>
          <p14:tracePt t="11705" x="7462838" y="1362075"/>
          <p14:tracePt t="11722" x="7686675" y="1343025"/>
          <p14:tracePt t="11738" x="7953375" y="1323975"/>
          <p14:tracePt t="11755" x="8067675" y="1319213"/>
          <p14:tracePt t="11772" x="8134350" y="1319213"/>
          <p14:tracePt t="11788" x="8215313" y="1319213"/>
          <p14:tracePt t="11805" x="8248650" y="1319213"/>
          <p14:tracePt t="11822" x="8272463" y="1319213"/>
          <p14:tracePt t="11838" x="8281988" y="1319213"/>
          <p14:tracePt t="11855" x="8296275" y="1319213"/>
          <p14:tracePt t="11872" x="8301038" y="1319213"/>
          <p14:tracePt t="11905" x="8296275" y="1323975"/>
          <p14:tracePt t="11922" x="8162925" y="1362075"/>
          <p14:tracePt t="11938" x="7796213" y="1404938"/>
          <p14:tracePt t="11955" x="7091363" y="1438275"/>
          <p14:tracePt t="11972" x="5910263" y="1466850"/>
          <p14:tracePt t="11989" x="5091113" y="1443038"/>
          <p14:tracePt t="12005" x="4443413" y="1381125"/>
          <p14:tracePt t="12022" x="4000500" y="1357313"/>
          <p14:tracePt t="12039" x="3533775" y="1333500"/>
          <p14:tracePt t="12055" x="3400425" y="1314450"/>
          <p14:tracePt t="12072" x="3338513" y="1304925"/>
          <p14:tracePt t="12088" x="3309938" y="1290638"/>
          <p14:tracePt t="12105" x="3286125" y="1285875"/>
          <p14:tracePt t="12368" x="3281363" y="1285875"/>
          <p14:tracePt t="12376" x="3276600" y="1281113"/>
          <p14:tracePt t="12388" x="3271838" y="1276350"/>
          <p14:tracePt t="12405" x="3267075" y="1271588"/>
          <p14:tracePt t="12422" x="3262313" y="1271588"/>
          <p14:tracePt t="12457" x="3257550" y="1271588"/>
          <p14:tracePt t="12486" x="3252788" y="1271588"/>
          <p14:tracePt t="12501" x="3238500" y="1271588"/>
          <p14:tracePt t="12508" x="3228975" y="1271588"/>
          <p14:tracePt t="12522" x="3219450" y="1271588"/>
          <p14:tracePt t="12538" x="3128963" y="1295400"/>
          <p14:tracePt t="12555" x="3038475" y="1319213"/>
          <p14:tracePt t="12572" x="2943225" y="1333500"/>
          <p14:tracePt t="12588" x="2771775" y="1357313"/>
          <p14:tracePt t="12605" x="2667000" y="1366838"/>
          <p14:tracePt t="12622" x="2576513" y="1366838"/>
          <p14:tracePt t="12638" x="2519363" y="1366838"/>
          <p14:tracePt t="12655" x="2433638" y="1362075"/>
          <p14:tracePt t="12672" x="2376488" y="1357313"/>
          <p14:tracePt t="12688" x="2314575" y="1343025"/>
          <p14:tracePt t="12705" x="2257425" y="1314450"/>
          <p14:tracePt t="12722" x="2209800" y="1281113"/>
          <p14:tracePt t="12738" x="2166938" y="1228725"/>
          <p14:tracePt t="12755" x="2138363" y="1166813"/>
          <p14:tracePt t="12772" x="2109788" y="1085850"/>
          <p14:tracePt t="12788" x="2109788" y="985838"/>
          <p14:tracePt t="12805" x="2138363" y="871538"/>
          <p14:tracePt t="12822" x="2190750" y="762000"/>
          <p14:tracePt t="12838" x="2262188" y="681038"/>
          <p14:tracePt t="12855" x="2314575" y="652463"/>
          <p14:tracePt t="12872" x="2409825" y="657225"/>
          <p14:tracePt t="12888" x="2519363" y="733425"/>
          <p14:tracePt t="12905" x="2681288" y="871538"/>
          <p14:tracePt t="12922" x="2767013" y="952500"/>
          <p14:tracePt t="12938" x="2833688" y="1052513"/>
          <p14:tracePt t="12955" x="2881313" y="1133475"/>
          <p14:tracePt t="12972" x="2905125" y="1157288"/>
          <p14:tracePt t="12988" x="2957513" y="1176338"/>
          <p14:tracePt t="13005" x="3062288" y="1185863"/>
          <p14:tracePt t="13022" x="3238500" y="1185863"/>
          <p14:tracePt t="13038" x="3352800" y="1185863"/>
          <p14:tracePt t="13055" x="3452813" y="1185863"/>
          <p14:tracePt t="13072" x="3543300" y="1185863"/>
          <p14:tracePt t="13073" x="3567113" y="1185863"/>
          <p14:tracePt t="13088" x="3605213" y="1185863"/>
          <p14:tracePt t="13105" x="3633788" y="1185863"/>
          <p14:tracePt t="13122" x="3648075" y="1185863"/>
          <p14:tracePt t="13138" x="3652838" y="1185863"/>
          <p14:tracePt t="13155" x="3662363" y="1185863"/>
          <p14:tracePt t="13172" x="3667125" y="1185863"/>
          <p14:tracePt t="13205" x="3676650" y="1185863"/>
          <p14:tracePt t="13221" x="3686175" y="1185863"/>
          <p14:tracePt t="13238" x="3700463" y="1195388"/>
          <p14:tracePt t="13255" x="3714750" y="1214438"/>
          <p14:tracePt t="13272" x="3738563" y="1252538"/>
          <p14:tracePt t="13288" x="3748088" y="1271588"/>
          <p14:tracePt t="13305" x="3748088" y="1295400"/>
          <p14:tracePt t="13321" x="3748088" y="1304925"/>
          <p14:tracePt t="13338" x="3705225" y="1328738"/>
          <p14:tracePt t="13355" x="3619500" y="1357313"/>
          <p14:tracePt t="13372" x="3529013" y="1376363"/>
          <p14:tracePt t="13388" x="3390900" y="1381125"/>
          <p14:tracePt t="13405" x="3309938" y="1371600"/>
          <p14:tracePt t="13422" x="3233738" y="1347788"/>
          <p14:tracePt t="13438" x="3186113" y="1304925"/>
          <p14:tracePt t="13455" x="3114675" y="1171575"/>
          <p14:tracePt t="13472" x="3095625" y="1076325"/>
          <p14:tracePt t="13488" x="3095625" y="995363"/>
          <p14:tracePt t="13505" x="3114675" y="871538"/>
          <p14:tracePt t="13522" x="3171825" y="733425"/>
          <p14:tracePt t="13538" x="3205163" y="690563"/>
          <p14:tracePt t="13555" x="3243263" y="657225"/>
          <p14:tracePt t="13572" x="3338513" y="647700"/>
          <p14:tracePt t="13588" x="3414713" y="676275"/>
          <p14:tracePt t="13605" x="3486150" y="728663"/>
          <p14:tracePt t="13622" x="3524250" y="762000"/>
          <p14:tracePt t="13638" x="3567113" y="823913"/>
          <p14:tracePt t="13655" x="3586163" y="881063"/>
          <p14:tracePt t="13672" x="3595688" y="971550"/>
          <p14:tracePt t="13688" x="3586163" y="1076325"/>
          <p14:tracePt t="13705" x="3548063" y="1157288"/>
          <p14:tracePt t="13722" x="3533775" y="1185863"/>
          <p14:tracePt t="13738" x="3519488" y="1204913"/>
          <p14:tracePt t="13755" x="3505200" y="1219200"/>
          <p14:tracePt t="13771" x="3486150" y="1233488"/>
          <p14:tracePt t="13788" x="3471863" y="1243013"/>
          <p14:tracePt t="13805" x="3462338" y="1247775"/>
          <p14:tracePt t="13822" x="3452813" y="1252538"/>
          <p14:tracePt t="13838" x="3443288" y="1252538"/>
          <p14:tracePt t="13855" x="3438525" y="1252538"/>
          <p14:tracePt t="13872" x="3433763" y="1252538"/>
          <p14:tracePt t="14460" x="3376613" y="1300163"/>
          <p14:tracePt t="14468" x="3295650" y="1366838"/>
          <p14:tracePt t="14476" x="3181350" y="1447800"/>
          <p14:tracePt t="14488" x="3057525" y="1509713"/>
          <p14:tracePt t="14505" x="2776538" y="1643063"/>
          <p14:tracePt t="14522" x="2657475" y="1685925"/>
          <p14:tracePt t="14555" x="2395538" y="1766888"/>
          <p14:tracePt t="14588" x="2266950" y="1809750"/>
          <p14:tracePt t="14605" x="2224088" y="1838325"/>
          <p14:tracePt t="14622" x="2162175" y="1852613"/>
          <p14:tracePt t="14638" x="2119313" y="1862138"/>
          <p14:tracePt t="14655" x="2071688" y="1871663"/>
          <p14:tracePt t="14671" x="2024063" y="1871663"/>
          <p14:tracePt t="14688" x="1947863" y="1871663"/>
          <p14:tracePt t="14705" x="1905000" y="1871663"/>
          <p14:tracePt t="14722" x="1862138" y="1871663"/>
          <p14:tracePt t="14738" x="1819275" y="1881188"/>
          <p14:tracePt t="14755" x="1733550" y="1900238"/>
          <p14:tracePt t="14771" x="1666875" y="1919288"/>
          <p14:tracePt t="14788" x="1614488" y="1933575"/>
          <p14:tracePt t="14805" x="1562100" y="1947863"/>
          <p14:tracePt t="14822" x="1547813" y="1952625"/>
          <p14:tracePt t="14838" x="1538288" y="1952625"/>
          <p14:tracePt t="14855" x="1533525" y="1952625"/>
          <p14:tracePt t="14872" x="1533525" y="1947863"/>
          <p14:tracePt t="14888" x="1547813" y="1933575"/>
          <p14:tracePt t="14905" x="1619250" y="1919288"/>
          <p14:tracePt t="14922" x="1709738" y="1919288"/>
          <p14:tracePt t="14938" x="1957388" y="1933575"/>
          <p14:tracePt t="14955" x="2124075" y="1933575"/>
          <p14:tracePt t="14971" x="2290763" y="1943100"/>
          <p14:tracePt t="14988" x="2600325" y="1938338"/>
          <p14:tracePt t="15005" x="2781300" y="1919288"/>
          <p14:tracePt t="15021" x="2967038" y="1909763"/>
          <p14:tracePt t="15038" x="3114675" y="1905000"/>
          <p14:tracePt t="15055" x="3243263" y="1885950"/>
          <p14:tracePt t="15072" x="3295650" y="1885950"/>
          <p14:tracePt t="15088" x="3314700" y="1885950"/>
          <p14:tracePt t="15105" x="3328988" y="1885950"/>
          <p14:tracePt t="15121" x="3333750" y="1885950"/>
          <p14:tracePt t="15304" x="3462338" y="1885950"/>
          <p14:tracePt t="15312" x="3600450" y="1885950"/>
          <p14:tracePt t="15321" x="3724275" y="1885950"/>
          <p14:tracePt t="15338" x="4019550" y="1885950"/>
          <p14:tracePt t="15355" x="4248150" y="1885950"/>
          <p14:tracePt t="15371" x="4548188" y="1885950"/>
          <p14:tracePt t="15388" x="4724400" y="1900238"/>
          <p14:tracePt t="15405" x="4833938" y="1933575"/>
          <p14:tracePt t="15422" x="4905375" y="1966913"/>
          <p14:tracePt t="15438" x="4929188" y="1976438"/>
          <p14:tracePt t="15455" x="4938713" y="1981200"/>
          <p14:tracePt t="15472" x="4943475" y="1981200"/>
          <p14:tracePt t="15650" x="5033963" y="1981200"/>
          <p14:tracePt t="15656" x="5157788" y="1971675"/>
          <p14:tracePt t="15671" x="5424488" y="1943100"/>
          <p14:tracePt t="15688" x="5700713" y="1909763"/>
          <p14:tracePt t="15705" x="5891213" y="1909763"/>
          <p14:tracePt t="15721" x="6057900" y="1909763"/>
          <p14:tracePt t="15738" x="6238875" y="1938338"/>
          <p14:tracePt t="15755" x="6310313" y="1952625"/>
          <p14:tracePt t="15771" x="6348413" y="1966913"/>
          <p14:tracePt t="15790" x="6396038" y="1971675"/>
          <p14:tracePt t="15805" x="6434138" y="1976438"/>
          <p14:tracePt t="15822" x="6467475" y="1985963"/>
          <p14:tracePt t="15838" x="6510338" y="1985963"/>
          <p14:tracePt t="15855" x="6562725" y="1985963"/>
          <p14:tracePt t="15871" x="6586538" y="1985963"/>
          <p14:tracePt t="15888" x="6600825" y="1985963"/>
          <p14:tracePt t="15905" x="6610350" y="1985963"/>
          <p14:tracePt t="15921" x="6619875" y="1985963"/>
          <p14:tracePt t="15938" x="6624638" y="1985963"/>
          <p14:tracePt t="15955" x="6629400" y="1985963"/>
          <p14:tracePt t="17830" x="6619875" y="2047875"/>
          <p14:tracePt t="17837" x="6586538" y="2114550"/>
          <p14:tracePt t="17844" x="6557963" y="2176463"/>
          <p14:tracePt t="17855" x="6534150" y="2224088"/>
          <p14:tracePt t="17871" x="6448425" y="2347913"/>
          <p14:tracePt t="17888" x="6305550" y="2552700"/>
          <p14:tracePt t="17905" x="6238875" y="2633663"/>
          <p14:tracePt t="17938" x="6162675" y="2705100"/>
          <p14:tracePt t="17972" x="6081713" y="2747963"/>
          <p14:tracePt t="17989" x="6053138" y="2752725"/>
          <p14:tracePt t="18005" x="6005513" y="2767013"/>
          <p14:tracePt t="18021" x="5981700" y="2776538"/>
          <p14:tracePt t="18038" x="5962650" y="2781300"/>
          <p14:tracePt t="18055" x="5953125" y="2790825"/>
          <p14:tracePt t="18071" x="5938838" y="2790825"/>
          <p14:tracePt t="18088" x="5934075" y="2790825"/>
          <p14:tracePt t="18105" x="5924550" y="2790825"/>
          <p14:tracePt t="18121" x="5919788" y="2790825"/>
          <p14:tracePt t="18138" x="5910263" y="2795588"/>
          <p14:tracePt t="18155" x="5891213" y="2800350"/>
          <p14:tracePt t="18171" x="5872163" y="2814638"/>
          <p14:tracePt t="18188" x="5815013" y="2833688"/>
          <p14:tracePt t="18205" x="5743575" y="2847975"/>
          <p14:tracePt t="18221" x="5653088" y="2852738"/>
          <p14:tracePt t="18238" x="5562600" y="2862263"/>
          <p14:tracePt t="18255" x="5424488" y="2857500"/>
          <p14:tracePt t="18271" x="5334000" y="2852738"/>
          <p14:tracePt t="18288" x="5248275" y="2833688"/>
          <p14:tracePt t="18304" x="5186363" y="2814638"/>
          <p14:tracePt t="18321" x="5124450" y="2781300"/>
          <p14:tracePt t="18338" x="5095875" y="2738438"/>
          <p14:tracePt t="18354" x="5067300" y="2662238"/>
          <p14:tracePt t="18372" x="5053013" y="2524125"/>
          <p14:tracePt t="18388" x="5076825" y="2438400"/>
          <p14:tracePt t="18405" x="5143500" y="2338388"/>
          <p14:tracePt t="18421" x="5205413" y="2257425"/>
          <p14:tracePt t="18438" x="5286375" y="2185988"/>
          <p14:tracePt t="18454" x="5348288" y="2157413"/>
          <p14:tracePt t="18471" x="5424488" y="2166938"/>
          <p14:tracePt t="18488" x="5476875" y="2195513"/>
          <p14:tracePt t="18504" x="5538788" y="2247900"/>
          <p14:tracePt t="18521" x="5567363" y="2286000"/>
          <p14:tracePt t="18538" x="5591175" y="2347913"/>
          <p14:tracePt t="18555" x="5595938" y="2428875"/>
          <p14:tracePt t="18571" x="5586413" y="2557463"/>
          <p14:tracePt t="18588" x="5557838" y="2614613"/>
          <p14:tracePt t="18605" x="5524500" y="2657475"/>
          <p14:tracePt t="18621" x="5481638" y="2700338"/>
          <p14:tracePt t="18638" x="5453063" y="2728913"/>
          <p14:tracePt t="18654" x="5429250" y="2738438"/>
          <p14:tracePt t="18671" x="5414963" y="2747963"/>
          <p14:tracePt t="18688" x="5405438" y="2752725"/>
          <p14:tracePt t="18705" x="5395913" y="2752725"/>
          <p14:tracePt t="18721" x="5391150" y="2752725"/>
          <p14:tracePt t="18738" x="5386388" y="2752725"/>
          <p14:tracePt t="19634" x="5391150" y="2752725"/>
          <p14:tracePt t="19642" x="5410200" y="2757488"/>
          <p14:tracePt t="19649" x="5419725" y="2767013"/>
          <p14:tracePt t="19657" x="5434013" y="2771775"/>
          <p14:tracePt t="19671" x="5453063" y="2776538"/>
          <p14:tracePt t="19688" x="5472113" y="2786063"/>
          <p14:tracePt t="19721" x="5481638" y="2790825"/>
          <p14:tracePt t="19754" x="5491163" y="2790825"/>
          <p14:tracePt t="20001" x="5491163" y="2795588"/>
          <p14:tracePt t="20016" x="5491163" y="2800350"/>
          <p14:tracePt t="20023" x="5491163" y="2805113"/>
          <p14:tracePt t="20038" x="5491163" y="2809875"/>
          <p14:tracePt t="20324" x="5538788" y="2852738"/>
          <p14:tracePt t="20332" x="5605463" y="2886075"/>
          <p14:tracePt t="20340" x="5676900" y="2928938"/>
          <p14:tracePt t="20371" x="5943600" y="3100388"/>
          <p14:tracePt t="20404" x="6138863" y="3214688"/>
          <p14:tracePt t="20421" x="6224588" y="3252788"/>
          <p14:tracePt t="20438" x="6305550" y="3300413"/>
          <p14:tracePt t="20454" x="6357938" y="3338513"/>
          <p14:tracePt t="20471" x="6424613" y="3376613"/>
          <p14:tracePt t="20488" x="6457950" y="3395663"/>
          <p14:tracePt t="20504" x="6472238" y="3405188"/>
          <p14:tracePt t="20521" x="6477000" y="3409950"/>
          <p14:tracePt t="20713" x="6515100" y="3424238"/>
          <p14:tracePt t="20721" x="6572250" y="3438525"/>
          <p14:tracePt t="20728" x="6629400" y="3457575"/>
          <p14:tracePt t="20737" x="6677025" y="3471863"/>
          <p14:tracePt t="20754" x="6777038" y="3505200"/>
          <p14:tracePt t="20771" x="6886575" y="3533775"/>
          <p14:tracePt t="20788" x="6948488" y="3562350"/>
          <p14:tracePt t="20804" x="7005638" y="3590925"/>
          <p14:tracePt t="20821" x="7043738" y="3600450"/>
          <p14:tracePt t="20838" x="7091363" y="3624263"/>
          <p14:tracePt t="20854" x="7129463" y="3638550"/>
          <p14:tracePt t="20871" x="7172325" y="3652838"/>
          <p14:tracePt t="20888" x="7215188" y="3662363"/>
          <p14:tracePt t="20904" x="7277100" y="3676650"/>
          <p14:tracePt t="20921" x="7319963" y="3690938"/>
          <p14:tracePt t="20938" x="7348538" y="3695700"/>
          <p14:tracePt t="20954" x="7381875" y="3700463"/>
          <p14:tracePt t="20971" x="7405688" y="3700463"/>
          <p14:tracePt t="20988" x="7424738" y="3700463"/>
          <p14:tracePt t="21004" x="7448550" y="3700463"/>
          <p14:tracePt t="21021" x="7496175" y="3695700"/>
          <p14:tracePt t="21038" x="7529513" y="3695700"/>
          <p14:tracePt t="21054" x="7567613" y="3695700"/>
          <p14:tracePt t="21071" x="7591425" y="3681413"/>
          <p14:tracePt t="21072" x="7600950" y="3681413"/>
          <p14:tracePt t="21088" x="7624763" y="3671888"/>
          <p14:tracePt t="21104" x="7643813" y="3667125"/>
          <p14:tracePt t="21121" x="7653338" y="3662363"/>
          <p14:tracePt t="21138" x="7672388" y="3652838"/>
          <p14:tracePt t="21154" x="7691438" y="3629025"/>
          <p14:tracePt t="21171" x="7700963" y="3619500"/>
          <p14:tracePt t="21188" x="7705725" y="3609975"/>
          <p14:tracePt t="21204" x="7715250" y="3595688"/>
          <p14:tracePt t="21221" x="7724775" y="3586163"/>
          <p14:tracePt t="21238" x="7724775" y="3571875"/>
          <p14:tracePt t="21254" x="7724775" y="3548063"/>
          <p14:tracePt t="21271" x="7724775" y="3505200"/>
          <p14:tracePt t="21288" x="7715250" y="3467100"/>
          <p14:tracePt t="21304" x="7710488" y="3429000"/>
          <p14:tracePt t="21321" x="7705725" y="3409950"/>
          <p14:tracePt t="21337" x="7696200" y="3386138"/>
          <p14:tracePt t="21354" x="7691438" y="3371850"/>
          <p14:tracePt t="21371" x="7681913" y="3362325"/>
          <p14:tracePt t="21388" x="7662863" y="3352800"/>
          <p14:tracePt t="21404" x="7648575" y="3343275"/>
          <p14:tracePt t="21421" x="7639050" y="3338513"/>
          <p14:tracePt t="21438" x="7624763" y="3333750"/>
          <p14:tracePt t="21454" x="7605713" y="3324225"/>
          <p14:tracePt t="21471" x="7581900" y="3314700"/>
          <p14:tracePt t="21488" x="7562850" y="3305175"/>
          <p14:tracePt t="21504" x="7524750" y="3300413"/>
          <p14:tracePt t="21521" x="7467600" y="3300413"/>
          <p14:tracePt t="21538" x="7443788" y="3300413"/>
          <p14:tracePt t="21554" x="7424738" y="3300413"/>
          <p14:tracePt t="21571" x="7391400" y="3300413"/>
          <p14:tracePt t="21587" x="7367588" y="3300413"/>
          <p14:tracePt t="21604" x="7348538" y="3300413"/>
          <p14:tracePt t="21621" x="7324725" y="3305175"/>
          <p14:tracePt t="21638" x="7262813" y="3319463"/>
          <p14:tracePt t="21654" x="7210425" y="3333750"/>
          <p14:tracePt t="21671" x="7167563" y="3343275"/>
          <p14:tracePt t="21688" x="7129463" y="3357563"/>
          <p14:tracePt t="21704" x="7091363" y="3367088"/>
          <p14:tracePt t="21721" x="7067550" y="3386138"/>
          <p14:tracePt t="21738" x="7043738" y="3390900"/>
          <p14:tracePt t="21754" x="7024688" y="3395663"/>
          <p14:tracePt t="21771" x="6991350" y="3409950"/>
          <p14:tracePt t="21788" x="6967538" y="3419475"/>
          <p14:tracePt t="21804" x="6958013" y="3424238"/>
          <p14:tracePt t="21821" x="6938963" y="3433763"/>
          <p14:tracePt t="21838" x="6919913" y="3452813"/>
          <p14:tracePt t="21854" x="6905625" y="3462338"/>
          <p14:tracePt t="21871" x="6881813" y="3481388"/>
          <p14:tracePt t="21888" x="6848475" y="3500438"/>
          <p14:tracePt t="21904" x="6824663" y="3519488"/>
          <p14:tracePt t="21921" x="6800850" y="3529013"/>
          <p14:tracePt t="21938" x="6786563" y="3548063"/>
          <p14:tracePt t="21954" x="6772275" y="3557588"/>
          <p14:tracePt t="21971" x="6767513" y="3562350"/>
          <p14:tracePt t="21988" x="6762750" y="3571875"/>
          <p14:tracePt t="22005" x="6753225" y="3571875"/>
          <p14:tracePt t="22021" x="6743700" y="3576638"/>
          <p14:tracePt t="22038" x="6738938" y="3590925"/>
          <p14:tracePt t="22054" x="6729413" y="3614738"/>
          <p14:tracePt t="22071" x="6710363" y="3662363"/>
          <p14:tracePt t="22088" x="6705600" y="3690938"/>
          <p14:tracePt t="22104" x="6696075" y="3709988"/>
          <p14:tracePt t="22121" x="6686550" y="3719513"/>
          <p14:tracePt t="22138" x="6686550" y="3729038"/>
          <p14:tracePt t="22154" x="6686550" y="3738563"/>
          <p14:tracePt t="22190" x="6686550" y="3748088"/>
          <p14:tracePt t="22205" x="6691313" y="3776663"/>
          <p14:tracePt t="22221" x="6696075" y="3795713"/>
          <p14:tracePt t="22238" x="6705600" y="3819525"/>
          <p14:tracePt t="22254" x="6715125" y="3838575"/>
          <p14:tracePt t="22271" x="6729413" y="3857625"/>
          <p14:tracePt t="22288" x="6738938" y="3871913"/>
          <p14:tracePt t="22304" x="6767513" y="3881438"/>
          <p14:tracePt t="22321" x="6819900" y="3900488"/>
          <p14:tracePt t="22337" x="6858000" y="3905250"/>
          <p14:tracePt t="22354" x="6900863" y="3919538"/>
          <p14:tracePt t="22371" x="6943725" y="3919538"/>
          <p14:tracePt t="22387" x="7019925" y="3919538"/>
          <p14:tracePt t="22404" x="7096125" y="3919538"/>
          <p14:tracePt t="22421" x="7177088" y="3919538"/>
          <p14:tracePt t="22438" x="7272338" y="3919538"/>
          <p14:tracePt t="22454" x="7319963" y="3910013"/>
          <p14:tracePt t="22471" x="7372350" y="3900488"/>
          <p14:tracePt t="22487" x="7424738" y="3890963"/>
          <p14:tracePt t="22504" x="7500938" y="3871913"/>
          <p14:tracePt t="22521" x="7553325" y="3857625"/>
          <p14:tracePt t="22538" x="7596188" y="3843338"/>
          <p14:tracePt t="22554" x="7639050" y="3819525"/>
          <p14:tracePt t="22571" x="7705725" y="3795713"/>
          <p14:tracePt t="22587" x="7724775" y="3781425"/>
          <p14:tracePt t="22605" x="7758113" y="3767138"/>
          <p14:tracePt t="22621" x="7805738" y="3738563"/>
          <p14:tracePt t="22637" x="7829550" y="3719513"/>
          <p14:tracePt t="22654" x="7853363" y="3700463"/>
          <p14:tracePt t="22671" x="7867650" y="3686175"/>
          <p14:tracePt t="22688" x="7877175" y="3667125"/>
          <p14:tracePt t="22704" x="7886700" y="3657600"/>
          <p14:tracePt t="22721" x="7886700" y="3643313"/>
          <p14:tracePt t="22738" x="7881938" y="3629025"/>
          <p14:tracePt t="22754" x="7858125" y="3590925"/>
          <p14:tracePt t="22771" x="7839075" y="3567113"/>
          <p14:tracePt t="22788" x="7820025" y="3538538"/>
          <p14:tracePt t="22804" x="7786688" y="3495675"/>
          <p14:tracePt t="22821" x="7753350" y="3457575"/>
          <p14:tracePt t="22838" x="7710488" y="3433763"/>
          <p14:tracePt t="22854" x="7643813" y="3405188"/>
          <p14:tracePt t="22871" x="7553325" y="3367088"/>
          <p14:tracePt t="22888" x="7505700" y="3348038"/>
          <p14:tracePt t="22904" x="7448550" y="3343275"/>
          <p14:tracePt t="22921" x="7377113" y="3338513"/>
          <p14:tracePt t="22937" x="7262813" y="3328988"/>
          <p14:tracePt t="22954" x="7205663" y="3328988"/>
          <p14:tracePt t="22971" x="7153275" y="3328988"/>
          <p14:tracePt t="22988" x="7096125" y="3367088"/>
          <p14:tracePt t="23004" x="7058025" y="3409950"/>
          <p14:tracePt t="23021" x="7029450" y="3448050"/>
          <p14:tracePt t="23038" x="7015163" y="3486150"/>
          <p14:tracePt t="23054" x="6996113" y="3552825"/>
          <p14:tracePt t="23071" x="6986588" y="3605213"/>
          <p14:tracePt t="23087" x="6981825" y="3662363"/>
          <p14:tracePt t="23104" x="6981825" y="3705225"/>
          <p14:tracePt t="23121" x="6991350" y="3762375"/>
          <p14:tracePt t="23137" x="7000875" y="3800475"/>
          <p14:tracePt t="23154" x="7019925" y="3814763"/>
          <p14:tracePt t="23171" x="7058025" y="3838575"/>
          <p14:tracePt t="23187" x="7096125" y="3848100"/>
          <p14:tracePt t="23204" x="7134225" y="3862388"/>
          <p14:tracePt t="23221" x="7177088" y="3876675"/>
          <p14:tracePt t="23238" x="7229475" y="3886200"/>
          <p14:tracePt t="23254" x="7258050" y="3895725"/>
          <p14:tracePt t="23271" x="7286625" y="3895725"/>
          <p14:tracePt t="23287" x="7310438" y="3895725"/>
          <p14:tracePt t="23304" x="7343775" y="3890963"/>
          <p14:tracePt t="23321" x="7372350" y="3886200"/>
          <p14:tracePt t="23338" x="7400925" y="3876675"/>
          <p14:tracePt t="23354" x="7439025" y="3857625"/>
          <p14:tracePt t="23371" x="7486650" y="3824288"/>
          <p14:tracePt t="23387" x="7510463" y="3800475"/>
          <p14:tracePt t="23404" x="7534275" y="3776663"/>
          <p14:tracePt t="23421" x="7562850" y="3738563"/>
          <p14:tracePt t="23437" x="7581900" y="3705225"/>
          <p14:tracePt t="23455" x="7586663" y="3686175"/>
          <p14:tracePt t="23472" x="7596188" y="3662363"/>
          <p14:tracePt t="23488" x="7586663" y="3614738"/>
          <p14:tracePt t="23504" x="7562850" y="3576638"/>
          <p14:tracePt t="23521" x="7539038" y="3548063"/>
          <p14:tracePt t="23537" x="7491413" y="3505200"/>
          <p14:tracePt t="23554" x="7396163" y="3471863"/>
          <p14:tracePt t="23571" x="7310438" y="3471863"/>
          <p14:tracePt t="23587" x="7191375" y="3486150"/>
          <p14:tracePt t="23604" x="7072313" y="3529013"/>
          <p14:tracePt t="23621" x="7024688" y="3557588"/>
          <p14:tracePt t="23638" x="6991350" y="3581400"/>
          <p14:tracePt t="23654" x="6967538" y="3605213"/>
          <p14:tracePt t="23671" x="6943725" y="3652838"/>
          <p14:tracePt t="23687" x="6934200" y="3695700"/>
          <p14:tracePt t="23704" x="6934200" y="3724275"/>
          <p14:tracePt t="23721" x="6934200" y="3748088"/>
          <p14:tracePt t="23737" x="6938963" y="3767138"/>
          <p14:tracePt t="23754" x="6953250" y="3781425"/>
          <p14:tracePt t="23771" x="6986588" y="3800475"/>
          <p14:tracePt t="23788" x="7019925" y="3819525"/>
          <p14:tracePt t="23804" x="7029450" y="3824288"/>
          <p14:tracePt t="23821" x="7038975" y="3829050"/>
          <p14:tracePt t="23837" x="7048500" y="3829050"/>
          <p14:tracePt t="23855" x="7053263" y="3829050"/>
          <p14:tracePt t="23871" x="7058025" y="3829050"/>
          <p14:tracePt t="24223" x="7062788" y="3762375"/>
          <p14:tracePt t="24230" x="7081838" y="3652838"/>
          <p14:tracePt t="24237" x="7115175" y="3509963"/>
          <p14:tracePt t="24254" x="7205663" y="3186113"/>
          <p14:tracePt t="24271" x="7267575" y="2971800"/>
          <p14:tracePt t="24287" x="7410450" y="2557463"/>
          <p14:tracePt t="24304" x="7448550" y="2457450"/>
          <p14:tracePt t="24338" x="7496175" y="2376488"/>
          <p14:tracePt t="24371" x="7539038" y="2324100"/>
          <p14:tracePt t="24387" x="7548563" y="2314575"/>
          <p14:tracePt t="24404" x="7567613" y="2295525"/>
          <p14:tracePt t="24421" x="7591425" y="2271713"/>
          <p14:tracePt t="24437" x="7615238" y="2252663"/>
          <p14:tracePt t="24454" x="7643813" y="2228850"/>
          <p14:tracePt t="24471" x="7700963" y="2190750"/>
          <p14:tracePt t="24487" x="7748588" y="2166938"/>
          <p14:tracePt t="24504" x="7777163" y="2143125"/>
          <p14:tracePt t="24521" x="7805738" y="2124075"/>
          <p14:tracePt t="24537" x="7848600" y="2100263"/>
          <p14:tracePt t="24554" x="7877175" y="2090738"/>
          <p14:tracePt t="24571" x="7910513" y="2076450"/>
          <p14:tracePt t="24588" x="7967663" y="2076450"/>
          <p14:tracePt t="24604" x="7996238" y="2076450"/>
          <p14:tracePt t="24621" x="8020050" y="2076450"/>
          <p14:tracePt t="24638" x="8039100" y="2076450"/>
          <p14:tracePt t="24654" x="8067675" y="2081213"/>
          <p14:tracePt t="24671" x="8091488" y="2095500"/>
          <p14:tracePt t="24687" x="8105775" y="2114550"/>
          <p14:tracePt t="24704" x="8124825" y="2138363"/>
          <p14:tracePt t="24721" x="8134350" y="2162175"/>
          <p14:tracePt t="24737" x="8143875" y="2171700"/>
          <p14:tracePt t="24754" x="8148638" y="2176463"/>
          <p14:tracePt t="24771" x="8148638" y="2181225"/>
          <p14:tracePt t="24787" x="8148638" y="2185988"/>
          <p14:tracePt t="24809" x="8148638" y="2190750"/>
          <p14:tracePt t="24823" x="8148638" y="2195513"/>
          <p14:tracePt t="24838" x="8148638" y="2209800"/>
          <p14:tracePt t="24854" x="8143875" y="2219325"/>
          <p14:tracePt t="24871" x="8129588" y="2233613"/>
          <p14:tracePt t="24887" x="8105775" y="2252663"/>
          <p14:tracePt t="24904" x="8053388" y="2281238"/>
          <p14:tracePt t="24921" x="8029575" y="2300288"/>
          <p14:tracePt t="24938" x="8010525" y="2305050"/>
          <p14:tracePt t="24954" x="8001000" y="2309813"/>
          <p14:tracePt t="24971" x="7981950" y="2309813"/>
          <p14:tracePt t="24987" x="7972425" y="2309813"/>
          <p14:tracePt t="25004" x="7962900" y="2309813"/>
          <p14:tracePt t="25021" x="7943850" y="2314575"/>
          <p14:tracePt t="25038" x="7924800" y="2319338"/>
          <p14:tracePt t="25054" x="7910513" y="2319338"/>
          <p14:tracePt t="25071" x="7900988" y="2324100"/>
          <p14:tracePt t="25087" x="7881938" y="2324100"/>
          <p14:tracePt t="25104" x="7867650" y="2328863"/>
          <p14:tracePt t="25121" x="7853363" y="2328863"/>
          <p14:tracePt t="25137" x="7834313" y="2328863"/>
          <p14:tracePt t="25154" x="7786688" y="2343150"/>
          <p14:tracePt t="25171" x="7734300" y="2357438"/>
          <p14:tracePt t="25187" x="7691438" y="2362200"/>
          <p14:tracePt t="25204" x="7629525" y="2371725"/>
          <p14:tracePt t="25221" x="7600950" y="2371725"/>
          <p14:tracePt t="25237" x="7558088" y="2371725"/>
          <p14:tracePt t="25254" x="7515225" y="2371725"/>
          <p14:tracePt t="25271" x="7453313" y="2371725"/>
          <p14:tracePt t="25287" x="7415213" y="2362200"/>
          <p14:tracePt t="25304" x="7381875" y="2352675"/>
          <p14:tracePt t="25321" x="7358063" y="2347913"/>
          <p14:tracePt t="25337" x="7324725" y="2324100"/>
          <p14:tracePt t="25354" x="7310438" y="2319338"/>
          <p14:tracePt t="25371" x="7305675" y="2309813"/>
          <p14:tracePt t="25388" x="7296150" y="2286000"/>
          <p14:tracePt t="25404" x="7281863" y="2233613"/>
          <p14:tracePt t="25421" x="7281863" y="2176463"/>
          <p14:tracePt t="25437" x="7296150" y="2114550"/>
          <p14:tracePt t="25454" x="7343775" y="2047875"/>
          <p14:tracePt t="25471" x="7381875" y="2009775"/>
          <p14:tracePt t="25487" x="7439025" y="1957388"/>
          <p14:tracePt t="25504" x="7496175" y="1928813"/>
          <p14:tracePt t="25521" x="7600950" y="1885950"/>
          <p14:tracePt t="25537" x="7667625" y="1885950"/>
          <p14:tracePt t="25554" x="7720013" y="1885950"/>
          <p14:tracePt t="25571" x="7781925" y="1905000"/>
          <p14:tracePt t="25573" x="7800975" y="1919288"/>
          <p14:tracePt t="25587" x="7839075" y="1943100"/>
          <p14:tracePt t="25604" x="7862888" y="1966913"/>
          <p14:tracePt t="25621" x="7886700" y="2000250"/>
          <p14:tracePt t="25637" x="7910513" y="2047875"/>
          <p14:tracePt t="25654" x="7920038" y="2081213"/>
          <p14:tracePt t="25671" x="7929563" y="2105025"/>
          <p14:tracePt t="25687" x="7929563" y="2128838"/>
          <p14:tracePt t="25704" x="7924800" y="2157413"/>
          <p14:tracePt t="25721" x="7915275" y="2166938"/>
          <p14:tracePt t="25738" x="7905750" y="2185988"/>
          <p14:tracePt t="25754" x="7886700" y="2205038"/>
          <p14:tracePt t="25771" x="7834313" y="2243138"/>
          <p14:tracePt t="25787" x="7781925" y="2271713"/>
          <p14:tracePt t="25804" x="7729538" y="2290763"/>
          <p14:tracePt t="25821" x="7653338" y="2305050"/>
          <p14:tracePt t="25837" x="7600950" y="2309813"/>
          <p14:tracePt t="25854" x="7553325" y="2309813"/>
          <p14:tracePt t="25871" x="7500938" y="2300288"/>
          <p14:tracePt t="25887" x="7429500" y="2290763"/>
          <p14:tracePt t="25904" x="7396163" y="2271713"/>
          <p14:tracePt t="25921" x="7372350" y="2257425"/>
          <p14:tracePt t="25937" x="7353300" y="2243138"/>
          <p14:tracePt t="25954" x="7334250" y="2200275"/>
          <p14:tracePt t="25971" x="7319963" y="2124075"/>
          <p14:tracePt t="25987" x="7319963" y="2062163"/>
          <p14:tracePt t="26004" x="7367588" y="1976438"/>
          <p14:tracePt t="26021" x="7429500" y="1919288"/>
          <p14:tracePt t="26037" x="7505700" y="1871663"/>
          <p14:tracePt t="26054" x="7591425" y="1838325"/>
          <p14:tracePt t="26071" x="7700963" y="1833563"/>
          <p14:tracePt t="26087" x="7758113" y="1843088"/>
          <p14:tracePt t="26104" x="7796213" y="1862138"/>
          <p14:tracePt t="26121" x="7829550" y="1890713"/>
          <p14:tracePt t="26137" x="7858125" y="1962150"/>
          <p14:tracePt t="26154" x="7867650" y="2005013"/>
          <p14:tracePt t="26171" x="7862888" y="2043113"/>
          <p14:tracePt t="26188" x="7843838" y="2090738"/>
          <p14:tracePt t="26204" x="7829550" y="2114550"/>
          <p14:tracePt t="26221" x="7805738" y="2138363"/>
          <p14:tracePt t="26237" x="7781925" y="2162175"/>
          <p14:tracePt t="26254" x="7748588" y="2185988"/>
          <p14:tracePt t="26271" x="7724775" y="2195513"/>
          <p14:tracePt t="26287" x="7705725" y="2200275"/>
          <p14:tracePt t="26304" x="7691438" y="2205038"/>
          <p14:tracePt t="26320" x="7681913" y="2205038"/>
          <p14:tracePt t="26337" x="7677150" y="2205038"/>
          <p14:tracePt t="26354" x="7672388" y="2205038"/>
          <p14:tracePt t="29689" x="7662863" y="2214563"/>
          <p14:tracePt t="29696" x="7648575" y="2228850"/>
          <p14:tracePt t="29705" x="7634288" y="2233613"/>
          <p14:tracePt t="29721" x="7596188" y="2266950"/>
          <p14:tracePt t="29737" x="7548563" y="2300288"/>
          <p14:tracePt t="29754" x="7491413" y="2328863"/>
          <p14:tracePt t="29787" x="7386638" y="2371725"/>
          <p14:tracePt t="29821" x="7324725" y="2376488"/>
          <p14:tracePt t="29837" x="7310438" y="2376488"/>
          <p14:tracePt t="29854" x="7296150" y="2376488"/>
          <p14:tracePt t="29870" x="7286625" y="2371725"/>
          <p14:tracePt t="29887" x="7262813" y="2347913"/>
          <p14:tracePt t="29904" x="7253288" y="2319338"/>
          <p14:tracePt t="29920" x="7239000" y="2276475"/>
          <p14:tracePt t="29937" x="7239000" y="2233613"/>
          <p14:tracePt t="29954" x="7248525" y="2171700"/>
          <p14:tracePt t="29970" x="7267575" y="2128838"/>
          <p14:tracePt t="29987" x="7296150" y="2095500"/>
          <p14:tracePt t="30004" x="7367588" y="2043113"/>
          <p14:tracePt t="30020" x="7419975" y="2014538"/>
          <p14:tracePt t="30037" x="7458075" y="2009775"/>
          <p14:tracePt t="30054" x="7491413" y="2009775"/>
          <p14:tracePt t="30071" x="7534275" y="2028825"/>
          <p14:tracePt t="30087" x="7558088" y="2043113"/>
          <p14:tracePt t="30104" x="7577138" y="2081213"/>
          <p14:tracePt t="30120" x="7586663" y="2119313"/>
          <p14:tracePt t="30137" x="7586663" y="2171700"/>
          <p14:tracePt t="30154" x="7586663" y="2214563"/>
          <p14:tracePt t="30170" x="7572375" y="2252663"/>
          <p14:tracePt t="30187" x="7558088" y="2281238"/>
          <p14:tracePt t="30204" x="7543800" y="2305050"/>
          <p14:tracePt t="30221" x="7534275" y="2314575"/>
          <p14:tracePt t="30237" x="7529513" y="2319338"/>
          <p14:tracePt t="30254" x="7529513" y="2328863"/>
          <p14:tracePt t="32765" x="7519988" y="2328863"/>
          <p14:tracePt t="32773" x="7510463" y="2319338"/>
          <p14:tracePt t="32779" x="7496175" y="2314575"/>
          <p14:tracePt t="32787" x="7481888" y="2309813"/>
          <p14:tracePt t="32803" x="7434263" y="2305050"/>
          <p14:tracePt t="32820" x="7386638" y="2295525"/>
          <p14:tracePt t="32853" x="7253288" y="2295525"/>
          <p14:tracePt t="32887" x="7143750" y="2295525"/>
          <p14:tracePt t="32903" x="7077075" y="2295525"/>
          <p14:tracePt t="32920" x="7048500" y="2295525"/>
          <p14:tracePt t="32937" x="7034213" y="2295525"/>
          <p14:tracePt t="32953" x="7024688" y="2295525"/>
          <p14:tracePt t="32970" x="7019925" y="2295525"/>
          <p14:tracePt t="33007" x="7024688" y="2290763"/>
          <p14:tracePt t="33020" x="7034213" y="2286000"/>
          <p14:tracePt t="33037" x="7081838" y="2271713"/>
          <p14:tracePt t="33053" x="7124700" y="2266950"/>
          <p14:tracePt t="33070" x="7167563" y="2266950"/>
          <p14:tracePt t="33087" x="7224713" y="2262188"/>
          <p14:tracePt t="33103" x="7243763" y="2262188"/>
          <p14:tracePt t="33120" x="7258050" y="2262188"/>
          <p14:tracePt t="33137" x="7267575" y="2262188"/>
          <p14:tracePt t="33153" x="7277100" y="2262188"/>
          <p14:tracePt t="33170" x="7281863" y="2262188"/>
          <p14:tracePt t="33257" x="7286625" y="2262188"/>
          <p14:tracePt t="33924" x="7267575" y="2309813"/>
          <p14:tracePt t="33931" x="7229475" y="2414588"/>
          <p14:tracePt t="33939" x="7181850" y="2514600"/>
          <p14:tracePt t="33953" x="7100888" y="2681288"/>
          <p14:tracePt t="33970" x="7010400" y="2843213"/>
          <p14:tracePt t="33987" x="6915150" y="3019425"/>
          <p14:tracePt t="34020" x="6762750" y="3286125"/>
          <p14:tracePt t="34053" x="6705600" y="3371850"/>
          <p14:tracePt t="34071" x="6681788" y="3395663"/>
          <p14:tracePt t="34087" x="6667500" y="3395663"/>
          <p14:tracePt t="34327" x="6672263" y="3409950"/>
          <p14:tracePt t="34335" x="6677025" y="3424238"/>
          <p14:tracePt t="34342" x="6686550" y="3443288"/>
          <p14:tracePt t="34353" x="6696075" y="3462338"/>
          <p14:tracePt t="34370" x="6715125" y="3495675"/>
          <p14:tracePt t="34387" x="6724650" y="3543300"/>
          <p14:tracePt t="34403" x="6738938" y="3576638"/>
          <p14:tracePt t="34420" x="6743700" y="3605213"/>
          <p14:tracePt t="34437" x="6743700" y="3624263"/>
          <p14:tracePt t="34453" x="6743700" y="3652838"/>
          <p14:tracePt t="34470" x="6743700" y="3671888"/>
          <p14:tracePt t="34487" x="6743700" y="3686175"/>
          <p14:tracePt t="34503" x="6743700" y="3705225"/>
          <p14:tracePt t="34520" x="6743700" y="3709988"/>
          <p14:tracePt t="34537" x="6743700" y="3714750"/>
          <p14:tracePt t="34553" x="6743700" y="3724275"/>
          <p14:tracePt t="34570" x="6743700" y="3729038"/>
          <p14:tracePt t="34614" x="6743700" y="3733800"/>
          <p14:tracePt t="34644" x="6743700" y="3738563"/>
          <p14:tracePt t="34651" x="6743700" y="3743325"/>
          <p14:tracePt t="34666" x="6743700" y="3748088"/>
          <p14:tracePt t="34673" x="6743700" y="3752850"/>
          <p14:tracePt t="34688" x="6738938" y="3757613"/>
          <p14:tracePt t="34703" x="6734175" y="3762375"/>
          <p14:tracePt t="34720" x="6724650" y="3767138"/>
          <p14:tracePt t="34754" x="6724650" y="3771900"/>
          <p14:tracePt t="34996" x="6662738" y="3776663"/>
          <p14:tracePt t="35003" x="6577013" y="3776663"/>
          <p14:tracePt t="35011" x="6496050" y="3776663"/>
          <p14:tracePt t="35020" x="6419850" y="3776663"/>
          <p14:tracePt t="35037" x="6243638" y="3786188"/>
          <p14:tracePt t="35054" x="5910263" y="3805238"/>
          <p14:tracePt t="35070" x="5753100" y="3824288"/>
          <p14:tracePt t="35087" x="5619750" y="3824288"/>
          <p14:tracePt t="35103" x="5529263" y="3824288"/>
          <p14:tracePt t="35120" x="5467350" y="3824288"/>
          <p14:tracePt t="35137" x="5448300" y="3814763"/>
          <p14:tracePt t="35153" x="5443538" y="3810000"/>
          <p14:tracePt t="35392" x="5376863" y="3814763"/>
          <p14:tracePt t="35399" x="5310188" y="3824288"/>
          <p14:tracePt t="35407" x="5219700" y="3824288"/>
          <p14:tracePt t="35420" x="5110163" y="3833813"/>
          <p14:tracePt t="35437" x="4810125" y="3833813"/>
          <p14:tracePt t="35453" x="4633913" y="3829050"/>
          <p14:tracePt t="35470" x="4476750" y="3819525"/>
          <p14:tracePt t="35487" x="4276725" y="3810000"/>
          <p14:tracePt t="35503" x="4186238" y="3810000"/>
          <p14:tracePt t="35520" x="4071938" y="3810000"/>
          <p14:tracePt t="35537" x="3981450" y="3795713"/>
          <p14:tracePt t="35553" x="3838575" y="3781425"/>
          <p14:tracePt t="35570" x="3767138" y="3767138"/>
          <p14:tracePt t="35586" x="3681413" y="3743325"/>
          <p14:tracePt t="35603" x="3600450" y="3729038"/>
          <p14:tracePt t="35620" x="3462338" y="3709988"/>
          <p14:tracePt t="35636" x="3371850" y="3705225"/>
          <p14:tracePt t="35653" x="3257550" y="3686175"/>
          <p14:tracePt t="35670" x="3071813" y="3662363"/>
          <p14:tracePt t="35686" x="2938463" y="3643313"/>
          <p14:tracePt t="35703" x="2833688" y="3619500"/>
          <p14:tracePt t="35720" x="2738438" y="3595688"/>
          <p14:tracePt t="35737" x="2576513" y="3581400"/>
          <p14:tracePt t="35753" x="2481263" y="3567113"/>
          <p14:tracePt t="35770" x="2414588" y="3567113"/>
          <p14:tracePt t="35786" x="2371725" y="3557588"/>
          <p14:tracePt t="35803" x="2333625" y="3557588"/>
          <p14:tracePt t="35820" x="2319338" y="3557588"/>
          <p14:tracePt t="35836" x="2314575" y="3557588"/>
          <p14:tracePt t="35853" x="2309813" y="3557588"/>
          <p14:tracePt t="35870" x="2300288" y="3557588"/>
          <p14:tracePt t="35886" x="2290763" y="3557588"/>
          <p14:tracePt t="36397" x="2309813" y="3576638"/>
          <p14:tracePt t="36405" x="2347913" y="3600450"/>
          <p14:tracePt t="36412" x="2386013" y="3624263"/>
          <p14:tracePt t="36421" x="2414588" y="3648075"/>
          <p14:tracePt t="36437" x="2514600" y="3686175"/>
          <p14:tracePt t="36453" x="2628900" y="3729038"/>
          <p14:tracePt t="36486" x="2886075" y="3786188"/>
          <p14:tracePt t="36520" x="3024188" y="3829050"/>
          <p14:tracePt t="36536" x="3114675" y="3862388"/>
          <p14:tracePt t="36553" x="3190875" y="3886200"/>
          <p14:tracePt t="36570" x="3257550" y="3933825"/>
          <p14:tracePt t="36586" x="3324225" y="3967163"/>
          <p14:tracePt t="36603" x="3429000" y="4014788"/>
          <p14:tracePt t="36620" x="3481388" y="4024313"/>
          <p14:tracePt t="36636" x="3533775" y="4043363"/>
          <p14:tracePt t="36653" x="3576638" y="4052888"/>
          <p14:tracePt t="36670" x="3624263" y="4062413"/>
          <p14:tracePt t="36686" x="3652838" y="4076700"/>
          <p14:tracePt t="36703" x="3690938" y="4081463"/>
          <p14:tracePt t="36720" x="3724275" y="4086225"/>
          <p14:tracePt t="36736" x="3743325" y="4086225"/>
          <p14:tracePt t="36753" x="3767138" y="4086225"/>
          <p14:tracePt t="36770" x="3776663" y="4086225"/>
          <p14:tracePt t="36786" x="3805238" y="4090988"/>
          <p14:tracePt t="36803" x="3857625" y="4114800"/>
          <p14:tracePt t="36820" x="3976688" y="4148138"/>
          <p14:tracePt t="36836" x="4148138" y="4219575"/>
          <p14:tracePt t="36853" x="4562475" y="4443413"/>
          <p14:tracePt t="36870" x="4833938" y="4562475"/>
          <p14:tracePt t="36887" x="5086350" y="4643438"/>
          <p14:tracePt t="36903" x="5372100" y="4719638"/>
          <p14:tracePt t="36920" x="5510213" y="4752975"/>
          <p14:tracePt t="36936" x="5605463" y="4776788"/>
          <p14:tracePt t="36954" x="5638800" y="4781550"/>
          <p14:tracePt t="36970" x="5643563" y="4781550"/>
          <p14:tracePt t="37163" x="5695950" y="4781550"/>
          <p14:tracePt t="37172" x="5767388" y="4772025"/>
          <p14:tracePt t="37187" x="5876925" y="4762500"/>
          <p14:tracePt t="37203" x="5962650" y="4757738"/>
          <p14:tracePt t="37220" x="6067425" y="4738688"/>
          <p14:tracePt t="37237" x="6119813" y="4738688"/>
          <p14:tracePt t="37253" x="6148388" y="4738688"/>
          <p14:tracePt t="37270" x="6167438" y="4738688"/>
          <p14:tracePt t="37286" x="6191250" y="4738688"/>
          <p14:tracePt t="37303" x="6200775" y="4738688"/>
          <p14:tracePt t="37320" x="6219825" y="4738688"/>
          <p14:tracePt t="37336" x="6229350" y="4738688"/>
          <p14:tracePt t="37353" x="6234113" y="4738688"/>
          <p14:tracePt t="37370" x="6238875" y="4738688"/>
          <p14:tracePt t="37403" x="6238875" y="4743450"/>
          <p14:tracePt t="37420" x="6238875" y="4752975"/>
          <p14:tracePt t="37436" x="6238875" y="4772025"/>
          <p14:tracePt t="37453" x="6224588" y="4791075"/>
          <p14:tracePt t="37470" x="6196013" y="4838700"/>
          <p14:tracePt t="37486" x="6162675" y="4867275"/>
          <p14:tracePt t="37503" x="6134100" y="4891088"/>
          <p14:tracePt t="37520" x="6076950" y="4914900"/>
          <p14:tracePt t="37536" x="6029325" y="4919663"/>
          <p14:tracePt t="37553" x="5976938" y="4919663"/>
          <p14:tracePt t="37570" x="5934075" y="4900613"/>
          <p14:tracePt t="37572" x="5915025" y="4886325"/>
          <p14:tracePt t="37586" x="5867400" y="4862513"/>
          <p14:tracePt t="37603" x="5838825" y="4829175"/>
          <p14:tracePt t="37620" x="5791200" y="4762500"/>
          <p14:tracePt t="37636" x="5762625" y="4700588"/>
          <p14:tracePt t="37653" x="5753100" y="4624388"/>
          <p14:tracePt t="37670" x="5743575" y="4586288"/>
          <p14:tracePt t="37687" x="5743575" y="4567238"/>
          <p14:tracePt t="37705" x="5753100" y="4533900"/>
          <p14:tracePt t="37720" x="5762625" y="4510088"/>
          <p14:tracePt t="37737" x="5781675" y="4486275"/>
          <p14:tracePt t="37753" x="5800725" y="4462463"/>
          <p14:tracePt t="37770" x="5853113" y="4424363"/>
          <p14:tracePt t="37786" x="5900738" y="4410075"/>
          <p14:tracePt t="37803" x="5943600" y="4405313"/>
          <p14:tracePt t="37820" x="5986463" y="4405313"/>
          <p14:tracePt t="37836" x="6053138" y="4414838"/>
          <p14:tracePt t="37853" x="6086475" y="4433888"/>
          <p14:tracePt t="37870" x="6115050" y="4443413"/>
          <p14:tracePt t="37886" x="6138863" y="4462463"/>
          <p14:tracePt t="37903" x="6172200" y="4505325"/>
          <p14:tracePt t="37920" x="6191250" y="4557713"/>
          <p14:tracePt t="37936" x="6205538" y="4591050"/>
          <p14:tracePt t="37953" x="6210300" y="4638675"/>
          <p14:tracePt t="37970" x="6210300" y="4667250"/>
          <p14:tracePt t="37986" x="6210300" y="4691063"/>
          <p14:tracePt t="38003" x="6210300" y="4705350"/>
          <p14:tracePt t="38020" x="6210300" y="4729163"/>
          <p14:tracePt t="38036" x="6210300" y="4743450"/>
          <p14:tracePt t="38053" x="6205538" y="4767263"/>
          <p14:tracePt t="38070" x="6200775" y="4781550"/>
          <p14:tracePt t="38072" x="6196013" y="4786313"/>
          <p14:tracePt t="38086" x="6191250" y="4800600"/>
          <p14:tracePt t="38103" x="6186488" y="4810125"/>
          <p14:tracePt t="38120" x="6176963" y="4819650"/>
          <p14:tracePt t="38136" x="6167438" y="4829175"/>
          <p14:tracePt t="38153" x="6162675" y="4838700"/>
          <p14:tracePt t="38170" x="6157913" y="4843463"/>
          <p14:tracePt t="38186" x="6148388" y="4848225"/>
          <p14:tracePt t="38203" x="6138863" y="4857750"/>
          <p14:tracePt t="38220" x="6134100" y="4857750"/>
          <p14:tracePt t="38236" x="6129338" y="4857750"/>
          <p14:tracePt t="38255" x="6119813" y="4857750"/>
          <p14:tracePt t="38271" x="6110288" y="4867275"/>
          <p14:tracePt t="38287" x="6105525" y="4867275"/>
          <p14:tracePt t="38303" x="6100763" y="4867275"/>
          <p14:tracePt t="38320" x="6091238" y="4867275"/>
          <p14:tracePt t="38336" x="6081713" y="4867275"/>
          <p14:tracePt t="38353" x="6067425" y="4867275"/>
          <p14:tracePt t="38370" x="6053138" y="4867275"/>
          <p14:tracePt t="38386" x="6010275" y="4867275"/>
          <p14:tracePt t="38403" x="5981700" y="4862513"/>
          <p14:tracePt t="38420" x="5943600" y="4848225"/>
          <p14:tracePt t="38436" x="5915025" y="4829175"/>
          <p14:tracePt t="38453" x="5881688" y="4795838"/>
          <p14:tracePt t="38470" x="5862638" y="4757738"/>
          <p14:tracePt t="38486" x="5838825" y="4695825"/>
          <p14:tracePt t="38504" x="5834063" y="4600575"/>
          <p14:tracePt t="38520" x="5838825" y="4552950"/>
          <p14:tracePt t="38536" x="5853113" y="4519613"/>
          <p14:tracePt t="38553" x="5876925" y="4486275"/>
          <p14:tracePt t="38570" x="5919788" y="4457700"/>
          <p14:tracePt t="38586" x="5962650" y="4443413"/>
          <p14:tracePt t="38603" x="5995988" y="4443413"/>
          <p14:tracePt t="38620" x="6029325" y="4452938"/>
          <p14:tracePt t="38636" x="6072188" y="4486275"/>
          <p14:tracePt t="38653" x="6096000" y="4543425"/>
          <p14:tracePt t="38670" x="6124575" y="4595813"/>
          <p14:tracePt t="38686" x="6129338" y="4633913"/>
          <p14:tracePt t="38703" x="6129338" y="4686300"/>
          <p14:tracePt t="38720" x="6124575" y="4729163"/>
          <p14:tracePt t="38736" x="6110288" y="4762500"/>
          <p14:tracePt t="38753" x="6086475" y="4814888"/>
          <p14:tracePt t="38770" x="6067425" y="4848225"/>
          <p14:tracePt t="38786" x="6057900" y="4867275"/>
          <p14:tracePt t="38803" x="6053138" y="4876800"/>
          <p14:tracePt t="38820" x="6043613" y="4886325"/>
          <p14:tracePt t="38837" x="6038850" y="4891088"/>
          <p14:tracePt t="38853" x="6038850" y="4895850"/>
          <p14:tracePt t="38886" x="6029325" y="4900613"/>
          <p14:tracePt t="38903" x="6000750" y="4900613"/>
          <p14:tracePt t="38920" x="5948363" y="4881563"/>
          <p14:tracePt t="38937" x="5853113" y="4829175"/>
          <p14:tracePt t="38953" x="5805488" y="4795838"/>
          <p14:tracePt t="38970" x="5791200" y="4772025"/>
          <p14:tracePt t="38986" x="5776913" y="4752975"/>
          <p14:tracePt t="39005" x="5772150" y="4719638"/>
          <p14:tracePt t="39020" x="5791200" y="4700588"/>
          <p14:tracePt t="39037" x="5829300" y="4681538"/>
          <p14:tracePt t="39053" x="5876925" y="4676775"/>
          <p14:tracePt t="39070" x="5934075" y="4676775"/>
          <p14:tracePt t="39086" x="5962650" y="4695825"/>
          <p14:tracePt t="39103" x="5976938" y="4714875"/>
          <p14:tracePt t="39120" x="5995988" y="4748213"/>
          <p14:tracePt t="39136" x="6000750" y="4814888"/>
          <p14:tracePt t="39153" x="5995988" y="4867275"/>
          <p14:tracePt t="39170" x="5972175" y="4919663"/>
          <p14:tracePt t="39187" x="5943600" y="4967288"/>
          <p14:tracePt t="39203" x="5924550" y="4986338"/>
          <p14:tracePt t="39220" x="5910263" y="5000625"/>
          <p14:tracePt t="39236" x="5900738" y="5010150"/>
          <p14:tracePt t="39253" x="5891213" y="5019675"/>
          <p14:tracePt t="39270" x="5881688" y="5019675"/>
          <p14:tracePt t="39348" x="5881688" y="5014913"/>
          <p14:tracePt t="39356" x="5886450" y="5014913"/>
          <p14:tracePt t="39363" x="5895975" y="5010150"/>
          <p14:tracePt t="39370" x="5900738" y="5005388"/>
          <p14:tracePt t="39386" x="5919788" y="5000625"/>
          <p14:tracePt t="39403" x="5934075" y="4991100"/>
          <p14:tracePt t="39419" x="5943600" y="4986338"/>
          <p14:tracePt t="39436" x="5953125" y="4986338"/>
          <p14:tracePt t="39453" x="5957888" y="4986338"/>
          <p14:tracePt t="39525" x="5957888" y="4976813"/>
          <p14:tracePt t="39532" x="5962650" y="4962525"/>
          <p14:tracePt t="39539" x="5967413" y="4938713"/>
          <p14:tracePt t="39553" x="5981700" y="4886325"/>
          <p14:tracePt t="39569" x="5995988" y="4833938"/>
          <p14:tracePt t="39586" x="6005513" y="4795838"/>
          <p14:tracePt t="39603" x="6024563" y="4776788"/>
          <p14:tracePt t="39620" x="6048375" y="4738688"/>
          <p14:tracePt t="39636" x="6062663" y="4729163"/>
          <p14:tracePt t="39653" x="6076950" y="4719638"/>
          <p14:tracePt t="39670" x="6081713" y="4719638"/>
          <p14:tracePt t="39709" x="6081713" y="4724400"/>
          <p14:tracePt t="39720" x="6081713" y="4729163"/>
          <p14:tracePt t="39737" x="6048375" y="4762500"/>
          <p14:tracePt t="39753" x="5972175" y="4810125"/>
          <p14:tracePt t="39769" x="5876925" y="4848225"/>
          <p14:tracePt t="39786" x="5791200" y="4872038"/>
          <p14:tracePt t="39803" x="5715000" y="4876800"/>
          <p14:tracePt t="39820" x="5691188" y="4862513"/>
          <p14:tracePt t="39836" x="5667375" y="4805363"/>
          <p14:tracePt t="39853" x="5648325" y="4657725"/>
          <p14:tracePt t="39869" x="5676900" y="4486275"/>
          <p14:tracePt t="39887" x="5705475" y="4419600"/>
          <p14:tracePt t="39903" x="5748338" y="4381500"/>
          <p14:tracePt t="39919" x="5819775" y="4348163"/>
          <p14:tracePt t="39936" x="5895975" y="4357688"/>
          <p14:tracePt t="39953" x="5934075" y="4381500"/>
          <p14:tracePt t="39969" x="5981700" y="4457700"/>
          <p14:tracePt t="39986" x="6029325" y="4581525"/>
          <p14:tracePt t="40003" x="6034088" y="4652963"/>
          <p14:tracePt t="40019" x="6024563" y="4733925"/>
          <p14:tracePt t="40037" x="5981700" y="4852988"/>
          <p14:tracePt t="40054" x="5924550" y="4938713"/>
          <p14:tracePt t="40070" x="5876925" y="4976813"/>
          <p14:tracePt t="40086" x="5824538" y="5000625"/>
          <p14:tracePt t="40103" x="5772150" y="5005388"/>
          <p14:tracePt t="40119" x="5715000" y="4943475"/>
          <p14:tracePt t="40136" x="5653088" y="4824413"/>
          <p14:tracePt t="40153" x="5624513" y="4591050"/>
          <p14:tracePt t="40170" x="5648325" y="4367213"/>
          <p14:tracePt t="40186" x="5686425" y="4281488"/>
          <p14:tracePt t="40203" x="5734050" y="4238625"/>
          <p14:tracePt t="40220" x="5795963" y="4219575"/>
          <p14:tracePt t="40236" x="5872163" y="4224338"/>
          <p14:tracePt t="40253" x="5895975" y="4248150"/>
          <p14:tracePt t="40270" x="5934075" y="4305300"/>
          <p14:tracePt t="40286" x="5948363" y="4376738"/>
          <p14:tracePt t="40303" x="5934075" y="4495800"/>
          <p14:tracePt t="40319" x="5895975" y="4572000"/>
          <p14:tracePt t="40336" x="5853113" y="4652963"/>
          <p14:tracePt t="40353" x="5762625" y="4743450"/>
          <p14:tracePt t="40369" x="5715000" y="4767263"/>
          <p14:tracePt t="40386" x="5686425" y="4767263"/>
          <p14:tracePt t="40403" x="5662613" y="4762500"/>
          <p14:tracePt t="40420" x="5653088" y="4700588"/>
          <p14:tracePt t="40436" x="5672138" y="4614863"/>
          <p14:tracePt t="40454" x="5715000" y="4557713"/>
          <p14:tracePt t="40470" x="5800725" y="4529138"/>
          <p14:tracePt t="40486" x="5895975" y="4519613"/>
          <p14:tracePt t="40503" x="5934075" y="4529138"/>
          <p14:tracePt t="40520" x="5948363" y="4538663"/>
          <p14:tracePt t="40537" x="5967413" y="4586288"/>
          <p14:tracePt t="40554" x="5957888" y="4629150"/>
          <p14:tracePt t="40570" x="5915025" y="4686300"/>
          <p14:tracePt t="40586" x="5834063" y="4752975"/>
          <p14:tracePt t="40603" x="5729288" y="4814888"/>
          <p14:tracePt t="40620" x="5691188" y="4810125"/>
          <p14:tracePt t="40636" x="5672138" y="4800600"/>
          <p14:tracePt t="40653" x="5662613" y="4757738"/>
          <p14:tracePt t="40669" x="5710238" y="4676775"/>
          <p14:tracePt t="40687" x="5800725" y="4619625"/>
          <p14:tracePt t="40703" x="5895975" y="4586288"/>
          <p14:tracePt t="40719" x="5976938" y="4576763"/>
          <p14:tracePt t="40736" x="6024563" y="4576763"/>
          <p14:tracePt t="40753" x="6034088" y="4591050"/>
          <p14:tracePt t="40769" x="6034088" y="4610100"/>
          <p14:tracePt t="40786" x="5962650" y="4719638"/>
          <p14:tracePt t="40803" x="5838825" y="4805363"/>
          <p14:tracePt t="40819" x="5719763" y="4857750"/>
          <p14:tracePt t="40836" x="5667375" y="4872038"/>
          <p14:tracePt t="40853" x="5634038" y="4862513"/>
          <p14:tracePt t="40869" x="5634038" y="4829175"/>
          <p14:tracePt t="40886" x="5648325" y="4776788"/>
          <p14:tracePt t="40903" x="5719763" y="4729163"/>
          <p14:tracePt t="40919" x="5862638" y="4667250"/>
          <p14:tracePt t="40936" x="5915025" y="4657725"/>
          <p14:tracePt t="40953" x="5943600" y="4657725"/>
          <p14:tracePt t="40970" x="5957888" y="4657725"/>
          <p14:tracePt t="40986" x="5957888" y="4681538"/>
          <p14:tracePt t="41003" x="5924550" y="4729163"/>
          <p14:tracePt t="41019" x="5862638" y="4786313"/>
          <p14:tracePt t="41036" x="5743575" y="4867275"/>
          <p14:tracePt t="41053" x="5705475" y="4886325"/>
          <p14:tracePt t="41070" x="5691188" y="4891088"/>
          <p14:tracePt t="41086" x="5681663" y="4891088"/>
          <p14:tracePt t="41103" x="5686425" y="4872038"/>
          <p14:tracePt t="41119" x="5710238" y="4848225"/>
          <p14:tracePt t="41136" x="5748338" y="4819650"/>
          <p14:tracePt t="41153" x="5786438" y="4810125"/>
          <p14:tracePt t="41169" x="5819775" y="4786313"/>
          <p14:tracePt t="41186" x="5834063" y="4781550"/>
          <p14:tracePt t="41203" x="5838825" y="4776788"/>
          <p14:tracePt t="41219" x="5857875" y="4743450"/>
          <p14:tracePt t="41236" x="5867400" y="4691063"/>
          <p14:tracePt t="41253" x="5886450" y="4600575"/>
          <p14:tracePt t="41269" x="5891213" y="4505325"/>
          <p14:tracePt t="41286" x="5905500" y="4400550"/>
          <p14:tracePt t="41303" x="5915025" y="4348163"/>
          <p14:tracePt t="41319" x="5919788" y="4329113"/>
          <p14:tracePt t="41336" x="5924550" y="4305300"/>
          <p14:tracePt t="41353" x="5929313" y="4295775"/>
          <p14:tracePt t="41369" x="5929313" y="4286250"/>
          <p14:tracePt t="41386" x="5938838" y="4281488"/>
          <p14:tracePt t="41403" x="5943600" y="4276725"/>
          <p14:tracePt t="41419" x="5948363" y="4276725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272480" y="189185"/>
            <a:ext cx="9217024" cy="64801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public static void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printMethods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Class&lt;?&gt; cl) {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final Method[] methods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cl.getDeclaredMethods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for (final Method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methods) {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final Class&lt;?&gt;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returnType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method.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getReturnType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// print modifiers, return type and method name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   " +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Modifier.toString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method.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getModifiers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()));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 " +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returnType.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+ " " +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method.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"(");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// print parameter types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final Class&lt;?&gt;[]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method.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getParameterTypes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for 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 = 0; j &lt;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parameterTypes.length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j++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  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if (j &gt; 0)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(", ");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[j].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}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(");");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}</a:t>
            </a:r>
          </a:p>
          <a:p>
            <a:pPr>
              <a:lnSpc>
                <a:spcPct val="120000"/>
              </a:lnSpc>
              <a:spcBef>
                <a:spcPct val="5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01242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82"/>
    </mc:Choice>
    <mc:Fallback xmlns="">
      <p:transition spd="slow" advTm="30882"/>
    </mc:Fallback>
  </mc:AlternateContent>
  <p:extLst>
    <p:ext uri="{3A86A75C-4F4B-4683-9AE1-C65F6400EC91}">
      <p14:laserTraceLst xmlns:p14="http://schemas.microsoft.com/office/powerpoint/2010/main">
        <p14:tracePtLst>
          <p14:tracePt t="744" x="5886450" y="4152900"/>
          <p14:tracePt t="751" x="5805488" y="4024313"/>
          <p14:tracePt t="764" x="5629275" y="3767138"/>
          <p14:tracePt t="780" x="5395913" y="3443288"/>
          <p14:tracePt t="797" x="5238750" y="3257550"/>
          <p14:tracePt t="814" x="5110163" y="3124200"/>
          <p14:tracePt t="847" x="4672013" y="2719388"/>
          <p14:tracePt t="881" x="4405313" y="2543175"/>
          <p14:tracePt t="897" x="4295775" y="2471738"/>
          <p14:tracePt t="914" x="4271963" y="2457450"/>
          <p14:tracePt t="930" x="4267200" y="2447925"/>
          <p14:tracePt t="1109" x="4171950" y="2333625"/>
          <p14:tracePt t="1116" x="3976688" y="2081213"/>
          <p14:tracePt t="1131" x="3638550" y="1581150"/>
          <p14:tracePt t="1147" x="3395663" y="1138238"/>
          <p14:tracePt t="1164" x="3228975" y="809625"/>
          <p14:tracePt t="1181" x="3152775" y="681038"/>
          <p14:tracePt t="1197" x="3028950" y="514350"/>
          <p14:tracePt t="1214" x="2986088" y="457200"/>
          <p14:tracePt t="1230" x="2967038" y="433388"/>
          <p14:tracePt t="1247" x="2962275" y="428625"/>
          <p14:tracePt t="1263" x="2952750" y="419100"/>
          <p14:tracePt t="1280" x="2952750" y="409575"/>
          <p14:tracePt t="1297" x="2947988" y="409575"/>
          <p14:tracePt t="1314" x="2933700" y="409575"/>
          <p14:tracePt t="1330" x="2905125" y="409575"/>
          <p14:tracePt t="1347" x="2871788" y="419100"/>
          <p14:tracePt t="1363" x="2838450" y="428625"/>
          <p14:tracePt t="1380" x="2767013" y="457200"/>
          <p14:tracePt t="1397" x="2728913" y="466725"/>
          <p14:tracePt t="1413" x="2695575" y="476250"/>
          <p14:tracePt t="1430" x="2676525" y="481013"/>
          <p14:tracePt t="1447" x="2662238" y="481013"/>
          <p14:tracePt t="1463" x="2652713" y="481013"/>
          <p14:tracePt t="1480" x="2647950" y="481013"/>
          <p14:tracePt t="1497" x="2643188" y="481013"/>
          <p14:tracePt t="1530" x="2671763" y="485775"/>
          <p14:tracePt t="1547" x="2728913" y="485775"/>
          <p14:tracePt t="1564" x="2976563" y="500063"/>
          <p14:tracePt t="1580" x="3209925" y="490538"/>
          <p14:tracePt t="1597" x="3562350" y="452438"/>
          <p14:tracePt t="1614" x="3838575" y="423863"/>
          <p14:tracePt t="1630" x="4148138" y="404813"/>
          <p14:tracePt t="1647" x="4295775" y="404813"/>
          <p14:tracePt t="1664" x="4376738" y="409575"/>
          <p14:tracePt t="1680" x="4405313" y="414338"/>
          <p14:tracePt t="1697" x="4429125" y="414338"/>
          <p14:tracePt t="1713" x="4433888" y="414338"/>
          <p14:tracePt t="1730" x="4443413" y="414338"/>
          <p14:tracePt t="1747" x="4476750" y="428625"/>
          <p14:tracePt t="1763" x="4514850" y="447675"/>
          <p14:tracePt t="1780" x="4591050" y="481013"/>
          <p14:tracePt t="1797" x="4648200" y="504825"/>
          <p14:tracePt t="1814" x="4724400" y="519113"/>
          <p14:tracePt t="1830" x="4757738" y="523875"/>
          <p14:tracePt t="1847" x="4795838" y="523875"/>
          <p14:tracePt t="1863" x="4829175" y="533400"/>
          <p14:tracePt t="1880" x="4876800" y="542925"/>
          <p14:tracePt t="1897" x="4905375" y="547688"/>
          <p14:tracePt t="1914" x="4924425" y="557213"/>
          <p14:tracePt t="1930" x="4933950" y="557213"/>
          <p14:tracePt t="1947" x="4943475" y="557213"/>
          <p14:tracePt t="1963" x="4953000" y="557213"/>
          <p14:tracePt t="1980" x="4972050" y="557213"/>
          <p14:tracePt t="1997" x="5033963" y="557213"/>
          <p14:tracePt t="2013" x="5081588" y="557213"/>
          <p14:tracePt t="2030" x="5143500" y="557213"/>
          <p14:tracePt t="2047" x="5176838" y="557213"/>
          <p14:tracePt t="2063" x="5205413" y="557213"/>
          <p14:tracePt t="2080" x="5214938" y="557213"/>
          <p14:tracePt t="2097" x="5224463" y="557213"/>
          <p14:tracePt t="2130" x="5224463" y="561975"/>
          <p14:tracePt t="2147" x="5191125" y="590550"/>
          <p14:tracePt t="2163" x="5105400" y="647700"/>
          <p14:tracePt t="2180" x="4967288" y="719138"/>
          <p14:tracePt t="2197" x="4905375" y="733425"/>
          <p14:tracePt t="2213" x="4862513" y="733425"/>
          <p14:tracePt t="2230" x="4824413" y="733425"/>
          <p14:tracePt t="2247" x="4781550" y="704850"/>
          <p14:tracePt t="2263" x="4757738" y="671513"/>
          <p14:tracePt t="2280" x="4733925" y="642938"/>
          <p14:tracePt t="2297" x="4714875" y="595313"/>
          <p14:tracePt t="2313" x="4691063" y="533400"/>
          <p14:tracePt t="2330" x="4676775" y="490538"/>
          <p14:tracePt t="2347" x="4676775" y="433388"/>
          <p14:tracePt t="2364" x="4686300" y="371475"/>
          <p14:tracePt t="2380" x="4691063" y="357188"/>
          <p14:tracePt t="2397" x="4700588" y="338138"/>
          <p14:tracePt t="2413" x="4714875" y="328613"/>
          <p14:tracePt t="2430" x="4772025" y="319088"/>
          <p14:tracePt t="2447" x="4833938" y="342900"/>
          <p14:tracePt t="2463" x="4900613" y="371475"/>
          <p14:tracePt t="2480" x="4948238" y="409575"/>
          <p14:tracePt t="2497" x="5000625" y="447675"/>
          <p14:tracePt t="2513" x="5014913" y="481013"/>
          <p14:tracePt t="2530" x="5024438" y="509588"/>
          <p14:tracePt t="2547" x="5005388" y="557213"/>
          <p14:tracePt t="2563" x="4976813" y="585788"/>
          <p14:tracePt t="2580" x="4953000" y="609600"/>
          <p14:tracePt t="2597" x="4929188" y="642938"/>
          <p14:tracePt t="2613" x="4867275" y="671513"/>
          <p14:tracePt t="2630" x="4814888" y="671513"/>
          <p14:tracePt t="2647" x="4767263" y="666750"/>
          <p14:tracePt t="2663" x="4710113" y="642938"/>
          <p14:tracePt t="2680" x="4652963" y="600075"/>
          <p14:tracePt t="2697" x="4629150" y="571500"/>
          <p14:tracePt t="2714" x="4610100" y="538163"/>
          <p14:tracePt t="2730" x="4605338" y="481013"/>
          <p14:tracePt t="2747" x="4619625" y="376238"/>
          <p14:tracePt t="2765" x="4643438" y="347663"/>
          <p14:tracePt t="2780" x="4676775" y="333375"/>
          <p14:tracePt t="2797" x="4714875" y="338138"/>
          <p14:tracePt t="2813" x="4724400" y="352425"/>
          <p14:tracePt t="2831" x="4743450" y="371475"/>
          <p14:tracePt t="2834" x="4748213" y="381000"/>
          <p14:tracePt t="2847" x="4752975" y="390525"/>
          <p14:tracePt t="2863" x="4757738" y="438150"/>
          <p14:tracePt t="2880" x="4738688" y="490538"/>
          <p14:tracePt t="2897" x="4691063" y="581025"/>
          <p14:tracePt t="2913" x="4657725" y="657225"/>
          <p14:tracePt t="2930" x="4633913" y="700088"/>
          <p14:tracePt t="2947" x="4624388" y="709613"/>
          <p14:tracePt t="2964" x="4624388" y="714375"/>
          <p14:tracePt t="2981" x="4624388" y="723900"/>
          <p14:tracePt t="3164" x="4519613" y="728663"/>
          <p14:tracePt t="3171" x="4376738" y="738188"/>
          <p14:tracePt t="3180" x="4276725" y="738188"/>
          <p14:tracePt t="3197" x="4014788" y="723900"/>
          <p14:tracePt t="3214" x="3805238" y="695325"/>
          <p14:tracePt t="3230" x="3605213" y="638175"/>
          <p14:tracePt t="3247" x="3519488" y="614363"/>
          <p14:tracePt t="3263" x="3476625" y="595313"/>
          <p14:tracePt t="3280" x="3448050" y="590550"/>
          <p14:tracePt t="3297" x="3414713" y="576263"/>
          <p14:tracePt t="3314" x="3390900" y="571500"/>
          <p14:tracePt t="3330" x="3338513" y="557213"/>
          <p14:tracePt t="3347" x="3262313" y="547688"/>
          <p14:tracePt t="3363" x="3171825" y="547688"/>
          <p14:tracePt t="3380" x="3062288" y="547688"/>
          <p14:tracePt t="3397" x="2947988" y="557213"/>
          <p14:tracePt t="3413" x="2824163" y="557213"/>
          <p14:tracePt t="3430" x="2762250" y="557213"/>
          <p14:tracePt t="3447" x="2714625" y="557213"/>
          <p14:tracePt t="3463" x="2671763" y="557213"/>
          <p14:tracePt t="3480" x="2638425" y="557213"/>
          <p14:tracePt t="3497" x="2628900" y="557213"/>
          <p14:tracePt t="3514" x="2624138" y="557213"/>
          <p14:tracePt t="3530" x="2614613" y="557213"/>
          <p14:tracePt t="3569" x="2619375" y="552450"/>
          <p14:tracePt t="3580" x="2624138" y="552450"/>
          <p14:tracePt t="3597" x="2662238" y="547688"/>
          <p14:tracePt t="3613" x="2728913" y="542925"/>
          <p14:tracePt t="3630" x="2862263" y="542925"/>
          <p14:tracePt t="3647" x="2986088" y="542925"/>
          <p14:tracePt t="3663" x="3167063" y="542925"/>
          <p14:tracePt t="3680" x="3290888" y="552450"/>
          <p14:tracePt t="3697" x="3405188" y="552450"/>
          <p14:tracePt t="3715" x="3519488" y="552450"/>
          <p14:tracePt t="3730" x="3567113" y="552450"/>
          <p14:tracePt t="3747" x="3619500" y="552450"/>
          <p14:tracePt t="3763" x="3667125" y="552450"/>
          <p14:tracePt t="3780" x="3733800" y="547688"/>
          <p14:tracePt t="3797" x="3771900" y="538163"/>
          <p14:tracePt t="3813" x="3810000" y="533400"/>
          <p14:tracePt t="3830" x="3829050" y="528638"/>
          <p14:tracePt t="3847" x="3862388" y="528638"/>
          <p14:tracePt t="3863" x="3871913" y="528638"/>
          <p14:tracePt t="3880" x="3876675" y="528638"/>
          <p14:tracePt t="3897" x="3881438" y="528638"/>
          <p14:tracePt t="3913" x="3886200" y="528638"/>
          <p14:tracePt t="4023" x="3890963" y="528638"/>
          <p14:tracePt t="5182" x="3914775" y="557213"/>
          <p14:tracePt t="5191" x="3948113" y="595313"/>
          <p14:tracePt t="5198" x="4000500" y="647700"/>
          <p14:tracePt t="5214" x="4124325" y="742950"/>
          <p14:tracePt t="5230" x="4276725" y="823913"/>
          <p14:tracePt t="5247" x="4405313" y="876300"/>
          <p14:tracePt t="5264" x="4600575" y="909638"/>
          <p14:tracePt t="5297" x="4829175" y="952500"/>
          <p14:tracePt t="5330" x="5005388" y="1000125"/>
          <p14:tracePt t="5347" x="5062538" y="1009650"/>
          <p14:tracePt t="5363" x="5114925" y="1014413"/>
          <p14:tracePt t="5380" x="5181600" y="1014413"/>
          <p14:tracePt t="5397" x="5210175" y="1014413"/>
          <p14:tracePt t="5413" x="5229225" y="1014413"/>
          <p14:tracePt t="5430" x="5238750" y="1014413"/>
          <p14:tracePt t="5446" x="5248275" y="1014413"/>
          <p14:tracePt t="5463" x="5253038" y="1014413"/>
          <p14:tracePt t="5514" x="5253038" y="1009650"/>
          <p14:tracePt t="5528" x="5253038" y="1000125"/>
          <p14:tracePt t="5535" x="5238750" y="985838"/>
          <p14:tracePt t="5547" x="5214938" y="976313"/>
          <p14:tracePt t="5564" x="5086350" y="895350"/>
          <p14:tracePt t="5580" x="4953000" y="833438"/>
          <p14:tracePt t="5597" x="4824413" y="781050"/>
          <p14:tracePt t="5613" x="4752975" y="762000"/>
          <p14:tracePt t="5630" x="4691063" y="747713"/>
          <p14:tracePt t="5647" x="4662488" y="747713"/>
          <p14:tracePt t="5663" x="4643438" y="747713"/>
          <p14:tracePt t="5680" x="4633913" y="747713"/>
          <p14:tracePt t="5696" x="4624388" y="747713"/>
          <p14:tracePt t="5713" x="4610100" y="747713"/>
          <p14:tracePt t="5730" x="4581525" y="752475"/>
          <p14:tracePt t="5747" x="4548188" y="771525"/>
          <p14:tracePt t="5763" x="4443413" y="814388"/>
          <p14:tracePt t="5780" x="4357688" y="838200"/>
          <p14:tracePt t="5797" x="4286250" y="862013"/>
          <p14:tracePt t="5813" x="4186238" y="881063"/>
          <p14:tracePt t="5830" x="4138613" y="881063"/>
          <p14:tracePt t="5847" x="4086225" y="881063"/>
          <p14:tracePt t="5863" x="4033838" y="871538"/>
          <p14:tracePt t="5880" x="3990975" y="862013"/>
          <p14:tracePt t="5896" x="3952875" y="862013"/>
          <p14:tracePt t="5913" x="3929063" y="857250"/>
          <p14:tracePt t="5930" x="3910013" y="857250"/>
          <p14:tracePt t="5947" x="3895725" y="852488"/>
          <p14:tracePt t="5963" x="3890963" y="852488"/>
          <p14:tracePt t="5980" x="3881438" y="852488"/>
          <p14:tracePt t="5997" x="3876675" y="852488"/>
          <p14:tracePt t="6042" x="3881438" y="852488"/>
          <p14:tracePt t="6049" x="3895725" y="852488"/>
          <p14:tracePt t="6063" x="3948113" y="857250"/>
          <p14:tracePt t="6080" x="4029075" y="866775"/>
          <p14:tracePt t="6096" x="4100513" y="871538"/>
          <p14:tracePt t="6113" x="4195763" y="890588"/>
          <p14:tracePt t="6130" x="4329113" y="890588"/>
          <p14:tracePt t="6147" x="4414838" y="876300"/>
          <p14:tracePt t="6163" x="4481513" y="871538"/>
          <p14:tracePt t="6180" x="4557713" y="857250"/>
          <p14:tracePt t="6196" x="4600575" y="852488"/>
          <p14:tracePt t="6213" x="4652963" y="838200"/>
          <p14:tracePt t="6230" x="4705350" y="833438"/>
          <p14:tracePt t="6247" x="4800600" y="819150"/>
          <p14:tracePt t="6263" x="4852988" y="814388"/>
          <p14:tracePt t="6280" x="4900613" y="814388"/>
          <p14:tracePt t="6296" x="4953000" y="814388"/>
          <p14:tracePt t="6313" x="5043488" y="814388"/>
          <p14:tracePt t="6330" x="5100638" y="814388"/>
          <p14:tracePt t="6347" x="5157788" y="814388"/>
          <p14:tracePt t="6363" x="5233988" y="823913"/>
          <p14:tracePt t="6381" x="5310188" y="833438"/>
          <p14:tracePt t="6397" x="5353050" y="842963"/>
          <p14:tracePt t="6415" x="5395913" y="847725"/>
          <p14:tracePt t="6430" x="5457825" y="847725"/>
          <p14:tracePt t="6447" x="5500688" y="847725"/>
          <p14:tracePt t="6463" x="5543550" y="852488"/>
          <p14:tracePt t="6480" x="5576888" y="852488"/>
          <p14:tracePt t="6497" x="5638800" y="852488"/>
          <p14:tracePt t="6513" x="5672138" y="852488"/>
          <p14:tracePt t="6530" x="5710238" y="852488"/>
          <p14:tracePt t="6547" x="5738813" y="852488"/>
          <p14:tracePt t="6563" x="5791200" y="852488"/>
          <p14:tracePt t="6580" x="5834063" y="852488"/>
          <p14:tracePt t="6597" x="5867400" y="852488"/>
          <p14:tracePt t="6614" x="5929313" y="838200"/>
          <p14:tracePt t="6630" x="5962650" y="833438"/>
          <p14:tracePt t="6647" x="5991225" y="828675"/>
          <p14:tracePt t="6663" x="6005513" y="819150"/>
          <p14:tracePt t="6680" x="6024563" y="819150"/>
          <p14:tracePt t="6696" x="6034088" y="819150"/>
          <p14:tracePt t="6713" x="6038850" y="819150"/>
          <p14:tracePt t="6730" x="6043613" y="819150"/>
          <p14:tracePt t="6746" x="6053138" y="819150"/>
          <p14:tracePt t="6763" x="6062663" y="819150"/>
          <p14:tracePt t="8375" x="6029325" y="823913"/>
          <p14:tracePt t="8382" x="5962650" y="842963"/>
          <p14:tracePt t="8390" x="5891213" y="871538"/>
          <p14:tracePt t="8398" x="5791200" y="885825"/>
          <p14:tracePt t="8414" x="5576888" y="923925"/>
          <p14:tracePt t="8430" x="5329238" y="976313"/>
          <p14:tracePt t="8463" x="4638675" y="1057275"/>
          <p14:tracePt t="8497" x="4181475" y="1095375"/>
          <p14:tracePt t="8513" x="4000500" y="1123950"/>
          <p14:tracePt t="8530" x="3829050" y="1128713"/>
          <p14:tracePt t="8546" x="3757613" y="1128713"/>
          <p14:tracePt t="8563" x="3709988" y="1123950"/>
          <p14:tracePt t="8580" x="3657600" y="1123950"/>
          <p14:tracePt t="8596" x="3586163" y="1114425"/>
          <p14:tracePt t="8613" x="3538538" y="1109663"/>
          <p14:tracePt t="8630" x="3490913" y="1095375"/>
          <p14:tracePt t="8647" x="3405188" y="1095375"/>
          <p14:tracePt t="8663" x="3348038" y="1095375"/>
          <p14:tracePt t="8680" x="3290888" y="1095375"/>
          <p14:tracePt t="8696" x="3224213" y="1095375"/>
          <p14:tracePt t="8713" x="3138488" y="1081088"/>
          <p14:tracePt t="8730" x="3095625" y="1076325"/>
          <p14:tracePt t="8747" x="3057525" y="1071563"/>
          <p14:tracePt t="8763" x="3019425" y="1057275"/>
          <p14:tracePt t="8780" x="2967038" y="1047750"/>
          <p14:tracePt t="8796" x="2928938" y="1047750"/>
          <p14:tracePt t="8813" x="2886075" y="1047750"/>
          <p14:tracePt t="8830" x="2809875" y="1052513"/>
          <p14:tracePt t="8846" x="2738438" y="1076325"/>
          <p14:tracePt t="8863" x="2671763" y="1100138"/>
          <p14:tracePt t="8880" x="2609850" y="1128713"/>
          <p14:tracePt t="8896" x="2524125" y="1176338"/>
          <p14:tracePt t="8913" x="2486025" y="1200150"/>
          <p14:tracePt t="8930" x="2443163" y="1228725"/>
          <p14:tracePt t="8946" x="2409825" y="1238250"/>
          <p14:tracePt t="8963" x="2376488" y="1247775"/>
          <p14:tracePt t="8980" x="2366963" y="1247775"/>
          <p14:tracePt t="8996" x="2362200" y="1247775"/>
          <p14:tracePt t="9013" x="2357438" y="1247775"/>
          <p14:tracePt t="9046" x="2376488" y="1233488"/>
          <p14:tracePt t="9063" x="2414588" y="1200150"/>
          <p14:tracePt t="9080" x="2571750" y="1119188"/>
          <p14:tracePt t="9096" x="2709863" y="1085850"/>
          <p14:tracePt t="9113" x="2838450" y="1062038"/>
          <p14:tracePt t="9130" x="2981325" y="1052513"/>
          <p14:tracePt t="9146" x="3228975" y="1042988"/>
          <p14:tracePt t="9163" x="3352800" y="1047750"/>
          <p14:tracePt t="9180" x="3467100" y="1052513"/>
          <p14:tracePt t="9197" x="3624263" y="1062038"/>
          <p14:tracePt t="9213" x="3705225" y="1062038"/>
          <p14:tracePt t="9230" x="3762375" y="1062038"/>
          <p14:tracePt t="9246" x="3800475" y="1057275"/>
          <p14:tracePt t="9263" x="3838575" y="1047750"/>
          <p14:tracePt t="9280" x="3862388" y="1047750"/>
          <p14:tracePt t="9296" x="3876675" y="1047750"/>
          <p14:tracePt t="9313" x="3881438" y="1047750"/>
          <p14:tracePt t="9330" x="3890963" y="1047750"/>
          <p14:tracePt t="9417" x="3895725" y="1047750"/>
          <p14:tracePt t="9615" x="3981450" y="1071563"/>
          <p14:tracePt t="9623" x="4119563" y="1114425"/>
          <p14:tracePt t="9631" x="4267200" y="1185863"/>
          <p14:tracePt t="9646" x="4505325" y="1262063"/>
          <p14:tracePt t="9663" x="4757738" y="1333500"/>
          <p14:tracePt t="9680" x="4967288" y="1371600"/>
          <p14:tracePt t="9713" x="5362575" y="1423988"/>
          <p14:tracePt t="9746" x="5548313" y="1447800"/>
          <p14:tracePt t="9763" x="5610225" y="1452563"/>
          <p14:tracePt t="9780" x="5638800" y="1452563"/>
          <p14:tracePt t="9796" x="5667375" y="1452563"/>
          <p14:tracePt t="9813" x="5729288" y="1438275"/>
          <p14:tracePt t="9830" x="5781675" y="1438275"/>
          <p14:tracePt t="9846" x="5829300" y="1423988"/>
          <p14:tracePt t="9863" x="5872163" y="1423988"/>
          <p14:tracePt t="9880" x="5910263" y="1423988"/>
          <p14:tracePt t="9896" x="5934075" y="1433513"/>
          <p14:tracePt t="9913" x="5943600" y="1438275"/>
          <p14:tracePt t="9930" x="5957888" y="1452563"/>
          <p14:tracePt t="9946" x="5938838" y="1509713"/>
          <p14:tracePt t="9963" x="5886450" y="1590675"/>
          <p14:tracePt t="9980" x="5781675" y="1671638"/>
          <p14:tracePt t="9996" x="5548313" y="1790700"/>
          <p14:tracePt t="10013" x="5367338" y="1838325"/>
          <p14:tracePt t="10029" x="5210175" y="1852613"/>
          <p14:tracePt t="10046" x="5076825" y="1852613"/>
          <p14:tracePt t="10063" x="4933950" y="1762125"/>
          <p14:tracePt t="10079" x="4857750" y="1638300"/>
          <p14:tracePt t="10096" x="4814888" y="1519238"/>
          <p14:tracePt t="10113" x="4829175" y="1352550"/>
          <p14:tracePt t="10129" x="4895850" y="1185863"/>
          <p14:tracePt t="10146" x="4938713" y="1128713"/>
          <p14:tracePt t="10163" x="5014913" y="1081088"/>
          <p14:tracePt t="10180" x="5172075" y="1033463"/>
          <p14:tracePt t="10196" x="5238750" y="1033463"/>
          <p14:tracePt t="10213" x="5300663" y="1038225"/>
          <p14:tracePt t="10230" x="5338763" y="1066800"/>
          <p14:tracePt t="10246" x="5414963" y="1190625"/>
          <p14:tracePt t="10263" x="5438775" y="1285875"/>
          <p14:tracePt t="10280" x="5448300" y="1357313"/>
          <p14:tracePt t="10296" x="5438775" y="1438275"/>
          <p14:tracePt t="10313" x="5391150" y="1552575"/>
          <p14:tracePt t="10329" x="5362575" y="1590675"/>
          <p14:tracePt t="10346" x="5329238" y="1619250"/>
          <p14:tracePt t="10363" x="5314950" y="1628775"/>
          <p14:tracePt t="10380" x="5295900" y="1643063"/>
          <p14:tracePt t="10396" x="5291138" y="1647825"/>
          <p14:tracePt t="10413" x="5286375" y="1647825"/>
          <p14:tracePt t="10430" x="5281613" y="1647825"/>
          <p14:tracePt t="10482" x="5276850" y="1647825"/>
          <p14:tracePt t="10731" x="5391150" y="1704975"/>
          <p14:tracePt t="10738" x="5524500" y="1781175"/>
          <p14:tracePt t="10746" x="5657850" y="1871663"/>
          <p14:tracePt t="10779" x="6134100" y="2195513"/>
          <p14:tracePt t="10813" x="6434138" y="2362200"/>
          <p14:tracePt t="10830" x="6524625" y="2428875"/>
          <p14:tracePt t="10847" x="6591300" y="2471738"/>
          <p14:tracePt t="10863" x="6662738" y="2533650"/>
          <p14:tracePt t="10879" x="6700838" y="2557463"/>
          <p14:tracePt t="10896" x="6724650" y="2576513"/>
          <p14:tracePt t="10913" x="6743700" y="2581275"/>
          <p14:tracePt t="10929" x="6777038" y="2595563"/>
          <p14:tracePt t="10946" x="6815138" y="2600325"/>
          <p14:tracePt t="10963" x="6858000" y="2605088"/>
          <p14:tracePt t="10979" x="6900863" y="2605088"/>
          <p14:tracePt t="10996" x="6967538" y="2614613"/>
          <p14:tracePt t="11013" x="7010400" y="2614613"/>
          <p14:tracePt t="11029" x="7048500" y="2624138"/>
          <p14:tracePt t="11046" x="7096125" y="2638425"/>
          <p14:tracePt t="11063" x="7115175" y="2643188"/>
          <p14:tracePt t="11079" x="7138988" y="2647950"/>
          <p14:tracePt t="11096" x="7148513" y="2647950"/>
          <p14:tracePt t="11113" x="7167563" y="2647950"/>
          <p14:tracePt t="11129" x="7181850" y="2643188"/>
          <p14:tracePt t="11146" x="7196138" y="2633663"/>
          <p14:tracePt t="11163" x="7219950" y="2614613"/>
          <p14:tracePt t="11179" x="7239000" y="2605088"/>
          <p14:tracePt t="11196" x="7258050" y="2600325"/>
          <p14:tracePt t="11213" x="7272338" y="2590800"/>
          <p14:tracePt t="11230" x="7286625" y="2581275"/>
          <p14:tracePt t="11246" x="7291388" y="2576513"/>
          <p14:tracePt t="11263" x="7300913" y="2571750"/>
          <p14:tracePt t="11280" x="7305675" y="2571750"/>
          <p14:tracePt t="11296" x="7310438" y="2571750"/>
          <p14:tracePt t="11517" x="7300913" y="2581275"/>
          <p14:tracePt t="11524" x="7296150" y="2581275"/>
          <p14:tracePt t="11531" x="7291388" y="2586038"/>
          <p14:tracePt t="11546" x="7272338" y="2590800"/>
          <p14:tracePt t="11563" x="7258050" y="2605088"/>
          <p14:tracePt t="11579" x="7248525" y="2609850"/>
          <p14:tracePt t="11596" x="7229475" y="2614613"/>
          <p14:tracePt t="11613" x="7186613" y="2619375"/>
          <p14:tracePt t="11629" x="7153275" y="2619375"/>
          <p14:tracePt t="11646" x="7110413" y="2619375"/>
          <p14:tracePt t="11663" x="7015163" y="2624138"/>
          <p14:tracePt t="11679" x="6967538" y="2638425"/>
          <p14:tracePt t="11696" x="6915150" y="2643188"/>
          <p14:tracePt t="11713" x="6853238" y="2657475"/>
          <p14:tracePt t="11729" x="6743700" y="2681288"/>
          <p14:tracePt t="11746" x="6686550" y="2686050"/>
          <p14:tracePt t="11763" x="6634163" y="2686050"/>
          <p14:tracePt t="11779" x="6591300" y="2686050"/>
          <p14:tracePt t="11796" x="6548438" y="2662238"/>
          <p14:tracePt t="11813" x="6524625" y="2633663"/>
          <p14:tracePt t="11829" x="6500813" y="2595563"/>
          <p14:tracePt t="11846" x="6481763" y="2505075"/>
          <p14:tracePt t="11863" x="6481763" y="2438400"/>
          <p14:tracePt t="11879" x="6510338" y="2333625"/>
          <p14:tracePt t="11896" x="6538913" y="2238375"/>
          <p14:tracePt t="11913" x="6615113" y="2147888"/>
          <p14:tracePt t="11929" x="6696075" y="2090738"/>
          <p14:tracePt t="11946" x="6767513" y="2071688"/>
          <p14:tracePt t="11963" x="6838950" y="2057400"/>
          <p14:tracePt t="11979" x="6948488" y="2052638"/>
          <p14:tracePt t="11996" x="7010400" y="2062163"/>
          <p14:tracePt t="12013" x="7053263" y="2090738"/>
          <p14:tracePt t="12030" x="7110413" y="2143125"/>
          <p14:tracePt t="12046" x="7143750" y="2185988"/>
          <p14:tracePt t="12063" x="7167563" y="2224088"/>
          <p14:tracePt t="12079" x="7191375" y="2252663"/>
          <p14:tracePt t="12096" x="7215188" y="2295525"/>
          <p14:tracePt t="12113" x="7224713" y="2319338"/>
          <p14:tracePt t="12129" x="7234238" y="2343150"/>
          <p14:tracePt t="12146" x="7239000" y="2362200"/>
          <p14:tracePt t="12163" x="7243763" y="2409825"/>
          <p14:tracePt t="12179" x="7243763" y="2433638"/>
          <p14:tracePt t="12196" x="7243763" y="2447925"/>
          <p14:tracePt t="12213" x="7243763" y="2462213"/>
          <p14:tracePt t="12229" x="7243763" y="2466975"/>
          <p14:tracePt t="12246" x="7243763" y="2471738"/>
          <p14:tracePt t="12263" x="7243763" y="2481263"/>
          <p14:tracePt t="12279" x="7243763" y="2486025"/>
          <p14:tracePt t="12296" x="7239000" y="2500313"/>
          <p14:tracePt t="12313" x="7234238" y="2509838"/>
          <p14:tracePt t="12329" x="7224713" y="2524125"/>
          <p14:tracePt t="12331" x="7219950" y="2528888"/>
          <p14:tracePt t="12347" x="7205663" y="2543175"/>
          <p14:tracePt t="12364" x="7191375" y="2562225"/>
          <p14:tracePt t="12380" x="7167563" y="2571750"/>
          <p14:tracePt t="12396" x="7134225" y="2595563"/>
          <p14:tracePt t="12413" x="7110413" y="2619375"/>
          <p14:tracePt t="12429" x="7081838" y="2628900"/>
          <p14:tracePt t="12446" x="7048500" y="2647950"/>
          <p14:tracePt t="12463" x="6986588" y="2667000"/>
          <p14:tracePt t="12479" x="6934200" y="2671763"/>
          <p14:tracePt t="12496" x="6877050" y="2671763"/>
          <p14:tracePt t="12515" x="6772275" y="2671763"/>
          <p14:tracePt t="12531" x="6700838" y="2657475"/>
          <p14:tracePt t="12546" x="6624638" y="2628900"/>
          <p14:tracePt t="12564" x="6567488" y="2581275"/>
          <p14:tracePt t="12582" x="6496050" y="2457450"/>
          <p14:tracePt t="12596" x="6477000" y="2381250"/>
          <p14:tracePt t="12613" x="6477000" y="2314575"/>
          <p14:tracePt t="12629" x="6481763" y="2262188"/>
          <p14:tracePt t="12648" x="6553200" y="2190750"/>
          <p14:tracePt t="12664" x="6638925" y="2143125"/>
          <p14:tracePt t="12680" x="6738938" y="2109788"/>
          <p14:tracePt t="12698" x="6805613" y="2109788"/>
          <p14:tracePt t="12713" x="6877050" y="2133600"/>
          <p14:tracePt t="12730" x="6915150" y="2157413"/>
          <p14:tracePt t="12747" x="6938963" y="2181225"/>
          <p14:tracePt t="12764" x="6962775" y="2243138"/>
          <p14:tracePt t="12780" x="6977063" y="2290763"/>
          <p14:tracePt t="12797" x="6972300" y="2333625"/>
          <p14:tracePt t="12813" x="6967538" y="2366963"/>
          <p14:tracePt t="12831" x="6958013" y="2400300"/>
          <p14:tracePt t="12846" x="6948488" y="2409825"/>
          <p14:tracePt t="12863" x="6943725" y="2424113"/>
          <p14:tracePt t="12880" x="6938963" y="2443163"/>
          <p14:tracePt t="12897" x="6929438" y="2447925"/>
          <p14:tracePt t="12913" x="6929438" y="2457450"/>
          <p14:tracePt t="12930" x="6929438" y="2462213"/>
          <p14:tracePt t="12947" x="6929438" y="2466975"/>
          <p14:tracePt t="12994" x="6929438" y="2471738"/>
          <p14:tracePt t="13002" x="6924675" y="2476500"/>
          <p14:tracePt t="13014" x="6919913" y="2481263"/>
          <p14:tracePt t="13030" x="6910388" y="2486025"/>
          <p14:tracePt t="13046" x="6905625" y="2495550"/>
          <p14:tracePt t="13063" x="6891338" y="2505075"/>
          <p14:tracePt t="13080" x="6867525" y="2514600"/>
          <p14:tracePt t="13096" x="6858000" y="2519363"/>
          <p14:tracePt t="13113" x="6843713" y="2528888"/>
          <p14:tracePt t="13129" x="6829425" y="2533650"/>
          <p14:tracePt t="13146" x="6810375" y="2538413"/>
          <p14:tracePt t="13163" x="6800850" y="2538413"/>
          <p14:tracePt t="13179" x="6791325" y="2538413"/>
          <p14:tracePt t="13196" x="6777038" y="2538413"/>
          <p14:tracePt t="13213" x="6748463" y="2538413"/>
          <p14:tracePt t="13229" x="6729413" y="2538413"/>
          <p14:tracePt t="13246" x="6700838" y="2538413"/>
          <p14:tracePt t="13263" x="6648450" y="2538413"/>
          <p14:tracePt t="13279" x="6605588" y="2528888"/>
          <p14:tracePt t="13296" x="6572250" y="2519363"/>
          <p14:tracePt t="13313" x="6553200" y="2505075"/>
          <p14:tracePt t="13329" x="6529388" y="2471738"/>
          <p14:tracePt t="13346" x="6524625" y="2409825"/>
          <p14:tracePt t="13363" x="6534150" y="2328863"/>
          <p14:tracePt t="13381" x="6572250" y="2252663"/>
          <p14:tracePt t="13396" x="6596063" y="2224088"/>
          <p14:tracePt t="13413" x="6662738" y="2185988"/>
          <p14:tracePt t="13429" x="6724650" y="2166938"/>
          <p14:tracePt t="13446" x="6810375" y="2166938"/>
          <p14:tracePt t="13463" x="6848475" y="2166938"/>
          <p14:tracePt t="13479" x="6867525" y="2171700"/>
          <p14:tracePt t="13496" x="6881813" y="2185988"/>
          <p14:tracePt t="13513" x="6905625" y="2276475"/>
          <p14:tracePt t="13529" x="6905625" y="2324100"/>
          <p14:tracePt t="13546" x="6905625" y="2362200"/>
          <p14:tracePt t="13563" x="6900863" y="2400300"/>
          <p14:tracePt t="13579" x="6877050" y="2438400"/>
          <p14:tracePt t="13596" x="6858000" y="2457450"/>
          <p14:tracePt t="13613" x="6843713" y="2466975"/>
          <p14:tracePt t="13629" x="6838950" y="2476500"/>
          <p14:tracePt t="13646" x="6829425" y="2486025"/>
          <p14:tracePt t="13663" x="6824663" y="2495550"/>
          <p14:tracePt t="13679" x="6819900" y="2500313"/>
          <p14:tracePt t="13696" x="6819900" y="2505075"/>
          <p14:tracePt t="13729" x="6815138" y="2509838"/>
          <p14:tracePt t="13746" x="6815138" y="2514600"/>
          <p14:tracePt t="15112" x="6819900" y="2514600"/>
          <p14:tracePt t="15120" x="6838950" y="2514600"/>
          <p14:tracePt t="15129" x="6853238" y="2514600"/>
          <p14:tracePt t="15146" x="6881813" y="2514600"/>
          <p14:tracePt t="15163" x="6919913" y="2514600"/>
          <p14:tracePt t="15179" x="6967538" y="2528888"/>
          <p14:tracePt t="15213" x="7015163" y="2528888"/>
          <p14:tracePt t="15246" x="7053263" y="2528888"/>
          <p14:tracePt t="15263" x="7067550" y="2533650"/>
          <p14:tracePt t="15279" x="7072313" y="2533650"/>
          <p14:tracePt t="15296" x="7081838" y="2533650"/>
          <p14:tracePt t="15313" x="7086600" y="2533650"/>
          <p14:tracePt t="15329" x="7091363" y="2533650"/>
          <p14:tracePt t="15351" x="7096125" y="2533650"/>
          <p14:tracePt t="15364" x="7100888" y="2533650"/>
          <p14:tracePt t="15379" x="7105650" y="2533650"/>
          <p14:tracePt t="15396" x="7115175" y="2533650"/>
          <p14:tracePt t="15715" x="7110413" y="2533650"/>
          <p14:tracePt t="15729" x="7105650" y="2533650"/>
          <p14:tracePt t="15736" x="7100888" y="2538413"/>
          <p14:tracePt t="15751" x="7096125" y="2538413"/>
          <p14:tracePt t="15762" x="7091363" y="2538413"/>
          <p14:tracePt t="15779" x="7086600" y="2547938"/>
          <p14:tracePt t="15796" x="7072313" y="2557463"/>
          <p14:tracePt t="15812" x="7067550" y="2557463"/>
          <p14:tracePt t="15829" x="7062788" y="2557463"/>
          <p14:tracePt t="15847" x="7053263" y="2557463"/>
          <p14:tracePt t="15863" x="7048500" y="2557463"/>
          <p14:tracePt t="15896" x="7043738" y="2557463"/>
          <p14:tracePt t="15927" x="7038975" y="2562225"/>
          <p14:tracePt t="15935" x="7034213" y="2566988"/>
          <p14:tracePt t="15950" x="7024688" y="2571750"/>
          <p14:tracePt t="15963" x="7019925" y="2576513"/>
          <p14:tracePt t="15979" x="6996113" y="2586038"/>
          <p14:tracePt t="15996" x="6981825" y="2590800"/>
          <p14:tracePt t="16012" x="6977063" y="2595563"/>
          <p14:tracePt t="16029" x="6972300" y="2595563"/>
          <p14:tracePt t="16046" x="6962775" y="2595563"/>
          <p14:tracePt t="16062" x="6958013" y="2595563"/>
          <p14:tracePt t="16096" x="6953250" y="2595563"/>
          <p14:tracePt t="17857" x="6934200" y="2600325"/>
          <p14:tracePt t="17865" x="6886575" y="2609850"/>
          <p14:tracePt t="17879" x="6815138" y="2614613"/>
          <p14:tracePt t="17896" x="6734175" y="2614613"/>
          <p14:tracePt t="17929" x="6610350" y="2576513"/>
          <p14:tracePt t="17962" x="6438900" y="2495550"/>
          <p14:tracePt t="17979" x="6381750" y="2471738"/>
          <p14:tracePt t="17995" x="6338888" y="2443163"/>
          <p14:tracePt t="18012" x="6296025" y="2419350"/>
          <p14:tracePt t="18029" x="6286500" y="2405063"/>
          <p14:tracePt t="18045" x="6276975" y="2395538"/>
          <p14:tracePt t="18062" x="6267450" y="2371725"/>
          <p14:tracePt t="18079" x="6267450" y="2328863"/>
          <p14:tracePt t="18096" x="6286500" y="2290763"/>
          <p14:tracePt t="18112" x="6310313" y="2243138"/>
          <p14:tracePt t="18129" x="6400800" y="2181225"/>
          <p14:tracePt t="18145" x="6453188" y="2152650"/>
          <p14:tracePt t="18162" x="6505575" y="2138363"/>
          <p14:tracePt t="18179" x="6567488" y="2124075"/>
          <p14:tracePt t="18195" x="6643688" y="2119313"/>
          <p14:tracePt t="18212" x="6686550" y="2128838"/>
          <p14:tracePt t="18229" x="6724650" y="2152650"/>
          <p14:tracePt t="18246" x="6762750" y="2185988"/>
          <p14:tracePt t="18262" x="6777038" y="2209800"/>
          <p14:tracePt t="18279" x="6781800" y="2233613"/>
          <p14:tracePt t="18296" x="6791325" y="2247900"/>
          <p14:tracePt t="18312" x="6791325" y="2266950"/>
          <p14:tracePt t="18329" x="6786563" y="2286000"/>
          <p14:tracePt t="18346" x="6781800" y="2300288"/>
          <p14:tracePt t="18362" x="6772275" y="2309813"/>
          <p14:tracePt t="18379" x="6762750" y="2319338"/>
          <p14:tracePt t="18395" x="6757988" y="2328863"/>
          <p14:tracePt t="18412" x="6753225" y="2328863"/>
          <p14:tracePt t="18731" x="6719888" y="2352675"/>
          <p14:tracePt t="18738" x="6657975" y="2395538"/>
          <p14:tracePt t="18746" x="6586538" y="2443163"/>
          <p14:tracePt t="18763" x="6424613" y="2514600"/>
          <p14:tracePt t="18779" x="6286500" y="2566988"/>
          <p14:tracePt t="18796" x="6167438" y="2609850"/>
          <p14:tracePt t="18812" x="6010275" y="2671763"/>
          <p14:tracePt t="18829" x="5924550" y="2714625"/>
          <p14:tracePt t="18846" x="5848350" y="2743200"/>
          <p14:tracePt t="18862" x="5781675" y="2767013"/>
          <p14:tracePt t="18879" x="5753100" y="2781300"/>
          <p14:tracePt t="18895" x="5729288" y="2786063"/>
          <p14:tracePt t="18912" x="5715000" y="2795588"/>
          <p14:tracePt t="18929" x="5695950" y="2795588"/>
          <p14:tracePt t="18946" x="5672138" y="2800350"/>
          <p14:tracePt t="18962" x="5657850" y="2805113"/>
          <p14:tracePt t="18979" x="5634038" y="2819400"/>
          <p14:tracePt t="18996" x="5595938" y="2828925"/>
          <p14:tracePt t="19012" x="5572125" y="2847975"/>
          <p14:tracePt t="19029" x="5548313" y="2857500"/>
          <p14:tracePt t="19046" x="5529263" y="2867025"/>
          <p14:tracePt t="19062" x="5505450" y="2876550"/>
          <p14:tracePt t="19079" x="5500688" y="2881313"/>
          <p14:tracePt t="19096" x="5491163" y="2881313"/>
          <p14:tracePt t="19112" x="5486400" y="2881313"/>
          <p14:tracePt t="19145" x="5481638" y="2881313"/>
          <p14:tracePt t="19162" x="5476875" y="2886075"/>
          <p14:tracePt t="19179" x="5467350" y="2895600"/>
          <p14:tracePt t="19196" x="5462588" y="2905125"/>
          <p14:tracePt t="19212" x="5453063" y="2914650"/>
          <p14:tracePt t="19229" x="5448300" y="2928938"/>
          <p14:tracePt t="19245" x="5434013" y="2947988"/>
          <p14:tracePt t="19262" x="5419725" y="2962275"/>
          <p14:tracePt t="19279" x="5405438" y="2971800"/>
          <p14:tracePt t="19296" x="5381625" y="2995613"/>
          <p14:tracePt t="19312" x="5372100" y="3005138"/>
          <p14:tracePt t="19329" x="5353050" y="3019425"/>
          <p14:tracePt t="19345" x="5319713" y="3038475"/>
          <p14:tracePt t="19362" x="5248275" y="3067050"/>
          <p14:tracePt t="19379" x="5205413" y="3076575"/>
          <p14:tracePt t="19396" x="5162550" y="3086100"/>
          <p14:tracePt t="19412" x="5119688" y="3086100"/>
          <p14:tracePt t="19429" x="5072063" y="3086100"/>
          <p14:tracePt t="19445" x="5043488" y="3071813"/>
          <p14:tracePt t="19462" x="5019675" y="3067050"/>
          <p14:tracePt t="19479" x="4986338" y="3043238"/>
          <p14:tracePt t="19495" x="4962525" y="3024188"/>
          <p14:tracePt t="19512" x="4938713" y="3014663"/>
          <p14:tracePt t="19529" x="4914900" y="2990850"/>
          <p14:tracePt t="19545" x="4881563" y="2957513"/>
          <p14:tracePt t="19562" x="4857750" y="2919413"/>
          <p14:tracePt t="19579" x="4829175" y="2871788"/>
          <p14:tracePt t="19595" x="4819650" y="2843213"/>
          <p14:tracePt t="19612" x="4805363" y="2786063"/>
          <p14:tracePt t="19629" x="4805363" y="2757488"/>
          <p14:tracePt t="19645" x="4805363" y="2738438"/>
          <p14:tracePt t="19662" x="4819650" y="2695575"/>
          <p14:tracePt t="19679" x="4838700" y="2662238"/>
          <p14:tracePt t="19696" x="4848225" y="2638425"/>
          <p14:tracePt t="19712" x="4867275" y="2614613"/>
          <p14:tracePt t="19729" x="4895850" y="2590800"/>
          <p14:tracePt t="19746" x="4914900" y="2581275"/>
          <p14:tracePt t="19762" x="4938713" y="2576513"/>
          <p14:tracePt t="19779" x="4962525" y="2576513"/>
          <p14:tracePt t="19796" x="4981575" y="2576513"/>
          <p14:tracePt t="19812" x="4991100" y="2576513"/>
          <p14:tracePt t="19829" x="5005388" y="2576513"/>
          <p14:tracePt t="19846" x="5019675" y="2581275"/>
          <p14:tracePt t="19847" x="5024438" y="2586038"/>
          <p14:tracePt t="19862" x="5038725" y="2590800"/>
          <p14:tracePt t="19879" x="5048250" y="2595563"/>
          <p14:tracePt t="19896" x="5062538" y="2605088"/>
          <p14:tracePt t="19914" x="5072063" y="2614613"/>
          <p14:tracePt t="19929" x="5076825" y="2614613"/>
          <p14:tracePt t="19945" x="5081588" y="2614613"/>
          <p14:tracePt t="20016" x="5086350" y="2614613"/>
          <p14:tracePt t="20031" x="5091113" y="2619375"/>
          <p14:tracePt t="20037" x="5095875" y="2624138"/>
          <p14:tracePt t="20045" x="5100638" y="2624138"/>
          <p14:tracePt t="20062" x="5110163" y="2633663"/>
          <p14:tracePt t="20079" x="5124450" y="2633663"/>
          <p14:tracePt t="20096" x="5157788" y="2643188"/>
          <p14:tracePt t="20112" x="5191125" y="2662238"/>
          <p14:tracePt t="20129" x="5229225" y="2695575"/>
          <p14:tracePt t="20145" x="5276850" y="2743200"/>
          <p14:tracePt t="20162" x="5357813" y="2824163"/>
          <p14:tracePt t="20179" x="5386388" y="2852738"/>
          <p14:tracePt t="20196" x="5400675" y="2876550"/>
          <p14:tracePt t="20212" x="5410200" y="2895600"/>
          <p14:tracePt t="20229" x="5414963" y="2909888"/>
          <p14:tracePt t="20245" x="5414963" y="2924175"/>
          <p14:tracePt t="20262" x="5414963" y="2928938"/>
          <p14:tracePt t="20279" x="5400675" y="2938463"/>
          <p14:tracePt t="20295" x="5376863" y="2947988"/>
          <p14:tracePt t="20312" x="5348288" y="2957513"/>
          <p14:tracePt t="20329" x="5324475" y="2967038"/>
          <p14:tracePt t="20330" x="5314950" y="2971800"/>
          <p14:tracePt t="20346" x="5300663" y="2971800"/>
          <p14:tracePt t="20362" x="5286375" y="2971800"/>
          <p14:tracePt t="20379" x="5276850" y="2981325"/>
          <p14:tracePt t="20395" x="5267325" y="2986088"/>
          <p14:tracePt t="20412" x="5243513" y="2995613"/>
          <p14:tracePt t="20429" x="5224463" y="3005138"/>
          <p14:tracePt t="20445" x="5186363" y="3024188"/>
          <p14:tracePt t="20463" x="5114925" y="3052763"/>
          <p14:tracePt t="20479" x="5062538" y="3062288"/>
          <p14:tracePt t="20495" x="5019675" y="3076575"/>
          <p14:tracePt t="20512" x="4972050" y="3076575"/>
          <p14:tracePt t="20529" x="4900613" y="3062288"/>
          <p14:tracePt t="20545" x="4857750" y="3043238"/>
          <p14:tracePt t="20562" x="4810125" y="3024188"/>
          <p14:tracePt t="20579" x="4781550" y="3000375"/>
          <p14:tracePt t="20595" x="4733925" y="2957513"/>
          <p14:tracePt t="20612" x="4705350" y="2909888"/>
          <p14:tracePt t="20629" x="4681538" y="2876550"/>
          <p14:tracePt t="20646" x="4657725" y="2809875"/>
          <p14:tracePt t="20662" x="4643438" y="2781300"/>
          <p14:tracePt t="20679" x="4638675" y="2752725"/>
          <p14:tracePt t="20695" x="4633913" y="2738438"/>
          <p14:tracePt t="20712" x="4633913" y="2733675"/>
          <p14:tracePt t="20729" x="4633913" y="2724150"/>
          <p14:tracePt t="20745" x="4633913" y="2719388"/>
          <p14:tracePt t="20762" x="4633913" y="2714625"/>
          <p14:tracePt t="20852" x="4629150" y="2714625"/>
          <p14:tracePt t="20860" x="4624388" y="2714625"/>
          <p14:tracePt t="20874" x="4619625" y="2714625"/>
          <p14:tracePt t="20882" x="4614863" y="2714625"/>
          <p14:tracePt t="20896" x="4610100" y="2714625"/>
          <p14:tracePt t="20912" x="4605338" y="2714625"/>
          <p14:tracePt t="21304" x="4595813" y="2705100"/>
          <p14:tracePt t="21314" x="4557713" y="2667000"/>
          <p14:tracePt t="21329" x="4486275" y="2609850"/>
          <p14:tracePt t="21346" x="4419600" y="2576513"/>
          <p14:tracePt t="21362" x="4343400" y="2543175"/>
          <p14:tracePt t="21379" x="4300538" y="2524125"/>
          <p14:tracePt t="21412" x="4214813" y="2514600"/>
          <p14:tracePt t="21445" x="4171950" y="2514600"/>
          <p14:tracePt t="21462" x="4124325" y="2524125"/>
          <p14:tracePt t="21479" x="4095750" y="2538413"/>
          <p14:tracePt t="21495" x="4067175" y="2557463"/>
          <p14:tracePt t="21512" x="4029075" y="2586038"/>
          <p14:tracePt t="21529" x="4005263" y="2609850"/>
          <p14:tracePt t="21545" x="3990975" y="2633663"/>
          <p14:tracePt t="21562" x="3971925" y="2652713"/>
          <p14:tracePt t="21579" x="3948113" y="2690813"/>
          <p14:tracePt t="21595" x="3943350" y="2709863"/>
          <p14:tracePt t="21612" x="3933825" y="2733675"/>
          <p14:tracePt t="21629" x="3929063" y="2747963"/>
          <p14:tracePt t="21645" x="3929063" y="2767013"/>
          <p14:tracePt t="21662" x="3929063" y="2786063"/>
          <p14:tracePt t="21679" x="3929063" y="2795588"/>
          <p14:tracePt t="21695" x="3938588" y="2814638"/>
          <p14:tracePt t="21712" x="3948113" y="2833688"/>
          <p14:tracePt t="21729" x="3957638" y="2857500"/>
          <p14:tracePt t="21745" x="3976688" y="2876550"/>
          <p14:tracePt t="21762" x="4010025" y="2909888"/>
          <p14:tracePt t="21779" x="4024313" y="2924175"/>
          <p14:tracePt t="21795" x="4048125" y="2933700"/>
          <p14:tracePt t="21812" x="4086225" y="2952750"/>
          <p14:tracePt t="21829" x="4162425" y="2981325"/>
          <p14:tracePt t="21846" x="4238625" y="3005138"/>
          <p14:tracePt t="21862" x="4314825" y="3033713"/>
          <p14:tracePt t="21879" x="4424363" y="3062288"/>
          <p14:tracePt t="21895" x="4476750" y="3081338"/>
          <p14:tracePt t="21912" x="4538663" y="3095625"/>
          <p14:tracePt t="21929" x="4614863" y="3119438"/>
          <p14:tracePt t="21945" x="4691063" y="3128963"/>
          <p14:tracePt t="21962" x="4738688" y="3138488"/>
          <p14:tracePt t="21979" x="4791075" y="3138488"/>
          <p14:tracePt t="21995" x="4838700" y="3138488"/>
          <p14:tracePt t="22012" x="4905375" y="3133725"/>
          <p14:tracePt t="22029" x="4967288" y="3128963"/>
          <p14:tracePt t="22045" x="5053013" y="3105150"/>
          <p14:tracePt t="22062" x="5153025" y="3071813"/>
          <p14:tracePt t="22079" x="5210175" y="3033713"/>
          <p14:tracePt t="22095" x="5238750" y="3005138"/>
          <p14:tracePt t="22112" x="5262563" y="2981325"/>
          <p14:tracePt t="22129" x="5295900" y="2928938"/>
          <p14:tracePt t="22145" x="5305425" y="2886075"/>
          <p14:tracePt t="22162" x="5305425" y="2838450"/>
          <p14:tracePt t="22179" x="5286375" y="2786063"/>
          <p14:tracePt t="22195" x="5229225" y="2700338"/>
          <p14:tracePt t="22212" x="5191125" y="2671763"/>
          <p14:tracePt t="22229" x="5143500" y="2647950"/>
          <p14:tracePt t="22246" x="5100638" y="2647950"/>
          <p14:tracePt t="22262" x="5086350" y="2647950"/>
          <p14:tracePt t="22279" x="5067300" y="2652713"/>
          <p14:tracePt t="22295" x="5062538" y="2652713"/>
          <p14:tracePt t="22312" x="5053013" y="2652713"/>
          <p14:tracePt t="22511" x="5143500" y="2643188"/>
          <p14:tracePt t="22519" x="5353050" y="2628900"/>
          <p14:tracePt t="22529" x="5586413" y="2619375"/>
          <p14:tracePt t="22546" x="6005513" y="2638425"/>
          <p14:tracePt t="22562" x="6672263" y="2714625"/>
          <p14:tracePt t="22579" x="7077075" y="2762250"/>
          <p14:tracePt t="22596" x="7334250" y="2800350"/>
          <p14:tracePt t="22612" x="7596188" y="2843213"/>
          <p14:tracePt t="22629" x="7820025" y="2876550"/>
          <p14:tracePt t="22645" x="7872413" y="2881313"/>
          <p14:tracePt t="22662" x="7905750" y="2890838"/>
          <p14:tracePt t="22679" x="7910513" y="2890838"/>
          <p14:tracePt t="22855" x="7953375" y="2890838"/>
          <p14:tracePt t="22863" x="8010525" y="2890838"/>
          <p14:tracePt t="22870" x="8053388" y="2890838"/>
          <p14:tracePt t="22878" x="8086725" y="2890838"/>
          <p14:tracePt t="22895" x="8158163" y="2890838"/>
          <p14:tracePt t="22912" x="8201025" y="2890838"/>
          <p14:tracePt t="22929" x="8234363" y="2900363"/>
          <p14:tracePt t="22945" x="8239125" y="2909888"/>
          <p14:tracePt t="22962" x="8243888" y="2919413"/>
          <p14:tracePt t="22979" x="8239125" y="2957513"/>
          <p14:tracePt t="22995" x="8210550" y="3009900"/>
          <p14:tracePt t="23012" x="8186738" y="3033713"/>
          <p14:tracePt t="23029" x="8134350" y="3057525"/>
          <p14:tracePt t="23045" x="8058150" y="3081338"/>
          <p14:tracePt t="23062" x="7920038" y="3090863"/>
          <p14:tracePt t="23078" x="7829550" y="3071813"/>
          <p14:tracePt t="23095" x="7758113" y="3024188"/>
          <p14:tracePt t="23112" x="7658100" y="2943225"/>
          <p14:tracePt t="23129" x="7610475" y="2890838"/>
          <p14:tracePt t="23145" x="7572375" y="2814638"/>
          <p14:tracePt t="23162" x="7562850" y="2667000"/>
          <p14:tracePt t="23178" x="7591425" y="2505075"/>
          <p14:tracePt t="23196" x="7629525" y="2428875"/>
          <p14:tracePt t="23212" x="7691438" y="2366963"/>
          <p14:tracePt t="23229" x="7848600" y="2300288"/>
          <p14:tracePt t="23245" x="7939088" y="2290763"/>
          <p14:tracePt t="23262" x="8001000" y="2300288"/>
          <p14:tracePt t="23279" x="8058150" y="2328863"/>
          <p14:tracePt t="23295" x="8115300" y="2433638"/>
          <p14:tracePt t="23312" x="8139113" y="2528888"/>
          <p14:tracePt t="23328" x="8143875" y="2609850"/>
          <p14:tracePt t="23345" x="8134350" y="2690813"/>
          <p14:tracePt t="23362" x="8086725" y="2814638"/>
          <p14:tracePt t="23379" x="8043863" y="2890838"/>
          <p14:tracePt t="23395" x="8001000" y="2943225"/>
          <p14:tracePt t="23412" x="7962900" y="2967038"/>
          <p14:tracePt t="23428" x="7929563" y="2990850"/>
          <p14:tracePt t="23445" x="7915275" y="2995613"/>
          <p14:tracePt t="23462" x="7905750" y="3000375"/>
          <p14:tracePt t="23479" x="7896225" y="3000375"/>
          <p14:tracePt t="23495" x="7891463" y="3000375"/>
          <p14:tracePt t="23528" x="7886700" y="3000375"/>
          <p14:tracePt t="24595" x="7862888" y="3024188"/>
          <p14:tracePt t="24603" x="7829550" y="3062288"/>
          <p14:tracePt t="24612" x="7810500" y="3095625"/>
          <p14:tracePt t="24630" x="7758113" y="3143250"/>
          <p14:tracePt t="24645" x="7720013" y="3186113"/>
          <p14:tracePt t="24662" x="7662863" y="3233738"/>
          <p14:tracePt t="24695" x="7605713" y="3286125"/>
          <p14:tracePt t="24728" x="7548563" y="3328988"/>
          <p14:tracePt t="24745" x="7524750" y="3352800"/>
          <p14:tracePt t="24762" x="7500938" y="3376613"/>
          <p14:tracePt t="24778" x="7448550" y="3443288"/>
          <p14:tracePt t="24795" x="7405688" y="3500438"/>
          <p14:tracePt t="24812" x="7362825" y="3552825"/>
          <p14:tracePt t="24828" x="7324725" y="3581400"/>
          <p14:tracePt t="24830" x="7310438" y="3600450"/>
          <p14:tracePt t="24845" x="7277100" y="3629025"/>
          <p14:tracePt t="24862" x="7243763" y="3652838"/>
          <p14:tracePt t="24878" x="7215188" y="3676650"/>
          <p14:tracePt t="24895" x="7172325" y="3705225"/>
          <p14:tracePt t="24912" x="7148513" y="3724275"/>
          <p14:tracePt t="24928" x="7124700" y="3733800"/>
          <p14:tracePt t="24945" x="7100888" y="3752850"/>
          <p14:tracePt t="24962" x="7062788" y="3776663"/>
          <p14:tracePt t="24978" x="7029450" y="3795713"/>
          <p14:tracePt t="24995" x="7000875" y="3805238"/>
          <p14:tracePt t="25012" x="6977063" y="3824288"/>
          <p14:tracePt t="25028" x="6934200" y="3852863"/>
          <p14:tracePt t="25045" x="6900863" y="3867150"/>
          <p14:tracePt t="25062" x="6877050" y="3881438"/>
          <p14:tracePt t="25079" x="6843713" y="3900488"/>
          <p14:tracePt t="25095" x="6819900" y="3910013"/>
          <p14:tracePt t="25112" x="6805613" y="3919538"/>
          <p14:tracePt t="25128" x="6781800" y="3924300"/>
          <p14:tracePt t="25145" x="6748463" y="3924300"/>
          <p14:tracePt t="25162" x="6719888" y="3924300"/>
          <p14:tracePt t="25178" x="6672263" y="3910013"/>
          <p14:tracePt t="25195" x="6586538" y="3886200"/>
          <p14:tracePt t="25212" x="6429375" y="3819525"/>
          <p14:tracePt t="25228" x="6310313" y="3767138"/>
          <p14:tracePt t="25245" x="6191250" y="3733800"/>
          <p14:tracePt t="25262" x="6076950" y="3719513"/>
          <p14:tracePt t="25278" x="5981700" y="3719513"/>
          <p14:tracePt t="25295" x="5962650" y="3719513"/>
          <p14:tracePt t="25312" x="5948363" y="3719513"/>
          <p14:tracePt t="25328" x="5943600" y="3719513"/>
          <p14:tracePt t="25542" x="5900738" y="3748088"/>
          <p14:tracePt t="25549" x="5838825" y="3800475"/>
          <p14:tracePt t="25556" x="5791200" y="3833813"/>
          <p14:tracePt t="25563" x="5748338" y="3867150"/>
          <p14:tracePt t="25578" x="5700713" y="3900488"/>
          <p14:tracePt t="25595" x="5686425" y="3919538"/>
          <p14:tracePt t="25612" x="5672138" y="3924300"/>
          <p14:tracePt t="25628" x="5662613" y="3929063"/>
          <p14:tracePt t="25645" x="5662613" y="3938588"/>
          <p14:tracePt t="25662" x="5662613" y="3948113"/>
          <p14:tracePt t="25678" x="5672138" y="3952875"/>
          <p14:tracePt t="25695" x="5705475" y="3962400"/>
          <p14:tracePt t="25712" x="5729288" y="3967163"/>
          <p14:tracePt t="25728" x="5743575" y="3976688"/>
          <p14:tracePt t="25745" x="5753100" y="3981450"/>
          <p14:tracePt t="25762" x="5762625" y="3981450"/>
          <p14:tracePt t="25795" x="5762625" y="3986213"/>
          <p14:tracePt t="25812" x="5762625" y="3995738"/>
          <p14:tracePt t="25828" x="5748338" y="4005263"/>
          <p14:tracePt t="25845" x="5724525" y="4010025"/>
          <p14:tracePt t="25862" x="5705475" y="4019550"/>
          <p14:tracePt t="25878" x="5667375" y="4029075"/>
          <p14:tracePt t="25895" x="5619750" y="4029075"/>
          <p14:tracePt t="25912" x="5591175" y="4029075"/>
          <p14:tracePt t="25928" x="5562600" y="4029075"/>
          <p14:tracePt t="25945" x="5514975" y="4024313"/>
          <p14:tracePt t="25962" x="5486400" y="4010025"/>
          <p14:tracePt t="25978" x="5448300" y="4005263"/>
          <p14:tracePt t="25995" x="5419725" y="4000500"/>
          <p14:tracePt t="26012" x="5381625" y="3995738"/>
          <p14:tracePt t="26028" x="5357813" y="3995738"/>
          <p14:tracePt t="26045" x="5353050" y="3995738"/>
          <p14:tracePt t="26062" x="5348288" y="3995738"/>
          <p14:tracePt t="26078" x="5338763" y="3995738"/>
          <p14:tracePt t="26095" x="5334000" y="3995738"/>
          <p14:tracePt t="26158" x="5338763" y="3995738"/>
          <p14:tracePt t="26165" x="5353050" y="3995738"/>
          <p14:tracePt t="26178" x="5372100" y="3995738"/>
          <p14:tracePt t="26195" x="5462588" y="3995738"/>
          <p14:tracePt t="26212" x="5553075" y="3995738"/>
          <p14:tracePt t="26228" x="5643563" y="3995738"/>
          <p14:tracePt t="26245" x="5757863" y="3995738"/>
          <p14:tracePt t="26261" x="5915025" y="3995738"/>
          <p14:tracePt t="26278" x="5991225" y="3995738"/>
          <p14:tracePt t="26295" x="6086475" y="3986213"/>
          <p14:tracePt t="26312" x="6253163" y="3967163"/>
          <p14:tracePt t="26328" x="6357938" y="3962400"/>
          <p14:tracePt t="26345" x="6448425" y="3952875"/>
          <p14:tracePt t="26362" x="6510338" y="3938588"/>
          <p14:tracePt t="26378" x="6610350" y="3924300"/>
          <p14:tracePt t="26395" x="6667500" y="3919538"/>
          <p14:tracePt t="26412" x="6719888" y="3914775"/>
          <p14:tracePt t="26428" x="6772275" y="3900488"/>
          <p14:tracePt t="26445" x="6829425" y="3900488"/>
          <p14:tracePt t="26461" x="6867525" y="3900488"/>
          <p14:tracePt t="26478" x="6910388" y="3900488"/>
          <p14:tracePt t="26495" x="6967538" y="3900488"/>
          <p14:tracePt t="26512" x="7010400" y="3900488"/>
          <p14:tracePt t="26528" x="7048500" y="3900488"/>
          <p14:tracePt t="26545" x="7077075" y="3900488"/>
          <p14:tracePt t="26562" x="7124700" y="3900488"/>
          <p14:tracePt t="26578" x="7153275" y="3900488"/>
          <p14:tracePt t="26595" x="7172325" y="3895725"/>
          <p14:tracePt t="26612" x="7196138" y="3890963"/>
          <p14:tracePt t="26628" x="7219950" y="3876675"/>
          <p14:tracePt t="26645" x="7239000" y="3867150"/>
          <p14:tracePt t="26662" x="7248525" y="3862388"/>
          <p14:tracePt t="26678" x="7262813" y="3857625"/>
          <p14:tracePt t="26695" x="7277100" y="3852863"/>
          <p14:tracePt t="26711" x="7286625" y="3852863"/>
          <p14:tracePt t="26776" x="7277100" y="3852863"/>
          <p14:tracePt t="26783" x="7258050" y="3852863"/>
          <p14:tracePt t="26795" x="7215188" y="3862388"/>
          <p14:tracePt t="26811" x="6986588" y="3886200"/>
          <p14:tracePt t="26829" x="6810375" y="3886200"/>
          <p14:tracePt t="26845" x="6600825" y="3886200"/>
          <p14:tracePt t="26862" x="6415088" y="3886200"/>
          <p14:tracePt t="26878" x="6105525" y="3871913"/>
          <p14:tracePt t="26895" x="5924550" y="3867150"/>
          <p14:tracePt t="26912" x="5834063" y="3857625"/>
          <p14:tracePt t="26929" x="5705475" y="3833813"/>
          <p14:tracePt t="26945" x="5648325" y="3829050"/>
          <p14:tracePt t="26962" x="5605463" y="3814763"/>
          <p14:tracePt t="26978" x="5576888" y="3810000"/>
          <p14:tracePt t="26995" x="5538788" y="3795713"/>
          <p14:tracePt t="27012" x="5514975" y="3790950"/>
          <p14:tracePt t="27029" x="5505450" y="3781425"/>
          <p14:tracePt t="27045" x="5495925" y="3776663"/>
          <p14:tracePt t="27062" x="5486400" y="3771900"/>
          <p14:tracePt t="27078" x="5481638" y="3771900"/>
          <p14:tracePt t="27095" x="5476875" y="3771900"/>
          <p14:tracePt t="27546" x="5429250" y="3862388"/>
          <p14:tracePt t="27554" x="5376863" y="3952875"/>
          <p14:tracePt t="27561" x="5319713" y="4033838"/>
          <p14:tracePt t="27578" x="5248275" y="4167188"/>
          <p14:tracePt t="27595" x="5181600" y="4300538"/>
          <p14:tracePt t="27612" x="5119688" y="4476750"/>
          <p14:tracePt t="27628" x="5100638" y="4548188"/>
          <p14:tracePt t="27662" x="5086350" y="4643438"/>
          <p14:tracePt t="27695" x="5076825" y="4724400"/>
          <p14:tracePt t="27712" x="5072063" y="4762500"/>
          <p14:tracePt t="27729" x="5072063" y="4810125"/>
          <p14:tracePt t="27745" x="5072063" y="4838700"/>
          <p14:tracePt t="27762" x="5072063" y="4862513"/>
          <p14:tracePt t="27778" x="5072063" y="4895850"/>
          <p14:tracePt t="27795" x="5086350" y="4929188"/>
          <p14:tracePt t="27811" x="5095875" y="4948238"/>
          <p14:tracePt t="27828" x="5110163" y="4981575"/>
          <p14:tracePt t="27845" x="5119688" y="5000625"/>
          <p14:tracePt t="27861" x="5143500" y="5043488"/>
          <p14:tracePt t="27878" x="5162550" y="5067300"/>
          <p14:tracePt t="27895" x="5167313" y="5091113"/>
          <p14:tracePt t="27912" x="5172075" y="5110163"/>
          <p14:tracePt t="27928" x="5181600" y="5124450"/>
          <p14:tracePt t="27945" x="5181600" y="5133975"/>
          <p14:tracePt t="27961" x="5181600" y="5148263"/>
          <p14:tracePt t="27978" x="5176838" y="5157788"/>
          <p14:tracePt t="27995" x="5167313" y="5162550"/>
          <p14:tracePt t="28012" x="5153025" y="5167313"/>
          <p14:tracePt t="28028" x="5124450" y="5167313"/>
          <p14:tracePt t="28045" x="5062538" y="5138738"/>
          <p14:tracePt t="28061" x="5024438" y="5105400"/>
          <p14:tracePt t="28078" x="4986338" y="5076825"/>
          <p14:tracePt t="28095" x="4933950" y="4981575"/>
          <p14:tracePt t="28111" x="4910138" y="4905375"/>
          <p14:tracePt t="28128" x="4905375" y="4824413"/>
          <p14:tracePt t="28145" x="4905375" y="4781550"/>
          <p14:tracePt t="28162" x="4929188" y="4743450"/>
          <p14:tracePt t="28178" x="4948238" y="4724400"/>
          <p14:tracePt t="28195" x="4972050" y="4714875"/>
          <p14:tracePt t="28212" x="4991100" y="4705350"/>
          <p14:tracePt t="28228" x="5033963" y="4710113"/>
          <p14:tracePt t="28245" x="5067300" y="4724400"/>
          <p14:tracePt t="28262" x="5105400" y="4757738"/>
          <p14:tracePt t="28278" x="5143500" y="4795838"/>
          <p14:tracePt t="28295" x="5181600" y="4852988"/>
          <p14:tracePt t="28311" x="5200650" y="4881563"/>
          <p14:tracePt t="28328" x="5205413" y="4919663"/>
          <p14:tracePt t="28346" x="5205413" y="4953000"/>
          <p14:tracePt t="28362" x="5200650" y="4972050"/>
          <p14:tracePt t="28378" x="5176838" y="4995863"/>
          <p14:tracePt t="28395" x="5138738" y="5014913"/>
          <p14:tracePt t="28412" x="5076825" y="5029200"/>
          <p14:tracePt t="28428" x="5033963" y="5019675"/>
          <p14:tracePt t="28445" x="5005388" y="5000625"/>
          <p14:tracePt t="28462" x="4976813" y="4948238"/>
          <p14:tracePt t="28478" x="4976813" y="4824413"/>
          <p14:tracePt t="28495" x="4991100" y="4762500"/>
          <p14:tracePt t="28511" x="5019675" y="4729163"/>
          <p14:tracePt t="28529" x="5081588" y="4700588"/>
          <p14:tracePt t="28545" x="5143500" y="4691063"/>
          <p14:tracePt t="28562" x="5195888" y="4705350"/>
          <p14:tracePt t="28578" x="5233988" y="4729163"/>
          <p14:tracePt t="28595" x="5262563" y="4786313"/>
          <p14:tracePt t="28611" x="5276850" y="4838700"/>
          <p14:tracePt t="28628" x="5276850" y="4891088"/>
          <p14:tracePt t="28645" x="5262563" y="4938713"/>
          <p14:tracePt t="28661" x="5219700" y="5014913"/>
          <p14:tracePt t="28678" x="5191125" y="5053013"/>
          <p14:tracePt t="28695" x="5167313" y="5072063"/>
          <p14:tracePt t="28712" x="5143500" y="5081588"/>
          <p14:tracePt t="28728" x="5119688" y="5081588"/>
          <p14:tracePt t="28745" x="5105400" y="5057775"/>
          <p14:tracePt t="28762" x="5086350" y="5005388"/>
          <p14:tracePt t="28778" x="5081588" y="4943475"/>
          <p14:tracePt t="28795" x="5100638" y="4919663"/>
          <p14:tracePt t="28812" x="5153025" y="4895850"/>
          <p14:tracePt t="28828" x="5214938" y="4886325"/>
          <p14:tracePt t="28830" x="5238750" y="4886325"/>
          <p14:tracePt t="28845" x="5276850" y="4891088"/>
          <p14:tracePt t="28862" x="5295900" y="4900613"/>
          <p14:tracePt t="28878" x="5305425" y="4905375"/>
          <p14:tracePt t="28895" x="5310188" y="4914900"/>
          <p14:tracePt t="28912" x="5310188" y="4938713"/>
          <p14:tracePt t="28928" x="5305425" y="4962525"/>
          <p14:tracePt t="28945" x="5291138" y="4981575"/>
          <p14:tracePt t="28961" x="5281613" y="4991100"/>
          <p14:tracePt t="28978" x="5276850" y="4995863"/>
          <p14:tracePt t="28995" x="5267325" y="5000625"/>
          <p14:tracePt t="29072" x="5267325" y="5005388"/>
          <p14:tracePt t="29491" x="5267325" y="5010150"/>
          <p14:tracePt t="29498" x="5267325" y="5014913"/>
          <p14:tracePt t="29512" x="5267325" y="5024438"/>
          <p14:tracePt t="29529" x="5267325" y="5029200"/>
          <p14:tracePt t="29545" x="5267325" y="5033963"/>
          <p14:tracePt t="29595" x="5257800" y="5029200"/>
          <p14:tracePt t="29628" x="5214938" y="4976813"/>
          <p14:tracePt t="29645" x="5195888" y="4948238"/>
          <p14:tracePt t="29661" x="5191125" y="4938713"/>
          <p14:tracePt t="29678" x="5191125" y="4933950"/>
          <p14:tracePt t="29695" x="5195888" y="4938713"/>
          <p14:tracePt t="29711" x="5210175" y="4991100"/>
          <p14:tracePt t="29728" x="5224463" y="5029200"/>
          <p14:tracePt t="29745" x="5229225" y="5072063"/>
          <p14:tracePt t="29762" x="5243513" y="5114925"/>
          <p14:tracePt t="29778" x="5243513" y="5133975"/>
          <p14:tracePt t="29795" x="5243513" y="5157788"/>
          <p14:tracePt t="29811" x="5243513" y="5167313"/>
          <p14:tracePt t="29828" x="5243513" y="5186363"/>
          <p14:tracePt t="29845" x="5238750" y="5195888"/>
          <p14:tracePt t="29861" x="5233988" y="5200650"/>
          <p14:tracePt t="29878" x="5229225" y="5205413"/>
          <p14:tracePt t="30077" x="5267325" y="5214938"/>
          <p14:tracePt t="30085" x="5329238" y="5243513"/>
          <p14:tracePt t="30095" x="5386388" y="5257800"/>
          <p14:tracePt t="30111" x="5491163" y="5281613"/>
          <p14:tracePt t="30128" x="5600700" y="5300663"/>
          <p14:tracePt t="30145" x="5638800" y="5310188"/>
          <p14:tracePt t="30161" x="5667375" y="5310188"/>
          <p14:tracePt t="30178" x="5681663" y="5310188"/>
          <p14:tracePt t="30195" x="5691188" y="5310188"/>
          <p14:tracePt t="30211" x="5695950" y="5310188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Class: Rectangle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67" name="TextBox 3"/>
          <p:cNvSpPr txBox="1">
            <a:spLocks noChangeArrowheads="1"/>
          </p:cNvSpPr>
          <p:nvPr/>
        </p:nvSpPr>
        <p:spPr bwMode="auto">
          <a:xfrm>
            <a:off x="920750" y="1755775"/>
            <a:ext cx="6119813" cy="4697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4625" algn="l"/>
                <a:tab pos="339725" algn="l"/>
                <a:tab pos="514350" algn="l"/>
                <a:tab pos="7397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public 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class</a:t>
            </a: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 Rectangle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private int leftTopX, leftTopY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private int rightBottomX, rightBottomY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fr-FR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Rectangle(int x1, int y1, int x2, int y2)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leftTopX = x1 ; leftTopY = y1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		rightBottomX = x2 ; rightBottomY = y2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void moveBy(int deltaX, int deltaY)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leftTopX += deltaX ; rightBottomY += deltaY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void print()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System.out.printf("(%6d,%6d), (%6d,%6d)%n",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			leftTopX, leftTopY, rightBottomX, rightBottomY)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  <a:endParaRPr lang="ko-KR" altLang="en-US" sz="16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public static void main(String[] args) 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Rectangle r = new Rectangle(10, 10, 200, 400)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		r.print();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		r.moveBy(50, 50) 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>
                <a:latin typeface="Arial" panose="020B0604020202020204" pitchFamily="34" charset="0"/>
                <a:ea typeface="굴림" panose="020B0600000101010101" pitchFamily="50" charset="-127"/>
              </a:rPr>
              <a:t>		r.print();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1268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541337"/>
          </a:xfrm>
        </p:spPr>
        <p:txBody>
          <a:bodyPr/>
          <a:lstStyle/>
          <a:p>
            <a:r>
              <a:rPr lang="en-US" altLang="ko-KR"/>
              <a:t>Methods are implemented within the class.</a:t>
            </a:r>
            <a:endParaRPr lang="ko-KR" altLang="en-US"/>
          </a:p>
        </p:txBody>
      </p:sp>
      <p:sp useBgFill="1">
        <p:nvSpPr>
          <p:cNvPr id="11269" name="설명선 1(강조선) 4"/>
          <p:cNvSpPr>
            <a:spLocks/>
          </p:cNvSpPr>
          <p:nvPr/>
        </p:nvSpPr>
        <p:spPr bwMode="auto">
          <a:xfrm>
            <a:off x="6392863" y="5230813"/>
            <a:ext cx="2736850" cy="646112"/>
          </a:xfrm>
          <a:prstGeom prst="accentCallout1">
            <a:avLst>
              <a:gd name="adj1" fmla="val 50667"/>
              <a:gd name="adj2" fmla="val -19"/>
              <a:gd name="adj3" fmla="val 23440"/>
              <a:gd name="adj4" fmla="val -89685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35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Object should be created by new operator</a:t>
            </a:r>
          </a:p>
        </p:txBody>
      </p:sp>
      <p:sp>
        <p:nvSpPr>
          <p:cNvPr id="11270" name="직사각형 1"/>
          <p:cNvSpPr>
            <a:spLocks noChangeArrowheads="1"/>
          </p:cNvSpPr>
          <p:nvPr/>
        </p:nvSpPr>
        <p:spPr bwMode="auto">
          <a:xfrm>
            <a:off x="1136650" y="2492375"/>
            <a:ext cx="3960813" cy="36036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 useBgFill="1">
        <p:nvSpPr>
          <p:cNvPr id="11271" name="설명선 1(강조선) 6"/>
          <p:cNvSpPr>
            <a:spLocks/>
          </p:cNvSpPr>
          <p:nvPr/>
        </p:nvSpPr>
        <p:spPr bwMode="auto">
          <a:xfrm>
            <a:off x="6248400" y="2854325"/>
            <a:ext cx="2736850" cy="646113"/>
          </a:xfrm>
          <a:prstGeom prst="accentCallout1">
            <a:avLst>
              <a:gd name="adj1" fmla="val 50667"/>
              <a:gd name="adj2" fmla="val -19"/>
              <a:gd name="adj3" fmla="val 213"/>
              <a:gd name="adj4" fmla="val -43806"/>
            </a:avLst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35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Constructor is used to initialize fields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62"/>
    </mc:Choice>
    <mc:Fallback xmlns="">
      <p:transition spd="slow" advTm="109762"/>
    </mc:Fallback>
  </mc:AlternateContent>
  <p:extLst>
    <p:ext uri="{3A86A75C-4F4B-4683-9AE1-C65F6400EC91}">
      <p14:laserTraceLst xmlns:p14="http://schemas.microsoft.com/office/powerpoint/2010/main">
        <p14:tracePtLst>
          <p14:tracePt t="718" x="6324600" y="5053013"/>
          <p14:tracePt t="725" x="6215063" y="4733925"/>
          <p14:tracePt t="732" x="6096000" y="4433888"/>
          <p14:tracePt t="747" x="5795963" y="3548063"/>
          <p14:tracePt t="763" x="5519738" y="2747963"/>
          <p14:tracePt t="780" x="5276850" y="2147888"/>
          <p14:tracePt t="813" x="4843463" y="1185863"/>
          <p14:tracePt t="847" x="4729163" y="985838"/>
          <p14:tracePt t="863" x="4710113" y="962025"/>
          <p14:tracePt t="879" x="4695825" y="947738"/>
          <p14:tracePt t="1099" x="4657725" y="942975"/>
          <p14:tracePt t="1106" x="4600575" y="933450"/>
          <p14:tracePt t="1114" x="4543425" y="933450"/>
          <p14:tracePt t="1129" x="4410075" y="933450"/>
          <p14:tracePt t="1146" x="4295775" y="938213"/>
          <p14:tracePt t="1163" x="4205288" y="952500"/>
          <p14:tracePt t="1180" x="4090988" y="1000125"/>
          <p14:tracePt t="1196" x="4024313" y="1033463"/>
          <p14:tracePt t="1213" x="3948113" y="1071563"/>
          <p14:tracePt t="1229" x="3867150" y="1119188"/>
          <p14:tracePt t="1246" x="3786188" y="1171575"/>
          <p14:tracePt t="1263" x="3729038" y="1204913"/>
          <p14:tracePt t="1279" x="3662363" y="1233488"/>
          <p14:tracePt t="1296" x="3595688" y="1262063"/>
          <p14:tracePt t="1313" x="3509963" y="1290638"/>
          <p14:tracePt t="1329" x="3462338" y="1300163"/>
          <p14:tracePt t="1346" x="3429000" y="1314450"/>
          <p14:tracePt t="1363" x="3386138" y="1323975"/>
          <p14:tracePt t="1380" x="3376613" y="1328738"/>
          <p14:tracePt t="1643" x="3348038" y="1357313"/>
          <p14:tracePt t="1650" x="3286125" y="1400175"/>
          <p14:tracePt t="1663" x="3224213" y="1443038"/>
          <p14:tracePt t="1680" x="3043238" y="1547813"/>
          <p14:tracePt t="1696" x="2943225" y="1604963"/>
          <p14:tracePt t="1713" x="2876550" y="1652588"/>
          <p14:tracePt t="1730" x="2800350" y="1690688"/>
          <p14:tracePt t="1746" x="2767013" y="1714500"/>
          <p14:tracePt t="1763" x="2719388" y="1728788"/>
          <p14:tracePt t="1780" x="2676525" y="1747838"/>
          <p14:tracePt t="1796" x="2614613" y="1766888"/>
          <p14:tracePt t="1813" x="2576513" y="1771650"/>
          <p14:tracePt t="1829" x="2543175" y="1776413"/>
          <p14:tracePt t="1846" x="2519363" y="1790700"/>
          <p14:tracePt t="1863" x="2476500" y="1800225"/>
          <p14:tracePt t="1879" x="2457450" y="1804988"/>
          <p14:tracePt t="1896" x="2433638" y="1814513"/>
          <p14:tracePt t="1913" x="2405063" y="1814513"/>
          <p14:tracePt t="1929" x="2357438" y="1814513"/>
          <p14:tracePt t="1946" x="2328863" y="1814513"/>
          <p14:tracePt t="1963" x="2300288" y="1814513"/>
          <p14:tracePt t="1980" x="2271713" y="1814513"/>
          <p14:tracePt t="1996" x="2247900" y="1804988"/>
          <p14:tracePt t="2013" x="2224088" y="1804988"/>
          <p14:tracePt t="2029" x="2205038" y="1800225"/>
          <p14:tracePt t="2046" x="2171700" y="1795463"/>
          <p14:tracePt t="2063" x="2157413" y="1795463"/>
          <p14:tracePt t="2080" x="2143125" y="1795463"/>
          <p14:tracePt t="2096" x="2128838" y="1795463"/>
          <p14:tracePt t="2113" x="2105025" y="1790700"/>
          <p14:tracePt t="2129" x="2090738" y="1790700"/>
          <p14:tracePt t="2146" x="2076450" y="1790700"/>
          <p14:tracePt t="2163" x="2057400" y="1790700"/>
          <p14:tracePt t="2179" x="2052638" y="1790700"/>
          <p14:tracePt t="2196" x="2047875" y="1790700"/>
          <p14:tracePt t="2213" x="2038350" y="1790700"/>
          <p14:tracePt t="2230" x="2028825" y="1790700"/>
          <p14:tracePt t="2246" x="2024063" y="1790700"/>
          <p14:tracePt t="2263" x="2014538" y="1790700"/>
          <p14:tracePt t="2280" x="2000250" y="1790700"/>
          <p14:tracePt t="2296" x="1966913" y="1790700"/>
          <p14:tracePt t="2313" x="1957388" y="1790700"/>
          <p14:tracePt t="2329" x="1947863" y="1795463"/>
          <p14:tracePt t="2346" x="1938338" y="1804988"/>
          <p14:tracePt t="3572" x="1976438" y="1804988"/>
          <p14:tracePt t="3580" x="2024063" y="1795463"/>
          <p14:tracePt t="3586" x="2071688" y="1781175"/>
          <p14:tracePt t="3596" x="2114550" y="1781175"/>
          <p14:tracePt t="3613" x="2190750" y="1766888"/>
          <p14:tracePt t="3646" x="2305050" y="1757363"/>
          <p14:tracePt t="3679" x="2338388" y="1757363"/>
          <p14:tracePt t="3696" x="2347913" y="1757363"/>
          <p14:tracePt t="3713" x="2357438" y="1757363"/>
          <p14:tracePt t="3830" x="2352675" y="1757363"/>
          <p14:tracePt t="3844" x="2347913" y="1757363"/>
          <p14:tracePt t="3852" x="2343150" y="1757363"/>
          <p14:tracePt t="3863" x="2328863" y="1757363"/>
          <p14:tracePt t="3880" x="2309813" y="1757363"/>
          <p14:tracePt t="3896" x="2290763" y="1757363"/>
          <p14:tracePt t="3913" x="2266950" y="1757363"/>
          <p14:tracePt t="3929" x="2247900" y="1752600"/>
          <p14:tracePt t="3946" x="2214563" y="1752600"/>
          <p14:tracePt t="3963" x="2195513" y="1752600"/>
          <p14:tracePt t="3980" x="2171700" y="1752600"/>
          <p14:tracePt t="3996" x="2147888" y="1757363"/>
          <p14:tracePt t="4013" x="2109788" y="1771650"/>
          <p14:tracePt t="4029" x="2071688" y="1781175"/>
          <p14:tracePt t="4046" x="2028825" y="1795463"/>
          <p14:tracePt t="4063" x="1966913" y="1819275"/>
          <p14:tracePt t="4079" x="1919288" y="1838325"/>
          <p14:tracePt t="4096" x="1876425" y="1857375"/>
          <p14:tracePt t="4113" x="1824038" y="1871663"/>
          <p14:tracePt t="4129" x="1757363" y="1876425"/>
          <p14:tracePt t="4146" x="1695450" y="1885950"/>
          <p14:tracePt t="4163" x="1609725" y="1881188"/>
          <p14:tracePt t="4179" x="1490663" y="1857375"/>
          <p14:tracePt t="4196" x="1347788" y="1809750"/>
          <p14:tracePt t="4213" x="1271588" y="1781175"/>
          <p14:tracePt t="4229" x="1200150" y="1757363"/>
          <p14:tracePt t="4246" x="1114425" y="1714500"/>
          <p14:tracePt t="4263" x="1085850" y="1690688"/>
          <p14:tracePt t="4279" x="1066800" y="1662113"/>
          <p14:tracePt t="4296" x="1052513" y="1590675"/>
          <p14:tracePt t="4313" x="1100138" y="1390650"/>
          <p14:tracePt t="4330" x="1147763" y="1304925"/>
          <p14:tracePt t="4346" x="1204913" y="1252538"/>
          <p14:tracePt t="4363" x="1328738" y="1185863"/>
          <p14:tracePt t="4379" x="1524000" y="1133475"/>
          <p14:tracePt t="4396" x="1624013" y="1133475"/>
          <p14:tracePt t="4413" x="1704975" y="1143000"/>
          <p14:tracePt t="4429" x="1809750" y="1185863"/>
          <p14:tracePt t="4446" x="1857375" y="1228725"/>
          <p14:tracePt t="4462" x="1909763" y="1295400"/>
          <p14:tracePt t="4479" x="1947863" y="1362075"/>
          <p14:tracePt t="4496" x="1990725" y="1457325"/>
          <p14:tracePt t="4513" x="2005013" y="1490663"/>
          <p14:tracePt t="4529" x="2009775" y="1519238"/>
          <p14:tracePt t="4546" x="2009775" y="1547813"/>
          <p14:tracePt t="4548" x="2009775" y="1566863"/>
          <p14:tracePt t="4562" x="2009775" y="1609725"/>
          <p14:tracePt t="4579" x="1995488" y="1652588"/>
          <p14:tracePt t="4596" x="1971675" y="1690688"/>
          <p14:tracePt t="4613" x="1947863" y="1728788"/>
          <p14:tracePt t="4629" x="1895475" y="1771650"/>
          <p14:tracePt t="4646" x="1857375" y="1804988"/>
          <p14:tracePt t="4663" x="1795463" y="1833563"/>
          <p14:tracePt t="4680" x="1662113" y="1857375"/>
          <p14:tracePt t="4696" x="1562100" y="1862138"/>
          <p14:tracePt t="4713" x="1476375" y="1852613"/>
          <p14:tracePt t="4729" x="1400175" y="1814513"/>
          <p14:tracePt t="4746" x="1323975" y="1743075"/>
          <p14:tracePt t="4763" x="1276350" y="1676400"/>
          <p14:tracePt t="4779" x="1257300" y="1633538"/>
          <p14:tracePt t="4796" x="1243013" y="1581150"/>
          <p14:tracePt t="4813" x="1271588" y="1462088"/>
          <p14:tracePt t="4830" x="1319213" y="1366838"/>
          <p14:tracePt t="4846" x="1395413" y="1271588"/>
          <p14:tracePt t="4863" x="1576388" y="1171575"/>
          <p14:tracePt t="4879" x="1662113" y="1138238"/>
          <p14:tracePt t="4896" x="1733550" y="1143000"/>
          <p14:tracePt t="4913" x="1785938" y="1162050"/>
          <p14:tracePt t="4929" x="1847850" y="1228725"/>
          <p14:tracePt t="4946" x="1881188" y="1285875"/>
          <p14:tracePt t="4963" x="1905000" y="1338263"/>
          <p14:tracePt t="4979" x="1909763" y="1381125"/>
          <p14:tracePt t="4996" x="1909763" y="1452563"/>
          <p14:tracePt t="5013" x="1909763" y="1500188"/>
          <p14:tracePt t="5029" x="1890713" y="1547813"/>
          <p14:tracePt t="5046" x="1871663" y="1595438"/>
          <p14:tracePt t="5063" x="1857375" y="1619250"/>
          <p14:tracePt t="5079" x="1852613" y="1638300"/>
          <p14:tracePt t="5096" x="1847850" y="1657350"/>
          <p14:tracePt t="5113" x="1838325" y="1671638"/>
          <p14:tracePt t="5129" x="1828800" y="1676400"/>
          <p14:tracePt t="5146" x="1824038" y="1685925"/>
          <p14:tracePt t="5163" x="1819275" y="1690688"/>
          <p14:tracePt t="5487" x="1862138" y="1714500"/>
          <p14:tracePt t="5494" x="1924050" y="1757363"/>
          <p14:tracePt t="5501" x="1995488" y="1795463"/>
          <p14:tracePt t="5512" x="2043113" y="1828800"/>
          <p14:tracePt t="5529" x="2162175" y="1885950"/>
          <p14:tracePt t="5546" x="2338388" y="2009775"/>
          <p14:tracePt t="5563" x="2481263" y="2128838"/>
          <p14:tracePt t="5579" x="2624138" y="2214563"/>
          <p14:tracePt t="5596" x="2776538" y="2309813"/>
          <p14:tracePt t="5613" x="2852738" y="2352675"/>
          <p14:tracePt t="5629" x="2919413" y="2390775"/>
          <p14:tracePt t="5646" x="2976563" y="2428875"/>
          <p14:tracePt t="5663" x="3033713" y="2481263"/>
          <p14:tracePt t="5679" x="3086100" y="2538413"/>
          <p14:tracePt t="5696" x="3119438" y="2590800"/>
          <p14:tracePt t="5713" x="3162300" y="2643188"/>
          <p14:tracePt t="5729" x="3195638" y="2690813"/>
          <p14:tracePt t="5746" x="3219450" y="2714625"/>
          <p14:tracePt t="5763" x="3233738" y="2738438"/>
          <p14:tracePt t="5779" x="3243263" y="2752725"/>
          <p14:tracePt t="5796" x="3252788" y="2762250"/>
          <p14:tracePt t="5812" x="3262313" y="2767013"/>
          <p14:tracePt t="5829" x="3262313" y="2776538"/>
          <p14:tracePt t="5846" x="3262313" y="2781300"/>
          <p14:tracePt t="5862" x="3262313" y="2786063"/>
          <p14:tracePt t="5896" x="3262313" y="2790825"/>
          <p14:tracePt t="5913" x="3262313" y="2805113"/>
          <p14:tracePt t="5929" x="3257550" y="2833688"/>
          <p14:tracePt t="5946" x="3243263" y="2871788"/>
          <p14:tracePt t="5963" x="3219450" y="2900363"/>
          <p14:tracePt t="5979" x="3171825" y="2943225"/>
          <p14:tracePt t="5996" x="3133725" y="2962275"/>
          <p14:tracePt t="6013" x="3105150" y="2976563"/>
          <p14:tracePt t="6029" x="3071813" y="2986088"/>
          <p14:tracePt t="6046" x="3052763" y="2986088"/>
          <p14:tracePt t="6063" x="3038475" y="2986088"/>
          <p14:tracePt t="6079" x="3028950" y="2986088"/>
          <p14:tracePt t="6096" x="3019425" y="2986088"/>
          <p14:tracePt t="6112" x="3014663" y="2986088"/>
          <p14:tracePt t="6146" x="3009900" y="2986088"/>
          <p14:tracePt t="8553" x="3000375" y="2990850"/>
          <p14:tracePt t="8560" x="2990850" y="2995613"/>
          <p14:tracePt t="8568" x="2967038" y="2995613"/>
          <p14:tracePt t="8579" x="2947988" y="3005138"/>
          <p14:tracePt t="8596" x="2895600" y="3009900"/>
          <p14:tracePt t="8612" x="2828925" y="3000375"/>
          <p14:tracePt t="8645" x="2762250" y="2990850"/>
          <p14:tracePt t="8679" x="2709863" y="2957513"/>
          <p14:tracePt t="8695" x="2690813" y="2943225"/>
          <p14:tracePt t="8712" x="2667000" y="2933700"/>
          <p14:tracePt t="8729" x="2619375" y="2919413"/>
          <p14:tracePt t="8746" x="2595563" y="2909888"/>
          <p14:tracePt t="8762" x="2576513" y="2909888"/>
          <p14:tracePt t="8779" x="2552700" y="2905125"/>
          <p14:tracePt t="8796" x="2538413" y="2905125"/>
          <p14:tracePt t="8812" x="2533650" y="2905125"/>
          <p14:tracePt t="8829" x="2524125" y="2900363"/>
          <p14:tracePt t="8862" x="2524125" y="2890838"/>
          <p14:tracePt t="8979" x="2519363" y="2890838"/>
          <p14:tracePt t="8986" x="2514600" y="2895600"/>
          <p14:tracePt t="8995" x="2505075" y="2905125"/>
          <p14:tracePt t="9012" x="2447925" y="2947988"/>
          <p14:tracePt t="9029" x="2376488" y="3000375"/>
          <p14:tracePt t="9045" x="2276475" y="3052763"/>
          <p14:tracePt t="9062" x="2209800" y="3081338"/>
          <p14:tracePt t="9079" x="2171700" y="3081338"/>
          <p14:tracePt t="9096" x="2124075" y="3076575"/>
          <p14:tracePt t="9112" x="2100263" y="3052763"/>
          <p14:tracePt t="9129" x="2076450" y="3028950"/>
          <p14:tracePt t="9146" x="2057400" y="2981325"/>
          <p14:tracePt t="9162" x="2038350" y="2862263"/>
          <p14:tracePt t="9179" x="2038350" y="2738438"/>
          <p14:tracePt t="9196" x="2047875" y="2633663"/>
          <p14:tracePt t="9212" x="2062163" y="2590800"/>
          <p14:tracePt t="9229" x="2090738" y="2547938"/>
          <p14:tracePt t="9246" x="2133600" y="2538413"/>
          <p14:tracePt t="9262" x="2195513" y="2528888"/>
          <p14:tracePt t="9279" x="2295525" y="2562225"/>
          <p14:tracePt t="9296" x="2343150" y="2605088"/>
          <p14:tracePt t="9312" x="2381250" y="2633663"/>
          <p14:tracePt t="9329" x="2409825" y="2671763"/>
          <p14:tracePt t="9346" x="2419350" y="2705100"/>
          <p14:tracePt t="9362" x="2424113" y="2719388"/>
          <p14:tracePt t="9379" x="2424113" y="2738438"/>
          <p14:tracePt t="9395" x="2424113" y="2747963"/>
          <p14:tracePt t="9412" x="2424113" y="2757488"/>
          <p14:tracePt t="9610" x="2438400" y="2824163"/>
          <p14:tracePt t="9618" x="2457450" y="2905125"/>
          <p14:tracePt t="9629" x="2471738" y="2962275"/>
          <p14:tracePt t="9646" x="2509838" y="3086100"/>
          <p14:tracePt t="9662" x="2543175" y="3190875"/>
          <p14:tracePt t="9679" x="2576513" y="3286125"/>
          <p14:tracePt t="9696" x="2595563" y="3352800"/>
          <p14:tracePt t="9712" x="2624138" y="3405188"/>
          <p14:tracePt t="9729" x="2633663" y="3429000"/>
          <p14:tracePt t="9746" x="2643188" y="3438525"/>
          <p14:tracePt t="9762" x="2652713" y="3448050"/>
          <p14:tracePt t="9779" x="2662238" y="3457575"/>
          <p14:tracePt t="9795" x="2676525" y="3462338"/>
          <p14:tracePt t="9812" x="2695575" y="3471863"/>
          <p14:tracePt t="9829" x="2705100" y="3486150"/>
          <p14:tracePt t="9846" x="2724150" y="3500438"/>
          <p14:tracePt t="9862" x="2733675" y="3509963"/>
          <p14:tracePt t="9879" x="2743200" y="3514725"/>
          <p14:tracePt t="9896" x="2752725" y="3514725"/>
          <p14:tracePt t="9912" x="2757488" y="3524250"/>
          <p14:tracePt t="9929" x="2762250" y="3552825"/>
          <p14:tracePt t="9946" x="2762250" y="3600450"/>
          <p14:tracePt t="9962" x="2747963" y="3676650"/>
          <p14:tracePt t="9979" x="2728913" y="3724275"/>
          <p14:tracePt t="9996" x="2705100" y="3757613"/>
          <p14:tracePt t="10012" x="2667000" y="3790950"/>
          <p14:tracePt t="10029" x="2619375" y="3833813"/>
          <p14:tracePt t="10046" x="2586038" y="3852863"/>
          <p14:tracePt t="10062" x="2557463" y="3867150"/>
          <p14:tracePt t="10079" x="2519363" y="3876675"/>
          <p14:tracePt t="10095" x="2490788" y="3876675"/>
          <p14:tracePt t="10112" x="2457450" y="3862388"/>
          <p14:tracePt t="10129" x="2428875" y="3838575"/>
          <p14:tracePt t="10146" x="2347913" y="3709988"/>
          <p14:tracePt t="10162" x="2319338" y="3624263"/>
          <p14:tracePt t="10179" x="2305050" y="3552825"/>
          <p14:tracePt t="10195" x="2305050" y="3505200"/>
          <p14:tracePt t="10212" x="2343150" y="3390900"/>
          <p14:tracePt t="10229" x="2400300" y="3300413"/>
          <p14:tracePt t="10245" x="2433638" y="3248025"/>
          <p14:tracePt t="10262" x="2495550" y="3200400"/>
          <p14:tracePt t="10279" x="2543175" y="3195638"/>
          <p14:tracePt t="10295" x="2586038" y="3200400"/>
          <p14:tracePt t="10312" x="2633663" y="3233738"/>
          <p14:tracePt t="10329" x="2686050" y="3290888"/>
          <p14:tracePt t="10346" x="2719388" y="3338513"/>
          <p14:tracePt t="10362" x="2747963" y="3395663"/>
          <p14:tracePt t="10379" x="2762250" y="3476625"/>
          <p14:tracePt t="10395" x="2767013" y="3571875"/>
          <p14:tracePt t="10412" x="2767013" y="3614738"/>
          <p14:tracePt t="10429" x="2762250" y="3652838"/>
          <p14:tracePt t="10446" x="2747963" y="3690938"/>
          <p14:tracePt t="10462" x="2733675" y="3700463"/>
          <p14:tracePt t="10479" x="2724150" y="3709988"/>
          <p14:tracePt t="10495" x="2714625" y="3714750"/>
          <p14:tracePt t="10669" x="2700338" y="3776663"/>
          <p14:tracePt t="10679" x="2686050" y="3838575"/>
          <p14:tracePt t="10696" x="2633663" y="4000500"/>
          <p14:tracePt t="10712" x="2609850" y="4086225"/>
          <p14:tracePt t="10729" x="2600325" y="4129088"/>
          <p14:tracePt t="10746" x="2590800" y="4167188"/>
          <p14:tracePt t="10762" x="2581275" y="4205288"/>
          <p14:tracePt t="10779" x="2576513" y="4229100"/>
          <p14:tracePt t="10796" x="2576513" y="4248150"/>
          <p14:tracePt t="10812" x="2576513" y="4267200"/>
          <p14:tracePt t="10829" x="2576513" y="4286250"/>
          <p14:tracePt t="10845" x="2576513" y="4295775"/>
          <p14:tracePt t="10862" x="2576513" y="4300538"/>
          <p14:tracePt t="10879" x="2576513" y="4310063"/>
          <p14:tracePt t="10895" x="2576513" y="4319588"/>
          <p14:tracePt t="10912" x="2576513" y="4324350"/>
          <p14:tracePt t="10929" x="2576513" y="4329113"/>
          <p14:tracePt t="10945" x="2571750" y="4348163"/>
          <p14:tracePt t="10962" x="2562225" y="4357688"/>
          <p14:tracePt t="10979" x="2538413" y="4381500"/>
          <p14:tracePt t="10995" x="2514600" y="4405313"/>
          <p14:tracePt t="11012" x="2428875" y="4457700"/>
          <p14:tracePt t="11029" x="2362200" y="4495800"/>
          <p14:tracePt t="11045" x="2290763" y="4519613"/>
          <p14:tracePt t="11047" x="2252663" y="4524375"/>
          <p14:tracePt t="11062" x="2205038" y="4524375"/>
          <p14:tracePt t="11079" x="2162175" y="4519613"/>
          <p14:tracePt t="11095" x="2128838" y="4491038"/>
          <p14:tracePt t="11112" x="2109788" y="4462463"/>
          <p14:tracePt t="11129" x="2100263" y="4371975"/>
          <p14:tracePt t="11145" x="2109788" y="4248150"/>
          <p14:tracePt t="11162" x="2152650" y="4129088"/>
          <p14:tracePt t="11179" x="2181225" y="4076700"/>
          <p14:tracePt t="11195" x="2214563" y="4033838"/>
          <p14:tracePt t="11212" x="2247900" y="4010025"/>
          <p14:tracePt t="11229" x="2276475" y="3995738"/>
          <p14:tracePt t="11246" x="2338388" y="4000500"/>
          <p14:tracePt t="11262" x="2376488" y="4029075"/>
          <p14:tracePt t="11279" x="2428875" y="4081463"/>
          <p14:tracePt t="11295" x="2471738" y="4157663"/>
          <p14:tracePt t="11312" x="2505075" y="4238625"/>
          <p14:tracePt t="11329" x="2519363" y="4286250"/>
          <p14:tracePt t="11346" x="2528888" y="4329113"/>
          <p14:tracePt t="11362" x="2524125" y="4376738"/>
          <p14:tracePt t="11379" x="2514600" y="4419600"/>
          <p14:tracePt t="11395" x="2514600" y="4433888"/>
          <p14:tracePt t="11412" x="2514600" y="4443413"/>
          <p14:tracePt t="11429" x="2514600" y="4452938"/>
          <p14:tracePt t="11445" x="2514600" y="4457700"/>
          <p14:tracePt t="13183" x="2514600" y="4400550"/>
          <p14:tracePt t="13190" x="2533650" y="4324350"/>
          <p14:tracePt t="13197" x="2543175" y="4252913"/>
          <p14:tracePt t="13212" x="2576513" y="4095750"/>
          <p14:tracePt t="13229" x="2605088" y="3905250"/>
          <p14:tracePt t="13245" x="2628900" y="3790950"/>
          <p14:tracePt t="13278" x="2676525" y="3533775"/>
          <p14:tracePt t="13312" x="2686050" y="3381375"/>
          <p14:tracePt t="13329" x="2686050" y="3319463"/>
          <p14:tracePt t="13345" x="2686050" y="3290888"/>
          <p14:tracePt t="13362" x="2686050" y="3262313"/>
          <p14:tracePt t="13379" x="2690813" y="3233738"/>
          <p14:tracePt t="13395" x="2700338" y="3200400"/>
          <p14:tracePt t="13412" x="2709863" y="3186113"/>
          <p14:tracePt t="13428" x="2709863" y="3171825"/>
          <p14:tracePt t="13445" x="2709863" y="3167063"/>
          <p14:tracePt t="13462" x="2709863" y="3157538"/>
          <p14:tracePt t="13478" x="2709863" y="3152775"/>
          <p14:tracePt t="13495" x="2709863" y="3143250"/>
          <p14:tracePt t="13512" x="2714625" y="3128963"/>
          <p14:tracePt t="13529" x="2728913" y="3081338"/>
          <p14:tracePt t="13545" x="2733675" y="3052763"/>
          <p14:tracePt t="13562" x="2747963" y="3024188"/>
          <p14:tracePt t="13579" x="2757488" y="2986088"/>
          <p14:tracePt t="13595" x="2757488" y="2962275"/>
          <p14:tracePt t="13612" x="2757488" y="2947988"/>
          <p14:tracePt t="13629" x="2757488" y="2938463"/>
          <p14:tracePt t="13645" x="2757488" y="2924175"/>
          <p14:tracePt t="13662" x="2757488" y="2919413"/>
          <p14:tracePt t="13679" x="2752725" y="2905125"/>
          <p14:tracePt t="13695" x="2743200" y="2895600"/>
          <p14:tracePt t="13712" x="2728913" y="2871788"/>
          <p14:tracePt t="13729" x="2719388" y="2867025"/>
          <p14:tracePt t="13746" x="2709863" y="2862263"/>
          <p14:tracePt t="13762" x="2690813" y="2852738"/>
          <p14:tracePt t="13779" x="2681288" y="2843213"/>
          <p14:tracePt t="13795" x="2676525" y="2838450"/>
          <p14:tracePt t="13812" x="2671763" y="2838450"/>
          <p14:tracePt t="13829" x="2662238" y="2838450"/>
          <p14:tracePt t="13909" x="2662238" y="2833688"/>
          <p14:tracePt t="13931" x="2657475" y="2833688"/>
          <p14:tracePt t="13961" x="2652713" y="2833688"/>
          <p14:tracePt t="13976" x="2647950" y="2833688"/>
          <p14:tracePt t="13983" x="2643188" y="2833688"/>
          <p14:tracePt t="13995" x="2638425" y="2833688"/>
          <p14:tracePt t="14012" x="2619375" y="2833688"/>
          <p14:tracePt t="14028" x="2600325" y="2833688"/>
          <p14:tracePt t="14045" x="2590800" y="2833688"/>
          <p14:tracePt t="14062" x="2576513" y="2833688"/>
          <p14:tracePt t="14079" x="2566988" y="2833688"/>
          <p14:tracePt t="14095" x="2562225" y="2833688"/>
          <p14:tracePt t="14112" x="2557463" y="2833688"/>
          <p14:tracePt t="14129" x="2547938" y="2833688"/>
          <p14:tracePt t="14174" x="2543175" y="2833688"/>
          <p14:tracePt t="14217" x="2538413" y="2833688"/>
          <p14:tracePt t="14233" x="2528888" y="2833688"/>
          <p14:tracePt t="14239" x="2524125" y="2833688"/>
          <p14:tracePt t="14246" x="2519363" y="2833688"/>
          <p14:tracePt t="14262" x="2495550" y="2833688"/>
          <p14:tracePt t="14279" x="2466975" y="2843213"/>
          <p14:tracePt t="14295" x="2438400" y="2847975"/>
          <p14:tracePt t="14312" x="2405063" y="2852738"/>
          <p14:tracePt t="14329" x="2386013" y="2852738"/>
          <p14:tracePt t="14345" x="2362200" y="2852738"/>
          <p14:tracePt t="14362" x="2343150" y="2852738"/>
          <p14:tracePt t="14378" x="2295525" y="2852738"/>
          <p14:tracePt t="14395" x="2262188" y="2852738"/>
          <p14:tracePt t="14412" x="2238375" y="2852738"/>
          <p14:tracePt t="14428" x="2214563" y="2847975"/>
          <p14:tracePt t="14445" x="2195513" y="2838450"/>
          <p14:tracePt t="14462" x="2185988" y="2828925"/>
          <p14:tracePt t="14478" x="2171700" y="2824163"/>
          <p14:tracePt t="14495" x="2152650" y="2814638"/>
          <p14:tracePt t="14512" x="2138363" y="2809875"/>
          <p14:tracePt t="14529" x="2133600" y="2809875"/>
          <p14:tracePt t="14545" x="2128838" y="2809875"/>
          <p14:tracePt t="14547" x="2124075" y="2809875"/>
          <p14:tracePt t="14570" x="2119313" y="2809875"/>
          <p14:tracePt t="14694" x="2124075" y="2809875"/>
          <p14:tracePt t="14701" x="2128838" y="2814638"/>
          <p14:tracePt t="14712" x="2138363" y="2814638"/>
          <p14:tracePt t="14728" x="2176463" y="2824163"/>
          <p14:tracePt t="14745" x="2257425" y="2824163"/>
          <p14:tracePt t="14762" x="2328863" y="2814638"/>
          <p14:tracePt t="14778" x="2376488" y="2809875"/>
          <p14:tracePt t="14795" x="2414588" y="2805113"/>
          <p14:tracePt t="14812" x="2452688" y="2795588"/>
          <p14:tracePt t="14828" x="2476500" y="2800350"/>
          <p14:tracePt t="14845" x="2500313" y="2805113"/>
          <p14:tracePt t="14862" x="2533650" y="2819400"/>
          <p14:tracePt t="14879" x="2547938" y="2838450"/>
          <p14:tracePt t="14895" x="2566988" y="2843213"/>
          <p14:tracePt t="14912" x="2576513" y="2852738"/>
          <p14:tracePt t="14928" x="2586038" y="2862263"/>
          <p14:tracePt t="14945" x="2590800" y="2862263"/>
          <p14:tracePt t="14978" x="2590800" y="2867025"/>
          <p14:tracePt t="14995" x="2590800" y="2876550"/>
          <p14:tracePt t="15012" x="2571750" y="2881313"/>
          <p14:tracePt t="15028" x="2538413" y="2890838"/>
          <p14:tracePt t="15045" x="2466975" y="2900363"/>
          <p14:tracePt t="15046" x="2433638" y="2905125"/>
          <p14:tracePt t="15062" x="2352675" y="2905125"/>
          <p14:tracePt t="15078" x="2290763" y="2905125"/>
          <p14:tracePt t="15095" x="2243138" y="2900363"/>
          <p14:tracePt t="15112" x="2185988" y="2881313"/>
          <p14:tracePt t="15128" x="2157413" y="2862263"/>
          <p14:tracePt t="15145" x="2138363" y="2838450"/>
          <p14:tracePt t="15162" x="2114550" y="2814638"/>
          <p14:tracePt t="15178" x="2090738" y="2752725"/>
          <p14:tracePt t="15195" x="2076450" y="2714625"/>
          <p14:tracePt t="15212" x="2076450" y="2681288"/>
          <p14:tracePt t="15228" x="2076450" y="2657475"/>
          <p14:tracePt t="15245" x="2081213" y="2638425"/>
          <p14:tracePt t="15262" x="2100263" y="2624138"/>
          <p14:tracePt t="15279" x="2128838" y="2605088"/>
          <p14:tracePt t="15295" x="2214563" y="2586038"/>
          <p14:tracePt t="15312" x="2276475" y="2576513"/>
          <p14:tracePt t="15328" x="2324100" y="2576513"/>
          <p14:tracePt t="15345" x="2366963" y="2576513"/>
          <p14:tracePt t="15362" x="2409825" y="2590800"/>
          <p14:tracePt t="15378" x="2433638" y="2614613"/>
          <p14:tracePt t="15395" x="2457450" y="2662238"/>
          <p14:tracePt t="15412" x="2486025" y="2724150"/>
          <p14:tracePt t="15428" x="2500313" y="2795588"/>
          <p14:tracePt t="15445" x="2514600" y="2828925"/>
          <p14:tracePt t="15462" x="2514600" y="2843213"/>
          <p14:tracePt t="15478" x="2514600" y="2857500"/>
          <p14:tracePt t="15495" x="2514600" y="2862263"/>
          <p14:tracePt t="15512" x="2514600" y="2871788"/>
          <p14:tracePt t="15528" x="2514600" y="2876550"/>
          <p14:tracePt t="15545" x="2486025" y="2886075"/>
          <p14:tracePt t="15562" x="2424113" y="2900363"/>
          <p14:tracePt t="15578" x="2333625" y="2909888"/>
          <p14:tracePt t="15595" x="2252663" y="2909888"/>
          <p14:tracePt t="15612" x="2185988" y="2900363"/>
          <p14:tracePt t="15628" x="2166938" y="2876550"/>
          <p14:tracePt t="15645" x="2147888" y="2838450"/>
          <p14:tracePt t="15662" x="2143125" y="2771775"/>
          <p14:tracePt t="15678" x="2162175" y="2733675"/>
          <p14:tracePt t="15696" x="2181225" y="2714625"/>
          <p14:tracePt t="15712" x="2209800" y="2705100"/>
          <p14:tracePt t="15728" x="2243138" y="2705100"/>
          <p14:tracePt t="15745" x="2252663" y="2714625"/>
          <p14:tracePt t="15762" x="2257425" y="2743200"/>
          <p14:tracePt t="15778" x="2247900" y="2771775"/>
          <p14:tracePt t="15795" x="2219325" y="2814638"/>
          <p14:tracePt t="15812" x="2181225" y="2843213"/>
          <p14:tracePt t="15828" x="2138363" y="2867025"/>
          <p14:tracePt t="15845" x="2081213" y="2890838"/>
          <p14:tracePt t="15862" x="2047875" y="2895600"/>
          <p14:tracePt t="15878" x="2019300" y="2895600"/>
          <p14:tracePt t="15895" x="1990725" y="2895600"/>
          <p14:tracePt t="15912" x="1947863" y="2890838"/>
          <p14:tracePt t="15928" x="1924050" y="2886075"/>
          <p14:tracePt t="15945" x="1905000" y="2871788"/>
          <p14:tracePt t="15962" x="1881188" y="2871788"/>
          <p14:tracePt t="15978" x="1862138" y="2871788"/>
          <p14:tracePt t="15995" x="1847850" y="2876550"/>
          <p14:tracePt t="16012" x="1838325" y="2881313"/>
          <p14:tracePt t="16029" x="1819275" y="2900363"/>
          <p14:tracePt t="16045" x="1800225" y="2914650"/>
          <p14:tracePt t="16062" x="1785938" y="2962275"/>
          <p14:tracePt t="16078" x="1781175" y="3005138"/>
          <p14:tracePt t="16095" x="1781175" y="3086100"/>
          <p14:tracePt t="16112" x="1790700" y="3128963"/>
          <p14:tracePt t="16128" x="1804988" y="3152775"/>
          <p14:tracePt t="16145" x="1828800" y="3176588"/>
          <p14:tracePt t="16162" x="1885950" y="3214688"/>
          <p14:tracePt t="16178" x="1928813" y="3228975"/>
          <p14:tracePt t="16195" x="1976438" y="3238500"/>
          <p14:tracePt t="16212" x="2019300" y="3248025"/>
          <p14:tracePt t="16228" x="2085975" y="3252788"/>
          <p14:tracePt t="16245" x="2138363" y="3252788"/>
          <p14:tracePt t="16262" x="2171700" y="3252788"/>
          <p14:tracePt t="16278" x="2233613" y="3243263"/>
          <p14:tracePt t="16295" x="2262188" y="3238500"/>
          <p14:tracePt t="16312" x="2290763" y="3228975"/>
          <p14:tracePt t="16328" x="2328863" y="3209925"/>
          <p14:tracePt t="16345" x="2362200" y="3186113"/>
          <p14:tracePt t="16362" x="2386013" y="3171825"/>
          <p14:tracePt t="16378" x="2405063" y="3148013"/>
          <p14:tracePt t="16395" x="2419350" y="3128963"/>
          <p14:tracePt t="16412" x="2443163" y="3090863"/>
          <p14:tracePt t="16428" x="2457450" y="3071813"/>
          <p14:tracePt t="16445" x="2462213" y="3052763"/>
          <p14:tracePt t="16462" x="2466975" y="3033713"/>
          <p14:tracePt t="16478" x="2466975" y="3019425"/>
          <p14:tracePt t="16495" x="2466975" y="3009900"/>
          <p14:tracePt t="16512" x="2466975" y="2995613"/>
          <p14:tracePt t="16528" x="2447925" y="2967038"/>
          <p14:tracePt t="16545" x="2438400" y="2952750"/>
          <p14:tracePt t="16562" x="2414588" y="2928938"/>
          <p14:tracePt t="16578" x="2390775" y="2905125"/>
          <p14:tracePt t="16595" x="2343150" y="2871788"/>
          <p14:tracePt t="16612" x="2305050" y="2852738"/>
          <p14:tracePt t="16628" x="2276475" y="2833688"/>
          <p14:tracePt t="16645" x="2228850" y="2819400"/>
          <p14:tracePt t="16662" x="2205038" y="2819400"/>
          <p14:tracePt t="16678" x="2185988" y="2819400"/>
          <p14:tracePt t="16695" x="2162175" y="2828925"/>
          <p14:tracePt t="16712" x="2138363" y="2838450"/>
          <p14:tracePt t="16728" x="2128838" y="2843213"/>
          <p14:tracePt t="16745" x="2114550" y="2847975"/>
          <p14:tracePt t="16762" x="2105025" y="2847975"/>
          <p14:tracePt t="16778" x="2095500" y="2852738"/>
          <p14:tracePt t="16812" x="2090738" y="2867025"/>
          <p14:tracePt t="16828" x="2076450" y="2900363"/>
          <p14:tracePt t="16845" x="2062163" y="2924175"/>
          <p14:tracePt t="16862" x="2052638" y="2962275"/>
          <p14:tracePt t="16878" x="2038350" y="2990850"/>
          <p14:tracePt t="16895" x="2038350" y="3009900"/>
          <p14:tracePt t="16912" x="2038350" y="3014663"/>
          <p14:tracePt t="16928" x="2038350" y="3019425"/>
          <p14:tracePt t="16945" x="2038350" y="3033713"/>
          <p14:tracePt t="16962" x="2047875" y="3076575"/>
          <p14:tracePt t="16978" x="2057400" y="3105150"/>
          <p14:tracePt t="16995" x="2071688" y="3128963"/>
          <p14:tracePt t="17012" x="2081213" y="3152775"/>
          <p14:tracePt t="17028" x="2085975" y="3162300"/>
          <p14:tracePt t="17045" x="2090738" y="3171825"/>
          <p14:tracePt t="17062" x="2090738" y="3176588"/>
          <p14:tracePt t="17078" x="2095500" y="3186113"/>
          <p14:tracePt t="17095" x="2100263" y="3190875"/>
          <p14:tracePt t="17111" x="2109788" y="3200400"/>
          <p14:tracePt t="17128" x="2114550" y="3200400"/>
          <p14:tracePt t="17145" x="2124075" y="3209925"/>
          <p14:tracePt t="17162" x="2133600" y="3219450"/>
          <p14:tracePt t="17178" x="2147888" y="3224213"/>
          <p14:tracePt t="17196" x="2190750" y="3238500"/>
          <p14:tracePt t="17212" x="2219325" y="3243263"/>
          <p14:tracePt t="17228" x="2252663" y="3243263"/>
          <p14:tracePt t="17245" x="2290763" y="3243263"/>
          <p14:tracePt t="17262" x="2347913" y="3243263"/>
          <p14:tracePt t="17278" x="2386013" y="3243263"/>
          <p14:tracePt t="17295" x="2419350" y="3243263"/>
          <p14:tracePt t="17312" x="2447925" y="3243263"/>
          <p14:tracePt t="17328" x="2495550" y="3243263"/>
          <p14:tracePt t="17345" x="2533650" y="3233738"/>
          <p14:tracePt t="17362" x="2566988" y="3228975"/>
          <p14:tracePt t="17379" x="2624138" y="3205163"/>
          <p14:tracePt t="17395" x="2652713" y="3181350"/>
          <p14:tracePt t="17411" x="2686050" y="3143250"/>
          <p14:tracePt t="17428" x="2724150" y="3095625"/>
          <p14:tracePt t="17445" x="2757488" y="3052763"/>
          <p14:tracePt t="17462" x="2767013" y="3028950"/>
          <p14:tracePt t="17478" x="2771775" y="3009900"/>
          <p14:tracePt t="17495" x="2771775" y="2986088"/>
          <p14:tracePt t="17512" x="2747963" y="2952750"/>
          <p14:tracePt t="17528" x="2724150" y="2928938"/>
          <p14:tracePt t="17545" x="2695575" y="2909888"/>
          <p14:tracePt t="17562" x="2667000" y="2905125"/>
          <p14:tracePt t="17578" x="2624138" y="2900363"/>
          <p14:tracePt t="17595" x="2605088" y="2900363"/>
          <p14:tracePt t="17612" x="2590800" y="2900363"/>
          <p14:tracePt t="17628" x="2571750" y="2900363"/>
          <p14:tracePt t="17645" x="2562225" y="2900363"/>
          <p14:tracePt t="17662" x="2557463" y="2900363"/>
          <p14:tracePt t="17678" x="2552700" y="2900363"/>
          <p14:tracePt t="17746" x="2547938" y="2900363"/>
          <p14:tracePt t="18061" x="2547938" y="2909888"/>
          <p14:tracePt t="18068" x="2547938" y="2919413"/>
          <p14:tracePt t="18078" x="2547938" y="2928938"/>
          <p14:tracePt t="18095" x="2547938" y="2938463"/>
          <p14:tracePt t="18112" x="2538413" y="2957513"/>
          <p14:tracePt t="18128" x="2528888" y="2976563"/>
          <p14:tracePt t="18162" x="2519363" y="3000375"/>
          <p14:tracePt t="18195" x="2505075" y="3009900"/>
          <p14:tracePt t="18260" x="2505075" y="3005138"/>
          <p14:tracePt t="18267" x="2505075" y="3000375"/>
          <p14:tracePt t="18278" x="2514600" y="2995613"/>
          <p14:tracePt t="18295" x="2543175" y="2962275"/>
          <p14:tracePt t="18312" x="2576513" y="2914650"/>
          <p14:tracePt t="18328" x="2600325" y="2890838"/>
          <p14:tracePt t="18345" x="2624138" y="2871788"/>
          <p14:tracePt t="18362" x="2657475" y="2852738"/>
          <p14:tracePt t="18378" x="2667000" y="2843213"/>
          <p14:tracePt t="18395" x="2690813" y="2833688"/>
          <p14:tracePt t="18411" x="2705100" y="2828925"/>
          <p14:tracePt t="18428" x="2738438" y="2819400"/>
          <p14:tracePt t="18445" x="2767013" y="2819400"/>
          <p14:tracePt t="18461" x="2786063" y="2819400"/>
          <p14:tracePt t="18478" x="2809875" y="2819400"/>
          <p14:tracePt t="18495" x="2833688" y="2819400"/>
          <p14:tracePt t="18512" x="2852738" y="2819400"/>
          <p14:tracePt t="18528" x="2857500" y="2819400"/>
          <p14:tracePt t="18545" x="2867025" y="2819400"/>
          <p14:tracePt t="18561" x="2871788" y="2819400"/>
          <p14:tracePt t="18604" x="2876550" y="2819400"/>
          <p14:tracePt t="19243" x="2881313" y="2819400"/>
          <p14:tracePt t="19250" x="2886075" y="2819400"/>
          <p14:tracePt t="19261" x="2890838" y="2819400"/>
          <p14:tracePt t="19278" x="2914650" y="2819400"/>
          <p14:tracePt t="19295" x="2943225" y="2819400"/>
          <p14:tracePt t="19312" x="2976563" y="2819400"/>
          <p14:tracePt t="19345" x="3052763" y="2819400"/>
          <p14:tracePt t="19378" x="3081338" y="2819400"/>
          <p14:tracePt t="19395" x="3086100" y="2819400"/>
          <p14:tracePt t="19411" x="3095625" y="2819400"/>
          <p14:tracePt t="19428" x="3100388" y="2819400"/>
          <p14:tracePt t="19470" x="3105150" y="2819400"/>
          <p14:tracePt t="19478" x="3109913" y="2819400"/>
          <p14:tracePt t="19495" x="3119438" y="2819400"/>
          <p14:tracePt t="19512" x="3128963" y="2824163"/>
          <p14:tracePt t="19528" x="3138488" y="2824163"/>
          <p14:tracePt t="19545" x="3143250" y="2824163"/>
          <p14:tracePt t="19561" x="3148013" y="2824163"/>
          <p14:tracePt t="19578" x="3152775" y="2824163"/>
          <p14:tracePt t="19968" x="3176588" y="2824163"/>
          <p14:tracePt t="19976" x="3200400" y="2824163"/>
          <p14:tracePt t="19983" x="3209925" y="2824163"/>
          <p14:tracePt t="19995" x="3228975" y="2824163"/>
          <p14:tracePt t="20012" x="3252788" y="2824163"/>
          <p14:tracePt t="20028" x="3276600" y="2824163"/>
          <p14:tracePt t="20061" x="3305175" y="2824163"/>
          <p14:tracePt t="20095" x="3338513" y="2824163"/>
          <p14:tracePt t="20111" x="3362325" y="2824163"/>
          <p14:tracePt t="20128" x="3381375" y="2824163"/>
          <p14:tracePt t="20145" x="3424238" y="2824163"/>
          <p14:tracePt t="20161" x="3457575" y="2824163"/>
          <p14:tracePt t="20179" x="3481388" y="2824163"/>
          <p14:tracePt t="20195" x="3500438" y="2824163"/>
          <p14:tracePt t="20211" x="3519488" y="2824163"/>
          <p14:tracePt t="20228" x="3529013" y="2824163"/>
          <p14:tracePt t="20245" x="3533775" y="2824163"/>
          <p14:tracePt t="20262" x="3543300" y="2824163"/>
          <p14:tracePt t="20278" x="3548063" y="2824163"/>
          <p14:tracePt t="20344" x="3552825" y="2824163"/>
          <p14:tracePt t="20350" x="3557588" y="2824163"/>
          <p14:tracePt t="20366" x="3562350" y="2824163"/>
          <p14:tracePt t="20378" x="3567113" y="2824163"/>
          <p14:tracePt t="20585" x="3614738" y="2824163"/>
          <p14:tracePt t="20592" x="3667125" y="2824163"/>
          <p14:tracePt t="20599" x="3714750" y="2824163"/>
          <p14:tracePt t="20611" x="3771900" y="2824163"/>
          <p14:tracePt t="20628" x="3938588" y="2824163"/>
          <p14:tracePt t="20645" x="4019550" y="2828925"/>
          <p14:tracePt t="20661" x="4081463" y="2838450"/>
          <p14:tracePt t="20678" x="4114800" y="2838450"/>
          <p14:tracePt t="20695" x="4138613" y="2838450"/>
          <p14:tracePt t="20711" x="4152900" y="2838450"/>
          <p14:tracePt t="20728" x="4157663" y="2838450"/>
          <p14:tracePt t="20745" x="4167188" y="2838450"/>
          <p14:tracePt t="20761" x="4171950" y="2838450"/>
          <p14:tracePt t="20778" x="4176713" y="2838450"/>
          <p14:tracePt t="21010" x="4205288" y="2838450"/>
          <p14:tracePt t="21018" x="4248150" y="2838450"/>
          <p14:tracePt t="21028" x="4276725" y="2838450"/>
          <p14:tracePt t="21045" x="4324350" y="2838450"/>
          <p14:tracePt t="21061" x="4386263" y="2838450"/>
          <p14:tracePt t="21078" x="4414838" y="2838450"/>
          <p14:tracePt t="21095" x="4443413" y="2838450"/>
          <p14:tracePt t="21111" x="4476750" y="2843213"/>
          <p14:tracePt t="21128" x="4524375" y="2843213"/>
          <p14:tracePt t="21145" x="4562475" y="2852738"/>
          <p14:tracePt t="21162" x="4595813" y="2852738"/>
          <p14:tracePt t="21178" x="4619625" y="2852738"/>
          <p14:tracePt t="21195" x="4648200" y="2852738"/>
          <p14:tracePt t="21211" x="4657725" y="2852738"/>
          <p14:tracePt t="21228" x="4667250" y="2852738"/>
          <p14:tracePt t="21245" x="4676775" y="2852738"/>
          <p14:tracePt t="21261" x="4681538" y="2852738"/>
          <p14:tracePt t="21278" x="4686300" y="2852738"/>
          <p14:tracePt t="21781" x="4614863" y="2843213"/>
          <p14:tracePt t="21788" x="4505325" y="2824163"/>
          <p14:tracePt t="21797" x="4400550" y="2795588"/>
          <p14:tracePt t="21828" x="4038600" y="2676525"/>
          <p14:tracePt t="21861" x="3705225" y="2509838"/>
          <p14:tracePt t="21878" x="3638550" y="2471738"/>
          <p14:tracePt t="21895" x="3571875" y="2438400"/>
          <p14:tracePt t="21912" x="3533775" y="2409825"/>
          <p14:tracePt t="21928" x="3476625" y="2386013"/>
          <p14:tracePt t="21944" x="3443288" y="2381250"/>
          <p14:tracePt t="21961" x="3400425" y="2376488"/>
          <p14:tracePt t="21978" x="3343275" y="2366963"/>
          <p14:tracePt t="21995" x="3300413" y="2366963"/>
          <p14:tracePt t="22011" x="3267075" y="2366963"/>
          <p14:tracePt t="22028" x="3228975" y="2366963"/>
          <p14:tracePt t="22045" x="3171825" y="2366963"/>
          <p14:tracePt t="22061" x="3119438" y="2366963"/>
          <p14:tracePt t="22078" x="3071813" y="2366963"/>
          <p14:tracePt t="22095" x="3019425" y="2366963"/>
          <p14:tracePt t="22111" x="2943225" y="2362200"/>
          <p14:tracePt t="22128" x="2909888" y="2357438"/>
          <p14:tracePt t="22145" x="2871788" y="2352675"/>
          <p14:tracePt t="22161" x="2843213" y="2343150"/>
          <p14:tracePt t="22178" x="2781300" y="2333625"/>
          <p14:tracePt t="22194" x="2747963" y="2324100"/>
          <p14:tracePt t="22211" x="2700338" y="2319338"/>
          <p14:tracePt t="22228" x="2643188" y="2309813"/>
          <p14:tracePt t="22245" x="2609850" y="2300288"/>
          <p14:tracePt t="22261" x="2576513" y="2300288"/>
          <p14:tracePt t="22278" x="2547938" y="2300288"/>
          <p14:tracePt t="22294" x="2500313" y="2295525"/>
          <p14:tracePt t="22311" x="2476500" y="2286000"/>
          <p14:tracePt t="22328" x="2457450" y="2276475"/>
          <p14:tracePt t="22345" x="2433638" y="2271713"/>
          <p14:tracePt t="22361" x="2409825" y="2262188"/>
          <p14:tracePt t="22378" x="2400300" y="2252663"/>
          <p14:tracePt t="22395" x="2386013" y="2247900"/>
          <p14:tracePt t="22411" x="2362200" y="2238375"/>
          <p14:tracePt t="22428" x="2347913" y="2233613"/>
          <p14:tracePt t="22444" x="2343150" y="2233613"/>
          <p14:tracePt t="22461" x="2338388" y="2233613"/>
          <p14:tracePt t="22478" x="2328863" y="2233613"/>
          <p14:tracePt t="22511" x="2324100" y="2233613"/>
          <p14:tracePt t="22574" x="2319338" y="2233613"/>
          <p14:tracePt t="22610" x="2319338" y="2228850"/>
          <p14:tracePt t="22617" x="2319338" y="2224088"/>
          <p14:tracePt t="22628" x="2324100" y="2224088"/>
          <p14:tracePt t="22644" x="2333625" y="2214563"/>
          <p14:tracePt t="22661" x="2366963" y="2214563"/>
          <p14:tracePt t="22678" x="2386013" y="2214563"/>
          <p14:tracePt t="22695" x="2414588" y="2214563"/>
          <p14:tracePt t="22711" x="2438400" y="2214563"/>
          <p14:tracePt t="22728" x="2462213" y="2214563"/>
          <p14:tracePt t="22744" x="2471738" y="2214563"/>
          <p14:tracePt t="22761" x="2495550" y="2209800"/>
          <p14:tracePt t="22778" x="2524125" y="2209800"/>
          <p14:tracePt t="22795" x="2547938" y="2209800"/>
          <p14:tracePt t="22811" x="2571750" y="2205038"/>
          <p14:tracePt t="22828" x="2605088" y="2190750"/>
          <p14:tracePt t="22845" x="2657475" y="2190750"/>
          <p14:tracePt t="22861" x="2695575" y="2190750"/>
          <p14:tracePt t="22878" x="2733675" y="2181225"/>
          <p14:tracePt t="22895" x="2767013" y="2171700"/>
          <p14:tracePt t="22911" x="2828925" y="2162175"/>
          <p14:tracePt t="22928" x="2871788" y="2152650"/>
          <p14:tracePt t="22945" x="2924175" y="2143125"/>
          <p14:tracePt t="22961" x="3000375" y="2128838"/>
          <p14:tracePt t="22978" x="3043238" y="2114550"/>
          <p14:tracePt t="22994" x="3081338" y="2114550"/>
          <p14:tracePt t="23011" x="3114675" y="2119313"/>
          <p14:tracePt t="23028" x="3176588" y="2128838"/>
          <p14:tracePt t="23044" x="3219450" y="2138363"/>
          <p14:tracePt t="23061" x="3262313" y="2138363"/>
          <p14:tracePt t="23078" x="3300413" y="2133600"/>
          <p14:tracePt t="23094" x="3362325" y="2124075"/>
          <p14:tracePt t="23111" x="3395663" y="2114550"/>
          <p14:tracePt t="23128" x="3429000" y="2105025"/>
          <p14:tracePt t="23145" x="3452813" y="2100263"/>
          <p14:tracePt t="23161" x="3467100" y="2100263"/>
          <p14:tracePt t="23178" x="3471863" y="2100263"/>
          <p14:tracePt t="23194" x="3481388" y="2100263"/>
          <p14:tracePt t="23211" x="3486150" y="2100263"/>
          <p14:tracePt t="23328" x="3476625" y="2109788"/>
          <p14:tracePt t="23336" x="3457575" y="2124075"/>
          <p14:tracePt t="23344" x="3424238" y="2152650"/>
          <p14:tracePt t="23361" x="3300413" y="2257425"/>
          <p14:tracePt t="23378" x="3157538" y="2347913"/>
          <p14:tracePt t="23394" x="2943225" y="2452688"/>
          <p14:tracePt t="23411" x="2824163" y="2505075"/>
          <p14:tracePt t="23428" x="2771775" y="2524125"/>
          <p14:tracePt t="23444" x="2724150" y="2538413"/>
          <p14:tracePt t="23461" x="2686050" y="2552700"/>
          <p14:tracePt t="23478" x="2662238" y="2552700"/>
          <p14:tracePt t="23494" x="2643188" y="2552700"/>
          <p14:tracePt t="23511" x="2609850" y="2547938"/>
          <p14:tracePt t="23528" x="2600325" y="2543175"/>
          <p14:tracePt t="23544" x="2590800" y="2543175"/>
          <p14:tracePt t="23561" x="2581275" y="2543175"/>
          <p14:tracePt t="23578" x="2571750" y="2543175"/>
          <p14:tracePt t="23622" x="2566988" y="2543175"/>
          <p14:tracePt t="23666" x="2571750" y="2543175"/>
          <p14:tracePt t="23673" x="2581275" y="2543175"/>
          <p14:tracePt t="23680" x="2600325" y="2547938"/>
          <p14:tracePt t="23695" x="2643188" y="2552700"/>
          <p14:tracePt t="23711" x="2805113" y="2586038"/>
          <p14:tracePt t="23728" x="2924175" y="2619375"/>
          <p14:tracePt t="23745" x="3019425" y="2652713"/>
          <p14:tracePt t="23761" x="3157538" y="2681288"/>
          <p14:tracePt t="23778" x="3252788" y="2700338"/>
          <p14:tracePt t="23794" x="3343275" y="2700338"/>
          <p14:tracePt t="23811" x="3409950" y="2700338"/>
          <p14:tracePt t="23828" x="3538538" y="2700338"/>
          <p14:tracePt t="23844" x="3619500" y="2695575"/>
          <p14:tracePt t="23861" x="3719513" y="2686050"/>
          <p14:tracePt t="23878" x="3871913" y="2671763"/>
          <p14:tracePt t="23894" x="3938588" y="2671763"/>
          <p14:tracePt t="23911" x="4010025" y="2681288"/>
          <p14:tracePt t="23928" x="4071938" y="2686050"/>
          <p14:tracePt t="23944" x="4133850" y="2700338"/>
          <p14:tracePt t="23961" x="4162425" y="2705100"/>
          <p14:tracePt t="23978" x="4186238" y="2709863"/>
          <p14:tracePt t="23994" x="4200525" y="2709863"/>
          <p14:tracePt t="24011" x="4214813" y="2709863"/>
          <p14:tracePt t="24028" x="4224338" y="2709863"/>
          <p14:tracePt t="24044" x="4229100" y="2709863"/>
          <p14:tracePt t="24113" x="4229100" y="2714625"/>
          <p14:tracePt t="24120" x="4229100" y="2719388"/>
          <p14:tracePt t="24128" x="4224338" y="2733675"/>
          <p14:tracePt t="24144" x="4191000" y="2762250"/>
          <p14:tracePt t="24161" x="4105275" y="2819400"/>
          <p14:tracePt t="24178" x="3948113" y="2900363"/>
          <p14:tracePt t="24194" x="3671888" y="3038475"/>
          <p14:tracePt t="24211" x="3509963" y="3128963"/>
          <p14:tracePt t="24228" x="3357563" y="3209925"/>
          <p14:tracePt t="24244" x="3224213" y="3262313"/>
          <p14:tracePt t="24261" x="3114675" y="3300413"/>
          <p14:tracePt t="24278" x="3071813" y="3314700"/>
          <p14:tracePt t="24294" x="3033713" y="3319463"/>
          <p14:tracePt t="24311" x="2986088" y="3319463"/>
          <p14:tracePt t="24328" x="2952750" y="3319463"/>
          <p14:tracePt t="24344" x="2914650" y="3309938"/>
          <p14:tracePt t="24361" x="2876550" y="3290888"/>
          <p14:tracePt t="24378" x="2814638" y="3252788"/>
          <p14:tracePt t="24394" x="2776538" y="3228975"/>
          <p14:tracePt t="24411" x="2738438" y="3209925"/>
          <p14:tracePt t="24428" x="2714625" y="3190875"/>
          <p14:tracePt t="24444" x="2681288" y="3171825"/>
          <p14:tracePt t="24461" x="2671763" y="3167063"/>
          <p14:tracePt t="24478" x="2662238" y="3157538"/>
          <p14:tracePt t="24494" x="2652713" y="3148013"/>
          <p14:tracePt t="24511" x="2643188" y="3143250"/>
          <p14:tracePt t="24576" x="2643188" y="3138488"/>
          <p14:tracePt t="24583" x="2643188" y="3133725"/>
          <p14:tracePt t="24594" x="2647950" y="3133725"/>
          <p14:tracePt t="24611" x="2681288" y="3128963"/>
          <p14:tracePt t="24628" x="2776538" y="3138488"/>
          <p14:tracePt t="24644" x="2862263" y="3162300"/>
          <p14:tracePt t="24661" x="2943225" y="3171825"/>
          <p14:tracePt t="24678" x="3062288" y="3186113"/>
          <p14:tracePt t="24694" x="3133725" y="3200400"/>
          <p14:tracePt t="24711" x="3205163" y="3205163"/>
          <p14:tracePt t="24728" x="3252788" y="3214688"/>
          <p14:tracePt t="24744" x="3324225" y="3224213"/>
          <p14:tracePt t="24761" x="3367088" y="3238500"/>
          <p14:tracePt t="24778" x="3419475" y="3238500"/>
          <p14:tracePt t="24794" x="3467100" y="3238500"/>
          <p14:tracePt t="24811" x="3543300" y="3238500"/>
          <p14:tracePt t="24828" x="3590925" y="3243263"/>
          <p14:tracePt t="24844" x="3633788" y="3243263"/>
          <p14:tracePt t="24861" x="3681413" y="3243263"/>
          <p14:tracePt t="24878" x="3705225" y="3238500"/>
          <p14:tracePt t="24894" x="3724275" y="3233738"/>
          <p14:tracePt t="24911" x="3748088" y="3219450"/>
          <p14:tracePt t="24928" x="3781425" y="3205163"/>
          <p14:tracePt t="24944" x="3805238" y="3186113"/>
          <p14:tracePt t="24961" x="3829050" y="3181350"/>
          <p14:tracePt t="24978" x="3843338" y="3167063"/>
          <p14:tracePt t="24994" x="3862388" y="3157538"/>
          <p14:tracePt t="25011" x="3867150" y="3157538"/>
          <p14:tracePt t="25028" x="3871913" y="3157538"/>
          <p14:tracePt t="25044" x="3881438" y="3157538"/>
          <p14:tracePt t="25918" x="3843338" y="3148013"/>
          <p14:tracePt t="25925" x="3795713" y="3138488"/>
          <p14:tracePt t="25933" x="3757613" y="3133725"/>
          <p14:tracePt t="25944" x="3724275" y="3133725"/>
          <p14:tracePt t="25961" x="3638550" y="3109913"/>
          <p14:tracePt t="25978" x="3486150" y="3076575"/>
          <p14:tracePt t="26011" x="3309938" y="3019425"/>
          <p14:tracePt t="26044" x="3176588" y="2952750"/>
          <p14:tracePt t="26061" x="3138488" y="2933700"/>
          <p14:tracePt t="26078" x="3109913" y="2919413"/>
          <p14:tracePt t="26094" x="3052763" y="2881313"/>
          <p14:tracePt t="26111" x="3014663" y="2852738"/>
          <p14:tracePt t="26128" x="2986088" y="2843213"/>
          <p14:tracePt t="26144" x="2957513" y="2824163"/>
          <p14:tracePt t="26161" x="2919413" y="2800350"/>
          <p14:tracePt t="26178" x="2900363" y="2795588"/>
          <p14:tracePt t="26194" x="2876550" y="2786063"/>
          <p14:tracePt t="26211" x="2843213" y="2771775"/>
          <p14:tracePt t="26227" x="2819400" y="2762250"/>
          <p14:tracePt t="26244" x="2795588" y="2747963"/>
          <p14:tracePt t="26261" x="2776538" y="2743200"/>
          <p14:tracePt t="26278" x="2762250" y="2733675"/>
          <p14:tracePt t="26294" x="2757488" y="2724150"/>
          <p14:tracePt t="26311" x="2747963" y="2724150"/>
          <p14:tracePt t="26327" x="2743200" y="2724150"/>
          <p14:tracePt t="26344" x="2738438" y="2724150"/>
          <p14:tracePt t="26557" x="2728913" y="2724150"/>
          <p14:tracePt t="26564" x="2714625" y="2724150"/>
          <p14:tracePt t="26578" x="2686050" y="2728913"/>
          <p14:tracePt t="26594" x="2657475" y="2733675"/>
          <p14:tracePt t="26611" x="2638425" y="2738438"/>
          <p14:tracePt t="26628" x="2614613" y="2738438"/>
          <p14:tracePt t="26644" x="2581275" y="2738438"/>
          <p14:tracePt t="26661" x="2566988" y="2743200"/>
          <p14:tracePt t="26678" x="2547938" y="2747963"/>
          <p14:tracePt t="26694" x="2524125" y="2747963"/>
          <p14:tracePt t="26711" x="2500313" y="2757488"/>
          <p14:tracePt t="26728" x="2486025" y="2757488"/>
          <p14:tracePt t="26744" x="2462213" y="2757488"/>
          <p14:tracePt t="26761" x="2443163" y="2757488"/>
          <p14:tracePt t="26778" x="2386013" y="2771775"/>
          <p14:tracePt t="26794" x="2343150" y="2776538"/>
          <p14:tracePt t="26811" x="2309813" y="2781300"/>
          <p14:tracePt t="26828" x="2262188" y="2795588"/>
          <p14:tracePt t="26844" x="2224088" y="2795588"/>
          <p14:tracePt t="26861" x="2205038" y="2795588"/>
          <p14:tracePt t="26877" x="2185988" y="2795588"/>
          <p14:tracePt t="26894" x="2171700" y="2795588"/>
          <p14:tracePt t="26911" x="2162175" y="2795588"/>
          <p14:tracePt t="26928" x="2157413" y="2795588"/>
          <p14:tracePt t="26944" x="2152650" y="2795588"/>
          <p14:tracePt t="26961" x="2143125" y="2795588"/>
          <p14:tracePt t="27004" x="2143125" y="2790825"/>
          <p14:tracePt t="27020" x="2147888" y="2790825"/>
          <p14:tracePt t="27027" x="2157413" y="2790825"/>
          <p14:tracePt t="27044" x="2185988" y="2790825"/>
          <p14:tracePt t="27061" x="2228850" y="2790825"/>
          <p14:tracePt t="27077" x="2286000" y="2790825"/>
          <p14:tracePt t="27094" x="2314575" y="2790825"/>
          <p14:tracePt t="27111" x="2333625" y="2790825"/>
          <p14:tracePt t="27127" x="2357438" y="2790825"/>
          <p14:tracePt t="27144" x="2381250" y="2790825"/>
          <p14:tracePt t="27161" x="2395538" y="2790825"/>
          <p14:tracePt t="27178" x="2405063" y="2790825"/>
          <p14:tracePt t="27195" x="2433638" y="2800350"/>
          <p14:tracePt t="27211" x="2447925" y="2805113"/>
          <p14:tracePt t="27228" x="2457450" y="2805113"/>
          <p14:tracePt t="27244" x="2471738" y="2809875"/>
          <p14:tracePt t="27261" x="2490788" y="2814638"/>
          <p14:tracePt t="27277" x="2505075" y="2814638"/>
          <p14:tracePt t="27294" x="2514600" y="2814638"/>
          <p14:tracePt t="27311" x="2524125" y="2814638"/>
          <p14:tracePt t="27327" x="2533650" y="2819400"/>
          <p14:tracePt t="27344" x="2543175" y="2824163"/>
          <p14:tracePt t="27361" x="2547938" y="2833688"/>
          <p14:tracePt t="27378" x="2557463" y="2833688"/>
          <p14:tracePt t="27394" x="2562225" y="2833688"/>
          <p14:tracePt t="27411" x="2566988" y="2833688"/>
          <p14:tracePt t="27427" x="2571750" y="2833688"/>
          <p14:tracePt t="27480" x="2571750" y="2838450"/>
          <p14:tracePt t="27488" x="2571750" y="2843213"/>
          <p14:tracePt t="27495" x="2571750" y="2852738"/>
          <p14:tracePt t="27511" x="2566988" y="2876550"/>
          <p14:tracePt t="27528" x="2547938" y="2900363"/>
          <p14:tracePt t="27544" x="2528888" y="2928938"/>
          <p14:tracePt t="27561" x="2505075" y="2971800"/>
          <p14:tracePt t="27578" x="2495550" y="2995613"/>
          <p14:tracePt t="27594" x="2481263" y="3024188"/>
          <p14:tracePt t="27611" x="2476500" y="3052763"/>
          <p14:tracePt t="27627" x="2476500" y="3105150"/>
          <p14:tracePt t="27644" x="2476500" y="3133725"/>
          <p14:tracePt t="27661" x="2476500" y="3152775"/>
          <p14:tracePt t="27678" x="2476500" y="3167063"/>
          <p14:tracePt t="27694" x="2476500" y="3181350"/>
          <p14:tracePt t="27711" x="2486025" y="3195638"/>
          <p14:tracePt t="27728" x="2495550" y="3205163"/>
          <p14:tracePt t="27744" x="2543175" y="3238500"/>
          <p14:tracePt t="27761" x="2581275" y="3267075"/>
          <p14:tracePt t="27778" x="2628900" y="3290888"/>
          <p14:tracePt t="27794" x="2657475" y="3309938"/>
          <p14:tracePt t="27811" x="2714625" y="3328988"/>
          <p14:tracePt t="27828" x="2743200" y="3333750"/>
          <p14:tracePt t="27844" x="2786063" y="3324225"/>
          <p14:tracePt t="27861" x="2824163" y="3295650"/>
          <p14:tracePt t="27877" x="2890838" y="3224213"/>
          <p14:tracePt t="27894" x="2924175" y="3176588"/>
          <p14:tracePt t="27911" x="2943225" y="3148013"/>
          <p14:tracePt t="27928" x="2962275" y="3100388"/>
          <p14:tracePt t="27944" x="2967038" y="3071813"/>
          <p14:tracePt t="27961" x="2962275" y="3038475"/>
          <p14:tracePt t="27977" x="2947988" y="3009900"/>
          <p14:tracePt t="27994" x="2924175" y="2971800"/>
          <p14:tracePt t="28011" x="2914650" y="2952750"/>
          <p14:tracePt t="28027" x="2890838" y="2938463"/>
          <p14:tracePt t="28044" x="2862263" y="2919413"/>
          <p14:tracePt t="28046" x="2843213" y="2914650"/>
          <p14:tracePt t="28061" x="2814638" y="2905125"/>
          <p14:tracePt t="28077" x="2786063" y="2905125"/>
          <p14:tracePt t="28094" x="2767013" y="2905125"/>
          <p14:tracePt t="28111" x="2743200" y="2905125"/>
          <p14:tracePt t="28128" x="2738438" y="2905125"/>
          <p14:tracePt t="28144" x="2728913" y="2905125"/>
          <p14:tracePt t="28161" x="2724150" y="2905125"/>
          <p14:tracePt t="28692" x="2728913" y="2924175"/>
          <p14:tracePt t="28698" x="2733675" y="2943225"/>
          <p14:tracePt t="28711" x="2747963" y="2967038"/>
          <p14:tracePt t="28729" x="2771775" y="3057525"/>
          <p14:tracePt t="28744" x="2790825" y="3128963"/>
          <p14:tracePt t="28761" x="2800350" y="3181350"/>
          <p14:tracePt t="28777" x="2814638" y="3219450"/>
          <p14:tracePt t="28811" x="2838450" y="3305175"/>
          <p14:tracePt t="28844" x="2857500" y="3362325"/>
          <p14:tracePt t="28861" x="2867025" y="3409950"/>
          <p14:tracePt t="28877" x="2876550" y="3448050"/>
          <p14:tracePt t="28894" x="2886075" y="3467100"/>
          <p14:tracePt t="28911" x="2890838" y="3490913"/>
          <p14:tracePt t="28927" x="2890838" y="3495675"/>
          <p14:tracePt t="28944" x="2890838" y="3500438"/>
          <p14:tracePt t="28961" x="2890838" y="3509963"/>
          <p14:tracePt t="28994" x="2890838" y="3519488"/>
          <p14:tracePt t="29028" x="2900363" y="3524250"/>
          <p14:tracePt t="29044" x="2905125" y="3524250"/>
          <p14:tracePt t="29061" x="2914650" y="3529013"/>
          <p14:tracePt t="29109" x="2914650" y="3533775"/>
          <p14:tracePt t="29182" x="2905125" y="3533775"/>
          <p14:tracePt t="29190" x="2886075" y="3529013"/>
          <p14:tracePt t="29197" x="2867025" y="3529013"/>
          <p14:tracePt t="29211" x="2847975" y="3524250"/>
          <p14:tracePt t="29227" x="2771775" y="3509963"/>
          <p14:tracePt t="29244" x="2724150" y="3505200"/>
          <p14:tracePt t="29261" x="2686050" y="3505200"/>
          <p14:tracePt t="29277" x="2643188" y="3505200"/>
          <p14:tracePt t="29294" x="2614613" y="3505200"/>
          <p14:tracePt t="29311" x="2586038" y="3505200"/>
          <p14:tracePt t="29327" x="2547938" y="3505200"/>
          <p14:tracePt t="29344" x="2500313" y="3514725"/>
          <p14:tracePt t="29361" x="2466975" y="3519488"/>
          <p14:tracePt t="29377" x="2438400" y="3524250"/>
          <p14:tracePt t="29394" x="2405063" y="3533775"/>
          <p14:tracePt t="29411" x="2366963" y="3543300"/>
          <p14:tracePt t="29427" x="2343150" y="3548063"/>
          <p14:tracePt t="29444" x="2328863" y="3548063"/>
          <p14:tracePt t="29461" x="2319338" y="3548063"/>
          <p14:tracePt t="29477" x="2314575" y="3548063"/>
          <p14:tracePt t="29494" x="2309813" y="3548063"/>
          <p14:tracePt t="29510" x="2305050" y="3548063"/>
          <p14:tracePt t="29527" x="2295525" y="3567113"/>
          <p14:tracePt t="29544" x="2290763" y="3581400"/>
          <p14:tracePt t="29562" x="2281238" y="3605213"/>
          <p14:tracePt t="29577" x="2281238" y="3619500"/>
          <p14:tracePt t="29594" x="2281238" y="3638550"/>
          <p14:tracePt t="29611" x="2281238" y="3648075"/>
          <p14:tracePt t="29627" x="2281238" y="3652838"/>
          <p14:tracePt t="29644" x="2281238" y="3662363"/>
          <p14:tracePt t="29661" x="2286000" y="3667125"/>
          <p14:tracePt t="29677" x="2295525" y="3676650"/>
          <p14:tracePt t="29694" x="2305050" y="3686175"/>
          <p14:tracePt t="29711" x="2343150" y="3705225"/>
          <p14:tracePt t="29727" x="2381250" y="3714750"/>
          <p14:tracePt t="29744" x="2424113" y="3724275"/>
          <p14:tracePt t="29761" x="2462213" y="3729038"/>
          <p14:tracePt t="29777" x="2524125" y="3733800"/>
          <p14:tracePt t="29794" x="2566988" y="3733800"/>
          <p14:tracePt t="29811" x="2614613" y="3733800"/>
          <p14:tracePt t="29828" x="2681288" y="3733800"/>
          <p14:tracePt t="29844" x="2719388" y="3733800"/>
          <p14:tracePt t="29861" x="2752725" y="3733800"/>
          <p14:tracePt t="29877" x="2795588" y="3733800"/>
          <p14:tracePt t="29894" x="2857500" y="3733800"/>
          <p14:tracePt t="29911" x="2900363" y="3733800"/>
          <p14:tracePt t="29927" x="2933700" y="3733800"/>
          <p14:tracePt t="29944" x="2976563" y="3733800"/>
          <p14:tracePt t="29961" x="3038475" y="3729038"/>
          <p14:tracePt t="29977" x="3076575" y="3719513"/>
          <p14:tracePt t="29994" x="3105150" y="3714750"/>
          <p14:tracePt t="30011" x="3143250" y="3705225"/>
          <p14:tracePt t="30027" x="3176588" y="3690938"/>
          <p14:tracePt t="30044" x="3186113" y="3686175"/>
          <p14:tracePt t="30061" x="3195638" y="3681413"/>
          <p14:tracePt t="30078" x="3205163" y="3671888"/>
          <p14:tracePt t="30094" x="3205163" y="3657600"/>
          <p14:tracePt t="30111" x="3195638" y="3629025"/>
          <p14:tracePt t="30128" x="3171825" y="3581400"/>
          <p14:tracePt t="30144" x="3095625" y="3486150"/>
          <p14:tracePt t="30161" x="3038475" y="3433763"/>
          <p14:tracePt t="30177" x="2981325" y="3400425"/>
          <p14:tracePt t="30194" x="2924175" y="3371850"/>
          <p14:tracePt t="30211" x="2852738" y="3343275"/>
          <p14:tracePt t="30227" x="2824163" y="3338513"/>
          <p14:tracePt t="30244" x="2814638" y="3333750"/>
          <p14:tracePt t="30261" x="2805113" y="3333750"/>
          <p14:tracePt t="30277" x="2795588" y="3333750"/>
          <p14:tracePt t="30321" x="2790825" y="3338513"/>
          <p14:tracePt t="30328" x="2786063" y="3367088"/>
          <p14:tracePt t="30344" x="2776538" y="3476625"/>
          <p14:tracePt t="30361" x="2767013" y="3590925"/>
          <p14:tracePt t="30377" x="2752725" y="3719513"/>
          <p14:tracePt t="30394" x="2724150" y="3910013"/>
          <p14:tracePt t="30410" x="2719388" y="3971925"/>
          <p14:tracePt t="30427" x="2705100" y="4010025"/>
          <p14:tracePt t="30444" x="2681288" y="4057650"/>
          <p14:tracePt t="30461" x="2681288" y="4086225"/>
          <p14:tracePt t="30477" x="2671763" y="4114800"/>
          <p14:tracePt t="30494" x="2662238" y="4138613"/>
          <p14:tracePt t="30511" x="2657475" y="4148138"/>
          <p14:tracePt t="30527" x="2657475" y="4157663"/>
          <p14:tracePt t="30544" x="2657475" y="4162425"/>
          <p14:tracePt t="30561" x="2657475" y="4167188"/>
          <p14:tracePt t="30592" x="2657475" y="4171950"/>
          <p14:tracePt t="30673" x="2657475" y="4176713"/>
          <p14:tracePt t="30679" x="2652713" y="4176713"/>
          <p14:tracePt t="30687" x="2647950" y="4186238"/>
          <p14:tracePt t="30695" x="2647950" y="4191000"/>
          <p14:tracePt t="30711" x="2633663" y="4205288"/>
          <p14:tracePt t="30728" x="2614613" y="4229100"/>
          <p14:tracePt t="30744" x="2590800" y="4267200"/>
          <p14:tracePt t="30761" x="2524125" y="4305300"/>
          <p14:tracePt t="30777" x="2471738" y="4333875"/>
          <p14:tracePt t="30794" x="2395538" y="4348163"/>
          <p14:tracePt t="30811" x="2324100" y="4348163"/>
          <p14:tracePt t="30827" x="2271713" y="4338638"/>
          <p14:tracePt t="30844" x="2243138" y="4314825"/>
          <p14:tracePt t="30861" x="2209800" y="4286250"/>
          <p14:tracePt t="30878" x="2171700" y="4229100"/>
          <p14:tracePt t="30894" x="2152650" y="4205288"/>
          <p14:tracePt t="30911" x="2147888" y="4181475"/>
          <p14:tracePt t="30927" x="2147888" y="4152900"/>
          <p14:tracePt t="30944" x="2162175" y="4100513"/>
          <p14:tracePt t="30960" x="2185988" y="4067175"/>
          <p14:tracePt t="30977" x="2224088" y="4038600"/>
          <p14:tracePt t="30994" x="2333625" y="3995738"/>
          <p14:tracePt t="31011" x="2386013" y="3995738"/>
          <p14:tracePt t="31027" x="2447925" y="4010025"/>
          <p14:tracePt t="31044" x="2500313" y="4029075"/>
          <p14:tracePt t="31060" x="2552700" y="4052888"/>
          <p14:tracePt t="31077" x="2576513" y="4067175"/>
          <p14:tracePt t="31094" x="2586038" y="4081463"/>
          <p14:tracePt t="31111" x="2595563" y="4095750"/>
          <p14:tracePt t="31127" x="2600325" y="4129088"/>
          <p14:tracePt t="31144" x="2600325" y="4152900"/>
          <p14:tracePt t="31161" x="2600325" y="4171950"/>
          <p14:tracePt t="31177" x="2600325" y="4186238"/>
          <p14:tracePt t="31194" x="2600325" y="4200525"/>
          <p14:tracePt t="31210" x="2600325" y="4205288"/>
          <p14:tracePt t="31691" x="2605088" y="4229100"/>
          <p14:tracePt t="31699" x="2609850" y="4248150"/>
          <p14:tracePt t="31711" x="2624138" y="4276725"/>
          <p14:tracePt t="31728" x="2643188" y="4343400"/>
          <p14:tracePt t="31744" x="2657475" y="4395788"/>
          <p14:tracePt t="31760" x="2657475" y="4429125"/>
          <p14:tracePt t="31794" x="2657475" y="4491038"/>
          <p14:tracePt t="31827" x="2652713" y="4510088"/>
          <p14:tracePt t="31844" x="2647950" y="4519613"/>
          <p14:tracePt t="31860" x="2638425" y="4529138"/>
          <p14:tracePt t="31877" x="2628900" y="4533900"/>
          <p14:tracePt t="31894" x="2614613" y="4533900"/>
          <p14:tracePt t="31927" x="2605088" y="4533900"/>
          <p14:tracePt t="31944" x="2595563" y="4533900"/>
          <p14:tracePt t="32007" x="2595563" y="4538663"/>
          <p14:tracePt t="32022" x="2595563" y="4548188"/>
          <p14:tracePt t="32029" x="2595563" y="4576763"/>
          <p14:tracePt t="32044" x="2600325" y="4619625"/>
          <p14:tracePt t="32060" x="2614613" y="4662488"/>
          <p14:tracePt t="32077" x="2614613" y="4705350"/>
          <p14:tracePt t="32094" x="2628900" y="4733925"/>
          <p14:tracePt t="32110" x="2628900" y="4752975"/>
          <p14:tracePt t="32127" x="2628900" y="4757738"/>
          <p14:tracePt t="32144" x="2628900" y="4762500"/>
          <p14:tracePt t="32160" x="2628900" y="4767263"/>
          <p14:tracePt t="32212" x="2628900" y="4757738"/>
          <p14:tracePt t="32219" x="2624138" y="4714875"/>
          <p14:tracePt t="32227" x="2614613" y="4667250"/>
          <p14:tracePt t="32244" x="2614613" y="4533900"/>
          <p14:tracePt t="32261" x="2614613" y="4314825"/>
          <p14:tracePt t="32277" x="2614613" y="4148138"/>
          <p14:tracePt t="32294" x="2619375" y="3924300"/>
          <p14:tracePt t="32311" x="2628900" y="3800475"/>
          <p14:tracePt t="32327" x="2643188" y="3752850"/>
          <p14:tracePt t="32344" x="2643188" y="3729038"/>
          <p14:tracePt t="32360" x="2643188" y="3724275"/>
          <p14:tracePt t="32377" x="2643188" y="3714750"/>
          <p14:tracePt t="32410" x="2652713" y="3752850"/>
          <p14:tracePt t="32427" x="2662238" y="3838575"/>
          <p14:tracePt t="32444" x="2671763" y="3962400"/>
          <p14:tracePt t="32460" x="2676525" y="4138613"/>
          <p14:tracePt t="32477" x="2676525" y="4286250"/>
          <p14:tracePt t="32494" x="2676525" y="4367213"/>
          <p14:tracePt t="32510" x="2676525" y="4448175"/>
          <p14:tracePt t="32527" x="2671763" y="4505325"/>
          <p14:tracePt t="32544" x="2671763" y="4529138"/>
          <p14:tracePt t="32560" x="2671763" y="4538663"/>
          <p14:tracePt t="32577" x="2671763" y="4548188"/>
          <p14:tracePt t="32594" x="2671763" y="4557713"/>
          <p14:tracePt t="32610" x="2671763" y="4567238"/>
          <p14:tracePt t="32627" x="2671763" y="4581525"/>
          <p14:tracePt t="32644" x="2671763" y="4605338"/>
          <p14:tracePt t="32660" x="2671763" y="4629150"/>
          <p14:tracePt t="32677" x="2671763" y="4648200"/>
          <p14:tracePt t="32694" x="2671763" y="4667250"/>
          <p14:tracePt t="32710" x="2671763" y="4681538"/>
          <p14:tracePt t="32727" x="2671763" y="4691063"/>
          <p14:tracePt t="32744" x="2671763" y="4700588"/>
          <p14:tracePt t="32777" x="2671763" y="4705350"/>
          <p14:tracePt t="34428" x="2695575" y="4714875"/>
          <p14:tracePt t="34435" x="2714625" y="4733925"/>
          <p14:tracePt t="34444" x="2733675" y="4748213"/>
          <p14:tracePt t="34461" x="2771775" y="4772025"/>
          <p14:tracePt t="34477" x="2809875" y="4795838"/>
          <p14:tracePt t="34494" x="2871788" y="4833938"/>
          <p14:tracePt t="34527" x="2952750" y="4872038"/>
          <p14:tracePt t="34560" x="3033713" y="4900613"/>
          <p14:tracePt t="34577" x="3052763" y="4910138"/>
          <p14:tracePt t="34594" x="3076575" y="4929188"/>
          <p14:tracePt t="34611" x="3100388" y="4938713"/>
          <p14:tracePt t="34627" x="3109913" y="4948238"/>
          <p14:tracePt t="34643" x="3119438" y="4957763"/>
          <p14:tracePt t="34660" x="3128963" y="4976813"/>
          <p14:tracePt t="34677" x="3138488" y="5010150"/>
          <p14:tracePt t="34694" x="3148013" y="5029200"/>
          <p14:tracePt t="34710" x="3148013" y="5043488"/>
          <p14:tracePt t="34727" x="3148013" y="5057775"/>
          <p14:tracePt t="34744" x="3143250" y="5076825"/>
          <p14:tracePt t="34760" x="3133725" y="5086350"/>
          <p14:tracePt t="34777" x="3128963" y="5095875"/>
          <p14:tracePt t="34794" x="3114675" y="5105400"/>
          <p14:tracePt t="34810" x="3071813" y="5129213"/>
          <p14:tracePt t="34827" x="3019425" y="5143500"/>
          <p14:tracePt t="34844" x="2952750" y="5143500"/>
          <p14:tracePt t="34860" x="2833688" y="5124450"/>
          <p14:tracePt t="34877" x="2747963" y="5100638"/>
          <p14:tracePt t="34894" x="2671763" y="5072063"/>
          <p14:tracePt t="34910" x="2638425" y="5048250"/>
          <p14:tracePt t="34927" x="2614613" y="4995863"/>
          <p14:tracePt t="34944" x="2600325" y="4953000"/>
          <p14:tracePt t="34960" x="2609850" y="4910138"/>
          <p14:tracePt t="34977" x="2624138" y="4881563"/>
          <p14:tracePt t="34994" x="2681288" y="4833938"/>
          <p14:tracePt t="35010" x="2738438" y="4810125"/>
          <p14:tracePt t="35027" x="2800350" y="4786313"/>
          <p14:tracePt t="35044" x="2895600" y="4786313"/>
          <p14:tracePt t="35060" x="2947988" y="4800600"/>
          <p14:tracePt t="35077" x="2995613" y="4833938"/>
          <p14:tracePt t="35093" x="3024188" y="4867275"/>
          <p14:tracePt t="35110" x="3057525" y="4929188"/>
          <p14:tracePt t="35127" x="3067050" y="4967288"/>
          <p14:tracePt t="35144" x="3067050" y="4995863"/>
          <p14:tracePt t="35160" x="3067050" y="5024438"/>
          <p14:tracePt t="35177" x="3048000" y="5072063"/>
          <p14:tracePt t="35193" x="3038475" y="5095875"/>
          <p14:tracePt t="35211" x="3033713" y="5105400"/>
          <p14:tracePt t="35227" x="3028950" y="5114925"/>
          <p14:tracePt t="35244" x="3028950" y="5124450"/>
          <p14:tracePt t="35469" x="3009900" y="4967288"/>
          <p14:tracePt t="35477" x="3000375" y="4733925"/>
          <p14:tracePt t="35484" x="2986088" y="4505325"/>
          <p14:tracePt t="35494" x="2986088" y="4233863"/>
          <p14:tracePt t="35510" x="2943225" y="3695700"/>
          <p14:tracePt t="35527" x="2914650" y="3057525"/>
          <p14:tracePt t="35561" x="2919413" y="2500313"/>
          <p14:tracePt t="35594" x="2933700" y="2328863"/>
          <p14:tracePt t="35611" x="2938463" y="2286000"/>
          <p14:tracePt t="35627" x="2938463" y="2247900"/>
          <p14:tracePt t="35644" x="2938463" y="2200275"/>
          <p14:tracePt t="35660" x="2938463" y="2138363"/>
          <p14:tracePt t="35677" x="2938463" y="2095500"/>
          <p14:tracePt t="35693" x="2947988" y="2066925"/>
          <p14:tracePt t="35710" x="2957513" y="2028825"/>
          <p14:tracePt t="35727" x="2967038" y="1995488"/>
          <p14:tracePt t="35743" x="2967038" y="1976438"/>
          <p14:tracePt t="35760" x="2981325" y="1952625"/>
          <p14:tracePt t="35777" x="2990850" y="1919288"/>
          <p14:tracePt t="35794" x="3009900" y="1895475"/>
          <p14:tracePt t="35810" x="3028950" y="1871663"/>
          <p14:tracePt t="35827" x="3038475" y="1843088"/>
          <p14:tracePt t="35844" x="3048000" y="1819275"/>
          <p14:tracePt t="35860" x="3048000" y="1814513"/>
          <p14:tracePt t="35877" x="3048000" y="1809750"/>
          <p14:tracePt t="35910" x="3033713" y="1809750"/>
          <p14:tracePt t="35927" x="2995613" y="1828800"/>
          <p14:tracePt t="35944" x="2928938" y="1871663"/>
          <p14:tracePt t="35960" x="2838450" y="1914525"/>
          <p14:tracePt t="35977" x="2662238" y="1971675"/>
          <p14:tracePt t="35994" x="2547938" y="2005013"/>
          <p14:tracePt t="36010" x="2462213" y="2028825"/>
          <p14:tracePt t="36027" x="2366963" y="2033588"/>
          <p14:tracePt t="36043" x="2328863" y="2033588"/>
          <p14:tracePt t="36060" x="2295525" y="2033588"/>
          <p14:tracePt t="36077" x="2266950" y="2014538"/>
          <p14:tracePt t="36093" x="2233613" y="1981200"/>
          <p14:tracePt t="36110" x="2205038" y="1895475"/>
          <p14:tracePt t="36127" x="2205038" y="1785938"/>
          <p14:tracePt t="36144" x="2214563" y="1704975"/>
          <p14:tracePt t="36160" x="2247900" y="1619250"/>
          <p14:tracePt t="36177" x="2276475" y="1581150"/>
          <p14:tracePt t="36194" x="2319338" y="1557338"/>
          <p14:tracePt t="36210" x="2447925" y="1543050"/>
          <p14:tracePt t="36227" x="2543175" y="1571625"/>
          <p14:tracePt t="36244" x="2619375" y="1600200"/>
          <p14:tracePt t="36260" x="2667000" y="1643063"/>
          <p14:tracePt t="36277" x="2728913" y="1709738"/>
          <p14:tracePt t="36293" x="2757488" y="1752600"/>
          <p14:tracePt t="36310" x="2767013" y="1785938"/>
          <p14:tracePt t="36327" x="2771775" y="1804988"/>
          <p14:tracePt t="36343" x="2767013" y="1847850"/>
          <p14:tracePt t="36360" x="2752725" y="1862138"/>
          <p14:tracePt t="36377" x="2743200" y="1881188"/>
          <p14:tracePt t="36393" x="2724150" y="1895475"/>
          <p14:tracePt t="36410" x="2719388" y="1900238"/>
          <p14:tracePt t="36427" x="2714625" y="1905000"/>
          <p14:tracePt t="36443" x="2714625" y="1909763"/>
          <p14:tracePt t="36489" x="2714625" y="1914525"/>
          <p14:tracePt t="36504" x="2709863" y="1914525"/>
          <p14:tracePt t="36563" x="2709863" y="1919288"/>
          <p14:tracePt t="37465" x="2700338" y="1919288"/>
          <p14:tracePt t="37472" x="2681288" y="1924050"/>
          <p14:tracePt t="37480" x="2662238" y="1928813"/>
          <p14:tracePt t="37494" x="2595563" y="1943100"/>
          <p14:tracePt t="37510" x="2500313" y="1952625"/>
          <p14:tracePt t="37543" x="2338388" y="1962150"/>
          <p14:tracePt t="37545" x="2314575" y="1957388"/>
          <p14:tracePt t="37577" x="2224088" y="1928813"/>
          <p14:tracePt t="37594" x="2190750" y="1895475"/>
          <p14:tracePt t="37610" x="2157413" y="1809750"/>
          <p14:tracePt t="37627" x="2143125" y="1704975"/>
          <p14:tracePt t="37643" x="2152650" y="1652588"/>
          <p14:tracePt t="37660" x="2181225" y="1585913"/>
          <p14:tracePt t="37677" x="2214563" y="1528763"/>
          <p14:tracePt t="37693" x="2286000" y="1466850"/>
          <p14:tracePt t="37710" x="2357438" y="1443038"/>
          <p14:tracePt t="37727" x="2438400" y="1447800"/>
          <p14:tracePt t="37744" x="2533650" y="1471613"/>
          <p14:tracePt t="37760" x="2590800" y="1495425"/>
          <p14:tracePt t="37777" x="2643188" y="1524000"/>
          <p14:tracePt t="37793" x="2681288" y="1557338"/>
          <p14:tracePt t="37810" x="2728913" y="1619250"/>
          <p14:tracePt t="37827" x="2747963" y="1666875"/>
          <p14:tracePt t="37843" x="2762250" y="1704975"/>
          <p14:tracePt t="37860" x="2757488" y="1738313"/>
          <p14:tracePt t="37877" x="2743200" y="1776413"/>
          <p14:tracePt t="37893" x="2719388" y="1795463"/>
          <p14:tracePt t="37910" x="2700338" y="1819275"/>
          <p14:tracePt t="37927" x="2638425" y="1857375"/>
          <p14:tracePt t="37943" x="2552700" y="1876425"/>
          <p14:tracePt t="37960" x="2481263" y="1881188"/>
          <p14:tracePt t="37977" x="2433638" y="1881188"/>
          <p14:tracePt t="37993" x="2381250" y="1843088"/>
          <p14:tracePt t="38010" x="2347913" y="1785938"/>
          <p14:tracePt t="38027" x="2324100" y="1704975"/>
          <p14:tracePt t="38043" x="2319338" y="1643063"/>
          <p14:tracePt t="38045" x="2319338" y="1609725"/>
          <p14:tracePt t="38060" x="2347913" y="1552575"/>
          <p14:tracePt t="38078" x="2381250" y="1514475"/>
          <p14:tracePt t="38093" x="2424113" y="1490663"/>
          <p14:tracePt t="38110" x="2486025" y="1476375"/>
          <p14:tracePt t="38127" x="2514600" y="1476375"/>
          <p14:tracePt t="38143" x="2538413" y="1495425"/>
          <p14:tracePt t="38160" x="2557463" y="1524000"/>
          <p14:tracePt t="38177" x="2586038" y="1647825"/>
          <p14:tracePt t="38193" x="2586038" y="1714500"/>
          <p14:tracePt t="38210" x="2586038" y="1766888"/>
          <p14:tracePt t="38227" x="2576513" y="1814513"/>
          <p14:tracePt t="38243" x="2571750" y="1824038"/>
          <p14:tracePt t="38260" x="2571750" y="1833563"/>
          <p14:tracePt t="38508" x="2538413" y="1957388"/>
          <p14:tracePt t="38514" x="2509838" y="2062163"/>
          <p14:tracePt t="38527" x="2486025" y="2143125"/>
          <p14:tracePt t="38543" x="2433638" y="2305050"/>
          <p14:tracePt t="38560" x="2405063" y="2414588"/>
          <p14:tracePt t="38577" x="2395538" y="2514600"/>
          <p14:tracePt t="38593" x="2390775" y="2566988"/>
          <p14:tracePt t="38610" x="2390775" y="2624138"/>
          <p14:tracePt t="38627" x="2395538" y="2662238"/>
          <p14:tracePt t="38643" x="2395538" y="2690813"/>
          <p14:tracePt t="38661" x="2409825" y="2738438"/>
          <p14:tracePt t="38677" x="2409825" y="2776538"/>
          <p14:tracePt t="38693" x="2409825" y="2819400"/>
          <p14:tracePt t="38710" x="2409825" y="2867025"/>
          <p14:tracePt t="38727" x="2419350" y="2928938"/>
          <p14:tracePt t="38743" x="2428875" y="2971800"/>
          <p14:tracePt t="38760" x="2433638" y="3014663"/>
          <p14:tracePt t="38777" x="2443163" y="3038475"/>
          <p14:tracePt t="38793" x="2466975" y="3095625"/>
          <p14:tracePt t="38810" x="2481263" y="3128963"/>
          <p14:tracePt t="38827" x="2505075" y="3167063"/>
          <p14:tracePt t="38843" x="2533650" y="3219450"/>
          <p14:tracePt t="38860" x="2571750" y="3276600"/>
          <p14:tracePt t="38877" x="2595563" y="3314700"/>
          <p14:tracePt t="38893" x="2619375" y="3338513"/>
          <p14:tracePt t="38910" x="2647950" y="3376613"/>
          <p14:tracePt t="38927" x="2667000" y="3405188"/>
          <p14:tracePt t="38943" x="2676525" y="3433763"/>
          <p14:tracePt t="38960" x="2686050" y="3462338"/>
          <p14:tracePt t="38977" x="2686050" y="3509963"/>
          <p14:tracePt t="38993" x="2681288" y="3533775"/>
          <p14:tracePt t="39010" x="2676525" y="3567113"/>
          <p14:tracePt t="39027" x="2671763" y="3595688"/>
          <p14:tracePt t="39043" x="2652713" y="3652838"/>
          <p14:tracePt t="39060" x="2633663" y="3690938"/>
          <p14:tracePt t="39077" x="2624138" y="3719513"/>
          <p14:tracePt t="39093" x="2605088" y="3762375"/>
          <p14:tracePt t="39110" x="2595563" y="3786188"/>
          <p14:tracePt t="39126" x="2590800" y="3795713"/>
          <p14:tracePt t="39143" x="2581275" y="3810000"/>
          <p14:tracePt t="39160" x="2552700" y="3824288"/>
          <p14:tracePt t="39176" x="2524125" y="3833813"/>
          <p14:tracePt t="39193" x="2481263" y="3833813"/>
          <p14:tracePt t="39210" x="2419350" y="3819525"/>
          <p14:tracePt t="39227" x="2333625" y="3752850"/>
          <p14:tracePt t="39243" x="2262188" y="3614738"/>
          <p14:tracePt t="39260" x="2228850" y="3505200"/>
          <p14:tracePt t="39277" x="2224088" y="3419475"/>
          <p14:tracePt t="39293" x="2233613" y="3381375"/>
          <p14:tracePt t="39311" x="2271713" y="3357563"/>
          <p14:tracePt t="39326" x="2314575" y="3343275"/>
          <p14:tracePt t="39343" x="2386013" y="3338513"/>
          <p14:tracePt t="39360" x="2428875" y="3352800"/>
          <p14:tracePt t="39377" x="2462213" y="3386138"/>
          <p14:tracePt t="39393" x="2490788" y="3467100"/>
          <p14:tracePt t="39410" x="2505075" y="3605213"/>
          <p14:tracePt t="39426" x="2505075" y="3657600"/>
          <p14:tracePt t="39443" x="2505075" y="3705225"/>
          <p14:tracePt t="39460" x="2500313" y="3733800"/>
          <p14:tracePt t="39476" x="2495550" y="3738563"/>
          <p14:tracePt t="39688" x="2495550" y="3781425"/>
          <p14:tracePt t="39695" x="2495550" y="3829050"/>
          <p14:tracePt t="39702" x="2495550" y="3862388"/>
          <p14:tracePt t="39710" x="2495550" y="3895725"/>
          <p14:tracePt t="39726" x="2495550" y="3967163"/>
          <p14:tracePt t="39743" x="2495550" y="4014788"/>
          <p14:tracePt t="39760" x="2495550" y="4067175"/>
          <p14:tracePt t="39776" x="2500313" y="4157663"/>
          <p14:tracePt t="39793" x="2500313" y="4229100"/>
          <p14:tracePt t="39810" x="2500313" y="4276725"/>
          <p14:tracePt t="39827" x="2495550" y="4329113"/>
          <p14:tracePt t="39843" x="2481263" y="4362450"/>
          <p14:tracePt t="39860" x="2476500" y="4395788"/>
          <p14:tracePt t="39876" x="2457450" y="4429125"/>
          <p14:tracePt t="39893" x="2447925" y="4467225"/>
          <p14:tracePt t="39910" x="2438400" y="4476750"/>
          <p14:tracePt t="39926" x="2428875" y="4491038"/>
          <p14:tracePt t="39943" x="2424113" y="4495800"/>
          <p14:tracePt t="39960" x="2405063" y="4505325"/>
          <p14:tracePt t="39993" x="2386013" y="4505325"/>
          <p14:tracePt t="40010" x="2376488" y="4505325"/>
          <p14:tracePt t="40026" x="2362200" y="4505325"/>
          <p14:tracePt t="40043" x="2347913" y="4500563"/>
          <p14:tracePt t="40060" x="2338388" y="4491038"/>
          <p14:tracePt t="40077" x="2309813" y="4433888"/>
          <p14:tracePt t="40093" x="2295525" y="4329113"/>
          <p14:tracePt t="40110" x="2286000" y="4229100"/>
          <p14:tracePt t="40126" x="2281238" y="4148138"/>
          <p14:tracePt t="40143" x="2266950" y="4048125"/>
          <p14:tracePt t="40160" x="2266950" y="3981450"/>
          <p14:tracePt t="40176" x="2266950" y="3943350"/>
          <p14:tracePt t="40193" x="2266950" y="3900488"/>
          <p14:tracePt t="40210" x="2266950" y="3871913"/>
          <p14:tracePt t="40226" x="2266950" y="3852863"/>
          <p14:tracePt t="40243" x="2266950" y="3838575"/>
          <p14:tracePt t="40260" x="2266950" y="3829050"/>
          <p14:tracePt t="40276" x="2266950" y="3824288"/>
          <p14:tracePt t="40293" x="2266950" y="3814763"/>
          <p14:tracePt t="40310" x="2266950" y="3805238"/>
          <p14:tracePt t="40326" x="2262188" y="3790950"/>
          <p14:tracePt t="40343" x="2243138" y="3776663"/>
          <p14:tracePt t="40360" x="2233613" y="3762375"/>
          <p14:tracePt t="40377" x="2214563" y="3743325"/>
          <p14:tracePt t="40393" x="2209800" y="3738563"/>
          <p14:tracePt t="40410" x="2205038" y="3729038"/>
          <p14:tracePt t="40443" x="2205038" y="3724275"/>
          <p14:tracePt t="40460" x="2233613" y="3719513"/>
          <p14:tracePt t="40476" x="2305050" y="3705225"/>
          <p14:tracePt t="40493" x="2405063" y="3700463"/>
          <p14:tracePt t="40510" x="2600325" y="3681413"/>
          <p14:tracePt t="40526" x="2709863" y="3676650"/>
          <p14:tracePt t="40543" x="2828925" y="3657600"/>
          <p14:tracePt t="40560" x="2909888" y="3643313"/>
          <p14:tracePt t="40576" x="2943225" y="3643313"/>
          <p14:tracePt t="40593" x="2967038" y="3643313"/>
          <p14:tracePt t="40610" x="2976563" y="3643313"/>
          <p14:tracePt t="40626" x="2981325" y="3643313"/>
          <p14:tracePt t="40643" x="2981325" y="3662363"/>
          <p14:tracePt t="40660" x="2967038" y="3705225"/>
          <p14:tracePt t="40676" x="2914650" y="3833813"/>
          <p14:tracePt t="40693" x="2800350" y="4005263"/>
          <p14:tracePt t="40710" x="2724150" y="4119563"/>
          <p14:tracePt t="40727" x="2667000" y="4195763"/>
          <p14:tracePt t="40743" x="2614613" y="4267200"/>
          <p14:tracePt t="40760" x="2576513" y="4329113"/>
          <p14:tracePt t="40776" x="2566988" y="4348163"/>
          <p14:tracePt t="40793" x="2552700" y="4357688"/>
          <p14:tracePt t="40810" x="2547938" y="4367213"/>
          <p14:tracePt t="40826" x="2543175" y="4367213"/>
          <p14:tracePt t="40843" x="2543175" y="4371975"/>
          <p14:tracePt t="40920" x="2543175" y="4376738"/>
          <p14:tracePt t="41596" x="2524125" y="4348163"/>
          <p14:tracePt t="41602" x="2509838" y="4300538"/>
          <p14:tracePt t="41610" x="2486025" y="4243388"/>
          <p14:tracePt t="41643" x="2433638" y="4081463"/>
          <p14:tracePt t="41676" x="2419350" y="4014788"/>
          <p14:tracePt t="41693" x="2419350" y="3990975"/>
          <p14:tracePt t="41710" x="2419350" y="3976688"/>
          <p14:tracePt t="41727" x="2419350" y="3952875"/>
          <p14:tracePt t="41743" x="2419350" y="3943350"/>
          <p14:tracePt t="41760" x="2419350" y="3919538"/>
          <p14:tracePt t="41776" x="2419350" y="3900488"/>
          <p14:tracePt t="41793" x="2419350" y="3862388"/>
          <p14:tracePt t="41810" x="2419350" y="3838575"/>
          <p14:tracePt t="41827" x="2419350" y="3824288"/>
          <p14:tracePt t="41843" x="2419350" y="3810000"/>
          <p14:tracePt t="41860" x="2414588" y="3790950"/>
          <p14:tracePt t="41876" x="2405063" y="3776663"/>
          <p14:tracePt t="41893" x="2390775" y="3767138"/>
          <p14:tracePt t="41910" x="2362200" y="3743325"/>
          <p14:tracePt t="41926" x="2343150" y="3724275"/>
          <p14:tracePt t="41943" x="2328863" y="3714750"/>
          <p14:tracePt t="41960" x="2314575" y="3709988"/>
          <p14:tracePt t="41976" x="2295525" y="3700463"/>
          <p14:tracePt t="41993" x="2286000" y="3690938"/>
          <p14:tracePt t="42010" x="2281238" y="3686175"/>
          <p14:tracePt t="42026" x="2276475" y="3681413"/>
          <p14:tracePt t="42043" x="2266950" y="3681413"/>
          <p14:tracePt t="42249" x="2300288" y="3686175"/>
          <p14:tracePt t="42256" x="2328863" y="3695700"/>
          <p14:tracePt t="42263" x="2366963" y="3714750"/>
          <p14:tracePt t="42276" x="2400300" y="3719513"/>
          <p14:tracePt t="42293" x="2476500" y="3738563"/>
          <p14:tracePt t="42310" x="2543175" y="3752850"/>
          <p14:tracePt t="42326" x="2590800" y="3767138"/>
          <p14:tracePt t="42343" x="2662238" y="3771900"/>
          <p14:tracePt t="42360" x="2695575" y="3771900"/>
          <p14:tracePt t="42376" x="2733675" y="3771900"/>
          <p14:tracePt t="42393" x="2752725" y="3762375"/>
          <p14:tracePt t="42410" x="2781300" y="3762375"/>
          <p14:tracePt t="42426" x="2786063" y="3762375"/>
          <p14:tracePt t="42443" x="2795588" y="3762375"/>
          <p14:tracePt t="42460" x="2800350" y="3767138"/>
          <p14:tracePt t="42476" x="2800350" y="3800475"/>
          <p14:tracePt t="42493" x="2786063" y="3833813"/>
          <p14:tracePt t="42510" x="2762250" y="3881438"/>
          <p14:tracePt t="42526" x="2681288" y="3986213"/>
          <p14:tracePt t="42544" x="2595563" y="4100513"/>
          <p14:tracePt t="42550" x="2566988" y="4138613"/>
          <p14:tracePt t="42560" x="2533650" y="4181475"/>
          <p14:tracePt t="42576" x="2490788" y="4229100"/>
          <p14:tracePt t="42593" x="2452688" y="4271963"/>
          <p14:tracePt t="42610" x="2424113" y="4286250"/>
          <p14:tracePt t="42626" x="2400300" y="4305300"/>
          <p14:tracePt t="42643" x="2371725" y="4324350"/>
          <p14:tracePt t="42660" x="2314575" y="4338638"/>
          <p14:tracePt t="42676" x="2281238" y="4348163"/>
          <p14:tracePt t="42693" x="2243138" y="4362450"/>
          <p14:tracePt t="42710" x="2205038" y="4371975"/>
          <p14:tracePt t="42726" x="2181225" y="4371975"/>
          <p14:tracePt t="42743" x="2171700" y="4371975"/>
          <p14:tracePt t="42760" x="2162175" y="4371975"/>
          <p14:tracePt t="42777" x="2152650" y="4371975"/>
          <p14:tracePt t="42836" x="2157413" y="4371975"/>
          <p14:tracePt t="42842" x="2166938" y="4376738"/>
          <p14:tracePt t="42850" x="2185988" y="4381500"/>
          <p14:tracePt t="42859" x="2205038" y="4381500"/>
          <p14:tracePt t="42876" x="2276475" y="4395788"/>
          <p14:tracePt t="42893" x="2405063" y="4429125"/>
          <p14:tracePt t="42910" x="2486025" y="4438650"/>
          <p14:tracePt t="42926" x="2538413" y="4438650"/>
          <p14:tracePt t="42943" x="2586038" y="4438650"/>
          <p14:tracePt t="42960" x="2633663" y="4438650"/>
          <p14:tracePt t="42976" x="2647950" y="4438650"/>
          <p14:tracePt t="42993" x="2652713" y="4438650"/>
          <p14:tracePt t="43010" x="2662238" y="4438650"/>
          <p14:tracePt t="43026" x="2671763" y="4438650"/>
          <p14:tracePt t="43627" x="2671763" y="4348163"/>
          <p14:tracePt t="43634" x="2671763" y="4214813"/>
          <p14:tracePt t="43643" x="2695575" y="4000500"/>
          <p14:tracePt t="43660" x="2719388" y="3714750"/>
          <p14:tracePt t="43676" x="2728913" y="3367088"/>
          <p14:tracePt t="43693" x="2724150" y="3119438"/>
          <p14:tracePt t="43726" x="2700338" y="2847975"/>
          <p14:tracePt t="43759" x="2676525" y="2628900"/>
          <p14:tracePt t="43776" x="2676525" y="2562225"/>
          <p14:tracePt t="43793" x="2676525" y="2495550"/>
          <p14:tracePt t="43810" x="2690813" y="2409825"/>
          <p14:tracePt t="43826" x="2700338" y="2324100"/>
          <p14:tracePt t="43843" x="2714625" y="2286000"/>
          <p14:tracePt t="43860" x="2724150" y="2266950"/>
          <p14:tracePt t="43876" x="2738438" y="2243138"/>
          <p14:tracePt t="43893" x="2747963" y="2233613"/>
          <p14:tracePt t="43910" x="2747963" y="2228850"/>
          <p14:tracePt t="43926" x="2747963" y="2224088"/>
          <p14:tracePt t="43943" x="2757488" y="2209800"/>
          <p14:tracePt t="43960" x="2771775" y="2195513"/>
          <p14:tracePt t="43977" x="2795588" y="2171700"/>
          <p14:tracePt t="43993" x="2843213" y="2133600"/>
          <p14:tracePt t="44010" x="2876550" y="2109788"/>
          <p14:tracePt t="44026" x="2914650" y="2085975"/>
          <p14:tracePt t="44043" x="2933700" y="2066925"/>
          <p14:tracePt t="44060" x="2971800" y="2043113"/>
          <p14:tracePt t="44076" x="2981325" y="2028825"/>
          <p14:tracePt t="44093" x="2990850" y="2024063"/>
          <p14:tracePt t="44109" x="2995613" y="2019300"/>
          <p14:tracePt t="44126" x="2995613" y="2009775"/>
          <p14:tracePt t="44178" x="2986088" y="2014538"/>
          <p14:tracePt t="44185" x="2957513" y="2028825"/>
          <p14:tracePt t="44193" x="2928938" y="2043113"/>
          <p14:tracePt t="44210" x="2833688" y="2076450"/>
          <p14:tracePt t="44226" x="2728913" y="2105025"/>
          <p14:tracePt t="44243" x="2595563" y="2147888"/>
          <p14:tracePt t="44259" x="2524125" y="2152650"/>
          <p14:tracePt t="44276" x="2457450" y="2152650"/>
          <p14:tracePt t="44293" x="2405063" y="2152650"/>
          <p14:tracePt t="44310" x="2347913" y="2124075"/>
          <p14:tracePt t="44326" x="2324100" y="2100263"/>
          <p14:tracePt t="44343" x="2290763" y="2047875"/>
          <p14:tracePt t="44360" x="2262188" y="1981200"/>
          <p14:tracePt t="44376" x="2238375" y="1905000"/>
          <p14:tracePt t="44393" x="2228850" y="1852613"/>
          <p14:tracePt t="44409" x="2228850" y="1804988"/>
          <p14:tracePt t="44426" x="2243138" y="1738313"/>
          <p14:tracePt t="44443" x="2276475" y="1700213"/>
          <p14:tracePt t="44459" x="2319338" y="1676400"/>
          <p14:tracePt t="44476" x="2390775" y="1662113"/>
          <p14:tracePt t="44493" x="2486025" y="1671638"/>
          <p14:tracePt t="44509" x="2571750" y="1685925"/>
          <p14:tracePt t="44526" x="2638425" y="1714500"/>
          <p14:tracePt t="44543" x="2690813" y="1743075"/>
          <p14:tracePt t="44545" x="2719388" y="1757363"/>
          <p14:tracePt t="44560" x="2757488" y="1776413"/>
          <p14:tracePt t="44576" x="2795588" y="1804988"/>
          <p14:tracePt t="44593" x="2833688" y="1871663"/>
          <p14:tracePt t="44610" x="2871788" y="2047875"/>
          <p14:tracePt t="44626" x="2871788" y="2114550"/>
          <p14:tracePt t="44643" x="2871788" y="2166938"/>
          <p14:tracePt t="44660" x="2857500" y="2205038"/>
          <p14:tracePt t="44676" x="2828925" y="2247900"/>
          <p14:tracePt t="44693" x="2790825" y="2271713"/>
          <p14:tracePt t="44709" x="2738438" y="2295525"/>
          <p14:tracePt t="44726" x="2686050" y="2319338"/>
          <p14:tracePt t="44743" x="2576513" y="2333625"/>
          <p14:tracePt t="44760" x="2486025" y="2319338"/>
          <p14:tracePt t="44776" x="2400300" y="2290763"/>
          <p14:tracePt t="44793" x="2309813" y="2205038"/>
          <p14:tracePt t="44810" x="2219325" y="2076450"/>
          <p14:tracePt t="44826" x="2171700" y="1952625"/>
          <p14:tracePt t="44843" x="2147888" y="1862138"/>
          <p14:tracePt t="44860" x="2138363" y="1785938"/>
          <p14:tracePt t="44876" x="2143125" y="1714500"/>
          <p14:tracePt t="44893" x="2181225" y="1600200"/>
          <p14:tracePt t="44910" x="2247900" y="1509713"/>
          <p14:tracePt t="44926" x="2357438" y="1423988"/>
          <p14:tracePt t="44943" x="2424113" y="1395413"/>
          <p14:tracePt t="44959" x="2481263" y="1385888"/>
          <p14:tracePt t="44976" x="2605088" y="1438275"/>
          <p14:tracePt t="44993" x="2705100" y="1495425"/>
          <p14:tracePt t="45010" x="2786063" y="1552575"/>
          <p14:tracePt t="45026" x="2843213" y="1604963"/>
          <p14:tracePt t="45043" x="2924175" y="1709738"/>
          <p14:tracePt t="45059" x="2957513" y="1838325"/>
          <p14:tracePt t="45076" x="2971800" y="1952625"/>
          <p14:tracePt t="45093" x="2971800" y="2024063"/>
          <p14:tracePt t="45109" x="2952750" y="2085975"/>
          <p14:tracePt t="45126" x="2928938" y="2124075"/>
          <p14:tracePt t="45143" x="2905125" y="2147888"/>
          <p14:tracePt t="45160" x="2819400" y="2205038"/>
          <p14:tracePt t="45176" x="2767013" y="2233613"/>
          <p14:tracePt t="45193" x="2700338" y="2262188"/>
          <p14:tracePt t="45210" x="2638425" y="2266950"/>
          <p14:tracePt t="45226" x="2514600" y="2262188"/>
          <p14:tracePt t="45243" x="2428875" y="2243138"/>
          <p14:tracePt t="45259" x="2352675" y="2219325"/>
          <p14:tracePt t="45276" x="2300288" y="2190750"/>
          <p14:tracePt t="45293" x="2257425" y="2133600"/>
          <p14:tracePt t="45309" x="2233613" y="2038350"/>
          <p14:tracePt t="45326" x="2224088" y="1966913"/>
          <p14:tracePt t="45343" x="2224088" y="1924050"/>
          <p14:tracePt t="45360" x="2247900" y="1876425"/>
          <p14:tracePt t="45376" x="2300288" y="1833563"/>
          <p14:tracePt t="45393" x="2381250" y="1814513"/>
          <p14:tracePt t="45409" x="2500313" y="1809750"/>
          <p14:tracePt t="45426" x="2571750" y="1824038"/>
          <p14:tracePt t="45443" x="2633663" y="1843088"/>
          <p14:tracePt t="45459" x="2695575" y="1885950"/>
          <p14:tracePt t="45476" x="2771775" y="1962150"/>
          <p14:tracePt t="45493" x="2814638" y="2019300"/>
          <p14:tracePt t="45509" x="2838450" y="2071688"/>
          <p14:tracePt t="45526" x="2852738" y="2100263"/>
          <p14:tracePt t="45543" x="2867025" y="2147888"/>
          <p14:tracePt t="45560" x="2876550" y="2176463"/>
          <p14:tracePt t="45576" x="2876550" y="2214563"/>
          <p14:tracePt t="45593" x="2876550" y="2266950"/>
          <p14:tracePt t="45609" x="2876550" y="2295525"/>
          <p14:tracePt t="45626" x="2871788" y="2319338"/>
          <p14:tracePt t="45643" x="2862263" y="2333625"/>
          <p14:tracePt t="45659" x="2843213" y="2362200"/>
          <p14:tracePt t="45676" x="2828925" y="2371725"/>
          <p14:tracePt t="45693" x="2805113" y="2390775"/>
          <p14:tracePt t="45709" x="2776538" y="2405063"/>
          <p14:tracePt t="45726" x="2714625" y="2414588"/>
          <p14:tracePt t="45743" x="2676525" y="2405063"/>
          <p14:tracePt t="45759" x="2624138" y="2371725"/>
          <p14:tracePt t="45776" x="2552700" y="2300288"/>
          <p14:tracePt t="45793" x="2505075" y="2262188"/>
          <p14:tracePt t="45810" x="2452688" y="2209800"/>
          <p14:tracePt t="45826" x="2414588" y="2181225"/>
          <p14:tracePt t="45843" x="2362200" y="2114550"/>
          <p14:tracePt t="45859" x="2338388" y="2076450"/>
          <p14:tracePt t="45876" x="2319338" y="2038350"/>
          <p14:tracePt t="45893" x="2309813" y="1995488"/>
          <p14:tracePt t="45909" x="2295525" y="1924050"/>
          <p14:tracePt t="45926" x="2305050" y="1890713"/>
          <p14:tracePt t="45943" x="2314575" y="1852613"/>
          <p14:tracePt t="45960" x="2357438" y="1809750"/>
          <p14:tracePt t="45976" x="2433638" y="1781175"/>
          <p14:tracePt t="45993" x="2505075" y="1766888"/>
          <p14:tracePt t="46009" x="2557463" y="1766888"/>
          <p14:tracePt t="46026" x="2614613" y="1785938"/>
          <p14:tracePt t="46043" x="2638425" y="1804988"/>
          <p14:tracePt t="46059" x="2652713" y="1814513"/>
          <p14:tracePt t="46076" x="2657475" y="1819275"/>
          <p14:tracePt t="46093" x="2667000" y="1828800"/>
          <p14:tracePt t="46109" x="2676525" y="1833563"/>
          <p14:tracePt t="46127" x="2676525" y="1838325"/>
          <p14:tracePt t="47581" x="2676525" y="2019300"/>
          <p14:tracePt t="47588" x="2686050" y="2209800"/>
          <p14:tracePt t="47599" x="2700338" y="2462213"/>
          <p14:tracePt t="47609" x="2700338" y="2781300"/>
          <p14:tracePt t="47626" x="2728913" y="3624263"/>
          <p14:tracePt t="47659" x="2771775" y="4267200"/>
          <p14:tracePt t="47693" x="2886075" y="4810125"/>
          <p14:tracePt t="47710" x="2938463" y="4981575"/>
          <p14:tracePt t="47726" x="2976563" y="5153025"/>
          <p14:tracePt t="47743" x="3014663" y="5295900"/>
          <p14:tracePt t="47759" x="3024188" y="5324475"/>
          <p14:tracePt t="47999" x="3028950" y="5329238"/>
          <p14:tracePt t="48006" x="3033713" y="5334000"/>
          <p14:tracePt t="48014" x="3043238" y="5343525"/>
          <p14:tracePt t="48026" x="3048000" y="5348288"/>
          <p14:tracePt t="48043" x="3062288" y="5362575"/>
          <p14:tracePt t="48059" x="3067050" y="5372100"/>
          <p14:tracePt t="48092" x="3071813" y="5381625"/>
          <p14:tracePt t="48142" x="3067050" y="5386388"/>
          <p14:tracePt t="48159" x="3043238" y="5395913"/>
          <p14:tracePt t="48176" x="2967038" y="5395913"/>
          <p14:tracePt t="48192" x="2924175" y="5395913"/>
          <p14:tracePt t="48209" x="2895600" y="5395913"/>
          <p14:tracePt t="48226" x="2876550" y="5395913"/>
          <p14:tracePt t="48242" x="2867025" y="5395913"/>
          <p14:tracePt t="48259" x="2857500" y="5395913"/>
          <p14:tracePt t="48276" x="2852738" y="5395913"/>
          <p14:tracePt t="48359" x="2852738" y="5391150"/>
          <p14:tracePt t="48366" x="2852738" y="5376863"/>
          <p14:tracePt t="48376" x="2852738" y="5362575"/>
          <p14:tracePt t="48393" x="2871788" y="5314950"/>
          <p14:tracePt t="48409" x="2890838" y="5276850"/>
          <p14:tracePt t="48426" x="2914650" y="5243513"/>
          <p14:tracePt t="48442" x="2924175" y="5229225"/>
          <p14:tracePt t="48459" x="2928938" y="5224463"/>
          <p14:tracePt t="48476" x="2938463" y="5214938"/>
          <p14:tracePt t="48492" x="2943225" y="5210175"/>
          <p14:tracePt t="48509" x="2952750" y="5200650"/>
          <p14:tracePt t="48909" x="2967038" y="5205413"/>
          <p14:tracePt t="48916" x="2986088" y="5219700"/>
          <p14:tracePt t="48926" x="3005138" y="5224463"/>
          <p14:tracePt t="48943" x="3038475" y="5243513"/>
          <p14:tracePt t="48961" x="3086100" y="5253038"/>
          <p14:tracePt t="48976" x="3119438" y="5267325"/>
          <p14:tracePt t="49009" x="3162300" y="5276850"/>
          <p14:tracePt t="49042" x="3214688" y="5300663"/>
          <p14:tracePt t="49059" x="3228975" y="5305425"/>
          <p14:tracePt t="49076" x="3238500" y="5310188"/>
          <p14:tracePt t="49092" x="3257550" y="5319713"/>
          <p14:tracePt t="49109" x="3281363" y="5324475"/>
          <p14:tracePt t="49126" x="3300413" y="5329238"/>
          <p14:tracePt t="49143" x="3309938" y="5338763"/>
          <p14:tracePt t="49159" x="3328988" y="5343525"/>
          <p14:tracePt t="49176" x="3348038" y="5348288"/>
          <p14:tracePt t="49192" x="3362325" y="5353050"/>
          <p14:tracePt t="49209" x="3395663" y="5367338"/>
          <p14:tracePt t="49226" x="3414713" y="5372100"/>
          <p14:tracePt t="49242" x="3424238" y="5376863"/>
          <p14:tracePt t="49259" x="3438525" y="5376863"/>
          <p14:tracePt t="49276" x="3448050" y="5376863"/>
          <p14:tracePt t="49292" x="3452813" y="5376863"/>
          <p14:tracePt t="49309" x="3462338" y="5376863"/>
          <p14:tracePt t="49562" x="3514725" y="5376863"/>
          <p14:tracePt t="49569" x="3586163" y="5386388"/>
          <p14:tracePt t="49576" x="3652838" y="5386388"/>
          <p14:tracePt t="49593" x="3743325" y="5386388"/>
          <p14:tracePt t="49609" x="3833813" y="5386388"/>
          <p14:tracePt t="49626" x="3924300" y="5386388"/>
          <p14:tracePt t="49642" x="4081463" y="5391150"/>
          <p14:tracePt t="49659" x="4152900" y="5400675"/>
          <p14:tracePt t="49676" x="4238625" y="5424488"/>
          <p14:tracePt t="49693" x="4324350" y="5453063"/>
          <p14:tracePt t="49709" x="4467225" y="5500688"/>
          <p14:tracePt t="49726" x="4562475" y="5534025"/>
          <p14:tracePt t="49743" x="4633913" y="5548313"/>
          <p14:tracePt t="49759" x="4695825" y="5562600"/>
          <p14:tracePt t="49776" x="4748213" y="5567363"/>
          <p14:tracePt t="49792" x="4805363" y="5572125"/>
          <p14:tracePt t="49809" x="4881563" y="5586413"/>
          <p14:tracePt t="49826" x="4991100" y="5619750"/>
          <p14:tracePt t="49842" x="5043488" y="5638800"/>
          <p14:tracePt t="49859" x="5095875" y="5648325"/>
          <p14:tracePt t="49876" x="5129213" y="5657850"/>
          <p14:tracePt t="49892" x="5157788" y="5667375"/>
          <p14:tracePt t="49909" x="5162550" y="5667375"/>
          <p14:tracePt t="49926" x="5172075" y="5667375"/>
          <p14:tracePt t="50127" x="5257800" y="5667375"/>
          <p14:tracePt t="50134" x="5367338" y="5657850"/>
          <p14:tracePt t="50142" x="5476875" y="5657850"/>
          <p14:tracePt t="50159" x="5686425" y="5657850"/>
          <p14:tracePt t="50176" x="5905500" y="5657850"/>
          <p14:tracePt t="50192" x="6176963" y="5672138"/>
          <p14:tracePt t="50209" x="6343650" y="5676900"/>
          <p14:tracePt t="50226" x="6477000" y="5705475"/>
          <p14:tracePt t="50242" x="6572250" y="5719763"/>
          <p14:tracePt t="50259" x="6672263" y="5748338"/>
          <p14:tracePt t="50276" x="6710363" y="5762625"/>
          <p14:tracePt t="50293" x="6734175" y="5772150"/>
          <p14:tracePt t="50309" x="6743700" y="5772150"/>
          <p14:tracePt t="50515" x="6810375" y="5772150"/>
          <p14:tracePt t="50524" x="6891338" y="5781675"/>
          <p14:tracePt t="50530" x="6958013" y="5791200"/>
          <p14:tracePt t="50542" x="7024688" y="5791200"/>
          <p14:tracePt t="50559" x="7205663" y="5810250"/>
          <p14:tracePt t="50576" x="7300913" y="5834063"/>
          <p14:tracePt t="50592" x="7377113" y="5862638"/>
          <p14:tracePt t="50609" x="7419975" y="5886450"/>
          <p14:tracePt t="50626" x="7486650" y="5924550"/>
          <p14:tracePt t="50643" x="7519988" y="5943600"/>
          <p14:tracePt t="50659" x="7543800" y="5957888"/>
          <p14:tracePt t="50676" x="7567613" y="5962650"/>
          <p14:tracePt t="50692" x="7605713" y="5967413"/>
          <p14:tracePt t="50709" x="7634288" y="5967413"/>
          <p14:tracePt t="50726" x="7672388" y="5967413"/>
          <p14:tracePt t="50742" x="7700963" y="5967413"/>
          <p14:tracePt t="50759" x="7724775" y="5967413"/>
          <p14:tracePt t="50776" x="7739063" y="5967413"/>
          <p14:tracePt t="50792" x="7743825" y="5967413"/>
          <p14:tracePt t="50809" x="7753350" y="5967413"/>
          <p14:tracePt t="50826" x="7758113" y="5967413"/>
          <p14:tracePt t="51060" x="7796213" y="5957888"/>
          <p14:tracePt t="51066" x="7843838" y="5943600"/>
          <p14:tracePt t="51076" x="7891463" y="5934075"/>
          <p14:tracePt t="51092" x="7986713" y="5919788"/>
          <p14:tracePt t="51109" x="8120063" y="5919788"/>
          <p14:tracePt t="51125" x="8191500" y="5919788"/>
          <p14:tracePt t="51142" x="8239125" y="5919788"/>
          <p14:tracePt t="51159" x="8277225" y="5919788"/>
          <p14:tracePt t="51176" x="8329613" y="5919788"/>
          <p14:tracePt t="51192" x="8358188" y="5919788"/>
          <p14:tracePt t="51209" x="8377238" y="5915025"/>
          <p14:tracePt t="51226" x="8391525" y="5915025"/>
          <p14:tracePt t="51242" x="8415338" y="5915025"/>
          <p14:tracePt t="51259" x="8429625" y="5905500"/>
          <p14:tracePt t="51276" x="8439150" y="5905500"/>
          <p14:tracePt t="51293" x="8448675" y="5905500"/>
          <p14:tracePt t="51309" x="8458200" y="5900738"/>
          <p14:tracePt t="51326" x="8462963" y="5895975"/>
          <p14:tracePt t="51342" x="8467725" y="5895975"/>
          <p14:tracePt t="51360" x="8477250" y="5895975"/>
          <p14:tracePt t="51432" x="8472488" y="5895975"/>
          <p14:tracePt t="51440" x="8453438" y="5895975"/>
          <p14:tracePt t="51447" x="8429625" y="5900738"/>
          <p14:tracePt t="51459" x="8396288" y="5900738"/>
          <p14:tracePt t="51476" x="8191500" y="5934075"/>
          <p14:tracePt t="51492" x="8034338" y="5953125"/>
          <p14:tracePt t="51509" x="7896225" y="5962650"/>
          <p14:tracePt t="51526" x="7739063" y="5972175"/>
          <p14:tracePt t="51542" x="7572375" y="5967413"/>
          <p14:tracePt t="51559" x="7510463" y="5962650"/>
          <p14:tracePt t="51576" x="7458075" y="5953125"/>
          <p14:tracePt t="51592" x="7439025" y="5948363"/>
          <p14:tracePt t="51609" x="7405688" y="5948363"/>
          <p14:tracePt t="51625" x="7381875" y="5948363"/>
          <p14:tracePt t="51642" x="7353300" y="5948363"/>
          <p14:tracePt t="51659" x="7324725" y="5943600"/>
          <p14:tracePt t="51676" x="7267575" y="5943600"/>
          <p14:tracePt t="51692" x="7224713" y="5943600"/>
          <p14:tracePt t="51709" x="7172325" y="5943600"/>
          <p14:tracePt t="51726" x="7105650" y="5943600"/>
          <p14:tracePt t="51742" x="7062788" y="5938838"/>
          <p14:tracePt t="51759" x="7034213" y="5929313"/>
          <p14:tracePt t="51775" x="7010400" y="5924550"/>
          <p14:tracePt t="51792" x="6991350" y="5924550"/>
          <p14:tracePt t="51809" x="6986588" y="5924550"/>
          <p14:tracePt t="51826" x="6981825" y="5924550"/>
          <p14:tracePt t="53032" x="6905625" y="5929313"/>
          <p14:tracePt t="53039" x="6767513" y="5938838"/>
          <p14:tracePt t="53047" x="6586538" y="5938838"/>
          <p14:tracePt t="53059" x="6400800" y="5938838"/>
          <p14:tracePt t="53075" x="5729288" y="5905500"/>
          <p14:tracePt t="53092" x="5305425" y="5867400"/>
          <p14:tracePt t="53109" x="4929188" y="5843588"/>
          <p14:tracePt t="53142" x="4391025" y="5767388"/>
          <p14:tracePt t="53176" x="4167188" y="5695950"/>
          <p14:tracePt t="53192" x="4062413" y="5643563"/>
          <p14:tracePt t="53209" x="4033838" y="5629275"/>
          <p14:tracePt t="53226" x="4014788" y="5619750"/>
          <p14:tracePt t="53242" x="4005263" y="5619750"/>
          <p14:tracePt t="53479" x="3952875" y="5610225"/>
          <p14:tracePt t="53486" x="3895725" y="5605463"/>
          <p14:tracePt t="53494" x="3848100" y="5586413"/>
          <p14:tracePt t="53509" x="3776663" y="5572125"/>
          <p14:tracePt t="53525" x="3729038" y="5553075"/>
          <p14:tracePt t="53542" x="3700463" y="5534025"/>
          <p14:tracePt t="53561" x="3667125" y="5510213"/>
          <p14:tracePt t="53576" x="3648075" y="5500688"/>
          <p14:tracePt t="53592" x="3633788" y="5486400"/>
          <p14:tracePt t="53609" x="3619500" y="5472113"/>
          <p14:tracePt t="53626" x="3590925" y="5448300"/>
          <p14:tracePt t="53642" x="3567113" y="5438775"/>
          <p14:tracePt t="53659" x="3533775" y="5424488"/>
          <p14:tracePt t="53676" x="3509963" y="5419725"/>
          <p14:tracePt t="53692" x="3467100" y="5410200"/>
          <p14:tracePt t="53709" x="3438525" y="5400675"/>
          <p14:tracePt t="53726" x="3405188" y="5400675"/>
          <p14:tracePt t="53742" x="3376613" y="5400675"/>
          <p14:tracePt t="53759" x="3333750" y="5391150"/>
          <p14:tracePt t="53775" x="3314700" y="5386388"/>
          <p14:tracePt t="53792" x="3290888" y="5376863"/>
          <p14:tracePt t="53809" x="3271838" y="5367338"/>
          <p14:tracePt t="53826" x="3267075" y="5357813"/>
          <p14:tracePt t="53842" x="3252788" y="5357813"/>
          <p14:tracePt t="53859" x="3243263" y="5357813"/>
          <p14:tracePt t="53875" x="3219450" y="5353050"/>
          <p14:tracePt t="53892" x="3200400" y="5348288"/>
          <p14:tracePt t="53909" x="3181350" y="5343525"/>
          <p14:tracePt t="53925" x="3167063" y="5338763"/>
          <p14:tracePt t="53942" x="3133725" y="5338763"/>
          <p14:tracePt t="53959" x="3114675" y="5338763"/>
          <p14:tracePt t="53975" x="3095625" y="5338763"/>
          <p14:tracePt t="53992" x="3076575" y="5334000"/>
          <p14:tracePt t="54009" x="3062288" y="5334000"/>
          <p14:tracePt t="54025" x="3052763" y="5334000"/>
          <p14:tracePt t="54042" x="3038475" y="5334000"/>
          <p14:tracePt t="54059" x="3024188" y="5329238"/>
          <p14:tracePt t="54075" x="3019425" y="5329238"/>
          <p14:tracePt t="54092" x="3009900" y="5329238"/>
          <p14:tracePt t="54109" x="3005138" y="5329238"/>
          <p14:tracePt t="54126" x="2995613" y="5329238"/>
          <p14:tracePt t="54142" x="2986088" y="5329238"/>
          <p14:tracePt t="54159" x="2981325" y="5329238"/>
          <p14:tracePt t="54176" x="2976563" y="5329238"/>
          <p14:tracePt t="54375" x="2986088" y="5329238"/>
          <p14:tracePt t="54382" x="2995613" y="5329238"/>
          <p14:tracePt t="54392" x="3009900" y="5329238"/>
          <p14:tracePt t="54409" x="3028950" y="5329238"/>
          <p14:tracePt t="54425" x="3048000" y="5329238"/>
          <p14:tracePt t="54442" x="3052763" y="5329238"/>
          <p14:tracePt t="54459" x="3062288" y="5329238"/>
          <p14:tracePt t="54475" x="3067050" y="5329238"/>
          <p14:tracePt t="54492" x="3071813" y="5329238"/>
          <p14:tracePt t="54525" x="3081338" y="5319713"/>
          <p14:tracePt t="54542" x="3086100" y="5314950"/>
          <p14:tracePt t="54543" x="3090863" y="5310188"/>
          <p14:tracePt t="54559" x="3095625" y="5305425"/>
          <p14:tracePt t="54575" x="3109913" y="5300663"/>
          <p14:tracePt t="54592" x="3119438" y="5291138"/>
          <p14:tracePt t="54609" x="3143250" y="5281613"/>
          <p14:tracePt t="54625" x="3152775" y="5276850"/>
          <p14:tracePt t="54642" x="3171825" y="5272088"/>
          <p14:tracePt t="54659" x="3190875" y="5272088"/>
          <p14:tracePt t="54675" x="3224213" y="5272088"/>
          <p14:tracePt t="54692" x="3233738" y="5272088"/>
          <p14:tracePt t="54709" x="3248025" y="5272088"/>
          <p14:tracePt t="54725" x="3262313" y="5272088"/>
          <p14:tracePt t="54742" x="3281363" y="5272088"/>
          <p14:tracePt t="54759" x="3305175" y="5272088"/>
          <p14:tracePt t="54775" x="3324225" y="5272088"/>
          <p14:tracePt t="54792" x="3352800" y="5272088"/>
          <p14:tracePt t="54809" x="3371850" y="5272088"/>
          <p14:tracePt t="54825" x="3400425" y="5272088"/>
          <p14:tracePt t="54842" x="3429000" y="5276850"/>
          <p14:tracePt t="54859" x="3476625" y="5286375"/>
          <p14:tracePt t="54875" x="3505200" y="5291138"/>
          <p14:tracePt t="54892" x="3543300" y="5305425"/>
          <p14:tracePt t="54909" x="3590925" y="5324475"/>
          <p14:tracePt t="54925" x="3629025" y="5334000"/>
          <p14:tracePt t="54942" x="3652838" y="5338763"/>
          <p14:tracePt t="54959" x="3671888" y="5353050"/>
          <p14:tracePt t="54975" x="3705225" y="5362575"/>
          <p14:tracePt t="54992" x="3752850" y="5376863"/>
          <p14:tracePt t="55009" x="3814763" y="5391150"/>
          <p14:tracePt t="55025" x="3905250" y="5405438"/>
          <p14:tracePt t="55042" x="4024313" y="5419725"/>
          <p14:tracePt t="55059" x="4076700" y="5419725"/>
          <p14:tracePt t="55075" x="4110038" y="5419725"/>
          <p14:tracePt t="55092" x="4138613" y="5419725"/>
          <p14:tracePt t="55109" x="4162425" y="5419725"/>
          <p14:tracePt t="55342" x="4191000" y="5419725"/>
          <p14:tracePt t="55350" x="4214813" y="5410200"/>
          <p14:tracePt t="55359" x="4233863" y="5405438"/>
          <p14:tracePt t="55375" x="4271963" y="5400675"/>
          <p14:tracePt t="55392" x="4300538" y="5400675"/>
          <p14:tracePt t="55409" x="4310063" y="5400675"/>
          <p14:tracePt t="55425" x="4314825" y="5400675"/>
          <p14:tracePt t="55442" x="4324350" y="5400675"/>
          <p14:tracePt t="55709" x="4338638" y="5395913"/>
          <p14:tracePt t="55717" x="4343400" y="5391150"/>
          <p14:tracePt t="55725" x="4348163" y="5391150"/>
          <p14:tracePt t="55742" x="4367213" y="5376863"/>
          <p14:tracePt t="55759" x="4391025" y="5372100"/>
          <p14:tracePt t="55775" x="4410075" y="5362575"/>
          <p14:tracePt t="55808" x="4429125" y="5357813"/>
          <p14:tracePt t="55842" x="4448175" y="5357813"/>
          <p14:tracePt t="56105" x="4495800" y="5357813"/>
          <p14:tracePt t="56113" x="4552950" y="5348288"/>
          <p14:tracePt t="56125" x="4619625" y="5338763"/>
          <p14:tracePt t="56142" x="4738688" y="5324475"/>
          <p14:tracePt t="56158" x="4810125" y="5319713"/>
          <p14:tracePt t="56175" x="4867275" y="5319713"/>
          <p14:tracePt t="56192" x="4924425" y="5319713"/>
          <p14:tracePt t="56208" x="5000625" y="5319713"/>
          <p14:tracePt t="56225" x="5053013" y="5314950"/>
          <p14:tracePt t="56242" x="5086350" y="5300663"/>
          <p14:tracePt t="56259" x="5148263" y="5295900"/>
          <p14:tracePt t="56275" x="5186363" y="5295900"/>
          <p14:tracePt t="56292" x="5219700" y="5295900"/>
          <p14:tracePt t="56309" x="5257800" y="5295900"/>
          <p14:tracePt t="56325" x="5300663" y="5295900"/>
          <p14:tracePt t="56342" x="5338763" y="5295900"/>
          <p14:tracePt t="56358" x="5372100" y="5295900"/>
          <p14:tracePt t="56375" x="5400675" y="5295900"/>
          <p14:tracePt t="56392" x="5438775" y="5295900"/>
          <p14:tracePt t="56408" x="5462588" y="5295900"/>
          <p14:tracePt t="56425" x="5486400" y="5286375"/>
          <p14:tracePt t="56442" x="5505450" y="5286375"/>
          <p14:tracePt t="56458" x="5524500" y="5276850"/>
          <p14:tracePt t="56475" x="5543550" y="5267325"/>
          <p14:tracePt t="56492" x="5557838" y="5267325"/>
          <p14:tracePt t="56509" x="5567363" y="5267325"/>
          <p14:tracePt t="56525" x="5572125" y="5267325"/>
          <p14:tracePt t="56542" x="5576888" y="5267325"/>
          <p14:tracePt t="56558" x="5581650" y="5267325"/>
          <p14:tracePt t="56633" x="5586413" y="5267325"/>
          <p14:tracePt t="57011" x="5534025" y="5276850"/>
          <p14:tracePt t="57021" x="5448300" y="5286375"/>
          <p14:tracePt t="57031" x="5300663" y="5310188"/>
          <p14:tracePt t="57043" x="5219700" y="5310188"/>
          <p14:tracePt t="57048" x="5153025" y="5319713"/>
          <p14:tracePt t="57060" x="5053013" y="5319713"/>
          <p14:tracePt t="57076" x="4948238" y="5319713"/>
          <p14:tracePt t="57092" x="4857750" y="5300663"/>
          <p14:tracePt t="57126" x="4710113" y="5286375"/>
          <p14:tracePt t="57159" x="4638675" y="5281613"/>
          <p14:tracePt t="57176" x="4600575" y="5281613"/>
          <p14:tracePt t="57192" x="4557713" y="5281613"/>
          <p14:tracePt t="57208" x="4514850" y="5281613"/>
          <p14:tracePt t="57225" x="4471988" y="5281613"/>
          <p14:tracePt t="57242" x="4414838" y="5281613"/>
          <p14:tracePt t="57259" x="4386263" y="5281613"/>
          <p14:tracePt t="57275" x="4352925" y="5281613"/>
          <p14:tracePt t="57292" x="4329113" y="5281613"/>
          <p14:tracePt t="57308" x="4291013" y="5281613"/>
          <p14:tracePt t="57325" x="4271963" y="5281613"/>
          <p14:tracePt t="57342" x="4243388" y="5281613"/>
          <p14:tracePt t="57358" x="4205288" y="5295900"/>
          <p14:tracePt t="57375" x="4129088" y="5310188"/>
          <p14:tracePt t="57392" x="4071938" y="5310188"/>
          <p14:tracePt t="57408" x="4000500" y="5310188"/>
          <p14:tracePt t="57425" x="3919538" y="5310188"/>
          <p14:tracePt t="57442" x="3876675" y="5310188"/>
          <p14:tracePt t="57458" x="3848100" y="5305425"/>
          <p14:tracePt t="57475" x="3824288" y="5300663"/>
          <p14:tracePt t="57492" x="3795713" y="5291138"/>
          <p14:tracePt t="57509" x="3781425" y="5291138"/>
          <p14:tracePt t="57525" x="3767138" y="5291138"/>
          <p14:tracePt t="57542" x="3757613" y="5291138"/>
          <p14:tracePt t="57543" x="3748088" y="5291138"/>
          <p14:tracePt t="57558" x="3733800" y="5291138"/>
          <p14:tracePt t="57575" x="3705225" y="5291138"/>
          <p14:tracePt t="57592" x="3676650" y="5291138"/>
          <p14:tracePt t="57609" x="3633788" y="5291138"/>
          <p14:tracePt t="57625" x="3571875" y="5291138"/>
          <p14:tracePt t="57642" x="3538538" y="5291138"/>
          <p14:tracePt t="57659" x="3500438" y="5291138"/>
          <p14:tracePt t="57675" x="3471863" y="5291138"/>
          <p14:tracePt t="57692" x="3448050" y="5291138"/>
          <p14:tracePt t="57708" x="3419475" y="5291138"/>
          <p14:tracePt t="57725" x="3400425" y="5291138"/>
          <p14:tracePt t="57742" x="3367088" y="5291138"/>
          <p14:tracePt t="57758" x="3343275" y="5291138"/>
          <p14:tracePt t="57775" x="3324225" y="5291138"/>
          <p14:tracePt t="57792" x="3290888" y="5295900"/>
          <p14:tracePt t="57808" x="3271838" y="5295900"/>
          <p14:tracePt t="57825" x="3252788" y="5295900"/>
          <p14:tracePt t="57842" x="3238500" y="5295900"/>
          <p14:tracePt t="57858" x="3224213" y="5295900"/>
          <p14:tracePt t="57875" x="3214688" y="5295900"/>
          <p14:tracePt t="57892" x="3209925" y="5295900"/>
          <p14:tracePt t="57908" x="3205163" y="5295900"/>
          <p14:tracePt t="57925" x="3200400" y="5295900"/>
          <p14:tracePt t="57942" x="3195638" y="5295900"/>
          <p14:tracePt t="58050" x="3200400" y="5295900"/>
          <p14:tracePt t="58057" x="3209925" y="5295900"/>
          <p14:tracePt t="58064" x="3233738" y="5295900"/>
          <p14:tracePt t="58075" x="3262313" y="5295900"/>
          <p14:tracePt t="58092" x="3305175" y="5295900"/>
          <p14:tracePt t="58108" x="3362325" y="5295900"/>
          <p14:tracePt t="58125" x="3405188" y="5295900"/>
          <p14:tracePt t="58142" x="3443288" y="5295900"/>
          <p14:tracePt t="58158" x="3476625" y="5295900"/>
          <p14:tracePt t="58175" x="3552825" y="5310188"/>
          <p14:tracePt t="58192" x="3605213" y="5319713"/>
          <p14:tracePt t="58209" x="3657600" y="5329238"/>
          <p14:tracePt t="58225" x="3705225" y="5338763"/>
          <p14:tracePt t="58242" x="3733800" y="5348288"/>
          <p14:tracePt t="58259" x="3748088" y="5348288"/>
          <p14:tracePt t="58275" x="3757613" y="5348288"/>
          <p14:tracePt t="58292" x="3781425" y="5348288"/>
          <p14:tracePt t="58308" x="3805238" y="5348288"/>
          <p14:tracePt t="58325" x="3824288" y="5348288"/>
          <p14:tracePt t="58342" x="3852863" y="5343525"/>
          <p14:tracePt t="58358" x="3914775" y="5334000"/>
          <p14:tracePt t="58375" x="3952875" y="5319713"/>
          <p14:tracePt t="58392" x="3990975" y="5300663"/>
          <p14:tracePt t="58408" x="4038600" y="5281613"/>
          <p14:tracePt t="58425" x="4062413" y="5267325"/>
          <p14:tracePt t="58442" x="4086225" y="5253038"/>
          <p14:tracePt t="58458" x="4100513" y="5238750"/>
          <p14:tracePt t="58475" x="4124325" y="5205413"/>
          <p14:tracePt t="58492" x="4129088" y="5176838"/>
          <p14:tracePt t="58509" x="4124325" y="5138738"/>
          <p14:tracePt t="58525" x="4119563" y="5114925"/>
          <p14:tracePt t="58542" x="4086225" y="5086350"/>
          <p14:tracePt t="58558" x="4048125" y="5048250"/>
          <p14:tracePt t="58575" x="3981450" y="5010150"/>
          <p14:tracePt t="58592" x="3867150" y="4972050"/>
          <p14:tracePt t="58608" x="3771900" y="4948238"/>
          <p14:tracePt t="58625" x="3657600" y="4943475"/>
          <p14:tracePt t="58642" x="3567113" y="4943475"/>
          <p14:tracePt t="58659" x="3471863" y="4953000"/>
          <p14:tracePt t="58675" x="3429000" y="4962525"/>
          <p14:tracePt t="58692" x="3390900" y="4981575"/>
          <p14:tracePt t="58708" x="3362325" y="5014913"/>
          <p14:tracePt t="58725" x="3286125" y="5129213"/>
          <p14:tracePt t="58742" x="3248025" y="5186363"/>
          <p14:tracePt t="58758" x="3228975" y="5224463"/>
          <p14:tracePt t="58775" x="3209925" y="5257800"/>
          <p14:tracePt t="58792" x="3205163" y="5267325"/>
          <p14:tracePt t="58808" x="3200400" y="5272088"/>
          <p14:tracePt t="58825" x="3200400" y="5276850"/>
          <p14:tracePt t="58864" x="3200400" y="5281613"/>
          <p14:tracePt t="58875" x="3205163" y="5286375"/>
          <p14:tracePt t="58892" x="3219450" y="5291138"/>
          <p14:tracePt t="58908" x="3286125" y="5295900"/>
          <p14:tracePt t="58925" x="3348038" y="5310188"/>
          <p14:tracePt t="58942" x="3429000" y="5310188"/>
          <p14:tracePt t="58958" x="3500438" y="5310188"/>
          <p14:tracePt t="58975" x="3590925" y="5300663"/>
          <p14:tracePt t="58992" x="3633788" y="5300663"/>
          <p14:tracePt t="59194" x="3581400" y="5210175"/>
          <p14:tracePt t="59202" x="3505200" y="5038725"/>
          <p14:tracePt t="59209" x="3376613" y="4795838"/>
          <p14:tracePt t="59225" x="3209925" y="4491038"/>
          <p14:tracePt t="59242" x="3028950" y="4105275"/>
          <p14:tracePt t="59259" x="2928938" y="3938588"/>
          <p14:tracePt t="59275" x="2795588" y="3738563"/>
          <p14:tracePt t="59292" x="2719388" y="3614738"/>
          <p14:tracePt t="59308" x="2662238" y="3514725"/>
          <p14:tracePt t="59325" x="2614613" y="3448050"/>
          <p14:tracePt t="59342" x="2571750" y="3390900"/>
          <p14:tracePt t="59358" x="2547938" y="3362325"/>
          <p14:tracePt t="59375" x="2524125" y="3324225"/>
          <p14:tracePt t="59392" x="2481263" y="3243263"/>
          <p14:tracePt t="59408" x="2457450" y="3205163"/>
          <p14:tracePt t="59425" x="2443163" y="3157538"/>
          <p14:tracePt t="59442" x="2424113" y="3128963"/>
          <p14:tracePt t="59458" x="2409825" y="3090863"/>
          <p14:tracePt t="59475" x="2405063" y="3067050"/>
          <p14:tracePt t="59492" x="2400300" y="3052763"/>
          <p14:tracePt t="59509" x="2390775" y="3033713"/>
          <p14:tracePt t="59525" x="2371725" y="3009900"/>
          <p14:tracePt t="59541" x="2352675" y="2986088"/>
          <p14:tracePt t="59558" x="2333625" y="2962275"/>
          <p14:tracePt t="59575" x="2305050" y="2928938"/>
          <p14:tracePt t="59591" x="2281238" y="2905125"/>
          <p14:tracePt t="59609" x="2257425" y="2886075"/>
          <p14:tracePt t="59625" x="2238375" y="2867025"/>
          <p14:tracePt t="59642" x="2200275" y="2838450"/>
          <p14:tracePt t="59658" x="2185988" y="2824163"/>
          <p14:tracePt t="59675" x="2166938" y="2809875"/>
          <p14:tracePt t="59692" x="2157413" y="2795588"/>
          <p14:tracePt t="59708" x="2143125" y="2781300"/>
          <p14:tracePt t="59725" x="2138363" y="2771775"/>
          <p14:tracePt t="59742" x="2128838" y="2767013"/>
          <p14:tracePt t="59758" x="2119313" y="2757488"/>
          <p14:tracePt t="59775" x="2119313" y="2752725"/>
          <p14:tracePt t="59792" x="2119313" y="2743200"/>
          <p14:tracePt t="59899" x="2119313" y="2747963"/>
          <p14:tracePt t="59906" x="2128838" y="2771775"/>
          <p14:tracePt t="59913" x="2152650" y="2809875"/>
          <p14:tracePt t="59925" x="2195513" y="2847975"/>
          <p14:tracePt t="59942" x="2452688" y="3119438"/>
          <p14:tracePt t="59958" x="2719388" y="3452813"/>
          <p14:tracePt t="59975" x="3062288" y="3781425"/>
          <p14:tracePt t="59992" x="3481388" y="4276725"/>
          <p14:tracePt t="60009" x="4038600" y="4933950"/>
          <p14:tracePt t="60026" x="4267200" y="5186363"/>
          <p14:tracePt t="60042" x="4467225" y="5429250"/>
          <p14:tracePt t="60059" x="4605338" y="5634038"/>
          <p14:tracePt t="60075" x="4652963" y="5691188"/>
          <p14:tracePt t="60092" x="4676775" y="5715000"/>
          <p14:tracePt t="60108" x="4686300" y="5734050"/>
          <p14:tracePt t="60125" x="4695825" y="5743575"/>
          <p14:tracePt t="60142" x="4695825" y="5748338"/>
          <p14:tracePt t="60158" x="4695825" y="5753100"/>
          <p14:tracePt t="60258" x="4700588" y="5757863"/>
          <p14:tracePt t="60266" x="4705350" y="5757863"/>
          <p14:tracePt t="60280" x="4710113" y="5757863"/>
          <p14:tracePt t="60291" x="4714875" y="5757863"/>
          <p14:tracePt t="60376" x="4710113" y="5753100"/>
          <p14:tracePt t="60382" x="4705350" y="5748338"/>
          <p14:tracePt t="60391" x="4686300" y="5738813"/>
          <p14:tracePt t="60408" x="4633913" y="5672138"/>
          <p14:tracePt t="60425" x="4562475" y="5600700"/>
          <p14:tracePt t="60442" x="4471988" y="5510213"/>
          <p14:tracePt t="60458" x="4438650" y="5476875"/>
          <p14:tracePt t="60475" x="4424363" y="5453063"/>
          <p14:tracePt t="60492" x="4410075" y="5438775"/>
          <p14:tracePt t="60508" x="4400550" y="5434013"/>
          <p14:tracePt t="60525" x="4395788" y="5424488"/>
          <p14:tracePt t="60542" x="4391025" y="5419725"/>
          <p14:tracePt t="60544" x="4391025" y="5414963"/>
          <p14:tracePt t="60559" x="4391025" y="5410200"/>
          <p14:tracePt t="60575" x="4391025" y="5405438"/>
          <p14:tracePt t="60592" x="4386263" y="5405438"/>
          <p14:tracePt t="60608" x="4376738" y="5395913"/>
          <p14:tracePt t="60625" x="4352925" y="5372100"/>
          <p14:tracePt t="60642" x="4329113" y="5348288"/>
          <p14:tracePt t="60658" x="4305300" y="5324475"/>
          <p14:tracePt t="60675" x="4276725" y="5310188"/>
          <p14:tracePt t="60692" x="4271963" y="5305425"/>
          <p14:tracePt t="60708" x="4262438" y="5295900"/>
          <p14:tracePt t="60725" x="4257675" y="5295900"/>
          <p14:tracePt t="60992" x="4276725" y="5295900"/>
          <p14:tracePt t="60999" x="4291013" y="5295900"/>
          <p14:tracePt t="61008" x="4319588" y="5295900"/>
          <p14:tracePt t="61025" x="4367213" y="5295900"/>
          <p14:tracePt t="61042" x="4429125" y="5295900"/>
          <p14:tracePt t="61044" x="4471988" y="5295900"/>
          <p14:tracePt t="61058" x="4533900" y="5310188"/>
          <p14:tracePt t="61075" x="4581525" y="5314950"/>
          <p14:tracePt t="61092" x="4624388" y="5324475"/>
          <p14:tracePt t="61108" x="4672013" y="5334000"/>
          <p14:tracePt t="61125" x="4714875" y="5343525"/>
          <p14:tracePt t="61142" x="4757738" y="5343525"/>
          <p14:tracePt t="61158" x="4810125" y="5343525"/>
          <p14:tracePt t="61175" x="4886325" y="5343525"/>
          <p14:tracePt t="61192" x="4933950" y="5343525"/>
          <p14:tracePt t="61208" x="4972050" y="5343525"/>
          <p14:tracePt t="61225" x="5014913" y="5338763"/>
          <p14:tracePt t="61241" x="5062538" y="5329238"/>
          <p14:tracePt t="61258" x="5105400" y="5319713"/>
          <p14:tracePt t="61275" x="5138738" y="5310188"/>
          <p14:tracePt t="61292" x="5210175" y="5295900"/>
          <p14:tracePt t="61308" x="5257800" y="5291138"/>
          <p14:tracePt t="61325" x="5305425" y="5276850"/>
          <p14:tracePt t="61342" x="5338763" y="5272088"/>
          <p14:tracePt t="61358" x="5381625" y="5262563"/>
          <p14:tracePt t="61375" x="5410200" y="5253038"/>
          <p14:tracePt t="61391" x="5434013" y="5243513"/>
          <p14:tracePt t="61408" x="5453063" y="5243513"/>
          <p14:tracePt t="61425" x="5500688" y="5243513"/>
          <p14:tracePt t="61441" x="5519738" y="5243513"/>
          <p14:tracePt t="61458" x="5543550" y="5243513"/>
          <p14:tracePt t="61475" x="5576888" y="5243513"/>
          <p14:tracePt t="61491" x="5581650" y="5243513"/>
          <p14:tracePt t="61508" x="5591175" y="5243513"/>
          <p14:tracePt t="61525" x="5595938" y="5243513"/>
          <p14:tracePt t="61542" x="5600700" y="5243513"/>
          <p14:tracePt t="61770" x="5505450" y="5138738"/>
          <p14:tracePt t="61777" x="5391150" y="5014913"/>
          <p14:tracePt t="61785" x="5281613" y="4905375"/>
          <p14:tracePt t="61791" x="5157788" y="4791075"/>
          <p14:tracePt t="61808" x="4886325" y="4495800"/>
          <p14:tracePt t="61825" x="4724400" y="4319588"/>
          <p14:tracePt t="61858" x="4424363" y="3895725"/>
          <p14:tracePt t="61892" x="4295775" y="3724275"/>
          <p14:tracePt t="61908" x="4233863" y="3648075"/>
          <p14:tracePt t="61925" x="4181475" y="3590925"/>
          <p14:tracePt t="61942" x="4143375" y="3552825"/>
          <p14:tracePt t="61958" x="4100513" y="3490913"/>
          <p14:tracePt t="61975" x="4048125" y="3433763"/>
          <p14:tracePt t="61992" x="4000500" y="3400425"/>
          <p14:tracePt t="62008" x="3943350" y="3357563"/>
          <p14:tracePt t="62025" x="3833813" y="3314700"/>
          <p14:tracePt t="62041" x="3757613" y="3286125"/>
          <p14:tracePt t="62058" x="3705225" y="3271838"/>
          <p14:tracePt t="62075" x="3662363" y="3257550"/>
          <p14:tracePt t="62092" x="3590925" y="3248025"/>
          <p14:tracePt t="62108" x="3557588" y="3248025"/>
          <p14:tracePt t="62125" x="3519488" y="3248025"/>
          <p14:tracePt t="62142" x="3486150" y="3248025"/>
          <p14:tracePt t="62158" x="3433763" y="3248025"/>
          <p14:tracePt t="62392" x="3371850" y="3224213"/>
          <p14:tracePt t="62399" x="3290888" y="3195638"/>
          <p14:tracePt t="62408" x="3209925" y="3157538"/>
          <p14:tracePt t="62425" x="3057525" y="3086100"/>
          <p14:tracePt t="62441" x="2914650" y="3033713"/>
          <p14:tracePt t="62458" x="2781300" y="2981325"/>
          <p14:tracePt t="62475" x="2714625" y="2952750"/>
          <p14:tracePt t="62491" x="2662238" y="2924175"/>
          <p14:tracePt t="62508" x="2614613" y="2909888"/>
          <p14:tracePt t="62525" x="2543175" y="2886075"/>
          <p14:tracePt t="62541" x="2490788" y="2867025"/>
          <p14:tracePt t="62558" x="2438400" y="2843213"/>
          <p14:tracePt t="62575" x="2395538" y="2833688"/>
          <p14:tracePt t="62591" x="2338388" y="2809875"/>
          <p14:tracePt t="62608" x="2300288" y="2790825"/>
          <p14:tracePt t="62625" x="2286000" y="2786063"/>
          <p14:tracePt t="62641" x="2271713" y="2771775"/>
          <p14:tracePt t="62658" x="2262188" y="2767013"/>
          <p14:tracePt t="62694" x="2262188" y="2762250"/>
          <p14:tracePt t="62708" x="2266950" y="2757488"/>
          <p14:tracePt t="62725" x="2319338" y="2752725"/>
          <p14:tracePt t="62742" x="2476500" y="2743200"/>
          <p14:tracePt t="62758" x="2676525" y="2747963"/>
          <p14:tracePt t="62775" x="3076575" y="2767013"/>
          <p14:tracePt t="62791" x="3357563" y="2776538"/>
          <p14:tracePt t="62808" x="3676650" y="2776538"/>
          <p14:tracePt t="62825" x="3995738" y="2776538"/>
          <p14:tracePt t="62841" x="4205288" y="2776538"/>
          <p14:tracePt t="62858" x="4348163" y="2786063"/>
          <p14:tracePt t="62875" x="4471988" y="2786063"/>
          <p14:tracePt t="62891" x="4610100" y="2805113"/>
          <p14:tracePt t="62908" x="4662488" y="2805113"/>
          <p14:tracePt t="62925" x="4695825" y="2805113"/>
          <p14:tracePt t="62941" x="4719638" y="2805113"/>
          <p14:tracePt t="62958" x="4752975" y="2805113"/>
          <p14:tracePt t="62975" x="4762500" y="2805113"/>
          <p14:tracePt t="62991" x="4772025" y="2805113"/>
          <p14:tracePt t="63008" x="4781550" y="2805113"/>
          <p14:tracePt t="64380" x="4738688" y="2809875"/>
          <p14:tracePt t="64388" x="4681538" y="2824163"/>
          <p14:tracePt t="64395" x="4624388" y="2824163"/>
          <p14:tracePt t="64408" x="4567238" y="2833688"/>
          <p14:tracePt t="64425" x="4395788" y="2852738"/>
          <p14:tracePt t="64441" x="4252913" y="2857500"/>
          <p14:tracePt t="64475" x="3895725" y="2857500"/>
          <p14:tracePt t="64508" x="3452813" y="2847975"/>
          <p14:tracePt t="64525" x="3295650" y="2828925"/>
          <p14:tracePt t="64541" x="3071813" y="2828925"/>
          <p14:tracePt t="64558" x="2947988" y="2828925"/>
          <p14:tracePt t="64575" x="2857500" y="2828925"/>
          <p14:tracePt t="64591" x="2790825" y="2828925"/>
          <p14:tracePt t="64608" x="2728913" y="2828925"/>
          <p14:tracePt t="64625" x="2705100" y="2828925"/>
          <p14:tracePt t="64641" x="2695575" y="2828925"/>
          <p14:tracePt t="64658" x="2690813" y="2828925"/>
          <p14:tracePt t="64675" x="2686050" y="2828925"/>
          <p14:tracePt t="64704" x="2695575" y="2828925"/>
          <p14:tracePt t="64711" x="2714625" y="2824163"/>
          <p14:tracePt t="64726" x="2786063" y="2819400"/>
          <p14:tracePt t="64742" x="2919413" y="2809875"/>
          <p14:tracePt t="64758" x="3067050" y="2809875"/>
          <p14:tracePt t="64775" x="3219450" y="2809875"/>
          <p14:tracePt t="64791" x="3486150" y="2814638"/>
          <p14:tracePt t="64808" x="3643313" y="2824163"/>
          <p14:tracePt t="64825" x="3790950" y="2828925"/>
          <p14:tracePt t="64841" x="3914775" y="2838450"/>
          <p14:tracePt t="64858" x="4052888" y="2838450"/>
          <p14:tracePt t="64874" x="4100513" y="2838450"/>
          <p14:tracePt t="64891" x="4138613" y="2838450"/>
          <p14:tracePt t="64908" x="4191000" y="2838450"/>
          <p14:tracePt t="64925" x="4233863" y="2838450"/>
          <p14:tracePt t="64941" x="4267200" y="2838450"/>
          <p14:tracePt t="64958" x="4295775" y="2838450"/>
          <p14:tracePt t="64975" x="4324350" y="2838450"/>
          <p14:tracePt t="64991" x="4333875" y="2838450"/>
          <p14:tracePt t="65008" x="4343400" y="2838450"/>
          <p14:tracePt t="65025" x="4348163" y="2838450"/>
          <p14:tracePt t="65041" x="4357688" y="2838450"/>
          <p14:tracePt t="65753" x="4338638" y="2938463"/>
          <p14:tracePt t="65760" x="4319588" y="3062288"/>
          <p14:tracePt t="65767" x="4281488" y="3281363"/>
          <p14:tracePt t="65774" x="4271963" y="3448050"/>
          <p14:tracePt t="65791" x="4243388" y="3638550"/>
          <p14:tracePt t="65808" x="4214813" y="3838575"/>
          <p14:tracePt t="65841" x="4133850" y="4229100"/>
          <p14:tracePt t="65875" x="4048125" y="4538663"/>
          <p14:tracePt t="65891" x="4000500" y="4681538"/>
          <p14:tracePt t="65908" x="3971925" y="4748213"/>
          <p14:tracePt t="65925" x="3943350" y="4810125"/>
          <p14:tracePt t="65941" x="3924300" y="4857750"/>
          <p14:tracePt t="65958" x="3895725" y="4933950"/>
          <p14:tracePt t="65975" x="3876675" y="4972050"/>
          <p14:tracePt t="65991" x="3867150" y="5010150"/>
          <p14:tracePt t="66008" x="3848100" y="5038725"/>
          <p14:tracePt t="66025" x="3824288" y="5095875"/>
          <p14:tracePt t="66041" x="3805238" y="5133975"/>
          <p14:tracePt t="66058" x="3800475" y="5162550"/>
          <p14:tracePt t="66075" x="3781425" y="5210175"/>
          <p14:tracePt t="66091" x="3767138" y="5233988"/>
          <p14:tracePt t="66108" x="3762375" y="5248275"/>
          <p14:tracePt t="66125" x="3757613" y="5253038"/>
          <p14:tracePt t="66141" x="3757613" y="5262563"/>
          <p14:tracePt t="66158" x="3757613" y="5272088"/>
          <p14:tracePt t="66174" x="3757613" y="5276850"/>
          <p14:tracePt t="66191" x="3748088" y="5305425"/>
          <p14:tracePt t="66208" x="3738563" y="5338763"/>
          <p14:tracePt t="66225" x="3729038" y="5362575"/>
          <p14:tracePt t="66241" x="3724275" y="5372100"/>
          <p14:tracePt t="66258" x="3714750" y="5391150"/>
          <p14:tracePt t="66275" x="3705225" y="5405438"/>
          <p14:tracePt t="66291" x="3700463" y="5414963"/>
          <p14:tracePt t="66308" x="3686175" y="5429250"/>
          <p14:tracePt t="66324" x="3667125" y="5448300"/>
          <p14:tracePt t="66341" x="3643313" y="5462588"/>
          <p14:tracePt t="66358" x="3605213" y="5472113"/>
          <p14:tracePt t="66374" x="3571875" y="5486400"/>
          <p14:tracePt t="66391" x="3509963" y="5500688"/>
          <p14:tracePt t="66408" x="3471863" y="5505450"/>
          <p14:tracePt t="66424" x="3443288" y="5510213"/>
          <p14:tracePt t="66441" x="3405188" y="5510213"/>
          <p14:tracePt t="66458" x="3376613" y="5510213"/>
          <p14:tracePt t="66474" x="3352800" y="5510213"/>
          <p14:tracePt t="66491" x="3338513" y="5505450"/>
          <p14:tracePt t="66508" x="3319463" y="5495925"/>
          <p14:tracePt t="66524" x="3300413" y="5481638"/>
          <p14:tracePt t="66541" x="3295650" y="5476875"/>
          <p14:tracePt t="66558" x="3286125" y="5472113"/>
          <p14:tracePt t="66574" x="3276600" y="5457825"/>
          <p14:tracePt t="66591" x="3267075" y="5448300"/>
          <p14:tracePt t="66608" x="3257550" y="5443538"/>
          <p14:tracePt t="66625" x="3248025" y="5434013"/>
          <p14:tracePt t="66641" x="3248025" y="5424488"/>
          <p14:tracePt t="66658" x="3243263" y="5414963"/>
          <p14:tracePt t="66674" x="3238500" y="5386388"/>
          <p14:tracePt t="66691" x="3224213" y="5324475"/>
          <p14:tracePt t="66708" x="3224213" y="5291138"/>
          <p14:tracePt t="66724" x="3224213" y="5262563"/>
          <p14:tracePt t="66741" x="3224213" y="5238750"/>
          <p14:tracePt t="66758" x="3224213" y="5219700"/>
          <p14:tracePt t="66774" x="3224213" y="5210175"/>
          <p14:tracePt t="66791" x="3228975" y="5195888"/>
          <p14:tracePt t="66808" x="3238500" y="5176838"/>
          <p14:tracePt t="66824" x="3248025" y="5157788"/>
          <p14:tracePt t="66841" x="3267075" y="5148263"/>
          <p14:tracePt t="66858" x="3286125" y="5138738"/>
          <p14:tracePt t="66875" x="3328988" y="5124450"/>
          <p14:tracePt t="66891" x="3367088" y="5114925"/>
          <p14:tracePt t="66908" x="3390900" y="5114925"/>
          <p14:tracePt t="66924" x="3419475" y="5114925"/>
          <p14:tracePt t="66941" x="3467100" y="5119688"/>
          <p14:tracePt t="66958" x="3505200" y="5129213"/>
          <p14:tracePt t="66974" x="3529013" y="5133975"/>
          <p14:tracePt t="66991" x="3552825" y="5143500"/>
          <p14:tracePt t="67008" x="3571875" y="5153025"/>
          <p14:tracePt t="67024" x="3581400" y="5162550"/>
          <p14:tracePt t="67041" x="3595688" y="5181600"/>
          <p14:tracePt t="67043" x="3600450" y="5186363"/>
          <p14:tracePt t="67058" x="3614738" y="5205413"/>
          <p14:tracePt t="67075" x="3633788" y="5229225"/>
          <p14:tracePt t="67091" x="3638550" y="5257800"/>
          <p14:tracePt t="67108" x="3648075" y="5286375"/>
          <p14:tracePt t="67124" x="3652838" y="5334000"/>
          <p14:tracePt t="67141" x="3652838" y="5372100"/>
          <p14:tracePt t="67158" x="3643313" y="5391150"/>
          <p14:tracePt t="67175" x="3619500" y="5429250"/>
          <p14:tracePt t="67191" x="3595688" y="5453063"/>
          <p14:tracePt t="67208" x="3571875" y="5476875"/>
          <p14:tracePt t="67224" x="3538538" y="5491163"/>
          <p14:tracePt t="67241" x="3481388" y="5500688"/>
          <p14:tracePt t="67258" x="3448050" y="5500688"/>
          <p14:tracePt t="67274" x="3424238" y="5481638"/>
          <p14:tracePt t="67291" x="3376613" y="5405438"/>
          <p14:tracePt t="67308" x="3328988" y="5248275"/>
          <p14:tracePt t="67324" x="3328988" y="5191125"/>
          <p14:tracePt t="67341" x="3328988" y="5138738"/>
          <p14:tracePt t="67358" x="3348038" y="5105400"/>
          <p14:tracePt t="67374" x="3376613" y="5095875"/>
          <p14:tracePt t="67391" x="3419475" y="5086350"/>
          <p14:tracePt t="67408" x="3471863" y="5095875"/>
          <p14:tracePt t="67424" x="3538538" y="5133975"/>
          <p14:tracePt t="67441" x="3576638" y="5181600"/>
          <p14:tracePt t="67458" x="3605213" y="5257800"/>
          <p14:tracePt t="67474" x="3633788" y="5319713"/>
          <p14:tracePt t="67491" x="3648075" y="5391150"/>
          <p14:tracePt t="67508" x="3648075" y="5419725"/>
          <p14:tracePt t="67524" x="3648075" y="5438775"/>
          <p14:tracePt t="67541" x="3648075" y="5457825"/>
          <p14:tracePt t="67542" x="3648075" y="5467350"/>
          <p14:tracePt t="67558" x="3648075" y="5476875"/>
          <p14:tracePt t="67574" x="3643313" y="5486400"/>
          <p14:tracePt t="67591" x="3633788" y="5491163"/>
          <p14:tracePt t="67608" x="3624263" y="5500688"/>
          <p14:tracePt t="67624" x="3614738" y="5505450"/>
          <p14:tracePt t="67641" x="3600450" y="5514975"/>
          <p14:tracePt t="67658" x="3586163" y="5514975"/>
          <p14:tracePt t="67674" x="3567113" y="5514975"/>
          <p14:tracePt t="67691" x="3557588" y="5514975"/>
          <p14:tracePt t="67708" x="3533775" y="5514975"/>
          <p14:tracePt t="67724" x="3524250" y="5514975"/>
          <p14:tracePt t="67741" x="3505200" y="5514975"/>
          <p14:tracePt t="67758" x="3495675" y="5514975"/>
          <p14:tracePt t="67774" x="3490913" y="5514975"/>
          <p14:tracePt t="67791" x="3486150" y="5514975"/>
          <p14:tracePt t="67808" x="3481388" y="5514975"/>
          <p14:tracePt t="68357" x="3405188" y="5319713"/>
          <p14:tracePt t="68364" x="3281363" y="5019675"/>
          <p14:tracePt t="68375" x="3119438" y="4648200"/>
          <p14:tracePt t="68391" x="2876550" y="4005263"/>
          <p14:tracePt t="68408" x="2533650" y="2976563"/>
          <p14:tracePt t="68425" x="2419350" y="2547938"/>
          <p14:tracePt t="68441" x="2366963" y="2376488"/>
          <p14:tracePt t="68474" x="2305050" y="2076450"/>
          <p14:tracePt t="68508" x="2305050" y="1995488"/>
          <p14:tracePt t="68525" x="2305050" y="1976438"/>
          <p14:tracePt t="68541" x="2305050" y="1966913"/>
          <p14:tracePt t="68558" x="2305050" y="1962150"/>
          <p14:tracePt t="68574" x="2305050" y="1957388"/>
          <p14:tracePt t="68591" x="2305050" y="1947863"/>
          <p14:tracePt t="68608" x="2305050" y="1938338"/>
          <p14:tracePt t="68624" x="2305050" y="1933575"/>
          <p14:tracePt t="68641" x="2305050" y="1928813"/>
          <p14:tracePt t="68658" x="2305050" y="1909763"/>
          <p14:tracePt t="68674" x="2309813" y="1890713"/>
          <p14:tracePt t="68691" x="2314575" y="1866900"/>
          <p14:tracePt t="68708" x="2333625" y="1843088"/>
          <p14:tracePt t="68724" x="2357438" y="1833563"/>
          <p14:tracePt t="68741" x="2381250" y="1833563"/>
          <p14:tracePt t="68758" x="2414588" y="1847850"/>
          <p14:tracePt t="68774" x="2452688" y="1871663"/>
          <p14:tracePt t="68791" x="2466975" y="1885950"/>
          <p14:tracePt t="68808" x="2476500" y="1890713"/>
          <p14:tracePt t="68824" x="2481263" y="1895475"/>
          <p14:tracePt t="68841" x="2490788" y="1905000"/>
          <p14:tracePt t="68858" x="2495550" y="1905000"/>
          <p14:tracePt t="68973" x="2490788" y="1905000"/>
          <p14:tracePt t="68981" x="2486025" y="1905000"/>
          <p14:tracePt t="68991" x="2476500" y="1905000"/>
          <p14:tracePt t="69008" x="2452688" y="1919288"/>
          <p14:tracePt t="69024" x="2409825" y="1966913"/>
          <p14:tracePt t="69041" x="2376488" y="2024063"/>
          <p14:tracePt t="69058" x="2362200" y="2085975"/>
          <p14:tracePt t="69075" x="2362200" y="2124075"/>
          <p14:tracePt t="69091" x="2362200" y="2162175"/>
          <p14:tracePt t="69108" x="2381250" y="2185988"/>
          <p14:tracePt t="69125" x="2390775" y="2214563"/>
          <p14:tracePt t="69141" x="2428875" y="2266950"/>
          <p14:tracePt t="69158" x="2466975" y="2295525"/>
          <p14:tracePt t="69174" x="2524125" y="2347913"/>
          <p14:tracePt t="69191" x="2600325" y="2400300"/>
          <p14:tracePt t="69208" x="2728913" y="2466975"/>
          <p14:tracePt t="69224" x="2790825" y="2495550"/>
          <p14:tracePt t="69241" x="2847975" y="2519363"/>
          <p14:tracePt t="69258" x="2890838" y="2528888"/>
          <p14:tracePt t="69274" x="2976563" y="2538413"/>
          <p14:tracePt t="69291" x="3038475" y="2538413"/>
          <p14:tracePt t="69308" x="3114675" y="2509838"/>
          <p14:tracePt t="69324" x="3219450" y="2447925"/>
          <p14:tracePt t="69341" x="3257550" y="2409825"/>
          <p14:tracePt t="69358" x="3295650" y="2371725"/>
          <p14:tracePt t="69374" x="3319463" y="2333625"/>
          <p14:tracePt t="69391" x="3338513" y="2286000"/>
          <p14:tracePt t="69407" x="3338513" y="2247900"/>
          <p14:tracePt t="69424" x="3319463" y="2185988"/>
          <p14:tracePt t="69441" x="3276600" y="2119313"/>
          <p14:tracePt t="69457" x="3186113" y="2028825"/>
          <p14:tracePt t="69474" x="3086100" y="1976438"/>
          <p14:tracePt t="69491" x="2990850" y="1947863"/>
          <p14:tracePt t="69508" x="2881313" y="1933575"/>
          <p14:tracePt t="69524" x="2828925" y="1933575"/>
          <p14:tracePt t="69541" x="2786063" y="1938338"/>
          <p14:tracePt t="69558" x="2743200" y="1966913"/>
          <p14:tracePt t="69574" x="2690813" y="2024063"/>
          <p14:tracePt t="69591" x="2667000" y="2052638"/>
          <p14:tracePt t="69608" x="2652713" y="2062163"/>
          <p14:tracePt t="69624" x="2647950" y="2071688"/>
          <p14:tracePt t="69641" x="2643188" y="2081213"/>
          <p14:tracePt t="69845" x="2695575" y="2262188"/>
          <p14:tracePt t="69852" x="2771775" y="2452688"/>
          <p14:tracePt t="69860" x="2852738" y="2705100"/>
          <p14:tracePt t="69874" x="3019425" y="3190875"/>
          <p14:tracePt t="69891" x="3176588" y="3609975"/>
          <p14:tracePt t="69908" x="3319463" y="3890963"/>
          <p14:tracePt t="69925" x="3462338" y="4152900"/>
          <p14:tracePt t="69941" x="3614738" y="4548188"/>
          <p14:tracePt t="69958" x="3686175" y="4714875"/>
          <p14:tracePt t="69974" x="3748088" y="4876800"/>
          <p14:tracePt t="69991" x="3790950" y="4981575"/>
          <p14:tracePt t="70008" x="3814763" y="5048250"/>
          <p14:tracePt t="70024" x="3824288" y="5067300"/>
          <p14:tracePt t="70041" x="3829050" y="5091113"/>
          <p14:tracePt t="70058" x="3829050" y="5114925"/>
          <p14:tracePt t="70074" x="3829050" y="5119688"/>
          <p14:tracePt t="70278" x="3852863" y="5138738"/>
          <p14:tracePt t="70285" x="3881438" y="5162550"/>
          <p14:tracePt t="70293" x="3910013" y="5176838"/>
          <p14:tracePt t="70308" x="3976688" y="5219700"/>
          <p14:tracePt t="70324" x="4029075" y="5238750"/>
          <p14:tracePt t="70341" x="4076700" y="5267325"/>
          <p14:tracePt t="70358" x="4114800" y="5286375"/>
          <p14:tracePt t="70374" x="4138613" y="5295900"/>
          <p14:tracePt t="70391" x="4148138" y="5300663"/>
          <p14:tracePt t="70407" x="4152900" y="5305425"/>
          <p14:tracePt t="70424" x="4162425" y="5305425"/>
          <p14:tracePt t="70441" x="4171950" y="5305425"/>
          <p14:tracePt t="70740" x="4219575" y="5310188"/>
          <p14:tracePt t="70747" x="4286250" y="5319713"/>
          <p14:tracePt t="70757" x="4343400" y="5338763"/>
          <p14:tracePt t="70774" x="4438650" y="5343525"/>
          <p14:tracePt t="70791" x="4557713" y="5367338"/>
          <p14:tracePt t="70824" x="4643438" y="5376863"/>
          <p14:tracePt t="70857" x="4686300" y="5395913"/>
          <p14:tracePt t="70874" x="4695825" y="5395913"/>
          <p14:tracePt t="70891" x="4700588" y="5395913"/>
          <p14:tracePt t="70907" x="4705350" y="5395913"/>
          <p14:tracePt t="70924" x="4714875" y="5395913"/>
          <p14:tracePt t="70941" x="4724400" y="5395913"/>
          <p14:tracePt t="70957" x="4733925" y="5395913"/>
          <p14:tracePt t="70974" x="4748213" y="5395913"/>
          <p14:tracePt t="70991" x="4781550" y="5395913"/>
          <p14:tracePt t="71007" x="4800600" y="5395913"/>
          <p14:tracePt t="71024" x="4824413" y="5395913"/>
          <p14:tracePt t="71041" x="4852988" y="5395913"/>
          <p14:tracePt t="71057" x="4881563" y="5395913"/>
          <p14:tracePt t="71074" x="4905375" y="5395913"/>
          <p14:tracePt t="71091" x="4924425" y="5395913"/>
          <p14:tracePt t="71107" x="4948238" y="5395913"/>
          <p14:tracePt t="71124" x="4957763" y="5395913"/>
          <p14:tracePt t="71141" x="4967288" y="5395913"/>
          <p14:tracePt t="71157" x="4972050" y="5395913"/>
          <p14:tracePt t="71174" x="4976813" y="5395913"/>
          <p14:tracePt t="71191" x="4981575" y="5395913"/>
          <p14:tracePt t="71445" x="5010150" y="5395913"/>
          <p14:tracePt t="71452" x="5043488" y="5395913"/>
          <p14:tracePt t="71459" x="5067300" y="5395913"/>
          <p14:tracePt t="71474" x="5119688" y="5395913"/>
          <p14:tracePt t="71491" x="5167313" y="5395913"/>
          <p14:tracePt t="71507" x="5224463" y="5395913"/>
          <p14:tracePt t="71524" x="5286375" y="5395913"/>
          <p14:tracePt t="71541" x="5357813" y="5395913"/>
          <p14:tracePt t="71557" x="5400675" y="5395913"/>
          <p14:tracePt t="71574" x="5429250" y="5395913"/>
          <p14:tracePt t="71591" x="5462588" y="5395913"/>
          <p14:tracePt t="71607" x="5476875" y="5395913"/>
          <p14:tracePt t="71624" x="5491163" y="5395913"/>
          <p14:tracePt t="71641" x="5500688" y="5395913"/>
          <p14:tracePt t="71657" x="5510213" y="5395913"/>
          <p14:tracePt t="71674" x="5519738" y="5395913"/>
          <p14:tracePt t="71691" x="5534025" y="5395913"/>
          <p14:tracePt t="71707" x="5538788" y="5395913"/>
          <p14:tracePt t="71724" x="5548313" y="5395913"/>
          <p14:tracePt t="71741" x="5553075" y="5395913"/>
          <p14:tracePt t="71804" x="5548313" y="5395913"/>
          <p14:tracePt t="71811" x="5524500" y="5400675"/>
          <p14:tracePt t="71824" x="5467350" y="5410200"/>
          <p14:tracePt t="71841" x="5186363" y="5443538"/>
          <p14:tracePt t="71857" x="4929188" y="5462588"/>
          <p14:tracePt t="71874" x="4705350" y="5462588"/>
          <p14:tracePt t="71891" x="4529138" y="5457825"/>
          <p14:tracePt t="71907" x="4286250" y="5448300"/>
          <p14:tracePt t="71924" x="4195763" y="5448300"/>
          <p14:tracePt t="71941" x="4133850" y="5448300"/>
          <p14:tracePt t="71957" x="4067175" y="5443538"/>
          <p14:tracePt t="71974" x="4038600" y="5438775"/>
          <p14:tracePt t="71991" x="4000500" y="5434013"/>
          <p14:tracePt t="72007" x="3962400" y="5424488"/>
          <p14:tracePt t="72024" x="3905250" y="5424488"/>
          <p14:tracePt t="72041" x="3862388" y="5414963"/>
          <p14:tracePt t="72057" x="3800475" y="5414963"/>
          <p14:tracePt t="72074" x="3743325" y="5414963"/>
          <p14:tracePt t="72091" x="3657600" y="5405438"/>
          <p14:tracePt t="72107" x="3605213" y="5400675"/>
          <p14:tracePt t="72124" x="3562350" y="5400675"/>
          <p14:tracePt t="72141" x="3524250" y="5400675"/>
          <p14:tracePt t="72157" x="3509963" y="5400675"/>
          <p14:tracePt t="72174" x="3500438" y="5400675"/>
          <p14:tracePt t="72191" x="3495675" y="5400675"/>
          <p14:tracePt t="72207" x="3486150" y="5400675"/>
          <p14:tracePt t="72224" x="3481388" y="5400675"/>
          <p14:tracePt t="72240" x="3471863" y="5395913"/>
          <p14:tracePt t="72257" x="3457575" y="5391150"/>
          <p14:tracePt t="72274" x="3443288" y="5391150"/>
          <p14:tracePt t="72291" x="3433763" y="5391150"/>
          <p14:tracePt t="72971" x="3381375" y="5400675"/>
          <p14:tracePt t="72978" x="3290888" y="5414963"/>
          <p14:tracePt t="72991" x="3219450" y="5434013"/>
          <p14:tracePt t="73007" x="2909888" y="5462588"/>
          <p14:tracePt t="73024" x="2728913" y="5472113"/>
          <p14:tracePt t="73041" x="2619375" y="5467350"/>
          <p14:tracePt t="73044" x="2581275" y="5457825"/>
          <p14:tracePt t="73075" x="2447925" y="5443538"/>
          <p14:tracePt t="73107" x="2390775" y="5429250"/>
          <p14:tracePt t="73124" x="2362200" y="5419725"/>
          <p14:tracePt t="73141" x="2347913" y="5414963"/>
          <p14:tracePt t="73157" x="2338388" y="5410200"/>
          <p14:tracePt t="73174" x="2319338" y="5395913"/>
          <p14:tracePt t="73191" x="2295525" y="5376863"/>
          <p14:tracePt t="73207" x="2286000" y="5372100"/>
          <p14:tracePt t="73224" x="2281238" y="5362575"/>
          <p14:tracePt t="73241" x="2276475" y="5362575"/>
          <p14:tracePt t="73257" x="2276475" y="5353050"/>
          <p14:tracePt t="73274" x="2281238" y="5348288"/>
          <p14:tracePt t="73291" x="2286000" y="5343525"/>
          <p14:tracePt t="73308" x="2295525" y="5324475"/>
          <p14:tracePt t="73324" x="2309813" y="5314950"/>
          <p14:tracePt t="73341" x="2319338" y="5310188"/>
          <p14:tracePt t="73357" x="2343150" y="5305425"/>
          <p14:tracePt t="73374" x="2376488" y="5310188"/>
          <p14:tracePt t="73390" x="2386013" y="5324475"/>
          <p14:tracePt t="73407" x="2400300" y="5343525"/>
          <p14:tracePt t="73424" x="2405063" y="5353050"/>
          <p14:tracePt t="73440" x="2409825" y="5367338"/>
          <p14:tracePt t="73457" x="2409825" y="5372100"/>
          <p14:tracePt t="73474" x="2405063" y="5381625"/>
          <p14:tracePt t="73491" x="2381250" y="5395913"/>
          <p14:tracePt t="73507" x="2357438" y="5400675"/>
          <p14:tracePt t="73524" x="2338388" y="5400675"/>
          <p14:tracePt t="73541" x="2314575" y="5400675"/>
          <p14:tracePt t="73542" x="2309813" y="5400675"/>
          <p14:tracePt t="73557" x="2295525" y="5372100"/>
          <p14:tracePt t="73574" x="2281238" y="5300663"/>
          <p14:tracePt t="73591" x="2271713" y="5229225"/>
          <p14:tracePt t="73607" x="2271713" y="5195888"/>
          <p14:tracePt t="73624" x="2276475" y="5162550"/>
          <p14:tracePt t="73641" x="2295525" y="5143500"/>
          <p14:tracePt t="73657" x="2309813" y="5133975"/>
          <p14:tracePt t="73674" x="2343150" y="5129213"/>
          <p14:tracePt t="73691" x="2357438" y="5129213"/>
          <p14:tracePt t="73707" x="2366963" y="5129213"/>
          <p14:tracePt t="73724" x="2381250" y="5129213"/>
          <p14:tracePt t="73741" x="2405063" y="5176838"/>
          <p14:tracePt t="73757" x="2424113" y="5224463"/>
          <p14:tracePt t="73774" x="2428875" y="5272088"/>
          <p14:tracePt t="73790" x="2438400" y="5310188"/>
          <p14:tracePt t="73807" x="2433638" y="5343525"/>
          <p14:tracePt t="73824" x="2424113" y="5362575"/>
          <p14:tracePt t="73841" x="2405063" y="5386388"/>
          <p14:tracePt t="73858" x="2386013" y="5400675"/>
          <p14:tracePt t="73874" x="2376488" y="5419725"/>
          <p14:tracePt t="73890" x="2362200" y="5424488"/>
          <p14:tracePt t="73907" x="2338388" y="5429250"/>
          <p14:tracePt t="73924" x="2314575" y="5434013"/>
          <p14:tracePt t="73941" x="2305050" y="5434013"/>
          <p14:tracePt t="73957" x="2295525" y="5429250"/>
          <p14:tracePt t="73974" x="2286000" y="5414963"/>
          <p14:tracePt t="73990" x="2266950" y="5329238"/>
          <p14:tracePt t="74007" x="2266950" y="5281613"/>
          <p14:tracePt t="74024" x="2266950" y="5238750"/>
          <p14:tracePt t="74040" x="2271713" y="5210175"/>
          <p14:tracePt t="74057" x="2290763" y="5186363"/>
          <p14:tracePt t="74074" x="2309813" y="5176838"/>
          <p14:tracePt t="74090" x="2347913" y="5172075"/>
          <p14:tracePt t="74107" x="2395538" y="5172075"/>
          <p14:tracePt t="74124" x="2424113" y="5181600"/>
          <p14:tracePt t="74140" x="2438400" y="5186363"/>
          <p14:tracePt t="74157" x="2457450" y="5205413"/>
          <p14:tracePt t="74174" x="2476500" y="5253038"/>
          <p14:tracePt t="74191" x="2481263" y="5286375"/>
          <p14:tracePt t="74207" x="2481263" y="5314950"/>
          <p14:tracePt t="74224" x="2481263" y="5338763"/>
          <p14:tracePt t="74241" x="2471738" y="5362575"/>
          <p14:tracePt t="74257" x="2452688" y="5376863"/>
          <p14:tracePt t="74274" x="2438400" y="5381625"/>
          <p14:tracePt t="74291" x="2405063" y="5386388"/>
          <p14:tracePt t="74307" x="2386013" y="5386388"/>
          <p14:tracePt t="74324" x="2362200" y="5376863"/>
          <p14:tracePt t="74340" x="2338388" y="5353050"/>
          <p14:tracePt t="74357" x="2305050" y="5195888"/>
          <p14:tracePt t="74374" x="2305050" y="5114925"/>
          <p14:tracePt t="74390" x="2309813" y="5072063"/>
          <p14:tracePt t="74407" x="2328863" y="5038725"/>
          <p14:tracePt t="74424" x="2347913" y="5024438"/>
          <p14:tracePt t="74440" x="2366963" y="5014913"/>
          <p14:tracePt t="74457" x="2390775" y="5014913"/>
          <p14:tracePt t="74474" x="2409825" y="5029200"/>
          <p14:tracePt t="74490" x="2424113" y="5076825"/>
          <p14:tracePt t="74507" x="2438400" y="5138738"/>
          <p14:tracePt t="74524" x="2438400" y="5181600"/>
          <p14:tracePt t="74541" x="2428875" y="5229225"/>
          <p14:tracePt t="74557" x="2424113" y="5243513"/>
          <p14:tracePt t="74574" x="2424113" y="5253038"/>
          <p14:tracePt t="74591" x="2424113" y="5257800"/>
          <p14:tracePt t="74607" x="2424113" y="5262563"/>
          <p14:tracePt t="74908" x="2471738" y="5262563"/>
          <p14:tracePt t="74914" x="2552700" y="5253038"/>
          <p14:tracePt t="74924" x="2628900" y="5243513"/>
          <p14:tracePt t="74941" x="2743200" y="5229225"/>
          <p14:tracePt t="74958" x="2833688" y="5229225"/>
          <p14:tracePt t="74974" x="2971800" y="5229225"/>
          <p14:tracePt t="74991" x="3052763" y="5229225"/>
          <p14:tracePt t="75024" x="3138488" y="5248275"/>
          <p14:tracePt t="75057" x="3171825" y="5257800"/>
          <p14:tracePt t="75074" x="3176588" y="5257800"/>
          <p14:tracePt t="75127" x="3181350" y="5257800"/>
          <p14:tracePt t="75157" x="3186113" y="5257800"/>
          <p14:tracePt t="75171" x="3195638" y="5257800"/>
          <p14:tracePt t="75179" x="3200400" y="5262563"/>
          <p14:tracePt t="75190" x="3205163" y="5267325"/>
          <p14:tracePt t="75207" x="3252788" y="5310188"/>
          <p14:tracePt t="75224" x="3319463" y="5343525"/>
          <p14:tracePt t="75240" x="3409950" y="5391150"/>
          <p14:tracePt t="75257" x="3481388" y="5424488"/>
          <p14:tracePt t="75274" x="3595688" y="5457825"/>
          <p14:tracePt t="75290" x="3638550" y="5467350"/>
          <p14:tracePt t="75307" x="3671888" y="5467350"/>
          <p14:tracePt t="75324" x="3695700" y="5467350"/>
          <p14:tracePt t="75340" x="3719513" y="5457825"/>
          <p14:tracePt t="75357" x="3738563" y="5453063"/>
          <p14:tracePt t="75374" x="3743325" y="5448300"/>
          <p14:tracePt t="75390" x="3752850" y="5419725"/>
          <p14:tracePt t="75407" x="3752850" y="5376863"/>
          <p14:tracePt t="75424" x="3738563" y="5329238"/>
          <p14:tracePt t="75440" x="3719513" y="5291138"/>
          <p14:tracePt t="75457" x="3643313" y="5229225"/>
          <p14:tracePt t="75474" x="3552825" y="5181600"/>
          <p14:tracePt t="75490" x="3457575" y="5148263"/>
          <p14:tracePt t="75507" x="3371850" y="5119688"/>
          <p14:tracePt t="75524" x="3252788" y="5105400"/>
          <p14:tracePt t="75540" x="3186113" y="5105400"/>
          <p14:tracePt t="75557" x="3133725" y="5105400"/>
          <p14:tracePt t="75574" x="3067050" y="5124450"/>
          <p14:tracePt t="75590" x="3033713" y="5133975"/>
          <p14:tracePt t="75607" x="3019425" y="5148263"/>
          <p14:tracePt t="75624" x="3009900" y="5153025"/>
          <p14:tracePt t="75641" x="3005138" y="5176838"/>
          <p14:tracePt t="75657" x="3005138" y="5195888"/>
          <p14:tracePt t="75674" x="3009900" y="5205413"/>
          <p14:tracePt t="75690" x="3019425" y="5224463"/>
          <p14:tracePt t="75707" x="3052763" y="5233988"/>
          <p14:tracePt t="75724" x="3076575" y="5243513"/>
          <p14:tracePt t="75740" x="3086100" y="5243513"/>
          <p14:tracePt t="75758" x="3095625" y="5243513"/>
          <p14:tracePt t="75774" x="3105150" y="5243513"/>
          <p14:tracePt t="75790" x="3109913" y="5243513"/>
          <p14:tracePt t="75839" x="3114675" y="5243513"/>
          <p14:tracePt t="76081" x="3081338" y="5253038"/>
          <p14:tracePt t="76088" x="3033713" y="5253038"/>
          <p14:tracePt t="76096" x="2990850" y="5257800"/>
          <p14:tracePt t="76107" x="2962275" y="5267325"/>
          <p14:tracePt t="76124" x="2914650" y="5272088"/>
          <p14:tracePt t="76140" x="2871788" y="5276850"/>
          <p14:tracePt t="76157" x="2852738" y="5281613"/>
          <p14:tracePt t="76174" x="2833688" y="5281613"/>
          <p14:tracePt t="76190" x="2824163" y="5281613"/>
          <p14:tracePt t="76207" x="2814638" y="5281613"/>
          <p14:tracePt t="76224" x="2809875" y="5281613"/>
          <p14:tracePt t="76240" x="2805113" y="5281613"/>
          <p14:tracePt t="76257" x="2786063" y="5286375"/>
          <p14:tracePt t="76274" x="2757488" y="5295900"/>
          <p14:tracePt t="76291" x="2728913" y="5300663"/>
          <p14:tracePt t="76307" x="2695575" y="5305425"/>
          <p14:tracePt t="76324" x="2643188" y="5305425"/>
          <p14:tracePt t="76340" x="2614613" y="5305425"/>
          <p14:tracePt t="76357" x="2590800" y="5305425"/>
          <p14:tracePt t="76374" x="2566988" y="5305425"/>
          <p14:tracePt t="76390" x="2557463" y="5305425"/>
          <p14:tracePt t="76407" x="2543175" y="5305425"/>
          <p14:tracePt t="76424" x="2528888" y="5305425"/>
          <p14:tracePt t="76440" x="2505075" y="5305425"/>
          <p14:tracePt t="76457" x="2495550" y="5305425"/>
          <p14:tracePt t="76474" x="2476500" y="5305425"/>
          <p14:tracePt t="76491" x="2452688" y="5310188"/>
          <p14:tracePt t="76507" x="2428875" y="5310188"/>
          <p14:tracePt t="76524" x="2414588" y="5310188"/>
          <p14:tracePt t="76540" x="2405063" y="5310188"/>
          <p14:tracePt t="76557" x="2395538" y="5310188"/>
          <p14:tracePt t="76574" x="2386013" y="5310188"/>
          <p14:tracePt t="76607" x="2381250" y="5310188"/>
          <p14:tracePt t="76624" x="2376488" y="5310188"/>
          <p14:tracePt t="77299" x="2381250" y="5310188"/>
          <p14:tracePt t="77306" x="2390775" y="5310188"/>
          <p14:tracePt t="77314" x="2395538" y="5310188"/>
          <p14:tracePt t="77324" x="2400300" y="5310188"/>
          <p14:tracePt t="77340" x="2405063" y="5310188"/>
          <p14:tracePt t="77357" x="2414588" y="5310188"/>
          <p14:tracePt t="77390" x="2428875" y="5310188"/>
          <p14:tracePt t="77423" x="2452688" y="5310188"/>
          <p14:tracePt t="77440" x="2466975" y="5310188"/>
          <p14:tracePt t="77457" x="2471738" y="5310188"/>
          <p14:tracePt t="77474" x="2481263" y="5310188"/>
          <p14:tracePt t="77490" x="2486025" y="5310188"/>
          <p14:tracePt t="77995" x="2486025" y="5314950"/>
          <p14:tracePt t="78002" x="2486025" y="5319713"/>
          <p14:tracePt t="78897" x="2476500" y="5324475"/>
          <p14:tracePt t="78904" x="2452688" y="5324475"/>
          <p14:tracePt t="78912" x="2438400" y="5334000"/>
          <p14:tracePt t="78924" x="2424113" y="5334000"/>
          <p14:tracePt t="78940" x="2395538" y="5334000"/>
          <p14:tracePt t="78973" x="2309813" y="5334000"/>
          <p14:tracePt t="79007" x="2252663" y="5329238"/>
          <p14:tracePt t="79023" x="2233613" y="5329238"/>
          <p14:tracePt t="79040" x="2228850" y="5324475"/>
          <p14:tracePt t="79059" x="2214563" y="5324475"/>
          <p14:tracePt t="79073" x="2205038" y="5324475"/>
          <p14:tracePt t="79090" x="2185988" y="5319713"/>
          <p14:tracePt t="79107" x="2162175" y="5314950"/>
          <p14:tracePt t="79123" x="2147888" y="5314950"/>
          <p14:tracePt t="79140" x="2124075" y="5314950"/>
          <p14:tracePt t="79157" x="2100263" y="5314950"/>
          <p14:tracePt t="79173" x="2081213" y="5314950"/>
          <p14:tracePt t="79190" x="2047875" y="5314950"/>
          <p14:tracePt t="79207" x="2028825" y="5314950"/>
          <p14:tracePt t="79223" x="1990725" y="5314950"/>
          <p14:tracePt t="79240" x="1957388" y="5314950"/>
          <p14:tracePt t="79257" x="1881188" y="5329238"/>
          <p14:tracePt t="79274" x="1824038" y="5348288"/>
          <p14:tracePt t="79290" x="1781175" y="5362575"/>
          <p14:tracePt t="79307" x="1738313" y="5381625"/>
          <p14:tracePt t="79323" x="1662113" y="5400675"/>
          <p14:tracePt t="79340" x="1624013" y="5400675"/>
          <p14:tracePt t="79357" x="1590675" y="5400675"/>
          <p14:tracePt t="79374" x="1543050" y="5395913"/>
          <p14:tracePt t="79390" x="1519238" y="5386388"/>
          <p14:tracePt t="79407" x="1509713" y="5376863"/>
          <p14:tracePt t="79423" x="1495425" y="5362575"/>
          <p14:tracePt t="79440" x="1476375" y="5329238"/>
          <p14:tracePt t="79457" x="1466850" y="5305425"/>
          <p14:tracePt t="79473" x="1466850" y="5286375"/>
          <p14:tracePt t="79490" x="1471613" y="5262563"/>
          <p14:tracePt t="79507" x="1495425" y="5229225"/>
          <p14:tracePt t="79523" x="1528763" y="5200650"/>
          <p14:tracePt t="79540" x="1576388" y="5172075"/>
          <p14:tracePt t="79557" x="1638300" y="5138738"/>
          <p14:tracePt t="79573" x="1676400" y="5119688"/>
          <p14:tracePt t="79590" x="1709738" y="5114925"/>
          <p14:tracePt t="79607" x="1738313" y="5110163"/>
          <p14:tracePt t="79623" x="1776413" y="5110163"/>
          <p14:tracePt t="79640" x="1800225" y="5110163"/>
          <p14:tracePt t="79657" x="1824038" y="5119688"/>
          <p14:tracePt t="79673" x="1838325" y="5124450"/>
          <p14:tracePt t="79690" x="1857375" y="5133975"/>
          <p14:tracePt t="79707" x="1862138" y="5143500"/>
          <p14:tracePt t="79723" x="1871663" y="5157788"/>
          <p14:tracePt t="79740" x="1876425" y="5176838"/>
          <p14:tracePt t="79757" x="1876425" y="5191125"/>
          <p14:tracePt t="79773" x="1876425" y="5210175"/>
          <p14:tracePt t="79790" x="1862138" y="5233988"/>
          <p14:tracePt t="79807" x="1819275" y="5272088"/>
          <p14:tracePt t="79823" x="1781175" y="5295900"/>
          <p14:tracePt t="79840" x="1743075" y="5310188"/>
          <p14:tracePt t="79857" x="1714500" y="5310188"/>
          <p14:tracePt t="79873" x="1676400" y="5310188"/>
          <p14:tracePt t="79890" x="1652588" y="5300663"/>
          <p14:tracePt t="79907" x="1643063" y="5286375"/>
          <p14:tracePt t="79924" x="1628775" y="5272088"/>
          <p14:tracePt t="79940" x="1624013" y="5257800"/>
          <p14:tracePt t="79957" x="1614488" y="5243513"/>
          <p14:tracePt t="79973" x="1614488" y="5229225"/>
          <p14:tracePt t="79990" x="1619250" y="5195888"/>
          <p14:tracePt t="80007" x="1633538" y="5162550"/>
          <p14:tracePt t="80023" x="1662113" y="5129213"/>
          <p14:tracePt t="80040" x="1709738" y="5095875"/>
          <p14:tracePt t="80057" x="1838325" y="5081588"/>
          <p14:tracePt t="80073" x="1943100" y="5091113"/>
          <p14:tracePt t="80090" x="2014538" y="5105400"/>
          <p14:tracePt t="80107" x="2085975" y="5129213"/>
          <p14:tracePt t="80123" x="2162175" y="5143500"/>
          <p14:tracePt t="80140" x="2195513" y="5148263"/>
          <p14:tracePt t="80157" x="2214563" y="5157788"/>
          <p14:tracePt t="80173" x="2247900" y="5172075"/>
          <p14:tracePt t="80190" x="2271713" y="5176838"/>
          <p14:tracePt t="80207" x="2295525" y="5181600"/>
          <p14:tracePt t="80223" x="2314575" y="5191125"/>
          <p14:tracePt t="80240" x="2357438" y="5191125"/>
          <p14:tracePt t="80257" x="2386013" y="5200650"/>
          <p14:tracePt t="80274" x="2405063" y="5200650"/>
          <p14:tracePt t="80290" x="2428875" y="5200650"/>
          <p14:tracePt t="80307" x="2447925" y="5200650"/>
          <p14:tracePt t="80323" x="2452688" y="5200650"/>
          <p14:tracePt t="80340" x="2462213" y="5200650"/>
          <p14:tracePt t="80357" x="2471738" y="5200650"/>
          <p14:tracePt t="80373" x="2471738" y="5205413"/>
          <p14:tracePt t="80390" x="2471738" y="5214938"/>
          <p14:tracePt t="80407" x="2471738" y="5219700"/>
          <p14:tracePt t="80423" x="2471738" y="5243513"/>
          <p14:tracePt t="80440" x="2462213" y="5267325"/>
          <p14:tracePt t="80457" x="2452688" y="5276850"/>
          <p14:tracePt t="80474" x="2443163" y="5286375"/>
          <p14:tracePt t="80490" x="2424113" y="5295900"/>
          <p14:tracePt t="80507" x="2409825" y="5295900"/>
          <p14:tracePt t="80523" x="2395538" y="5291138"/>
          <p14:tracePt t="80541" x="2371725" y="5262563"/>
          <p14:tracePt t="80557" x="2362200" y="5233988"/>
          <p14:tracePt t="80574" x="2362200" y="5195888"/>
          <p14:tracePt t="80593" x="2371725" y="5110163"/>
          <p14:tracePt t="80607" x="2381250" y="5076825"/>
          <p14:tracePt t="80623" x="2400300" y="5057775"/>
          <p14:tracePt t="80640" x="2414588" y="5048250"/>
          <p14:tracePt t="80657" x="2428875" y="5048250"/>
          <p14:tracePt t="80673" x="2447925" y="5057775"/>
          <p14:tracePt t="80690" x="2466975" y="5072063"/>
          <p14:tracePt t="80707" x="2476500" y="5100638"/>
          <p14:tracePt t="80723" x="2495550" y="5148263"/>
          <p14:tracePt t="80740" x="2495550" y="5176838"/>
          <p14:tracePt t="80757" x="2495550" y="5200650"/>
          <p14:tracePt t="80774" x="2495550" y="5210175"/>
          <p14:tracePt t="80790" x="2495550" y="5224463"/>
          <p14:tracePt t="80807" x="2495550" y="5229225"/>
          <p14:tracePt t="80824" x="2495550" y="5233988"/>
          <p14:tracePt t="80908" x="2495550" y="5238750"/>
          <p14:tracePt t="80974" x="2495550" y="5243513"/>
          <p14:tracePt t="80981" x="2495550" y="5248275"/>
          <p14:tracePt t="80990" x="2495550" y="5253038"/>
          <p14:tracePt t="81008" x="2495550" y="5267325"/>
          <p14:tracePt t="81024" x="2486025" y="5286375"/>
          <p14:tracePt t="81040" x="2471738" y="5324475"/>
          <p14:tracePt t="81057" x="2466975" y="5348288"/>
          <p14:tracePt t="81073" x="2462213" y="5367338"/>
          <p14:tracePt t="81090" x="2452688" y="5381625"/>
          <p14:tracePt t="81107" x="2443163" y="5391150"/>
          <p14:tracePt t="81123" x="2443163" y="5395913"/>
          <p14:tracePt t="81140" x="2443163" y="5400675"/>
          <p14:tracePt t="81157" x="2443163" y="5410200"/>
          <p14:tracePt t="81173" x="2433638" y="5410200"/>
          <p14:tracePt t="81190" x="2424113" y="5419725"/>
          <p14:tracePt t="81207" x="2409825" y="5429250"/>
          <p14:tracePt t="81223" x="2366963" y="5438775"/>
          <p14:tracePt t="81240" x="2347913" y="5443538"/>
          <p14:tracePt t="81257" x="2324100" y="5443538"/>
          <p14:tracePt t="81274" x="2305050" y="5443538"/>
          <p14:tracePt t="81290" x="2295525" y="5443538"/>
          <p14:tracePt t="81307" x="2290763" y="5443538"/>
          <p14:tracePt t="81323" x="2286000" y="5443538"/>
          <p14:tracePt t="81340" x="2276475" y="5443538"/>
          <p14:tracePt t="81759" x="2281238" y="5443538"/>
          <p14:tracePt t="81765" x="2281238" y="5438775"/>
          <p14:tracePt t="81773" x="2286000" y="5438775"/>
          <p14:tracePt t="81790" x="2290763" y="5438775"/>
          <p14:tracePt t="81807" x="2300288" y="5429250"/>
          <p14:tracePt t="81840" x="2309813" y="5424488"/>
          <p14:tracePt t="82925" x="2314575" y="5419725"/>
          <p14:tracePt t="82932" x="2319338" y="5414963"/>
          <p14:tracePt t="82940" x="2328863" y="5405438"/>
          <p14:tracePt t="82958" x="2343150" y="5391150"/>
          <p14:tracePt t="82973" x="2366963" y="5367338"/>
          <p14:tracePt t="82990" x="2395538" y="5329238"/>
          <p14:tracePt t="83023" x="2424113" y="5295900"/>
          <p14:tracePt t="83057" x="2438400" y="5276850"/>
          <p14:tracePt t="83073" x="2438400" y="5272088"/>
          <p14:tracePt t="83090" x="2438400" y="5267325"/>
          <p14:tracePt t="83189" x="2447925" y="5267325"/>
          <p14:tracePt t="83511" x="2443163" y="5272088"/>
          <p14:tracePt t="83519" x="2433638" y="5286375"/>
          <p14:tracePt t="83526" x="2428875" y="5286375"/>
          <p14:tracePt t="83541" x="2414588" y="5295900"/>
          <p14:tracePt t="83557" x="2405063" y="5300663"/>
          <p14:tracePt t="83590" x="2381250" y="5314950"/>
          <p14:tracePt t="83623" x="2343150" y="5329238"/>
          <p14:tracePt t="83640" x="2328863" y="5334000"/>
          <p14:tracePt t="83657" x="2314575" y="5343525"/>
          <p14:tracePt t="83673" x="2290763" y="5343525"/>
          <p14:tracePt t="83690" x="2266950" y="5343525"/>
          <p14:tracePt t="83706" x="2252663" y="5343525"/>
          <p14:tracePt t="83724" x="2233613" y="5324475"/>
          <p14:tracePt t="83740" x="2209800" y="5295900"/>
          <p14:tracePt t="83756" x="2190750" y="5253038"/>
          <p14:tracePt t="83773" x="2171700" y="5219700"/>
          <p14:tracePt t="83790" x="2157413" y="5181600"/>
          <p14:tracePt t="83807" x="2152650" y="5157788"/>
          <p14:tracePt t="83823" x="2152650" y="5138738"/>
          <p14:tracePt t="83840" x="2152650" y="5114925"/>
          <p14:tracePt t="83857" x="2157413" y="5095875"/>
          <p14:tracePt t="83873" x="2166938" y="5081588"/>
          <p14:tracePt t="83890" x="2171700" y="5072063"/>
          <p14:tracePt t="83907" x="2176463" y="5067300"/>
          <p14:tracePt t="83923" x="2190750" y="5053013"/>
          <p14:tracePt t="83940" x="2214563" y="5048250"/>
          <p14:tracePt t="83956" x="2243138" y="5033963"/>
          <p14:tracePt t="83973" x="2290763" y="5033963"/>
          <p14:tracePt t="83990" x="2314575" y="5043488"/>
          <p14:tracePt t="84006" x="2324100" y="5048250"/>
          <p14:tracePt t="84023" x="2333625" y="5053013"/>
          <p14:tracePt t="84040" x="2343150" y="5062538"/>
          <p14:tracePt t="84056" x="2352675" y="5072063"/>
          <p14:tracePt t="84073" x="2357438" y="5076825"/>
          <p14:tracePt t="84090" x="2366963" y="5100638"/>
          <p14:tracePt t="84106" x="2371725" y="5124450"/>
          <p14:tracePt t="84123" x="2371725" y="5167313"/>
          <p14:tracePt t="84140" x="2371725" y="5200650"/>
          <p14:tracePt t="84157" x="2371725" y="5229225"/>
          <p14:tracePt t="84173" x="2371725" y="5238750"/>
          <p14:tracePt t="84190" x="2371725" y="5248275"/>
          <p14:tracePt t="84223" x="2371725" y="5257800"/>
          <p14:tracePt t="84240" x="2371725" y="5262563"/>
          <p14:tracePt t="84256" x="2371725" y="5267325"/>
          <p14:tracePt t="84273" x="2366963" y="5276850"/>
          <p14:tracePt t="84290" x="2357438" y="5291138"/>
          <p14:tracePt t="84306" x="2347913" y="5295900"/>
          <p14:tracePt t="84323" x="2343150" y="5305425"/>
          <p14:tracePt t="84340" x="2333625" y="5314950"/>
          <p14:tracePt t="84373" x="2328863" y="5314950"/>
          <p14:tracePt t="84399" x="2324100" y="5314950"/>
          <p14:tracePt t="84406" x="2319338" y="5319713"/>
          <p14:tracePt t="84423" x="2314575" y="5324475"/>
          <p14:tracePt t="84440" x="2309813" y="5324475"/>
          <p14:tracePt t="84457" x="2300288" y="5324475"/>
          <p14:tracePt t="84473" x="2290763" y="5324475"/>
          <p14:tracePt t="84490" x="2281238" y="5324475"/>
          <p14:tracePt t="84506" x="2266950" y="5310188"/>
          <p14:tracePt t="84523" x="2233613" y="5243513"/>
          <p14:tracePt t="84540" x="2214563" y="5205413"/>
          <p14:tracePt t="84556" x="2195513" y="5176838"/>
          <p14:tracePt t="84573" x="2190750" y="5153025"/>
          <p14:tracePt t="84590" x="2185988" y="5119688"/>
          <p14:tracePt t="84606" x="2185988" y="5105400"/>
          <p14:tracePt t="84623" x="2185988" y="5100638"/>
          <p14:tracePt t="84640" x="2185988" y="5095875"/>
          <p14:tracePt t="84656" x="2185988" y="5086350"/>
          <p14:tracePt t="84673" x="2185988" y="5076825"/>
          <p14:tracePt t="84690" x="2190750" y="5072063"/>
          <p14:tracePt t="84707" x="2200275" y="5062538"/>
          <p14:tracePt t="84723" x="2205038" y="5057775"/>
          <p14:tracePt t="84740" x="2209800" y="5048250"/>
          <p14:tracePt t="84756" x="2219325" y="5043488"/>
          <p14:tracePt t="84773" x="2228850" y="5043488"/>
          <p14:tracePt t="84790" x="2233613" y="5043488"/>
          <p14:tracePt t="84806" x="2247900" y="5043488"/>
          <p14:tracePt t="84823" x="2257425" y="5048250"/>
          <p14:tracePt t="84840" x="2276475" y="5057775"/>
          <p14:tracePt t="84856" x="2286000" y="5062538"/>
          <p14:tracePt t="84873" x="2295525" y="5072063"/>
          <p14:tracePt t="84890" x="2305050" y="5081588"/>
          <p14:tracePt t="84907" x="2324100" y="5105400"/>
          <p14:tracePt t="84923" x="2333625" y="5143500"/>
          <p14:tracePt t="84940" x="2347913" y="5176838"/>
          <p14:tracePt t="84957" x="2357438" y="5200650"/>
          <p14:tracePt t="84973" x="2362200" y="5210175"/>
          <p14:tracePt t="84990" x="2362200" y="5219700"/>
          <p14:tracePt t="85006" x="2362200" y="5224463"/>
          <p14:tracePt t="85023" x="2366963" y="5229225"/>
          <p14:tracePt t="85040" x="2371725" y="5238750"/>
          <p14:tracePt t="85057" x="2371725" y="5253038"/>
          <p14:tracePt t="85073" x="2371725" y="5267325"/>
          <p14:tracePt t="85090" x="2371725" y="5276850"/>
          <p14:tracePt t="85106" x="2371725" y="5281613"/>
          <p14:tracePt t="85123" x="2371725" y="5286375"/>
          <p14:tracePt t="85140" x="2371725" y="5295900"/>
          <p14:tracePt t="85156" x="2371725" y="5305425"/>
          <p14:tracePt t="85173" x="2371725" y="5310188"/>
          <p14:tracePt t="85190" x="2371725" y="5314950"/>
          <p14:tracePt t="85206" x="2371725" y="5324475"/>
          <p14:tracePt t="85223" x="2371725" y="5334000"/>
          <p14:tracePt t="85294" x="2371725" y="5338763"/>
          <p14:tracePt t="85309" x="2371725" y="5343525"/>
          <p14:tracePt t="85339" x="2371725" y="5348288"/>
          <p14:tracePt t="85346" x="2366963" y="5353050"/>
          <p14:tracePt t="85360" x="2362200" y="5357813"/>
          <p14:tracePt t="85373" x="2357438" y="5357813"/>
          <p14:tracePt t="85390" x="2347913" y="5367338"/>
          <p14:tracePt t="86152" x="2352675" y="5362575"/>
          <p14:tracePt t="86167" x="2357438" y="5362575"/>
          <p14:tracePt t="86175" x="2362200" y="5362575"/>
          <p14:tracePt t="86189" x="2366963" y="5362575"/>
          <p14:tracePt t="86206" x="2371725" y="5362575"/>
          <p14:tracePt t="86223" x="2381250" y="5362575"/>
          <p14:tracePt t="86240" x="2390775" y="5362575"/>
          <p14:tracePt t="86273" x="2419350" y="5362575"/>
          <p14:tracePt t="86306" x="2447925" y="5362575"/>
          <p14:tracePt t="86323" x="2457450" y="5362575"/>
          <p14:tracePt t="86340" x="2462213" y="5362575"/>
          <p14:tracePt t="86357" x="2471738" y="5362575"/>
          <p14:tracePt t="86373" x="2476500" y="5362575"/>
          <p14:tracePt t="86482" x="2471738" y="5362575"/>
          <p14:tracePt t="86489" x="2471738" y="5367338"/>
          <p14:tracePt t="86497" x="2466975" y="5367338"/>
          <p14:tracePt t="86506" x="2462213" y="5372100"/>
          <p14:tracePt t="86523" x="2447925" y="5376863"/>
          <p14:tracePt t="86540" x="2433638" y="5381625"/>
          <p14:tracePt t="86542" x="2428875" y="5381625"/>
          <p14:tracePt t="86556" x="2414588" y="5381625"/>
          <p14:tracePt t="86573" x="2409825" y="5381625"/>
          <p14:tracePt t="86590" x="2405063" y="5381625"/>
          <p14:tracePt t="86606" x="2395538" y="5381625"/>
          <p14:tracePt t="86623" x="2390775" y="5381625"/>
          <p14:tracePt t="86640" x="2386013" y="5381625"/>
          <p14:tracePt t="86694" x="2381250" y="5381625"/>
          <p14:tracePt t="86702" x="2376488" y="5381625"/>
          <p14:tracePt t="86709" x="2371725" y="5376863"/>
          <p14:tracePt t="86723" x="2366963" y="5372100"/>
          <p14:tracePt t="86739" x="2338388" y="5353050"/>
          <p14:tracePt t="86756" x="2314575" y="5314950"/>
          <p14:tracePt t="86773" x="2290763" y="5272088"/>
          <p14:tracePt t="86790" x="2262188" y="5205413"/>
          <p14:tracePt t="86806" x="2252663" y="5176838"/>
          <p14:tracePt t="86823" x="2238375" y="5153025"/>
          <p14:tracePt t="86840" x="2238375" y="5124450"/>
          <p14:tracePt t="86856" x="2247900" y="5091113"/>
          <p14:tracePt t="86873" x="2252663" y="5062538"/>
          <p14:tracePt t="86889" x="2271713" y="5033963"/>
          <p14:tracePt t="86906" x="2281238" y="5010150"/>
          <p14:tracePt t="86923" x="2305050" y="4981575"/>
          <p14:tracePt t="86939" x="2314575" y="4967288"/>
          <p14:tracePt t="86956" x="2319338" y="4962525"/>
          <p14:tracePt t="86973" x="2338388" y="4953000"/>
          <p14:tracePt t="86989" x="2347913" y="4953000"/>
          <p14:tracePt t="87006" x="2357438" y="4953000"/>
          <p14:tracePt t="87023" x="2362200" y="4953000"/>
          <p14:tracePt t="87039" x="2366963" y="4953000"/>
          <p14:tracePt t="87056" x="2376488" y="4957763"/>
          <p14:tracePt t="87073" x="2381250" y="4967288"/>
          <p14:tracePt t="87089" x="2386013" y="4976813"/>
          <p14:tracePt t="87106" x="2395538" y="4995863"/>
          <p14:tracePt t="87123" x="2405063" y="5010150"/>
          <p14:tracePt t="87139" x="2409825" y="5014913"/>
          <p14:tracePt t="87156" x="2414588" y="5024438"/>
          <p14:tracePt t="87173" x="2424113" y="5033963"/>
          <p14:tracePt t="87189" x="2428875" y="5043488"/>
          <p14:tracePt t="87206" x="2438400" y="5057775"/>
          <p14:tracePt t="87223" x="2457450" y="5086350"/>
          <p14:tracePt t="87239" x="2462213" y="5095875"/>
          <p14:tracePt t="87256" x="2466975" y="5105400"/>
          <p14:tracePt t="87273" x="2476500" y="5114925"/>
          <p14:tracePt t="87289" x="2481263" y="5124450"/>
          <p14:tracePt t="87306" x="2486025" y="5133975"/>
          <p14:tracePt t="87323" x="2490788" y="5157788"/>
          <p14:tracePt t="87339" x="2490788" y="5186363"/>
          <p14:tracePt t="87356" x="2490788" y="5210175"/>
          <p14:tracePt t="87373" x="2490788" y="5219700"/>
          <p14:tracePt t="87389" x="2490788" y="5233988"/>
          <p14:tracePt t="87406" x="2490788" y="5253038"/>
          <p14:tracePt t="87423" x="2490788" y="5267325"/>
          <p14:tracePt t="87439" x="2486025" y="5276850"/>
          <p14:tracePt t="87456" x="2481263" y="5286375"/>
          <p14:tracePt t="87473" x="2471738" y="5300663"/>
          <p14:tracePt t="87489" x="2462213" y="5310188"/>
          <p14:tracePt t="87506" x="2457450" y="5319713"/>
          <p14:tracePt t="87523" x="2447925" y="5343525"/>
          <p14:tracePt t="87539" x="2443163" y="5353050"/>
          <p14:tracePt t="87556" x="2433638" y="5357813"/>
          <p14:tracePt t="87573" x="2428875" y="5362575"/>
          <p14:tracePt t="87589" x="2414588" y="5372100"/>
          <p14:tracePt t="87606" x="2405063" y="5381625"/>
          <p14:tracePt t="87623" x="2390775" y="5381625"/>
          <p14:tracePt t="87639" x="2376488" y="5381625"/>
          <p14:tracePt t="87656" x="2352675" y="5381625"/>
          <p14:tracePt t="87673" x="2333625" y="5381625"/>
          <p14:tracePt t="87689" x="2324100" y="5376863"/>
          <p14:tracePt t="87706" x="2300288" y="5362575"/>
          <p14:tracePt t="87723" x="2286000" y="5343525"/>
          <p14:tracePt t="87739" x="2276475" y="5329238"/>
          <p14:tracePt t="87756" x="2257425" y="5291138"/>
          <p14:tracePt t="87773" x="2247900" y="5224463"/>
          <p14:tracePt t="87789" x="2247900" y="5167313"/>
          <p14:tracePt t="87806" x="2247900" y="5129213"/>
          <p14:tracePt t="87823" x="2247900" y="5100638"/>
          <p14:tracePt t="87839" x="2257425" y="5067300"/>
          <p14:tracePt t="87856" x="2266950" y="5048250"/>
          <p14:tracePt t="87873" x="2271713" y="5033963"/>
          <p14:tracePt t="87889" x="2290763" y="5019675"/>
          <p14:tracePt t="87906" x="2300288" y="5014913"/>
          <p14:tracePt t="87923" x="2314575" y="5010150"/>
          <p14:tracePt t="87939" x="2324100" y="5005388"/>
          <p14:tracePt t="87956" x="2343150" y="5005388"/>
          <p14:tracePt t="87973" x="2352675" y="5005388"/>
          <p14:tracePt t="87989" x="2362200" y="5010150"/>
          <p14:tracePt t="88006" x="2366963" y="5014913"/>
          <p14:tracePt t="88023" x="2381250" y="5043488"/>
          <p14:tracePt t="88039" x="2395538" y="5072063"/>
          <p14:tracePt t="88056" x="2400300" y="5091113"/>
          <p14:tracePt t="88073" x="2409825" y="5138738"/>
          <p14:tracePt t="88089" x="2409825" y="5157788"/>
          <p14:tracePt t="88106" x="2409825" y="5172075"/>
          <p14:tracePt t="88123" x="2409825" y="5186363"/>
          <p14:tracePt t="88139" x="2409825" y="5210175"/>
          <p14:tracePt t="88156" x="2409825" y="5233988"/>
          <p14:tracePt t="88173" x="2409825" y="5243513"/>
          <p14:tracePt t="88189" x="2409825" y="5257800"/>
          <p14:tracePt t="88206" x="2409825" y="5272088"/>
          <p14:tracePt t="88223" x="2409825" y="5276850"/>
          <p14:tracePt t="88239" x="2409825" y="5281613"/>
          <p14:tracePt t="88256" x="2409825" y="5295900"/>
          <p14:tracePt t="88273" x="2409825" y="5310188"/>
          <p14:tracePt t="88289" x="2409825" y="5314950"/>
          <p14:tracePt t="88306" x="2409825" y="5324475"/>
          <p14:tracePt t="88323" x="2409825" y="5334000"/>
          <p14:tracePt t="88356" x="2409825" y="5338763"/>
          <p14:tracePt t="88411" x="2409825" y="5343525"/>
          <p14:tracePt t="88425" x="2409825" y="5348288"/>
          <p14:tracePt t="88433" x="2409825" y="5353050"/>
          <p14:tracePt t="88448" x="2405063" y="5357813"/>
          <p14:tracePt t="88456" x="2400300" y="5362575"/>
          <p14:tracePt t="88473" x="2395538" y="5367338"/>
          <p14:tracePt t="88489" x="2390775" y="5372100"/>
          <p14:tracePt t="88506" x="2381250" y="5381625"/>
          <p14:tracePt t="88523" x="2376488" y="5381625"/>
          <p14:tracePt t="88539" x="2371725" y="5381625"/>
          <p14:tracePt t="88575" x="2366963" y="5381625"/>
          <p14:tracePt t="88597" x="2362200" y="5381625"/>
          <p14:tracePt t="88612" x="2357438" y="5381625"/>
          <p14:tracePt t="88623" x="2347913" y="5376863"/>
          <p14:tracePt t="88639" x="2343150" y="5367338"/>
          <p14:tracePt t="88656" x="2324100" y="5357813"/>
          <p14:tracePt t="88673" x="2314575" y="5334000"/>
          <p14:tracePt t="88690" x="2290763" y="5286375"/>
          <p14:tracePt t="88706" x="2276475" y="5257800"/>
          <p14:tracePt t="88723" x="2271713" y="5224463"/>
          <p14:tracePt t="88739" x="2266950" y="5195888"/>
          <p14:tracePt t="88756" x="2266950" y="5143500"/>
          <p14:tracePt t="88773" x="2266950" y="5114925"/>
          <p14:tracePt t="88789" x="2266950" y="5095875"/>
          <p14:tracePt t="88806" x="2281238" y="5072063"/>
          <p14:tracePt t="88823" x="2290763" y="5053013"/>
          <p14:tracePt t="88839" x="2295525" y="5043488"/>
          <p14:tracePt t="88856" x="2300288" y="5038725"/>
          <p14:tracePt t="88873" x="2319338" y="5029200"/>
          <p14:tracePt t="88889" x="2333625" y="5024438"/>
          <p14:tracePt t="88906" x="2347913" y="5010150"/>
          <p14:tracePt t="88923" x="2362200" y="5010150"/>
          <p14:tracePt t="88939" x="2381250" y="5010150"/>
          <p14:tracePt t="88956" x="2400300" y="5010150"/>
          <p14:tracePt t="88973" x="2409825" y="5014913"/>
          <p14:tracePt t="88990" x="2419350" y="5033963"/>
          <p14:tracePt t="89006" x="2433638" y="5072063"/>
          <p14:tracePt t="89023" x="2443163" y="5100638"/>
          <p14:tracePt t="89040" x="2447925" y="5129213"/>
          <p14:tracePt t="89041" x="2447925" y="5138738"/>
          <p14:tracePt t="89056" x="2447925" y="5167313"/>
          <p14:tracePt t="89073" x="2447925" y="5191125"/>
          <p14:tracePt t="89090" x="2447925" y="5210175"/>
          <p14:tracePt t="89106" x="2447925" y="5224463"/>
          <p14:tracePt t="89123" x="2447925" y="5238750"/>
          <p14:tracePt t="89139" x="2447925" y="5243513"/>
          <p14:tracePt t="89156" x="2447925" y="5253038"/>
          <p14:tracePt t="89173" x="2443163" y="5257800"/>
          <p14:tracePt t="89189" x="2433638" y="5281613"/>
          <p14:tracePt t="89206" x="2428875" y="5291138"/>
          <p14:tracePt t="89223" x="2424113" y="5305425"/>
          <p14:tracePt t="89240" x="2414588" y="5319713"/>
          <p14:tracePt t="89256" x="2414588" y="5324475"/>
          <p14:tracePt t="89273" x="2414588" y="5329238"/>
          <p14:tracePt t="89289" x="2414588" y="5338763"/>
          <p14:tracePt t="91698" x="2462213" y="5334000"/>
          <p14:tracePt t="91705" x="2528888" y="5329238"/>
          <p14:tracePt t="91712" x="2609850" y="5319713"/>
          <p14:tracePt t="91723" x="2695575" y="5310188"/>
          <p14:tracePt t="91739" x="2867025" y="5300663"/>
          <p14:tracePt t="91756" x="3090863" y="5281613"/>
          <p14:tracePt t="91789" x="3324225" y="5286375"/>
          <p14:tracePt t="91822" x="3471863" y="5324475"/>
          <p14:tracePt t="91839" x="3519488" y="5329238"/>
          <p14:tracePt t="91856" x="3543300" y="5334000"/>
          <p14:tracePt t="91873" x="3586163" y="5348288"/>
          <p14:tracePt t="91889" x="3619500" y="5357813"/>
          <p14:tracePt t="91906" x="3648075" y="5376863"/>
          <p14:tracePt t="91922" x="3686175" y="5386388"/>
          <p14:tracePt t="91939" x="3738563" y="5405438"/>
          <p14:tracePt t="91956" x="3771900" y="5414963"/>
          <p14:tracePt t="91973" x="3790950" y="5424488"/>
          <p14:tracePt t="91989" x="3814763" y="5424488"/>
          <p14:tracePt t="92006" x="3862388" y="5424488"/>
          <p14:tracePt t="92023" x="3895725" y="5419725"/>
          <p14:tracePt t="92039" x="3948113" y="5405438"/>
          <p14:tracePt t="92056" x="4010025" y="5391150"/>
          <p14:tracePt t="92073" x="4048125" y="5386388"/>
          <p14:tracePt t="92089" x="4076700" y="5381625"/>
          <p14:tracePt t="92106" x="4090988" y="5372100"/>
          <p14:tracePt t="92123" x="4110038" y="5362575"/>
          <p14:tracePt t="92139" x="4119563" y="5357813"/>
          <p14:tracePt t="92156" x="4124325" y="5353050"/>
          <p14:tracePt t="92173" x="4129088" y="5338763"/>
          <p14:tracePt t="92189" x="4133850" y="5310188"/>
          <p14:tracePt t="92206" x="4133850" y="5276850"/>
          <p14:tracePt t="92222" x="4124325" y="5243513"/>
          <p14:tracePt t="92239" x="4090988" y="5205413"/>
          <p14:tracePt t="92256" x="4067175" y="5181600"/>
          <p14:tracePt t="92273" x="4038600" y="5157788"/>
          <p14:tracePt t="92289" x="4014788" y="5148263"/>
          <p14:tracePt t="92306" x="3967163" y="5129213"/>
          <p14:tracePt t="92322" x="3933825" y="5124450"/>
          <p14:tracePt t="92339" x="3886200" y="5110163"/>
          <p14:tracePt t="92356" x="3843338" y="5110163"/>
          <p14:tracePt t="92373" x="3786188" y="5110163"/>
          <p14:tracePt t="92389" x="3748088" y="5110163"/>
          <p14:tracePt t="92406" x="3714750" y="5105400"/>
          <p14:tracePt t="92423" x="3667125" y="5091113"/>
          <p14:tracePt t="92439" x="3643313" y="5086350"/>
          <p14:tracePt t="92456" x="3614738" y="5076825"/>
          <p14:tracePt t="92472" x="3586163" y="5076825"/>
          <p14:tracePt t="92489" x="3524250" y="5067300"/>
          <p14:tracePt t="92506" x="3481388" y="5067300"/>
          <p14:tracePt t="92522" x="3438525" y="5067300"/>
          <p14:tracePt t="92539" x="3405188" y="5067300"/>
          <p14:tracePt t="92557" x="3348038" y="5072063"/>
          <p14:tracePt t="92573" x="3305175" y="5081588"/>
          <p14:tracePt t="92590" x="3267075" y="5091113"/>
          <p14:tracePt t="92607" x="3190875" y="5114925"/>
          <p14:tracePt t="92622" x="3148013" y="5133975"/>
          <p14:tracePt t="92639" x="3095625" y="5148263"/>
          <p14:tracePt t="92656" x="3057525" y="5172075"/>
          <p14:tracePt t="92672" x="3024188" y="5195888"/>
          <p14:tracePt t="92689" x="3014663" y="5205413"/>
          <p14:tracePt t="92706" x="3005138" y="5210175"/>
          <p14:tracePt t="92722" x="3000375" y="5224463"/>
          <p14:tracePt t="92739" x="2990850" y="5257800"/>
          <p14:tracePt t="92756" x="3000375" y="5295900"/>
          <p14:tracePt t="92773" x="3005138" y="5314950"/>
          <p14:tracePt t="92789" x="3028950" y="5334000"/>
          <p14:tracePt t="92806" x="3043238" y="5348288"/>
          <p14:tracePt t="92822" x="3067050" y="5367338"/>
          <p14:tracePt t="92839" x="3105150" y="5372100"/>
          <p14:tracePt t="92856" x="3167063" y="5381625"/>
          <p14:tracePt t="92872" x="3224213" y="5381625"/>
          <p14:tracePt t="92889" x="3271838" y="5381625"/>
          <p14:tracePt t="92906" x="3343275" y="5372100"/>
          <p14:tracePt t="92922" x="3419475" y="5357813"/>
          <p14:tracePt t="92939" x="3462338" y="5353050"/>
          <p14:tracePt t="92956" x="3505200" y="5343525"/>
          <p14:tracePt t="92973" x="3581400" y="5343525"/>
          <p14:tracePt t="92989" x="3629025" y="5343525"/>
          <p14:tracePt t="93006" x="3681413" y="5343525"/>
          <p14:tracePt t="93022" x="3714750" y="5343525"/>
          <p14:tracePt t="93039" x="3762375" y="5338763"/>
          <p14:tracePt t="93056" x="3800475" y="5334000"/>
          <p14:tracePt t="93072" x="3819525" y="5329238"/>
          <p14:tracePt t="93089" x="3829050" y="5324475"/>
          <p14:tracePt t="93106" x="3838575" y="5314950"/>
          <p14:tracePt t="93122" x="3848100" y="5310188"/>
          <p14:tracePt t="93139" x="3848100" y="5295900"/>
          <p14:tracePt t="93156" x="3843338" y="5262563"/>
          <p14:tracePt t="93172" x="3800475" y="5205413"/>
          <p14:tracePt t="93189" x="3748088" y="5157788"/>
          <p14:tracePt t="93206" x="3690938" y="5114925"/>
          <p14:tracePt t="93222" x="3609975" y="5072063"/>
          <p14:tracePt t="93239" x="3571875" y="5057775"/>
          <p14:tracePt t="93256" x="3529013" y="5048250"/>
          <p14:tracePt t="93272" x="3500438" y="5048250"/>
          <p14:tracePt t="93289" x="3452813" y="5053013"/>
          <p14:tracePt t="93306" x="3424238" y="5067300"/>
          <p14:tracePt t="93322" x="3390900" y="5076825"/>
          <p14:tracePt t="93339" x="3362325" y="5091113"/>
          <p14:tracePt t="93356" x="3324225" y="5114925"/>
          <p14:tracePt t="93372" x="3300413" y="5124450"/>
          <p14:tracePt t="93389" x="3276600" y="5148263"/>
          <p14:tracePt t="93406" x="3238500" y="5172075"/>
          <p14:tracePt t="93422" x="3224213" y="5186363"/>
          <p14:tracePt t="93439" x="3219450" y="5195888"/>
          <p14:tracePt t="93456" x="3209925" y="5200650"/>
          <p14:tracePt t="93472" x="3200400" y="5200650"/>
          <p14:tracePt t="93489" x="3195638" y="5205413"/>
          <p14:tracePt t="93736" x="3157538" y="5214938"/>
          <p14:tracePt t="93744" x="3109913" y="5238750"/>
          <p14:tracePt t="93756" x="3057525" y="5267325"/>
          <p14:tracePt t="93773" x="2933700" y="5310188"/>
          <p14:tracePt t="93789" x="2862263" y="5334000"/>
          <p14:tracePt t="93822" x="2757488" y="5338763"/>
          <p14:tracePt t="93856" x="2662238" y="5338763"/>
          <p14:tracePt t="93873" x="2619375" y="5338763"/>
          <p14:tracePt t="93889" x="2576513" y="5338763"/>
          <p14:tracePt t="93906" x="2514600" y="5338763"/>
          <p14:tracePt t="93922" x="2486025" y="5338763"/>
          <p14:tracePt t="93939" x="2452688" y="5334000"/>
          <p14:tracePt t="93956" x="2419350" y="5324475"/>
          <p14:tracePt t="93972" x="2409825" y="5324475"/>
          <p14:tracePt t="93989" x="2390775" y="5319713"/>
          <p14:tracePt t="94006" x="2376488" y="5319713"/>
          <p14:tracePt t="94022" x="2362200" y="5319713"/>
          <p14:tracePt t="94039" x="2352675" y="5319713"/>
          <p14:tracePt t="94057" x="2338388" y="5319713"/>
          <p14:tracePt t="94072" x="2328863" y="5319713"/>
          <p14:tracePt t="94089" x="2319338" y="5319713"/>
          <p14:tracePt t="94106" x="2309813" y="5319713"/>
          <p14:tracePt t="94122" x="2305050" y="5319713"/>
          <p14:tracePt t="94139" x="2300288" y="5319713"/>
          <p14:tracePt t="94185" x="2295525" y="5319713"/>
          <p14:tracePt t="94294" x="2290763" y="5319713"/>
          <p14:tracePt t="95020" x="2286000" y="5319713"/>
          <p14:tracePt t="95027" x="2281238" y="5324475"/>
          <p14:tracePt t="95039" x="2271713" y="5334000"/>
          <p14:tracePt t="95056" x="2262188" y="5343525"/>
          <p14:tracePt t="95072" x="2252663" y="5353050"/>
          <p14:tracePt t="95089" x="2247900" y="5353050"/>
          <p14:tracePt t="95106" x="2243138" y="5353050"/>
          <p14:tracePt t="95139" x="2233613" y="5362575"/>
          <p14:tracePt t="95172" x="2228850" y="5372100"/>
          <p14:tracePt t="95189" x="2214563" y="5381625"/>
          <p14:tracePt t="95205" x="2205038" y="5391150"/>
          <p14:tracePt t="95222" x="2181225" y="5414963"/>
          <p14:tracePt t="95239" x="2157413" y="5429250"/>
          <p14:tracePt t="95256" x="2124075" y="5453063"/>
          <p14:tracePt t="95272" x="2105025" y="5457825"/>
          <p14:tracePt t="95289" x="2090738" y="5467350"/>
          <p14:tracePt t="95306" x="2081213" y="5467350"/>
          <p14:tracePt t="95386" x="2081213" y="5453063"/>
          <p14:tracePt t="95394" x="2085975" y="5448300"/>
          <p14:tracePt t="95406" x="2100263" y="5438775"/>
          <p14:tracePt t="95422" x="2147888" y="5400675"/>
          <p14:tracePt t="95439" x="2176463" y="5386388"/>
          <p14:tracePt t="95455" x="2200275" y="5372100"/>
          <p14:tracePt t="95472" x="2224088" y="5362575"/>
          <p14:tracePt t="95489" x="2243138" y="5353050"/>
          <p14:tracePt t="95505" x="2252663" y="5353050"/>
          <p14:tracePt t="95522" x="2257425" y="5353050"/>
          <p14:tracePt t="95539" x="2266950" y="5353050"/>
          <p14:tracePt t="95555" x="2271713" y="5353050"/>
          <p14:tracePt t="95584" x="2276475" y="5353050"/>
          <p14:tracePt t="95599" x="2281238" y="5353050"/>
          <p14:tracePt t="95606" x="2286000" y="5353050"/>
          <p14:tracePt t="95622" x="2290763" y="5343525"/>
          <p14:tracePt t="95639" x="2295525" y="5338763"/>
          <p14:tracePt t="95656" x="2309813" y="5334000"/>
          <p14:tracePt t="95672" x="2328863" y="5324475"/>
          <p14:tracePt t="95689" x="2338388" y="5324475"/>
          <p14:tracePt t="95705" x="2343150" y="5324475"/>
          <p14:tracePt t="95722" x="2352675" y="5324475"/>
          <p14:tracePt t="95944" x="2338388" y="5329238"/>
          <p14:tracePt t="95951" x="2309813" y="5343525"/>
          <p14:tracePt t="95958" x="2290763" y="5343525"/>
          <p14:tracePt t="95972" x="2271713" y="5348288"/>
          <p14:tracePt t="95989" x="2238375" y="5357813"/>
          <p14:tracePt t="96005" x="2219325" y="5357813"/>
          <p14:tracePt t="96022" x="2195513" y="5357813"/>
          <p14:tracePt t="96039" x="2162175" y="5362575"/>
          <p14:tracePt t="96055" x="2143125" y="5372100"/>
          <p14:tracePt t="96072" x="2114550" y="5376863"/>
          <p14:tracePt t="96089" x="2076450" y="5381625"/>
          <p14:tracePt t="96105" x="2028825" y="5395913"/>
          <p14:tracePt t="96122" x="1990725" y="5400675"/>
          <p14:tracePt t="96139" x="1957388" y="5405438"/>
          <p14:tracePt t="96155" x="1933575" y="5410200"/>
          <p14:tracePt t="96172" x="1900238" y="5414963"/>
          <p14:tracePt t="96189" x="1881188" y="5414963"/>
          <p14:tracePt t="96205" x="1862138" y="5429250"/>
          <p14:tracePt t="96222" x="1838325" y="5438775"/>
          <p14:tracePt t="96239" x="1824038" y="5443538"/>
          <p14:tracePt t="96255" x="1809750" y="5448300"/>
          <p14:tracePt t="96272" x="1790700" y="5457825"/>
          <p14:tracePt t="96289" x="1766888" y="5467350"/>
          <p14:tracePt t="96305" x="1743075" y="5467350"/>
          <p14:tracePt t="96322" x="1728788" y="5476875"/>
          <p14:tracePt t="96339" x="1709738" y="5486400"/>
          <p14:tracePt t="96355" x="1676400" y="5495925"/>
          <p14:tracePt t="96373" x="1643063" y="5500688"/>
          <p14:tracePt t="96389" x="1614488" y="5514975"/>
          <p14:tracePt t="96405" x="1581150" y="5524500"/>
          <p14:tracePt t="96422" x="1562100" y="5524500"/>
          <p14:tracePt t="96439" x="1552575" y="5524500"/>
          <p14:tracePt t="96455" x="1538288" y="5524500"/>
          <p14:tracePt t="96472" x="1528763" y="5524500"/>
          <p14:tracePt t="96489" x="1524000" y="5524500"/>
          <p14:tracePt t="96505" x="1514475" y="5524500"/>
          <p14:tracePt t="96522" x="1509713" y="5524500"/>
          <p14:tracePt t="96539" x="1500188" y="5529263"/>
          <p14:tracePt t="96555" x="1495425" y="5529263"/>
          <p14:tracePt t="96572" x="1485900" y="5529263"/>
          <p14:tracePt t="96589" x="1476375" y="5538788"/>
          <p14:tracePt t="96605" x="1452563" y="5543550"/>
          <p14:tracePt t="96622" x="1423988" y="5562600"/>
          <p14:tracePt t="96639" x="1395413" y="5581650"/>
          <p14:tracePt t="96656" x="1347788" y="5591175"/>
          <p14:tracePt t="96672" x="1323975" y="5595938"/>
          <p14:tracePt t="96689" x="1304925" y="5595938"/>
          <p14:tracePt t="96705" x="1295400" y="5595938"/>
          <p14:tracePt t="96722" x="1266825" y="5586413"/>
          <p14:tracePt t="96739" x="1252538" y="5576888"/>
          <p14:tracePt t="96756" x="1233488" y="5567363"/>
          <p14:tracePt t="96773" x="1214438" y="5557838"/>
          <p14:tracePt t="96789" x="1209675" y="5548313"/>
          <p14:tracePt t="96805" x="1200150" y="5543550"/>
          <p14:tracePt t="96822" x="1195388" y="5538788"/>
          <p14:tracePt t="96839" x="1185863" y="5524500"/>
          <p14:tracePt t="96855" x="1181100" y="5510213"/>
          <p14:tracePt t="96872" x="1181100" y="5486400"/>
          <p14:tracePt t="96889" x="1185863" y="5453063"/>
          <p14:tracePt t="96906" x="1209675" y="5395913"/>
          <p14:tracePt t="96922" x="1233488" y="5372100"/>
          <p14:tracePt t="96939" x="1276350" y="5348288"/>
          <p14:tracePt t="96955" x="1347788" y="5329238"/>
          <p14:tracePt t="96972" x="1466850" y="5314950"/>
          <p14:tracePt t="96989" x="1581150" y="5310188"/>
          <p14:tracePt t="97006" x="1681163" y="5300663"/>
          <p14:tracePt t="97022" x="1843088" y="5267325"/>
          <p14:tracePt t="97039" x="1938338" y="5253038"/>
          <p14:tracePt t="97056" x="2009775" y="5243513"/>
          <p14:tracePt t="97072" x="2081213" y="5238750"/>
          <p14:tracePt t="97089" x="2157413" y="5238750"/>
          <p14:tracePt t="97105" x="2200275" y="5238750"/>
          <p14:tracePt t="97122" x="2233613" y="5238750"/>
          <p14:tracePt t="97139" x="2276475" y="5229225"/>
          <p14:tracePt t="97155" x="2290763" y="5224463"/>
          <p14:tracePt t="97172" x="2305050" y="5224463"/>
          <p14:tracePt t="97189" x="2314575" y="5219700"/>
          <p14:tracePt t="97205" x="2333625" y="5210175"/>
          <p14:tracePt t="97222" x="2343150" y="5205413"/>
          <p14:tracePt t="97239" x="2352675" y="5195888"/>
          <p14:tracePt t="97256" x="2362200" y="5191125"/>
          <p14:tracePt t="97272" x="2371725" y="5191125"/>
          <p14:tracePt t="97289" x="2381250" y="5191125"/>
          <p14:tracePt t="97305" x="2386013" y="5191125"/>
          <p14:tracePt t="97323" x="2400300" y="5191125"/>
          <p14:tracePt t="97339" x="2409825" y="5191125"/>
          <p14:tracePt t="97355" x="2433638" y="5195888"/>
          <p14:tracePt t="97372" x="2447925" y="5200650"/>
          <p14:tracePt t="97389" x="2466975" y="5214938"/>
          <p14:tracePt t="97405" x="2471738" y="5224463"/>
          <p14:tracePt t="97422" x="2486025" y="5238750"/>
          <p14:tracePt t="97439" x="2486025" y="5257800"/>
          <p14:tracePt t="97455" x="2476500" y="5291138"/>
          <p14:tracePt t="97472" x="2466975" y="5310188"/>
          <p14:tracePt t="97489" x="2457450" y="5324475"/>
          <p14:tracePt t="97506" x="2433638" y="5343525"/>
          <p14:tracePt t="97522" x="2414588" y="5348288"/>
          <p14:tracePt t="97539" x="2400300" y="5348288"/>
          <p14:tracePt t="97556" x="2381250" y="5348288"/>
          <p14:tracePt t="97572" x="2362200" y="5286375"/>
          <p14:tracePt t="97589" x="2357438" y="5233988"/>
          <p14:tracePt t="97605" x="2357438" y="5200650"/>
          <p14:tracePt t="97622" x="2366963" y="5176838"/>
          <p14:tracePt t="97639" x="2386013" y="5153025"/>
          <p14:tracePt t="97655" x="2395538" y="5143500"/>
          <p14:tracePt t="97672" x="2405063" y="5138738"/>
          <p14:tracePt t="97689" x="2414588" y="5133975"/>
          <p14:tracePt t="97705" x="2424113" y="5133975"/>
          <p14:tracePt t="97739" x="2424113" y="5143500"/>
          <p14:tracePt t="97756" x="2424113" y="5186363"/>
          <p14:tracePt t="97772" x="2419350" y="5205413"/>
          <p14:tracePt t="97789" x="2414588" y="5224463"/>
          <p14:tracePt t="97805" x="2409825" y="5233988"/>
          <p14:tracePt t="97822" x="2409825" y="5243513"/>
          <p14:tracePt t="97839" x="2409825" y="5248275"/>
          <p14:tracePt t="97874" x="2409825" y="5253038"/>
          <p14:tracePt t="97999" x="2409825" y="5257800"/>
          <p14:tracePt t="98006" x="2409825" y="5262563"/>
          <p14:tracePt t="98013" x="2405063" y="5267325"/>
          <p14:tracePt t="98022" x="2405063" y="5272088"/>
          <p14:tracePt t="98039" x="2405063" y="5276850"/>
          <p14:tracePt t="98055" x="2405063" y="5286375"/>
          <p14:tracePt t="99128" x="2400300" y="5291138"/>
          <p14:tracePt t="99134" x="2395538" y="5295900"/>
          <p14:tracePt t="99142" x="2386013" y="5295900"/>
          <p14:tracePt t="99155" x="2381250" y="5300663"/>
          <p14:tracePt t="99172" x="2362200" y="5305425"/>
          <p14:tracePt t="99189" x="2357438" y="5300663"/>
          <p14:tracePt t="99222" x="2324100" y="5233988"/>
          <p14:tracePt t="99255" x="2319338" y="5105400"/>
          <p14:tracePt t="99272" x="2328863" y="5062538"/>
          <p14:tracePt t="99290" x="2338388" y="5010150"/>
          <p14:tracePt t="99305" x="2343150" y="4991100"/>
          <p14:tracePt t="99322" x="2352675" y="4981575"/>
          <p14:tracePt t="99339" x="2366963" y="4981575"/>
          <p14:tracePt t="99355" x="2386013" y="4981575"/>
          <p14:tracePt t="99372" x="2395538" y="4986338"/>
          <p14:tracePt t="99389" x="2405063" y="5000625"/>
          <p14:tracePt t="99405" x="2428875" y="5029200"/>
          <p14:tracePt t="99422" x="2447925" y="5062538"/>
          <p14:tracePt t="99439" x="2462213" y="5110163"/>
          <p14:tracePt t="99455" x="2466975" y="5143500"/>
          <p14:tracePt t="99472" x="2471738" y="5191125"/>
          <p14:tracePt t="99488" x="2471738" y="5210175"/>
          <p14:tracePt t="99506" x="2471738" y="5229225"/>
          <p14:tracePt t="99522" x="2471738" y="5243513"/>
          <p14:tracePt t="99539" x="2466975" y="5253038"/>
          <p14:tracePt t="99555" x="2466975" y="5257800"/>
          <p14:tracePt t="99583" x="2466975" y="5262563"/>
          <p14:tracePt t="99884" x="2428875" y="5272088"/>
          <p14:tracePt t="99895" x="2390775" y="5291138"/>
          <p14:tracePt t="99910" x="2290763" y="5305425"/>
          <p14:tracePt t="99922" x="2195513" y="5329238"/>
          <p14:tracePt t="99939" x="2124075" y="5334000"/>
          <p14:tracePt t="99955" x="2071688" y="5348288"/>
          <p14:tracePt t="99972" x="1985963" y="5362575"/>
          <p14:tracePt t="99989" x="1924050" y="5376863"/>
          <p14:tracePt t="100005" x="1871663" y="5395913"/>
          <p14:tracePt t="100022" x="1800225" y="5414963"/>
          <p14:tracePt t="100039" x="1757363" y="5429250"/>
          <p14:tracePt t="100055" x="1728788" y="5438775"/>
          <p14:tracePt t="100072" x="1690688" y="5453063"/>
          <p14:tracePt t="100089" x="1657350" y="5462588"/>
          <p14:tracePt t="100105" x="1633538" y="5472113"/>
          <p14:tracePt t="100122" x="1619250" y="5476875"/>
          <p14:tracePt t="100139" x="1604963" y="5481638"/>
          <p14:tracePt t="100155" x="1585913" y="5481638"/>
          <p14:tracePt t="100172" x="1562100" y="5481638"/>
          <p14:tracePt t="100188" x="1547813" y="5481638"/>
          <p14:tracePt t="100205" x="1533525" y="5481638"/>
          <p14:tracePt t="100222" x="1524000" y="5481638"/>
          <p14:tracePt t="100238" x="1519238" y="5481638"/>
          <p14:tracePt t="100255" x="1514475" y="5481638"/>
          <p14:tracePt t="100272" x="1509713" y="5481638"/>
          <p14:tracePt t="100289" x="1504950" y="5481638"/>
          <p14:tracePt t="100305" x="1495425" y="5486400"/>
          <p14:tracePt t="100322" x="1490663" y="5495925"/>
          <p14:tracePt t="100338" x="1471613" y="5514975"/>
          <p14:tracePt t="100355" x="1462088" y="5524500"/>
          <p14:tracePt t="100372" x="1457325" y="5529263"/>
          <p14:tracePt t="100389" x="1447800" y="5538788"/>
          <p14:tracePt t="100405" x="1438275" y="5543550"/>
          <p14:tracePt t="100422" x="1433513" y="5548313"/>
          <p14:tracePt t="100438" x="1423988" y="5553075"/>
          <p14:tracePt t="100455" x="1400175" y="5562600"/>
          <p14:tracePt t="100472" x="1385888" y="5572125"/>
          <p14:tracePt t="100488" x="1366838" y="5572125"/>
          <p14:tracePt t="100505" x="1357313" y="5572125"/>
          <p14:tracePt t="100522" x="1338263" y="5572125"/>
          <p14:tracePt t="100539" x="1319213" y="5562600"/>
          <p14:tracePt t="100555" x="1304925" y="5548313"/>
          <p14:tracePt t="100572" x="1271588" y="5514975"/>
          <p14:tracePt t="100588" x="1252538" y="5491163"/>
          <p14:tracePt t="100605" x="1233488" y="5467350"/>
          <p14:tracePt t="100622" x="1228725" y="5443538"/>
          <p14:tracePt t="100638" x="1219200" y="5410200"/>
          <p14:tracePt t="100655" x="1214438" y="5386388"/>
          <p14:tracePt t="100672" x="1209675" y="5381625"/>
          <p14:tracePt t="100688" x="1209675" y="5372100"/>
          <p14:tracePt t="100705" x="1209675" y="5362575"/>
          <p14:tracePt t="100722" x="1209675" y="5353050"/>
          <p14:tracePt t="100738" x="1209675" y="5334000"/>
          <p14:tracePt t="100755" x="1228725" y="5314950"/>
          <p14:tracePt t="100772" x="1252538" y="5295900"/>
          <p14:tracePt t="100788" x="1276350" y="5291138"/>
          <p14:tracePt t="100805" x="1295400" y="5286375"/>
          <p14:tracePt t="100822" x="1323975" y="5286375"/>
          <p14:tracePt t="100838" x="1338263" y="5291138"/>
          <p14:tracePt t="100856" x="1347788" y="5295900"/>
          <p14:tracePt t="100872" x="1352550" y="5300663"/>
          <p14:tracePt t="100889" x="1362075" y="5319713"/>
          <p14:tracePt t="100905" x="1366838" y="5329238"/>
          <p14:tracePt t="100922" x="1376363" y="5338763"/>
          <p14:tracePt t="100939" x="1381125" y="5348288"/>
          <p14:tracePt t="100955" x="1381125" y="5353050"/>
          <p14:tracePt t="100972" x="1381125" y="5357813"/>
          <p14:tracePt t="100989" x="1385888" y="5367338"/>
          <p14:tracePt t="101005" x="1395413" y="5376863"/>
          <p14:tracePt t="101022" x="1395413" y="5381625"/>
          <p14:tracePt t="101039" x="1395413" y="5386388"/>
          <p14:tracePt t="101055" x="1400175" y="5395913"/>
          <p14:tracePt t="101058" x="1404938" y="5395913"/>
          <p14:tracePt t="101072" x="1409700" y="5405438"/>
          <p14:tracePt t="101088" x="1414463" y="5419725"/>
          <p14:tracePt t="101105" x="1433513" y="5443538"/>
          <p14:tracePt t="101122" x="1447800" y="5467350"/>
          <p14:tracePt t="101138" x="1452563" y="5476875"/>
          <p14:tracePt t="101155" x="1457325" y="5486400"/>
          <p14:tracePt t="101172" x="1457325" y="5491163"/>
          <p14:tracePt t="101189" x="1466850" y="5514975"/>
          <p14:tracePt t="101205" x="1466850" y="5529263"/>
          <p14:tracePt t="101222" x="1466850" y="5538788"/>
          <p14:tracePt t="101239" x="1466850" y="5548313"/>
          <p14:tracePt t="101255" x="1466850" y="5557838"/>
          <p14:tracePt t="101272" x="1466850" y="5562600"/>
          <p14:tracePt t="101489" x="1466850" y="5557838"/>
          <p14:tracePt t="101497" x="1466850" y="5553075"/>
          <p14:tracePt t="101505" x="1466850" y="5548313"/>
          <p14:tracePt t="101522" x="1466850" y="5543550"/>
          <p14:tracePt t="101539" x="1466850" y="5538788"/>
          <p14:tracePt t="101555" x="1466850" y="5534025"/>
          <p14:tracePt t="101798" x="1485900" y="5534025"/>
          <p14:tracePt t="101805" x="1514475" y="5524500"/>
          <p14:tracePt t="101813" x="1538288" y="5519738"/>
          <p14:tracePt t="101822" x="1566863" y="5514975"/>
          <p14:tracePt t="101857" x="1662113" y="5495925"/>
          <p14:tracePt t="101888" x="1685925" y="5486400"/>
          <p14:tracePt t="101905" x="1695450" y="5486400"/>
          <p14:tracePt t="101922" x="1700213" y="5486400"/>
          <p14:tracePt t="101995" x="1700213" y="5481638"/>
          <p14:tracePt t="102003" x="1685925" y="5472113"/>
          <p14:tracePt t="102011" x="1676400" y="5472113"/>
          <p14:tracePt t="102022" x="1666875" y="5467350"/>
          <p14:tracePt t="102038" x="1643063" y="5457825"/>
          <p14:tracePt t="102055" x="1624013" y="5448300"/>
          <p14:tracePt t="102072" x="1614488" y="5443538"/>
          <p14:tracePt t="102088" x="1609725" y="5443538"/>
          <p14:tracePt t="102106" x="1609725" y="5438775"/>
          <p14:tracePt t="102122" x="1609725" y="5434013"/>
          <p14:tracePt t="102138" x="1609725" y="5424488"/>
          <p14:tracePt t="102155" x="1628775" y="5419725"/>
          <p14:tracePt t="102172" x="1676400" y="5410200"/>
          <p14:tracePt t="102188" x="1709738" y="5410200"/>
          <p14:tracePt t="102205" x="1747838" y="5410200"/>
          <p14:tracePt t="102222" x="1762125" y="5410200"/>
          <p14:tracePt t="102238" x="1776413" y="5410200"/>
          <p14:tracePt t="102255" x="1781175" y="5410200"/>
          <p14:tracePt t="102272" x="1785938" y="5410200"/>
          <p14:tracePt t="102538" x="1762125" y="5414963"/>
          <p14:tracePt t="102545" x="1733550" y="5424488"/>
          <p14:tracePt t="102555" x="1709738" y="5434013"/>
          <p14:tracePt t="102572" x="1671638" y="5438775"/>
          <p14:tracePt t="102588" x="1657350" y="5443538"/>
          <p14:tracePt t="102590" x="1647825" y="5443538"/>
          <p14:tracePt t="102605" x="1643063" y="5443538"/>
          <p14:tracePt t="102622" x="1638300" y="5443538"/>
          <p14:tracePt t="102638" x="1628775" y="5443538"/>
          <p14:tracePt t="102655" x="1619250" y="5443538"/>
          <p14:tracePt t="102692" x="1614488" y="5443538"/>
          <p14:tracePt t="102714" x="1609725" y="5443538"/>
          <p14:tracePt t="102729" x="1604963" y="5448300"/>
          <p14:tracePt t="102738" x="1600200" y="5448300"/>
          <p14:tracePt t="102755" x="1576388" y="5462588"/>
          <p14:tracePt t="102772" x="1547813" y="5472113"/>
          <p14:tracePt t="102788" x="1481138" y="5510213"/>
          <p14:tracePt t="102805" x="1447800" y="5529263"/>
          <p14:tracePt t="102822" x="1414463" y="5538788"/>
          <p14:tracePt t="102838" x="1371600" y="5548313"/>
          <p14:tracePt t="102855" x="1347788" y="5538788"/>
          <p14:tracePt t="102872" x="1323975" y="5529263"/>
          <p14:tracePt t="102888" x="1300163" y="5510213"/>
          <p14:tracePt t="102905" x="1271588" y="5481638"/>
          <p14:tracePt t="102922" x="1252538" y="5453063"/>
          <p14:tracePt t="102938" x="1243013" y="5414963"/>
          <p14:tracePt t="102955" x="1228725" y="5372100"/>
          <p14:tracePt t="102972" x="1228725" y="5324475"/>
          <p14:tracePt t="102988" x="1233488" y="5310188"/>
          <p14:tracePt t="103005" x="1238250" y="5300663"/>
          <p14:tracePt t="103022" x="1252538" y="5295900"/>
          <p14:tracePt t="103038" x="1262063" y="5295900"/>
          <p14:tracePt t="103055" x="1281113" y="5310188"/>
          <p14:tracePt t="103072" x="1295400" y="5334000"/>
          <p14:tracePt t="103088" x="1314450" y="5367338"/>
          <p14:tracePt t="103105" x="1319213" y="5391150"/>
          <p14:tracePt t="103122" x="1328738" y="5405438"/>
          <p14:tracePt t="103138" x="1328738" y="5410200"/>
          <p14:tracePt t="103155" x="1328738" y="5419725"/>
          <p14:tracePt t="103171" x="1343025" y="5443538"/>
          <p14:tracePt t="103188" x="1347788" y="5467350"/>
          <p14:tracePt t="103205" x="1357313" y="5500688"/>
          <p14:tracePt t="103222" x="1362075" y="5510213"/>
          <p14:tracePt t="103238" x="1371600" y="5524500"/>
          <p14:tracePt t="103255" x="1376363" y="5534025"/>
          <p14:tracePt t="103272" x="1390650" y="5543550"/>
          <p14:tracePt t="103288" x="1409700" y="5557838"/>
          <p14:tracePt t="103305" x="1428750" y="5572125"/>
          <p14:tracePt t="103322" x="1447800" y="5581650"/>
          <p14:tracePt t="103338" x="1462088" y="5591175"/>
          <p14:tracePt t="103355" x="1466850" y="5595938"/>
          <p14:tracePt t="103371" x="1476375" y="5600700"/>
          <p14:tracePt t="103388" x="1481138" y="5600700"/>
          <p14:tracePt t="103734" x="1485900" y="5600700"/>
          <p14:tracePt t="103741" x="1490663" y="5600700"/>
          <p14:tracePt t="103756" x="1495425" y="5600700"/>
          <p14:tracePt t="103788" x="1500188" y="5600700"/>
          <p14:tracePt t="103968" x="1538288" y="5591175"/>
          <p14:tracePt t="103976" x="1581150" y="5581650"/>
          <p14:tracePt t="103988" x="1628775" y="5576888"/>
          <p14:tracePt t="104005" x="1728788" y="5548313"/>
          <p14:tracePt t="104022" x="1771650" y="5534025"/>
          <p14:tracePt t="104038" x="1814513" y="5529263"/>
          <p14:tracePt t="104055" x="1852613" y="5529263"/>
          <p14:tracePt t="104071" x="1890713" y="5529263"/>
          <p14:tracePt t="104088" x="1914525" y="5529263"/>
          <p14:tracePt t="104105" x="1924050" y="5529263"/>
          <p14:tracePt t="104122" x="1933575" y="5529263"/>
          <p14:tracePt t="104138" x="1938338" y="5529263"/>
          <p14:tracePt t="104155" x="1943100" y="5529263"/>
          <p14:tracePt t="104364" x="1890713" y="5543550"/>
          <p14:tracePt t="104372" x="1843088" y="5567363"/>
          <p14:tracePt t="104380" x="1804988" y="5581650"/>
          <p14:tracePt t="104388" x="1781175" y="5591175"/>
          <p14:tracePt t="104405" x="1743075" y="5600700"/>
          <p14:tracePt t="104422" x="1728788" y="5610225"/>
          <p14:tracePt t="104438" x="1709738" y="5610225"/>
          <p14:tracePt t="104455" x="1704975" y="5610225"/>
          <p14:tracePt t="104472" x="1695450" y="5610225"/>
          <p14:tracePt t="104489" x="1681163" y="5610225"/>
          <p14:tracePt t="104505" x="1662113" y="5619750"/>
          <p14:tracePt t="104521" x="1633538" y="5619750"/>
          <p14:tracePt t="104538" x="1595438" y="5624513"/>
          <p14:tracePt t="104555" x="1543050" y="5624513"/>
          <p14:tracePt t="104571" x="1524000" y="5624513"/>
          <p14:tracePt t="104588" x="1504950" y="5624513"/>
          <p14:tracePt t="104605" x="1495425" y="5624513"/>
          <p14:tracePt t="104621" x="1485900" y="5624513"/>
          <p14:tracePt t="104639" x="1481138" y="5624513"/>
          <p14:tracePt t="104656" x="1466850" y="5624513"/>
          <p14:tracePt t="104674" x="1447800" y="5629275"/>
          <p14:tracePt t="104689" x="1438275" y="5638800"/>
          <p14:tracePt t="104705" x="1428750" y="5643563"/>
          <p14:tracePt t="104722" x="1419225" y="5648325"/>
          <p14:tracePt t="104739" x="1409700" y="5648325"/>
          <p14:tracePt t="104755" x="1404938" y="5648325"/>
          <p14:tracePt t="104772" x="1400175" y="5648325"/>
          <p14:tracePt t="104788" x="1390650" y="5648325"/>
          <p14:tracePt t="104821" x="1385888" y="5648325"/>
          <p14:tracePt t="104838" x="1381125" y="5653088"/>
          <p14:tracePt t="105069" x="1381125" y="5657850"/>
          <p14:tracePt t="105077" x="1381125" y="5662613"/>
          <p14:tracePt t="105088" x="1381125" y="5672138"/>
          <p14:tracePt t="105105" x="1381125" y="5681663"/>
          <p14:tracePt t="105121" x="1381125" y="5686425"/>
          <p14:tracePt t="105138" x="1381125" y="5691188"/>
          <p14:tracePt t="105155" x="1381125" y="5700713"/>
          <p14:tracePt t="105172" x="1400175" y="5710238"/>
          <p14:tracePt t="105188" x="1409700" y="5715000"/>
          <p14:tracePt t="105205" x="1433513" y="5719763"/>
          <p14:tracePt t="105222" x="1457325" y="5734050"/>
          <p14:tracePt t="105238" x="1485900" y="5734050"/>
          <p14:tracePt t="105255" x="1509713" y="5734050"/>
          <p14:tracePt t="105272" x="1528763" y="5734050"/>
          <p14:tracePt t="105288" x="1557338" y="5734050"/>
          <p14:tracePt t="105305" x="1566863" y="5734050"/>
          <p14:tracePt t="105322" x="1571625" y="5734050"/>
          <p14:tracePt t="105338" x="1581150" y="5734050"/>
          <p14:tracePt t="105372" x="1590675" y="5734050"/>
          <p14:tracePt t="105388" x="1600200" y="5734050"/>
          <p14:tracePt t="105405" x="1614488" y="5729288"/>
          <p14:tracePt t="105421" x="1681163" y="5715000"/>
          <p14:tracePt t="105438" x="1733550" y="5710238"/>
          <p14:tracePt t="105455" x="1790700" y="5710238"/>
          <p14:tracePt t="105471" x="1876425" y="5710238"/>
          <p14:tracePt t="105488" x="1909763" y="5715000"/>
          <p14:tracePt t="105505" x="1947863" y="5724525"/>
          <p14:tracePt t="105522" x="1985963" y="5724525"/>
          <p14:tracePt t="105538" x="2024063" y="5729288"/>
          <p14:tracePt t="105555" x="2043113" y="5729288"/>
          <p14:tracePt t="105572" x="2066925" y="5734050"/>
          <p14:tracePt t="105588" x="2081213" y="5734050"/>
          <p14:tracePt t="105605" x="2095500" y="5734050"/>
          <p14:tracePt t="105622" x="2100263" y="5734050"/>
          <p14:tracePt t="105638" x="2105025" y="5734050"/>
          <p14:tracePt t="105708" x="2109788" y="5734050"/>
          <p14:tracePt t="105986" x="2105025" y="5743575"/>
          <p14:tracePt t="105994" x="2095500" y="5753100"/>
          <p14:tracePt t="106005" x="2081213" y="5757863"/>
          <p14:tracePt t="106022" x="2033588" y="5781675"/>
          <p14:tracePt t="106038" x="1995488" y="5800725"/>
          <p14:tracePt t="106055" x="1962150" y="5819775"/>
          <p14:tracePt t="106072" x="1914525" y="5829300"/>
          <p14:tracePt t="106073" x="1895475" y="5843588"/>
          <p14:tracePt t="106088" x="1852613" y="5853113"/>
          <p14:tracePt t="106105" x="1809750" y="5876925"/>
          <p14:tracePt t="106121" x="1781175" y="5886450"/>
          <p14:tracePt t="106138" x="1747838" y="5891213"/>
          <p14:tracePt t="106155" x="1700213" y="5905500"/>
          <p14:tracePt t="106171" x="1681163" y="5910263"/>
          <p14:tracePt t="106188" x="1657350" y="5919788"/>
          <p14:tracePt t="106205" x="1633538" y="5929313"/>
          <p14:tracePt t="106221" x="1600200" y="5938838"/>
          <p14:tracePt t="106238" x="1581150" y="5943600"/>
          <p14:tracePt t="106255" x="1552575" y="5943600"/>
          <p14:tracePt t="106272" x="1495425" y="5953125"/>
          <p14:tracePt t="106288" x="1466850" y="5953125"/>
          <p14:tracePt t="106305" x="1443038" y="5953125"/>
          <p14:tracePt t="106321" x="1419225" y="5953125"/>
          <p14:tracePt t="106338" x="1385888" y="5943600"/>
          <p14:tracePt t="106355" x="1376363" y="5938838"/>
          <p14:tracePt t="106372" x="1366838" y="5919788"/>
          <p14:tracePt t="106388" x="1352550" y="5848350"/>
          <p14:tracePt t="106405" x="1352550" y="5781675"/>
          <p14:tracePt t="106421" x="1352550" y="5729288"/>
          <p14:tracePt t="106438" x="1362075" y="5686425"/>
          <p14:tracePt t="106455" x="1390650" y="5595938"/>
          <p14:tracePt t="106471" x="1404938" y="5534025"/>
          <p14:tracePt t="106488" x="1423988" y="5472113"/>
          <p14:tracePt t="106505" x="1428750" y="5429250"/>
          <p14:tracePt t="106521" x="1443038" y="5386388"/>
          <p14:tracePt t="106539" x="1443038" y="5376863"/>
          <p14:tracePt t="106555" x="1443038" y="5367338"/>
          <p14:tracePt t="106571" x="1443038" y="5357813"/>
          <p14:tracePt t="106588" x="1443038" y="5348288"/>
          <p14:tracePt t="106605" x="1443038" y="5343525"/>
          <p14:tracePt t="106690" x="1443038" y="5367338"/>
          <p14:tracePt t="106697" x="1443038" y="5391150"/>
          <p14:tracePt t="106705" x="1433513" y="5438775"/>
          <p14:tracePt t="106721" x="1423988" y="5510213"/>
          <p14:tracePt t="106738" x="1419225" y="5591175"/>
          <p14:tracePt t="106755" x="1400175" y="5695950"/>
          <p14:tracePt t="106771" x="1400175" y="5829300"/>
          <p14:tracePt t="106788" x="1400175" y="5872163"/>
          <p14:tracePt t="106805" x="1400175" y="5910263"/>
          <p14:tracePt t="106822" x="1400175" y="5953125"/>
          <p14:tracePt t="106838" x="1400175" y="5981700"/>
          <p14:tracePt t="106855" x="1400175" y="6010275"/>
          <p14:tracePt t="106871" x="1400175" y="6029325"/>
          <p14:tracePt t="106888" x="1400175" y="6038850"/>
          <p14:tracePt t="106905" x="1400175" y="6043613"/>
          <p14:tracePt t="106976" x="1400175" y="6034088"/>
          <p14:tracePt t="106983" x="1400175" y="6024563"/>
          <p14:tracePt t="106991" x="1400175" y="5981700"/>
          <p14:tracePt t="107005" x="1404938" y="5829300"/>
          <p14:tracePt t="107021" x="1414463" y="5700713"/>
          <p14:tracePt t="107038" x="1428750" y="5600700"/>
          <p14:tracePt t="107055" x="1438275" y="5505450"/>
          <p14:tracePt t="107071" x="1443038" y="5457825"/>
          <p14:tracePt t="107088" x="1443038" y="5448300"/>
          <p14:tracePt t="107105" x="1443038" y="5443538"/>
          <p14:tracePt t="107121" x="1443038" y="5434013"/>
          <p14:tracePt t="107138" x="1443038" y="5429250"/>
          <p14:tracePt t="107204" x="1443038" y="5434013"/>
          <p14:tracePt t="107210" x="1443038" y="5448300"/>
          <p14:tracePt t="107221" x="1443038" y="5457825"/>
          <p14:tracePt t="107238" x="1443038" y="5476875"/>
          <p14:tracePt t="107255" x="1443038" y="5505450"/>
          <p14:tracePt t="107271" x="1443038" y="5514975"/>
          <p14:tracePt t="107288" x="1443038" y="5519738"/>
          <p14:tracePt t="107305" x="1443038" y="5524500"/>
          <p14:tracePt t="107321" x="1443038" y="5529263"/>
          <p14:tracePt t="107783" x="1443038" y="5562600"/>
          <p14:tracePt t="107791" x="1443038" y="5591175"/>
          <p14:tracePt t="107798" x="1443038" y="5614988"/>
          <p14:tracePt t="107807" x="1438275" y="5638800"/>
          <p14:tracePt t="107821" x="1438275" y="5676900"/>
          <p14:tracePt t="107854" x="1438275" y="5710238"/>
          <p14:tracePt t="107888" x="1438275" y="5729288"/>
          <p14:tracePt t="107921" x="1438275" y="5734050"/>
          <p14:tracePt t="108120" x="1438275" y="5724525"/>
          <p14:tracePt t="108128" x="1438275" y="5705475"/>
          <p14:tracePt t="108138" x="1443038" y="5695950"/>
          <p14:tracePt t="108154" x="1443038" y="5686425"/>
          <p14:tracePt t="108171" x="1443038" y="5676900"/>
          <p14:tracePt t="108188" x="1443038" y="5672138"/>
          <p14:tracePt t="108246" x="1443038" y="5676900"/>
          <p14:tracePt t="108253" x="1443038" y="5681663"/>
          <p14:tracePt t="108260" x="1443038" y="5691188"/>
          <p14:tracePt t="108271" x="1443038" y="5700713"/>
          <p14:tracePt t="108288" x="1443038" y="5734050"/>
          <p14:tracePt t="108305" x="1443038" y="5738813"/>
          <p14:tracePt t="108321" x="1443038" y="5743575"/>
          <p14:tracePt t="108338" x="1443038" y="5753100"/>
          <p14:tracePt t="108378" x="1443038" y="5757863"/>
          <p14:tracePt t="108406" x="1443038" y="5762625"/>
          <p14:tracePt t="108413" x="1447800" y="5767388"/>
          <p14:tracePt t="108421" x="1452563" y="5776913"/>
          <p14:tracePt t="108438" x="1466850" y="5805488"/>
          <p14:tracePt t="108454" x="1490663" y="5843588"/>
          <p14:tracePt t="108471" x="1547813" y="5895975"/>
          <p14:tracePt t="108488" x="1595438" y="5929313"/>
          <p14:tracePt t="108504" x="1633538" y="5953125"/>
          <p14:tracePt t="108521" x="1662113" y="5976938"/>
          <p14:tracePt t="108538" x="1690688" y="5991225"/>
          <p14:tracePt t="108555" x="1695450" y="5995988"/>
          <p14:tracePt t="108745" x="1771650" y="5976938"/>
          <p14:tracePt t="108751" x="1900238" y="5948363"/>
          <p14:tracePt t="108758" x="2033588" y="5915025"/>
          <p14:tracePt t="108771" x="2143125" y="5891213"/>
          <p14:tracePt t="108788" x="2514600" y="5791200"/>
          <p14:tracePt t="108805" x="2752725" y="5734050"/>
          <p14:tracePt t="108821" x="2933700" y="5695950"/>
          <p14:tracePt t="108838" x="3081338" y="5676900"/>
          <p14:tracePt t="108854" x="3228975" y="5662613"/>
          <p14:tracePt t="108871" x="3281363" y="5662613"/>
          <p14:tracePt t="108888" x="3309938" y="5662613"/>
          <p14:tracePt t="108905" x="3324225" y="5662613"/>
          <p14:tracePt t="108921" x="3333750" y="5662613"/>
          <p14:tracePt t="108938" x="3338513" y="5662613"/>
          <p14:tracePt t="108955" x="3343275" y="5662613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776288" y="960438"/>
            <a:ext cx="8424862" cy="51117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9388" algn="l"/>
                <a:tab pos="442913" algn="l"/>
                <a:tab pos="720725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42913" algn="l"/>
                <a:tab pos="7207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public static void </a:t>
            </a:r>
            <a:r>
              <a:rPr kumimoji="1"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printFields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(final Class&lt;?&gt; cl) { 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final Field[] fields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getDeclaredFields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endParaRPr kumimoji="1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for (final Field field : fields) { 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final Class&lt;?&gt; type =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getType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   " +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Modifier.toString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getModifiers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 " +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type.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+ " " + </a:t>
            </a:r>
            <a:r>
              <a:rPr kumimoji="1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field.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getName</a:t>
            </a:r>
            <a:r>
              <a:rPr kumimoji="1"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+ ";");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}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Tx/>
              <a:buFontTx/>
              <a:buNone/>
            </a:pPr>
            <a:r>
              <a:rPr kumimoji="1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32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28"/>
    </mc:Choice>
    <mc:Fallback xmlns="">
      <p:transition spd="slow" advTm="16128"/>
    </mc:Fallback>
  </mc:AlternateContent>
  <p:extLst>
    <p:ext uri="{3A86A75C-4F4B-4683-9AE1-C65F6400EC91}">
      <p14:laserTraceLst xmlns:p14="http://schemas.microsoft.com/office/powerpoint/2010/main">
        <p14:tracePtLst>
          <p14:tracePt t="730" x="5619750" y="5076825"/>
          <p14:tracePt t="737" x="5519738" y="4824413"/>
          <p14:tracePt t="746" x="5443538" y="4633913"/>
          <p14:tracePt t="763" x="5248275" y="4019550"/>
          <p14:tracePt t="779" x="5157788" y="3771900"/>
          <p14:tracePt t="796" x="5081588" y="3443288"/>
          <p14:tracePt t="829" x="5057775" y="3214688"/>
          <p14:tracePt t="862" x="5143500" y="2828925"/>
          <p14:tracePt t="879" x="5191125" y="2747963"/>
          <p14:tracePt t="896" x="5243513" y="2690813"/>
          <p14:tracePt t="913" x="5329238" y="2624138"/>
          <p14:tracePt t="929" x="5386388" y="2595563"/>
          <p14:tracePt t="946" x="5419725" y="2586038"/>
          <p14:tracePt t="1133" x="5462588" y="2400300"/>
          <p14:tracePt t="1141" x="5505450" y="2262188"/>
          <p14:tracePt t="1148" x="5543550" y="2171700"/>
          <p14:tracePt t="1163" x="5586413" y="2043113"/>
          <p14:tracePt t="1179" x="5614988" y="1966913"/>
          <p14:tracePt t="1196" x="5629275" y="1933575"/>
          <p14:tracePt t="1212" x="5629275" y="1919288"/>
          <p14:tracePt t="1229" x="5629275" y="1909763"/>
          <p14:tracePt t="1287" x="5629275" y="1914525"/>
          <p14:tracePt t="1294" x="5634038" y="1919288"/>
          <p14:tracePt t="1303" x="5634038" y="1928813"/>
          <p14:tracePt t="1312" x="5648325" y="1943100"/>
          <p14:tracePt t="1329" x="5672138" y="1966913"/>
          <p14:tracePt t="1346" x="5700713" y="1995488"/>
          <p14:tracePt t="1362" x="5710238" y="2005013"/>
          <p14:tracePt t="1379" x="5715000" y="2009775"/>
          <p14:tracePt t="1420" x="5710238" y="2009775"/>
          <p14:tracePt t="1429" x="5695950" y="2000250"/>
          <p14:tracePt t="1446" x="5638800" y="1943100"/>
          <p14:tracePt t="1463" x="5395913" y="1747838"/>
          <p14:tracePt t="1479" x="5243513" y="1628775"/>
          <p14:tracePt t="1496" x="5057775" y="1528763"/>
          <p14:tracePt t="1513" x="4891088" y="1428750"/>
          <p14:tracePt t="1529" x="4733925" y="1352550"/>
          <p14:tracePt t="1546" x="4672013" y="1343025"/>
          <p14:tracePt t="1562" x="4638675" y="1347788"/>
          <p14:tracePt t="1579" x="4605338" y="1366838"/>
          <p14:tracePt t="1596" x="4586288" y="1376363"/>
          <p14:tracePt t="1612" x="4581525" y="1376363"/>
          <p14:tracePt t="1647" x="4586288" y="1376363"/>
          <p14:tracePt t="1808" x="4514850" y="1390650"/>
          <p14:tracePt t="1816" x="4433888" y="1409700"/>
          <p14:tracePt t="1824" x="4352925" y="1423988"/>
          <p14:tracePt t="1831" x="4262438" y="1443038"/>
          <p14:tracePt t="1846" x="4105275" y="1481138"/>
          <p14:tracePt t="1863" x="4019550" y="1495425"/>
          <p14:tracePt t="1879" x="3986213" y="1500188"/>
          <p14:tracePt t="1896" x="3962400" y="1500188"/>
          <p14:tracePt t="1912" x="3957638" y="1500188"/>
          <p14:tracePt t="1929" x="3952875" y="1500188"/>
          <p14:tracePt t="1946" x="3943350" y="1504950"/>
          <p14:tracePt t="1947" x="3938588" y="1509713"/>
          <p14:tracePt t="1963" x="3924300" y="1524000"/>
          <p14:tracePt t="1979" x="3886200" y="1547813"/>
          <p14:tracePt t="1996" x="3790950" y="1604963"/>
          <p14:tracePt t="2012" x="3629025" y="1676400"/>
          <p14:tracePt t="2029" x="3376613" y="1747838"/>
          <p14:tracePt t="2046" x="3195638" y="1785938"/>
          <p14:tracePt t="2062" x="3052763" y="1785938"/>
          <p14:tracePt t="2079" x="2943225" y="1776413"/>
          <p14:tracePt t="2096" x="2919413" y="1738313"/>
          <p14:tracePt t="2112" x="2895600" y="1643063"/>
          <p14:tracePt t="2129" x="2914650" y="1538288"/>
          <p14:tracePt t="2146" x="3038475" y="1333500"/>
          <p14:tracePt t="2162" x="3128963" y="1252538"/>
          <p14:tracePt t="2179" x="3195638" y="1214438"/>
          <p14:tracePt t="2196" x="3271838" y="1223963"/>
          <p14:tracePt t="2212" x="3333750" y="1271588"/>
          <p14:tracePt t="2229" x="3376613" y="1319213"/>
          <p14:tracePt t="2246" x="3409950" y="1376363"/>
          <p14:tracePt t="2263" x="3433763" y="1495425"/>
          <p14:tracePt t="2279" x="3424238" y="1557338"/>
          <p14:tracePt t="2296" x="3409950" y="1609725"/>
          <p14:tracePt t="2313" x="3395663" y="1628775"/>
          <p14:tracePt t="2329" x="3386138" y="1652588"/>
          <p14:tracePt t="2346" x="3386138" y="1657350"/>
          <p14:tracePt t="2362" x="3386138" y="1662113"/>
          <p14:tracePt t="2379" x="3400425" y="1671638"/>
          <p14:tracePt t="2396" x="3490913" y="1700213"/>
          <p14:tracePt t="2412" x="3571875" y="1724025"/>
          <p14:tracePt t="2429" x="3638550" y="1752600"/>
          <p14:tracePt t="2446" x="3733800" y="1790700"/>
          <p14:tracePt t="2447" x="3786188" y="1809750"/>
          <p14:tracePt t="2462" x="3895725" y="1866900"/>
          <p14:tracePt t="2479" x="3971925" y="1928813"/>
          <p14:tracePt t="2496" x="4024313" y="1981200"/>
          <p14:tracePt t="2512" x="4062413" y="2028825"/>
          <p14:tracePt t="2529" x="4071938" y="2057400"/>
          <p14:tracePt t="2546" x="4086225" y="2081213"/>
          <p14:tracePt t="2562" x="4086225" y="2105025"/>
          <p14:tracePt t="2579" x="4095750" y="2128838"/>
          <p14:tracePt t="2596" x="4100513" y="2152650"/>
          <p14:tracePt t="2612" x="4105275" y="2171700"/>
          <p14:tracePt t="2629" x="4110038" y="2190750"/>
          <p14:tracePt t="2646" x="4124325" y="2209800"/>
          <p14:tracePt t="2662" x="4124325" y="2214563"/>
          <p14:tracePt t="2679" x="4124325" y="2224088"/>
          <p14:tracePt t="2762" x="4114800" y="2224088"/>
          <p14:tracePt t="2770" x="4110038" y="2224088"/>
          <p14:tracePt t="2779" x="4100513" y="2224088"/>
          <p14:tracePt t="2796" x="4062413" y="2209800"/>
          <p14:tracePt t="2812" x="4029075" y="2190750"/>
          <p14:tracePt t="2829" x="3981450" y="2181225"/>
          <p14:tracePt t="2846" x="3962400" y="2166938"/>
          <p14:tracePt t="2862" x="3948113" y="2166938"/>
          <p14:tracePt t="2879" x="3938588" y="2166938"/>
          <p14:tracePt t="2896" x="3933825" y="2166938"/>
          <p14:tracePt t="2912" x="3929063" y="2166938"/>
          <p14:tracePt t="2983" x="3933825" y="2166938"/>
          <p14:tracePt t="2990" x="3952875" y="2162175"/>
          <p14:tracePt t="2997" x="3971925" y="2162175"/>
          <p14:tracePt t="3012" x="4019550" y="2162175"/>
          <p14:tracePt t="3029" x="4081463" y="2162175"/>
          <p14:tracePt t="3046" x="4138613" y="2157413"/>
          <p14:tracePt t="3062" x="4219575" y="2143125"/>
          <p14:tracePt t="3079" x="4357688" y="2124075"/>
          <p14:tracePt t="3096" x="4438650" y="2119313"/>
          <p14:tracePt t="3113" x="4481513" y="2109788"/>
          <p14:tracePt t="3129" x="4552950" y="2109788"/>
          <p14:tracePt t="3146" x="4595813" y="2109788"/>
          <p14:tracePt t="3162" x="4629150" y="2109788"/>
          <p14:tracePt t="3179" x="4672013" y="2109788"/>
          <p14:tracePt t="3196" x="4724400" y="2114550"/>
          <p14:tracePt t="3212" x="4762500" y="2119313"/>
          <p14:tracePt t="3229" x="4781550" y="2119313"/>
          <p14:tracePt t="3246" x="4800600" y="2119313"/>
          <p14:tracePt t="3262" x="4810125" y="2119313"/>
          <p14:tracePt t="3460" x="4852988" y="2119313"/>
          <p14:tracePt t="3467" x="4910138" y="2105025"/>
          <p14:tracePt t="3479" x="4948238" y="2105025"/>
          <p14:tracePt t="3496" x="5067300" y="2071688"/>
          <p14:tracePt t="3512" x="5138738" y="2052638"/>
          <p14:tracePt t="3529" x="5195888" y="2028825"/>
          <p14:tracePt t="3546" x="5238750" y="2024063"/>
          <p14:tracePt t="3562" x="5300663" y="2009775"/>
          <p14:tracePt t="3579" x="5334000" y="2005013"/>
          <p14:tracePt t="3596" x="5357813" y="1995488"/>
          <p14:tracePt t="3612" x="5381625" y="1990725"/>
          <p14:tracePt t="3629" x="5400675" y="1976438"/>
          <p14:tracePt t="3646" x="5414963" y="1971675"/>
          <p14:tracePt t="3662" x="5429250" y="1962150"/>
          <p14:tracePt t="3679" x="5448300" y="1957388"/>
          <p14:tracePt t="3696" x="5472113" y="1947863"/>
          <p14:tracePt t="3712" x="5486400" y="1943100"/>
          <p14:tracePt t="3729" x="5500688" y="1943100"/>
          <p14:tracePt t="3746" x="5524500" y="1938338"/>
          <p14:tracePt t="3762" x="5538788" y="1933575"/>
          <p14:tracePt t="3779" x="5557838" y="1933575"/>
          <p14:tracePt t="3796" x="5572125" y="1928813"/>
          <p14:tracePt t="3812" x="5595938" y="1919288"/>
          <p14:tracePt t="3829" x="5610225" y="1919288"/>
          <p14:tracePt t="3846" x="5614988" y="1919288"/>
          <p14:tracePt t="3862" x="5624513" y="1919288"/>
          <p14:tracePt t="3879" x="5634038" y="1919288"/>
          <p14:tracePt t="3912" x="5643563" y="1919288"/>
          <p14:tracePt t="3929" x="5653088" y="1919288"/>
          <p14:tracePt t="4004" x="5657850" y="1919288"/>
          <p14:tracePt t="4481" x="5591175" y="1914525"/>
          <p14:tracePt t="4488" x="5505450" y="1905000"/>
          <p14:tracePt t="4496" x="5424488" y="1905000"/>
          <p14:tracePt t="4512" x="5300663" y="1905000"/>
          <p14:tracePt t="4529" x="5186363" y="1919288"/>
          <p14:tracePt t="4546" x="5024438" y="1947863"/>
          <p14:tracePt t="4579" x="4843463" y="2014538"/>
          <p14:tracePt t="4612" x="4714875" y="2047875"/>
          <p14:tracePt t="4629" x="4662488" y="2052638"/>
          <p14:tracePt t="4646" x="4610100" y="2066925"/>
          <p14:tracePt t="4662" x="4567238" y="2071688"/>
          <p14:tracePt t="4679" x="4495800" y="2071688"/>
          <p14:tracePt t="4696" x="4443413" y="2071688"/>
          <p14:tracePt t="4712" x="4395788" y="2071688"/>
          <p14:tracePt t="4729" x="4319588" y="2076450"/>
          <p14:tracePt t="4746" x="4262438" y="2076450"/>
          <p14:tracePt t="4762" x="4210050" y="2076450"/>
          <p14:tracePt t="4779" x="4162425" y="2076450"/>
          <p14:tracePt t="4796" x="4086225" y="2076450"/>
          <p14:tracePt t="4812" x="4043363" y="2076450"/>
          <p14:tracePt t="4829" x="4014788" y="2076450"/>
          <p14:tracePt t="4845" x="3976688" y="2071688"/>
          <p14:tracePt t="4862" x="3938588" y="2057400"/>
          <p14:tracePt t="4879" x="3910013" y="2052638"/>
          <p14:tracePt t="4896" x="3881438" y="2047875"/>
          <p14:tracePt t="4912" x="3833813" y="2033588"/>
          <p14:tracePt t="4929" x="3810000" y="2024063"/>
          <p14:tracePt t="4946" x="3781425" y="2019300"/>
          <p14:tracePt t="4962" x="3757613" y="2009775"/>
          <p14:tracePt t="4979" x="3733800" y="2009775"/>
          <p14:tracePt t="4996" x="3719513" y="2009775"/>
          <p14:tracePt t="5012" x="3709988" y="2009775"/>
          <p14:tracePt t="5029" x="3705225" y="2009775"/>
          <p14:tracePt t="5046" x="3695700" y="2009775"/>
          <p14:tracePt t="5062" x="3690938" y="2009775"/>
          <p14:tracePt t="5127" x="3686175" y="2009775"/>
          <p14:tracePt t="5156" x="3681413" y="2009775"/>
          <p14:tracePt t="5192" x="3676650" y="2009775"/>
          <p14:tracePt t="5310" x="3671888" y="2009775"/>
          <p14:tracePt t="5331" x="3671888" y="2005013"/>
          <p14:tracePt t="5354" x="3671888" y="2000250"/>
          <p14:tracePt t="5397" x="3667125" y="2000250"/>
          <p14:tracePt t="6609" x="3686175" y="2052638"/>
          <p14:tracePt t="6616" x="3714750" y="2109788"/>
          <p14:tracePt t="6629" x="3738563" y="2147888"/>
          <p14:tracePt t="6646" x="3776663" y="2233613"/>
          <p14:tracePt t="6662" x="3800475" y="2262188"/>
          <p14:tracePt t="6679" x="3814763" y="2286000"/>
          <p14:tracePt t="6712" x="3881438" y="2486025"/>
          <p14:tracePt t="6745" x="3886200" y="2605088"/>
          <p14:tracePt t="6762" x="3876675" y="2652713"/>
          <p14:tracePt t="6779" x="3862388" y="2676525"/>
          <p14:tracePt t="6796" x="3857625" y="2690813"/>
          <p14:tracePt t="6812" x="3843338" y="2709863"/>
          <p14:tracePt t="6829" x="3824288" y="2743200"/>
          <p14:tracePt t="6846" x="3814763" y="2767013"/>
          <p14:tracePt t="6862" x="3810000" y="2781300"/>
          <p14:tracePt t="6879" x="3805238" y="2795588"/>
          <p14:tracePt t="6895" x="3795713" y="2805113"/>
          <p14:tracePt t="6912" x="3776663" y="2814638"/>
          <p14:tracePt t="6929" x="3762375" y="2814638"/>
          <p14:tracePt t="6946" x="3743325" y="2814638"/>
          <p14:tracePt t="6962" x="3724275" y="2814638"/>
          <p14:tracePt t="6979" x="3700463" y="2814638"/>
          <p14:tracePt t="6995" x="3667125" y="2814638"/>
          <p14:tracePt t="7012" x="3619500" y="2814638"/>
          <p14:tracePt t="7029" x="3590925" y="2800350"/>
          <p14:tracePt t="7045" x="3557588" y="2786063"/>
          <p14:tracePt t="7062" x="3538538" y="2771775"/>
          <p14:tracePt t="7079" x="3505200" y="2762250"/>
          <p14:tracePt t="7095" x="3495675" y="2757488"/>
          <p14:tracePt t="7112" x="3476625" y="2752725"/>
          <p14:tracePt t="7129" x="3467100" y="2743200"/>
          <p14:tracePt t="7145" x="3462338" y="2743200"/>
          <p14:tracePt t="7162" x="3457575" y="2743200"/>
          <p14:tracePt t="7408" x="3524250" y="2771775"/>
          <p14:tracePt t="7415" x="3629025" y="2819400"/>
          <p14:tracePt t="7429" x="3709988" y="2852738"/>
          <p14:tracePt t="7445" x="3990975" y="2928938"/>
          <p14:tracePt t="7462" x="4162425" y="2952750"/>
          <p14:tracePt t="7479" x="4305300" y="2962275"/>
          <p14:tracePt t="7496" x="4500563" y="2981325"/>
          <p14:tracePt t="7512" x="4605338" y="2995613"/>
          <p14:tracePt t="7529" x="4652963" y="3005138"/>
          <p14:tracePt t="7546" x="4691063" y="3005138"/>
          <p14:tracePt t="7562" x="4719638" y="3005138"/>
          <p14:tracePt t="7579" x="4738688" y="3005138"/>
          <p14:tracePt t="7595" x="4757738" y="3005138"/>
          <p14:tracePt t="7612" x="4776788" y="3005138"/>
          <p14:tracePt t="7629" x="4819650" y="3005138"/>
          <p14:tracePt t="7645" x="4852988" y="3005138"/>
          <p14:tracePt t="7662" x="4881563" y="3005138"/>
          <p14:tracePt t="7679" x="4910138" y="3005138"/>
          <p14:tracePt t="7695" x="4957763" y="3000375"/>
          <p14:tracePt t="7712" x="5000625" y="3000375"/>
          <p14:tracePt t="7729" x="5038725" y="3009900"/>
          <p14:tracePt t="7745" x="5076825" y="3019425"/>
          <p14:tracePt t="7762" x="5086350" y="3019425"/>
          <p14:tracePt t="7779" x="5091113" y="3019425"/>
          <p14:tracePt t="7796" x="5095875" y="3019425"/>
          <p14:tracePt t="7812" x="5105400" y="3019425"/>
          <p14:tracePt t="8289" x="5176838" y="3033713"/>
          <p14:tracePt t="8298" x="5286375" y="3052763"/>
          <p14:tracePt t="8304" x="5386388" y="3071813"/>
          <p14:tracePt t="8312" x="5486400" y="3090863"/>
          <p14:tracePt t="8329" x="5648325" y="3105150"/>
          <p14:tracePt t="8345" x="5838825" y="3133725"/>
          <p14:tracePt t="8378" x="6200775" y="3195638"/>
          <p14:tracePt t="8412" x="6410325" y="3243263"/>
          <p14:tracePt t="8429" x="6510338" y="3271838"/>
          <p14:tracePt t="8445" x="6553200" y="3286125"/>
          <p14:tracePt t="8462" x="6591300" y="3305175"/>
          <p14:tracePt t="8479" x="6619875" y="3319463"/>
          <p14:tracePt t="8495" x="6672263" y="3352800"/>
          <p14:tracePt t="8512" x="6700838" y="3367088"/>
          <p14:tracePt t="8529" x="6715125" y="3381375"/>
          <p14:tracePt t="8546" x="6738938" y="3390900"/>
          <p14:tracePt t="8562" x="6753225" y="3395663"/>
          <p14:tracePt t="8579" x="6767513" y="3405188"/>
          <p14:tracePt t="8595" x="6791325" y="3414713"/>
          <p14:tracePt t="8612" x="6838950" y="3438525"/>
          <p14:tracePt t="8629" x="6862763" y="3448050"/>
          <p14:tracePt t="8645" x="6881813" y="3452813"/>
          <p14:tracePt t="8662" x="6891338" y="3457575"/>
          <p14:tracePt t="8679" x="6900863" y="3457575"/>
          <p14:tracePt t="8695" x="6910388" y="3457575"/>
          <p14:tracePt t="8979" x="6943725" y="3457575"/>
          <p14:tracePt t="8986" x="6977063" y="3448050"/>
          <p14:tracePt t="8995" x="7010400" y="3448050"/>
          <p14:tracePt t="9012" x="7086600" y="3433763"/>
          <p14:tracePt t="9029" x="7153275" y="3424238"/>
          <p14:tracePt t="9045" x="7229475" y="3419475"/>
          <p14:tracePt t="9062" x="7272338" y="3419475"/>
          <p14:tracePt t="9079" x="7296150" y="3419475"/>
          <p14:tracePt t="9096" x="7319963" y="3419475"/>
          <p14:tracePt t="9112" x="7334250" y="3419475"/>
          <p14:tracePt t="9129" x="7339013" y="3419475"/>
          <p14:tracePt t="9145" x="7343775" y="3419475"/>
          <p14:tracePt t="9162" x="7353300" y="3419475"/>
          <p14:tracePt t="9199" x="7358063" y="3419475"/>
          <p14:tracePt t="9212" x="7362825" y="3419475"/>
          <p14:tracePt t="9229" x="7372350" y="3419475"/>
          <p14:tracePt t="9245" x="7377113" y="3419475"/>
          <p14:tracePt t="9262" x="7381875" y="3414713"/>
          <p14:tracePt t="9279" x="7391400" y="3409950"/>
          <p14:tracePt t="9295" x="7400925" y="3409950"/>
          <p14:tracePt t="9312" x="7405688" y="3409950"/>
          <p14:tracePt t="9329" x="7410450" y="3409950"/>
          <p14:tracePt t="9977" x="7362825" y="3414713"/>
          <p14:tracePt t="9984" x="7272338" y="3429000"/>
          <p14:tracePt t="9995" x="7191375" y="3467100"/>
          <p14:tracePt t="10012" x="7038975" y="3519488"/>
          <p14:tracePt t="10028" x="6872288" y="3586163"/>
          <p14:tracePt t="10062" x="6691313" y="3643313"/>
          <p14:tracePt t="10095" x="6505575" y="3700463"/>
          <p14:tracePt t="10112" x="6457950" y="3714750"/>
          <p14:tracePt t="10128" x="6400800" y="3733800"/>
          <p14:tracePt t="10145" x="6315075" y="3752850"/>
          <p14:tracePt t="10162" x="6253163" y="3767138"/>
          <p14:tracePt t="10178" x="6191250" y="3781425"/>
          <p14:tracePt t="10195" x="6119813" y="3790950"/>
          <p14:tracePt t="10212" x="6034088" y="3800475"/>
          <p14:tracePt t="10228" x="5991225" y="3810000"/>
          <p14:tracePt t="10245" x="5948363" y="3810000"/>
          <p14:tracePt t="10262" x="5905500" y="3814763"/>
          <p14:tracePt t="10278" x="5857875" y="3819525"/>
          <p14:tracePt t="10295" x="5829300" y="3819525"/>
          <p14:tracePt t="10312" x="5815013" y="3819525"/>
          <p14:tracePt t="10329" x="5800725" y="3829050"/>
          <p14:tracePt t="10578" x="5762625" y="3843338"/>
          <p14:tracePt t="10586" x="5705475" y="3857625"/>
          <p14:tracePt t="10595" x="5648325" y="3867150"/>
          <p14:tracePt t="10612" x="5519738" y="3886200"/>
          <p14:tracePt t="10628" x="5410200" y="3890963"/>
          <p14:tracePt t="10645" x="5272088" y="3890963"/>
          <p14:tracePt t="10662" x="5200650" y="3881438"/>
          <p14:tracePt t="10678" x="5129213" y="3867150"/>
          <p14:tracePt t="10695" x="5014913" y="3829050"/>
          <p14:tracePt t="10712" x="4953000" y="3810000"/>
          <p14:tracePt t="10728" x="4905375" y="3781425"/>
          <p14:tracePt t="10745" x="4872038" y="3757613"/>
          <p14:tracePt t="10762" x="4829175" y="3714750"/>
          <p14:tracePt t="10778" x="4810125" y="3671888"/>
          <p14:tracePt t="10795" x="4795838" y="3619500"/>
          <p14:tracePt t="10812" x="4795838" y="3567113"/>
          <p14:tracePt t="10828" x="4800600" y="3524250"/>
          <p14:tracePt t="10845" x="4810125" y="3505200"/>
          <p14:tracePt t="10862" x="4819650" y="3495675"/>
          <p14:tracePt t="10878" x="4829175" y="3486150"/>
          <p14:tracePt t="10895" x="4848225" y="3476625"/>
          <p14:tracePt t="10912" x="4857750" y="3467100"/>
          <p14:tracePt t="10929" x="4872038" y="3467100"/>
          <p14:tracePt t="10945" x="4895850" y="3467100"/>
          <p14:tracePt t="10962" x="4910138" y="3481388"/>
          <p14:tracePt t="10978" x="4919663" y="3490913"/>
          <p14:tracePt t="10995" x="4929188" y="3509963"/>
          <p14:tracePt t="11012" x="4948238" y="3548063"/>
          <p14:tracePt t="11028" x="4953000" y="3576638"/>
          <p14:tracePt t="11045" x="4967288" y="3605213"/>
          <p14:tracePt t="11062" x="4967288" y="3629025"/>
          <p14:tracePt t="11078" x="4967288" y="3643313"/>
          <p14:tracePt t="11095" x="4967288" y="3652838"/>
          <p14:tracePt t="11112" x="4967288" y="3657600"/>
          <p14:tracePt t="11128" x="4967288" y="3667125"/>
          <p14:tracePt t="11145" x="4967288" y="3676650"/>
          <p14:tracePt t="11162" x="4967288" y="3690938"/>
          <p14:tracePt t="11178" x="4967288" y="3700463"/>
          <p14:tracePt t="11195" x="4967288" y="3714750"/>
          <p14:tracePt t="11212" x="4967288" y="3719513"/>
          <p14:tracePt t="11228" x="4967288" y="3729038"/>
          <p14:tracePt t="11245" x="4967288" y="3733800"/>
          <p14:tracePt t="11262" x="4972050" y="3743325"/>
          <p14:tracePt t="11278" x="4976813" y="3757613"/>
          <p14:tracePt t="11295" x="4976813" y="3762375"/>
          <p14:tracePt t="11312" x="4976813" y="3771900"/>
          <p14:tracePt t="11328" x="4976813" y="3776663"/>
          <p14:tracePt t="11362" x="4976813" y="3786188"/>
          <p14:tracePt t="11379" x="4976813" y="3805238"/>
          <p14:tracePt t="11395" x="4976813" y="3819525"/>
          <p14:tracePt t="11412" x="4976813" y="3838575"/>
          <p14:tracePt t="11428" x="4976813" y="3848100"/>
          <p14:tracePt t="11445" x="4976813" y="3857625"/>
          <p14:tracePt t="11462" x="4976813" y="3867150"/>
          <p14:tracePt t="11478" x="4976813" y="3871913"/>
          <p14:tracePt t="11512" x="4976813" y="3876675"/>
          <p14:tracePt t="12156" x="5095875" y="3871913"/>
          <p14:tracePt t="12164" x="5281613" y="3857625"/>
          <p14:tracePt t="12171" x="5453063" y="3838575"/>
          <p14:tracePt t="12179" x="5572125" y="3838575"/>
          <p14:tracePt t="12195" x="5910263" y="3838575"/>
          <p14:tracePt t="12212" x="6129338" y="3838575"/>
          <p14:tracePt t="12228" x="6296025" y="3829050"/>
          <p14:tracePt t="12262" x="6548438" y="3848100"/>
          <p14:tracePt t="12295" x="6648450" y="3857625"/>
          <p14:tracePt t="12312" x="6677025" y="3857625"/>
          <p14:tracePt t="12328" x="6710363" y="3857625"/>
          <p14:tracePt t="12345" x="6762750" y="3857625"/>
          <p14:tracePt t="12362" x="6848475" y="3838575"/>
          <p14:tracePt t="12378" x="6910388" y="3824288"/>
          <p14:tracePt t="12395" x="6972300" y="3810000"/>
          <p14:tracePt t="12412" x="7015163" y="3805238"/>
          <p14:tracePt t="12428" x="7072313" y="3805238"/>
          <p14:tracePt t="12445" x="7115175" y="3805238"/>
          <p14:tracePt t="12462" x="7158038" y="3810000"/>
          <p14:tracePt t="12478" x="7196138" y="3824288"/>
          <p14:tracePt t="12495" x="7229475" y="3833813"/>
          <p14:tracePt t="12512" x="7239000" y="3838575"/>
          <p14:tracePt t="12528" x="7243763" y="3838575"/>
          <p14:tracePt t="12545" x="7248525" y="3848100"/>
          <p14:tracePt t="12562" x="7248525" y="3857625"/>
          <p14:tracePt t="12578" x="7215188" y="3871913"/>
          <p14:tracePt t="12595" x="7134225" y="3886200"/>
          <p14:tracePt t="12612" x="6910388" y="3871913"/>
          <p14:tracePt t="12628" x="6791325" y="3838575"/>
          <p14:tracePt t="12645" x="6724650" y="3786188"/>
          <p14:tracePt t="12662" x="6672263" y="3729038"/>
          <p14:tracePt t="12678" x="6624638" y="3605213"/>
          <p14:tracePt t="12695" x="6629400" y="3533775"/>
          <p14:tracePt t="12712" x="6662738" y="3476625"/>
          <p14:tracePt t="12729" x="6762750" y="3443288"/>
          <p14:tracePt t="12745" x="6843713" y="3443288"/>
          <p14:tracePt t="12762" x="6896100" y="3448050"/>
          <p14:tracePt t="12778" x="6934200" y="3467100"/>
          <p14:tracePt t="12795" x="6958013" y="3495675"/>
          <p14:tracePt t="12812" x="6977063" y="3519488"/>
          <p14:tracePt t="12829" x="6981825" y="3538538"/>
          <p14:tracePt t="12845" x="6991350" y="3548063"/>
          <p14:tracePt t="12862" x="6991350" y="3557588"/>
          <p14:tracePt t="12878" x="6991350" y="3562350"/>
          <p14:tracePt t="12912" x="6986588" y="3571875"/>
          <p14:tracePt t="12928" x="6919913" y="3581400"/>
          <p14:tracePt t="12945" x="6757988" y="3619500"/>
          <p14:tracePt t="12962" x="6515100" y="3657600"/>
          <p14:tracePt t="12978" x="6110288" y="3700463"/>
          <p14:tracePt t="12995" x="5848350" y="3719513"/>
          <p14:tracePt t="13012" x="5648325" y="3738563"/>
          <p14:tracePt t="13028" x="5557838" y="3752850"/>
          <p14:tracePt t="13045" x="5476875" y="3767138"/>
          <p14:tracePt t="13062" x="5453063" y="3771900"/>
          <p14:tracePt t="13078" x="5443538" y="3771900"/>
          <p14:tracePt t="13095" x="5434013" y="3771900"/>
          <p14:tracePt t="13112" x="5424488" y="3771900"/>
          <p14:tracePt t="13155" x="5419725" y="3771900"/>
          <p14:tracePt t="13163" x="5414963" y="3771900"/>
          <p14:tracePt t="13178" x="5405438" y="3771900"/>
          <p14:tracePt t="13195" x="5391150" y="3776663"/>
          <p14:tracePt t="13212" x="5367338" y="3786188"/>
          <p14:tracePt t="13228" x="5314950" y="3810000"/>
          <p14:tracePt t="13245" x="5267325" y="3838575"/>
          <p14:tracePt t="13262" x="5214938" y="3852863"/>
          <p14:tracePt t="13278" x="5129213" y="3876675"/>
          <p14:tracePt t="13295" x="5067300" y="3886200"/>
          <p14:tracePt t="13311" x="4976813" y="3890963"/>
          <p14:tracePt t="13328" x="4895850" y="3890963"/>
          <p14:tracePt t="13345" x="4814888" y="3862388"/>
          <p14:tracePt t="13362" x="4781550" y="3838575"/>
          <p14:tracePt t="13378" x="4757738" y="3810000"/>
          <p14:tracePt t="13395" x="4733925" y="3762375"/>
          <p14:tracePt t="13412" x="4724400" y="3709988"/>
          <p14:tracePt t="13428" x="4733925" y="3657600"/>
          <p14:tracePt t="13445" x="4772025" y="3581400"/>
          <p14:tracePt t="13462" x="4814888" y="3533775"/>
          <p14:tracePt t="13478" x="4895850" y="3500438"/>
          <p14:tracePt t="13495" x="4948238" y="3500438"/>
          <p14:tracePt t="13512" x="4991100" y="3519488"/>
          <p14:tracePt t="13529" x="5038725" y="3557588"/>
          <p14:tracePt t="13545" x="5067300" y="3600450"/>
          <p14:tracePt t="13562" x="5095875" y="3676650"/>
          <p14:tracePt t="13578" x="5100638" y="3733800"/>
          <p14:tracePt t="13595" x="5100638" y="3795713"/>
          <p14:tracePt t="13612" x="5095875" y="3824288"/>
          <p14:tracePt t="13629" x="5091113" y="3843338"/>
          <p14:tracePt t="13645" x="5081588" y="3848100"/>
          <p14:tracePt t="13662" x="5081588" y="3857625"/>
          <p14:tracePt t="13678" x="5081588" y="3862388"/>
          <p14:tracePt t="13757" x="5081588" y="3867150"/>
          <p14:tracePt t="14116" x="5043488" y="3871913"/>
          <p14:tracePt t="14124" x="5005388" y="3876675"/>
          <p14:tracePt t="14131" x="4972050" y="3876675"/>
          <p14:tracePt t="14147" x="4905375" y="3876675"/>
          <p14:tracePt t="14162" x="4848225" y="3876675"/>
          <p14:tracePt t="14178" x="4776788" y="3876675"/>
          <p14:tracePt t="14195" x="4719638" y="3876675"/>
          <p14:tracePt t="14228" x="4662488" y="3876675"/>
          <p14:tracePt t="14262" x="4648200" y="3876675"/>
          <p14:tracePt t="14278" x="4648200" y="3871913"/>
          <p14:tracePt t="14295" x="4657725" y="3871913"/>
          <p14:tracePt t="14312" x="4695825" y="3862388"/>
          <p14:tracePt t="14328" x="4819650" y="3848100"/>
          <p14:tracePt t="14345" x="4943475" y="3848100"/>
          <p14:tracePt t="14361" x="5091113" y="3876675"/>
          <p14:tracePt t="14378" x="5186363" y="3881438"/>
          <p14:tracePt t="14395" x="5272088" y="3905250"/>
          <p14:tracePt t="14412" x="5310188" y="3905250"/>
          <p14:tracePt t="14428" x="5329238" y="3910013"/>
          <p14:tracePt t="14445" x="5338763" y="3910013"/>
          <p14:tracePt t="14447" x="5343525" y="3910013"/>
          <p14:tracePt t="14462" x="5348288" y="3910013"/>
          <p14:tracePt t="14478" x="5353050" y="3910013"/>
          <p14:tracePt t="14527" x="5343525" y="3910013"/>
          <p14:tracePt t="14535" x="5319713" y="3910013"/>
          <p14:tracePt t="14545" x="5295900" y="3910013"/>
          <p14:tracePt t="14561" x="5205413" y="3914775"/>
          <p14:tracePt t="14578" x="5057775" y="3933825"/>
          <p14:tracePt t="14595" x="4981575" y="3952875"/>
          <p14:tracePt t="14612" x="4929188" y="3976688"/>
          <p14:tracePt t="14628" x="4891088" y="3986213"/>
          <p14:tracePt t="14645" x="4867275" y="3995738"/>
          <p14:tracePt t="14662" x="4857750" y="3995738"/>
          <p14:tracePt t="14678" x="4852988" y="3995738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No-argument Constructor</a:t>
            </a:r>
            <a:endParaRPr lang="ko-KR" altLang="en-US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95300" y="1268413"/>
            <a:ext cx="8915400" cy="2592387"/>
          </a:xfrm>
        </p:spPr>
        <p:txBody>
          <a:bodyPr/>
          <a:lstStyle/>
          <a:p>
            <a:r>
              <a:rPr lang="en-US" altLang="ko-KR" sz="2000" dirty="0"/>
              <a:t>Many classes contain a constructor with no arguments that creates an object whose state is set to an appropriate default</a:t>
            </a:r>
          </a:p>
          <a:p>
            <a:pPr lvl="1"/>
            <a:r>
              <a:rPr lang="en-US" altLang="ko-KR" sz="1800" dirty="0"/>
              <a:t>Numeric values: 0, </a:t>
            </a:r>
            <a:r>
              <a:rPr lang="en-US" altLang="ko-KR" sz="1800" dirty="0" err="1"/>
              <a:t>boolean</a:t>
            </a:r>
            <a:r>
              <a:rPr lang="en-US" altLang="ko-KR" sz="1800" dirty="0"/>
              <a:t>: false, object variable: null</a:t>
            </a:r>
          </a:p>
          <a:p>
            <a:r>
              <a:rPr lang="en-US" altLang="ko-KR" sz="2000" dirty="0"/>
              <a:t>If you write a class with no constructors whatsoever, then a </a:t>
            </a:r>
            <a:r>
              <a:rPr lang="en-US" altLang="ko-KR" sz="2000" u="sng" dirty="0"/>
              <a:t>no-argument constructor is provided for you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This constructor sets all the instance fields to their default values.</a:t>
            </a:r>
            <a:endParaRPr lang="ko-KR" altLang="en-US" sz="1800" dirty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470025" y="3447058"/>
            <a:ext cx="5786438" cy="28622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4625" algn="l"/>
                <a:tab pos="339725" algn="l"/>
                <a:tab pos="514350" algn="l"/>
                <a:tab pos="7397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public class Employee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private </a:t>
            </a:r>
            <a:r>
              <a:rPr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id;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	private String name;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private double salary;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public Employee()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		id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		name = null;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		salary = 0.0;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97"/>
    </mc:Choice>
    <mc:Fallback xmlns="">
      <p:transition spd="slow" advTm="67197"/>
    </mc:Fallback>
  </mc:AlternateContent>
  <p:extLst>
    <p:ext uri="{3A86A75C-4F4B-4683-9AE1-C65F6400EC91}">
      <p14:laserTraceLst xmlns:p14="http://schemas.microsoft.com/office/powerpoint/2010/main">
        <p14:tracePtLst>
          <p14:tracePt t="762" x="3348038" y="5572125"/>
          <p14:tracePt t="770" x="3371850" y="5381625"/>
          <p14:tracePt t="777" x="3419475" y="5010150"/>
          <p14:tracePt t="792" x="3514725" y="4267200"/>
          <p14:tracePt t="808" x="3586163" y="3614738"/>
          <p14:tracePt t="825" x="3671888" y="3024188"/>
          <p14:tracePt t="858" x="3833813" y="2162175"/>
          <p14:tracePt t="892" x="3895725" y="1766888"/>
          <p14:tracePt t="908" x="3914775" y="1662113"/>
          <p14:tracePt t="925" x="3910013" y="1524000"/>
          <p14:tracePt t="941" x="3895725" y="1443038"/>
          <p14:tracePt t="958" x="3886200" y="1390650"/>
          <p14:tracePt t="975" x="3876675" y="1357313"/>
          <p14:tracePt t="991" x="3867150" y="1333500"/>
          <p14:tracePt t="1008" x="3862388" y="1328738"/>
          <p14:tracePt t="1254" x="3824288" y="1314450"/>
          <p14:tracePt t="1261" x="3786188" y="1300163"/>
          <p14:tracePt t="1275" x="3748088" y="1285875"/>
          <p14:tracePt t="1291" x="3648075" y="1257300"/>
          <p14:tracePt t="1308" x="3586163" y="1247775"/>
          <p14:tracePt t="1325" x="3543300" y="1243013"/>
          <p14:tracePt t="1342" x="3495675" y="1243013"/>
          <p14:tracePt t="1358" x="3462338" y="1238250"/>
          <p14:tracePt t="1375" x="3424238" y="1238250"/>
          <p14:tracePt t="1391" x="3390900" y="1233488"/>
          <p14:tracePt t="1408" x="3343275" y="1233488"/>
          <p14:tracePt t="1425" x="3314700" y="1233488"/>
          <p14:tracePt t="1441" x="3286125" y="1233488"/>
          <p14:tracePt t="1458" x="3252788" y="1233488"/>
          <p14:tracePt t="1475" x="3209925" y="1233488"/>
          <p14:tracePt t="1491" x="3176588" y="1233488"/>
          <p14:tracePt t="1508" x="3148013" y="1223963"/>
          <p14:tracePt t="1525" x="3119438" y="1223963"/>
          <p14:tracePt t="1541" x="3086100" y="1223963"/>
          <p14:tracePt t="1558" x="3067050" y="1223963"/>
          <p14:tracePt t="1575" x="3043238" y="1219200"/>
          <p14:tracePt t="1591" x="3009900" y="1214438"/>
          <p14:tracePt t="1608" x="2990850" y="1209675"/>
          <p14:tracePt t="1624" x="2967038" y="1209675"/>
          <p14:tracePt t="1641" x="2947988" y="1209675"/>
          <p14:tracePt t="1658" x="2914650" y="1200150"/>
          <p14:tracePt t="1675" x="2890838" y="1200150"/>
          <p14:tracePt t="1691" x="2881313" y="1200150"/>
          <p14:tracePt t="1708" x="2871788" y="1200150"/>
          <p14:tracePt t="1725" x="2862263" y="1200150"/>
          <p14:tracePt t="1741" x="2857500" y="1195388"/>
          <p14:tracePt t="1758" x="2852738" y="1195388"/>
          <p14:tracePt t="1775" x="2843213" y="1195388"/>
          <p14:tracePt t="1791" x="2833688" y="1195388"/>
          <p14:tracePt t="1841" x="2828925" y="1195388"/>
          <p14:tracePt t="1878" x="2824163" y="1190625"/>
          <p14:tracePt t="1966" x="2824163" y="1185863"/>
          <p14:tracePt t="2824" x="2828925" y="1181100"/>
          <p14:tracePt t="2832" x="2833688" y="1181100"/>
          <p14:tracePt t="2841" x="2838450" y="1176338"/>
          <p14:tracePt t="2858" x="2862263" y="1157288"/>
          <p14:tracePt t="2875" x="2900363" y="1133475"/>
          <p14:tracePt t="2908" x="3143250" y="1038225"/>
          <p14:tracePt t="2941" x="3433763" y="952500"/>
          <p14:tracePt t="2958" x="3571875" y="933450"/>
          <p14:tracePt t="2975" x="3695700" y="909638"/>
          <p14:tracePt t="2991" x="3810000" y="900113"/>
          <p14:tracePt t="3008" x="3967163" y="895350"/>
          <p14:tracePt t="3025" x="4090988" y="895350"/>
          <p14:tracePt t="3041" x="4205288" y="904875"/>
          <p14:tracePt t="3058" x="4295775" y="914400"/>
          <p14:tracePt t="3075" x="4410075" y="914400"/>
          <p14:tracePt t="3091" x="4491038" y="909638"/>
          <p14:tracePt t="3108" x="4562475" y="904875"/>
          <p14:tracePt t="3125" x="4652963" y="890588"/>
          <p14:tracePt t="3141" x="4686300" y="890588"/>
          <p14:tracePt t="3158" x="4719638" y="890588"/>
          <p14:tracePt t="3174" x="4752975" y="885825"/>
          <p14:tracePt t="3191" x="4776788" y="881063"/>
          <p14:tracePt t="3208" x="4786313" y="881063"/>
          <p14:tracePt t="3225" x="4791075" y="881063"/>
          <p14:tracePt t="3241" x="4795838" y="881063"/>
          <p14:tracePt t="3448" x="4819650" y="881063"/>
          <p14:tracePt t="3455" x="4852988" y="881063"/>
          <p14:tracePt t="3462" x="4886325" y="881063"/>
          <p14:tracePt t="3475" x="4919663" y="881063"/>
          <p14:tracePt t="3491" x="5024438" y="881063"/>
          <p14:tracePt t="3508" x="5100638" y="881063"/>
          <p14:tracePt t="3525" x="5162550" y="881063"/>
          <p14:tracePt t="3541" x="5210175" y="881063"/>
          <p14:tracePt t="3558" x="5272088" y="881063"/>
          <p14:tracePt t="3575" x="5310188" y="881063"/>
          <p14:tracePt t="3591" x="5343525" y="881063"/>
          <p14:tracePt t="3608" x="5372100" y="881063"/>
          <p14:tracePt t="3624" x="5419725" y="871538"/>
          <p14:tracePt t="3641" x="5448300" y="871538"/>
          <p14:tracePt t="3658" x="5467350" y="871538"/>
          <p14:tracePt t="3675" x="5500688" y="871538"/>
          <p14:tracePt t="3691" x="5524500" y="866775"/>
          <p14:tracePt t="3708" x="5534025" y="866775"/>
          <p14:tracePt t="3724" x="5548313" y="866775"/>
          <p14:tracePt t="3741" x="5562600" y="866775"/>
          <p14:tracePt t="3758" x="5567363" y="866775"/>
          <p14:tracePt t="3775" x="5572125" y="866775"/>
          <p14:tracePt t="3791" x="5581650" y="866775"/>
          <p14:tracePt t="3808" x="5591175" y="866775"/>
          <p14:tracePt t="4416" x="5586413" y="881063"/>
          <p14:tracePt t="4424" x="5572125" y="900113"/>
          <p14:tracePt t="4430" x="5557838" y="914400"/>
          <p14:tracePt t="4441" x="5543550" y="942975"/>
          <p14:tracePt t="4458" x="5519738" y="1000125"/>
          <p14:tracePt t="4475" x="5476875" y="1071563"/>
          <p14:tracePt t="4508" x="5429250" y="1147763"/>
          <p14:tracePt t="4541" x="5372100" y="1228725"/>
          <p14:tracePt t="4558" x="5353050" y="1257300"/>
          <p14:tracePt t="4575" x="5343525" y="1281113"/>
          <p14:tracePt t="4591" x="5324475" y="1300163"/>
          <p14:tracePt t="4608" x="5305425" y="1319213"/>
          <p14:tracePt t="4624" x="5291138" y="1333500"/>
          <p14:tracePt t="4641" x="5276850" y="1352550"/>
          <p14:tracePt t="4658" x="5257800" y="1381125"/>
          <p14:tracePt t="4674" x="5248275" y="1395413"/>
          <p14:tracePt t="4691" x="5229225" y="1404938"/>
          <p14:tracePt t="4708" x="5219700" y="1419225"/>
          <p14:tracePt t="4724" x="5210175" y="1438275"/>
          <p14:tracePt t="4741" x="5205413" y="1443038"/>
          <p14:tracePt t="4758" x="5195888" y="1452563"/>
          <p14:tracePt t="4775" x="5191125" y="1462088"/>
          <p14:tracePt t="4808" x="5191125" y="1466850"/>
          <p14:tracePt t="4824" x="5186363" y="1471613"/>
          <p14:tracePt t="4841" x="5172075" y="1481138"/>
          <p14:tracePt t="4858" x="5157788" y="1500188"/>
          <p14:tracePt t="4874" x="5148263" y="1514475"/>
          <p14:tracePt t="4891" x="5129213" y="1524000"/>
          <p14:tracePt t="4908" x="5114925" y="1533525"/>
          <p14:tracePt t="4925" x="5105400" y="1543050"/>
          <p14:tracePt t="4941" x="5100638" y="1547813"/>
          <p14:tracePt t="4958" x="5095875" y="1547813"/>
          <p14:tracePt t="4996" x="5091113" y="1547813"/>
          <p14:tracePt t="5026" x="5086350" y="1547813"/>
          <p14:tracePt t="5069" x="5081588" y="1547813"/>
          <p14:tracePt t="5076" x="5076825" y="1547813"/>
          <p14:tracePt t="5091" x="5067300" y="1547813"/>
          <p14:tracePt t="5098" x="5062538" y="1547813"/>
          <p14:tracePt t="5108" x="5057775" y="1552575"/>
          <p14:tracePt t="5124" x="5048250" y="1552575"/>
          <p14:tracePt t="5141" x="5038725" y="1552575"/>
          <p14:tracePt t="5158" x="5024438" y="1552575"/>
          <p14:tracePt t="5174" x="5019675" y="1552575"/>
          <p14:tracePt t="5191" x="5010150" y="1552575"/>
          <p14:tracePt t="5208" x="5000625" y="1552575"/>
          <p14:tracePt t="5274" x="4995863" y="1552575"/>
          <p14:tracePt t="5282" x="4991100" y="1552575"/>
          <p14:tracePt t="5297" x="4986338" y="1552575"/>
          <p14:tracePt t="5308" x="4981575" y="1552575"/>
          <p14:tracePt t="5325" x="4967288" y="1552575"/>
          <p14:tracePt t="5341" x="4962525" y="1552575"/>
          <p14:tracePt t="5358" x="4953000" y="1552575"/>
          <p14:tracePt t="5374" x="4948238" y="1552575"/>
          <p14:tracePt t="5391" x="4943475" y="1552575"/>
          <p14:tracePt t="5920" x="4972050" y="1552575"/>
          <p14:tracePt t="5927" x="5010150" y="1547813"/>
          <p14:tracePt t="5934" x="5057775" y="1547813"/>
          <p14:tracePt t="5943" x="5091113" y="1543050"/>
          <p14:tracePt t="5958" x="5153025" y="1543050"/>
          <p14:tracePt t="5974" x="5195888" y="1543050"/>
          <p14:tracePt t="5991" x="5238750" y="1543050"/>
          <p14:tracePt t="6024" x="5319713" y="1543050"/>
          <p14:tracePt t="6057" x="5391150" y="1543050"/>
          <p14:tracePt t="6074" x="5472113" y="1543050"/>
          <p14:tracePt t="6091" x="5524500" y="1528763"/>
          <p14:tracePt t="6108" x="5572125" y="1528763"/>
          <p14:tracePt t="6125" x="5657850" y="1524000"/>
          <p14:tracePt t="6141" x="5724525" y="1524000"/>
          <p14:tracePt t="6158" x="5786438" y="1524000"/>
          <p14:tracePt t="6174" x="5834063" y="1524000"/>
          <p14:tracePt t="6191" x="5886450" y="1524000"/>
          <p14:tracePt t="6208" x="5915025" y="1524000"/>
          <p14:tracePt t="6224" x="5929313" y="1524000"/>
          <p14:tracePt t="6241" x="5934075" y="1524000"/>
          <p14:tracePt t="6258" x="5943600" y="1524000"/>
          <p14:tracePt t="6274" x="5948363" y="1524000"/>
          <p14:tracePt t="6375" x="5943600" y="1524000"/>
          <p14:tracePt t="6381" x="5938838" y="1524000"/>
          <p14:tracePt t="6391" x="5929313" y="1524000"/>
          <p14:tracePt t="6408" x="5900738" y="1528763"/>
          <p14:tracePt t="6424" x="5872163" y="1533525"/>
          <p14:tracePt t="6441" x="5819775" y="1547813"/>
          <p14:tracePt t="6458" x="5795963" y="1552575"/>
          <p14:tracePt t="6474" x="5772150" y="1557338"/>
          <p14:tracePt t="6491" x="5753100" y="1566863"/>
          <p14:tracePt t="6507" x="5743575" y="1566863"/>
          <p14:tracePt t="6524" x="5734050" y="1566863"/>
          <p14:tracePt t="6541" x="5724525" y="1566863"/>
          <p14:tracePt t="6558" x="5705475" y="1566863"/>
          <p14:tracePt t="6574" x="5691188" y="1566863"/>
          <p14:tracePt t="6591" x="5676900" y="1571625"/>
          <p14:tracePt t="6608" x="5653088" y="1581150"/>
          <p14:tracePt t="6624" x="5605463" y="1581150"/>
          <p14:tracePt t="6641" x="5572125" y="1581150"/>
          <p14:tracePt t="6658" x="5529263" y="1585913"/>
          <p14:tracePt t="6674" x="5467350" y="1585913"/>
          <p14:tracePt t="6691" x="5424488" y="1585913"/>
          <p14:tracePt t="6707" x="5381625" y="1585913"/>
          <p14:tracePt t="6724" x="5334000" y="1585913"/>
          <p14:tracePt t="6741" x="5257800" y="1585913"/>
          <p14:tracePt t="6757" x="5224463" y="1585913"/>
          <p14:tracePt t="6774" x="5186363" y="1585913"/>
          <p14:tracePt t="6791" x="5167313" y="1585913"/>
          <p14:tracePt t="6808" x="5133975" y="1585913"/>
          <p14:tracePt t="6824" x="5124450" y="1585913"/>
          <p14:tracePt t="6841" x="5114925" y="1585913"/>
          <p14:tracePt t="6858" x="5105400" y="1585913"/>
          <p14:tracePt t="8882" x="5095875" y="1585913"/>
          <p14:tracePt t="8890" x="5067300" y="1590675"/>
          <p14:tracePt t="8897" x="5043488" y="1600200"/>
          <p14:tracePt t="8924" x="4943475" y="1614488"/>
          <p14:tracePt t="8957" x="4776788" y="1638300"/>
          <p14:tracePt t="8974" x="4733925" y="1652588"/>
          <p14:tracePt t="8991" x="4691063" y="1657350"/>
          <p14:tracePt t="9007" x="4643438" y="1671638"/>
          <p14:tracePt t="9024" x="4605338" y="1676400"/>
          <p14:tracePt t="9041" x="4552950" y="1690688"/>
          <p14:tracePt t="9057" x="4505325" y="1690688"/>
          <p14:tracePt t="9074" x="4429125" y="1690688"/>
          <p14:tracePt t="9091" x="4376738" y="1681163"/>
          <p14:tracePt t="9107" x="4324350" y="1662113"/>
          <p14:tracePt t="9124" x="4248150" y="1600200"/>
          <p14:tracePt t="9141" x="4200525" y="1547813"/>
          <p14:tracePt t="9157" x="4157663" y="1500188"/>
          <p14:tracePt t="9174" x="4133850" y="1476375"/>
          <p14:tracePt t="9191" x="4110038" y="1443038"/>
          <p14:tracePt t="9207" x="4105275" y="1419225"/>
          <p14:tracePt t="9224" x="4114800" y="1366838"/>
          <p14:tracePt t="9242" x="4171950" y="1262063"/>
          <p14:tracePt t="9257" x="4224338" y="1214438"/>
          <p14:tracePt t="9274" x="4310063" y="1166813"/>
          <p14:tracePt t="9291" x="4414838" y="1162050"/>
          <p14:tracePt t="9307" x="4548188" y="1200150"/>
          <p14:tracePt t="9324" x="4614863" y="1233488"/>
          <p14:tracePt t="9341" x="4652963" y="1266825"/>
          <p14:tracePt t="9357" x="4676775" y="1304925"/>
          <p14:tracePt t="9374" x="4719638" y="1371600"/>
          <p14:tracePt t="9391" x="4724400" y="1404938"/>
          <p14:tracePt t="9407" x="4724400" y="1447800"/>
          <p14:tracePt t="9424" x="4714875" y="1476375"/>
          <p14:tracePt t="9609" x="4772025" y="1476375"/>
          <p14:tracePt t="9616" x="4862513" y="1495425"/>
          <p14:tracePt t="9624" x="4929188" y="1504950"/>
          <p14:tracePt t="9641" x="5043488" y="1519238"/>
          <p14:tracePt t="9657" x="5138738" y="1528763"/>
          <p14:tracePt t="9674" x="5233988" y="1543050"/>
          <p14:tracePt t="9691" x="5286375" y="1557338"/>
          <p14:tracePt t="9707" x="5329238" y="1576388"/>
          <p14:tracePt t="9724" x="5372100" y="1585913"/>
          <p14:tracePt t="9741" x="5419725" y="1600200"/>
          <p14:tracePt t="9757" x="5448300" y="1604963"/>
          <p14:tracePt t="9774" x="5495925" y="1609725"/>
          <p14:tracePt t="9791" x="5538788" y="1624013"/>
          <p14:tracePt t="9807" x="5653088" y="1633538"/>
          <p14:tracePt t="9824" x="5734050" y="1633538"/>
          <p14:tracePt t="9841" x="5824538" y="1638300"/>
          <p14:tracePt t="9857" x="5929313" y="1638300"/>
          <p14:tracePt t="9874" x="5995988" y="1647825"/>
          <p14:tracePt t="9891" x="6057900" y="1647825"/>
          <p14:tracePt t="9907" x="6115050" y="1652588"/>
          <p14:tracePt t="9924" x="6210300" y="1652588"/>
          <p14:tracePt t="9941" x="6253163" y="1652588"/>
          <p14:tracePt t="9957" x="6296025" y="1652588"/>
          <p14:tracePt t="9974" x="6334125" y="1652588"/>
          <p14:tracePt t="9991" x="6386513" y="1643063"/>
          <p14:tracePt t="10007" x="6429375" y="1638300"/>
          <p14:tracePt t="10024" x="6467475" y="1633538"/>
          <p14:tracePt t="10041" x="6510338" y="1633538"/>
          <p14:tracePt t="10057" x="6548438" y="1619250"/>
          <p14:tracePt t="10074" x="6577013" y="1614488"/>
          <p14:tracePt t="10091" x="6605588" y="1595438"/>
          <p14:tracePt t="10107" x="6657975" y="1571625"/>
          <p14:tracePt t="10124" x="6691313" y="1547813"/>
          <p14:tracePt t="10141" x="6715125" y="1528763"/>
          <p14:tracePt t="10157" x="6738938" y="1519238"/>
          <p14:tracePt t="10174" x="6762750" y="1495425"/>
          <p14:tracePt t="10191" x="6772275" y="1485900"/>
          <p14:tracePt t="10207" x="6781800" y="1476375"/>
          <p14:tracePt t="10224" x="6781800" y="1466850"/>
          <p14:tracePt t="10241" x="6781800" y="1462088"/>
          <p14:tracePt t="10257" x="6777038" y="1447800"/>
          <p14:tracePt t="10274" x="6729413" y="1419225"/>
          <p14:tracePt t="10291" x="6586538" y="1371600"/>
          <p14:tracePt t="10307" x="6481763" y="1343025"/>
          <p14:tracePt t="10324" x="6386513" y="1323975"/>
          <p14:tracePt t="10341" x="6281738" y="1309688"/>
          <p14:tracePt t="10357" x="6157913" y="1300163"/>
          <p14:tracePt t="10374" x="6086475" y="1295400"/>
          <p14:tracePt t="10392" x="6034088" y="1295400"/>
          <p14:tracePt t="10408" x="5953125" y="1295400"/>
          <p14:tracePt t="10424" x="5895975" y="1295400"/>
          <p14:tracePt t="10441" x="5815013" y="1295400"/>
          <p14:tracePt t="10458" x="5738813" y="1295400"/>
          <p14:tracePt t="10474" x="5634038" y="1295400"/>
          <p14:tracePt t="10491" x="5572125" y="1304925"/>
          <p14:tracePt t="10507" x="5519738" y="1314450"/>
          <p14:tracePt t="10524" x="5476875" y="1323975"/>
          <p14:tracePt t="10541" x="5395913" y="1347788"/>
          <p14:tracePt t="10558" x="5343525" y="1371600"/>
          <p14:tracePt t="10574" x="5300663" y="1381125"/>
          <p14:tracePt t="10591" x="5262563" y="1400175"/>
          <p14:tracePt t="10607" x="5214938" y="1423988"/>
          <p14:tracePt t="10624" x="5176838" y="1443038"/>
          <p14:tracePt t="10641" x="5153025" y="1457325"/>
          <p14:tracePt t="10657" x="5119688" y="1481138"/>
          <p14:tracePt t="10674" x="5110163" y="1490663"/>
          <p14:tracePt t="10691" x="5095875" y="1504950"/>
          <p14:tracePt t="10707" x="5076825" y="1528763"/>
          <p14:tracePt t="10724" x="5067300" y="1547813"/>
          <p14:tracePt t="10741" x="5057775" y="1557338"/>
          <p14:tracePt t="10758" x="5057775" y="1571625"/>
          <p14:tracePt t="10776" x="5057775" y="1581150"/>
          <p14:tracePt t="10792" x="5067300" y="1585913"/>
          <p14:tracePt t="10807" x="5086350" y="1595438"/>
          <p14:tracePt t="10824" x="5124450" y="1609725"/>
          <p14:tracePt t="10826" x="5148263" y="1614488"/>
          <p14:tracePt t="10841" x="5210175" y="1624013"/>
          <p14:tracePt t="10857" x="5276850" y="1624013"/>
          <p14:tracePt t="10874" x="5348288" y="1624013"/>
          <p14:tracePt t="10891" x="5405438" y="1619250"/>
          <p14:tracePt t="10907" x="5510213" y="1619250"/>
          <p14:tracePt t="10924" x="5591175" y="1614488"/>
          <p14:tracePt t="10941" x="5648325" y="1614488"/>
          <p14:tracePt t="10957" x="5715000" y="1614488"/>
          <p14:tracePt t="10974" x="5791200" y="1600200"/>
          <p14:tracePt t="10991" x="5829300" y="1600200"/>
          <p14:tracePt t="11007" x="5876925" y="1600200"/>
          <p14:tracePt t="11024" x="5948363" y="1600200"/>
          <p14:tracePt t="11041" x="5995988" y="1595438"/>
          <p14:tracePt t="11057" x="6038850" y="1595438"/>
          <p14:tracePt t="11074" x="6091238" y="1595438"/>
          <p14:tracePt t="11091" x="6148388" y="1595438"/>
          <p14:tracePt t="11107" x="6186488" y="1595438"/>
          <p14:tracePt t="11124" x="6229350" y="1585913"/>
          <p14:tracePt t="11141" x="6257925" y="1581150"/>
          <p14:tracePt t="11157" x="6296025" y="1576388"/>
          <p14:tracePt t="11174" x="6315075" y="1566863"/>
          <p14:tracePt t="11191" x="6329363" y="1566863"/>
          <p14:tracePt t="11207" x="6343650" y="1557338"/>
          <p14:tracePt t="11224" x="6353175" y="1557338"/>
          <p14:tracePt t="11241" x="6357938" y="1557338"/>
          <p14:tracePt t="11274" x="6357938" y="1547813"/>
          <p14:tracePt t="11291" x="6338888" y="1528763"/>
          <p14:tracePt t="11308" x="6296025" y="1504950"/>
          <p14:tracePt t="11324" x="6196013" y="1447800"/>
          <p14:tracePt t="11341" x="5986463" y="1366838"/>
          <p14:tracePt t="11357" x="5867400" y="1333500"/>
          <p14:tracePt t="11374" x="5743575" y="1319213"/>
          <p14:tracePt t="11391" x="5576888" y="1319213"/>
          <p14:tracePt t="11407" x="5491163" y="1328738"/>
          <p14:tracePt t="11424" x="5429250" y="1357313"/>
          <p14:tracePt t="11441" x="5381625" y="1381125"/>
          <p14:tracePt t="11457" x="5319713" y="1409700"/>
          <p14:tracePt t="11475" x="5281613" y="1428750"/>
          <p14:tracePt t="11491" x="5238750" y="1438275"/>
          <p14:tracePt t="11507" x="5200650" y="1457325"/>
          <p14:tracePt t="11524" x="5138738" y="1476375"/>
          <p14:tracePt t="11541" x="5095875" y="1495425"/>
          <p14:tracePt t="11557" x="5053013" y="1500188"/>
          <p14:tracePt t="11574" x="5005388" y="1514475"/>
          <p14:tracePt t="11591" x="4976813" y="1519238"/>
          <p14:tracePt t="11607" x="4957763" y="1519238"/>
          <p14:tracePt t="11624" x="4943475" y="1519238"/>
          <p14:tracePt t="11640" x="4933950" y="1519238"/>
          <p14:tracePt t="11906" x="4891088" y="1528763"/>
          <p14:tracePt t="11913" x="4833938" y="1533525"/>
          <p14:tracePt t="11924" x="4762500" y="1552575"/>
          <p14:tracePt t="11941" x="4657725" y="1566863"/>
          <p14:tracePt t="11957" x="4510088" y="1590675"/>
          <p14:tracePt t="11974" x="4405313" y="1609725"/>
          <p14:tracePt t="11991" x="4310063" y="1614488"/>
          <p14:tracePt t="12007" x="4219575" y="1614488"/>
          <p14:tracePt t="12024" x="4171950" y="1614488"/>
          <p14:tracePt t="12040" x="4124325" y="1614488"/>
          <p14:tracePt t="12057" x="4090988" y="1614488"/>
          <p14:tracePt t="12074" x="4043363" y="1609725"/>
          <p14:tracePt t="12091" x="4014788" y="1609725"/>
          <p14:tracePt t="12107" x="3981450" y="1609725"/>
          <p14:tracePt t="12124" x="3943350" y="1609725"/>
          <p14:tracePt t="12141" x="3881438" y="1609725"/>
          <p14:tracePt t="12157" x="3848100" y="1609725"/>
          <p14:tracePt t="12174" x="3810000" y="1609725"/>
          <p14:tracePt t="12191" x="3767138" y="1609725"/>
          <p14:tracePt t="12207" x="3738563" y="1609725"/>
          <p14:tracePt t="12224" x="3709988" y="1609725"/>
          <p14:tracePt t="12240" x="3671888" y="1609725"/>
          <p14:tracePt t="12257" x="3643313" y="1609725"/>
          <p14:tracePt t="12274" x="3624263" y="1609725"/>
          <p14:tracePt t="12291" x="3614738" y="1609725"/>
          <p14:tracePt t="12307" x="3609975" y="1609725"/>
          <p14:tracePt t="12309" x="3605213" y="1609725"/>
          <p14:tracePt t="12324" x="3600450" y="1609725"/>
          <p14:tracePt t="12341" x="3590925" y="1609725"/>
          <p14:tracePt t="12866" x="3600450" y="1609725"/>
          <p14:tracePt t="12873" x="3605213" y="1609725"/>
          <p14:tracePt t="12881" x="3609975" y="1609725"/>
          <p14:tracePt t="12907" x="3638550" y="1604963"/>
          <p14:tracePt t="12941" x="3709988" y="1595438"/>
          <p14:tracePt t="12957" x="3738563" y="1585913"/>
          <p14:tracePt t="12974" x="3767138" y="1585913"/>
          <p14:tracePt t="12991" x="3814763" y="1581150"/>
          <p14:tracePt t="13007" x="3848100" y="1581150"/>
          <p14:tracePt t="13024" x="3871913" y="1581150"/>
          <p14:tracePt t="13040" x="3890963" y="1581150"/>
          <p14:tracePt t="13057" x="3929063" y="1581150"/>
          <p14:tracePt t="13074" x="3957638" y="1571625"/>
          <p14:tracePt t="13090" x="3986213" y="1566863"/>
          <p14:tracePt t="13107" x="4048125" y="1562100"/>
          <p14:tracePt t="13124" x="4086225" y="1562100"/>
          <p14:tracePt t="13141" x="4129088" y="1562100"/>
          <p14:tracePt t="13157" x="4171950" y="1562100"/>
          <p14:tracePt t="13174" x="4229100" y="1562100"/>
          <p14:tracePt t="13190" x="4267200" y="1562100"/>
          <p14:tracePt t="13207" x="4300538" y="1562100"/>
          <p14:tracePt t="13224" x="4329113" y="1562100"/>
          <p14:tracePt t="13240" x="4391025" y="1562100"/>
          <p14:tracePt t="13257" x="4433888" y="1562100"/>
          <p14:tracePt t="13274" x="4471988" y="1562100"/>
          <p14:tracePt t="13291" x="4529138" y="1562100"/>
          <p14:tracePt t="13307" x="4567238" y="1562100"/>
          <p14:tracePt t="13324" x="4600575" y="1562100"/>
          <p14:tracePt t="13340" x="4638675" y="1562100"/>
          <p14:tracePt t="13357" x="4681538" y="1562100"/>
          <p14:tracePt t="13374" x="4719638" y="1562100"/>
          <p14:tracePt t="13391" x="4752975" y="1557338"/>
          <p14:tracePt t="13407" x="4791075" y="1547813"/>
          <p14:tracePt t="13424" x="4838700" y="1547813"/>
          <p14:tracePt t="13440" x="4867275" y="1547813"/>
          <p14:tracePt t="13457" x="4895850" y="1547813"/>
          <p14:tracePt t="13474" x="4924425" y="1547813"/>
          <p14:tracePt t="13491" x="4948238" y="1547813"/>
          <p14:tracePt t="13507" x="4967288" y="1547813"/>
          <p14:tracePt t="13524" x="4995863" y="1547813"/>
          <p14:tracePt t="13541" x="5038725" y="1547813"/>
          <p14:tracePt t="13557" x="5057775" y="1547813"/>
          <p14:tracePt t="13574" x="5081588" y="1547813"/>
          <p14:tracePt t="13590" x="5100638" y="1547813"/>
          <p14:tracePt t="13607" x="5119688" y="1547813"/>
          <p14:tracePt t="13624" x="5133975" y="1547813"/>
          <p14:tracePt t="13640" x="5138738" y="1547813"/>
          <p14:tracePt t="13657" x="5148263" y="1547813"/>
          <p14:tracePt t="13674" x="5157788" y="1547813"/>
          <p14:tracePt t="19507" x="5153025" y="1566863"/>
          <p14:tracePt t="19516" x="5138738" y="1604963"/>
          <p14:tracePt t="19523" x="5124450" y="1643063"/>
          <p14:tracePt t="19541" x="5076825" y="1747838"/>
          <p14:tracePt t="19557" x="5057775" y="1800225"/>
          <p14:tracePt t="19573" x="5038725" y="1838325"/>
          <p14:tracePt t="19607" x="5005388" y="1914525"/>
          <p14:tracePt t="19640" x="4967288" y="1981200"/>
          <p14:tracePt t="19657" x="4953000" y="2009775"/>
          <p14:tracePt t="19673" x="4929188" y="2076450"/>
          <p14:tracePt t="19690" x="4914900" y="2128838"/>
          <p14:tracePt t="19706" x="4905375" y="2176463"/>
          <p14:tracePt t="19723" x="4876800" y="2257425"/>
          <p14:tracePt t="19740" x="4862513" y="2300288"/>
          <p14:tracePt t="19757" x="4852988" y="2338388"/>
          <p14:tracePt t="19773" x="4843463" y="2366963"/>
          <p14:tracePt t="19790" x="4833938" y="2395538"/>
          <p14:tracePt t="19807" x="4829175" y="2409825"/>
          <p14:tracePt t="19823" x="4819650" y="2419350"/>
          <p14:tracePt t="19840" x="4819650" y="2433638"/>
          <p14:tracePt t="19857" x="4814888" y="2457450"/>
          <p14:tracePt t="19873" x="4810125" y="2481263"/>
          <p14:tracePt t="19890" x="4810125" y="2505075"/>
          <p14:tracePt t="19907" x="4810125" y="2533650"/>
          <p14:tracePt t="19923" x="4805363" y="2557463"/>
          <p14:tracePt t="19940" x="4805363" y="2571750"/>
          <p14:tracePt t="19957" x="4800600" y="2586038"/>
          <p14:tracePt t="19973" x="4786313" y="2605088"/>
          <p14:tracePt t="19990" x="4781550" y="2614613"/>
          <p14:tracePt t="20007" x="4776788" y="2624138"/>
          <p14:tracePt t="20023" x="4772025" y="2628900"/>
          <p14:tracePt t="20040" x="4762500" y="2643188"/>
          <p14:tracePt t="20057" x="4743450" y="2647950"/>
          <p14:tracePt t="20073" x="4729163" y="2652713"/>
          <p14:tracePt t="20090" x="4719638" y="2662238"/>
          <p14:tracePt t="20349" x="4748213" y="2662238"/>
          <p14:tracePt t="20355" x="4781550" y="2657475"/>
          <p14:tracePt t="20362" x="4819650" y="2657475"/>
          <p14:tracePt t="20373" x="4852988" y="2657475"/>
          <p14:tracePt t="20390" x="4910138" y="2657475"/>
          <p14:tracePt t="20407" x="4981575" y="2657475"/>
          <p14:tracePt t="20423" x="5024438" y="2667000"/>
          <p14:tracePt t="20440" x="5067300" y="2671763"/>
          <p14:tracePt t="20457" x="5114925" y="2681288"/>
          <p14:tracePt t="20473" x="5133975" y="2681288"/>
          <p14:tracePt t="20490" x="5172075" y="2681288"/>
          <p14:tracePt t="20507" x="5200650" y="2681288"/>
          <p14:tracePt t="20523" x="5248275" y="2676525"/>
          <p14:tracePt t="20540" x="5276850" y="2676525"/>
          <p14:tracePt t="20556" x="5310188" y="2676525"/>
          <p14:tracePt t="20573" x="5338763" y="2662238"/>
          <p14:tracePt t="20590" x="5381625" y="2657475"/>
          <p14:tracePt t="20606" x="5410200" y="2652713"/>
          <p14:tracePt t="20623" x="5434013" y="2643188"/>
          <p14:tracePt t="20640" x="5453063" y="2633663"/>
          <p14:tracePt t="20656" x="5481638" y="2624138"/>
          <p14:tracePt t="20673" x="5491163" y="2619375"/>
          <p14:tracePt t="20690" x="5495925" y="2614613"/>
          <p14:tracePt t="20706" x="5500688" y="2614613"/>
          <p14:tracePt t="20751" x="5495925" y="2614613"/>
          <p14:tracePt t="20760" x="5481638" y="2614613"/>
          <p14:tracePt t="20773" x="5419725" y="2609850"/>
          <p14:tracePt t="20790" x="5295900" y="2609850"/>
          <p14:tracePt t="20807" x="5153025" y="2609850"/>
          <p14:tracePt t="20823" x="5029200" y="2609850"/>
          <p14:tracePt t="20840" x="4848225" y="2609850"/>
          <p14:tracePt t="20857" x="4748213" y="2609850"/>
          <p14:tracePt t="20873" x="4657725" y="2600325"/>
          <p14:tracePt t="20890" x="4557713" y="2586038"/>
          <p14:tracePt t="20906" x="4505325" y="2566988"/>
          <p14:tracePt t="20923" x="4452938" y="2552700"/>
          <p14:tracePt t="20940" x="4400550" y="2533650"/>
          <p14:tracePt t="20956" x="4324350" y="2509838"/>
          <p14:tracePt t="20973" x="4281488" y="2500313"/>
          <p14:tracePt t="20990" x="4233863" y="2495550"/>
          <p14:tracePt t="21006" x="4200525" y="2495550"/>
          <p14:tracePt t="21023" x="4148138" y="2495550"/>
          <p14:tracePt t="21040" x="4100513" y="2509838"/>
          <p14:tracePt t="21056" x="4057650" y="2514600"/>
          <p14:tracePt t="21074" x="3962400" y="2528888"/>
          <p14:tracePt t="21090" x="3914775" y="2533650"/>
          <p14:tracePt t="21107" x="3862388" y="2547938"/>
          <p14:tracePt t="21123" x="3824288" y="2552700"/>
          <p14:tracePt t="21140" x="3776663" y="2552700"/>
          <p14:tracePt t="21157" x="3743325" y="2552700"/>
          <p14:tracePt t="21173" x="3719513" y="2562225"/>
          <p14:tracePt t="21190" x="3700463" y="2566988"/>
          <p14:tracePt t="21207" x="3681413" y="2566988"/>
          <p14:tracePt t="21223" x="3676650" y="2566988"/>
          <p14:tracePt t="21240" x="3671888" y="2566988"/>
          <p14:tracePt t="21257" x="3662363" y="2566988"/>
          <p14:tracePt t="21273" x="3652838" y="2566988"/>
          <p14:tracePt t="21290" x="3648075" y="2566988"/>
          <p14:tracePt t="21306" x="3643313" y="2571750"/>
          <p14:tracePt t="21323" x="3633788" y="2576513"/>
          <p14:tracePt t="21340" x="3624263" y="2576513"/>
          <p14:tracePt t="21383" x="3624263" y="2581275"/>
          <p14:tracePt t="21704" x="3600450" y="2581275"/>
          <p14:tracePt t="21712" x="3576638" y="2581275"/>
          <p14:tracePt t="21723" x="3552825" y="2581275"/>
          <p14:tracePt t="21740" x="3514725" y="2581275"/>
          <p14:tracePt t="21757" x="3452813" y="2590800"/>
          <p14:tracePt t="21773" x="3419475" y="2590800"/>
          <p14:tracePt t="21806" x="3362325" y="2590800"/>
          <p14:tracePt t="21840" x="3319463" y="2600325"/>
          <p14:tracePt t="21856" x="3309938" y="2600325"/>
          <p14:tracePt t="21873" x="3295650" y="2600325"/>
          <p14:tracePt t="21890" x="3281363" y="2600325"/>
          <p14:tracePt t="21906" x="3267075" y="2605088"/>
          <p14:tracePt t="21923" x="3257550" y="2605088"/>
          <p14:tracePt t="21940" x="3243263" y="2605088"/>
          <p14:tracePt t="21956" x="3238500" y="2605088"/>
          <p14:tracePt t="21973" x="3228975" y="2605088"/>
          <p14:tracePt t="22292" x="3233738" y="2605088"/>
          <p14:tracePt t="22300" x="3252788" y="2605088"/>
          <p14:tracePt t="22308" x="3262313" y="2605088"/>
          <p14:tracePt t="22323" x="3300413" y="2605088"/>
          <p14:tracePt t="22340" x="3348038" y="2605088"/>
          <p14:tracePt t="22343" x="3376613" y="2605088"/>
          <p14:tracePt t="22356" x="3400425" y="2605088"/>
          <p14:tracePt t="22390" x="3524250" y="2605088"/>
          <p14:tracePt t="22423" x="3633788" y="2605088"/>
          <p14:tracePt t="22440" x="3676650" y="2605088"/>
          <p14:tracePt t="22456" x="3719513" y="2605088"/>
          <p14:tracePt t="22473" x="3757613" y="2605088"/>
          <p14:tracePt t="22490" x="3814763" y="2605088"/>
          <p14:tracePt t="22506" x="3867150" y="2605088"/>
          <p14:tracePt t="22523" x="3914775" y="2600325"/>
          <p14:tracePt t="22540" x="3952875" y="2595563"/>
          <p14:tracePt t="22556" x="4014788" y="2595563"/>
          <p14:tracePt t="22573" x="4048125" y="2586038"/>
          <p14:tracePt t="22590" x="4086225" y="2586038"/>
          <p14:tracePt t="22608" x="4138613" y="2576513"/>
          <p14:tracePt t="22624" x="4181475" y="2571750"/>
          <p14:tracePt t="22640" x="4219575" y="2571750"/>
          <p14:tracePt t="22656" x="4262438" y="2571750"/>
          <p14:tracePt t="22673" x="4319588" y="2571750"/>
          <p14:tracePt t="22690" x="4348163" y="2571750"/>
          <p14:tracePt t="22706" x="4376738" y="2571750"/>
          <p14:tracePt t="22723" x="4405313" y="2571750"/>
          <p14:tracePt t="22740" x="4438650" y="2571750"/>
          <p14:tracePt t="22756" x="4462463" y="2566988"/>
          <p14:tracePt t="22773" x="4481513" y="2562225"/>
          <p14:tracePt t="22790" x="4514850" y="2562225"/>
          <p14:tracePt t="22806" x="4538663" y="2562225"/>
          <p14:tracePt t="22823" x="4548188" y="2562225"/>
          <p14:tracePt t="22840" x="4557713" y="2562225"/>
          <p14:tracePt t="22856" x="4567238" y="2562225"/>
          <p14:tracePt t="22873" x="4572000" y="2562225"/>
          <p14:tracePt t="22906" x="4572000" y="2557463"/>
          <p14:tracePt t="23172" x="4581525" y="2557463"/>
          <p14:tracePt t="23180" x="4591050" y="2547938"/>
          <p14:tracePt t="23190" x="4600575" y="2543175"/>
          <p14:tracePt t="23207" x="4619625" y="2543175"/>
          <p14:tracePt t="23223" x="4633913" y="2543175"/>
          <p14:tracePt t="23240" x="4638675" y="2543175"/>
          <p14:tracePt t="23256" x="4643438" y="2543175"/>
          <p14:tracePt t="23861" x="4529138" y="2547938"/>
          <p14:tracePt t="23869" x="4386263" y="2557463"/>
          <p14:tracePt t="23877" x="4271963" y="2566988"/>
          <p14:tracePt t="23890" x="4162425" y="2566988"/>
          <p14:tracePt t="23923" x="3676650" y="2543175"/>
          <p14:tracePt t="23957" x="3419475" y="2505075"/>
          <p14:tracePt t="23973" x="3348038" y="2490788"/>
          <p14:tracePt t="23990" x="3309938" y="2490788"/>
          <p14:tracePt t="24006" x="3290888" y="2490788"/>
          <p14:tracePt t="24023" x="3276600" y="2490788"/>
          <p14:tracePt t="24250" x="3205163" y="2505075"/>
          <p14:tracePt t="24257" x="3090863" y="2543175"/>
          <p14:tracePt t="24265" x="2986088" y="2581275"/>
          <p14:tracePt t="24273" x="2895600" y="2619375"/>
          <p14:tracePt t="24289" x="2733675" y="2690813"/>
          <p14:tracePt t="24306" x="2571750" y="2743200"/>
          <p14:tracePt t="24323" x="2400300" y="2776538"/>
          <p14:tracePt t="24340" x="2319338" y="2786063"/>
          <p14:tracePt t="24356" x="2257425" y="2781300"/>
          <p14:tracePt t="24373" x="2209800" y="2776538"/>
          <p14:tracePt t="24390" x="2124075" y="2771775"/>
          <p14:tracePt t="24406" x="2066925" y="2771775"/>
          <p14:tracePt t="24423" x="2005013" y="2771775"/>
          <p14:tracePt t="24439" x="1962150" y="2771775"/>
          <p14:tracePt t="24456" x="1895475" y="2786063"/>
          <p14:tracePt t="24473" x="1857375" y="2790825"/>
          <p14:tracePt t="24489" x="1814513" y="2795588"/>
          <p14:tracePt t="24506" x="1738313" y="2809875"/>
          <p14:tracePt t="24523" x="1685925" y="2824163"/>
          <p14:tracePt t="24539" x="1638300" y="2828925"/>
          <p14:tracePt t="24556" x="1595438" y="2833688"/>
          <p14:tracePt t="24573" x="1533525" y="2847975"/>
          <p14:tracePt t="24590" x="1504950" y="2847975"/>
          <p14:tracePt t="24606" x="1481138" y="2857500"/>
          <p14:tracePt t="24623" x="1466850" y="2857500"/>
          <p14:tracePt t="24640" x="1447800" y="2857500"/>
          <p14:tracePt t="24673" x="1438275" y="2857500"/>
          <p14:tracePt t="24690" x="1428750" y="2857500"/>
          <p14:tracePt t="24756" x="1428750" y="2862263"/>
          <p14:tracePt t="24763" x="1433513" y="2867025"/>
          <p14:tracePt t="24773" x="1438275" y="2867025"/>
          <p14:tracePt t="24789" x="1466850" y="2881313"/>
          <p14:tracePt t="24806" x="1509713" y="2886075"/>
          <p14:tracePt t="24823" x="1585913" y="2890838"/>
          <p14:tracePt t="24839" x="1633538" y="2890838"/>
          <p14:tracePt t="24856" x="1690688" y="2890838"/>
          <p14:tracePt t="24873" x="1776413" y="2890838"/>
          <p14:tracePt t="24889" x="1819275" y="2890838"/>
          <p14:tracePt t="24906" x="1852613" y="2900363"/>
          <p14:tracePt t="24923" x="1895475" y="2905125"/>
          <p14:tracePt t="24939" x="1957388" y="2919413"/>
          <p14:tracePt t="24956" x="2000250" y="2919413"/>
          <p14:tracePt t="24973" x="2043113" y="2919413"/>
          <p14:tracePt t="24989" x="2085975" y="2919413"/>
          <p14:tracePt t="25006" x="2138363" y="2914650"/>
          <p14:tracePt t="25023" x="2176463" y="2909888"/>
          <p14:tracePt t="25040" x="2214563" y="2895600"/>
          <p14:tracePt t="25056" x="2266950" y="2886075"/>
          <p14:tracePt t="25073" x="2305050" y="2886075"/>
          <p14:tracePt t="25089" x="2338388" y="2886075"/>
          <p14:tracePt t="25106" x="2376488" y="2886075"/>
          <p14:tracePt t="25123" x="2424113" y="2890838"/>
          <p14:tracePt t="25139" x="2457450" y="2890838"/>
          <p14:tracePt t="25156" x="2495550" y="2890838"/>
          <p14:tracePt t="25173" x="2538413" y="2890838"/>
          <p14:tracePt t="25189" x="2590800" y="2890838"/>
          <p14:tracePt t="25206" x="2624138" y="2890838"/>
          <p14:tracePt t="25223" x="2662238" y="2890838"/>
          <p14:tracePt t="25240" x="2695575" y="2890838"/>
          <p14:tracePt t="25256" x="2747963" y="2890838"/>
          <p14:tracePt t="25273" x="2781300" y="2890838"/>
          <p14:tracePt t="25290" x="2814638" y="2886075"/>
          <p14:tracePt t="25306" x="2857500" y="2871788"/>
          <p14:tracePt t="25323" x="2876550" y="2862263"/>
          <p14:tracePt t="25339" x="2900363" y="2857500"/>
          <p14:tracePt t="25356" x="2909888" y="2852738"/>
          <p14:tracePt t="25373" x="2928938" y="2847975"/>
          <p14:tracePt t="25389" x="2947988" y="2847975"/>
          <p14:tracePt t="25406" x="2962275" y="2847975"/>
          <p14:tracePt t="25423" x="2981325" y="2847975"/>
          <p14:tracePt t="25440" x="3014663" y="2847975"/>
          <p14:tracePt t="25456" x="3033713" y="2847975"/>
          <p14:tracePt t="25473" x="3057525" y="2847975"/>
          <p14:tracePt t="25489" x="3090863" y="2847975"/>
          <p14:tracePt t="25506" x="3109913" y="2843213"/>
          <p14:tracePt t="25523" x="3133725" y="2843213"/>
          <p14:tracePt t="25539" x="3148013" y="2843213"/>
          <p14:tracePt t="25556" x="3171825" y="2843213"/>
          <p14:tracePt t="25573" x="3181350" y="2843213"/>
          <p14:tracePt t="25590" x="3195638" y="2843213"/>
          <p14:tracePt t="25606" x="3205163" y="2843213"/>
          <p14:tracePt t="25623" x="3214688" y="2843213"/>
          <p14:tracePt t="25639" x="3219450" y="2843213"/>
          <p14:tracePt t="25673" x="3224213" y="2843213"/>
          <p14:tracePt t="25689" x="3228975" y="2843213"/>
          <p14:tracePt t="25706" x="3238500" y="2843213"/>
          <p14:tracePt t="25723" x="3243263" y="2843213"/>
          <p14:tracePt t="25739" x="3252788" y="2843213"/>
          <p14:tracePt t="25756" x="3257550" y="2843213"/>
          <p14:tracePt t="26114" x="3267075" y="2843213"/>
          <p14:tracePt t="26121" x="3286125" y="2843213"/>
          <p14:tracePt t="26128" x="3295650" y="2843213"/>
          <p14:tracePt t="26140" x="3309938" y="2843213"/>
          <p14:tracePt t="26156" x="3324225" y="2843213"/>
          <p14:tracePt t="26173" x="3348038" y="2843213"/>
          <p14:tracePt t="26206" x="3390900" y="2852738"/>
          <p14:tracePt t="26239" x="3467100" y="2852738"/>
          <p14:tracePt t="26256" x="3495675" y="2852738"/>
          <p14:tracePt t="26273" x="3524250" y="2857500"/>
          <p14:tracePt t="26289" x="3571875" y="2857500"/>
          <p14:tracePt t="26306" x="3609975" y="2867025"/>
          <p14:tracePt t="26323" x="3638550" y="2871788"/>
          <p14:tracePt t="26339" x="3671888" y="2881313"/>
          <p14:tracePt t="26356" x="3762375" y="2895600"/>
          <p14:tracePt t="26373" x="3829050" y="2905125"/>
          <p14:tracePt t="26389" x="3910013" y="2905125"/>
          <p14:tracePt t="26406" x="4000500" y="2905125"/>
          <p14:tracePt t="26423" x="4062413" y="2909888"/>
          <p14:tracePt t="26439" x="4148138" y="2924175"/>
          <p14:tracePt t="26456" x="4214813" y="2933700"/>
          <p14:tracePt t="26473" x="4333875" y="2947988"/>
          <p14:tracePt t="26490" x="4386263" y="2952750"/>
          <p14:tracePt t="26506" x="4433888" y="2962275"/>
          <p14:tracePt t="26523" x="4476750" y="2967038"/>
          <p14:tracePt t="26540" x="4548188" y="2981325"/>
          <p14:tracePt t="26556" x="4605338" y="2990850"/>
          <p14:tracePt t="26573" x="4667250" y="2990850"/>
          <p14:tracePt t="26590" x="4757738" y="2990850"/>
          <p14:tracePt t="26606" x="4810125" y="2986088"/>
          <p14:tracePt t="26623" x="4852988" y="2971800"/>
          <p14:tracePt t="26639" x="4895850" y="2971800"/>
          <p14:tracePt t="26656" x="4972050" y="2957513"/>
          <p14:tracePt t="26673" x="5029200" y="2957513"/>
          <p14:tracePt t="26689" x="5081588" y="2957513"/>
          <p14:tracePt t="26706" x="5129213" y="2957513"/>
          <p14:tracePt t="26723" x="5186363" y="2957513"/>
          <p14:tracePt t="26739" x="5219700" y="2957513"/>
          <p14:tracePt t="26756" x="5248275" y="2952750"/>
          <p14:tracePt t="26773" x="5291138" y="2947988"/>
          <p14:tracePt t="26789" x="5310188" y="2943225"/>
          <p14:tracePt t="26806" x="5334000" y="2938463"/>
          <p14:tracePt t="26823" x="5353050" y="2938463"/>
          <p14:tracePt t="26839" x="5372100" y="2938463"/>
          <p14:tracePt t="26856" x="5381625" y="2938463"/>
          <p14:tracePt t="26873" x="5386388" y="2938463"/>
          <p14:tracePt t="26889" x="5391150" y="2938463"/>
          <p14:tracePt t="27193" x="5329238" y="2943225"/>
          <p14:tracePt t="27200" x="5248275" y="2962275"/>
          <p14:tracePt t="27207" x="5148263" y="2981325"/>
          <p14:tracePt t="27223" x="4924425" y="3019425"/>
          <p14:tracePt t="27239" x="4733925" y="3048000"/>
          <p14:tracePt t="27256" x="4557713" y="3052763"/>
          <p14:tracePt t="27273" x="4310063" y="3062288"/>
          <p14:tracePt t="27289" x="4186238" y="3052763"/>
          <p14:tracePt t="27306" x="4081463" y="3043238"/>
          <p14:tracePt t="27323" x="3990975" y="3028950"/>
          <p14:tracePt t="27339" x="3857625" y="2995613"/>
          <p14:tracePt t="27356" x="3781425" y="2967038"/>
          <p14:tracePt t="27373" x="3709988" y="2952750"/>
          <p14:tracePt t="27390" x="3633788" y="2933700"/>
          <p14:tracePt t="27406" x="3562350" y="2924175"/>
          <p14:tracePt t="27423" x="3481388" y="2928938"/>
          <p14:tracePt t="27439" x="3390900" y="2933700"/>
          <p14:tracePt t="27456" x="3248025" y="2967038"/>
          <p14:tracePt t="27473" x="3109913" y="2995613"/>
          <p14:tracePt t="27490" x="2971800" y="3019425"/>
          <p14:tracePt t="27506" x="2838450" y="3028950"/>
          <p14:tracePt t="27523" x="2638425" y="3028950"/>
          <p14:tracePt t="27539" x="2505075" y="3028950"/>
          <p14:tracePt t="27556" x="2381250" y="3028950"/>
          <p14:tracePt t="27573" x="2233613" y="3028950"/>
          <p14:tracePt t="27589" x="2133600" y="3028950"/>
          <p14:tracePt t="27606" x="2052638" y="3028950"/>
          <p14:tracePt t="27623" x="1981200" y="3028950"/>
          <p14:tracePt t="27639" x="1914525" y="3028950"/>
          <p14:tracePt t="27656" x="1885950" y="3028950"/>
          <p14:tracePt t="27673" x="1866900" y="3028950"/>
          <p14:tracePt t="27689" x="1857375" y="3028950"/>
          <p14:tracePt t="27706" x="1847850" y="3028950"/>
          <p14:tracePt t="27723" x="1843088" y="3028950"/>
          <p14:tracePt t="27739" x="1838325" y="3028950"/>
          <p14:tracePt t="27756" x="1833563" y="3028950"/>
          <p14:tracePt t="27789" x="1843088" y="3019425"/>
          <p14:tracePt t="27806" x="1890713" y="2990850"/>
          <p14:tracePt t="27823" x="1990725" y="2947988"/>
          <p14:tracePt t="27839" x="2081213" y="2938463"/>
          <p14:tracePt t="27856" x="2171700" y="2938463"/>
          <p14:tracePt t="27873" x="2262188" y="2938463"/>
          <p14:tracePt t="27889" x="2376488" y="2938463"/>
          <p14:tracePt t="27906" x="2438400" y="2933700"/>
          <p14:tracePt t="27923" x="2490788" y="2919413"/>
          <p14:tracePt t="27939" x="2566988" y="2905125"/>
          <p14:tracePt t="27956" x="2614613" y="2905125"/>
          <p14:tracePt t="27973" x="2686050" y="2900363"/>
          <p14:tracePt t="27989" x="2733675" y="2900363"/>
          <p14:tracePt t="28006" x="2819400" y="2900363"/>
          <p14:tracePt t="28023" x="2862263" y="2900363"/>
          <p14:tracePt t="28040" x="2909888" y="2900363"/>
          <p14:tracePt t="28056" x="2952750" y="2900363"/>
          <p14:tracePt t="28073" x="3019425" y="2900363"/>
          <p14:tracePt t="28089" x="3062288" y="2900363"/>
          <p14:tracePt t="28106" x="3114675" y="2900363"/>
          <p14:tracePt t="28123" x="3195638" y="2900363"/>
          <p14:tracePt t="28139" x="3262313" y="2900363"/>
          <p14:tracePt t="28156" x="3333750" y="2900363"/>
          <p14:tracePt t="28173" x="3414713" y="2890838"/>
          <p14:tracePt t="28191" x="3529013" y="2890838"/>
          <p14:tracePt t="28206" x="3609975" y="2886075"/>
          <p14:tracePt t="28223" x="3671888" y="2876550"/>
          <p14:tracePt t="28239" x="3738563" y="2876550"/>
          <p14:tracePt t="28256" x="3862388" y="2876550"/>
          <p14:tracePt t="28273" x="3948113" y="2886075"/>
          <p14:tracePt t="28289" x="4038600" y="2895600"/>
          <p14:tracePt t="28306" x="4133850" y="2909888"/>
          <p14:tracePt t="28323" x="4195763" y="2914650"/>
          <p14:tracePt t="28339" x="4267200" y="2928938"/>
          <p14:tracePt t="28356" x="4348163" y="2938463"/>
          <p14:tracePt t="28373" x="4452938" y="2952750"/>
          <p14:tracePt t="28389" x="4514850" y="2962275"/>
          <p14:tracePt t="28406" x="4567238" y="2962275"/>
          <p14:tracePt t="28423" x="4614863" y="2962275"/>
          <p14:tracePt t="28439" x="4676775" y="2952750"/>
          <p14:tracePt t="28456" x="4729163" y="2947988"/>
          <p14:tracePt t="28473" x="4772025" y="2947988"/>
          <p14:tracePt t="28490" x="4829175" y="2947988"/>
          <p14:tracePt t="28506" x="4857750" y="2947988"/>
          <p14:tracePt t="28523" x="4881563" y="2947988"/>
          <p14:tracePt t="28539" x="4900613" y="2947988"/>
          <p14:tracePt t="28556" x="4929188" y="2947988"/>
          <p14:tracePt t="28573" x="4943475" y="2947988"/>
          <p14:tracePt t="28589" x="4948238" y="2947988"/>
          <p14:tracePt t="28813" x="4986338" y="2938463"/>
          <p14:tracePt t="28820" x="5043488" y="2933700"/>
          <p14:tracePt t="28827" x="5086350" y="2933700"/>
          <p14:tracePt t="28840" x="5133975" y="2924175"/>
          <p14:tracePt t="28856" x="5238750" y="2914650"/>
          <p14:tracePt t="28872" x="5281613" y="2914650"/>
          <p14:tracePt t="28889" x="5310188" y="2914650"/>
          <p14:tracePt t="28906" x="5334000" y="2914650"/>
          <p14:tracePt t="28923" x="5353050" y="2914650"/>
          <p14:tracePt t="28939" x="5362575" y="2914650"/>
          <p14:tracePt t="28956" x="5372100" y="2914650"/>
          <p14:tracePt t="28972" x="5386388" y="2914650"/>
          <p14:tracePt t="28989" x="5405438" y="2914650"/>
          <p14:tracePt t="29006" x="5424488" y="2914650"/>
          <p14:tracePt t="29023" x="5434013" y="2914650"/>
          <p14:tracePt t="29039" x="5443538" y="2914650"/>
          <p14:tracePt t="29056" x="5453063" y="2914650"/>
          <p14:tracePt t="29073" x="5462588" y="2914650"/>
          <p14:tracePt t="29089" x="5467350" y="2914650"/>
          <p14:tracePt t="30896" x="5329238" y="2871788"/>
          <p14:tracePt t="30903" x="5095875" y="2790825"/>
          <p14:tracePt t="30910" x="4919663" y="2743200"/>
          <p14:tracePt t="30939" x="4486275" y="2624138"/>
          <p14:tracePt t="30973" x="3900488" y="2438400"/>
          <p14:tracePt t="30989" x="3748088" y="2357438"/>
          <p14:tracePt t="31006" x="3609975" y="2276475"/>
          <p14:tracePt t="31022" x="3552825" y="2243138"/>
          <p14:tracePt t="31039" x="3514725" y="2224088"/>
          <p14:tracePt t="31056" x="3486150" y="2205038"/>
          <p14:tracePt t="31073" x="3429000" y="2185988"/>
          <p14:tracePt t="31089" x="3381375" y="2181225"/>
          <p14:tracePt t="31106" x="3319463" y="2166938"/>
          <p14:tracePt t="31123" x="3233738" y="2166938"/>
          <p14:tracePt t="31139" x="3186113" y="2166938"/>
          <p14:tracePt t="31156" x="3133725" y="2166938"/>
          <p14:tracePt t="31172" x="3086100" y="2166938"/>
          <p14:tracePt t="31189" x="3009900" y="2162175"/>
          <p14:tracePt t="31206" x="2938463" y="2152650"/>
          <p14:tracePt t="31222" x="2890838" y="2147888"/>
          <p14:tracePt t="31239" x="2852738" y="2143125"/>
          <p14:tracePt t="31256" x="2790825" y="2143125"/>
          <p14:tracePt t="31273" x="2767013" y="2143125"/>
          <p14:tracePt t="31289" x="2738438" y="2143125"/>
          <p14:tracePt t="31306" x="2700338" y="2143125"/>
          <p14:tracePt t="31322" x="2652713" y="2147888"/>
          <p14:tracePt t="31339" x="2614613" y="2162175"/>
          <p14:tracePt t="31356" x="2595563" y="2166938"/>
          <p14:tracePt t="31373" x="2566988" y="2171700"/>
          <p14:tracePt t="31389" x="2557463" y="2171700"/>
          <p14:tracePt t="31406" x="2552700" y="2171700"/>
          <p14:tracePt t="31422" x="2543175" y="2171700"/>
          <p14:tracePt t="31439" x="2533650" y="2171700"/>
          <p14:tracePt t="31456" x="2528888" y="2171700"/>
          <p14:tracePt t="31472" x="2524125" y="2171700"/>
          <p14:tracePt t="31873" x="2590800" y="2171700"/>
          <p14:tracePt t="31879" x="2676525" y="2162175"/>
          <p14:tracePt t="31889" x="2767013" y="2162175"/>
          <p14:tracePt t="31922" x="3243263" y="2143125"/>
          <p14:tracePt t="31956" x="3467100" y="2143125"/>
          <p14:tracePt t="31972" x="3538538" y="2143125"/>
          <p14:tracePt t="31989" x="3605213" y="2143125"/>
          <p14:tracePt t="32006" x="3638550" y="2143125"/>
          <p14:tracePt t="32023" x="3662363" y="2143125"/>
          <p14:tracePt t="32039" x="3676650" y="2143125"/>
          <p14:tracePt t="32056" x="3705225" y="2143125"/>
          <p14:tracePt t="32072" x="3719513" y="2147888"/>
          <p14:tracePt t="32089" x="3733800" y="2157413"/>
          <p14:tracePt t="32106" x="3767138" y="2162175"/>
          <p14:tracePt t="32122" x="3795713" y="2171700"/>
          <p14:tracePt t="32139" x="3848100" y="2190750"/>
          <p14:tracePt t="32156" x="3900488" y="2209800"/>
          <p14:tracePt t="32172" x="4000500" y="2238375"/>
          <p14:tracePt t="32189" x="4062413" y="2243138"/>
          <p14:tracePt t="32206" x="4110038" y="2252663"/>
          <p14:tracePt t="32222" x="4167188" y="2252663"/>
          <p14:tracePt t="32239" x="4243388" y="2252663"/>
          <p14:tracePt t="32256" x="4281488" y="2252663"/>
          <p14:tracePt t="32272" x="4314825" y="2252663"/>
          <p14:tracePt t="32289" x="4333875" y="2252663"/>
          <p14:tracePt t="32306" x="4343400" y="2252663"/>
          <p14:tracePt t="32322" x="4348163" y="2252663"/>
          <p14:tracePt t="32339" x="4352925" y="2252663"/>
          <p14:tracePt t="32532" x="4405313" y="2252663"/>
          <p14:tracePt t="32539" x="4495800" y="2247900"/>
          <p14:tracePt t="32546" x="4576763" y="2238375"/>
          <p14:tracePt t="32555" x="4672013" y="2238375"/>
          <p14:tracePt t="32572" x="4833938" y="2219325"/>
          <p14:tracePt t="32589" x="4953000" y="2219325"/>
          <p14:tracePt t="32605" x="5133975" y="2224088"/>
          <p14:tracePt t="32622" x="5257800" y="2233613"/>
          <p14:tracePt t="32639" x="5362575" y="2247900"/>
          <p14:tracePt t="32656" x="5457825" y="2247900"/>
          <p14:tracePt t="32672" x="5491163" y="2247900"/>
          <p14:tracePt t="32689" x="5543550" y="2247900"/>
          <p14:tracePt t="32706" x="5591175" y="2247900"/>
          <p14:tracePt t="32722" x="5653088" y="2247900"/>
          <p14:tracePt t="32739" x="5695950" y="2257425"/>
          <p14:tracePt t="32755" x="5738813" y="2257425"/>
          <p14:tracePt t="32772" x="5757863" y="2257425"/>
          <p14:tracePt t="32789" x="5791200" y="2257425"/>
          <p14:tracePt t="32805" x="5800725" y="2257425"/>
          <p14:tracePt t="32822" x="5815013" y="2257425"/>
          <p14:tracePt t="32839" x="5829300" y="2257425"/>
          <p14:tracePt t="32840" x="5834063" y="2257425"/>
          <p14:tracePt t="32855" x="5843588" y="2257425"/>
          <p14:tracePt t="32872" x="5848350" y="2257425"/>
          <p14:tracePt t="32889" x="5857875" y="2257425"/>
          <p14:tracePt t="32928" x="5862638" y="2257425"/>
          <p14:tracePt t="33690" x="5715000" y="2257425"/>
          <p14:tracePt t="33698" x="5486400" y="2257425"/>
          <p14:tracePt t="33706" x="5305425" y="2257425"/>
          <p14:tracePt t="33722" x="4910138" y="2247900"/>
          <p14:tracePt t="33739" x="4605338" y="2238375"/>
          <p14:tracePt t="33756" x="4367213" y="2238375"/>
          <p14:tracePt t="33772" x="4110038" y="2219325"/>
          <p14:tracePt t="33805" x="3910013" y="2190750"/>
          <p14:tracePt t="33839" x="3729038" y="2143125"/>
          <p14:tracePt t="33855" x="3657600" y="2128838"/>
          <p14:tracePt t="33872" x="3576638" y="2128838"/>
          <p14:tracePt t="33889" x="3438525" y="2133600"/>
          <p14:tracePt t="33905" x="3348038" y="2143125"/>
          <p14:tracePt t="33922" x="3267075" y="2147888"/>
          <p14:tracePt t="33939" x="3214688" y="2157413"/>
          <p14:tracePt t="33955" x="3152775" y="2162175"/>
          <p14:tracePt t="33972" x="3124200" y="2166938"/>
          <p14:tracePt t="33989" x="3095625" y="2166938"/>
          <p14:tracePt t="34007" x="3062288" y="2171700"/>
          <p14:tracePt t="34022" x="3033713" y="2171700"/>
          <p14:tracePt t="34039" x="3014663" y="2171700"/>
          <p14:tracePt t="34056" x="3000375" y="2171700"/>
          <p14:tracePt t="34072" x="2986088" y="2171700"/>
          <p14:tracePt t="34089" x="2981325" y="2171700"/>
          <p14:tracePt t="34310" x="2933700" y="2195513"/>
          <p14:tracePt t="34321" x="2805113" y="2238375"/>
          <p14:tracePt t="34339" x="2700338" y="2252663"/>
          <p14:tracePt t="34356" x="2643188" y="2252663"/>
          <p14:tracePt t="34373" x="2595563" y="2243138"/>
          <p14:tracePt t="34389" x="2566988" y="2181225"/>
          <p14:tracePt t="34405" x="2547938" y="2057400"/>
          <p14:tracePt t="34422" x="2552700" y="1976438"/>
          <p14:tracePt t="34439" x="2590800" y="1852613"/>
          <p14:tracePt t="34455" x="2633663" y="1795463"/>
          <p14:tracePt t="34472" x="2671763" y="1762125"/>
          <p14:tracePt t="34489" x="2709863" y="1743075"/>
          <p14:tracePt t="34505" x="2771775" y="1743075"/>
          <p14:tracePt t="34522" x="2795588" y="1762125"/>
          <p14:tracePt t="34539" x="2809875" y="1771650"/>
          <p14:tracePt t="34556" x="2833688" y="1804988"/>
          <p14:tracePt t="34572" x="2852738" y="1843088"/>
          <p14:tracePt t="34589" x="2857500" y="1895475"/>
          <p14:tracePt t="34605" x="2867025" y="1957388"/>
          <p14:tracePt t="34622" x="2867025" y="2014538"/>
          <p14:tracePt t="34639" x="2867025" y="2038350"/>
          <p14:tracePt t="34655" x="2867025" y="2052638"/>
          <p14:tracePt t="34672" x="2867025" y="2057400"/>
          <p14:tracePt t="34689" x="2867025" y="2076450"/>
          <p14:tracePt t="34705" x="2867025" y="2085975"/>
          <p14:tracePt t="34722" x="2867025" y="2095500"/>
          <p14:tracePt t="34739" x="2867025" y="2124075"/>
          <p14:tracePt t="34755" x="2867025" y="2138363"/>
          <p14:tracePt t="34772" x="2867025" y="2143125"/>
          <p14:tracePt t="34789" x="2867025" y="2147888"/>
          <p14:tracePt t="34806" x="2867025" y="2157413"/>
          <p14:tracePt t="35540" x="2919413" y="2157413"/>
          <p14:tracePt t="35547" x="2995613" y="2157413"/>
          <p14:tracePt t="35555" x="3071813" y="2162175"/>
          <p14:tracePt t="35573" x="3219450" y="2171700"/>
          <p14:tracePt t="35589" x="3333750" y="2190750"/>
          <p14:tracePt t="35605" x="3495675" y="2205038"/>
          <p14:tracePt t="35639" x="3667125" y="2214563"/>
          <p14:tracePt t="35672" x="3790950" y="2214563"/>
          <p14:tracePt t="35689" x="3829050" y="2214563"/>
          <p14:tracePt t="35705" x="3857625" y="2209800"/>
          <p14:tracePt t="35722" x="3905250" y="2209800"/>
          <p14:tracePt t="35739" x="3933825" y="2205038"/>
          <p14:tracePt t="35755" x="3962400" y="2205038"/>
          <p14:tracePt t="35772" x="3990975" y="2205038"/>
          <p14:tracePt t="35789" x="4014788" y="2200275"/>
          <p14:tracePt t="35805" x="4024313" y="2200275"/>
          <p14:tracePt t="35822" x="4029075" y="2200275"/>
          <p14:tracePt t="35839" x="4033838" y="2200275"/>
          <p14:tracePt t="35841" x="4038600" y="2200275"/>
          <p14:tracePt t="35855" x="4043363" y="2200275"/>
          <p14:tracePt t="35872" x="4057650" y="2200275"/>
          <p14:tracePt t="35889" x="4076700" y="2200275"/>
          <p14:tracePt t="35906" x="4086225" y="2200275"/>
          <p14:tracePt t="35922" x="4090988" y="2200275"/>
          <p14:tracePt t="35939" x="4100513" y="2200275"/>
          <p14:tracePt t="36068" x="4095750" y="2205038"/>
          <p14:tracePt t="36074" x="4090988" y="2205038"/>
          <p14:tracePt t="36089" x="4076700" y="2214563"/>
          <p14:tracePt t="36105" x="4067175" y="2219325"/>
          <p14:tracePt t="36122" x="4052888" y="2224088"/>
          <p14:tracePt t="36139" x="4038600" y="2233613"/>
          <p14:tracePt t="36155" x="4019550" y="2243138"/>
          <p14:tracePt t="36172" x="4010025" y="2247900"/>
          <p14:tracePt t="36189" x="3986213" y="2252663"/>
          <p14:tracePt t="36205" x="3971925" y="2266950"/>
          <p14:tracePt t="36222" x="3938588" y="2266950"/>
          <p14:tracePt t="36239" x="3919538" y="2266950"/>
          <p14:tracePt t="36255" x="3895725" y="2266950"/>
          <p14:tracePt t="36272" x="3848100" y="2257425"/>
          <p14:tracePt t="36289" x="3819525" y="2252663"/>
          <p14:tracePt t="36305" x="3790950" y="2247900"/>
          <p14:tracePt t="36322" x="3757613" y="2228850"/>
          <p14:tracePt t="36339" x="3714750" y="2205038"/>
          <p14:tracePt t="36355" x="3695700" y="2185988"/>
          <p14:tracePt t="36372" x="3681413" y="2176463"/>
          <p14:tracePt t="36389" x="3671888" y="2152650"/>
          <p14:tracePt t="36405" x="3657600" y="2119313"/>
          <p14:tracePt t="36422" x="3657600" y="2100263"/>
          <p14:tracePt t="36439" x="3667125" y="2066925"/>
          <p14:tracePt t="36455" x="3695700" y="2038350"/>
          <p14:tracePt t="36472" x="3733800" y="2024063"/>
          <p14:tracePt t="36489" x="3767138" y="2014538"/>
          <p14:tracePt t="36506" x="3805238" y="2014538"/>
          <p14:tracePt t="36522" x="3843338" y="2024063"/>
          <p14:tracePt t="36539" x="3852863" y="2033588"/>
          <p14:tracePt t="36555" x="3867150" y="2047875"/>
          <p14:tracePt t="36572" x="3876675" y="2062163"/>
          <p14:tracePt t="36589" x="3890963" y="2095500"/>
          <p14:tracePt t="36605" x="3895725" y="2114550"/>
          <p14:tracePt t="36622" x="3895725" y="2128838"/>
          <p14:tracePt t="36639" x="3895725" y="2143125"/>
          <p14:tracePt t="36655" x="3895725" y="2147888"/>
          <p14:tracePt t="36672" x="3895725" y="2152650"/>
          <p14:tracePt t="36688" x="3895725" y="2157413"/>
          <p14:tracePt t="36705" x="3895725" y="2166938"/>
          <p14:tracePt t="36722" x="3900488" y="2171700"/>
          <p14:tracePt t="36739" x="3905250" y="2176463"/>
          <p14:tracePt t="36755" x="3914775" y="2185988"/>
          <p14:tracePt t="36772" x="3933825" y="2195513"/>
          <p14:tracePt t="36789" x="3957638" y="2205038"/>
          <p14:tracePt t="36805" x="3986213" y="2209800"/>
          <p14:tracePt t="36822" x="4038600" y="2224088"/>
          <p14:tracePt t="36839" x="4081463" y="2228850"/>
          <p14:tracePt t="36855" x="4124325" y="2243138"/>
          <p14:tracePt t="36872" x="4152900" y="2243138"/>
          <p14:tracePt t="36889" x="4210050" y="2243138"/>
          <p14:tracePt t="36905" x="4238625" y="2243138"/>
          <p14:tracePt t="36922" x="4267200" y="2243138"/>
          <p14:tracePt t="36939" x="4286250" y="2243138"/>
          <p14:tracePt t="36955" x="4333875" y="2243138"/>
          <p14:tracePt t="36972" x="4352925" y="2243138"/>
          <p14:tracePt t="36989" x="4367213" y="2243138"/>
          <p14:tracePt t="37005" x="4386263" y="2243138"/>
          <p14:tracePt t="37022" x="4395788" y="2243138"/>
          <p14:tracePt t="37039" x="4400550" y="2243138"/>
          <p14:tracePt t="37055" x="4405313" y="2243138"/>
          <p14:tracePt t="37454" x="4457700" y="2238375"/>
          <p14:tracePt t="37461" x="4524375" y="2233613"/>
          <p14:tracePt t="37472" x="4605338" y="2214563"/>
          <p14:tracePt t="37489" x="4795838" y="2195513"/>
          <p14:tracePt t="37505" x="5053013" y="2166938"/>
          <p14:tracePt t="37522" x="5205413" y="2166938"/>
          <p14:tracePt t="37539" x="5343525" y="2171700"/>
          <p14:tracePt t="37555" x="5448300" y="2190750"/>
          <p14:tracePt t="37572" x="5534025" y="2200275"/>
          <p14:tracePt t="37589" x="5567363" y="2200275"/>
          <p14:tracePt t="37605" x="5600700" y="2200275"/>
          <p14:tracePt t="37622" x="5648325" y="2209800"/>
          <p14:tracePt t="37638" x="5676900" y="2209800"/>
          <p14:tracePt t="37655" x="5705475" y="2214563"/>
          <p14:tracePt t="37672" x="5734050" y="2214563"/>
          <p14:tracePt t="37688" x="5791200" y="2214563"/>
          <p14:tracePt t="37705" x="5824538" y="2214563"/>
          <p14:tracePt t="37722" x="5853113" y="2214563"/>
          <p14:tracePt t="37738" x="5881688" y="2214563"/>
          <p14:tracePt t="37755" x="5915025" y="2214563"/>
          <p14:tracePt t="37772" x="5924550" y="2214563"/>
          <p14:tracePt t="37789" x="5938838" y="2214563"/>
          <p14:tracePt t="37805" x="5948363" y="2214563"/>
          <p14:tracePt t="37822" x="5953125" y="2214563"/>
          <p14:tracePt t="37839" x="5962650" y="2214563"/>
          <p14:tracePt t="37931" x="5962650" y="2219325"/>
          <p14:tracePt t="37938" x="5957888" y="2224088"/>
          <p14:tracePt t="37945" x="5953125" y="2224088"/>
          <p14:tracePt t="37955" x="5943600" y="2233613"/>
          <p14:tracePt t="37972" x="5895975" y="2257425"/>
          <p14:tracePt t="37989" x="5815013" y="2286000"/>
          <p14:tracePt t="38005" x="5762625" y="2305050"/>
          <p14:tracePt t="38022" x="5715000" y="2314575"/>
          <p14:tracePt t="38039" x="5672138" y="2319338"/>
          <p14:tracePt t="38055" x="5614988" y="2319338"/>
          <p14:tracePt t="38072" x="5572125" y="2319338"/>
          <p14:tracePt t="38088" x="5529263" y="2309813"/>
          <p14:tracePt t="38106" x="5467350" y="2281238"/>
          <p14:tracePt t="38122" x="5429250" y="2252663"/>
          <p14:tracePt t="38139" x="5395913" y="2224088"/>
          <p14:tracePt t="38155" x="5367338" y="2185988"/>
          <p14:tracePt t="38172" x="5329238" y="2128838"/>
          <p14:tracePt t="38189" x="5314950" y="2090738"/>
          <p14:tracePt t="38205" x="5305425" y="2071688"/>
          <p14:tracePt t="38222" x="5295900" y="2062163"/>
          <p14:tracePt t="38239" x="5295900" y="2047875"/>
          <p14:tracePt t="38255" x="5295900" y="2038350"/>
          <p14:tracePt t="38272" x="5300663" y="2024063"/>
          <p14:tracePt t="38289" x="5310188" y="2014538"/>
          <p14:tracePt t="38305" x="5343525" y="2005013"/>
          <p14:tracePt t="38322" x="5362575" y="2000250"/>
          <p14:tracePt t="38339" x="5386388" y="2000250"/>
          <p14:tracePt t="38356" x="5419725" y="2000250"/>
          <p14:tracePt t="38372" x="5434013" y="2019300"/>
          <p14:tracePt t="38388" x="5453063" y="2038350"/>
          <p14:tracePt t="38405" x="5476875" y="2071688"/>
          <p14:tracePt t="38422" x="5514975" y="2128838"/>
          <p14:tracePt t="38439" x="5534025" y="2152650"/>
          <p14:tracePt t="38456" x="5548313" y="2171700"/>
          <p14:tracePt t="38474" x="5572125" y="2209800"/>
          <p14:tracePt t="38489" x="5576888" y="2219325"/>
          <p14:tracePt t="38505" x="5581650" y="2228850"/>
          <p14:tracePt t="38522" x="5595938" y="2243138"/>
          <p14:tracePt t="38539" x="5595938" y="2257425"/>
          <p14:tracePt t="38555" x="5595938" y="2262188"/>
          <p14:tracePt t="38572" x="5595938" y="2266950"/>
          <p14:tracePt t="38588" x="5595938" y="2276475"/>
          <p14:tracePt t="38605" x="5595938" y="2286000"/>
          <p14:tracePt t="38622" x="5591175" y="2295525"/>
          <p14:tracePt t="38638" x="5576888" y="2314575"/>
          <p14:tracePt t="38655" x="5567363" y="2319338"/>
          <p14:tracePt t="38672" x="5543550" y="2338388"/>
          <p14:tracePt t="38688" x="5519738" y="2347913"/>
          <p14:tracePt t="38705" x="5491163" y="2357438"/>
          <p14:tracePt t="38722" x="5443538" y="2352675"/>
          <p14:tracePt t="38738" x="5419725" y="2343150"/>
          <p14:tracePt t="38755" x="5395913" y="2324100"/>
          <p14:tracePt t="38772" x="5372100" y="2309813"/>
          <p14:tracePt t="38789" x="5329238" y="2205038"/>
          <p14:tracePt t="38805" x="5305425" y="2109788"/>
          <p14:tracePt t="38822" x="5300663" y="2038350"/>
          <p14:tracePt t="38838" x="5300663" y="1995488"/>
          <p14:tracePt t="38841" x="5305425" y="1976438"/>
          <p14:tracePt t="38855" x="5319713" y="1947863"/>
          <p14:tracePt t="38872" x="5343525" y="1924050"/>
          <p14:tracePt t="38888" x="5381625" y="1900238"/>
          <p14:tracePt t="38905" x="5429250" y="1876425"/>
          <p14:tracePt t="38922" x="5457825" y="1876425"/>
          <p14:tracePt t="38939" x="5486400" y="1876425"/>
          <p14:tracePt t="38955" x="5510213" y="1881188"/>
          <p14:tracePt t="38972" x="5543550" y="1905000"/>
          <p14:tracePt t="38989" x="5567363" y="1943100"/>
          <p14:tracePt t="39005" x="5591175" y="1981200"/>
          <p14:tracePt t="39022" x="5605463" y="2033588"/>
          <p14:tracePt t="39038" x="5619750" y="2085975"/>
          <p14:tracePt t="39056" x="5619750" y="2124075"/>
          <p14:tracePt t="39072" x="5619750" y="2143125"/>
          <p14:tracePt t="39091" x="5619750" y="2176463"/>
          <p14:tracePt t="39105" x="5619750" y="2185988"/>
          <p14:tracePt t="39122" x="5614988" y="2200275"/>
          <p14:tracePt t="39138" x="5610225" y="2209800"/>
          <p14:tracePt t="39155" x="5600700" y="2219325"/>
          <p14:tracePt t="39172" x="5595938" y="2224088"/>
          <p14:tracePt t="39188" x="5586413" y="2233613"/>
          <p14:tracePt t="39205" x="5581650" y="2238375"/>
          <p14:tracePt t="39222" x="5562600" y="2247900"/>
          <p14:tracePt t="39238" x="5553075" y="2252663"/>
          <p14:tracePt t="39255" x="5534025" y="2257425"/>
          <p14:tracePt t="39272" x="5514975" y="2257425"/>
          <p14:tracePt t="39289" x="5481638" y="2257425"/>
          <p14:tracePt t="39305" x="5457825" y="2252663"/>
          <p14:tracePt t="39322" x="5429250" y="2238375"/>
          <p14:tracePt t="39338" x="5395913" y="2214563"/>
          <p14:tracePt t="39355" x="5372100" y="2200275"/>
          <p14:tracePt t="39372" x="5343525" y="2162175"/>
          <p14:tracePt t="39388" x="5324475" y="2109788"/>
          <p14:tracePt t="39405" x="5310188" y="2014538"/>
          <p14:tracePt t="39422" x="5310188" y="1962150"/>
          <p14:tracePt t="39439" x="5329238" y="1924050"/>
          <p14:tracePt t="39455" x="5348288" y="1895475"/>
          <p14:tracePt t="39472" x="5400675" y="1857375"/>
          <p14:tracePt t="39489" x="5443538" y="1838325"/>
          <p14:tracePt t="39505" x="5476875" y="1833563"/>
          <p14:tracePt t="39522" x="5538788" y="1833563"/>
          <p14:tracePt t="39538" x="5576888" y="1847850"/>
          <p14:tracePt t="39555" x="5600700" y="1862138"/>
          <p14:tracePt t="39572" x="5624513" y="1885950"/>
          <p14:tracePt t="39588" x="5648325" y="1943100"/>
          <p14:tracePt t="39605" x="5662613" y="1985963"/>
          <p14:tracePt t="39622" x="5662613" y="2024063"/>
          <p14:tracePt t="39639" x="5657850" y="2062163"/>
          <p14:tracePt t="39655" x="5653088" y="2085975"/>
          <p14:tracePt t="39672" x="5643563" y="2109788"/>
          <p14:tracePt t="39688" x="5638800" y="2119313"/>
          <p14:tracePt t="39705" x="5629275" y="2138363"/>
          <p14:tracePt t="39722" x="5624513" y="2143125"/>
          <p14:tracePt t="39738" x="5614988" y="2147888"/>
          <p14:tracePt t="39755" x="5600700" y="2157413"/>
          <p14:tracePt t="39772" x="5581650" y="2166938"/>
          <p14:tracePt t="39788" x="5562600" y="2176463"/>
          <p14:tracePt t="39805" x="5524500" y="2176463"/>
          <p14:tracePt t="39822" x="5481638" y="2171700"/>
          <p14:tracePt t="39838" x="5414963" y="2162175"/>
          <p14:tracePt t="39855" x="5376863" y="2143125"/>
          <p14:tracePt t="39872" x="5343525" y="2114550"/>
          <p14:tracePt t="39889" x="5305425" y="2057400"/>
          <p14:tracePt t="39905" x="5291138" y="1985963"/>
          <p14:tracePt t="39922" x="5295900" y="1938338"/>
          <p14:tracePt t="39938" x="5305425" y="1890713"/>
          <p14:tracePt t="39955" x="5348288" y="1843088"/>
          <p14:tracePt t="39972" x="5395913" y="1819275"/>
          <p14:tracePt t="39989" x="5448300" y="1804988"/>
          <p14:tracePt t="40005" x="5495925" y="1804988"/>
          <p14:tracePt t="40022" x="5553075" y="1824038"/>
          <p14:tracePt t="40038" x="5591175" y="1847850"/>
          <p14:tracePt t="40055" x="5619750" y="1895475"/>
          <p14:tracePt t="40072" x="5676900" y="1971675"/>
          <p14:tracePt t="40088" x="5695950" y="2009775"/>
          <p14:tracePt t="40105" x="5705475" y="2038350"/>
          <p14:tracePt t="40122" x="5715000" y="2071688"/>
          <p14:tracePt t="40138" x="5715000" y="2100263"/>
          <p14:tracePt t="40155" x="5715000" y="2114550"/>
          <p14:tracePt t="40172" x="5710238" y="2133600"/>
          <p14:tracePt t="40188" x="5700713" y="2143125"/>
          <p14:tracePt t="40205" x="5681663" y="2166938"/>
          <p14:tracePt t="40222" x="5667375" y="2181225"/>
          <p14:tracePt t="40238" x="5657850" y="2190750"/>
          <p14:tracePt t="40255" x="5648325" y="2205038"/>
          <p14:tracePt t="40272" x="5638800" y="2209800"/>
          <p14:tracePt t="40288" x="5634038" y="2214563"/>
          <p14:tracePt t="40305" x="5629275" y="2214563"/>
          <p14:tracePt t="40585" x="5676900" y="2214563"/>
          <p14:tracePt t="40593" x="5753100" y="2214563"/>
          <p14:tracePt t="40605" x="5843588" y="2214563"/>
          <p14:tracePt t="40622" x="6067425" y="2200275"/>
          <p14:tracePt t="40638" x="6191250" y="2200275"/>
          <p14:tracePt t="40655" x="6291263" y="2200275"/>
          <p14:tracePt t="40688" x="6457950" y="2209800"/>
          <p14:tracePt t="40722" x="6543675" y="2209800"/>
          <p14:tracePt t="40738" x="6577013" y="2209800"/>
          <p14:tracePt t="40755" x="6624638" y="2209800"/>
          <p14:tracePt t="40772" x="6653213" y="2209800"/>
          <p14:tracePt t="40788" x="6681788" y="2209800"/>
          <p14:tracePt t="40805" x="6743700" y="2195513"/>
          <p14:tracePt t="40822" x="6781800" y="2190750"/>
          <p14:tracePt t="40838" x="6800850" y="2185988"/>
          <p14:tracePt t="40855" x="6824663" y="2185988"/>
          <p14:tracePt t="40872" x="6843713" y="2185988"/>
          <p14:tracePt t="40888" x="6848475" y="2185988"/>
          <p14:tracePt t="40905" x="6853238" y="2185988"/>
          <p14:tracePt t="40921" x="6858000" y="2185988"/>
          <p14:tracePt t="40959" x="6858000" y="2195513"/>
          <p14:tracePt t="40971" x="6858000" y="2205038"/>
          <p14:tracePt t="40988" x="6838950" y="2238375"/>
          <p14:tracePt t="41005" x="6800850" y="2276475"/>
          <p14:tracePt t="41022" x="6734175" y="2314575"/>
          <p14:tracePt t="41038" x="6615113" y="2366963"/>
          <p14:tracePt t="41055" x="6472238" y="2395538"/>
          <p14:tracePt t="41072" x="6415088" y="2395538"/>
          <p14:tracePt t="41088" x="6376988" y="2376488"/>
          <p14:tracePt t="41105" x="6353175" y="2338388"/>
          <p14:tracePt t="41122" x="6324600" y="2252663"/>
          <p14:tracePt t="41138" x="6329363" y="2200275"/>
          <p14:tracePt t="41155" x="6338888" y="2162175"/>
          <p14:tracePt t="41172" x="6376988" y="2114550"/>
          <p14:tracePt t="41188" x="6415088" y="2090738"/>
          <p14:tracePt t="41205" x="6457950" y="2062163"/>
          <p14:tracePt t="41221" x="6486525" y="2057400"/>
          <p14:tracePt t="41238" x="6519863" y="2057400"/>
          <p14:tracePt t="41255" x="6543675" y="2057400"/>
          <p14:tracePt t="41271" x="6553200" y="2062163"/>
          <p14:tracePt t="41288" x="6562725" y="2066925"/>
          <p14:tracePt t="41305" x="6572250" y="2076450"/>
          <p14:tracePt t="41321" x="6581775" y="2085975"/>
          <p14:tracePt t="41338" x="6581775" y="2090738"/>
          <p14:tracePt t="41355" x="6581775" y="2109788"/>
          <p14:tracePt t="41371" x="6581775" y="2119313"/>
          <p14:tracePt t="41388" x="6577013" y="2133600"/>
          <p14:tracePt t="41405" x="6572250" y="2147888"/>
          <p14:tracePt t="41421" x="6562725" y="2157413"/>
          <p14:tracePt t="41438" x="6557963" y="2166938"/>
          <p14:tracePt t="41495" x="6557963" y="2171700"/>
          <p14:tracePt t="42244" x="6515100" y="2209800"/>
          <p14:tracePt t="42251" x="6462713" y="2262188"/>
          <p14:tracePt t="42259" x="6391275" y="2319338"/>
          <p14:tracePt t="42273" x="6319838" y="2390775"/>
          <p14:tracePt t="42288" x="5943600" y="2686050"/>
          <p14:tracePt t="42305" x="5710238" y="2857500"/>
          <p14:tracePt t="42339" x="5219700" y="3181350"/>
          <p14:tracePt t="42372" x="4967288" y="3343275"/>
          <p14:tracePt t="42389" x="4881563" y="3371850"/>
          <p14:tracePt t="42405" x="4791075" y="3400425"/>
          <p14:tracePt t="42422" x="4757738" y="3409950"/>
          <p14:tracePt t="42438" x="4719638" y="3419475"/>
          <p14:tracePt t="42455" x="4691063" y="3424238"/>
          <p14:tracePt t="42471" x="4633913" y="3443288"/>
          <p14:tracePt t="42488" x="4581525" y="3462338"/>
          <p14:tracePt t="42505" x="4495800" y="3495675"/>
          <p14:tracePt t="42522" x="4319588" y="3562350"/>
          <p14:tracePt t="42538" x="4200525" y="3614738"/>
          <p14:tracePt t="42555" x="4081463" y="3662363"/>
          <p14:tracePt t="42571" x="3962400" y="3714750"/>
          <p14:tracePt t="42588" x="3805238" y="3790950"/>
          <p14:tracePt t="42605" x="3738563" y="3819525"/>
          <p14:tracePt t="42621" x="3700463" y="3838575"/>
          <p14:tracePt t="42638" x="3681413" y="3843338"/>
          <p14:tracePt t="42655" x="3657600" y="3848100"/>
          <p14:tracePt t="43006" x="3652838" y="3852863"/>
          <p14:tracePt t="43014" x="3648075" y="3857625"/>
          <p14:tracePt t="43021" x="3638550" y="3862388"/>
          <p14:tracePt t="43038" x="3629025" y="3867150"/>
          <p14:tracePt t="43055" x="3614738" y="3876675"/>
          <p14:tracePt t="43072" x="3605213" y="3886200"/>
          <p14:tracePt t="43105" x="3590925" y="3886200"/>
          <p14:tracePt t="43138" x="3586163" y="3886200"/>
          <p14:tracePt t="43171" x="3581400" y="3886200"/>
          <p14:tracePt t="43506" x="3557588" y="3890963"/>
          <p14:tracePt t="43512" x="3533775" y="3900488"/>
          <p14:tracePt t="43521" x="3514725" y="3900488"/>
          <p14:tracePt t="43538" x="3486150" y="3910013"/>
          <p14:tracePt t="43555" x="3457575" y="3914775"/>
          <p14:tracePt t="43571" x="3424238" y="3914775"/>
          <p14:tracePt t="43605" x="3390900" y="3914775"/>
          <p14:tracePt t="43638" x="3367088" y="3910013"/>
          <p14:tracePt t="43655" x="3362325" y="3910013"/>
          <p14:tracePt t="43671" x="3352800" y="3910013"/>
          <p14:tracePt t="43688" x="3348038" y="3910013"/>
          <p14:tracePt t="43705" x="3343275" y="3910013"/>
          <p14:tracePt t="43721" x="3324225" y="3905250"/>
          <p14:tracePt t="43738" x="3305175" y="3895725"/>
          <p14:tracePt t="43755" x="3248025" y="3876675"/>
          <p14:tracePt t="43772" x="3195638" y="3862388"/>
          <p14:tracePt t="43788" x="3143250" y="3843338"/>
          <p14:tracePt t="43805" x="3043238" y="3814763"/>
          <p14:tracePt t="43822" x="3000375" y="3795713"/>
          <p14:tracePt t="43838" x="2962275" y="3786188"/>
          <p14:tracePt t="43855" x="2933700" y="3781425"/>
          <p14:tracePt t="43872" x="2919413" y="3776663"/>
          <p14:tracePt t="43888" x="2909888" y="3776663"/>
          <p14:tracePt t="43905" x="2905125" y="3776663"/>
          <p14:tracePt t="43921" x="2900363" y="3776663"/>
          <p14:tracePt t="43938" x="2890838" y="3776663"/>
          <p14:tracePt t="44004" x="2886075" y="3776663"/>
          <p14:tracePt t="44217" x="2933700" y="3776663"/>
          <p14:tracePt t="44224" x="3000375" y="3767138"/>
          <p14:tracePt t="44238" x="3105150" y="3757613"/>
          <p14:tracePt t="44255" x="3195638" y="3748088"/>
          <p14:tracePt t="44271" x="3276600" y="3748088"/>
          <p14:tracePt t="44288" x="3357563" y="3748088"/>
          <p14:tracePt t="44305" x="3481388" y="3743325"/>
          <p14:tracePt t="44321" x="3543300" y="3733800"/>
          <p14:tracePt t="44338" x="3586163" y="3733800"/>
          <p14:tracePt t="44355" x="3619500" y="3729038"/>
          <p14:tracePt t="44371" x="3652838" y="3719513"/>
          <p14:tracePt t="44388" x="3676650" y="3714750"/>
          <p14:tracePt t="44405" x="3700463" y="3695700"/>
          <p14:tracePt t="44421" x="3724275" y="3671888"/>
          <p14:tracePt t="44438" x="3738563" y="3657600"/>
          <p14:tracePt t="44455" x="3743325" y="3643313"/>
          <p14:tracePt t="44471" x="3748088" y="3619500"/>
          <p14:tracePt t="44488" x="3743325" y="3548063"/>
          <p14:tracePt t="44505" x="3719513" y="3495675"/>
          <p14:tracePt t="44521" x="3676650" y="3438525"/>
          <p14:tracePt t="44538" x="3619500" y="3386138"/>
          <p14:tracePt t="44555" x="3452813" y="3319463"/>
          <p14:tracePt t="44571" x="3348038" y="3305175"/>
          <p14:tracePt t="44588" x="3267075" y="3309938"/>
          <p14:tracePt t="44605" x="3124200" y="3338513"/>
          <p14:tracePt t="44621" x="3048000" y="3371850"/>
          <p14:tracePt t="44638" x="2995613" y="3395663"/>
          <p14:tracePt t="44655" x="2952750" y="3424238"/>
          <p14:tracePt t="44671" x="2914650" y="3452813"/>
          <p14:tracePt t="44688" x="2895600" y="3476625"/>
          <p14:tracePt t="44705" x="2890838" y="3500438"/>
          <p14:tracePt t="44721" x="2890838" y="3519488"/>
          <p14:tracePt t="44738" x="2890838" y="3538538"/>
          <p14:tracePt t="44755" x="2890838" y="3548063"/>
          <p14:tracePt t="44771" x="2890838" y="3552825"/>
          <p14:tracePt t="44788" x="2890838" y="3562350"/>
          <p14:tracePt t="44805" x="2900363" y="3571875"/>
          <p14:tracePt t="44821" x="2900363" y="3576638"/>
          <p14:tracePt t="44838" x="2900363" y="3581400"/>
          <p14:tracePt t="45537" x="2895600" y="3605213"/>
          <p14:tracePt t="45545" x="2871788" y="3652838"/>
          <p14:tracePt t="45555" x="2857500" y="3724275"/>
          <p14:tracePt t="45571" x="2786063" y="3862388"/>
          <p14:tracePt t="45588" x="2619375" y="4329113"/>
          <p14:tracePt t="45605" x="2547938" y="4491038"/>
          <p14:tracePt t="45622" x="2481263" y="4672013"/>
          <p14:tracePt t="45655" x="2386013" y="4886325"/>
          <p14:tracePt t="45688" x="2376488" y="4929188"/>
          <p14:tracePt t="45705" x="2366963" y="4948238"/>
          <p14:tracePt t="45721" x="2366963" y="4957763"/>
          <p14:tracePt t="45738" x="2366963" y="4962525"/>
          <p14:tracePt t="45755" x="2366963" y="4967288"/>
          <p14:tracePt t="45794" x="2362200" y="4972050"/>
          <p14:tracePt t="45805" x="2357438" y="4976813"/>
          <p14:tracePt t="45821" x="2352675" y="4991100"/>
          <p14:tracePt t="45838" x="2333625" y="5043488"/>
          <p14:tracePt t="45855" x="2319338" y="5091113"/>
          <p14:tracePt t="45871" x="2309813" y="5124450"/>
          <p14:tracePt t="45888" x="2295525" y="5153025"/>
          <p14:tracePt t="45905" x="2295525" y="5162550"/>
          <p14:tracePt t="45921" x="2295525" y="5167313"/>
          <p14:tracePt t="45938" x="2295525" y="5172075"/>
          <p14:tracePt t="45971" x="2290763" y="5172075"/>
          <p14:tracePt t="45988" x="2271713" y="5167313"/>
          <p14:tracePt t="46005" x="2233613" y="5148263"/>
          <p14:tracePt t="46021" x="2166938" y="5100638"/>
          <p14:tracePt t="46038" x="2124075" y="5076825"/>
          <p14:tracePt t="46055" x="2090738" y="5053013"/>
          <p14:tracePt t="46071" x="2062163" y="5038725"/>
          <p14:tracePt t="46089" x="2033588" y="5024438"/>
          <p14:tracePt t="46105" x="2024063" y="5019675"/>
          <p14:tracePt t="46121" x="2009775" y="5010150"/>
          <p14:tracePt t="46138" x="1985963" y="4995863"/>
          <p14:tracePt t="46155" x="1962150" y="4991100"/>
          <p14:tracePt t="46171" x="1924050" y="4986338"/>
          <p14:tracePt t="46188" x="1881188" y="4972050"/>
          <p14:tracePt t="46205" x="1833563" y="4962525"/>
          <p14:tracePt t="46221" x="1814513" y="4957763"/>
          <p14:tracePt t="46238" x="1804988" y="4957763"/>
          <p14:tracePt t="46255" x="1800225" y="4957763"/>
          <p14:tracePt t="46288" x="1804988" y="4953000"/>
          <p14:tracePt t="46304" x="1828800" y="4938713"/>
          <p14:tracePt t="46322" x="1905000" y="4929188"/>
          <p14:tracePt t="46338" x="1962150" y="4919663"/>
          <p14:tracePt t="46355" x="2066925" y="4910138"/>
          <p14:tracePt t="46371" x="2176463" y="4910138"/>
          <p14:tracePt t="46388" x="2357438" y="4905375"/>
          <p14:tracePt t="46404" x="2462213" y="4886325"/>
          <p14:tracePt t="46421" x="2576513" y="4872038"/>
          <p14:tracePt t="46438" x="2671763" y="4857750"/>
          <p14:tracePt t="46454" x="2809875" y="4833938"/>
          <p14:tracePt t="46471" x="2881313" y="4819650"/>
          <p14:tracePt t="46488" x="2952750" y="4819650"/>
          <p14:tracePt t="46505" x="3067050" y="4829175"/>
          <p14:tracePt t="46521" x="3119438" y="4838700"/>
          <p14:tracePt t="46538" x="3162300" y="4848225"/>
          <p14:tracePt t="46555" x="3190875" y="4852988"/>
          <p14:tracePt t="46571" x="3238500" y="4852988"/>
          <p14:tracePt t="46588" x="3257550" y="4852988"/>
          <p14:tracePt t="46605" x="3267075" y="4852988"/>
          <p14:tracePt t="46621" x="3286125" y="4852988"/>
          <p14:tracePt t="46638" x="3305175" y="4852988"/>
          <p14:tracePt t="46654" x="3319463" y="4852988"/>
          <p14:tracePt t="46671" x="3328988" y="4852988"/>
          <p14:tracePt t="46688" x="3348038" y="4852988"/>
          <p14:tracePt t="46704" x="3357563" y="4852988"/>
          <p14:tracePt t="46721" x="3371850" y="4852988"/>
          <p14:tracePt t="46738" x="3381375" y="4852988"/>
          <p14:tracePt t="46755" x="3395663" y="4852988"/>
          <p14:tracePt t="46771" x="3400425" y="4852988"/>
          <p14:tracePt t="46788" x="3405188" y="4852988"/>
          <p14:tracePt t="46843" x="3405188" y="4857750"/>
          <p14:tracePt t="46850" x="3405188" y="4862513"/>
          <p14:tracePt t="46858" x="3400425" y="4862513"/>
          <p14:tracePt t="46871" x="3357563" y="4872038"/>
          <p14:tracePt t="46888" x="3276600" y="4891088"/>
          <p14:tracePt t="46904" x="3162300" y="4905375"/>
          <p14:tracePt t="46921" x="3081338" y="4910138"/>
          <p14:tracePt t="46938" x="3005138" y="4910138"/>
          <p14:tracePt t="46954" x="2976563" y="4910138"/>
          <p14:tracePt t="46971" x="2967038" y="4910138"/>
          <p14:tracePt t="46988" x="2957513" y="4910138"/>
          <p14:tracePt t="47004" x="2947988" y="4910138"/>
          <p14:tracePt t="47021" x="2938463" y="4910138"/>
          <p14:tracePt t="47056" x="2933700" y="4910138"/>
          <p14:tracePt t="47158" x="2943225" y="4910138"/>
          <p14:tracePt t="47165" x="2952750" y="4910138"/>
          <p14:tracePt t="47173" x="2986088" y="4910138"/>
          <p14:tracePt t="47188" x="3086100" y="4910138"/>
          <p14:tracePt t="47205" x="3200400" y="4910138"/>
          <p14:tracePt t="47221" x="3295650" y="4891088"/>
          <p14:tracePt t="47238" x="3448050" y="4862513"/>
          <p14:tracePt t="47254" x="3538538" y="4838700"/>
          <p14:tracePt t="47271" x="3614738" y="4814888"/>
          <p14:tracePt t="47288" x="3657600" y="4800600"/>
          <p14:tracePt t="47305" x="3705225" y="4791075"/>
          <p14:tracePt t="47321" x="3729038" y="4791075"/>
          <p14:tracePt t="47338" x="3738563" y="4791075"/>
          <p14:tracePt t="47355" x="3752850" y="4791075"/>
          <p14:tracePt t="47371" x="3767138" y="4791075"/>
          <p14:tracePt t="47388" x="3771900" y="4791075"/>
          <p14:tracePt t="47404" x="3776663" y="4791075"/>
          <p14:tracePt t="47421" x="3786188" y="4791075"/>
          <p14:tracePt t="47438" x="3795713" y="4791075"/>
          <p14:tracePt t="47454" x="3800475" y="4791075"/>
          <p14:tracePt t="47471" x="3805238" y="4795838"/>
          <p14:tracePt t="47488" x="3805238" y="4805363"/>
          <p14:tracePt t="47505" x="3805238" y="4814888"/>
          <p14:tracePt t="47521" x="3805238" y="4824413"/>
          <p14:tracePt t="47538" x="3800475" y="4838700"/>
          <p14:tracePt t="47554" x="3767138" y="4867275"/>
          <p14:tracePt t="47571" x="3714750" y="4886325"/>
          <p14:tracePt t="47588" x="3652838" y="4900613"/>
          <p14:tracePt t="47605" x="3567113" y="4910138"/>
          <p14:tracePt t="47621" x="3529013" y="4900613"/>
          <p14:tracePt t="47638" x="3490913" y="4876800"/>
          <p14:tracePt t="47654" x="3452813" y="4810125"/>
          <p14:tracePt t="47671" x="3419475" y="4729163"/>
          <p14:tracePt t="47688" x="3409950" y="4686300"/>
          <p14:tracePt t="47704" x="3409950" y="4648200"/>
          <p14:tracePt t="47721" x="3409950" y="4629150"/>
          <p14:tracePt t="47738" x="3409950" y="4595813"/>
          <p14:tracePt t="47754" x="3414713" y="4581525"/>
          <p14:tracePt t="47771" x="3419475" y="4567238"/>
          <p14:tracePt t="47788" x="3433763" y="4557713"/>
          <p14:tracePt t="47804" x="3452813" y="4548188"/>
          <p14:tracePt t="47821" x="3490913" y="4543425"/>
          <p14:tracePt t="47838" x="3529013" y="4543425"/>
          <p14:tracePt t="47840" x="3543300" y="4552950"/>
          <p14:tracePt t="47854" x="3576638" y="4562475"/>
          <p14:tracePt t="47871" x="3595688" y="4576763"/>
          <p14:tracePt t="47888" x="3614738" y="4591050"/>
          <p14:tracePt t="47905" x="3629025" y="4605338"/>
          <p14:tracePt t="47921" x="3652838" y="4652963"/>
          <p14:tracePt t="47938" x="3662363" y="4691063"/>
          <p14:tracePt t="47954" x="3662363" y="4729163"/>
          <p14:tracePt t="47971" x="3662363" y="4762500"/>
          <p14:tracePt t="47988" x="3657600" y="4795838"/>
          <p14:tracePt t="48004" x="3652838" y="4810125"/>
          <p14:tracePt t="48021" x="3652838" y="4824413"/>
          <p14:tracePt t="48038" x="3652838" y="4833938"/>
          <p14:tracePt t="48054" x="3652838" y="4838700"/>
          <p14:tracePt t="48071" x="3652838" y="4843463"/>
          <p14:tracePt t="49512" x="3624263" y="4848225"/>
          <p14:tracePt t="49520" x="3586163" y="4857750"/>
          <p14:tracePt t="49527" x="3562350" y="4857750"/>
          <p14:tracePt t="49538" x="3519488" y="4862513"/>
          <p14:tracePt t="49554" x="3448050" y="4872038"/>
          <p14:tracePt t="49571" x="3343275" y="4886325"/>
          <p14:tracePt t="49604" x="3214688" y="4891088"/>
          <p14:tracePt t="49638" x="3100388" y="4886325"/>
          <p14:tracePt t="49654" x="3067050" y="4881563"/>
          <p14:tracePt t="49671" x="3028950" y="4881563"/>
          <p14:tracePt t="49688" x="2981325" y="4881563"/>
          <p14:tracePt t="49704" x="2957513" y="4881563"/>
          <p14:tracePt t="49721" x="2928938" y="4881563"/>
          <p14:tracePt t="49738" x="2890838" y="4872038"/>
          <p14:tracePt t="49754" x="2843213" y="4867275"/>
          <p14:tracePt t="49771" x="2814638" y="4867275"/>
          <p14:tracePt t="49788" x="2771775" y="4867275"/>
          <p14:tracePt t="49804" x="2728913" y="4867275"/>
          <p14:tracePt t="49821" x="2652713" y="4862513"/>
          <p14:tracePt t="49838" x="2609850" y="4852988"/>
          <p14:tracePt t="49854" x="2581275" y="4843463"/>
          <p14:tracePt t="49871" x="2557463" y="4843463"/>
          <p14:tracePt t="49887" x="2552700" y="4843463"/>
          <p14:tracePt t="49904" x="2543175" y="4843463"/>
          <p14:tracePt t="49968" x="2552700" y="4843463"/>
          <p14:tracePt t="49975" x="2566988" y="4843463"/>
          <p14:tracePt t="49988" x="2586038" y="4843463"/>
          <p14:tracePt t="50004" x="2671763" y="4843463"/>
          <p14:tracePt t="50021" x="2728913" y="4833938"/>
          <p14:tracePt t="50038" x="2809875" y="4829175"/>
          <p14:tracePt t="50054" x="2924175" y="4829175"/>
          <p14:tracePt t="50071" x="3005138" y="4829175"/>
          <p14:tracePt t="50088" x="3062288" y="4829175"/>
          <p14:tracePt t="50104" x="3119438" y="4829175"/>
          <p14:tracePt t="50121" x="3214688" y="4838700"/>
          <p14:tracePt t="50138" x="3281363" y="4838700"/>
          <p14:tracePt t="50154" x="3333750" y="4843463"/>
          <p14:tracePt t="50171" x="3381375" y="4843463"/>
          <p14:tracePt t="50188" x="3457575" y="4843463"/>
          <p14:tracePt t="50204" x="3495675" y="4843463"/>
          <p14:tracePt t="50221" x="3529013" y="4843463"/>
          <p14:tracePt t="50239" x="3576638" y="4843463"/>
          <p14:tracePt t="50254" x="3605213" y="4843463"/>
          <p14:tracePt t="50271" x="3633788" y="4843463"/>
          <p14:tracePt t="50288" x="3652838" y="4843463"/>
          <p14:tracePt t="50304" x="3671888" y="4843463"/>
          <p14:tracePt t="50321" x="3681413" y="4843463"/>
          <p14:tracePt t="50337" x="3686175" y="4843463"/>
          <p14:tracePt t="50354" x="3690938" y="4843463"/>
          <p14:tracePt t="50386" x="3695700" y="4843463"/>
          <p14:tracePt t="50693" x="3648075" y="4848225"/>
          <p14:tracePt t="50700" x="3590925" y="4848225"/>
          <p14:tracePt t="50708" x="3548063" y="4848225"/>
          <p14:tracePt t="50721" x="3514725" y="4848225"/>
          <p14:tracePt t="50737" x="3400425" y="4848225"/>
          <p14:tracePt t="50754" x="3348038" y="4848225"/>
          <p14:tracePt t="50788" x="3248025" y="4848225"/>
          <p14:tracePt t="50821" x="3138488" y="4848225"/>
          <p14:tracePt t="50837" x="3100388" y="4848225"/>
          <p14:tracePt t="50855" x="3048000" y="4843463"/>
          <p14:tracePt t="50871" x="3005138" y="4843463"/>
          <p14:tracePt t="50888" x="2962275" y="4843463"/>
          <p14:tracePt t="50904" x="2928938" y="4843463"/>
          <p14:tracePt t="50921" x="2867025" y="4843463"/>
          <p14:tracePt t="50938" x="2838450" y="4843463"/>
          <p14:tracePt t="50954" x="2814638" y="4843463"/>
          <p14:tracePt t="50971" x="2795588" y="4843463"/>
          <p14:tracePt t="50987" x="2771775" y="4843463"/>
          <p14:tracePt t="51004" x="2762250" y="4843463"/>
          <p14:tracePt t="51021" x="2752725" y="4843463"/>
          <p14:tracePt t="51038" x="2743200" y="4843463"/>
          <p14:tracePt t="51054" x="2738438" y="4843463"/>
          <p14:tracePt t="51071" x="2733675" y="4843463"/>
          <p14:tracePt t="51134" x="2738438" y="4843463"/>
          <p14:tracePt t="51141" x="2752725" y="4843463"/>
          <p14:tracePt t="51154" x="2776538" y="4843463"/>
          <p14:tracePt t="51171" x="2881313" y="4843463"/>
          <p14:tracePt t="51188" x="2957513" y="4843463"/>
          <p14:tracePt t="51204" x="3048000" y="4843463"/>
          <p14:tracePt t="51221" x="3195638" y="4833938"/>
          <p14:tracePt t="51238" x="3286125" y="4833938"/>
          <p14:tracePt t="51254" x="3367088" y="4833938"/>
          <p14:tracePt t="51271" x="3424238" y="4833938"/>
          <p14:tracePt t="51287" x="3519488" y="4833938"/>
          <p14:tracePt t="51304" x="3576638" y="4833938"/>
          <p14:tracePt t="51321" x="3643313" y="4833938"/>
          <p14:tracePt t="51337" x="3705225" y="4833938"/>
          <p14:tracePt t="51339" x="3729038" y="4833938"/>
          <p14:tracePt t="51354" x="3771900" y="4833938"/>
          <p14:tracePt t="51371" x="3814763" y="4833938"/>
          <p14:tracePt t="51387" x="3843338" y="4843463"/>
          <p14:tracePt t="51405" x="3890963" y="4843463"/>
          <p14:tracePt t="51421" x="3910013" y="4843463"/>
          <p14:tracePt t="51438" x="3933825" y="4843463"/>
          <p14:tracePt t="51454" x="3952875" y="4843463"/>
          <p14:tracePt t="51471" x="3986213" y="4843463"/>
          <p14:tracePt t="51487" x="3995738" y="4843463"/>
          <p14:tracePt t="51504" x="4005263" y="4843463"/>
          <p14:tracePt t="51521" x="4010025" y="4843463"/>
          <p14:tracePt t="51537" x="4019550" y="4843463"/>
          <p14:tracePt t="51554" x="4024313" y="4843463"/>
          <p14:tracePt t="53290" x="3986213" y="4843463"/>
          <p14:tracePt t="53298" x="3929063" y="4843463"/>
          <p14:tracePt t="53305" x="3881438" y="4843463"/>
          <p14:tracePt t="53321" x="3781425" y="4848225"/>
          <p14:tracePt t="53338" x="3676650" y="4857750"/>
          <p14:tracePt t="53354" x="3600450" y="4857750"/>
          <p14:tracePt t="53387" x="3490913" y="4857750"/>
          <p14:tracePt t="53421" x="3462338" y="4852988"/>
          <p14:tracePt t="53437" x="3443288" y="4843463"/>
          <p14:tracePt t="53454" x="3438525" y="4833938"/>
          <p14:tracePt t="53471" x="3429000" y="4829175"/>
          <p14:tracePt t="53488" x="3424238" y="4824413"/>
          <p14:tracePt t="53525" x="3419475" y="4824413"/>
          <p14:tracePt t="53569" x="3414713" y="4824413"/>
          <p14:tracePt t="53576" x="3409950" y="4824413"/>
          <p14:tracePt t="53587" x="3400425" y="4824413"/>
          <p14:tracePt t="53604" x="3390900" y="4824413"/>
          <p14:tracePt t="53621" x="3371850" y="4824413"/>
          <p14:tracePt t="53637" x="3357563" y="4824413"/>
          <p14:tracePt t="53654" x="3343275" y="4824413"/>
          <p14:tracePt t="53671" x="3333750" y="4824413"/>
          <p14:tracePt t="53687" x="3324225" y="4824413"/>
          <p14:tracePt t="53704" x="3319463" y="4824413"/>
          <p14:tracePt t="53753" x="3314700" y="4824413"/>
          <p14:tracePt t="53804" x="3309938" y="4824413"/>
          <p14:tracePt t="53812" x="3305175" y="4824413"/>
          <p14:tracePt t="53826" x="3300413" y="4824413"/>
          <p14:tracePt t="53837" x="3295650" y="4824413"/>
          <p14:tracePt t="53854" x="3286125" y="4814888"/>
          <p14:tracePt t="53871" x="3276600" y="4810125"/>
          <p14:tracePt t="53887" x="3262313" y="4800600"/>
          <p14:tracePt t="53904" x="3252788" y="4800600"/>
          <p14:tracePt t="53921" x="3228975" y="4800600"/>
          <p14:tracePt t="53937" x="3209925" y="4800600"/>
          <p14:tracePt t="53954" x="3181350" y="4800600"/>
          <p14:tracePt t="53971" x="3148013" y="4800600"/>
          <p14:tracePt t="53987" x="3086100" y="4810125"/>
          <p14:tracePt t="54004" x="3048000" y="4810125"/>
          <p14:tracePt t="54021" x="3033713" y="4810125"/>
          <p14:tracePt t="54037" x="3019425" y="4810125"/>
          <p14:tracePt t="54054" x="3009900" y="4810125"/>
          <p14:tracePt t="54071" x="3005138" y="4810125"/>
          <p14:tracePt t="54087" x="3000375" y="4810125"/>
          <p14:tracePt t="54104" x="2995613" y="4810125"/>
          <p14:tracePt t="54138" x="2990850" y="4810125"/>
          <p14:tracePt t="54493" x="2990850" y="4805363"/>
          <p14:tracePt t="54500" x="2990850" y="4800600"/>
          <p14:tracePt t="54507" x="2990850" y="4791075"/>
          <p14:tracePt t="54521" x="2990850" y="4781550"/>
          <p14:tracePt t="54537" x="2990850" y="4748213"/>
          <p14:tracePt t="54554" x="2990850" y="4719638"/>
          <p14:tracePt t="54587" x="3019425" y="4657725"/>
          <p14:tracePt t="54620" x="3062288" y="4605338"/>
          <p14:tracePt t="54637" x="3071813" y="4595813"/>
          <p14:tracePt t="54654" x="3081338" y="4586288"/>
          <p14:tracePt t="54670" x="3086100" y="4586288"/>
          <p14:tracePt t="54926" x="3043238" y="4595813"/>
          <p14:tracePt t="54934" x="2995613" y="4605338"/>
          <p14:tracePt t="54940" x="2947988" y="4619625"/>
          <p14:tracePt t="54954" x="2852738" y="4643438"/>
          <p14:tracePt t="54971" x="2747963" y="4667250"/>
          <p14:tracePt t="54987" x="2633663" y="4691063"/>
          <p14:tracePt t="55004" x="2524125" y="4724400"/>
          <p14:tracePt t="55021" x="2347913" y="4819650"/>
          <p14:tracePt t="55037" x="2224088" y="4891088"/>
          <p14:tracePt t="55054" x="2100263" y="4976813"/>
          <p14:tracePt t="55071" x="2024063" y="5033963"/>
          <p14:tracePt t="55087" x="1928813" y="5081588"/>
          <p14:tracePt t="55104" x="1876425" y="5110163"/>
          <p14:tracePt t="55120" x="1828800" y="5133975"/>
          <p14:tracePt t="55138" x="1762125" y="5181600"/>
          <p14:tracePt t="55154" x="1724025" y="5205413"/>
          <p14:tracePt t="55171" x="1685925" y="5233988"/>
          <p14:tracePt t="55187" x="1662113" y="5262563"/>
          <p14:tracePt t="55204" x="1614488" y="5319713"/>
          <p14:tracePt t="55220" x="1581150" y="5357813"/>
          <p14:tracePt t="55237" x="1557338" y="5391150"/>
          <p14:tracePt t="55254" x="1538288" y="5414963"/>
          <p14:tracePt t="55271" x="1514475" y="5438775"/>
          <p14:tracePt t="55287" x="1504950" y="5448300"/>
          <p14:tracePt t="55304" x="1495425" y="5453063"/>
          <p14:tracePt t="55321" x="1490663" y="5457825"/>
          <p14:tracePt t="55337" x="1485900" y="5457825"/>
          <p14:tracePt t="55359" x="1490663" y="5453063"/>
          <p14:tracePt t="55371" x="1509713" y="5443538"/>
          <p14:tracePt t="55387" x="1671638" y="5314950"/>
          <p14:tracePt t="55404" x="1814513" y="5224463"/>
          <p14:tracePt t="55420" x="1952625" y="5153025"/>
          <p14:tracePt t="55437" x="2114550" y="5091113"/>
          <p14:tracePt t="55454" x="2338388" y="5014913"/>
          <p14:tracePt t="55471" x="2466975" y="4972050"/>
          <p14:tracePt t="55488" x="2571750" y="4938713"/>
          <p14:tracePt t="55504" x="2676525" y="4905375"/>
          <p14:tracePt t="55520" x="2800350" y="4867275"/>
          <p14:tracePt t="55537" x="2867025" y="4838700"/>
          <p14:tracePt t="55554" x="2919413" y="4819650"/>
          <p14:tracePt t="55571" x="3000375" y="4791075"/>
          <p14:tracePt t="55587" x="3043238" y="4786313"/>
          <p14:tracePt t="55604" x="3076575" y="4772025"/>
          <p14:tracePt t="55620" x="3109913" y="4767263"/>
          <p14:tracePt t="55637" x="3143250" y="4757738"/>
          <p14:tracePt t="55654" x="3148013" y="4752975"/>
          <p14:tracePt t="55938" x="3109913" y="4781550"/>
          <p14:tracePt t="55945" x="3048000" y="4843463"/>
          <p14:tracePt t="55954" x="2986088" y="4895850"/>
          <p14:tracePt t="55970" x="2852738" y="5010150"/>
          <p14:tracePt t="55987" x="2695575" y="5110163"/>
          <p14:tracePt t="56004" x="2481263" y="5248275"/>
          <p14:tracePt t="56020" x="2362200" y="5324475"/>
          <p14:tracePt t="56037" x="2257425" y="5400675"/>
          <p14:tracePt t="56054" x="2166938" y="5467350"/>
          <p14:tracePt t="56070" x="2062163" y="5534025"/>
          <p14:tracePt t="56087" x="2005013" y="5562600"/>
          <p14:tracePt t="56104" x="1962150" y="5586413"/>
          <p14:tracePt t="56121" x="1914525" y="5610225"/>
          <p14:tracePt t="56137" x="1890713" y="5629275"/>
          <p14:tracePt t="56154" x="1866900" y="5638800"/>
          <p14:tracePt t="56170" x="1847850" y="5657850"/>
          <p14:tracePt t="56187" x="1828800" y="5676900"/>
          <p14:tracePt t="56204" x="1824038" y="5681663"/>
          <p14:tracePt t="56220" x="1819275" y="5691188"/>
          <p14:tracePt t="56237" x="1809750" y="5695950"/>
          <p14:tracePt t="56254" x="1809750" y="5700713"/>
          <p14:tracePt t="56287" x="1819275" y="5700713"/>
          <p14:tracePt t="56304" x="1919288" y="5667375"/>
          <p14:tracePt t="56320" x="2043113" y="5595938"/>
          <p14:tracePt t="56337" x="2185988" y="5514975"/>
          <p14:tracePt t="56354" x="2328863" y="5419725"/>
          <p14:tracePt t="56370" x="2562225" y="5291138"/>
          <p14:tracePt t="56387" x="2686050" y="5224463"/>
          <p14:tracePt t="56404" x="2805113" y="5172075"/>
          <p14:tracePt t="56420" x="2909888" y="5119688"/>
          <p14:tracePt t="56437" x="3038475" y="5057775"/>
          <p14:tracePt t="56454" x="3100388" y="5029200"/>
          <p14:tracePt t="56470" x="3157538" y="4995863"/>
          <p14:tracePt t="56487" x="3219450" y="4938713"/>
          <p14:tracePt t="56504" x="3248025" y="4910138"/>
          <p14:tracePt t="56520" x="3290888" y="4872038"/>
          <p14:tracePt t="56537" x="3328988" y="4838700"/>
          <p14:tracePt t="56554" x="3376613" y="4800600"/>
          <p14:tracePt t="56570" x="3400425" y="4786313"/>
          <p14:tracePt t="56587" x="3414713" y="4776788"/>
          <p14:tracePt t="56604" x="3424238" y="4772025"/>
          <p14:tracePt t="56620" x="3433763" y="4762500"/>
          <p14:tracePt t="56637" x="3438525" y="4757738"/>
          <p14:tracePt t="56654" x="3448050" y="4752975"/>
          <p14:tracePt t="56671" x="3452813" y="4752975"/>
          <p14:tracePt t="56708" x="3452813" y="4762500"/>
          <p14:tracePt t="56720" x="3448050" y="4781550"/>
          <p14:tracePt t="56737" x="3367088" y="4933950"/>
          <p14:tracePt t="56754" x="3286125" y="5067300"/>
          <p14:tracePt t="56770" x="3157538" y="5210175"/>
          <p14:tracePt t="56787" x="3019425" y="5376863"/>
          <p14:tracePt t="56804" x="2862263" y="5543550"/>
          <p14:tracePt t="56820" x="2790825" y="5595938"/>
          <p14:tracePt t="56837" x="2757488" y="5629275"/>
          <p14:tracePt t="56854" x="2714625" y="5667375"/>
          <p14:tracePt t="56870" x="2652713" y="5715000"/>
          <p14:tracePt t="56887" x="2605088" y="5738813"/>
          <p14:tracePt t="56904" x="2562225" y="5757863"/>
          <p14:tracePt t="56920" x="2505075" y="5781675"/>
          <p14:tracePt t="56937" x="2476500" y="5791200"/>
          <p14:tracePt t="56954" x="2452688" y="5795963"/>
          <p14:tracePt t="56970" x="2443163" y="5800725"/>
          <p14:tracePt t="56987" x="2433638" y="5800725"/>
          <p14:tracePt t="57023" x="2433638" y="5795963"/>
          <p14:tracePt t="57037" x="2438400" y="5791200"/>
          <p14:tracePt t="57054" x="2490788" y="5738813"/>
          <p14:tracePt t="57070" x="2562225" y="5657850"/>
          <p14:tracePt t="57087" x="2662238" y="5534025"/>
          <p14:tracePt t="57104" x="2814638" y="5376863"/>
          <p14:tracePt t="57120" x="2947988" y="5281613"/>
          <p14:tracePt t="57137" x="3081338" y="5181600"/>
          <p14:tracePt t="57154" x="3176588" y="5110163"/>
          <p14:tracePt t="57170" x="3290888" y="4967288"/>
          <p14:tracePt t="57187" x="3352800" y="4905375"/>
          <p14:tracePt t="57204" x="3400425" y="4857750"/>
          <p14:tracePt t="57220" x="3452813" y="4814888"/>
          <p14:tracePt t="57237" x="3519488" y="4767263"/>
          <p14:tracePt t="57254" x="3552825" y="4743450"/>
          <p14:tracePt t="57270" x="3576638" y="4724400"/>
          <p14:tracePt t="57287" x="3605213" y="4714875"/>
          <p14:tracePt t="57304" x="3609975" y="4705350"/>
          <p14:tracePt t="57320" x="3614738" y="4705350"/>
          <p14:tracePt t="57337" x="3619500" y="4705350"/>
          <p14:tracePt t="57375" x="3619500" y="4710113"/>
          <p14:tracePt t="57383" x="3609975" y="4724400"/>
          <p14:tracePt t="57390" x="3586163" y="4752975"/>
          <p14:tracePt t="57404" x="3557588" y="4791075"/>
          <p14:tracePt t="57420" x="3414713" y="4995863"/>
          <p14:tracePt t="57437" x="3324225" y="5110163"/>
          <p14:tracePt t="57454" x="3252788" y="5200650"/>
          <p14:tracePt t="57470" x="3143250" y="5343525"/>
          <p14:tracePt t="57487" x="3105150" y="5410200"/>
          <p14:tracePt t="57504" x="3081338" y="5448300"/>
          <p14:tracePt t="57520" x="3071813" y="5462588"/>
          <p14:tracePt t="57537" x="3062288" y="5476875"/>
          <p14:tracePt t="57554" x="3052763" y="5481638"/>
          <p14:tracePt t="57570" x="3052763" y="5486400"/>
          <p14:tracePt t="57587" x="3043238" y="5495925"/>
          <p14:tracePt t="57604" x="3033713" y="5514975"/>
          <p14:tracePt t="57620" x="3014663" y="5524500"/>
          <p14:tracePt t="57637" x="3000375" y="5543550"/>
          <p14:tracePt t="57654" x="2986088" y="5562600"/>
          <p14:tracePt t="57670" x="2981325" y="5567363"/>
          <p14:tracePt t="57687" x="2971800" y="5576888"/>
          <p14:tracePt t="57704" x="2967038" y="5581650"/>
          <p14:tracePt t="57720" x="2962275" y="5586413"/>
          <p14:tracePt t="57759" x="2957513" y="5591175"/>
          <p14:tracePt t="57771" x="2952750" y="5595938"/>
          <p14:tracePt t="57787" x="2928938" y="5614988"/>
          <p14:tracePt t="57804" x="2909888" y="5653088"/>
          <p14:tracePt t="57820" x="2876550" y="5719763"/>
          <p14:tracePt t="57837" x="2819400" y="5795963"/>
          <p14:tracePt t="57854" x="2795588" y="5834063"/>
          <p14:tracePt t="57870" x="2781300" y="5857875"/>
          <p14:tracePt t="57887" x="2771775" y="5867400"/>
          <p14:tracePt t="57904" x="2762250" y="5876925"/>
          <p14:tracePt t="57920" x="2757488" y="5886450"/>
          <p14:tracePt t="57954" x="2757488" y="5891213"/>
          <p14:tracePt t="58000" x="2752725" y="5895975"/>
          <p14:tracePt t="58015" x="2747963" y="5900738"/>
          <p14:tracePt t="58021" x="2743200" y="5905500"/>
          <p14:tracePt t="58036" x="2738438" y="5910263"/>
          <p14:tracePt t="58044" x="2733675" y="5915025"/>
          <p14:tracePt t="58058" x="2728913" y="5919788"/>
          <p14:tracePt t="58070" x="2724150" y="5924550"/>
          <p14:tracePt t="58087" x="2714625" y="5924550"/>
          <p14:tracePt t="58777" x="2719388" y="5857875"/>
          <p14:tracePt t="58784" x="2738438" y="5719763"/>
          <p14:tracePt t="58791" x="2767013" y="5481638"/>
          <p14:tracePt t="58804" x="2786063" y="5310188"/>
          <p14:tracePt t="58820" x="2843213" y="4843463"/>
          <p14:tracePt t="58837" x="2876550" y="4686300"/>
          <p14:tracePt t="58854" x="2919413" y="4586288"/>
          <p14:tracePt t="58887" x="3038475" y="4362450"/>
          <p14:tracePt t="58920" x="3105150" y="4267200"/>
          <p14:tracePt t="58938" x="3138488" y="4214813"/>
          <p14:tracePt t="58954" x="3157538" y="4186238"/>
          <p14:tracePt t="58970" x="3181350" y="4148138"/>
          <p14:tracePt t="58987" x="3205163" y="4110038"/>
          <p14:tracePt t="59004" x="3243263" y="4062413"/>
          <p14:tracePt t="59020" x="3267075" y="4029075"/>
          <p14:tracePt t="59037" x="3300413" y="4000500"/>
          <p14:tracePt t="59053" x="3328988" y="3962400"/>
          <p14:tracePt t="59070" x="3386138" y="3910013"/>
          <p14:tracePt t="59087" x="3424238" y="3886200"/>
          <p14:tracePt t="59104" x="3462338" y="3848100"/>
          <p14:tracePt t="59121" x="3495675" y="3824288"/>
          <p14:tracePt t="59137" x="3543300" y="3790950"/>
          <p14:tracePt t="59154" x="3567113" y="3776663"/>
          <p14:tracePt t="59170" x="3586163" y="3762375"/>
          <p14:tracePt t="59187" x="3624263" y="3752850"/>
          <p14:tracePt t="59204" x="3638550" y="3748088"/>
          <p14:tracePt t="59220" x="3648075" y="3743325"/>
          <p14:tracePt t="59237" x="3652838" y="3743325"/>
          <p14:tracePt t="59254" x="3662363" y="3743325"/>
          <p14:tracePt t="59291" x="3657600" y="3743325"/>
          <p14:tracePt t="59304" x="3619500" y="3743325"/>
          <p14:tracePt t="59320" x="3505200" y="3752850"/>
          <p14:tracePt t="59337" x="3371850" y="3767138"/>
          <p14:tracePt t="59354" x="3233738" y="3776663"/>
          <p14:tracePt t="59370" x="2990850" y="3786188"/>
          <p14:tracePt t="59387" x="2867025" y="3781425"/>
          <p14:tracePt t="59403" x="2795588" y="3776663"/>
          <p14:tracePt t="59420" x="2752725" y="3757613"/>
          <p14:tracePt t="59437" x="2705100" y="3709988"/>
          <p14:tracePt t="59454" x="2690813" y="3576638"/>
          <p14:tracePt t="59470" x="2695575" y="3462338"/>
          <p14:tracePt t="59487" x="2733675" y="3328988"/>
          <p14:tracePt t="59504" x="2786063" y="3262313"/>
          <p14:tracePt t="59520" x="2857500" y="3200400"/>
          <p14:tracePt t="59537" x="2962275" y="3148013"/>
          <p14:tracePt t="59553" x="3095625" y="3133725"/>
          <p14:tracePt t="59570" x="3200400" y="3157538"/>
          <p14:tracePt t="59587" x="3295650" y="3200400"/>
          <p14:tracePt t="59604" x="3352800" y="3233738"/>
          <p14:tracePt t="59620" x="3438525" y="3343275"/>
          <p14:tracePt t="59637" x="3481388" y="3443288"/>
          <p14:tracePt t="59654" x="3495675" y="3514725"/>
          <p14:tracePt t="59670" x="3495675" y="3562350"/>
          <p14:tracePt t="59687" x="3481388" y="3624263"/>
          <p14:tracePt t="59703" x="3452813" y="3662363"/>
          <p14:tracePt t="59720" x="3409950" y="3719513"/>
          <p14:tracePt t="59737" x="3367088" y="3771900"/>
          <p14:tracePt t="59753" x="3343275" y="3786188"/>
          <p14:tracePt t="59770" x="3333750" y="3790950"/>
          <p14:tracePt t="59787" x="3328988" y="3800475"/>
          <p14:tracePt t="59804" x="3319463" y="3800475"/>
          <p14:tracePt t="59820" x="3314700" y="3800475"/>
          <p14:tracePt t="59854" x="3309938" y="3800475"/>
          <p14:tracePt t="59936" x="3309938" y="3805238"/>
          <p14:tracePt t="60222" x="3309938" y="3933825"/>
          <p14:tracePt t="60229" x="3300413" y="4057650"/>
          <p14:tracePt t="60237" x="3295650" y="4167188"/>
          <p14:tracePt t="60253" x="3252788" y="4462463"/>
          <p14:tracePt t="60270" x="3195638" y="4624388"/>
          <p14:tracePt t="60287" x="3095625" y="4795838"/>
          <p14:tracePt t="60304" x="2986088" y="4929188"/>
          <p14:tracePt t="60320" x="2881313" y="5067300"/>
          <p14:tracePt t="60337" x="2757488" y="5172075"/>
          <p14:tracePt t="60353" x="2533650" y="5286375"/>
          <p14:tracePt t="60370" x="2414588" y="5329238"/>
          <p14:tracePt t="60387" x="2309813" y="5362575"/>
          <p14:tracePt t="60403" x="2214563" y="5376863"/>
          <p14:tracePt t="60420" x="2100263" y="5386388"/>
          <p14:tracePt t="60437" x="2047875" y="5386388"/>
          <p14:tracePt t="60453" x="2005013" y="5386388"/>
          <p14:tracePt t="60470" x="1962150" y="5386388"/>
          <p14:tracePt t="60487" x="1938338" y="5391150"/>
          <p14:tracePt t="60503" x="1900238" y="5405438"/>
          <p14:tracePt t="60520" x="1871663" y="5429250"/>
          <p14:tracePt t="60537" x="1828800" y="5467350"/>
          <p14:tracePt t="60554" x="1804988" y="5481638"/>
          <p14:tracePt t="60570" x="1790700" y="5500688"/>
          <p14:tracePt t="60587" x="1771650" y="5510213"/>
          <p14:tracePt t="60604" x="1728788" y="5557838"/>
          <p14:tracePt t="60620" x="1700213" y="5595938"/>
          <p14:tracePt t="60637" x="1666875" y="5629275"/>
          <p14:tracePt t="60654" x="1624013" y="5662613"/>
          <p14:tracePt t="60670" x="1600200" y="5686425"/>
          <p14:tracePt t="60687" x="1576388" y="5700713"/>
          <p14:tracePt t="60703" x="1566863" y="5710238"/>
          <p14:tracePt t="60720" x="1552575" y="5719763"/>
          <p14:tracePt t="60737" x="1547813" y="5724525"/>
          <p14:tracePt t="60753" x="1538288" y="5724525"/>
          <p14:tracePt t="60787" x="1538288" y="5729288"/>
          <p14:tracePt t="61117" x="1500188" y="5743575"/>
          <p14:tracePt t="61124" x="1452563" y="5757863"/>
          <p14:tracePt t="61137" x="1404938" y="5776913"/>
          <p14:tracePt t="61154" x="1266825" y="5857875"/>
          <p14:tracePt t="61170" x="1190625" y="5895975"/>
          <p14:tracePt t="61187" x="1143000" y="5934075"/>
          <p14:tracePt t="61220" x="1076325" y="5981700"/>
          <p14:tracePt t="61253" x="1052513" y="6005513"/>
          <p14:tracePt t="61270" x="1042988" y="6015038"/>
          <p14:tracePt t="61287" x="1033463" y="6015038"/>
          <p14:tracePt t="61303" x="1028700" y="6015038"/>
          <p14:tracePt t="61320" x="1023938" y="6015038"/>
          <p14:tracePt t="61353" x="1023938" y="6000750"/>
          <p14:tracePt t="61370" x="1028700" y="5929313"/>
          <p14:tracePt t="61387" x="1052513" y="5805488"/>
          <p14:tracePt t="61403" x="1081088" y="5705475"/>
          <p14:tracePt t="61420" x="1100138" y="5681663"/>
          <p14:tracePt t="61437" x="1119188" y="5657850"/>
          <p14:tracePt t="61453" x="1133475" y="5648325"/>
          <p14:tracePt t="61470" x="1143000" y="5638800"/>
          <p14:tracePt t="61487" x="1147763" y="5638800"/>
          <p14:tracePt t="61503" x="1157288" y="5638800"/>
          <p14:tracePt t="61520" x="1166813" y="5638800"/>
          <p14:tracePt t="61629" x="1166813" y="5634038"/>
          <p14:tracePt t="61637" x="1171575" y="5629275"/>
          <p14:tracePt t="61644" x="1176338" y="5629275"/>
          <p14:tracePt t="61653" x="1185863" y="5624513"/>
          <p14:tracePt t="61670" x="1223963" y="5605463"/>
          <p14:tracePt t="61687" x="1295400" y="5576888"/>
          <p14:tracePt t="61703" x="1457325" y="5457825"/>
          <p14:tracePt t="61720" x="1581150" y="5353050"/>
          <p14:tracePt t="61737" x="1685925" y="5267325"/>
          <p14:tracePt t="61754" x="1795463" y="5181600"/>
          <p14:tracePt t="61770" x="1833563" y="5153025"/>
          <p14:tracePt t="61787" x="1852613" y="5129213"/>
          <p14:tracePt t="61804" x="1876425" y="5110163"/>
          <p14:tracePt t="61820" x="1900238" y="5081588"/>
          <p14:tracePt t="61837" x="1924050" y="5048250"/>
          <p14:tracePt t="61854" x="1943100" y="5014913"/>
          <p14:tracePt t="61870" x="1962150" y="4962525"/>
          <p14:tracePt t="61887" x="1995488" y="4895850"/>
          <p14:tracePt t="61903" x="2009775" y="4867275"/>
          <p14:tracePt t="61920" x="2024063" y="4838700"/>
          <p14:tracePt t="61937" x="2043113" y="4814888"/>
          <p14:tracePt t="61953" x="2057400" y="4795838"/>
          <p14:tracePt t="61970" x="2062163" y="4786313"/>
          <p14:tracePt t="61987" x="2066925" y="4781550"/>
          <p14:tracePt t="62003" x="2066925" y="4772025"/>
          <p14:tracePt t="62020" x="2066925" y="4767263"/>
          <p14:tracePt t="62037" x="2066925" y="4757738"/>
          <p14:tracePt t="62053" x="2062163" y="4748213"/>
          <p14:tracePt t="62070" x="2024063" y="4724400"/>
          <p14:tracePt t="62087" x="2005013" y="4710113"/>
          <p14:tracePt t="62103" x="1981200" y="4700588"/>
          <p14:tracePt t="62120" x="1957388" y="4691063"/>
          <p14:tracePt t="62137" x="1938338" y="4676775"/>
          <p14:tracePt t="62153" x="1933575" y="4676775"/>
          <p14:tracePt t="62170" x="1928813" y="4676775"/>
          <p14:tracePt t="62187" x="1905000" y="4705350"/>
          <p14:tracePt t="62203" x="1890713" y="4776788"/>
          <p14:tracePt t="62220" x="1866900" y="4924425"/>
          <p14:tracePt t="62237" x="1847850" y="5029200"/>
          <p14:tracePt t="62253" x="1833563" y="5133975"/>
          <p14:tracePt t="62270" x="1828800" y="5186363"/>
          <p14:tracePt t="62287" x="1828800" y="5243513"/>
          <p14:tracePt t="62303" x="1833563" y="5314950"/>
          <p14:tracePt t="62320" x="1843088" y="5410200"/>
          <p14:tracePt t="62337" x="1852613" y="5453063"/>
          <p14:tracePt t="62354" x="1857375" y="5491163"/>
          <p14:tracePt t="62370" x="1862138" y="5538788"/>
          <p14:tracePt t="62387" x="1876425" y="5572125"/>
          <p14:tracePt t="62403" x="1881188" y="5600700"/>
          <p14:tracePt t="62420" x="1890713" y="5638800"/>
          <p14:tracePt t="62437" x="1914525" y="5710238"/>
          <p14:tracePt t="62453" x="1947863" y="5748338"/>
          <p14:tracePt t="62470" x="2000250" y="5781675"/>
          <p14:tracePt t="62487" x="2085975" y="5819775"/>
          <p14:tracePt t="62503" x="2228850" y="5862638"/>
          <p14:tracePt t="62520" x="2314575" y="5886450"/>
          <p14:tracePt t="62537" x="2405063" y="5891213"/>
          <p14:tracePt t="62553" x="2557463" y="5910263"/>
          <p14:tracePt t="62570" x="2647950" y="5915025"/>
          <p14:tracePt t="62587" x="2719388" y="5915025"/>
          <p14:tracePt t="62603" x="2809875" y="5915025"/>
          <p14:tracePt t="62620" x="2905125" y="5900738"/>
          <p14:tracePt t="62636" x="2957513" y="5886450"/>
          <p14:tracePt t="62653" x="2981325" y="5881688"/>
          <p14:tracePt t="62670" x="2986088" y="5876925"/>
          <p14:tracePt t="62862" x="3024188" y="5834063"/>
          <p14:tracePt t="62869" x="3095625" y="5781675"/>
          <p14:tracePt t="62876" x="3157538" y="5719763"/>
          <p14:tracePt t="62887" x="3219450" y="5667375"/>
          <p14:tracePt t="62903" x="3324225" y="5581650"/>
          <p14:tracePt t="62920" x="3433763" y="5495925"/>
          <p14:tracePt t="62937" x="3471863" y="5462588"/>
          <p14:tracePt t="62953" x="3495675" y="5438775"/>
          <p14:tracePt t="62970" x="3514725" y="5414963"/>
          <p14:tracePt t="62987" x="3538538" y="5372100"/>
          <p14:tracePt t="63003" x="3543300" y="5329238"/>
          <p14:tracePt t="63020" x="3552825" y="5262563"/>
          <p14:tracePt t="63037" x="3548063" y="5200650"/>
          <p14:tracePt t="63053" x="3514725" y="5100638"/>
          <p14:tracePt t="63070" x="3486150" y="5043488"/>
          <p14:tracePt t="63087" x="3462338" y="5000625"/>
          <p14:tracePt t="63103" x="3409950" y="4948238"/>
          <p14:tracePt t="63120" x="3362325" y="4910138"/>
          <p14:tracePt t="63137" x="3324225" y="4876800"/>
          <p14:tracePt t="63153" x="3276600" y="4848225"/>
          <p14:tracePt t="63170" x="3186113" y="4810125"/>
          <p14:tracePt t="63187" x="3133725" y="4786313"/>
          <p14:tracePt t="63204" x="3095625" y="4776788"/>
          <p14:tracePt t="63220" x="3057525" y="4757738"/>
          <p14:tracePt t="63237" x="2981325" y="4738688"/>
          <p14:tracePt t="63253" x="2928938" y="4729163"/>
          <p14:tracePt t="63270" x="2857500" y="4724400"/>
          <p14:tracePt t="63287" x="2747963" y="4695825"/>
          <p14:tracePt t="63303" x="2667000" y="4681538"/>
          <p14:tracePt t="63320" x="2605088" y="4667250"/>
          <p14:tracePt t="63337" x="2552700" y="4657725"/>
          <p14:tracePt t="63338" x="2528888" y="4652963"/>
          <p14:tracePt t="63353" x="2486025" y="4648200"/>
          <p14:tracePt t="63370" x="2447925" y="4638675"/>
          <p14:tracePt t="63387" x="2405063" y="4633913"/>
          <p14:tracePt t="63403" x="2362200" y="4619625"/>
          <p14:tracePt t="63420" x="2286000" y="4619625"/>
          <p14:tracePt t="63436" x="2243138" y="4629150"/>
          <p14:tracePt t="63453" x="2190750" y="4643438"/>
          <p14:tracePt t="63470" x="2128838" y="4676775"/>
          <p14:tracePt t="63486" x="2062163" y="4767263"/>
          <p14:tracePt t="63503" x="1995488" y="4876800"/>
          <p14:tracePt t="63520" x="1943100" y="4972050"/>
          <p14:tracePt t="63537" x="1885950" y="5067300"/>
          <p14:tracePt t="63553" x="1847850" y="5157788"/>
          <p14:tracePt t="63570" x="1814513" y="5243513"/>
          <p14:tracePt t="63587" x="1795463" y="5314950"/>
          <p14:tracePt t="63603" x="1771650" y="5405438"/>
          <p14:tracePt t="63620" x="1766888" y="5453063"/>
          <p14:tracePt t="63636" x="1776413" y="5548313"/>
          <p14:tracePt t="63653" x="1819275" y="5743575"/>
          <p14:tracePt t="63670" x="1847850" y="5829300"/>
          <p14:tracePt t="63686" x="1876425" y="5872163"/>
          <p14:tracePt t="63703" x="1900238" y="5910263"/>
          <p14:tracePt t="63720" x="1985963" y="5957888"/>
          <p14:tracePt t="63736" x="2071688" y="5991225"/>
          <p14:tracePt t="63753" x="2166938" y="6024563"/>
          <p14:tracePt t="63770" x="2262188" y="6048375"/>
          <p14:tracePt t="63786" x="2409825" y="6062663"/>
          <p14:tracePt t="63803" x="2543175" y="6072188"/>
          <p14:tracePt t="63820" x="2681288" y="6072188"/>
          <p14:tracePt t="63837" x="2838450" y="6057900"/>
          <p14:tracePt t="63853" x="2957513" y="6034088"/>
          <p14:tracePt t="63870" x="3081338" y="6010275"/>
          <p14:tracePt t="63886" x="3200400" y="5976938"/>
          <p14:tracePt t="63903" x="3333750" y="5919788"/>
          <p14:tracePt t="63920" x="3419475" y="5872163"/>
          <p14:tracePt t="63936" x="3519488" y="5815013"/>
          <p14:tracePt t="63953" x="3624263" y="5738813"/>
          <p14:tracePt t="63970" x="3743325" y="5634038"/>
          <p14:tracePt t="63986" x="3805238" y="5572125"/>
          <p14:tracePt t="64003" x="3843338" y="5524500"/>
          <p14:tracePt t="64020" x="3890963" y="5457825"/>
          <p14:tracePt t="64036" x="3910013" y="5405438"/>
          <p14:tracePt t="64053" x="3924300" y="5353050"/>
          <p14:tracePt t="64070" x="3924300" y="5305425"/>
          <p14:tracePt t="64086" x="3890963" y="5205413"/>
          <p14:tracePt t="64103" x="3862388" y="5129213"/>
          <p14:tracePt t="64120" x="3814763" y="5033963"/>
          <p14:tracePt t="64136" x="3748088" y="4919663"/>
          <p14:tracePt t="64153" x="3662363" y="4833938"/>
          <p14:tracePt t="64170" x="3586163" y="4767263"/>
          <p14:tracePt t="64186" x="3486150" y="4719638"/>
          <p14:tracePt t="64203" x="3300413" y="4667250"/>
          <p14:tracePt t="64220" x="3171825" y="4652963"/>
          <p14:tracePt t="64236" x="3071813" y="4643438"/>
          <p14:tracePt t="64253" x="3005138" y="4643438"/>
          <p14:tracePt t="64270" x="2867025" y="4648200"/>
          <p14:tracePt t="64286" x="2771775" y="4652963"/>
          <p14:tracePt t="64303" x="2690813" y="4662488"/>
          <p14:tracePt t="64320" x="2628900" y="4676775"/>
          <p14:tracePt t="64336" x="2552700" y="4695825"/>
          <p14:tracePt t="64353" x="2514600" y="4714875"/>
          <p14:tracePt t="64370" x="2471738" y="4724400"/>
          <p14:tracePt t="64387" x="2409825" y="4757738"/>
          <p14:tracePt t="64403" x="2371725" y="4781550"/>
          <p14:tracePt t="64420" x="2333625" y="4810125"/>
          <p14:tracePt t="64436" x="2309813" y="4838700"/>
          <p14:tracePt t="64453" x="2266950" y="4886325"/>
          <p14:tracePt t="64470" x="2247900" y="4910138"/>
          <p14:tracePt t="64486" x="2228850" y="4933950"/>
          <p14:tracePt t="64503" x="2224088" y="4943475"/>
          <p14:tracePt t="64520" x="2214563" y="4953000"/>
          <p14:tracePt t="64536" x="2205038" y="4953000"/>
          <p14:tracePt t="64570" x="2195513" y="4967288"/>
          <p14:tracePt t="64586" x="2190750" y="4981575"/>
          <p14:tracePt t="64603" x="2185988" y="4991100"/>
          <p14:tracePt t="64620" x="2176463" y="5014913"/>
          <p14:tracePt t="64637" x="2171700" y="5033963"/>
          <p14:tracePt t="64653" x="2171700" y="5067300"/>
          <p14:tracePt t="64670" x="2171700" y="5157788"/>
          <p14:tracePt t="64686" x="2190750" y="5248275"/>
          <p14:tracePt t="64703" x="2233613" y="5372100"/>
          <p14:tracePt t="64720" x="2266950" y="5457825"/>
          <p14:tracePt t="64736" x="2295525" y="5524500"/>
          <p14:tracePt t="64753" x="2338388" y="5572125"/>
          <p14:tracePt t="64770" x="2371725" y="5610225"/>
          <p14:tracePt t="64786" x="2414588" y="5643563"/>
          <p14:tracePt t="64803" x="2462213" y="5672138"/>
          <p14:tracePt t="64820" x="2533650" y="5710238"/>
          <p14:tracePt t="64836" x="2609850" y="5738813"/>
          <p14:tracePt t="64853" x="2686050" y="5762625"/>
          <p14:tracePt t="64870" x="2747963" y="5776913"/>
          <p14:tracePt t="64886" x="2833688" y="5795963"/>
          <p14:tracePt t="64903" x="2881313" y="5795963"/>
          <p14:tracePt t="64920" x="2952750" y="5810250"/>
          <p14:tracePt t="64936" x="3005138" y="5810250"/>
          <p14:tracePt t="64953" x="3105150" y="5810250"/>
          <p14:tracePt t="64970" x="3176588" y="5810250"/>
          <p14:tracePt t="64986" x="3238500" y="5800725"/>
          <p14:tracePt t="65003" x="3295650" y="5795963"/>
          <p14:tracePt t="65020" x="3333750" y="5786438"/>
          <p14:tracePt t="65036" x="3362325" y="5776913"/>
          <p14:tracePt t="65053" x="3386138" y="5772150"/>
          <p14:tracePt t="65070" x="3414713" y="5762625"/>
          <p14:tracePt t="65086" x="3429000" y="5757863"/>
          <p14:tracePt t="65103" x="3443288" y="5743575"/>
          <p14:tracePt t="65120" x="3462338" y="5724525"/>
          <p14:tracePt t="65136" x="3505200" y="5681663"/>
          <p14:tracePt t="65153" x="3533775" y="5643563"/>
          <p14:tracePt t="65170" x="3567113" y="5595938"/>
          <p14:tracePt t="65186" x="3614738" y="5529263"/>
          <p14:tracePt t="65203" x="3633788" y="5500688"/>
          <p14:tracePt t="65220" x="3652838" y="5462588"/>
          <p14:tracePt t="65236" x="3662363" y="5424488"/>
          <p14:tracePt t="65253" x="3676650" y="5329238"/>
          <p14:tracePt t="65270" x="3676650" y="5262563"/>
          <p14:tracePt t="65286" x="3676650" y="5200650"/>
          <p14:tracePt t="65303" x="3676650" y="5167313"/>
          <p14:tracePt t="65320" x="3676650" y="5143500"/>
          <p14:tracePt t="65336" x="3676650" y="5133975"/>
          <p14:tracePt t="65353" x="3671888" y="5129213"/>
          <p14:tracePt t="65370" x="3652838" y="5119688"/>
          <p14:tracePt t="65386" x="3624263" y="5110163"/>
          <p14:tracePt t="65403" x="3600450" y="5100638"/>
          <p14:tracePt t="65420" x="3576638" y="5095875"/>
          <p14:tracePt t="65436" x="3557588" y="5091113"/>
          <p14:tracePt t="65453" x="3552825" y="5091113"/>
          <p14:tracePt t="65470" x="3548063" y="5086350"/>
          <p14:tracePt t="65486" x="3538538" y="5086350"/>
          <p14:tracePt t="65848" x="3605213" y="5057775"/>
          <p14:tracePt t="65856" x="3719513" y="5019675"/>
          <p14:tracePt t="65862" x="3819525" y="4991100"/>
          <p14:tracePt t="65870" x="3924300" y="4962525"/>
          <p14:tracePt t="65886" x="4124325" y="4914900"/>
          <p14:tracePt t="65903" x="4338638" y="4872038"/>
          <p14:tracePt t="65920" x="4633913" y="4795838"/>
          <p14:tracePt t="65953" x="5086350" y="4719638"/>
          <p14:tracePt t="65987" x="5495925" y="4657725"/>
          <p14:tracePt t="66003" x="5634038" y="4633913"/>
          <p14:tracePt t="66020" x="5767388" y="4614863"/>
          <p14:tracePt t="66036" x="5905500" y="4600575"/>
          <p14:tracePt t="66053" x="6110288" y="4576763"/>
          <p14:tracePt t="66070" x="6224588" y="4548188"/>
          <p14:tracePt t="66086" x="6310313" y="4524375"/>
          <p14:tracePt t="66103" x="6381750" y="4514850"/>
          <p14:tracePt t="66120" x="6400800" y="4510088"/>
          <p14:tracePt t="66136" x="6400800" y="4505325"/>
          <p14:tracePt t="66318" x="6500813" y="4471988"/>
          <p14:tracePt t="66324" x="6634163" y="4443413"/>
          <p14:tracePt t="66337" x="6748463" y="4414838"/>
          <p14:tracePt t="66353" x="7138988" y="4333875"/>
          <p14:tracePt t="66370" x="7329488" y="4291013"/>
          <p14:tracePt t="66386" x="7529513" y="4281488"/>
          <p14:tracePt t="66403" x="7672388" y="4281488"/>
          <p14:tracePt t="66420" x="7791450" y="4286250"/>
          <p14:tracePt t="66436" x="7834313" y="4295775"/>
          <p14:tracePt t="66453" x="7872413" y="4305300"/>
          <p14:tracePt t="66470" x="7924800" y="4319588"/>
          <p14:tracePt t="66486" x="7967663" y="4324350"/>
          <p14:tracePt t="66503" x="8005763" y="4329113"/>
          <p14:tracePt t="66520" x="8034338" y="4329113"/>
          <p14:tracePt t="66536" x="8072438" y="4329113"/>
          <p14:tracePt t="66553" x="8081963" y="4329113"/>
          <p14:tracePt t="66570" x="8086725" y="4329113"/>
          <p14:tracePt t="66586" x="8091488" y="432911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Object Creation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7672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In Java, objects can be created only through </a:t>
            </a:r>
            <a:r>
              <a:rPr lang="en-US" altLang="ko-KR" b="1" dirty="0"/>
              <a:t>new</a:t>
            </a:r>
            <a:r>
              <a:rPr lang="en-US" altLang="ko-KR" dirty="0"/>
              <a:t> operator.</a:t>
            </a:r>
          </a:p>
          <a:p>
            <a:pPr lvl="1">
              <a:defRPr/>
            </a:pPr>
            <a:r>
              <a:rPr lang="en-US" altLang="ko-KR" dirty="0"/>
              <a:t>Rectangle r(10, 10, 200, 400) is not allowed!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Class variable points to the created object ! 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095375" y="2343150"/>
            <a:ext cx="5786438" cy="203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4625" algn="l"/>
                <a:tab pos="339725" algn="l"/>
                <a:tab pos="514350" algn="l"/>
                <a:tab pos="7397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public 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class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Rectangle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public static void main(String[]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Rectangle r = new Rectangle(10, 10, 200, 400)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r.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print(); // r.method() not r-&gt;method()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1738313" y="4941888"/>
            <a:ext cx="752475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438650" y="4941888"/>
          <a:ext cx="585788" cy="148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310" marR="91310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310" marR="91310" marT="45798" marB="457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310" marR="91310" marT="45798" marB="457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400</a:t>
                      </a:r>
                      <a:endParaRPr lang="ko-KR" altLang="en-US" sz="16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310" marR="91310" marT="45798" marB="457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330" name="꺾인 연결선 8"/>
          <p:cNvCxnSpPr>
            <a:cxnSpLocks noChangeShapeType="1"/>
            <a:stCxn id="13317" idx="3"/>
          </p:cNvCxnSpPr>
          <p:nvPr/>
        </p:nvCxnSpPr>
        <p:spPr bwMode="auto">
          <a:xfrm flipV="1">
            <a:off x="2490788" y="5121275"/>
            <a:ext cx="1957387" cy="47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75"/>
    </mc:Choice>
    <mc:Fallback xmlns="">
      <p:transition spd="slow" advTm="65475"/>
    </mc:Fallback>
  </mc:AlternateContent>
  <p:extLst>
    <p:ext uri="{3A86A75C-4F4B-4683-9AE1-C65F6400EC91}">
      <p14:laserTraceLst xmlns:p14="http://schemas.microsoft.com/office/powerpoint/2010/main">
        <p14:tracePtLst>
          <p14:tracePt t="675" x="8029575" y="4224338"/>
          <p14:tracePt t="682" x="7924800" y="4029075"/>
          <p14:tracePt t="690" x="7781925" y="3786188"/>
          <p14:tracePt t="723" x="7048500" y="2714625"/>
          <p14:tracePt t="756" x="6372225" y="1838325"/>
          <p14:tracePt t="773" x="6181725" y="1647825"/>
          <p14:tracePt t="790" x="6038850" y="1538288"/>
          <p14:tracePt t="806" x="5910263" y="1462088"/>
          <p14:tracePt t="823" x="5881688" y="1447800"/>
          <p14:tracePt t="839" x="5872163" y="1443038"/>
          <p14:tracePt t="1064" x="5800725" y="1414463"/>
          <p14:tracePt t="1070" x="5719763" y="1390650"/>
          <p14:tracePt t="1078" x="5638800" y="1362075"/>
          <p14:tracePt t="1089" x="5572125" y="1338263"/>
          <p14:tracePt t="1106" x="5434013" y="1300163"/>
          <p14:tracePt t="1122" x="5248275" y="1257300"/>
          <p14:tracePt t="1139" x="5153025" y="1252538"/>
          <p14:tracePt t="1156" x="5105400" y="1252538"/>
          <p14:tracePt t="1173" x="5038725" y="1252538"/>
          <p14:tracePt t="1189" x="5010150" y="1252538"/>
          <p14:tracePt t="1206" x="4972050" y="1252538"/>
          <p14:tracePt t="1222" x="4938713" y="1252538"/>
          <p14:tracePt t="1239" x="4876800" y="1238250"/>
          <p14:tracePt t="1256" x="4824413" y="1238250"/>
          <p14:tracePt t="1273" x="4767263" y="1233488"/>
          <p14:tracePt t="1289" x="4714875" y="1223963"/>
          <p14:tracePt t="1306" x="4624388" y="1219200"/>
          <p14:tracePt t="1322" x="4552950" y="1214438"/>
          <p14:tracePt t="1339" x="4462463" y="1214438"/>
          <p14:tracePt t="1356" x="4348163" y="1214438"/>
          <p14:tracePt t="1373" x="4300538" y="1214438"/>
          <p14:tracePt t="1389" x="4248150" y="1200150"/>
          <p14:tracePt t="1406" x="4210050" y="1200150"/>
          <p14:tracePt t="1422" x="4162425" y="1195388"/>
          <p14:tracePt t="1439" x="4133850" y="1185863"/>
          <p14:tracePt t="1456" x="4119563" y="1185863"/>
          <p14:tracePt t="1472" x="4105275" y="1185863"/>
          <p14:tracePt t="1489" x="4090988" y="1185863"/>
          <p14:tracePt t="1849" x="4081463" y="1185863"/>
          <p14:tracePt t="1856" x="4071938" y="1190625"/>
          <p14:tracePt t="1863" x="4057650" y="1195388"/>
          <p14:tracePt t="1872" x="4052888" y="1195388"/>
          <p14:tracePt t="1889" x="4038600" y="1204913"/>
          <p14:tracePt t="1906" x="4029075" y="1204913"/>
          <p14:tracePt t="1939" x="3995738" y="1219200"/>
          <p14:tracePt t="1972" x="3924300" y="1262063"/>
          <p14:tracePt t="1989" x="3876675" y="1271588"/>
          <p14:tracePt t="2006" x="3810000" y="1304925"/>
          <p14:tracePt t="2023" x="3743325" y="1333500"/>
          <p14:tracePt t="2039" x="3638550" y="1390650"/>
          <p14:tracePt t="2056" x="3562350" y="1428750"/>
          <p14:tracePt t="2073" x="3486150" y="1476375"/>
          <p14:tracePt t="2089" x="3395663" y="1533525"/>
          <p14:tracePt t="2106" x="3271838" y="1595438"/>
          <p14:tracePt t="2122" x="3190875" y="1652588"/>
          <p14:tracePt t="2139" x="3090863" y="1709738"/>
          <p14:tracePt t="2141" x="3043238" y="1733550"/>
          <p14:tracePt t="2156" x="2900363" y="1795463"/>
          <p14:tracePt t="2172" x="2762250" y="1838325"/>
          <p14:tracePt t="2189" x="2643188" y="1871663"/>
          <p14:tracePt t="2206" x="2519363" y="1900238"/>
          <p14:tracePt t="2222" x="2324100" y="1924050"/>
          <p14:tracePt t="2239" x="2219325" y="1938338"/>
          <p14:tracePt t="2256" x="2143125" y="1938338"/>
          <p14:tracePt t="2273" x="2057400" y="1938338"/>
          <p14:tracePt t="2289" x="2009775" y="1938338"/>
          <p14:tracePt t="2306" x="1957388" y="1938338"/>
          <p14:tracePt t="2322" x="1914525" y="1938338"/>
          <p14:tracePt t="2339" x="1871663" y="1938338"/>
          <p14:tracePt t="2356" x="1852613" y="1938338"/>
          <p14:tracePt t="2373" x="1843088" y="1938338"/>
          <p14:tracePt t="2389" x="1838325" y="1938338"/>
          <p14:tracePt t="2406" x="1828800" y="1938338"/>
          <p14:tracePt t="2422" x="1819275" y="1938338"/>
          <p14:tracePt t="2478" x="1824038" y="1938338"/>
          <p14:tracePt t="2486" x="1838325" y="1938338"/>
          <p14:tracePt t="2493" x="1843088" y="1938338"/>
          <p14:tracePt t="2506" x="1852613" y="1938338"/>
          <p14:tracePt t="2523" x="1871663" y="1938338"/>
          <p14:tracePt t="2539" x="1885950" y="1938338"/>
          <p14:tracePt t="2556" x="1895475" y="1938338"/>
          <p14:tracePt t="2572" x="1909763" y="1938338"/>
          <p14:tracePt t="2589" x="1924050" y="1938338"/>
          <p14:tracePt t="2606" x="1938338" y="1938338"/>
          <p14:tracePt t="2623" x="1952625" y="1938338"/>
          <p14:tracePt t="2639" x="1962150" y="1943100"/>
          <p14:tracePt t="2641" x="1971675" y="1943100"/>
          <p14:tracePt t="2656" x="1990725" y="1947863"/>
          <p14:tracePt t="2672" x="2009775" y="1947863"/>
          <p14:tracePt t="2689" x="2038350" y="1947863"/>
          <p14:tracePt t="2706" x="2100263" y="1947863"/>
          <p14:tracePt t="2722" x="2143125" y="1947863"/>
          <p14:tracePt t="2739" x="2185988" y="1947863"/>
          <p14:tracePt t="2756" x="2214563" y="1947863"/>
          <p14:tracePt t="2772" x="2252663" y="1947863"/>
          <p14:tracePt t="2789" x="2271713" y="1947863"/>
          <p14:tracePt t="2806" x="2295525" y="1947863"/>
          <p14:tracePt t="2823" x="2314575" y="1947863"/>
          <p14:tracePt t="2839" x="2347913" y="1947863"/>
          <p14:tracePt t="2856" x="2371725" y="1947863"/>
          <p14:tracePt t="2873" x="2390775" y="1957388"/>
          <p14:tracePt t="2889" x="2452688" y="1962150"/>
          <p14:tracePt t="2906" x="2486025" y="1962150"/>
          <p14:tracePt t="2922" x="2524125" y="1962150"/>
          <p14:tracePt t="2939" x="2566988" y="1952625"/>
          <p14:tracePt t="2956" x="2624138" y="1943100"/>
          <p14:tracePt t="2973" x="2667000" y="1933575"/>
          <p14:tracePt t="2989" x="2709863" y="1928813"/>
          <p14:tracePt t="3006" x="2762250" y="1914525"/>
          <p14:tracePt t="3022" x="2819400" y="1905000"/>
          <p14:tracePt t="3039" x="2857500" y="1895475"/>
          <p14:tracePt t="3056" x="2900363" y="1890713"/>
          <p14:tracePt t="3072" x="2952750" y="1885950"/>
          <p14:tracePt t="3089" x="2990850" y="1881188"/>
          <p14:tracePt t="3107" x="3019425" y="1881188"/>
          <p14:tracePt t="3123" x="3062288" y="1881188"/>
          <p14:tracePt t="3139" x="3124200" y="1881188"/>
          <p14:tracePt t="3156" x="3167063" y="1881188"/>
          <p14:tracePt t="3172" x="3214688" y="1881188"/>
          <p14:tracePt t="3189" x="3257550" y="1881188"/>
          <p14:tracePt t="3206" x="3324225" y="1871663"/>
          <p14:tracePt t="3222" x="3376613" y="1866900"/>
          <p14:tracePt t="3239" x="3429000" y="1866900"/>
          <p14:tracePt t="3256" x="3505200" y="1852613"/>
          <p14:tracePt t="3272" x="3552825" y="1852613"/>
          <p14:tracePt t="3289" x="3590925" y="1847850"/>
          <p14:tracePt t="3306" x="3619500" y="1843088"/>
          <p14:tracePt t="3322" x="3643313" y="1843088"/>
          <p14:tracePt t="3339" x="3652838" y="1838325"/>
          <p14:tracePt t="3356" x="3671888" y="1838325"/>
          <p14:tracePt t="3372" x="3695700" y="1838325"/>
          <p14:tracePt t="3389" x="3714750" y="1833563"/>
          <p14:tracePt t="3406" x="3729038" y="1833563"/>
          <p14:tracePt t="3422" x="3743325" y="1833563"/>
          <p14:tracePt t="3439" x="3776663" y="1833563"/>
          <p14:tracePt t="3456" x="3795713" y="1833563"/>
          <p14:tracePt t="3472" x="3833813" y="1833563"/>
          <p14:tracePt t="3489" x="3862388" y="1833563"/>
          <p14:tracePt t="3506" x="3910013" y="1847850"/>
          <p14:tracePt t="3522" x="3938588" y="1847850"/>
          <p14:tracePt t="3539" x="3971925" y="1852613"/>
          <p14:tracePt t="3556" x="4014788" y="1852613"/>
          <p14:tracePt t="3572" x="4033838" y="1852613"/>
          <p14:tracePt t="3589" x="4062413" y="1852613"/>
          <p14:tracePt t="3606" x="4100513" y="1852613"/>
          <p14:tracePt t="3622" x="4167188" y="1852613"/>
          <p14:tracePt t="3639" x="4214813" y="1857375"/>
          <p14:tracePt t="3656" x="4267200" y="1857375"/>
          <p14:tracePt t="3672" x="4310063" y="1857375"/>
          <p14:tracePt t="3689" x="4357688" y="1857375"/>
          <p14:tracePt t="3706" x="4376738" y="1857375"/>
          <p14:tracePt t="3722" x="4400550" y="1857375"/>
          <p14:tracePt t="3739" x="4410075" y="1857375"/>
          <p14:tracePt t="3756" x="4414838" y="1857375"/>
          <p14:tracePt t="4027" x="4481513" y="1857375"/>
          <p14:tracePt t="4034" x="4581525" y="1857375"/>
          <p14:tracePt t="4041" x="4700588" y="1857375"/>
          <p14:tracePt t="4056" x="4919663" y="1857375"/>
          <p14:tracePt t="4072" x="5167313" y="1838325"/>
          <p14:tracePt t="4089" x="5500688" y="1814513"/>
          <p14:tracePt t="4106" x="5743575" y="1804988"/>
          <p14:tracePt t="4122" x="6081713" y="1795463"/>
          <p14:tracePt t="4139" x="6262688" y="1795463"/>
          <p14:tracePt t="4156" x="6405563" y="1790700"/>
          <p14:tracePt t="4172" x="6543675" y="1781175"/>
          <p14:tracePt t="4189" x="6586538" y="1781175"/>
          <p14:tracePt t="4206" x="6615113" y="1781175"/>
          <p14:tracePt t="4222" x="6624638" y="1781175"/>
          <p14:tracePt t="4444" x="6677025" y="1781175"/>
          <p14:tracePt t="4451" x="6753225" y="1781175"/>
          <p14:tracePt t="4459" x="6834188" y="1781175"/>
          <p14:tracePt t="4472" x="6900863" y="1795463"/>
          <p14:tracePt t="4489" x="7105650" y="1828800"/>
          <p14:tracePt t="4505" x="7177088" y="1843088"/>
          <p14:tracePt t="4522" x="7215188" y="1862138"/>
          <p14:tracePt t="4539" x="7253288" y="1885950"/>
          <p14:tracePt t="4556" x="7267575" y="1900238"/>
          <p14:tracePt t="4572" x="7272338" y="1909763"/>
          <p14:tracePt t="4589" x="7281863" y="1919288"/>
          <p14:tracePt t="4606" x="7286625" y="1928813"/>
          <p14:tracePt t="4622" x="7291388" y="1938338"/>
          <p14:tracePt t="4639" x="7296150" y="1943100"/>
          <p14:tracePt t="4655" x="7310438" y="1952625"/>
          <p14:tracePt t="4672" x="7348538" y="1976438"/>
          <p14:tracePt t="4689" x="7381875" y="1990725"/>
          <p14:tracePt t="4705" x="7434263" y="1995488"/>
          <p14:tracePt t="4722" x="7529513" y="2009775"/>
          <p14:tracePt t="4739" x="7586663" y="2009775"/>
          <p14:tracePt t="4755" x="7648575" y="2009775"/>
          <p14:tracePt t="4772" x="7720013" y="2000250"/>
          <p14:tracePt t="4789" x="7829550" y="1966913"/>
          <p14:tracePt t="4805" x="7905750" y="1933575"/>
          <p14:tracePt t="4822" x="7972425" y="1905000"/>
          <p14:tracePt t="4839" x="8020050" y="1881188"/>
          <p14:tracePt t="4855" x="8072438" y="1843088"/>
          <p14:tracePt t="4872" x="8096250" y="1824038"/>
          <p14:tracePt t="4889" x="8120063" y="1804988"/>
          <p14:tracePt t="4906" x="8148638" y="1795463"/>
          <p14:tracePt t="4922" x="8158163" y="1790700"/>
          <p14:tracePt t="4939" x="8162925" y="1790700"/>
          <p14:tracePt t="4955" x="8172450" y="1790700"/>
          <p14:tracePt t="5002" x="8172450" y="1795463"/>
          <p14:tracePt t="5009" x="8167688" y="1795463"/>
          <p14:tracePt t="5022" x="8167688" y="1800225"/>
          <p14:tracePt t="5039" x="8158163" y="1809750"/>
          <p14:tracePt t="5055" x="8148638" y="1814513"/>
          <p14:tracePt t="5072" x="8143875" y="1819275"/>
          <p14:tracePt t="5089" x="8134350" y="1824038"/>
          <p14:tracePt t="5105" x="8124825" y="1833563"/>
          <p14:tracePt t="5122" x="8110538" y="1843088"/>
          <p14:tracePt t="5139" x="8086725" y="1857375"/>
          <p14:tracePt t="5156" x="8048625" y="1881188"/>
          <p14:tracePt t="5172" x="8029575" y="1890713"/>
          <p14:tracePt t="5189" x="8020050" y="1895475"/>
          <p14:tracePt t="5205" x="8005763" y="1900238"/>
          <p14:tracePt t="5222" x="7996238" y="1900238"/>
          <p14:tracePt t="5239" x="7991475" y="1900238"/>
          <p14:tracePt t="5255" x="7986713" y="1900238"/>
          <p14:tracePt t="5272" x="7958138" y="1900238"/>
          <p14:tracePt t="5289" x="7934325" y="1895475"/>
          <p14:tracePt t="5305" x="7905750" y="1895475"/>
          <p14:tracePt t="5322" x="7877175" y="1895475"/>
          <p14:tracePt t="5339" x="7829550" y="1900238"/>
          <p14:tracePt t="5355" x="7796213" y="1909763"/>
          <p14:tracePt t="5372" x="7767638" y="1919288"/>
          <p14:tracePt t="5389" x="7734300" y="1938338"/>
          <p14:tracePt t="5405" x="7686675" y="1947863"/>
          <p14:tracePt t="5422" x="7667625" y="1952625"/>
          <p14:tracePt t="5439" x="7639050" y="1962150"/>
          <p14:tracePt t="5456" x="7605713" y="1962150"/>
          <p14:tracePt t="5472" x="7581900" y="1962150"/>
          <p14:tracePt t="5489" x="7567613" y="1962150"/>
          <p14:tracePt t="5506" x="7558088" y="1962150"/>
          <p14:tracePt t="5522" x="7529513" y="1962150"/>
          <p14:tracePt t="5539" x="7519988" y="1962150"/>
          <p14:tracePt t="5555" x="7496175" y="1962150"/>
          <p14:tracePt t="5572" x="7477125" y="1962150"/>
          <p14:tracePt t="5589" x="7458075" y="1962150"/>
          <p14:tracePt t="5605" x="7434263" y="1957388"/>
          <p14:tracePt t="5622" x="7410450" y="1952625"/>
          <p14:tracePt t="5639" x="7396163" y="1943100"/>
          <p14:tracePt t="5640" x="7386638" y="1943100"/>
          <p14:tracePt t="5655" x="7362825" y="1933575"/>
          <p14:tracePt t="5672" x="7343775" y="1928813"/>
          <p14:tracePt t="5689" x="7324725" y="1919288"/>
          <p14:tracePt t="5705" x="7305675" y="1914525"/>
          <p14:tracePt t="5722" x="7291388" y="1909763"/>
          <p14:tracePt t="5739" x="7277100" y="1909763"/>
          <p14:tracePt t="5755" x="7267575" y="1909763"/>
          <p14:tracePt t="5772" x="7258050" y="1909763"/>
          <p14:tracePt t="5789" x="7248525" y="1909763"/>
          <p14:tracePt t="5805" x="7243763" y="1909763"/>
          <p14:tracePt t="5822" x="7239000" y="1909763"/>
          <p14:tracePt t="5839" x="7224713" y="1900238"/>
          <p14:tracePt t="5855" x="7210425" y="1895475"/>
          <p14:tracePt t="5872" x="7200900" y="1890713"/>
          <p14:tracePt t="5889" x="7158038" y="1876425"/>
          <p14:tracePt t="5905" x="7124700" y="1857375"/>
          <p14:tracePt t="5922" x="7062788" y="1843088"/>
          <p14:tracePt t="5939" x="7000875" y="1828800"/>
          <p14:tracePt t="5955" x="6910388" y="1809750"/>
          <p14:tracePt t="5972" x="6838950" y="1800225"/>
          <p14:tracePt t="5989" x="6777038" y="1785938"/>
          <p14:tracePt t="6005" x="6719888" y="1781175"/>
          <p14:tracePt t="6022" x="6600825" y="1771650"/>
          <p14:tracePt t="6039" x="6534150" y="1771650"/>
          <p14:tracePt t="6055" x="6477000" y="1771650"/>
          <p14:tracePt t="6072" x="6400800" y="1771650"/>
          <p14:tracePt t="6089" x="6348413" y="1771650"/>
          <p14:tracePt t="6105" x="6315075" y="1771650"/>
          <p14:tracePt t="6122" x="6272213" y="1771650"/>
          <p14:tracePt t="6139" x="6215063" y="1766888"/>
          <p14:tracePt t="6155" x="6186488" y="1762125"/>
          <p14:tracePt t="6172" x="6172200" y="1762125"/>
          <p14:tracePt t="6189" x="6167438" y="1762125"/>
          <p14:tracePt t="6565" x="6162675" y="1762125"/>
          <p14:tracePt t="6572" x="6157913" y="1762125"/>
          <p14:tracePt t="6579" x="6148388" y="1762125"/>
          <p14:tracePt t="6589" x="6143625" y="1762125"/>
          <p14:tracePt t="6606" x="6129338" y="1762125"/>
          <p14:tracePt t="6623" x="6119813" y="1762125"/>
          <p14:tracePt t="6655" x="6110288" y="1762125"/>
          <p14:tracePt t="6916" x="6105525" y="1762125"/>
          <p14:tracePt t="6923" x="6100763" y="1762125"/>
          <p14:tracePt t="6930" x="6091238" y="1766888"/>
          <p14:tracePt t="6939" x="6086475" y="1766888"/>
          <p14:tracePt t="6955" x="6062663" y="1771650"/>
          <p14:tracePt t="6972" x="6034088" y="1771650"/>
          <p14:tracePt t="6989" x="5981700" y="1771650"/>
          <p14:tracePt t="7006" x="5924550" y="1771650"/>
          <p14:tracePt t="7022" x="5853113" y="1771650"/>
          <p14:tracePt t="7039" x="5762625" y="1771650"/>
          <p14:tracePt t="7055" x="5648325" y="1762125"/>
          <p14:tracePt t="7072" x="5595938" y="1757363"/>
          <p14:tracePt t="7089" x="5548313" y="1747838"/>
          <p14:tracePt t="7105" x="5495925" y="1743075"/>
          <p14:tracePt t="7122" x="5434013" y="1728788"/>
          <p14:tracePt t="7139" x="5400675" y="1728788"/>
          <p14:tracePt t="7155" x="5372100" y="1728788"/>
          <p14:tracePt t="7172" x="5324475" y="1728788"/>
          <p14:tracePt t="7189" x="5286375" y="1733550"/>
          <p14:tracePt t="7205" x="5253038" y="1738313"/>
          <p14:tracePt t="7222" x="5224463" y="1738313"/>
          <p14:tracePt t="7239" x="5176838" y="1752600"/>
          <p14:tracePt t="7255" x="5153025" y="1752600"/>
          <p14:tracePt t="7272" x="5133975" y="1752600"/>
          <p14:tracePt t="7289" x="5124450" y="1752600"/>
          <p14:tracePt t="7305" x="5114925" y="1752600"/>
          <p14:tracePt t="7643" x="5057775" y="1771650"/>
          <p14:tracePt t="7650" x="4967288" y="1800225"/>
          <p14:tracePt t="7658" x="4876800" y="1833563"/>
          <p14:tracePt t="7672" x="4619625" y="1895475"/>
          <p14:tracePt t="7689" x="4267200" y="1966913"/>
          <p14:tracePt t="7706" x="3924300" y="2057400"/>
          <p14:tracePt t="7722" x="3467100" y="2157413"/>
          <p14:tracePt t="7756" x="3152775" y="2214563"/>
          <p14:tracePt t="7789" x="2962275" y="2209800"/>
          <p14:tracePt t="7805" x="2928938" y="2205038"/>
          <p14:tracePt t="7822" x="2890838" y="2205038"/>
          <p14:tracePt t="7839" x="2862263" y="2205038"/>
          <p14:tracePt t="7855" x="2809875" y="2209800"/>
          <p14:tracePt t="7872" x="2767013" y="2224088"/>
          <p14:tracePt t="7889" x="2714625" y="2228850"/>
          <p14:tracePt t="7906" x="2614613" y="2252663"/>
          <p14:tracePt t="7922" x="2552700" y="2271713"/>
          <p14:tracePt t="7939" x="2490788" y="2295525"/>
          <p14:tracePt t="7955" x="2419350" y="2300288"/>
          <p14:tracePt t="7972" x="2324100" y="2314575"/>
          <p14:tracePt t="7989" x="2262188" y="2319338"/>
          <p14:tracePt t="8005" x="2181225" y="2319338"/>
          <p14:tracePt t="8022" x="2114550" y="2319338"/>
          <p14:tracePt t="8039" x="2019300" y="2328863"/>
          <p14:tracePt t="8055" x="1952625" y="2328863"/>
          <p14:tracePt t="8072" x="1890713" y="2328863"/>
          <p14:tracePt t="8089" x="1843088" y="2328863"/>
          <p14:tracePt t="8105" x="1757363" y="2328863"/>
          <p14:tracePt t="8122" x="1724025" y="2328863"/>
          <p14:tracePt t="8139" x="1685925" y="2328863"/>
          <p14:tracePt t="8141" x="1676400" y="2324100"/>
          <p14:tracePt t="8155" x="1647825" y="2324100"/>
          <p14:tracePt t="8172" x="1624013" y="2314575"/>
          <p14:tracePt t="8189" x="1604963" y="2314575"/>
          <p14:tracePt t="8205" x="1576388" y="2309813"/>
          <p14:tracePt t="8222" x="1528763" y="2305050"/>
          <p14:tracePt t="8239" x="1504950" y="2295525"/>
          <p14:tracePt t="8255" x="1485900" y="2290763"/>
          <p14:tracePt t="8272" x="1462088" y="2290763"/>
          <p14:tracePt t="8289" x="1443038" y="2290763"/>
          <p14:tracePt t="8305" x="1433513" y="2290763"/>
          <p14:tracePt t="8322" x="1423988" y="2290763"/>
          <p14:tracePt t="8339" x="1414463" y="2290763"/>
          <p14:tracePt t="8355" x="1409700" y="2290763"/>
          <p14:tracePt t="8372" x="1404938" y="2290763"/>
          <p14:tracePt t="8628" x="1409700" y="2290763"/>
          <p14:tracePt t="8642" x="1414463" y="2290763"/>
          <p14:tracePt t="8655" x="1428750" y="2286000"/>
          <p14:tracePt t="8672" x="1438275" y="2286000"/>
          <p14:tracePt t="8689" x="1447800" y="2281238"/>
          <p14:tracePt t="8705" x="1457325" y="2276475"/>
          <p14:tracePt t="8722" x="1466850" y="2271713"/>
          <p14:tracePt t="8738" x="1481138" y="2271713"/>
          <p14:tracePt t="8755" x="1495425" y="2262188"/>
          <p14:tracePt t="8772" x="1514475" y="2262188"/>
          <p14:tracePt t="8788" x="1528763" y="2252663"/>
          <p14:tracePt t="8805" x="1552575" y="2247900"/>
          <p14:tracePt t="8822" x="1571625" y="2238375"/>
          <p14:tracePt t="8839" x="1633538" y="2228850"/>
          <p14:tracePt t="8855" x="1685925" y="2214563"/>
          <p14:tracePt t="8872" x="1738313" y="2209800"/>
          <p14:tracePt t="8889" x="1819275" y="2205038"/>
          <p14:tracePt t="8906" x="1881188" y="2205038"/>
          <p14:tracePt t="8922" x="1947863" y="2205038"/>
          <p14:tracePt t="8939" x="2028825" y="2205038"/>
          <p14:tracePt t="8955" x="2152650" y="2205038"/>
          <p14:tracePt t="8972" x="2219325" y="2205038"/>
          <p14:tracePt t="8989" x="2295525" y="2185988"/>
          <p14:tracePt t="9005" x="2343150" y="2185988"/>
          <p14:tracePt t="9022" x="2433638" y="2185988"/>
          <p14:tracePt t="9039" x="2514600" y="2185988"/>
          <p14:tracePt t="9056" x="2605088" y="2190750"/>
          <p14:tracePt t="9072" x="2733675" y="2205038"/>
          <p14:tracePt t="9089" x="2814638" y="2228850"/>
          <p14:tracePt t="9105" x="2909888" y="2247900"/>
          <p14:tracePt t="9122" x="3014663" y="2252663"/>
          <p14:tracePt t="9139" x="3138488" y="2262188"/>
          <p14:tracePt t="9155" x="3228975" y="2262188"/>
          <p14:tracePt t="9172" x="3328988" y="2262188"/>
          <p14:tracePt t="9189" x="3433763" y="2271713"/>
          <p14:tracePt t="9205" x="3581400" y="2271713"/>
          <p14:tracePt t="9222" x="3657600" y="2271713"/>
          <p14:tracePt t="9238" x="3719513" y="2271713"/>
          <p14:tracePt t="9255" x="3810000" y="2266950"/>
          <p14:tracePt t="9272" x="3862388" y="2266950"/>
          <p14:tracePt t="9289" x="3905250" y="2266950"/>
          <p14:tracePt t="9305" x="3938588" y="2266950"/>
          <p14:tracePt t="9322" x="3971925" y="2266950"/>
          <p14:tracePt t="9338" x="3981450" y="2266950"/>
          <p14:tracePt t="9355" x="3986213" y="2266950"/>
          <p14:tracePt t="9396" x="3971925" y="2266950"/>
          <p14:tracePt t="9405" x="3943350" y="2276475"/>
          <p14:tracePt t="9422" x="3848100" y="2305050"/>
          <p14:tracePt t="9439" x="3586163" y="2362200"/>
          <p14:tracePt t="9455" x="3419475" y="2376488"/>
          <p14:tracePt t="9472" x="3295650" y="2395538"/>
          <p14:tracePt t="9488" x="3205163" y="2395538"/>
          <p14:tracePt t="9505" x="3109913" y="2395538"/>
          <p14:tracePt t="9522" x="3067050" y="2386013"/>
          <p14:tracePt t="9538" x="3028950" y="2381250"/>
          <p14:tracePt t="9555" x="3009900" y="2376488"/>
          <p14:tracePt t="9572" x="2976563" y="2362200"/>
          <p14:tracePt t="9589" x="2952750" y="2352675"/>
          <p14:tracePt t="9605" x="2928938" y="2343150"/>
          <p14:tracePt t="9622" x="2895600" y="2328863"/>
          <p14:tracePt t="9638" x="2871788" y="2324100"/>
          <p14:tracePt t="9655" x="2847975" y="2305050"/>
          <p14:tracePt t="9672" x="2828925" y="2295525"/>
          <p14:tracePt t="9689" x="2790825" y="2271713"/>
          <p14:tracePt t="9705" x="2776538" y="2257425"/>
          <p14:tracePt t="9722" x="2762250" y="2238375"/>
          <p14:tracePt t="9739" x="2752725" y="2233613"/>
          <p14:tracePt t="9755" x="2743200" y="2224088"/>
          <p14:tracePt t="9772" x="2738438" y="2219325"/>
          <p14:tracePt t="9789" x="2733675" y="2209800"/>
          <p14:tracePt t="9805" x="2724150" y="2209800"/>
          <p14:tracePt t="9822" x="2714625" y="2209800"/>
          <p14:tracePt t="9839" x="2700338" y="2209800"/>
          <p14:tracePt t="9855" x="2686050" y="2209800"/>
          <p14:tracePt t="9872" x="2647950" y="2209800"/>
          <p14:tracePt t="9889" x="2619375" y="2228850"/>
          <p14:tracePt t="9905" x="2590800" y="2243138"/>
          <p14:tracePt t="9922" x="2566988" y="2247900"/>
          <p14:tracePt t="9938" x="2547938" y="2252663"/>
          <p14:tracePt t="9955" x="2543175" y="2252663"/>
          <p14:tracePt t="9972" x="2538413" y="2252663"/>
          <p14:tracePt t="9989" x="2528888" y="2252663"/>
          <p14:tracePt t="10005" x="2519363" y="2252663"/>
          <p14:tracePt t="10022" x="2509838" y="2262188"/>
          <p14:tracePt t="10039" x="2471738" y="2281238"/>
          <p14:tracePt t="10055" x="2347913" y="2328863"/>
          <p14:tracePt t="10072" x="2219325" y="2352675"/>
          <p14:tracePt t="10088" x="2105025" y="2376488"/>
          <p14:tracePt t="10105" x="2000250" y="2386013"/>
          <p14:tracePt t="10122" x="1876425" y="2390775"/>
          <p14:tracePt t="10138" x="1814513" y="2390775"/>
          <p14:tracePt t="10155" x="1771650" y="2390775"/>
          <p14:tracePt t="10172" x="1733550" y="2390775"/>
          <p14:tracePt t="10188" x="1714500" y="2390775"/>
          <p14:tracePt t="10205" x="1690688" y="2390775"/>
          <p14:tracePt t="10222" x="1671638" y="2390775"/>
          <p14:tracePt t="10238" x="1647825" y="2390775"/>
          <p14:tracePt t="10255" x="1614488" y="2390775"/>
          <p14:tracePt t="10272" x="1595438" y="2390775"/>
          <p14:tracePt t="10288" x="1585913" y="2390775"/>
          <p14:tracePt t="10305" x="1571625" y="2390775"/>
          <p14:tracePt t="10322" x="1566863" y="2390775"/>
          <p14:tracePt t="10339" x="1557338" y="2390775"/>
          <p14:tracePt t="10378" x="1562100" y="2386013"/>
          <p14:tracePt t="10388" x="1566863" y="2381250"/>
          <p14:tracePt t="10405" x="1609725" y="2366963"/>
          <p14:tracePt t="10422" x="1738313" y="2324100"/>
          <p14:tracePt t="10438" x="1866900" y="2309813"/>
          <p14:tracePt t="10455" x="1981200" y="2286000"/>
          <p14:tracePt t="10472" x="2071688" y="2276475"/>
          <p14:tracePt t="10488" x="2224088" y="2262188"/>
          <p14:tracePt t="10505" x="2305050" y="2247900"/>
          <p14:tracePt t="10522" x="2376488" y="2238375"/>
          <p14:tracePt t="10539" x="2452688" y="2224088"/>
          <p14:tracePt t="10555" x="2490788" y="2214563"/>
          <p14:tracePt t="10572" x="2519363" y="2195513"/>
          <p14:tracePt t="10589" x="2547938" y="2185988"/>
          <p14:tracePt t="10605" x="2581275" y="2166938"/>
          <p14:tracePt t="10622" x="2614613" y="2152650"/>
          <p14:tracePt t="10638" x="2643188" y="2143125"/>
          <p14:tracePt t="10655" x="2662238" y="2138363"/>
          <p14:tracePt t="10672" x="2686050" y="2128838"/>
          <p14:tracePt t="10688" x="2700338" y="2119313"/>
          <p14:tracePt t="10705" x="2705100" y="2119313"/>
          <p14:tracePt t="10722" x="2714625" y="2119313"/>
          <p14:tracePt t="10738" x="2724150" y="2119313"/>
          <p14:tracePt t="10772" x="2728913" y="2119313"/>
          <p14:tracePt t="10789" x="2733675" y="2128838"/>
          <p14:tracePt t="10805" x="2733675" y="2143125"/>
          <p14:tracePt t="10822" x="2733675" y="2162175"/>
          <p14:tracePt t="10838" x="2728913" y="2190750"/>
          <p14:tracePt t="10855" x="2700338" y="2247900"/>
          <p14:tracePt t="10872" x="2676525" y="2281238"/>
          <p14:tracePt t="10888" x="2652713" y="2305050"/>
          <p14:tracePt t="10905" x="2619375" y="2319338"/>
          <p14:tracePt t="10922" x="2566988" y="2347913"/>
          <p14:tracePt t="10938" x="2533650" y="2347913"/>
          <p14:tracePt t="10955" x="2486025" y="2324100"/>
          <p14:tracePt t="10972" x="2428875" y="2262188"/>
          <p14:tracePt t="10988" x="2381250" y="2195513"/>
          <p14:tracePt t="11005" x="2347913" y="2147888"/>
          <p14:tracePt t="11022" x="2328863" y="2095500"/>
          <p14:tracePt t="11039" x="2324100" y="2000250"/>
          <p14:tracePt t="11055" x="2324100" y="1952625"/>
          <p14:tracePt t="11072" x="2343150" y="1914525"/>
          <p14:tracePt t="11088" x="2362200" y="1890713"/>
          <p14:tracePt t="11105" x="2400300" y="1857375"/>
          <p14:tracePt t="11122" x="2433638" y="1847850"/>
          <p14:tracePt t="11138" x="2466975" y="1847850"/>
          <p14:tracePt t="11155" x="2514600" y="1862138"/>
          <p14:tracePt t="11172" x="2538413" y="1885950"/>
          <p14:tracePt t="11188" x="2562225" y="1909763"/>
          <p14:tracePt t="11205" x="2581275" y="1933575"/>
          <p14:tracePt t="11222" x="2605088" y="1981200"/>
          <p14:tracePt t="11238" x="2614613" y="2019300"/>
          <p14:tracePt t="11255" x="2624138" y="2066925"/>
          <p14:tracePt t="11272" x="2638425" y="2128838"/>
          <p14:tracePt t="11288" x="2638425" y="2181225"/>
          <p14:tracePt t="11305" x="2638425" y="2205038"/>
          <p14:tracePt t="11322" x="2638425" y="2219325"/>
          <p14:tracePt t="11339" x="2638425" y="2228850"/>
          <p14:tracePt t="11355" x="2638425" y="2233613"/>
          <p14:tracePt t="11388" x="2638425" y="2238375"/>
          <p14:tracePt t="11700" x="2643188" y="2238375"/>
          <p14:tracePt t="11707" x="2647950" y="2238375"/>
          <p14:tracePt t="11713" x="2652713" y="2238375"/>
          <p14:tracePt t="11722" x="2657475" y="2238375"/>
          <p14:tracePt t="11738" x="2662238" y="2238375"/>
          <p14:tracePt t="11755" x="2667000" y="2238375"/>
          <p14:tracePt t="11772" x="2667000" y="2257425"/>
          <p14:tracePt t="11805" x="2667000" y="2276475"/>
          <p14:tracePt t="11839" x="2667000" y="2290763"/>
          <p14:tracePt t="11855" x="2667000" y="2295525"/>
          <p14:tracePt t="12153" x="2676525" y="2290763"/>
          <p14:tracePt t="12161" x="2681288" y="2271713"/>
          <p14:tracePt t="12172" x="2686050" y="2252663"/>
          <p14:tracePt t="12188" x="2700338" y="2224088"/>
          <p14:tracePt t="12205" x="2709863" y="2195513"/>
          <p14:tracePt t="12222" x="2709863" y="2185988"/>
          <p14:tracePt t="12238" x="2709863" y="2181225"/>
          <p14:tracePt t="12256" x="2719388" y="2166938"/>
          <p14:tracePt t="12272" x="2733675" y="2147888"/>
          <p14:tracePt t="12288" x="2747963" y="2124075"/>
          <p14:tracePt t="12305" x="2781300" y="2100263"/>
          <p14:tracePt t="12322" x="2833688" y="2081213"/>
          <p14:tracePt t="12338" x="2876550" y="2071688"/>
          <p14:tracePt t="12355" x="2914650" y="2081213"/>
          <p14:tracePt t="12372" x="2943225" y="2095500"/>
          <p14:tracePt t="12388" x="2971800" y="2128838"/>
          <p14:tracePt t="12405" x="2990850" y="2152650"/>
          <p14:tracePt t="12422" x="2995613" y="2171700"/>
          <p14:tracePt t="12438" x="2995613" y="2200275"/>
          <p14:tracePt t="12455" x="2995613" y="2214563"/>
          <p14:tracePt t="12472" x="2995613" y="2219325"/>
          <p14:tracePt t="12488" x="2995613" y="2224088"/>
          <p14:tracePt t="12527" x="3000375" y="2224088"/>
          <p14:tracePt t="12538" x="3005138" y="2224088"/>
          <p14:tracePt t="12555" x="3014663" y="2224088"/>
          <p14:tracePt t="12571" x="3062288" y="2224088"/>
          <p14:tracePt t="12588" x="3133725" y="2214563"/>
          <p14:tracePt t="12605" x="3224213" y="2205038"/>
          <p14:tracePt t="12622" x="3352800" y="2200275"/>
          <p14:tracePt t="12638" x="3400425" y="2200275"/>
          <p14:tracePt t="12655" x="3443288" y="2200275"/>
          <p14:tracePt t="12672" x="3481388" y="2200275"/>
          <p14:tracePt t="12688" x="3505200" y="2200275"/>
          <p14:tracePt t="12705" x="3519488" y="2200275"/>
          <p14:tracePt t="12721" x="3524250" y="2200275"/>
          <p14:tracePt t="12738" x="3529013" y="2200275"/>
          <p14:tracePt t="12755" x="3548063" y="2200275"/>
          <p14:tracePt t="12771" x="3571875" y="2205038"/>
          <p14:tracePt t="12788" x="3600450" y="2209800"/>
          <p14:tracePt t="12805" x="3629025" y="2219325"/>
          <p14:tracePt t="12821" x="3671888" y="2228850"/>
          <p14:tracePt t="12838" x="3686175" y="2228850"/>
          <p14:tracePt t="12855" x="3695700" y="2228850"/>
          <p14:tracePt t="12872" x="3700463" y="2228850"/>
          <p14:tracePt t="13070" x="3771900" y="2228850"/>
          <p14:tracePt t="13077" x="3848100" y="2219325"/>
          <p14:tracePt t="13088" x="3914775" y="2209800"/>
          <p14:tracePt t="13105" x="4019550" y="2200275"/>
          <p14:tracePt t="13121" x="4133850" y="2200275"/>
          <p14:tracePt t="13138" x="4191000" y="2200275"/>
          <p14:tracePt t="13155" x="4243388" y="2209800"/>
          <p14:tracePt t="13172" x="4305300" y="2224088"/>
          <p14:tracePt t="13188" x="4333875" y="2224088"/>
          <p14:tracePt t="13205" x="4371975" y="2233613"/>
          <p14:tracePt t="13221" x="4391025" y="2238375"/>
          <p14:tracePt t="13238" x="4424363" y="2252663"/>
          <p14:tracePt t="13255" x="4433888" y="2252663"/>
          <p14:tracePt t="13271" x="4443413" y="2252663"/>
          <p14:tracePt t="13288" x="4448175" y="2252663"/>
          <p14:tracePt t="13321" x="4443413" y="2257425"/>
          <p14:tracePt t="13338" x="4371975" y="2271713"/>
          <p14:tracePt t="13355" x="4214813" y="2290763"/>
          <p14:tracePt t="13371" x="3900488" y="2314575"/>
          <p14:tracePt t="13388" x="3714750" y="2314575"/>
          <p14:tracePt t="13405" x="3600450" y="2314575"/>
          <p14:tracePt t="13422" x="3495675" y="2305050"/>
          <p14:tracePt t="13438" x="3443288" y="2300288"/>
          <p14:tracePt t="13455" x="3400425" y="2286000"/>
          <p14:tracePt t="13471" x="3357563" y="2281238"/>
          <p14:tracePt t="13488" x="3281363" y="2266950"/>
          <p14:tracePt t="13505" x="3228975" y="2262188"/>
          <p14:tracePt t="13522" x="3186113" y="2247900"/>
          <p14:tracePt t="13538" x="3109913" y="2243138"/>
          <p14:tracePt t="13555" x="3052763" y="2238375"/>
          <p14:tracePt t="13571" x="2971800" y="2238375"/>
          <p14:tracePt t="13588" x="2905125" y="2238375"/>
          <p14:tracePt t="13605" x="2800350" y="2238375"/>
          <p14:tracePt t="13621" x="2743200" y="2238375"/>
          <p14:tracePt t="13638" x="2690813" y="2238375"/>
          <p14:tracePt t="13655" x="2657475" y="2238375"/>
          <p14:tracePt t="13671" x="2633663" y="2238375"/>
          <p14:tracePt t="13688" x="2624138" y="2238375"/>
          <p14:tracePt t="13737" x="2633663" y="2238375"/>
          <p14:tracePt t="13744" x="2643188" y="2238375"/>
          <p14:tracePt t="13755" x="2662238" y="2238375"/>
          <p14:tracePt t="13771" x="2743200" y="2247900"/>
          <p14:tracePt t="13788" x="2943225" y="2262188"/>
          <p14:tracePt t="13805" x="3057525" y="2271713"/>
          <p14:tracePt t="13821" x="3181350" y="2281238"/>
          <p14:tracePt t="13838" x="3324225" y="2281238"/>
          <p14:tracePt t="13855" x="3529013" y="2281238"/>
          <p14:tracePt t="13871" x="3648075" y="2281238"/>
          <p14:tracePt t="13888" x="3762375" y="2281238"/>
          <p14:tracePt t="13905" x="3895725" y="2281238"/>
          <p14:tracePt t="13921" x="4029075" y="2281238"/>
          <p14:tracePt t="13938" x="4081463" y="2271713"/>
          <p14:tracePt t="13955" x="4124325" y="2266950"/>
          <p14:tracePt t="13971" x="4181475" y="2252663"/>
          <p14:tracePt t="13988" x="4224338" y="2252663"/>
          <p14:tracePt t="14005" x="4257675" y="2252663"/>
          <p14:tracePt t="14021" x="4286250" y="2252663"/>
          <p14:tracePt t="14038" x="4319588" y="2252663"/>
          <p14:tracePt t="14055" x="4333875" y="2252663"/>
          <p14:tracePt t="14072" x="4348163" y="2252663"/>
          <p14:tracePt t="14088" x="4367213" y="2252663"/>
          <p14:tracePt t="14105" x="4386263" y="2252663"/>
          <p14:tracePt t="14121" x="4400550" y="2252663"/>
          <p14:tracePt t="14138" x="4410075" y="2252663"/>
          <p14:tracePt t="14155" x="4429125" y="2252663"/>
          <p14:tracePt t="14171" x="4433888" y="2252663"/>
          <p14:tracePt t="14188" x="4438650" y="2252663"/>
          <p14:tracePt t="14205" x="4448175" y="2252663"/>
          <p14:tracePt t="14221" x="4457700" y="2252663"/>
          <p14:tracePt t="14238" x="4462463" y="2252663"/>
          <p14:tracePt t="14255" x="4467225" y="2252663"/>
          <p14:tracePt t="14515" x="4519613" y="2247900"/>
          <p14:tracePt t="14522" x="4595813" y="2238375"/>
          <p14:tracePt t="14529" x="4676775" y="2228850"/>
          <p14:tracePt t="14538" x="4767263" y="2219325"/>
          <p14:tracePt t="14555" x="4924425" y="2209800"/>
          <p14:tracePt t="14571" x="5057775" y="2209800"/>
          <p14:tracePt t="14588" x="5195888" y="2214563"/>
          <p14:tracePt t="14605" x="5267325" y="2228850"/>
          <p14:tracePt t="14622" x="5314950" y="2228850"/>
          <p14:tracePt t="14638" x="5367338" y="2228850"/>
          <p14:tracePt t="14640" x="5391150" y="2228850"/>
          <p14:tracePt t="14655" x="5424488" y="2228850"/>
          <p14:tracePt t="14672" x="5472113" y="2233613"/>
          <p14:tracePt t="14688" x="5505450" y="2233613"/>
          <p14:tracePt t="14705" x="5567363" y="2243138"/>
          <p14:tracePt t="14721" x="5610225" y="2243138"/>
          <p14:tracePt t="14738" x="5657850" y="2243138"/>
          <p14:tracePt t="14755" x="5710238" y="2243138"/>
          <p14:tracePt t="14772" x="5781675" y="2243138"/>
          <p14:tracePt t="14788" x="5834063" y="2243138"/>
          <p14:tracePt t="14805" x="5876925" y="2243138"/>
          <p14:tracePt t="14821" x="5905500" y="2243138"/>
          <p14:tracePt t="14838" x="5938838" y="2243138"/>
          <p14:tracePt t="14855" x="5957888" y="2243138"/>
          <p14:tracePt t="14871" x="5972175" y="2243138"/>
          <p14:tracePt t="14888" x="5995988" y="2243138"/>
          <p14:tracePt t="14905" x="6019800" y="2243138"/>
          <p14:tracePt t="14921" x="6038850" y="2243138"/>
          <p14:tracePt t="14938" x="6062663" y="2243138"/>
          <p14:tracePt t="14955" x="6081713" y="2243138"/>
          <p14:tracePt t="14971" x="6096000" y="2243138"/>
          <p14:tracePt t="14988" x="6105525" y="2243138"/>
          <p14:tracePt t="15005" x="6110288" y="2243138"/>
          <p14:tracePt t="15021" x="6119813" y="2243138"/>
          <p14:tracePt t="15038" x="6129338" y="2243138"/>
          <p14:tracePt t="16502" x="6038850" y="2290763"/>
          <p14:tracePt t="16509" x="5929313" y="2362200"/>
          <p14:tracePt t="16521" x="5819775" y="2424113"/>
          <p14:tracePt t="16539" x="5400675" y="2609850"/>
          <p14:tracePt t="16555" x="5191125" y="2705100"/>
          <p14:tracePt t="16571" x="4919663" y="2833688"/>
          <p14:tracePt t="16605" x="4491038" y="3005138"/>
          <p14:tracePt t="16638" x="4291013" y="3052763"/>
          <p14:tracePt t="16655" x="4219575" y="3062288"/>
          <p14:tracePt t="16671" x="4143375" y="3067050"/>
          <p14:tracePt t="16688" x="4100513" y="3067050"/>
          <p14:tracePt t="16705" x="4057650" y="3067050"/>
          <p14:tracePt t="16721" x="4029075" y="3067050"/>
          <p14:tracePt t="16738" x="3981450" y="3067050"/>
          <p14:tracePt t="16755" x="3957638" y="3067050"/>
          <p14:tracePt t="16772" x="3938588" y="3071813"/>
          <p14:tracePt t="16788" x="3890963" y="3086100"/>
          <p14:tracePt t="16805" x="3852863" y="3090863"/>
          <p14:tracePt t="16821" x="3819525" y="3105150"/>
          <p14:tracePt t="16838" x="3786188" y="3109913"/>
          <p14:tracePt t="16855" x="3743325" y="3119438"/>
          <p14:tracePt t="16871" x="3709988" y="3128963"/>
          <p14:tracePt t="16888" x="3676650" y="3138488"/>
          <p14:tracePt t="16907" x="3633788" y="3152775"/>
          <p14:tracePt t="16921" x="3605213" y="3152775"/>
          <p14:tracePt t="16938" x="3590925" y="3152775"/>
          <p14:tracePt t="16955" x="3576638" y="3152775"/>
          <p14:tracePt t="16971" x="3567113" y="3152775"/>
          <p14:tracePt t="17005" x="3562350" y="3152775"/>
          <p14:tracePt t="17243" x="3538538" y="3171825"/>
          <p14:tracePt t="17251" x="3500438" y="3190875"/>
          <p14:tracePt t="17258" x="3462338" y="3209925"/>
          <p14:tracePt t="17272" x="3395663" y="3238500"/>
          <p14:tracePt t="17288" x="3324225" y="3257550"/>
          <p14:tracePt t="17305" x="3243263" y="3267075"/>
          <p14:tracePt t="17338" x="3086100" y="3252788"/>
          <p14:tracePt t="17371" x="3009900" y="3209925"/>
          <p14:tracePt t="17388" x="2976563" y="3167063"/>
          <p14:tracePt t="17405" x="2947988" y="3100388"/>
          <p14:tracePt t="17421" x="2947988" y="3057525"/>
          <p14:tracePt t="17438" x="2947988" y="3005138"/>
          <p14:tracePt t="17454" x="2971800" y="2924175"/>
          <p14:tracePt t="17471" x="3048000" y="2824163"/>
          <p14:tracePt t="17488" x="3128963" y="2752725"/>
          <p14:tracePt t="17505" x="3205163" y="2705100"/>
          <p14:tracePt t="17521" x="3314700" y="2686050"/>
          <p14:tracePt t="17538" x="3367088" y="2686050"/>
          <p14:tracePt t="17554" x="3400425" y="2690813"/>
          <p14:tracePt t="17571" x="3438525" y="2709863"/>
          <p14:tracePt t="17588" x="3462338" y="2738438"/>
          <p14:tracePt t="17605" x="3471863" y="2762250"/>
          <p14:tracePt t="17621" x="3486150" y="2786063"/>
          <p14:tracePt t="17638" x="3486150" y="2805113"/>
          <p14:tracePt t="17640" x="3486150" y="2814638"/>
          <p14:tracePt t="17655" x="3486150" y="2838450"/>
          <p14:tracePt t="17671" x="3486150" y="2847975"/>
          <p14:tracePt t="17688" x="3486150" y="2862263"/>
          <p14:tracePt t="17705" x="3486150" y="2871788"/>
          <p14:tracePt t="17721" x="3486150" y="2876550"/>
          <p14:tracePt t="17738" x="3486150" y="2886075"/>
          <p14:tracePt t="17755" x="3486150" y="2895600"/>
          <p14:tracePt t="17771" x="3486150" y="2914650"/>
          <p14:tracePt t="17788" x="3486150" y="2919413"/>
          <p14:tracePt t="17805" x="3486150" y="2924175"/>
          <p14:tracePt t="17821" x="3486150" y="2933700"/>
          <p14:tracePt t="18600" x="3519488" y="2952750"/>
          <p14:tracePt t="18607" x="3581400" y="2995613"/>
          <p14:tracePt t="18614" x="3629025" y="3038475"/>
          <p14:tracePt t="18623" x="3671888" y="3071813"/>
          <p14:tracePt t="18638" x="3729038" y="3114675"/>
          <p14:tracePt t="18655" x="3786188" y="3157538"/>
          <p14:tracePt t="18688" x="3867150" y="3219450"/>
          <p14:tracePt t="18721" x="3886200" y="3248025"/>
          <p14:tracePt t="18738" x="3895725" y="3252788"/>
          <p14:tracePt t="18754" x="3905250" y="3267075"/>
          <p14:tracePt t="18771" x="3905250" y="3286125"/>
          <p14:tracePt t="18788" x="3900488" y="3314700"/>
          <p14:tracePt t="18805" x="3871913" y="3381375"/>
          <p14:tracePt t="18821" x="3848100" y="3409950"/>
          <p14:tracePt t="18838" x="3810000" y="3443288"/>
          <p14:tracePt t="18855" x="3762375" y="3476625"/>
          <p14:tracePt t="18871" x="3671888" y="3509963"/>
          <p14:tracePt t="18888" x="3638550" y="3514725"/>
          <p14:tracePt t="18905" x="3609975" y="3524250"/>
          <p14:tracePt t="18921" x="3600450" y="3524250"/>
          <p14:tracePt t="18938" x="3581400" y="3524250"/>
          <p14:tracePt t="18954" x="3576638" y="3524250"/>
          <p14:tracePt t="18971" x="3567113" y="3524250"/>
          <p14:tracePt t="18988" x="3552825" y="3524250"/>
          <p14:tracePt t="19004" x="3538538" y="3524250"/>
          <p14:tracePt t="19021" x="3529013" y="3524250"/>
          <p14:tracePt t="19038" x="3500438" y="3524250"/>
          <p14:tracePt t="19054" x="3448050" y="3524250"/>
          <p14:tracePt t="19071" x="3395663" y="3524250"/>
          <p14:tracePt t="19088" x="3352800" y="3524250"/>
          <p14:tracePt t="19105" x="3319463" y="3524250"/>
          <p14:tracePt t="19121" x="3281363" y="3524250"/>
          <p14:tracePt t="19138" x="3252788" y="3524250"/>
          <p14:tracePt t="19155" x="3224213" y="3524250"/>
          <p14:tracePt t="19172" x="3181350" y="3533775"/>
          <p14:tracePt t="19188" x="3152775" y="3533775"/>
          <p14:tracePt t="19204" x="3133725" y="3533775"/>
          <p14:tracePt t="19221" x="3109913" y="3533775"/>
          <p14:tracePt t="19238" x="3081338" y="3514725"/>
          <p14:tracePt t="19254" x="3067050" y="3500438"/>
          <p14:tracePt t="19271" x="3048000" y="3471863"/>
          <p14:tracePt t="19288" x="3028950" y="3438525"/>
          <p14:tracePt t="19304" x="3019425" y="3386138"/>
          <p14:tracePt t="19321" x="3019425" y="3352800"/>
          <p14:tracePt t="19338" x="3024188" y="3328988"/>
          <p14:tracePt t="19355" x="3038475" y="3305175"/>
          <p14:tracePt t="19371" x="3067050" y="3271838"/>
          <p14:tracePt t="19388" x="3105150" y="3243263"/>
          <p14:tracePt t="19404" x="3148013" y="3233738"/>
          <p14:tracePt t="19421" x="3214688" y="3219450"/>
          <p14:tracePt t="19438" x="3243263" y="3219450"/>
          <p14:tracePt t="19454" x="3271838" y="3219450"/>
          <p14:tracePt t="19471" x="3290888" y="3219450"/>
          <p14:tracePt t="19488" x="3309938" y="3224213"/>
          <p14:tracePt t="19504" x="3324225" y="3233738"/>
          <p14:tracePt t="19521" x="3338513" y="3257550"/>
          <p14:tracePt t="19538" x="3357563" y="3295650"/>
          <p14:tracePt t="19554" x="3376613" y="3357563"/>
          <p14:tracePt t="19571" x="3390900" y="3390900"/>
          <p14:tracePt t="19588" x="3390900" y="3414713"/>
          <p14:tracePt t="19604" x="3390900" y="3433763"/>
          <p14:tracePt t="19621" x="3390900" y="3448050"/>
          <p14:tracePt t="19638" x="3390900" y="3462338"/>
          <p14:tracePt t="19655" x="3390900" y="3467100"/>
          <p14:tracePt t="19671" x="3390900" y="3476625"/>
          <p14:tracePt t="19688" x="3390900" y="3481388"/>
          <p14:tracePt t="19752" x="3390900" y="3486150"/>
          <p14:tracePt t="19760" x="3386138" y="3490913"/>
          <p14:tracePt t="19774" x="3376613" y="3495675"/>
          <p14:tracePt t="19788" x="3367088" y="3500438"/>
          <p14:tracePt t="19804" x="3343275" y="3514725"/>
          <p14:tracePt t="19821" x="3314700" y="3519488"/>
          <p14:tracePt t="19838" x="3290888" y="3524250"/>
          <p14:tracePt t="19854" x="3267075" y="3533775"/>
          <p14:tracePt t="19871" x="3248025" y="3543300"/>
          <p14:tracePt t="19888" x="3228975" y="3552825"/>
          <p14:tracePt t="19904" x="3205163" y="3552825"/>
          <p14:tracePt t="19921" x="3167063" y="3552825"/>
          <p14:tracePt t="19938" x="3148013" y="3548063"/>
          <p14:tracePt t="19954" x="3124200" y="3533775"/>
          <p14:tracePt t="19971" x="3090863" y="3490913"/>
          <p14:tracePt t="19988" x="3081338" y="3438525"/>
          <p14:tracePt t="20004" x="3071813" y="3386138"/>
          <p14:tracePt t="20021" x="3081338" y="3338513"/>
          <p14:tracePt t="20038" x="3090863" y="3281363"/>
          <p14:tracePt t="20054" x="3105150" y="3257550"/>
          <p14:tracePt t="20071" x="3119438" y="3243263"/>
          <p14:tracePt t="20088" x="3138488" y="3233738"/>
          <p14:tracePt t="20104" x="3186113" y="3209925"/>
          <p14:tracePt t="20121" x="3228975" y="3195638"/>
          <p14:tracePt t="20138" x="3271838" y="3190875"/>
          <p14:tracePt t="20154" x="3343275" y="3190875"/>
          <p14:tracePt t="20171" x="3386138" y="3195638"/>
          <p14:tracePt t="20188" x="3419475" y="3205163"/>
          <p14:tracePt t="20204" x="3443288" y="3214688"/>
          <p14:tracePt t="20221" x="3462338" y="3238500"/>
          <p14:tracePt t="20238" x="3481388" y="3257550"/>
          <p14:tracePt t="20255" x="3490913" y="3281363"/>
          <p14:tracePt t="20271" x="3500438" y="3309938"/>
          <p14:tracePt t="20288" x="3500438" y="3357563"/>
          <p14:tracePt t="20304" x="3495675" y="3376613"/>
          <p14:tracePt t="20321" x="3490913" y="3405188"/>
          <p14:tracePt t="20338" x="3467100" y="3433763"/>
          <p14:tracePt t="20354" x="3457575" y="3452813"/>
          <p14:tracePt t="20371" x="3433763" y="3462338"/>
          <p14:tracePt t="20388" x="3405188" y="3481388"/>
          <p14:tracePt t="20404" x="3352800" y="3500438"/>
          <p14:tracePt t="20421" x="3314700" y="3500438"/>
          <p14:tracePt t="20438" x="3286125" y="3500438"/>
          <p14:tracePt t="20454" x="3257550" y="3500438"/>
          <p14:tracePt t="20471" x="3224213" y="3495675"/>
          <p14:tracePt t="20488" x="3209925" y="3490913"/>
          <p14:tracePt t="20504" x="3195638" y="3481388"/>
          <p14:tracePt t="20521" x="3171825" y="3467100"/>
          <p14:tracePt t="20538" x="3162300" y="3438525"/>
          <p14:tracePt t="20554" x="3148013" y="3405188"/>
          <p14:tracePt t="20571" x="3143250" y="3376613"/>
          <p14:tracePt t="20588" x="3143250" y="3328988"/>
          <p14:tracePt t="20604" x="3143250" y="3309938"/>
          <p14:tracePt t="20621" x="3143250" y="3295650"/>
          <p14:tracePt t="20638" x="3152775" y="3276600"/>
          <p14:tracePt t="20639" x="3157538" y="3271838"/>
          <p14:tracePt t="20654" x="3181350" y="3257550"/>
          <p14:tracePt t="20671" x="3219450" y="3243263"/>
          <p14:tracePt t="20688" x="3262313" y="3238500"/>
          <p14:tracePt t="20704" x="3328988" y="3238500"/>
          <p14:tracePt t="20721" x="3381375" y="3252788"/>
          <p14:tracePt t="20738" x="3424238" y="3271838"/>
          <p14:tracePt t="20754" x="3462338" y="3295650"/>
          <p14:tracePt t="20771" x="3490913" y="3333750"/>
          <p14:tracePt t="20788" x="3509963" y="3352800"/>
          <p14:tracePt t="20804" x="3519488" y="3386138"/>
          <p14:tracePt t="20821" x="3533775" y="3409950"/>
          <p14:tracePt t="20838" x="3538538" y="3438525"/>
          <p14:tracePt t="20854" x="3538538" y="3448050"/>
          <p14:tracePt t="20871" x="3538538" y="3452813"/>
          <p14:tracePt t="20888" x="3538538" y="3462338"/>
          <p14:tracePt t="20904" x="3538538" y="3467100"/>
          <p14:tracePt t="21226" x="3590925" y="3467100"/>
          <p14:tracePt t="21233" x="3657600" y="3467100"/>
          <p14:tracePt t="21240" x="3724275" y="3467100"/>
          <p14:tracePt t="21255" x="3838575" y="3467100"/>
          <p14:tracePt t="21271" x="3929063" y="3467100"/>
          <p14:tracePt t="21288" x="4019550" y="3486150"/>
          <p14:tracePt t="21321" x="4233863" y="3514725"/>
          <p14:tracePt t="21354" x="4329113" y="3533775"/>
          <p14:tracePt t="21371" x="4352925" y="3533775"/>
          <p14:tracePt t="21387" x="4367213" y="3533775"/>
          <p14:tracePt t="21404" x="4371975" y="3533775"/>
          <p14:tracePt t="21421" x="4376738" y="3533775"/>
          <p14:tracePt t="21519" x="4376738" y="3538538"/>
          <p14:tracePt t="21534" x="4376738" y="3543300"/>
          <p14:tracePt t="21541" x="4376738" y="3548063"/>
          <p14:tracePt t="21554" x="4367213" y="3548063"/>
          <p14:tracePt t="21571" x="4310063" y="3571875"/>
          <p14:tracePt t="21587" x="4248150" y="3581400"/>
          <p14:tracePt t="21604" x="4191000" y="3586163"/>
          <p14:tracePt t="21621" x="4105275" y="3586163"/>
          <p14:tracePt t="21637" x="4048125" y="3586163"/>
          <p14:tracePt t="21654" x="3995738" y="3576638"/>
          <p14:tracePt t="21671" x="3943350" y="3567113"/>
          <p14:tracePt t="21688" x="3881438" y="3552825"/>
          <p14:tracePt t="21704" x="3852863" y="3552825"/>
          <p14:tracePt t="21721" x="3833813" y="3552825"/>
          <p14:tracePt t="21737" x="3805238" y="3552825"/>
          <p14:tracePt t="21754" x="3757613" y="3562350"/>
          <p14:tracePt t="21771" x="3733800" y="3571875"/>
          <p14:tracePt t="21788" x="3695700" y="3586163"/>
          <p14:tracePt t="21804" x="3676650" y="3590925"/>
          <p14:tracePt t="21821" x="3643313" y="3590925"/>
          <p14:tracePt t="21837" x="3633788" y="3590925"/>
          <p14:tracePt t="21854" x="3619500" y="3590925"/>
          <p14:tracePt t="21871" x="3600450" y="3586163"/>
          <p14:tracePt t="21887" x="3595688" y="3581400"/>
          <p14:tracePt t="21904" x="3586163" y="3576638"/>
          <p14:tracePt t="21921" x="3581400" y="3571875"/>
          <p14:tracePt t="21937" x="3571875" y="3571875"/>
          <p14:tracePt t="22003" x="3567113" y="3571875"/>
          <p14:tracePt t="22040" x="3562350" y="3571875"/>
          <p14:tracePt t="22084" x="3557588" y="3571875"/>
          <p14:tracePt t="22157" x="3557588" y="3567113"/>
          <p14:tracePt t="22430" x="3576638" y="3562350"/>
          <p14:tracePt t="22437" x="3590925" y="3562350"/>
          <p14:tracePt t="22454" x="3629025" y="3562350"/>
          <p14:tracePt t="22471" x="3671888" y="3562350"/>
          <p14:tracePt t="22488" x="3729038" y="3562350"/>
          <p14:tracePt t="22504" x="3767138" y="3562350"/>
          <p14:tracePt t="22537" x="3829050" y="3562350"/>
          <p14:tracePt t="22571" x="3886200" y="3562350"/>
          <p14:tracePt t="22587" x="3905250" y="3562350"/>
          <p14:tracePt t="22604" x="3938588" y="3562350"/>
          <p14:tracePt t="22621" x="3957638" y="3562350"/>
          <p14:tracePt t="22638" x="3986213" y="3562350"/>
          <p14:tracePt t="22642" x="3995738" y="3562350"/>
          <p14:tracePt t="22654" x="4014788" y="3562350"/>
          <p14:tracePt t="22671" x="4062413" y="3562350"/>
          <p14:tracePt t="22688" x="4090988" y="3562350"/>
          <p14:tracePt t="22705" x="4119563" y="3562350"/>
          <p14:tracePt t="22721" x="4148138" y="3562350"/>
          <p14:tracePt t="22737" x="4181475" y="3562350"/>
          <p14:tracePt t="22754" x="4200525" y="3562350"/>
          <p14:tracePt t="22771" x="4229100" y="3562350"/>
          <p14:tracePt t="22788" x="4262438" y="3562350"/>
          <p14:tracePt t="22804" x="4291013" y="3562350"/>
          <p14:tracePt t="22821" x="4319588" y="3562350"/>
          <p14:tracePt t="22838" x="4338638" y="3562350"/>
          <p14:tracePt t="22854" x="4386263" y="3562350"/>
          <p14:tracePt t="22871" x="4414838" y="3562350"/>
          <p14:tracePt t="22888" x="4443413" y="3548063"/>
          <p14:tracePt t="22904" x="4481513" y="3548063"/>
          <p14:tracePt t="22921" x="4519613" y="3548063"/>
          <p14:tracePt t="22938" x="4548188" y="3548063"/>
          <p14:tracePt t="22954" x="4581525" y="3548063"/>
          <p14:tracePt t="22971" x="4629150" y="3548063"/>
          <p14:tracePt t="22988" x="4662488" y="3548063"/>
          <p14:tracePt t="23004" x="4705350" y="3548063"/>
          <p14:tracePt t="23021" x="4748213" y="3548063"/>
          <p14:tracePt t="23038" x="4810125" y="3557588"/>
          <p14:tracePt t="23054" x="4833938" y="3567113"/>
          <p14:tracePt t="23071" x="4862513" y="3571875"/>
          <p14:tracePt t="23087" x="4876800" y="3571875"/>
          <p14:tracePt t="23104" x="4895850" y="3571875"/>
          <p14:tracePt t="23121" x="4900613" y="3571875"/>
          <p14:tracePt t="23138" x="4910138" y="3571875"/>
          <p14:tracePt t="23492" x="4881563" y="3571875"/>
          <p14:tracePt t="23500" x="4838700" y="3571875"/>
          <p14:tracePt t="23507" x="4781550" y="3571875"/>
          <p14:tracePt t="23522" x="4648200" y="3571875"/>
          <p14:tracePt t="23538" x="4533900" y="3571875"/>
          <p14:tracePt t="23554" x="4443413" y="3562350"/>
          <p14:tracePt t="23587" x="4305300" y="3548063"/>
          <p14:tracePt t="23621" x="4238625" y="3543300"/>
          <p14:tracePt t="23638" x="4210050" y="3543300"/>
          <p14:tracePt t="23654" x="4162425" y="3538538"/>
          <p14:tracePt t="23671" x="4129088" y="3538538"/>
          <p14:tracePt t="23687" x="4090988" y="3538538"/>
          <p14:tracePt t="23704" x="4019550" y="3538538"/>
          <p14:tracePt t="23721" x="3957638" y="3538538"/>
          <p14:tracePt t="23737" x="3900488" y="3538538"/>
          <p14:tracePt t="23754" x="3848100" y="3538538"/>
          <p14:tracePt t="23771" x="3795713" y="3538538"/>
          <p14:tracePt t="23787" x="3776663" y="3538538"/>
          <p14:tracePt t="23804" x="3767138" y="3538538"/>
          <p14:tracePt t="23821" x="3762375" y="3538538"/>
          <p14:tracePt t="23837" x="3752850" y="3538538"/>
          <p14:tracePt t="23854" x="3748088" y="3538538"/>
          <p14:tracePt t="23941" x="3752850" y="3533775"/>
          <p14:tracePt t="23948" x="3767138" y="3533775"/>
          <p14:tracePt t="23955" x="3790950" y="3533775"/>
          <p14:tracePt t="23971" x="3857625" y="3533775"/>
          <p14:tracePt t="23987" x="3948113" y="3533775"/>
          <p14:tracePt t="24004" x="4062413" y="3533775"/>
          <p14:tracePt t="24021" x="4252913" y="3533775"/>
          <p14:tracePt t="24038" x="4376738" y="3533775"/>
          <p14:tracePt t="24054" x="4486275" y="3533775"/>
          <p14:tracePt t="24071" x="4567238" y="3533775"/>
          <p14:tracePt t="24088" x="4643438" y="3524250"/>
          <p14:tracePt t="24104" x="4676775" y="3524250"/>
          <p14:tracePt t="24121" x="4705350" y="3524250"/>
          <p14:tracePt t="24138" x="4733925" y="3524250"/>
          <p14:tracePt t="24154" x="4752975" y="3524250"/>
          <p14:tracePt t="24171" x="4767263" y="3524250"/>
          <p14:tracePt t="24187" x="4781550" y="3524250"/>
          <p14:tracePt t="24204" x="4810125" y="3514725"/>
          <p14:tracePt t="24221" x="4824413" y="3505200"/>
          <p14:tracePt t="24238" x="4838700" y="3500438"/>
          <p14:tracePt t="24254" x="4862513" y="3490913"/>
          <p14:tracePt t="24271" x="4886325" y="3481388"/>
          <p14:tracePt t="24287" x="4905375" y="3481388"/>
          <p14:tracePt t="24304" x="4910138" y="3481388"/>
          <p14:tracePt t="24321" x="4919663" y="3481388"/>
          <p14:tracePt t="24337" x="4924425" y="3481388"/>
          <p14:tracePt t="24446" x="4910138" y="3486150"/>
          <p14:tracePt t="24453" x="4900613" y="3495675"/>
          <p14:tracePt t="24460" x="4891088" y="3500438"/>
          <p14:tracePt t="24471" x="4872038" y="3505200"/>
          <p14:tracePt t="24487" x="4833938" y="3509963"/>
          <p14:tracePt t="24504" x="4786313" y="3519488"/>
          <p14:tracePt t="24521" x="4767263" y="3514725"/>
          <p14:tracePt t="24537" x="4743450" y="3509963"/>
          <p14:tracePt t="24554" x="4729163" y="3500438"/>
          <p14:tracePt t="24571" x="4705350" y="3467100"/>
          <p14:tracePt t="24587" x="4676775" y="3405188"/>
          <p14:tracePt t="24604" x="4662488" y="3343275"/>
          <p14:tracePt t="24621" x="4657725" y="3290888"/>
          <p14:tracePt t="24637" x="4657725" y="3243263"/>
          <p14:tracePt t="24654" x="4657725" y="3228975"/>
          <p14:tracePt t="24671" x="4662488" y="3214688"/>
          <p14:tracePt t="24687" x="4681538" y="3200400"/>
          <p14:tracePt t="24704" x="4710113" y="3195638"/>
          <p14:tracePt t="24721" x="4748213" y="3186113"/>
          <p14:tracePt t="24737" x="4791075" y="3190875"/>
          <p14:tracePt t="24754" x="4848225" y="3214688"/>
          <p14:tracePt t="24771" x="4876800" y="3243263"/>
          <p14:tracePt t="24787" x="4900613" y="3267075"/>
          <p14:tracePt t="24804" x="4924425" y="3290888"/>
          <p14:tracePt t="24821" x="4943475" y="3324225"/>
          <p14:tracePt t="24837" x="4948238" y="3333750"/>
          <p14:tracePt t="24854" x="4953000" y="3352800"/>
          <p14:tracePt t="24871" x="4953000" y="3367088"/>
          <p14:tracePt t="24887" x="4953000" y="3376613"/>
          <p14:tracePt t="24904" x="4953000" y="3381375"/>
          <p14:tracePt t="24921" x="4953000" y="3386138"/>
          <p14:tracePt t="24937" x="4953000" y="3390900"/>
          <p14:tracePt t="25151" x="4953000" y="3400425"/>
          <p14:tracePt t="25158" x="4953000" y="3405188"/>
          <p14:tracePt t="25171" x="4953000" y="3409950"/>
          <p14:tracePt t="25189" x="4953000" y="3433763"/>
          <p14:tracePt t="25204" x="4953000" y="3448050"/>
          <p14:tracePt t="25221" x="4953000" y="3462338"/>
          <p14:tracePt t="25237" x="4953000" y="3471863"/>
          <p14:tracePt t="25254" x="4953000" y="3476625"/>
          <p14:tracePt t="25271" x="4953000" y="3481388"/>
          <p14:tracePt t="25788" x="4991100" y="3481388"/>
          <p14:tracePt t="25795" x="5033963" y="3490913"/>
          <p14:tracePt t="25804" x="5091113" y="3500438"/>
          <p14:tracePt t="25821" x="5195888" y="3505200"/>
          <p14:tracePt t="25837" x="5267325" y="3514725"/>
          <p14:tracePt t="25854" x="5353050" y="3533775"/>
          <p14:tracePt t="25887" x="5510213" y="3571875"/>
          <p14:tracePt t="25920" x="5657850" y="3590925"/>
          <p14:tracePt t="25937" x="5710238" y="3605213"/>
          <p14:tracePt t="25954" x="5753100" y="3609975"/>
          <p14:tracePt t="25971" x="5800725" y="3614738"/>
          <p14:tracePt t="25987" x="5886450" y="3614738"/>
          <p14:tracePt t="26004" x="5953125" y="3614738"/>
          <p14:tracePt t="26021" x="6005513" y="3614738"/>
          <p14:tracePt t="26037" x="6072188" y="3614738"/>
          <p14:tracePt t="26054" x="6115050" y="3609975"/>
          <p14:tracePt t="26071" x="6153150" y="3605213"/>
          <p14:tracePt t="26087" x="6196013" y="3605213"/>
          <p14:tracePt t="26104" x="6238875" y="3595688"/>
          <p14:tracePt t="26121" x="6276975" y="3590925"/>
          <p14:tracePt t="26137" x="6305550" y="3590925"/>
          <p14:tracePt t="26154" x="6343650" y="3590925"/>
          <p14:tracePt t="26171" x="6357938" y="3590925"/>
          <p14:tracePt t="26187" x="6376988" y="3590925"/>
          <p14:tracePt t="26204" x="6386513" y="3590925"/>
          <p14:tracePt t="26221" x="6396038" y="3590925"/>
          <p14:tracePt t="26237" x="6400800" y="3590925"/>
          <p14:tracePt t="26280" x="6405563" y="3586163"/>
          <p14:tracePt t="26295" x="6410325" y="3581400"/>
          <p14:tracePt t="26304" x="6415088" y="3576638"/>
          <p14:tracePt t="26321" x="6419850" y="3571875"/>
          <p14:tracePt t="26337" x="6424613" y="3562350"/>
          <p14:tracePt t="26354" x="6434138" y="3543300"/>
          <p14:tracePt t="26370" x="6448425" y="3529013"/>
          <p14:tracePt t="26387" x="6453188" y="3514725"/>
          <p14:tracePt t="26404" x="6457950" y="3481388"/>
          <p14:tracePt t="26420" x="6457950" y="3457575"/>
          <p14:tracePt t="26437" x="6457950" y="3438525"/>
          <p14:tracePt t="26454" x="6457950" y="3414713"/>
          <p14:tracePt t="26470" x="6438900" y="3376613"/>
          <p14:tracePt t="26487" x="6424613" y="3328988"/>
          <p14:tracePt t="26504" x="6400800" y="3300413"/>
          <p14:tracePt t="26520" x="6372225" y="3267075"/>
          <p14:tracePt t="26537" x="6296025" y="3228975"/>
          <p14:tracePt t="26554" x="6243638" y="3200400"/>
          <p14:tracePt t="26571" x="6172200" y="3186113"/>
          <p14:tracePt t="26587" x="6019800" y="3162300"/>
          <p14:tracePt t="26604" x="5905500" y="3157538"/>
          <p14:tracePt t="26621" x="5824538" y="3148013"/>
          <p14:tracePt t="26637" x="5757863" y="3148013"/>
          <p14:tracePt t="26654" x="5657850" y="3133725"/>
          <p14:tracePt t="26671" x="5600700" y="3128963"/>
          <p14:tracePt t="26688" x="5543550" y="3128963"/>
          <p14:tracePt t="26704" x="5472113" y="3114675"/>
          <p14:tracePt t="26720" x="5395913" y="3114675"/>
          <p14:tracePt t="26737" x="5348288" y="3114675"/>
          <p14:tracePt t="26754" x="5295900" y="3114675"/>
          <p14:tracePt t="26771" x="5186363" y="3114675"/>
          <p14:tracePt t="26787" x="5114925" y="3124200"/>
          <p14:tracePt t="26804" x="5053013" y="3128963"/>
          <p14:tracePt t="26821" x="5010150" y="3133725"/>
          <p14:tracePt t="26837" x="4962525" y="3152775"/>
          <p14:tracePt t="26854" x="4924425" y="3171825"/>
          <p14:tracePt t="26871" x="4895850" y="3195638"/>
          <p14:tracePt t="26887" x="4862513" y="3219450"/>
          <p14:tracePt t="26904" x="4819650" y="3257550"/>
          <p14:tracePt t="26921" x="4795838" y="3281363"/>
          <p14:tracePt t="26937" x="4772025" y="3305175"/>
          <p14:tracePt t="26954" x="4762500" y="3319463"/>
          <p14:tracePt t="26971" x="4752975" y="3324225"/>
          <p14:tracePt t="26987" x="4752975" y="3333750"/>
          <p14:tracePt t="27004" x="4752975" y="3338513"/>
          <p14:tracePt t="27021" x="4757738" y="3357563"/>
          <p14:tracePt t="27037" x="4781550" y="3371850"/>
          <p14:tracePt t="27054" x="4805363" y="3390900"/>
          <p14:tracePt t="27070" x="4819650" y="3409950"/>
          <p14:tracePt t="27087" x="4829175" y="3419475"/>
          <p14:tracePt t="27104" x="4838700" y="3424238"/>
          <p14:tracePt t="27145" x="4838700" y="3429000"/>
          <p14:tracePt t="27160" x="4833938" y="3429000"/>
          <p14:tracePt t="27170" x="4829175" y="3433763"/>
          <p14:tracePt t="27187" x="4795838" y="3443288"/>
          <p14:tracePt t="27204" x="4676775" y="3467100"/>
          <p14:tracePt t="27221" x="4605338" y="3481388"/>
          <p14:tracePt t="27237" x="4533900" y="3481388"/>
          <p14:tracePt t="27254" x="4491038" y="3481388"/>
          <p14:tracePt t="27270" x="4452938" y="3481388"/>
          <p14:tracePt t="27287" x="4433888" y="3481388"/>
          <p14:tracePt t="27304" x="4424363" y="3481388"/>
          <p14:tracePt t="27321" x="4395788" y="3481388"/>
          <p14:tracePt t="27337" x="4362450" y="3481388"/>
          <p14:tracePt t="27354" x="4319588" y="3486150"/>
          <p14:tracePt t="27370" x="4257675" y="3495675"/>
          <p14:tracePt t="27387" x="4181475" y="3500438"/>
          <p14:tracePt t="27404" x="4133850" y="3505200"/>
          <p14:tracePt t="27421" x="4081463" y="3519488"/>
          <p14:tracePt t="27437" x="4038600" y="3519488"/>
          <p14:tracePt t="27454" x="3976688" y="3519488"/>
          <p14:tracePt t="27470" x="3943350" y="3519488"/>
          <p14:tracePt t="27487" x="3914775" y="3519488"/>
          <p14:tracePt t="27504" x="3867150" y="3519488"/>
          <p14:tracePt t="27520" x="3838575" y="3519488"/>
          <p14:tracePt t="27537" x="3810000" y="3519488"/>
          <p14:tracePt t="27554" x="3786188" y="3514725"/>
          <p14:tracePt t="27571" x="3767138" y="3505200"/>
          <p14:tracePt t="27587" x="3762375" y="3505200"/>
          <p14:tracePt t="27605" x="3752850" y="3505200"/>
          <p14:tracePt t="27621" x="3748088" y="3505200"/>
          <p14:tracePt t="27667" x="3752850" y="3505200"/>
          <p14:tracePt t="27674" x="3771900" y="3505200"/>
          <p14:tracePt t="27687" x="3819525" y="3505200"/>
          <p14:tracePt t="27704" x="3910013" y="3500438"/>
          <p14:tracePt t="27721" x="3976688" y="3500438"/>
          <p14:tracePt t="27737" x="4038600" y="3500438"/>
          <p14:tracePt t="27754" x="4105275" y="3500438"/>
          <p14:tracePt t="27771" x="4138613" y="3500438"/>
          <p14:tracePt t="27787" x="4176713" y="3500438"/>
          <p14:tracePt t="27804" x="4210050" y="3500438"/>
          <p14:tracePt t="27820" x="4262438" y="3500438"/>
          <p14:tracePt t="27837" x="4291013" y="3500438"/>
          <p14:tracePt t="27854" x="4329113" y="3486150"/>
          <p14:tracePt t="27871" x="4371975" y="3481388"/>
          <p14:tracePt t="27887" x="4400550" y="3476625"/>
          <p14:tracePt t="27904" x="4419600" y="3476625"/>
          <p14:tracePt t="27920" x="4443413" y="3476625"/>
          <p14:tracePt t="27937" x="4462463" y="3476625"/>
          <p14:tracePt t="27954" x="4471988" y="3476625"/>
          <p14:tracePt t="27970" x="4481513" y="3476625"/>
          <p14:tracePt t="27987" x="4486275" y="3476625"/>
          <p14:tracePt t="28004" x="4491038" y="3476625"/>
          <p14:tracePt t="31892" x="4486275" y="3476625"/>
          <p14:tracePt t="31898" x="4471988" y="3476625"/>
          <p14:tracePt t="31906" x="4462463" y="3481388"/>
          <p14:tracePt t="31920" x="4419600" y="3495675"/>
          <p14:tracePt t="31937" x="4357688" y="3509963"/>
          <p14:tracePt t="31954" x="4295775" y="3524250"/>
          <p14:tracePt t="31971" x="4233863" y="3543300"/>
          <p14:tracePt t="32003" x="3976688" y="3600450"/>
          <p14:tracePt t="32037" x="3657600" y="3643313"/>
          <p14:tracePt t="32054" x="3562350" y="3648075"/>
          <p14:tracePt t="32070" x="3452813" y="3648075"/>
          <p14:tracePt t="32087" x="3348038" y="3638550"/>
          <p14:tracePt t="32104" x="3209925" y="3624263"/>
          <p14:tracePt t="32120" x="3119438" y="3624263"/>
          <p14:tracePt t="32137" x="3028950" y="3624263"/>
          <p14:tracePt t="32154" x="2947988" y="3624263"/>
          <p14:tracePt t="32170" x="2852738" y="3624263"/>
          <p14:tracePt t="32187" x="2809875" y="3624263"/>
          <p14:tracePt t="32203" x="2767013" y="3624263"/>
          <p14:tracePt t="32221" x="2709863" y="3624263"/>
          <p14:tracePt t="32237" x="2667000" y="3614738"/>
          <p14:tracePt t="32253" x="2628900" y="3609975"/>
          <p14:tracePt t="32270" x="2586038" y="3605213"/>
          <p14:tracePt t="32287" x="2538413" y="3600450"/>
          <p14:tracePt t="32304" x="2509838" y="3586163"/>
          <p14:tracePt t="32320" x="2495550" y="3586163"/>
          <p14:tracePt t="32337" x="2481263" y="3581400"/>
          <p14:tracePt t="32353" x="2471738" y="3581400"/>
          <p14:tracePt t="32370" x="2466975" y="3581400"/>
          <p14:tracePt t="32387" x="2462213" y="3581400"/>
          <p14:tracePt t="32420" x="2462213" y="3576638"/>
          <p14:tracePt t="32437" x="2462213" y="3567113"/>
          <p14:tracePt t="32453" x="2466975" y="3557588"/>
          <p14:tracePt t="32470" x="2486025" y="3538538"/>
          <p14:tracePt t="32487" x="2509838" y="3524250"/>
          <p14:tracePt t="32503" x="2528888" y="3514725"/>
          <p14:tracePt t="32520" x="2538413" y="3505200"/>
          <p14:tracePt t="32537" x="2557463" y="3500438"/>
          <p14:tracePt t="32553" x="2576513" y="3500438"/>
          <p14:tracePt t="32570" x="2590800" y="3500438"/>
          <p14:tracePt t="32587" x="2609850" y="3505200"/>
          <p14:tracePt t="32604" x="2619375" y="3509963"/>
          <p14:tracePt t="32620" x="2628900" y="3509963"/>
          <p14:tracePt t="32637" x="2643188" y="3514725"/>
          <p14:tracePt t="32654" x="2657475" y="3514725"/>
          <p14:tracePt t="32670" x="2671763" y="3514725"/>
          <p14:tracePt t="32687" x="2695575" y="3514725"/>
          <p14:tracePt t="32703" x="2709863" y="3514725"/>
          <p14:tracePt t="32720" x="2728913" y="3514725"/>
          <p14:tracePt t="32737" x="2743200" y="3514725"/>
          <p14:tracePt t="32753" x="2757488" y="3514725"/>
          <p14:tracePt t="32770" x="2781300" y="3514725"/>
          <p14:tracePt t="32787" x="2790825" y="3514725"/>
          <p14:tracePt t="32803" x="2795588" y="3509963"/>
          <p14:tracePt t="32820" x="2800350" y="3509963"/>
          <p14:tracePt t="32837" x="2805113" y="3509963"/>
          <p14:tracePt t="32903" x="2800350" y="3509963"/>
          <p14:tracePt t="32911" x="2790825" y="3509963"/>
          <p14:tracePt t="32920" x="2781300" y="3509963"/>
          <p14:tracePt t="32937" x="2757488" y="3514725"/>
          <p14:tracePt t="32954" x="2728913" y="3524250"/>
          <p14:tracePt t="32970" x="2705100" y="3524250"/>
          <p14:tracePt t="32987" x="2690813" y="3524250"/>
          <p14:tracePt t="33003" x="2676525" y="3524250"/>
          <p14:tracePt t="33020" x="2657475" y="3514725"/>
          <p14:tracePt t="33037" x="2643188" y="3505200"/>
          <p14:tracePt t="33053" x="2628900" y="3476625"/>
          <p14:tracePt t="33070" x="2609850" y="3429000"/>
          <p14:tracePt t="33087" x="2590800" y="3367088"/>
          <p14:tracePt t="33103" x="2581275" y="3333750"/>
          <p14:tracePt t="33120" x="2576513" y="3309938"/>
          <p14:tracePt t="33137" x="2576513" y="3281363"/>
          <p14:tracePt t="33153" x="2576513" y="3257550"/>
          <p14:tracePt t="33170" x="2590800" y="3233738"/>
          <p14:tracePt t="33187" x="2595563" y="3224213"/>
          <p14:tracePt t="33203" x="2609850" y="3205163"/>
          <p14:tracePt t="33220" x="2619375" y="3195638"/>
          <p14:tracePt t="33237" x="2633663" y="3190875"/>
          <p14:tracePt t="33253" x="2643188" y="3186113"/>
          <p14:tracePt t="33270" x="2662238" y="3186113"/>
          <p14:tracePt t="33287" x="2676525" y="3186113"/>
          <p14:tracePt t="33303" x="2686050" y="3195638"/>
          <p14:tracePt t="33321" x="2695575" y="3205163"/>
          <p14:tracePt t="33337" x="2714625" y="3219450"/>
          <p14:tracePt t="33353" x="2719388" y="3243263"/>
          <p14:tracePt t="33370" x="2733675" y="3271838"/>
          <p14:tracePt t="33387" x="2733675" y="3305175"/>
          <p14:tracePt t="33403" x="2733675" y="3324225"/>
          <p14:tracePt t="33420" x="2733675" y="3352800"/>
          <p14:tracePt t="33437" x="2733675" y="3381375"/>
          <p14:tracePt t="33453" x="2733675" y="3409950"/>
          <p14:tracePt t="33470" x="2733675" y="3424238"/>
          <p14:tracePt t="33487" x="2733675" y="3429000"/>
          <p14:tracePt t="33504" x="2733675" y="3438525"/>
          <p14:tracePt t="33520" x="2733675" y="3443288"/>
          <p14:tracePt t="33537" x="2728913" y="3448050"/>
          <p14:tracePt t="33553" x="2709863" y="3452813"/>
          <p14:tracePt t="33570" x="2686050" y="3457575"/>
          <p14:tracePt t="33587" x="2667000" y="3457575"/>
          <p14:tracePt t="33603" x="2657475" y="3457575"/>
          <p14:tracePt t="33620" x="2638425" y="3452813"/>
          <p14:tracePt t="33637" x="2619375" y="3419475"/>
          <p14:tracePt t="33654" x="2605088" y="3371850"/>
          <p14:tracePt t="33670" x="2600325" y="3328988"/>
          <p14:tracePt t="33687" x="2600325" y="3300413"/>
          <p14:tracePt t="33703" x="2600325" y="3276600"/>
          <p14:tracePt t="33720" x="2605088" y="3267075"/>
          <p14:tracePt t="33737" x="2614613" y="3252788"/>
          <p14:tracePt t="33754" x="2628900" y="3238500"/>
          <p14:tracePt t="33770" x="2643188" y="3224213"/>
          <p14:tracePt t="33787" x="2662238" y="3219450"/>
          <p14:tracePt t="33803" x="2676525" y="3214688"/>
          <p14:tracePt t="33820" x="2709863" y="3214688"/>
          <p14:tracePt t="33837" x="2719388" y="3219450"/>
          <p14:tracePt t="33853" x="2733675" y="3224213"/>
          <p14:tracePt t="33870" x="2743200" y="3228975"/>
          <p14:tracePt t="33887" x="2752725" y="3248025"/>
          <p14:tracePt t="33903" x="2757488" y="3267075"/>
          <p14:tracePt t="33920" x="2767013" y="3281363"/>
          <p14:tracePt t="33937" x="2767013" y="3333750"/>
          <p14:tracePt t="33953" x="2757488" y="3376613"/>
          <p14:tracePt t="33970" x="2752725" y="3405188"/>
          <p14:tracePt t="33987" x="2747963" y="3429000"/>
          <p14:tracePt t="34003" x="2738438" y="3443288"/>
          <p14:tracePt t="34020" x="2738438" y="3452813"/>
          <p14:tracePt t="34037" x="2733675" y="3457575"/>
          <p14:tracePt t="34054" x="2733675" y="3462338"/>
          <p14:tracePt t="34099" x="2728913" y="3462338"/>
          <p14:tracePt t="34121" x="2724150" y="3462338"/>
          <p14:tracePt t="34128" x="2719388" y="3462338"/>
          <p14:tracePt t="34143" x="2709863" y="3462338"/>
          <p14:tracePt t="34153" x="2705100" y="3462338"/>
          <p14:tracePt t="34170" x="2690813" y="3462338"/>
          <p14:tracePt t="34187" x="2662238" y="3438525"/>
          <p14:tracePt t="34204" x="2643188" y="3419475"/>
          <p14:tracePt t="34220" x="2619375" y="3386138"/>
          <p14:tracePt t="34236" x="2605088" y="3343275"/>
          <p14:tracePt t="34253" x="2595563" y="3295650"/>
          <p14:tracePt t="34270" x="2595563" y="3271838"/>
          <p14:tracePt t="34287" x="2595563" y="3252788"/>
          <p14:tracePt t="34304" x="2605088" y="3233738"/>
          <p14:tracePt t="34320" x="2619375" y="3219450"/>
          <p14:tracePt t="34337" x="2633663" y="3205163"/>
          <p14:tracePt t="34353" x="2667000" y="3200400"/>
          <p14:tracePt t="34370" x="2709863" y="3195638"/>
          <p14:tracePt t="34387" x="2747963" y="3195638"/>
          <p14:tracePt t="34404" x="2786063" y="3205163"/>
          <p14:tracePt t="34420" x="2819400" y="3214688"/>
          <p14:tracePt t="34437" x="2862263" y="3238500"/>
          <p14:tracePt t="34453" x="2876550" y="3243263"/>
          <p14:tracePt t="34470" x="2890838" y="3248025"/>
          <p14:tracePt t="34487" x="2914650" y="3267075"/>
          <p14:tracePt t="34503" x="2938463" y="3290888"/>
          <p14:tracePt t="34520" x="2962275" y="3328988"/>
          <p14:tracePt t="34536" x="3000375" y="3362325"/>
          <p14:tracePt t="34553" x="3062288" y="3405188"/>
          <p14:tracePt t="34570" x="3119438" y="3424238"/>
          <p14:tracePt t="34587" x="3152775" y="3438525"/>
          <p14:tracePt t="34603" x="3190875" y="3443288"/>
          <p14:tracePt t="34620" x="3238500" y="3457575"/>
          <p14:tracePt t="34636" x="3257550" y="3457575"/>
          <p14:tracePt t="34653" x="3267075" y="3457575"/>
          <p14:tracePt t="34670" x="3281363" y="3457575"/>
          <p14:tracePt t="34687" x="3286125" y="3457575"/>
          <p14:tracePt t="34703" x="3295650" y="3457575"/>
          <p14:tracePt t="34752" x="3300413" y="3457575"/>
          <p14:tracePt t="34758" x="3305175" y="3457575"/>
          <p14:tracePt t="34774" x="3319463" y="3457575"/>
          <p14:tracePt t="34788" x="3324225" y="3457575"/>
          <p14:tracePt t="34803" x="3362325" y="3467100"/>
          <p14:tracePt t="34820" x="3429000" y="3467100"/>
          <p14:tracePt t="34837" x="3519488" y="3467100"/>
          <p14:tracePt t="34853" x="3652838" y="3467100"/>
          <p14:tracePt t="34870" x="3743325" y="3467100"/>
          <p14:tracePt t="34887" x="3838575" y="3457575"/>
          <p14:tracePt t="34903" x="3929063" y="3457575"/>
          <p14:tracePt t="34920" x="4033838" y="3457575"/>
          <p14:tracePt t="34937" x="4076700" y="3457575"/>
          <p14:tracePt t="34953" x="4119563" y="3457575"/>
          <p14:tracePt t="34970" x="4162425" y="3457575"/>
          <p14:tracePt t="34987" x="4229100" y="3457575"/>
          <p14:tracePt t="35003" x="4271963" y="3457575"/>
          <p14:tracePt t="35020" x="4314825" y="3452813"/>
          <p14:tracePt t="35037" x="4367213" y="3452813"/>
          <p14:tracePt t="35053" x="4395788" y="3452813"/>
          <p14:tracePt t="35070" x="4410075" y="3452813"/>
          <p14:tracePt t="35087" x="4424363" y="3452813"/>
          <p14:tracePt t="35103" x="4438650" y="3452813"/>
          <p14:tracePt t="35120" x="4443413" y="3452813"/>
          <p14:tracePt t="35137" x="4448175" y="3452813"/>
          <p14:tracePt t="35169" x="4448175" y="3448050"/>
          <p14:tracePt t="35176" x="4448175" y="3443288"/>
          <p14:tracePt t="35187" x="4443413" y="3424238"/>
          <p14:tracePt t="35203" x="4395788" y="3376613"/>
          <p14:tracePt t="35220" x="4243388" y="3248025"/>
          <p14:tracePt t="35237" x="4110038" y="3181350"/>
          <p14:tracePt t="35253" x="3971925" y="3133725"/>
          <p14:tracePt t="35270" x="3843338" y="3119438"/>
          <p14:tracePt t="35287" x="3709988" y="3124200"/>
          <p14:tracePt t="35303" x="3624263" y="3143250"/>
          <p14:tracePt t="35320" x="3571875" y="3167063"/>
          <p14:tracePt t="35336" x="3543300" y="3171825"/>
          <p14:tracePt t="35353" x="3514725" y="3176588"/>
          <p14:tracePt t="35370" x="3509963" y="3176588"/>
          <p14:tracePt t="35387" x="3505200" y="3176588"/>
          <p14:tracePt t="35403" x="3490913" y="3176588"/>
          <p14:tracePt t="35420" x="3462338" y="3200400"/>
          <p14:tracePt t="35436" x="3405188" y="3248025"/>
          <p14:tracePt t="35453" x="3305175" y="3324225"/>
          <p14:tracePt t="35470" x="3143250" y="3409950"/>
          <p14:tracePt t="35486" x="3038475" y="3443288"/>
          <p14:tracePt t="35503" x="2967038" y="3462338"/>
          <p14:tracePt t="35520" x="2905125" y="3471863"/>
          <p14:tracePt t="35537" x="2857500" y="3476625"/>
          <p14:tracePt t="35553" x="2843213" y="3476625"/>
          <p14:tracePt t="35570" x="2833688" y="3476625"/>
          <p14:tracePt t="35587" x="2824163" y="3476625"/>
          <p14:tracePt t="35653" x="2819400" y="3476625"/>
          <p14:tracePt t="35660" x="2814638" y="3481388"/>
          <p14:tracePt t="35676" x="2809875" y="3486150"/>
          <p14:tracePt t="35686" x="2805113" y="3490913"/>
          <p14:tracePt t="35703" x="2795588" y="3490913"/>
          <p14:tracePt t="35720" x="2762250" y="3514725"/>
          <p14:tracePt t="35736" x="2733675" y="3524250"/>
          <p14:tracePt t="35753" x="2695575" y="3533775"/>
          <p14:tracePt t="35771" x="2633663" y="3538538"/>
          <p14:tracePt t="35787" x="2605088" y="3533775"/>
          <p14:tracePt t="35803" x="2576513" y="3519488"/>
          <p14:tracePt t="35820" x="2552700" y="3495675"/>
          <p14:tracePt t="35837" x="2524125" y="3367088"/>
          <p14:tracePt t="35853" x="2524125" y="3276600"/>
          <p14:tracePt t="35870" x="2524125" y="3224213"/>
          <p14:tracePt t="35887" x="2533650" y="3186113"/>
          <p14:tracePt t="35903" x="2557463" y="3157538"/>
          <p14:tracePt t="35920" x="2576513" y="3143250"/>
          <p14:tracePt t="35937" x="2595563" y="3133725"/>
          <p14:tracePt t="35953" x="2628900" y="3124200"/>
          <p14:tracePt t="35970" x="2652713" y="3124200"/>
          <p14:tracePt t="35987" x="2671763" y="3128963"/>
          <p14:tracePt t="36003" x="2705100" y="3143250"/>
          <p14:tracePt t="36020" x="2738438" y="3181350"/>
          <p14:tracePt t="36037" x="2762250" y="3209925"/>
          <p14:tracePt t="36053" x="2781300" y="3243263"/>
          <p14:tracePt t="36070" x="2795588" y="3276600"/>
          <p14:tracePt t="36086" x="2800350" y="3324225"/>
          <p14:tracePt t="36103" x="2800350" y="3348038"/>
          <p14:tracePt t="36120" x="2800350" y="3367088"/>
          <p14:tracePt t="36137" x="2781300" y="3405188"/>
          <p14:tracePt t="36153" x="2767013" y="3414713"/>
          <p14:tracePt t="36170" x="2738438" y="3429000"/>
          <p14:tracePt t="36186" x="2700338" y="3443288"/>
          <p14:tracePt t="36203" x="2633663" y="3448050"/>
          <p14:tracePt t="36220" x="2590800" y="3448050"/>
          <p14:tracePt t="36237" x="2562225" y="3443288"/>
          <p14:tracePt t="36253" x="2528888" y="3429000"/>
          <p14:tracePt t="36270" x="2486025" y="3338513"/>
          <p14:tracePt t="36286" x="2471738" y="3267075"/>
          <p14:tracePt t="36303" x="2471738" y="3224213"/>
          <p14:tracePt t="36320" x="2486025" y="3162300"/>
          <p14:tracePt t="36336" x="2500313" y="3138488"/>
          <p14:tracePt t="36353" x="2524125" y="3119438"/>
          <p14:tracePt t="36370" x="2547938" y="3100388"/>
          <p14:tracePt t="36387" x="2576513" y="3100388"/>
          <p14:tracePt t="36403" x="2600325" y="3100388"/>
          <p14:tracePt t="36420" x="2614613" y="3109913"/>
          <p14:tracePt t="36436" x="2628900" y="3119438"/>
          <p14:tracePt t="36453" x="2652713" y="3171825"/>
          <p14:tracePt t="36470" x="2662238" y="3214688"/>
          <p14:tracePt t="36486" x="2667000" y="3267075"/>
          <p14:tracePt t="36503" x="2667000" y="3300413"/>
          <p14:tracePt t="36520" x="2667000" y="3309938"/>
          <p14:tracePt t="36536" x="2667000" y="3319463"/>
          <p14:tracePt t="36553" x="2667000" y="3324225"/>
          <p14:tracePt t="36570" x="2667000" y="3328988"/>
          <p14:tracePt t="37237" x="2667000" y="3333750"/>
          <p14:tracePt t="37244" x="2671763" y="3338513"/>
          <p14:tracePt t="37253" x="2676525" y="3348038"/>
          <p14:tracePt t="37270" x="2686050" y="3376613"/>
          <p14:tracePt t="37286" x="2690813" y="3405188"/>
          <p14:tracePt t="37303" x="2714625" y="3462338"/>
          <p14:tracePt t="37320" x="2738438" y="3500438"/>
          <p14:tracePt t="37353" x="2790825" y="3567113"/>
          <p14:tracePt t="37386" x="2824163" y="3605213"/>
          <p14:tracePt t="37403" x="2847975" y="3624263"/>
          <p14:tracePt t="37420" x="2876550" y="3643313"/>
          <p14:tracePt t="37436" x="2890838" y="3652838"/>
          <p14:tracePt t="37453" x="2905125" y="3657600"/>
          <p14:tracePt t="37470" x="2909888" y="3667125"/>
          <p14:tracePt t="37486" x="2919413" y="3671888"/>
          <p14:tracePt t="37503" x="2924175" y="3671888"/>
          <p14:tracePt t="37520" x="2924175" y="3676650"/>
          <p14:tracePt t="37536" x="2928938" y="3681413"/>
          <p14:tracePt t="37553" x="2938463" y="3695700"/>
          <p14:tracePt t="37570" x="2947988" y="3714750"/>
          <p14:tracePt t="37586" x="2947988" y="3729038"/>
          <p14:tracePt t="37603" x="2947988" y="3738563"/>
          <p14:tracePt t="37620" x="2947988" y="3748088"/>
          <p14:tracePt t="37636" x="2947988" y="3752850"/>
          <p14:tracePt t="37861" x="2943225" y="3743325"/>
          <p14:tracePt t="37868" x="2933700" y="3733800"/>
          <p14:tracePt t="37875" x="2924175" y="3719513"/>
          <p14:tracePt t="37886" x="2919413" y="3709988"/>
          <p14:tracePt t="37919" x="2895600" y="3662363"/>
          <p14:tracePt t="37954" x="2890838" y="3648075"/>
          <p14:tracePt t="37971" x="2890838" y="3638550"/>
          <p14:tracePt t="37987" x="2890838" y="3633788"/>
          <p14:tracePt t="38031" x="2890838" y="3629025"/>
          <p14:tracePt t="38104" x="2886075" y="3629025"/>
          <p14:tracePt t="38111" x="2886075" y="3624263"/>
          <p14:tracePt t="38120" x="2876550" y="3619500"/>
          <p14:tracePt t="38136" x="2862263" y="3614738"/>
          <p14:tracePt t="38153" x="2833688" y="3605213"/>
          <p14:tracePt t="38170" x="2786063" y="3590925"/>
          <p14:tracePt t="38186" x="2757488" y="3571875"/>
          <p14:tracePt t="38203" x="2724150" y="3548063"/>
          <p14:tracePt t="38220" x="2681288" y="3509963"/>
          <p14:tracePt t="38236" x="2657475" y="3486150"/>
          <p14:tracePt t="38253" x="2638425" y="3448050"/>
          <p14:tracePt t="38270" x="2628900" y="3405188"/>
          <p14:tracePt t="38286" x="2619375" y="3343275"/>
          <p14:tracePt t="38303" x="2624138" y="3309938"/>
          <p14:tracePt t="38320" x="2628900" y="3271838"/>
          <p14:tracePt t="38336" x="2633663" y="3248025"/>
          <p14:tracePt t="38353" x="2643188" y="3228975"/>
          <p14:tracePt t="38370" x="2652713" y="3219450"/>
          <p14:tracePt t="38386" x="2657475" y="3209925"/>
          <p14:tracePt t="38404" x="2667000" y="3205163"/>
          <p14:tracePt t="38420" x="2671763" y="3205163"/>
          <p14:tracePt t="38436" x="2681288" y="3205163"/>
          <p14:tracePt t="38453" x="2686050" y="3209925"/>
          <p14:tracePt t="38470" x="2695575" y="3214688"/>
          <p14:tracePt t="38486" x="2705100" y="3228975"/>
          <p14:tracePt t="38503" x="2714625" y="3257550"/>
          <p14:tracePt t="38520" x="2719388" y="3281363"/>
          <p14:tracePt t="38536" x="2719388" y="3309938"/>
          <p14:tracePt t="38553" x="2719388" y="3328988"/>
          <p14:tracePt t="38570" x="2724150" y="3333750"/>
          <p14:tracePt t="38586" x="2728913" y="3343275"/>
          <p14:tracePt t="38603" x="2733675" y="3352800"/>
          <p14:tracePt t="38620" x="2743200" y="3357563"/>
          <p14:tracePt t="38636" x="2743200" y="3362325"/>
          <p14:tracePt t="38638" x="2747963" y="3362325"/>
          <p14:tracePt t="38653" x="2752725" y="3371850"/>
          <p14:tracePt t="38670" x="2762250" y="3376613"/>
          <p14:tracePt t="38686" x="2767013" y="3381375"/>
          <p14:tracePt t="38703" x="2771775" y="3386138"/>
          <p14:tracePt t="38720" x="2771775" y="3395663"/>
          <p14:tracePt t="38736" x="2781300" y="3405188"/>
          <p14:tracePt t="38753" x="2781300" y="3424238"/>
          <p14:tracePt t="38770" x="2781300" y="3471863"/>
          <p14:tracePt t="38786" x="2776538" y="3495675"/>
          <p14:tracePt t="38803" x="2762250" y="3519488"/>
          <p14:tracePt t="38820" x="2747963" y="3538538"/>
          <p14:tracePt t="38836" x="2738438" y="3562350"/>
          <p14:tracePt t="38853" x="2728913" y="3567113"/>
          <p14:tracePt t="38870" x="2724150" y="3571875"/>
          <p14:tracePt t="38886" x="2719388" y="3571875"/>
          <p14:tracePt t="38903" x="2700338" y="3567113"/>
          <p14:tracePt t="38920" x="2686050" y="3557588"/>
          <p14:tracePt t="38936" x="2662238" y="3529013"/>
          <p14:tracePt t="38953" x="2633663" y="3476625"/>
          <p14:tracePt t="38970" x="2614613" y="3438525"/>
          <p14:tracePt t="38986" x="2609850" y="3395663"/>
          <p14:tracePt t="39003" x="2609850" y="3352800"/>
          <p14:tracePt t="39020" x="2609850" y="3300413"/>
          <p14:tracePt t="39036" x="2624138" y="3262313"/>
          <p14:tracePt t="39053" x="2628900" y="3248025"/>
          <p14:tracePt t="39070" x="2638425" y="3238500"/>
          <p14:tracePt t="39086" x="2657475" y="3228975"/>
          <p14:tracePt t="39103" x="2662238" y="3228975"/>
          <p14:tracePt t="39120" x="2667000" y="3233738"/>
          <p14:tracePt t="39137" x="2690813" y="3267075"/>
          <p14:tracePt t="39153" x="2695575" y="3286125"/>
          <p14:tracePt t="39170" x="2700338" y="3305175"/>
          <p14:tracePt t="39186" x="2700338" y="3319463"/>
          <p14:tracePt t="39203" x="2700338" y="3333750"/>
          <p14:tracePt t="39220" x="2700338" y="3338513"/>
          <p14:tracePt t="39236" x="2700338" y="3343275"/>
          <p14:tracePt t="39253" x="2700338" y="3348038"/>
          <p14:tracePt t="39270" x="2700338" y="3352800"/>
          <p14:tracePt t="39349" x="2700338" y="3357563"/>
          <p14:tracePt t="39357" x="2705100" y="3362325"/>
          <p14:tracePt t="39369" x="2709863" y="3367088"/>
          <p14:tracePt t="40479" x="2690813" y="3390900"/>
          <p14:tracePt t="40486" x="2647950" y="3433763"/>
          <p14:tracePt t="40493" x="2609850" y="3467100"/>
          <p14:tracePt t="40503" x="2557463" y="3505200"/>
          <p14:tracePt t="40520" x="2476500" y="3581400"/>
          <p14:tracePt t="40536" x="2405063" y="3652838"/>
          <p14:tracePt t="40569" x="2252663" y="3748088"/>
          <p14:tracePt t="40603" x="2147888" y="3786188"/>
          <p14:tracePt t="40620" x="2114550" y="3790950"/>
          <p14:tracePt t="40636" x="2095500" y="3795713"/>
          <p14:tracePt t="40653" x="2081213" y="3800475"/>
          <p14:tracePt t="40670" x="2062163" y="3800475"/>
          <p14:tracePt t="40686" x="2052638" y="3800475"/>
          <p14:tracePt t="40703" x="2047875" y="3800475"/>
          <p14:tracePt t="40720" x="2043113" y="3800475"/>
          <p14:tracePt t="40736" x="2033588" y="3800475"/>
          <p14:tracePt t="40753" x="2024063" y="3800475"/>
          <p14:tracePt t="40769" x="2014538" y="3800475"/>
          <p14:tracePt t="40786" x="1990725" y="3810000"/>
          <p14:tracePt t="40803" x="1971675" y="3814763"/>
          <p14:tracePt t="40819" x="1947863" y="3829050"/>
          <p14:tracePt t="40836" x="1924050" y="3833813"/>
          <p14:tracePt t="40853" x="1876425" y="3848100"/>
          <p14:tracePt t="40870" x="1847850" y="3852863"/>
          <p14:tracePt t="40886" x="1819275" y="3857625"/>
          <p14:tracePt t="40903" x="1785938" y="3857625"/>
          <p14:tracePt t="40919" x="1743075" y="3857625"/>
          <p14:tracePt t="40936" x="1724025" y="3857625"/>
          <p14:tracePt t="40953" x="1709738" y="3852863"/>
          <p14:tracePt t="40969" x="1690688" y="3848100"/>
          <p14:tracePt t="40986" x="1671638" y="3824288"/>
          <p14:tracePt t="41003" x="1657350" y="3781425"/>
          <p14:tracePt t="41019" x="1652588" y="3729038"/>
          <p14:tracePt t="41036" x="1652588" y="3657600"/>
          <p14:tracePt t="41053" x="1662113" y="3619500"/>
          <p14:tracePt t="41069" x="1671638" y="3590925"/>
          <p14:tracePt t="41086" x="1681163" y="3567113"/>
          <p14:tracePt t="41103" x="1709738" y="3548063"/>
          <p14:tracePt t="41120" x="1738313" y="3533775"/>
          <p14:tracePt t="41136" x="1771650" y="3524250"/>
          <p14:tracePt t="41153" x="1809750" y="3509963"/>
          <p14:tracePt t="41170" x="1828800" y="3509963"/>
          <p14:tracePt t="41186" x="1852613" y="3519488"/>
          <p14:tracePt t="41203" x="1876425" y="3529013"/>
          <p14:tracePt t="41219" x="1919288" y="3586163"/>
          <p14:tracePt t="41236" x="1947863" y="3638550"/>
          <p14:tracePt t="41253" x="1966913" y="3686175"/>
          <p14:tracePt t="41270" x="1981200" y="3719513"/>
          <p14:tracePt t="41286" x="1985963" y="3752850"/>
          <p14:tracePt t="41303" x="1985963" y="3762375"/>
          <p14:tracePt t="41319" x="1985963" y="3771900"/>
          <p14:tracePt t="41336" x="1985963" y="3781425"/>
          <p14:tracePt t="41353" x="1981200" y="3795713"/>
          <p14:tracePt t="41369" x="1971675" y="3800475"/>
          <p14:tracePt t="41386" x="1943100" y="3819525"/>
          <p14:tracePt t="41403" x="1881188" y="3838575"/>
          <p14:tracePt t="41419" x="1828800" y="3838575"/>
          <p14:tracePt t="41436" x="1795463" y="3838575"/>
          <p14:tracePt t="41453" x="1771650" y="3838575"/>
          <p14:tracePt t="41469" x="1747838" y="3833813"/>
          <p14:tracePt t="41486" x="1728788" y="3805238"/>
          <p14:tracePt t="41503" x="1714500" y="3743325"/>
          <p14:tracePt t="41520" x="1724025" y="3648075"/>
          <p14:tracePt t="41536" x="1752600" y="3600450"/>
          <p14:tracePt t="41553" x="1776413" y="3567113"/>
          <p14:tracePt t="41570" x="1800225" y="3543300"/>
          <p14:tracePt t="41587" x="1847850" y="3519488"/>
          <p14:tracePt t="41603" x="1876425" y="3519488"/>
          <p14:tracePt t="41619" x="1900238" y="3529013"/>
          <p14:tracePt t="41636" x="1924050" y="3552825"/>
          <p14:tracePt t="41637" x="1933575" y="3581400"/>
          <p14:tracePt t="41653" x="1957388" y="3633788"/>
          <p14:tracePt t="41669" x="1966913" y="3676650"/>
          <p14:tracePt t="41686" x="1981200" y="3705225"/>
          <p14:tracePt t="41703" x="1981200" y="3729038"/>
          <p14:tracePt t="41719" x="1976438" y="3757613"/>
          <p14:tracePt t="41736" x="1971675" y="3771900"/>
          <p14:tracePt t="41753" x="1962150" y="3781425"/>
          <p14:tracePt t="41769" x="1943100" y="3790950"/>
          <p14:tracePt t="41786" x="1938338" y="3795713"/>
          <p14:tracePt t="41803" x="1928813" y="3800475"/>
          <p14:tracePt t="41819" x="1924050" y="3800475"/>
          <p14:tracePt t="41836" x="1919288" y="3805238"/>
          <p14:tracePt t="41853" x="1919288" y="3810000"/>
          <p14:tracePt t="43304" x="1924050" y="3862388"/>
          <p14:tracePt t="43311" x="1943100" y="3910013"/>
          <p14:tracePt t="43319" x="1957388" y="3957638"/>
          <p14:tracePt t="43337" x="1981200" y="4052888"/>
          <p14:tracePt t="43353" x="2005013" y="4148138"/>
          <p14:tracePt t="43369" x="2038350" y="4319588"/>
          <p14:tracePt t="43386" x="2043113" y="4391025"/>
          <p14:tracePt t="43419" x="2052638" y="4500563"/>
          <p14:tracePt t="43452" x="2052638" y="4538663"/>
          <p14:tracePt t="43469" x="2052638" y="4552950"/>
          <p14:tracePt t="43486" x="2052638" y="4572000"/>
          <p14:tracePt t="43502" x="2052638" y="4586288"/>
          <p14:tracePt t="43519" x="2052638" y="4595813"/>
          <p14:tracePt t="43536" x="2052638" y="4605338"/>
          <p14:tracePt t="43553" x="2052638" y="4624388"/>
          <p14:tracePt t="43569" x="2052638" y="4638675"/>
          <p14:tracePt t="43586" x="2052638" y="4652963"/>
          <p14:tracePt t="43604" x="2052638" y="4686300"/>
          <p14:tracePt t="43620" x="2047875" y="4710113"/>
          <p14:tracePt t="43637" x="2038350" y="4733925"/>
          <p14:tracePt t="43641" x="2033588" y="4743450"/>
          <p14:tracePt t="43653" x="2033588" y="4752975"/>
          <p14:tracePt t="43670" x="2033588" y="4762500"/>
          <p14:tracePt t="43687" x="2033588" y="4781550"/>
          <p14:tracePt t="43703" x="2033588" y="4786313"/>
          <p14:tracePt t="43719" x="2033588" y="4791075"/>
          <p14:tracePt t="43737" x="2033588" y="4795838"/>
          <p14:tracePt t="43758" x="2033588" y="4800600"/>
          <p14:tracePt t="43773" x="2033588" y="4805363"/>
          <p14:tracePt t="43786" x="2033588" y="4810125"/>
          <p14:tracePt t="43803" x="2033588" y="4819650"/>
          <p14:tracePt t="43819" x="2033588" y="4824413"/>
          <p14:tracePt t="43836" x="2033588" y="4829175"/>
          <p14:tracePt t="43853" x="2033588" y="4833938"/>
          <p14:tracePt t="43940" x="2038350" y="4829175"/>
          <p14:tracePt t="43950" x="2047875" y="4814888"/>
          <p14:tracePt t="43959" x="2081213" y="4767263"/>
          <p14:tracePt t="43970" x="2138363" y="4648200"/>
          <p14:tracePt t="43987" x="2233613" y="4486275"/>
          <p14:tracePt t="44003" x="2386013" y="4138613"/>
          <p14:tracePt t="44019" x="2495550" y="3924300"/>
          <p14:tracePt t="44036" x="2643188" y="3657600"/>
          <p14:tracePt t="44052" x="2719388" y="3543300"/>
          <p14:tracePt t="44069" x="2781300" y="3462338"/>
          <p14:tracePt t="44086" x="2843213" y="3405188"/>
          <p14:tracePt t="44102" x="2952750" y="3309938"/>
          <p14:tracePt t="44119" x="3009900" y="3267075"/>
          <p14:tracePt t="44136" x="3071813" y="3214688"/>
          <p14:tracePt t="44153" x="3128963" y="3148013"/>
          <p14:tracePt t="44169" x="3152775" y="3114675"/>
          <p14:tracePt t="44186" x="3176588" y="3090863"/>
          <p14:tracePt t="44202" x="3186113" y="3076575"/>
          <p14:tracePt t="44219" x="3205163" y="3062288"/>
          <p14:tracePt t="44236" x="3209925" y="3057525"/>
          <p14:tracePt t="44252" x="3219450" y="3048000"/>
          <p14:tracePt t="44269" x="3219450" y="3043238"/>
          <p14:tracePt t="44286" x="3219450" y="3038475"/>
          <p14:tracePt t="44498" x="3176588" y="3067050"/>
          <p14:tracePt t="44505" x="3114675" y="3119438"/>
          <p14:tracePt t="44519" x="3000375" y="3205163"/>
          <p14:tracePt t="44536" x="2933700" y="3262313"/>
          <p14:tracePt t="44552" x="2895600" y="3290888"/>
          <p14:tracePt t="44569" x="2876550" y="3305175"/>
          <p14:tracePt t="44586" x="2862263" y="3314700"/>
          <p14:tracePt t="44602" x="2857500" y="3314700"/>
          <p14:tracePt t="44619" x="2852738" y="3314700"/>
          <p14:tracePt t="44659" x="2847975" y="3319463"/>
          <p14:tracePt t="44669" x="2843213" y="3324225"/>
          <p14:tracePt t="44686" x="2838450" y="3328988"/>
          <p14:tracePt t="44703" x="2838450" y="3333750"/>
          <p14:tracePt t="44719" x="2819400" y="3352800"/>
          <p14:tracePt t="44736" x="2805113" y="3367088"/>
          <p14:tracePt t="44752" x="2771775" y="3400425"/>
          <p14:tracePt t="44769" x="2714625" y="3448050"/>
          <p14:tracePt t="44786" x="2662238" y="3476625"/>
          <p14:tracePt t="44802" x="2624138" y="3490913"/>
          <p14:tracePt t="44819" x="2590800" y="3495675"/>
          <p14:tracePt t="44836" x="2552700" y="3481388"/>
          <p14:tracePt t="44852" x="2538413" y="3452813"/>
          <p14:tracePt t="44869" x="2524125" y="3409950"/>
          <p14:tracePt t="44886" x="2528888" y="3343275"/>
          <p14:tracePt t="44902" x="2547938" y="3224213"/>
          <p14:tracePt t="44919" x="2571750" y="3186113"/>
          <p14:tracePt t="44936" x="2590800" y="3167063"/>
          <p14:tracePt t="44952" x="2624138" y="3162300"/>
          <p14:tracePt t="44969" x="2638425" y="3162300"/>
          <p14:tracePt t="44986" x="2657475" y="3171825"/>
          <p14:tracePt t="45002" x="2667000" y="3205163"/>
          <p14:tracePt t="45019" x="2681288" y="3248025"/>
          <p14:tracePt t="45036" x="2681288" y="3276600"/>
          <p14:tracePt t="45052" x="2681288" y="3300413"/>
          <p14:tracePt t="45069" x="2676525" y="3314700"/>
          <p14:tracePt t="45086" x="2671763" y="3328988"/>
          <p14:tracePt t="45102" x="2671763" y="3333750"/>
          <p14:tracePt t="45392" x="2700338" y="3433763"/>
          <p14:tracePt t="45400" x="2728913" y="3538538"/>
          <p14:tracePt t="45407" x="2752725" y="3609975"/>
          <p14:tracePt t="45436" x="2843213" y="3838575"/>
          <p14:tracePt t="45469" x="2952750" y="4148138"/>
          <p14:tracePt t="45486" x="2971800" y="4210050"/>
          <p14:tracePt t="45502" x="3000375" y="4286250"/>
          <p14:tracePt t="45519" x="3005138" y="4333875"/>
          <p14:tracePt t="45536" x="3014663" y="4367213"/>
          <p14:tracePt t="45552" x="3014663" y="4395788"/>
          <p14:tracePt t="45569" x="3014663" y="4429125"/>
          <p14:tracePt t="45586" x="3005138" y="4452938"/>
          <p14:tracePt t="45602" x="3000375" y="4486275"/>
          <p14:tracePt t="45619" x="2990850" y="4519613"/>
          <p14:tracePt t="45636" x="2976563" y="4562475"/>
          <p14:tracePt t="45652" x="2971800" y="4595813"/>
          <p14:tracePt t="45669" x="2952750" y="4629150"/>
          <p14:tracePt t="45686" x="2938463" y="4672013"/>
          <p14:tracePt t="45702" x="2928938" y="4686300"/>
          <p14:tracePt t="45719" x="2924175" y="4695825"/>
          <p14:tracePt t="45736" x="2919413" y="4700588"/>
          <p14:tracePt t="45752" x="2914650" y="4710113"/>
          <p14:tracePt t="45769" x="2909888" y="4719638"/>
          <p14:tracePt t="45786" x="2900363" y="4729163"/>
          <p14:tracePt t="45802" x="2886075" y="4743450"/>
          <p14:tracePt t="45819" x="2838450" y="4767263"/>
          <p14:tracePt t="45836" x="2809875" y="4781550"/>
          <p14:tracePt t="45852" x="2786063" y="4795838"/>
          <p14:tracePt t="45869" x="2757488" y="4814888"/>
          <p14:tracePt t="45886" x="2738438" y="4819650"/>
          <p14:tracePt t="45902" x="2714625" y="4824413"/>
          <p14:tracePt t="45919" x="2705100" y="4833938"/>
          <p14:tracePt t="45936" x="2686050" y="4838700"/>
          <p14:tracePt t="45952" x="2676525" y="4838700"/>
          <p14:tracePt t="45969" x="2667000" y="4838700"/>
          <p14:tracePt t="45986" x="2662238" y="4838700"/>
          <p14:tracePt t="46002" x="2652713" y="4838700"/>
          <p14:tracePt t="46582" x="2743200" y="4852988"/>
          <p14:tracePt t="46589" x="2886075" y="4910138"/>
          <p14:tracePt t="46596" x="3090863" y="4972050"/>
          <p14:tracePt t="46604" x="3290888" y="5024438"/>
          <p14:tracePt t="46619" x="3667125" y="5095875"/>
          <p14:tracePt t="46636" x="4048125" y="5133975"/>
          <p14:tracePt t="46652" x="4319588" y="5133975"/>
          <p14:tracePt t="46686" x="5114925" y="5129213"/>
          <p14:tracePt t="46719" x="5448300" y="5138738"/>
          <p14:tracePt t="46736" x="5529263" y="5138738"/>
          <p14:tracePt t="46752" x="5553075" y="5138738"/>
          <p14:tracePt t="46769" x="5557838" y="5138738"/>
          <p14:tracePt t="46962" x="5648325" y="5110163"/>
          <p14:tracePt t="46970" x="5748338" y="5062538"/>
          <p14:tracePt t="46977" x="5853113" y="5014913"/>
          <p14:tracePt t="46986" x="5934075" y="4967288"/>
          <p14:tracePt t="47002" x="6110288" y="4895850"/>
          <p14:tracePt t="47019" x="6281738" y="4824413"/>
          <p14:tracePt t="47036" x="6448425" y="4772025"/>
          <p14:tracePt t="47052" x="6510338" y="4752975"/>
          <p14:tracePt t="47069" x="6557963" y="4738688"/>
          <p14:tracePt t="47086" x="6586538" y="4729163"/>
          <p14:tracePt t="47102" x="6605588" y="4714875"/>
          <p14:tracePt t="47119" x="6610350" y="4714875"/>
          <p14:tracePt t="47136" x="6615113" y="4714875"/>
          <p14:tracePt t="47153" x="6615113" y="4705350"/>
          <p14:tracePt t="47169" x="6615113" y="4695825"/>
          <p14:tracePt t="47186" x="6591300" y="4672013"/>
          <p14:tracePt t="47203" x="6500813" y="4619625"/>
          <p14:tracePt t="47219" x="6276975" y="4500563"/>
          <p14:tracePt t="47236" x="6148388" y="4448175"/>
          <p14:tracePt t="47252" x="6000750" y="4424363"/>
          <p14:tracePt t="47269" x="5853113" y="4419600"/>
          <p14:tracePt t="47286" x="5700713" y="4448175"/>
          <p14:tracePt t="47302" x="5638800" y="4481513"/>
          <p14:tracePt t="47319" x="5591175" y="4500563"/>
          <p14:tracePt t="47336" x="5562600" y="4524375"/>
          <p14:tracePt t="47352" x="5524500" y="4572000"/>
          <p14:tracePt t="47369" x="5486400" y="4672013"/>
          <p14:tracePt t="47386" x="5457825" y="4810125"/>
          <p14:tracePt t="47402" x="5453063" y="4938713"/>
          <p14:tracePt t="47419" x="5453063" y="4986338"/>
          <p14:tracePt t="47435" x="5453063" y="5014913"/>
          <p14:tracePt t="47452" x="5462588" y="5038725"/>
          <p14:tracePt t="47469" x="5486400" y="5053013"/>
          <p14:tracePt t="47485" x="5505450" y="5067300"/>
          <p14:tracePt t="47502" x="5543550" y="5076825"/>
          <p14:tracePt t="47519" x="5619750" y="5076825"/>
          <p14:tracePt t="47535" x="5691188" y="5062538"/>
          <p14:tracePt t="47552" x="5762625" y="5048250"/>
          <p14:tracePt t="47569" x="5815013" y="5029200"/>
          <p14:tracePt t="47586" x="5895975" y="5000625"/>
          <p14:tracePt t="47602" x="5957888" y="4976813"/>
          <p14:tracePt t="47619" x="6005513" y="4957763"/>
          <p14:tracePt t="47636" x="6038850" y="4948238"/>
          <p14:tracePt t="47637" x="6057900" y="4933950"/>
          <p14:tracePt t="47653" x="6081713" y="4924425"/>
          <p14:tracePt t="47669" x="6096000" y="4919663"/>
          <p14:tracePt t="47686" x="6105525" y="4914900"/>
          <p14:tracePt t="47703" x="6115050" y="4905375"/>
          <p14:tracePt t="47719" x="6119813" y="4905375"/>
          <p14:tracePt t="47762" x="6115050" y="4905375"/>
          <p14:tracePt t="47769" x="6100763" y="4900613"/>
          <p14:tracePt t="47785" x="6010275" y="4891088"/>
          <p14:tracePt t="47802" x="5786438" y="4891088"/>
          <p14:tracePt t="47819" x="5495925" y="4905375"/>
          <p14:tracePt t="47836" x="5105400" y="4957763"/>
          <p14:tracePt t="47852" x="4881563" y="4986338"/>
          <p14:tracePt t="47869" x="4714875" y="5000625"/>
          <p14:tracePt t="47886" x="4581525" y="5019675"/>
          <p14:tracePt t="47902" x="4462463" y="5014913"/>
          <p14:tracePt t="47919" x="4429125" y="5010150"/>
          <p14:tracePt t="47936" x="4391025" y="5000625"/>
          <p14:tracePt t="47952" x="4367213" y="4986338"/>
          <p14:tracePt t="47969" x="4319588" y="4962525"/>
          <p14:tracePt t="47986" x="4267200" y="4943475"/>
          <p14:tracePt t="48002" x="4205288" y="4919663"/>
          <p14:tracePt t="48019" x="4090988" y="4891088"/>
          <p14:tracePt t="48036" x="4024313" y="4886325"/>
          <p14:tracePt t="48052" x="3962400" y="4886325"/>
          <p14:tracePt t="48069" x="3871913" y="4886325"/>
          <p14:tracePt t="48085" x="3810000" y="4886325"/>
          <p14:tracePt t="48102" x="3762375" y="4886325"/>
          <p14:tracePt t="48119" x="3714750" y="4886325"/>
          <p14:tracePt t="48136" x="3657600" y="4876800"/>
          <p14:tracePt t="48152" x="3629025" y="4876800"/>
          <p14:tracePt t="48169" x="3600450" y="4876800"/>
          <p14:tracePt t="48186" x="3571875" y="4881563"/>
          <p14:tracePt t="48202" x="3524250" y="4886325"/>
          <p14:tracePt t="48219" x="3490913" y="4886325"/>
          <p14:tracePt t="48236" x="3452813" y="4891088"/>
          <p14:tracePt t="48252" x="3424238" y="4891088"/>
          <p14:tracePt t="48269" x="3381375" y="4891088"/>
          <p14:tracePt t="48285" x="3357563" y="4891088"/>
          <p14:tracePt t="48302" x="3343275" y="4891088"/>
          <p14:tracePt t="48319" x="3324225" y="4891088"/>
          <p14:tracePt t="48336" x="3319463" y="4891088"/>
          <p14:tracePt t="48352" x="3314700" y="4891088"/>
          <p14:tracePt t="48369" x="3305175" y="4891088"/>
          <p14:tracePt t="48386" x="3300413" y="4891088"/>
          <p14:tracePt t="48429" x="3305175" y="4891088"/>
          <p14:tracePt t="48436" x="3314700" y="4891088"/>
          <p14:tracePt t="48452" x="3352800" y="4881563"/>
          <p14:tracePt t="48469" x="3400425" y="4872038"/>
          <p14:tracePt t="48485" x="3462338" y="4867275"/>
          <p14:tracePt t="48502" x="3567113" y="4852988"/>
          <p14:tracePt t="48519" x="3648075" y="4852988"/>
          <p14:tracePt t="48535" x="3729038" y="4843463"/>
          <p14:tracePt t="48552" x="3786188" y="4843463"/>
          <p14:tracePt t="48569" x="3843338" y="4843463"/>
          <p14:tracePt t="48586" x="3862388" y="4843463"/>
          <p14:tracePt t="48603" x="3876675" y="4843463"/>
          <p14:tracePt t="48621" x="3886200" y="4843463"/>
          <p14:tracePt t="48636" x="3890963" y="4843463"/>
          <p14:tracePt t="48653" x="3895725" y="4843463"/>
          <p14:tracePt t="48716" x="3900488" y="4843463"/>
          <p14:tracePt t="48723" x="3905250" y="4843463"/>
          <p14:tracePt t="49559" x="3943350" y="4862513"/>
          <p14:tracePt t="49566" x="4005263" y="4886325"/>
          <p14:tracePt t="49573" x="4062413" y="4900613"/>
          <p14:tracePt t="49586" x="4110038" y="4929188"/>
          <p14:tracePt t="49603" x="4281488" y="4995863"/>
          <p14:tracePt t="49619" x="4376738" y="5043488"/>
          <p14:tracePt t="49652" x="4576763" y="5148263"/>
          <p14:tracePt t="49654" x="4614863" y="5172075"/>
          <p14:tracePt t="49685" x="4738688" y="5200650"/>
          <p14:tracePt t="49702" x="4776788" y="5200650"/>
          <p14:tracePt t="49719" x="4805363" y="5200650"/>
          <p14:tracePt t="49735" x="4833938" y="5200650"/>
          <p14:tracePt t="49752" x="4857750" y="5195888"/>
          <p14:tracePt t="49769" x="4881563" y="5186363"/>
          <p14:tracePt t="49786" x="4910138" y="5162550"/>
          <p14:tracePt t="49802" x="4929188" y="5138738"/>
          <p14:tracePt t="49819" x="4953000" y="5114925"/>
          <p14:tracePt t="49835" x="4976813" y="5091113"/>
          <p14:tracePt t="49852" x="5029200" y="5057775"/>
          <p14:tracePt t="49869" x="5057775" y="5029200"/>
          <p14:tracePt t="49885" x="5086350" y="5014913"/>
          <p14:tracePt t="49902" x="5110163" y="4995863"/>
          <p14:tracePt t="49919" x="5133975" y="4976813"/>
          <p14:tracePt t="49935" x="5143500" y="4967288"/>
          <p14:tracePt t="49952" x="5148263" y="4962525"/>
          <p14:tracePt t="49969" x="5153025" y="4957763"/>
          <p14:tracePt t="50002" x="5148263" y="4948238"/>
          <p14:tracePt t="50019" x="5133975" y="4948238"/>
          <p14:tracePt t="50035" x="5072063" y="4924425"/>
          <p14:tracePt t="50052" x="5010150" y="4910138"/>
          <p14:tracePt t="50069" x="4957763" y="4905375"/>
          <p14:tracePt t="50085" x="4914900" y="4905375"/>
          <p14:tracePt t="50102" x="4848225" y="4905375"/>
          <p14:tracePt t="50119" x="4795838" y="4905375"/>
          <p14:tracePt t="50135" x="4748213" y="4914900"/>
          <p14:tracePt t="50152" x="4676775" y="4924425"/>
          <p14:tracePt t="50169" x="4633913" y="4929188"/>
          <p14:tracePt t="50185" x="4595813" y="4943475"/>
          <p14:tracePt t="50202" x="4567238" y="4948238"/>
          <p14:tracePt t="50219" x="4519613" y="4981575"/>
          <p14:tracePt t="50235" x="4491038" y="5005388"/>
          <p14:tracePt t="50252" x="4448175" y="5062538"/>
          <p14:tracePt t="50269" x="4410075" y="5114925"/>
          <p14:tracePt t="50285" x="4367213" y="5210175"/>
          <p14:tracePt t="50302" x="4343400" y="5248275"/>
          <p14:tracePt t="50319" x="4329113" y="5281613"/>
          <p14:tracePt t="50336" x="4305300" y="5334000"/>
          <p14:tracePt t="50352" x="4286250" y="5405438"/>
          <p14:tracePt t="50369" x="4276725" y="5486400"/>
          <p14:tracePt t="50385" x="4262438" y="5567363"/>
          <p14:tracePt t="50402" x="4262438" y="5653088"/>
          <p14:tracePt t="50419" x="4267200" y="5695950"/>
          <p14:tracePt t="50435" x="4267200" y="5753100"/>
          <p14:tracePt t="50452" x="4271963" y="5857875"/>
          <p14:tracePt t="50469" x="4291013" y="5995988"/>
          <p14:tracePt t="50485" x="4310063" y="6057900"/>
          <p14:tracePt t="50502" x="4329113" y="6105525"/>
          <p14:tracePt t="50519" x="4348163" y="6138863"/>
          <p14:tracePt t="50535" x="4386263" y="6196013"/>
          <p14:tracePt t="50552" x="4410075" y="6234113"/>
          <p14:tracePt t="50569" x="4433888" y="6267450"/>
          <p14:tracePt t="50585" x="4500563" y="6310313"/>
          <p14:tracePt t="50602" x="4543425" y="6329363"/>
          <p14:tracePt t="50619" x="4619625" y="6353175"/>
          <p14:tracePt t="50635" x="4700588" y="6367463"/>
          <p14:tracePt t="50637" x="4738688" y="6362700"/>
          <p14:tracePt t="50652" x="4819650" y="6348413"/>
          <p14:tracePt t="50669" x="4895850" y="6319838"/>
          <p14:tracePt t="50686" x="4972050" y="6281738"/>
          <p14:tracePt t="50702" x="5038725" y="6234113"/>
          <p14:tracePt t="50719" x="5119688" y="6162675"/>
          <p14:tracePt t="50735" x="5191125" y="6081713"/>
          <p14:tracePt t="50752" x="5257800" y="5972175"/>
          <p14:tracePt t="50769" x="5314950" y="5848350"/>
          <p14:tracePt t="50785" x="5343525" y="5772150"/>
          <p14:tracePt t="50802" x="5357813" y="5691188"/>
          <p14:tracePt t="50819" x="5376863" y="5586413"/>
          <p14:tracePt t="50835" x="5381625" y="5467350"/>
          <p14:tracePt t="50852" x="5381625" y="5410200"/>
          <p14:tracePt t="50869" x="5362575" y="5367338"/>
          <p14:tracePt t="50885" x="5338763" y="5329238"/>
          <p14:tracePt t="50902" x="5291138" y="5272088"/>
          <p14:tracePt t="50919" x="5253038" y="5224463"/>
          <p14:tracePt t="50935" x="5219700" y="5176838"/>
          <p14:tracePt t="50952" x="5172075" y="5110163"/>
          <p14:tracePt t="50969" x="5148263" y="5081588"/>
          <p14:tracePt t="50985" x="5124450" y="5057775"/>
          <p14:tracePt t="51002" x="5100638" y="5033963"/>
          <p14:tracePt t="51019" x="5067300" y="5014913"/>
          <p14:tracePt t="51035" x="5038725" y="4995863"/>
          <p14:tracePt t="51052" x="4991100" y="4976813"/>
          <p14:tracePt t="51068" x="4943475" y="4972050"/>
          <p14:tracePt t="51085" x="4857750" y="4957763"/>
          <p14:tracePt t="51102" x="4805363" y="4953000"/>
          <p14:tracePt t="51119" x="4762500" y="4953000"/>
          <p14:tracePt t="51135" x="4700588" y="4953000"/>
          <p14:tracePt t="51152" x="4667250" y="4953000"/>
          <p14:tracePt t="51169" x="4624388" y="4957763"/>
          <p14:tracePt t="51186" x="4576763" y="4972050"/>
          <p14:tracePt t="51202" x="4529138" y="4991100"/>
          <p14:tracePt t="51219" x="4500563" y="4995863"/>
          <p14:tracePt t="51235" x="4491038" y="5005388"/>
          <p14:tracePt t="51252" x="4481513" y="5010150"/>
          <p14:tracePt t="51269" x="4467225" y="5019675"/>
          <p14:tracePt t="51285" x="4452938" y="5043488"/>
          <p14:tracePt t="51302" x="4438650" y="5086350"/>
          <p14:tracePt t="51319" x="4424363" y="5148263"/>
          <p14:tracePt t="51335" x="4414838" y="5176838"/>
          <p14:tracePt t="51352" x="4410075" y="5214938"/>
          <p14:tracePt t="51369" x="4400550" y="5233988"/>
          <p14:tracePt t="51385" x="4400550" y="5281613"/>
          <p14:tracePt t="51402" x="4400550" y="5319713"/>
          <p14:tracePt t="51419" x="4410075" y="5367338"/>
          <p14:tracePt t="51435" x="4424363" y="5429250"/>
          <p14:tracePt t="51452" x="4443413" y="5500688"/>
          <p14:tracePt t="51469" x="4452938" y="5529263"/>
          <p14:tracePt t="51485" x="4462463" y="5557838"/>
          <p14:tracePt t="51502" x="4471988" y="5605463"/>
          <p14:tracePt t="51519" x="4486275" y="5634038"/>
          <p14:tracePt t="51535" x="4491038" y="5662613"/>
          <p14:tracePt t="51552" x="4495800" y="5700713"/>
          <p14:tracePt t="51569" x="4510088" y="5734050"/>
          <p14:tracePt t="51585" x="4519613" y="5762625"/>
          <p14:tracePt t="51602" x="4519613" y="5776913"/>
          <p14:tracePt t="51619" x="4519613" y="5786438"/>
          <p14:tracePt t="51635" x="4519613" y="5795963"/>
          <p14:tracePt t="51652" x="4519613" y="5800725"/>
          <p14:tracePt t="51669" x="4519613" y="5805488"/>
          <p14:tracePt t="51685" x="4519613" y="5819775"/>
          <p14:tracePt t="51702" x="4519613" y="5843588"/>
          <p14:tracePt t="51718" x="4519613" y="5862638"/>
          <p14:tracePt t="51735" x="4519613" y="5886450"/>
          <p14:tracePt t="51752" x="4519613" y="5915025"/>
          <p14:tracePt t="51769" x="4519613" y="5938838"/>
          <p14:tracePt t="51785" x="4533900" y="5981700"/>
          <p14:tracePt t="51802" x="4548188" y="6043613"/>
          <p14:tracePt t="51818" x="4572000" y="6119813"/>
          <p14:tracePt t="51835" x="4586288" y="6143625"/>
          <p14:tracePt t="51852" x="4600575" y="6167438"/>
          <p14:tracePt t="51869" x="4614863" y="6186488"/>
          <p14:tracePt t="51885" x="4624388" y="6191250"/>
          <p14:tracePt t="51902" x="4629150" y="6196013"/>
          <p14:tracePt t="51918" x="4648200" y="6205538"/>
          <p14:tracePt t="51935" x="4672013" y="6224588"/>
          <p14:tracePt t="51952" x="4695825" y="6238875"/>
          <p14:tracePt t="51969" x="4719638" y="6253163"/>
          <p14:tracePt t="51985" x="4748213" y="6257925"/>
          <p14:tracePt t="52002" x="4800600" y="6272213"/>
          <p14:tracePt t="52018" x="4838700" y="6276975"/>
          <p14:tracePt t="52035" x="4891088" y="6276975"/>
          <p14:tracePt t="52052" x="4962525" y="6248400"/>
          <p14:tracePt t="52068" x="5019675" y="6196013"/>
          <p14:tracePt t="52085" x="5091113" y="6115050"/>
          <p14:tracePt t="52102" x="5167313" y="6034088"/>
          <p14:tracePt t="52119" x="5267325" y="5881688"/>
          <p14:tracePt t="52135" x="5314950" y="5776913"/>
          <p14:tracePt t="52152" x="5357813" y="5676900"/>
          <p14:tracePt t="52168" x="5372100" y="5605463"/>
          <p14:tracePt t="52185" x="5386388" y="5529263"/>
          <p14:tracePt t="52202" x="5381625" y="5486400"/>
          <p14:tracePt t="52218" x="5372100" y="5443538"/>
          <p14:tracePt t="52235" x="5329238" y="5357813"/>
          <p14:tracePt t="52252" x="5281613" y="5281613"/>
          <p14:tracePt t="52268" x="5243513" y="5214938"/>
          <p14:tracePt t="52285" x="5205413" y="5167313"/>
          <p14:tracePt t="52302" x="5167313" y="5119688"/>
          <p14:tracePt t="52318" x="5143500" y="5095875"/>
          <p14:tracePt t="52335" x="5119688" y="5072063"/>
          <p14:tracePt t="52352" x="5095875" y="5057775"/>
          <p14:tracePt t="52368" x="5053013" y="5033963"/>
          <p14:tracePt t="52385" x="5019675" y="5014913"/>
          <p14:tracePt t="52402" x="4962525" y="4995863"/>
          <p14:tracePt t="52419" x="4876800" y="4981575"/>
          <p14:tracePt t="52435" x="4824413" y="4972050"/>
          <p14:tracePt t="52452" x="4776788" y="4972050"/>
          <p14:tracePt t="52469" x="4738688" y="4976813"/>
          <p14:tracePt t="52485" x="4691063" y="4995863"/>
          <p14:tracePt t="52502" x="4657725" y="5014913"/>
          <p14:tracePt t="52518" x="4633913" y="5029200"/>
          <p14:tracePt t="52535" x="4600575" y="5062538"/>
          <p14:tracePt t="52552" x="4548188" y="5138738"/>
          <p14:tracePt t="52568" x="4519613" y="5191125"/>
          <p14:tracePt t="52585" x="4495800" y="5238750"/>
          <p14:tracePt t="52602" x="4471988" y="5286375"/>
          <p14:tracePt t="52618" x="4457700" y="5314950"/>
          <p14:tracePt t="52635" x="4443413" y="5343525"/>
          <p14:tracePt t="52652" x="4433888" y="5395913"/>
          <p14:tracePt t="52669" x="4433888" y="5510213"/>
          <p14:tracePt t="52685" x="4433888" y="5591175"/>
          <p14:tracePt t="52702" x="4433888" y="5657850"/>
          <p14:tracePt t="52718" x="4452938" y="5705475"/>
          <p14:tracePt t="52735" x="4481513" y="5772150"/>
          <p14:tracePt t="52752" x="4510088" y="5838825"/>
          <p14:tracePt t="52768" x="4529138" y="5891213"/>
          <p14:tracePt t="52785" x="4552950" y="5962650"/>
          <p14:tracePt t="52802" x="4572000" y="6005513"/>
          <p14:tracePt t="52818" x="4586288" y="6038850"/>
          <p14:tracePt t="52835" x="4600575" y="6062663"/>
          <p14:tracePt t="52852" x="4633913" y="6096000"/>
          <p14:tracePt t="52868" x="4648200" y="6105525"/>
          <p14:tracePt t="52885" x="4686300" y="6129338"/>
          <p14:tracePt t="52902" x="4719638" y="6148388"/>
          <p14:tracePt t="52918" x="4810125" y="6176963"/>
          <p14:tracePt t="52935" x="4876800" y="6196013"/>
          <p14:tracePt t="52952" x="4933950" y="6205538"/>
          <p14:tracePt t="52969" x="5010150" y="6210300"/>
          <p14:tracePt t="52985" x="5057775" y="6210300"/>
          <p14:tracePt t="53002" x="5110163" y="6200775"/>
          <p14:tracePt t="53018" x="5176838" y="6181725"/>
          <p14:tracePt t="53035" x="5267325" y="6129338"/>
          <p14:tracePt t="53052" x="5329238" y="6086475"/>
          <p14:tracePt t="53068" x="5376863" y="6029325"/>
          <p14:tracePt t="53085" x="5434013" y="5957888"/>
          <p14:tracePt t="53102" x="5491163" y="5862638"/>
          <p14:tracePt t="53118" x="5529263" y="5786438"/>
          <p14:tracePt t="53135" x="5557838" y="5719763"/>
          <p14:tracePt t="53152" x="5595938" y="5600700"/>
          <p14:tracePt t="53168" x="5610225" y="5514975"/>
          <p14:tracePt t="53185" x="5610225" y="5448300"/>
          <p14:tracePt t="53202" x="5610225" y="5386388"/>
          <p14:tracePt t="53219" x="5586413" y="5267325"/>
          <p14:tracePt t="53235" x="5572125" y="5176838"/>
          <p14:tracePt t="53252" x="5557838" y="5124450"/>
          <p14:tracePt t="53268" x="5548313" y="5086350"/>
          <p14:tracePt t="53285" x="5514975" y="5038725"/>
          <p14:tracePt t="53302" x="5476875" y="5000625"/>
          <p14:tracePt t="53318" x="5405438" y="4953000"/>
          <p14:tracePt t="53335" x="5281613" y="4900613"/>
          <p14:tracePt t="53352" x="5195888" y="4867275"/>
          <p14:tracePt t="53368" x="5100638" y="4829175"/>
          <p14:tracePt t="53385" x="4981575" y="4767263"/>
          <p14:tracePt t="53402" x="4810125" y="4672013"/>
          <p14:tracePt t="53418" x="4743450" y="4629150"/>
          <p14:tracePt t="53435" x="4710113" y="4605338"/>
          <p14:tracePt t="53452" x="4705350" y="4605338"/>
          <p14:tracePt t="53637" x="4586288" y="4533900"/>
          <p14:tracePt t="53644" x="4452938" y="4457700"/>
          <p14:tracePt t="53652" x="4276725" y="4357688"/>
          <p14:tracePt t="53668" x="3957638" y="4133850"/>
          <p14:tracePt t="53685" x="3738563" y="3971925"/>
          <p14:tracePt t="53702" x="3514725" y="3805238"/>
          <p14:tracePt t="53718" x="3409950" y="3724275"/>
          <p14:tracePt t="53735" x="3362325" y="3671888"/>
          <p14:tracePt t="53752" x="3324225" y="3643313"/>
          <p14:tracePt t="53768" x="3295650" y="3619500"/>
          <p14:tracePt t="53785" x="3276600" y="3600450"/>
          <p14:tracePt t="53802" x="3267075" y="3586163"/>
          <p14:tracePt t="53818" x="3252788" y="3576638"/>
          <p14:tracePt t="53835" x="3233738" y="3562350"/>
          <p14:tracePt t="53852" x="3224213" y="3557588"/>
          <p14:tracePt t="53868" x="3219450" y="3548063"/>
          <p14:tracePt t="53885" x="3209925" y="3543300"/>
          <p14:tracePt t="53902" x="3190875" y="3533775"/>
          <p14:tracePt t="53919" x="3162300" y="3529013"/>
          <p14:tracePt t="53936" x="3114675" y="3514725"/>
          <p14:tracePt t="53952" x="3038475" y="3500438"/>
          <p14:tracePt t="53969" x="2990850" y="3495675"/>
          <p14:tracePt t="53985" x="2928938" y="3495675"/>
          <p14:tracePt t="54002" x="2881313" y="3495675"/>
          <p14:tracePt t="54018" x="2814638" y="3495675"/>
          <p14:tracePt t="54035" x="2786063" y="3495675"/>
          <p14:tracePt t="54052" x="2776538" y="3490913"/>
          <p14:tracePt t="54085" x="2843213" y="3519488"/>
          <p14:tracePt t="54102" x="3148013" y="3705225"/>
          <p14:tracePt t="54119" x="3500438" y="3905250"/>
          <p14:tracePt t="54135" x="4048125" y="4267200"/>
          <p14:tracePt t="54152" x="4276725" y="4424363"/>
          <p14:tracePt t="54169" x="4452938" y="4533900"/>
          <p14:tracePt t="54185" x="4595813" y="4633913"/>
          <p14:tracePt t="54202" x="4757738" y="4843463"/>
          <p14:tracePt t="54218" x="4838700" y="4962525"/>
          <p14:tracePt t="54235" x="4872038" y="5019675"/>
          <p14:tracePt t="54252" x="4895850" y="5043488"/>
          <p14:tracePt t="54268" x="4905375" y="5062538"/>
          <p14:tracePt t="54285" x="4910138" y="5072063"/>
          <p14:tracePt t="54302" x="4914900" y="5086350"/>
          <p14:tracePt t="54319" x="4938713" y="5105400"/>
          <p14:tracePt t="54335" x="4948238" y="5110163"/>
          <p14:tracePt t="54352" x="4957763" y="5119688"/>
          <p14:tracePt t="54368" x="4972050" y="5124450"/>
          <p14:tracePt t="54385" x="4986338" y="5124450"/>
          <p14:tracePt t="54402" x="4995863" y="5124450"/>
          <p14:tracePt t="54418" x="5000625" y="5124450"/>
          <p14:tracePt t="54435" x="5005388" y="5124450"/>
          <p14:tracePt t="54452" x="5010150" y="5124450"/>
          <p14:tracePt t="54473" x="5005388" y="5114925"/>
          <p14:tracePt t="54485" x="4991100" y="5100638"/>
          <p14:tracePt t="54502" x="4900613" y="5053013"/>
          <p14:tracePt t="54518" x="4810125" y="5005388"/>
          <p14:tracePt t="54535" x="4705350" y="4953000"/>
          <p14:tracePt t="54552" x="4619625" y="4948238"/>
          <p14:tracePt t="54568" x="4529138" y="4986338"/>
          <p14:tracePt t="54585" x="4476750" y="5033963"/>
          <p14:tracePt t="54602" x="4414838" y="5195888"/>
          <p14:tracePt t="54619" x="4381500" y="5376863"/>
          <p14:tracePt t="54635" x="4362450" y="5634038"/>
          <p14:tracePt t="54652" x="4376738" y="5843588"/>
          <p14:tracePt t="54668" x="4395788" y="5991225"/>
          <p14:tracePt t="54685" x="4429125" y="6176963"/>
          <p14:tracePt t="54702" x="4443413" y="6291263"/>
          <p14:tracePt t="54718" x="4457700" y="6362700"/>
          <p14:tracePt t="54735" x="4471988" y="6405563"/>
          <p14:tracePt t="54752" x="4495800" y="6448425"/>
          <p14:tracePt t="54768" x="4519613" y="6472238"/>
          <p14:tracePt t="54785" x="4552950" y="6491288"/>
          <p14:tracePt t="54802" x="4600575" y="6505575"/>
          <p14:tracePt t="54818" x="4676775" y="6510338"/>
          <p14:tracePt t="54835" x="4738688" y="6477000"/>
          <p14:tracePt t="54852" x="4819650" y="6415088"/>
          <p14:tracePt t="54868" x="4953000" y="6291263"/>
          <p14:tracePt t="54885" x="5038725" y="6176963"/>
          <p14:tracePt t="54902" x="5119688" y="6043613"/>
          <p14:tracePt t="54918" x="5200650" y="5881688"/>
          <p14:tracePt t="54935" x="5248275" y="5686425"/>
          <p14:tracePt t="54952" x="5248275" y="5562600"/>
          <p14:tracePt t="54968" x="5219700" y="5400675"/>
          <p14:tracePt t="54985" x="5129213" y="5257800"/>
          <p14:tracePt t="55002" x="4962525" y="5095875"/>
          <p14:tracePt t="55018" x="4852988" y="5005388"/>
          <p14:tracePt t="55035" x="4772025" y="4953000"/>
          <p14:tracePt t="55052" x="4710113" y="4929188"/>
          <p14:tracePt t="55068" x="4686300" y="4924425"/>
          <p14:tracePt t="55085" x="4681538" y="4924425"/>
          <p14:tracePt t="55102" x="4676775" y="4924425"/>
          <p14:tracePt t="55118" x="4667250" y="4924425"/>
          <p14:tracePt t="55135" x="4662488" y="4924425"/>
          <p14:tracePt t="55152" x="4648200" y="4924425"/>
          <p14:tracePt t="55168" x="4595813" y="4933950"/>
          <p14:tracePt t="55185" x="4324350" y="4995863"/>
          <p14:tracePt t="55202" x="3924300" y="5081588"/>
          <p14:tracePt t="55219" x="3529013" y="5153025"/>
          <p14:tracePt t="55236" x="3028950" y="5224463"/>
          <p14:tracePt t="55252" x="2843213" y="5224463"/>
          <p14:tracePt t="55269" x="2695575" y="5224463"/>
          <p14:tracePt t="55285" x="2605088" y="5214938"/>
          <p14:tracePt t="55302" x="2524125" y="5200650"/>
          <p14:tracePt t="55318" x="2505075" y="5195888"/>
          <p14:tracePt t="55335" x="2486025" y="5191125"/>
          <p14:tracePt t="55352" x="2471738" y="5181600"/>
          <p14:tracePt t="55368" x="2462213" y="5181600"/>
          <p14:tracePt t="55385" x="2452688" y="5181600"/>
          <p14:tracePt t="55402" x="2443163" y="5181600"/>
          <p14:tracePt t="55418" x="2424113" y="5181600"/>
          <p14:tracePt t="55435" x="2405063" y="5181600"/>
          <p14:tracePt t="55452" x="2366963" y="5181600"/>
          <p14:tracePt t="55468" x="2338388" y="5186363"/>
          <p14:tracePt t="55485" x="2305050" y="5200650"/>
          <p14:tracePt t="55502" x="2290763" y="5200650"/>
          <p14:tracePt t="55518" x="2281238" y="5205413"/>
          <p14:tracePt t="55535" x="2266950" y="5210175"/>
          <p14:tracePt t="55552" x="2238375" y="5238750"/>
          <p14:tracePt t="55568" x="2200275" y="5276850"/>
          <p14:tracePt t="55585" x="2138363" y="5334000"/>
          <p14:tracePt t="55602" x="2076450" y="5395913"/>
          <p14:tracePt t="55618" x="2047875" y="5429250"/>
          <p14:tracePt t="55635" x="2009775" y="5448300"/>
          <p14:tracePt t="55652" x="1971675" y="5462588"/>
          <p14:tracePt t="55668" x="1909763" y="5472113"/>
          <p14:tracePt t="55685" x="1862138" y="5462588"/>
          <p14:tracePt t="55702" x="1814513" y="5434013"/>
          <p14:tracePt t="55718" x="1781175" y="5405438"/>
          <p14:tracePt t="55735" x="1728788" y="5329238"/>
          <p14:tracePt t="55752" x="1709738" y="5281613"/>
          <p14:tracePt t="55768" x="1700213" y="5253038"/>
          <p14:tracePt t="55785" x="1700213" y="5210175"/>
          <p14:tracePt t="55802" x="1724025" y="5176838"/>
          <p14:tracePt t="55818" x="1762125" y="5143500"/>
          <p14:tracePt t="55835" x="1824038" y="5124450"/>
          <p14:tracePt t="55852" x="1919288" y="5119688"/>
          <p14:tracePt t="55868" x="1981200" y="5119688"/>
          <p14:tracePt t="55885" x="2024063" y="5124450"/>
          <p14:tracePt t="55902" x="2057400" y="5129213"/>
          <p14:tracePt t="55918" x="2100263" y="5143500"/>
          <p14:tracePt t="55935" x="2114550" y="5153025"/>
          <p14:tracePt t="55952" x="2128838" y="5167313"/>
          <p14:tracePt t="55969" x="2157413" y="5233988"/>
          <p14:tracePt t="55985" x="2162175" y="5314950"/>
          <p14:tracePt t="56002" x="2162175" y="5376863"/>
          <p14:tracePt t="56018" x="2157413" y="5410200"/>
          <p14:tracePt t="56035" x="2133600" y="5453063"/>
          <p14:tracePt t="56052" x="2114550" y="5472113"/>
          <p14:tracePt t="56068" x="2105025" y="5486400"/>
          <p14:tracePt t="56085" x="2090738" y="5500688"/>
          <p14:tracePt t="56101" x="2057400" y="5514975"/>
          <p14:tracePt t="56118" x="2033588" y="5519738"/>
          <p14:tracePt t="56135" x="2009775" y="5519738"/>
          <p14:tracePt t="56152" x="1990725" y="5519738"/>
          <p14:tracePt t="56168" x="1957388" y="5495925"/>
          <p14:tracePt t="56185" x="1914525" y="5391150"/>
          <p14:tracePt t="56202" x="1900238" y="5276850"/>
          <p14:tracePt t="56219" x="1914525" y="5105400"/>
          <p14:tracePt t="56235" x="1957388" y="4914900"/>
          <p14:tracePt t="56252" x="1981200" y="4819650"/>
          <p14:tracePt t="56268" x="2009775" y="4752975"/>
          <p14:tracePt t="56285" x="2057400" y="4729163"/>
          <p14:tracePt t="56301" x="2128838" y="4729163"/>
          <p14:tracePt t="56318" x="2205038" y="4786313"/>
          <p14:tracePt t="56335" x="2319338" y="4891088"/>
          <p14:tracePt t="56352" x="2371725" y="4967288"/>
          <p14:tracePt t="56368" x="2419350" y="5057775"/>
          <p14:tracePt t="56385" x="2447925" y="5172075"/>
          <p14:tracePt t="56402" x="2452688" y="5291138"/>
          <p14:tracePt t="56418" x="2438400" y="5343525"/>
          <p14:tracePt t="56435" x="2414588" y="5367338"/>
          <p14:tracePt t="56451" x="2376488" y="5391150"/>
          <p14:tracePt t="56468" x="2276475" y="5429250"/>
          <p14:tracePt t="56485" x="2224088" y="5434013"/>
          <p14:tracePt t="56502" x="2181225" y="5434013"/>
          <p14:tracePt t="56518" x="2152650" y="5414963"/>
          <p14:tracePt t="56535" x="2090738" y="5281613"/>
          <p14:tracePt t="56552" x="2090738" y="5176838"/>
          <p14:tracePt t="56568" x="2105025" y="5019675"/>
          <p14:tracePt t="56585" x="2162175" y="4833938"/>
          <p14:tracePt t="56602" x="2195513" y="4786313"/>
          <p14:tracePt t="56618" x="2252663" y="4752975"/>
          <p14:tracePt t="56635" x="2314575" y="4748213"/>
          <p14:tracePt t="56637" x="2347913" y="4762500"/>
          <p14:tracePt t="56652" x="2400300" y="4814888"/>
          <p14:tracePt t="56668" x="2433638" y="4852988"/>
          <p14:tracePt t="56685" x="2457450" y="4881563"/>
          <p14:tracePt t="56702" x="2466975" y="4910138"/>
          <p14:tracePt t="56718" x="2481263" y="4967288"/>
          <p14:tracePt t="56735" x="2481263" y="4995863"/>
          <p14:tracePt t="56752" x="2481263" y="5010150"/>
          <p14:tracePt t="56768" x="2481263" y="5019675"/>
          <p14:tracePt t="56785" x="2481263" y="5029200"/>
          <p14:tracePt t="56801" x="2481263" y="5033963"/>
          <p14:tracePt t="57298" x="2481263" y="5038725"/>
          <p14:tracePt t="57304" x="2481263" y="5043488"/>
          <p14:tracePt t="57312" x="2481263" y="5053013"/>
          <p14:tracePt t="57327" x="2481263" y="5057775"/>
          <p14:tracePt t="57335" x="2481263" y="5062538"/>
          <p14:tracePt t="57351" x="2481263" y="5067300"/>
          <p14:tracePt t="57368" x="2481263" y="5072063"/>
          <p14:tracePt t="58382" x="2471738" y="5076825"/>
          <p14:tracePt t="58390" x="2452688" y="5076825"/>
          <p14:tracePt t="58401" x="2443163" y="5076825"/>
          <p14:tracePt t="58419" x="2414588" y="5076825"/>
          <p14:tracePt t="58435" x="2405063" y="5076825"/>
          <p14:tracePt t="58451" x="2400300" y="5076825"/>
          <p14:tracePt t="58468" x="2390775" y="5076825"/>
          <p14:tracePt t="58501" x="2381250" y="5076825"/>
          <p14:tracePt t="58559" x="2376488" y="5076825"/>
          <p14:tracePt t="58573" x="2371725" y="5076825"/>
          <p14:tracePt t="58587" x="2362200" y="5081588"/>
          <p14:tracePt t="58602" x="2352675" y="5086350"/>
          <p14:tracePt t="58618" x="2324100" y="5100638"/>
          <p14:tracePt t="58635" x="2295525" y="5110163"/>
          <p14:tracePt t="58652" x="2266950" y="5124450"/>
          <p14:tracePt t="58668" x="2243138" y="5133975"/>
          <p14:tracePt t="58685" x="2238375" y="5133975"/>
          <p14:tracePt t="58701" x="2233613" y="5133975"/>
          <p14:tracePt t="58735" x="2233613" y="5138738"/>
          <p14:tracePt t="58751" x="2271713" y="5157788"/>
          <p14:tracePt t="58768" x="2457450" y="5229225"/>
          <p14:tracePt t="58785" x="2914650" y="5314950"/>
          <p14:tracePt t="58802" x="3362325" y="5357813"/>
          <p14:tracePt t="58818" x="3795713" y="5357813"/>
          <p14:tracePt t="58835" x="4119563" y="5348288"/>
          <p14:tracePt t="58851" x="4476750" y="5329238"/>
          <p14:tracePt t="58868" x="4633913" y="5319713"/>
          <p14:tracePt t="58885" x="4695825" y="5314950"/>
          <p14:tracePt t="58901" x="4733925" y="5314950"/>
          <p14:tracePt t="58918" x="4748213" y="5314950"/>
          <p14:tracePt t="58935" x="4752975" y="5314950"/>
          <p14:tracePt t="59138" x="4776788" y="5295900"/>
          <p14:tracePt t="59145" x="4805363" y="5267325"/>
          <p14:tracePt t="59152" x="4833938" y="5253038"/>
          <p14:tracePt t="59168" x="4857750" y="5219700"/>
          <p14:tracePt t="59185" x="4876800" y="5195888"/>
          <p14:tracePt t="59201" x="4881563" y="5176838"/>
          <p14:tracePt t="59218" x="4881563" y="5143500"/>
          <p14:tracePt t="59235" x="4862513" y="5114925"/>
          <p14:tracePt t="59251" x="4829175" y="5081588"/>
          <p14:tracePt t="59268" x="4781550" y="5033963"/>
          <p14:tracePt t="59285" x="4724400" y="4962525"/>
          <p14:tracePt t="59301" x="4686300" y="4929188"/>
          <p14:tracePt t="59318" x="4657725" y="4914900"/>
          <p14:tracePt t="59335" x="4595813" y="4905375"/>
          <p14:tracePt t="59351" x="4552950" y="4910138"/>
          <p14:tracePt t="59368" x="4514850" y="4919663"/>
          <p14:tracePt t="59385" x="4476750" y="4943475"/>
          <p14:tracePt t="59402" x="4419600" y="4995863"/>
          <p14:tracePt t="59418" x="4381500" y="5043488"/>
          <p14:tracePt t="59435" x="4324350" y="5133975"/>
          <p14:tracePt t="59451" x="4271963" y="5233988"/>
          <p14:tracePt t="59468" x="4229100" y="5334000"/>
          <p14:tracePt t="59485" x="4210050" y="5372100"/>
          <p14:tracePt t="59501" x="4205288" y="5419725"/>
          <p14:tracePt t="59518" x="4195763" y="5553075"/>
          <p14:tracePt t="59535" x="4200525" y="5795963"/>
          <p14:tracePt t="59551" x="4224338" y="5934075"/>
          <p14:tracePt t="59568" x="4252913" y="6124575"/>
          <p14:tracePt t="59585" x="4286250" y="6319838"/>
          <p14:tracePt t="59601" x="4319588" y="6396038"/>
          <p14:tracePt t="59618" x="4343400" y="6448425"/>
          <p14:tracePt t="59635" x="4367213" y="6500813"/>
          <p14:tracePt t="59651" x="4395788" y="6557963"/>
          <p14:tracePt t="59668" x="4419600" y="6596063"/>
          <p14:tracePt t="59685" x="4443413" y="6624638"/>
          <p14:tracePt t="59701" x="4481513" y="6662738"/>
          <p14:tracePt t="59718" x="4533900" y="6700838"/>
          <p14:tracePt t="59735" x="4572000" y="6724650"/>
          <p14:tracePt t="59751" x="4610100" y="6753225"/>
          <p14:tracePt t="59768" x="4681538" y="6777038"/>
          <p14:tracePt t="59785" x="4729163" y="6791325"/>
          <p14:tracePt t="59801" x="4772025" y="6791325"/>
          <p14:tracePt t="59818" x="4824413" y="6786563"/>
          <p14:tracePt t="59835" x="4895850" y="6757988"/>
          <p14:tracePt t="59851" x="4948238" y="6696075"/>
          <p14:tracePt t="59868" x="5010150" y="6610350"/>
          <p14:tracePt t="59885" x="5091113" y="6496050"/>
          <p14:tracePt t="59901" x="5214938" y="6272213"/>
          <p14:tracePt t="59918" x="5295900" y="6138863"/>
          <p14:tracePt t="59935" x="5343525" y="6019800"/>
          <p14:tracePt t="59951" x="5410200" y="5862638"/>
          <p14:tracePt t="59968" x="5453063" y="5715000"/>
          <p14:tracePt t="59985" x="5472113" y="5576888"/>
          <p14:tracePt t="60001" x="5467350" y="5453063"/>
          <p14:tracePt t="60018" x="5434013" y="5248275"/>
          <p14:tracePt t="60034" x="5391150" y="5119688"/>
          <p14:tracePt t="60051" x="5353050" y="5033963"/>
          <p14:tracePt t="60068" x="5305425" y="4967288"/>
          <p14:tracePt t="60084" x="5257800" y="4910138"/>
          <p14:tracePt t="60101" x="5229225" y="4876800"/>
          <p14:tracePt t="60118" x="5200650" y="4852988"/>
          <p14:tracePt t="60135" x="5143500" y="4814888"/>
          <p14:tracePt t="60151" x="5091113" y="4795838"/>
          <p14:tracePt t="60168" x="5019675" y="4781550"/>
          <p14:tracePt t="60185" x="4957763" y="4776788"/>
          <p14:tracePt t="60201" x="4876800" y="4776788"/>
          <p14:tracePt t="60218" x="4838700" y="4781550"/>
          <p14:tracePt t="60235" x="4814888" y="4781550"/>
          <p14:tracePt t="60251" x="4800600" y="4781550"/>
          <p14:tracePt t="60268" x="4786313" y="4781550"/>
          <p14:tracePt t="60284" x="4776788" y="4781550"/>
          <p14:tracePt t="60301" x="4772025" y="4781550"/>
          <p14:tracePt t="60318" x="4767263" y="4781550"/>
          <p14:tracePt t="60575" x="4629150" y="4810125"/>
          <p14:tracePt t="60582" x="4410075" y="4862513"/>
          <p14:tracePt t="60590" x="4252913" y="4895850"/>
          <p14:tracePt t="60601" x="4057650" y="4929188"/>
          <p14:tracePt t="60618" x="3709988" y="4991100"/>
          <p14:tracePt t="60634" x="3438525" y="5033963"/>
          <p14:tracePt t="60651" x="3357563" y="5043488"/>
          <p14:tracePt t="60668" x="3314700" y="5043488"/>
          <p14:tracePt t="60685" x="3290888" y="5043488"/>
          <p14:tracePt t="60701" x="3286125" y="5043488"/>
          <p14:tracePt t="60718" x="3276600" y="5043488"/>
          <p14:tracePt t="60735" x="3262313" y="5043488"/>
          <p14:tracePt t="60751" x="3219450" y="5043488"/>
          <p14:tracePt t="60768" x="3176588" y="5043488"/>
          <p14:tracePt t="60784" x="3119438" y="5043488"/>
          <p14:tracePt t="60801" x="3057525" y="5043488"/>
          <p14:tracePt t="60818" x="2986088" y="5048250"/>
          <p14:tracePt t="60834" x="2947988" y="5048250"/>
          <p14:tracePt t="60851" x="2919413" y="5053013"/>
          <p14:tracePt t="60868" x="2876550" y="5067300"/>
          <p14:tracePt t="60884" x="2843213" y="5086350"/>
          <p14:tracePt t="60901" x="2795588" y="5124450"/>
          <p14:tracePt t="60918" x="2733675" y="5176838"/>
          <p14:tracePt t="60935" x="2647950" y="5233988"/>
          <p14:tracePt t="60951" x="2609850" y="5267325"/>
          <p14:tracePt t="60968" x="2566988" y="5291138"/>
          <p14:tracePt t="60984" x="2519363" y="5319713"/>
          <p14:tracePt t="61001" x="2457450" y="5348288"/>
          <p14:tracePt t="61018" x="2409825" y="5367338"/>
          <p14:tracePt t="61034" x="2366963" y="5386388"/>
          <p14:tracePt t="61051" x="2305050" y="5405438"/>
          <p14:tracePt t="61068" x="2266950" y="5424488"/>
          <p14:tracePt t="61084" x="2228850" y="5438775"/>
          <p14:tracePt t="61101" x="2166938" y="5453063"/>
          <p14:tracePt t="61118" x="2076450" y="5448300"/>
          <p14:tracePt t="61134" x="2014538" y="5434013"/>
          <p14:tracePt t="61151" x="1962150" y="5414963"/>
          <p14:tracePt t="61168" x="1924050" y="5391150"/>
          <p14:tracePt t="61184" x="1866900" y="5314950"/>
          <p14:tracePt t="61201" x="1843088" y="5219700"/>
          <p14:tracePt t="61218" x="1828800" y="5148263"/>
          <p14:tracePt t="61235" x="1824038" y="5057775"/>
          <p14:tracePt t="61251" x="1824038" y="5024438"/>
          <p14:tracePt t="61268" x="1824038" y="4995863"/>
          <p14:tracePt t="61284" x="1833563" y="4962525"/>
          <p14:tracePt t="61301" x="1862138" y="4933950"/>
          <p14:tracePt t="61318" x="1900238" y="4924425"/>
          <p14:tracePt t="61334" x="1952625" y="4910138"/>
          <p14:tracePt t="61351" x="2009775" y="4910138"/>
          <p14:tracePt t="61368" x="2081213" y="4929188"/>
          <p14:tracePt t="61384" x="2119313" y="4957763"/>
          <p14:tracePt t="61401" x="2157413" y="4986338"/>
          <p14:tracePt t="61418" x="2200275" y="5081588"/>
          <p14:tracePt t="61434" x="2219325" y="5143500"/>
          <p14:tracePt t="61451" x="2228850" y="5186363"/>
          <p14:tracePt t="61468" x="2233613" y="5219700"/>
          <p14:tracePt t="61485" x="2233613" y="5248275"/>
          <p14:tracePt t="61501" x="2233613" y="5262563"/>
          <p14:tracePt t="61518" x="2233613" y="5276850"/>
          <p14:tracePt t="61534" x="2219325" y="5310188"/>
          <p14:tracePt t="61551" x="2209800" y="5362575"/>
          <p14:tracePt t="61568" x="2205038" y="5386388"/>
          <p14:tracePt t="61584" x="2195513" y="5405438"/>
          <p14:tracePt t="61601" x="2195513" y="5414963"/>
          <p14:tracePt t="61618" x="2195513" y="5424488"/>
          <p14:tracePt t="61668" x="2195513" y="5429250"/>
          <p14:tracePt t="62190" x="2214563" y="5424488"/>
          <p14:tracePt t="62196" x="2276475" y="5405438"/>
          <p14:tracePt t="62204" x="2352675" y="5391150"/>
          <p14:tracePt t="62218" x="2557463" y="5343525"/>
          <p14:tracePt t="62234" x="2857500" y="5291138"/>
          <p14:tracePt t="62251" x="3167063" y="5224463"/>
          <p14:tracePt t="62284" x="3948113" y="5043488"/>
          <p14:tracePt t="62318" x="4314825" y="5010150"/>
          <p14:tracePt t="62335" x="4471988" y="5010150"/>
          <p14:tracePt t="62351" x="4529138" y="5010150"/>
          <p14:tracePt t="62368" x="4576763" y="5010150"/>
          <p14:tracePt t="62385" x="4605338" y="5010150"/>
          <p14:tracePt t="62401" x="4652963" y="5010150"/>
          <p14:tracePt t="62418" x="4681538" y="5010150"/>
          <p14:tracePt t="62434" x="4710113" y="5005388"/>
          <p14:tracePt t="62451" x="4748213" y="4991100"/>
          <p14:tracePt t="62468" x="4810125" y="4967288"/>
          <p14:tracePt t="62484" x="4852988" y="4948238"/>
          <p14:tracePt t="62501" x="4905375" y="4929188"/>
          <p14:tracePt t="62518" x="4957763" y="4914900"/>
          <p14:tracePt t="62534" x="5019675" y="4900613"/>
          <p14:tracePt t="62551" x="5057775" y="4891088"/>
          <p14:tracePt t="62568" x="5076825" y="4891088"/>
          <p14:tracePt t="62586" x="5091113" y="4891088"/>
          <p14:tracePt t="62601" x="5095875" y="4891088"/>
          <p14:tracePt t="62646" x="5095875" y="4886325"/>
          <p14:tracePt t="62653" x="5091113" y="4881563"/>
          <p14:tracePt t="62668" x="5072063" y="4876800"/>
          <p14:tracePt t="62685" x="5033963" y="4867275"/>
          <p14:tracePt t="62701" x="4995863" y="4857750"/>
          <p14:tracePt t="62718" x="4933950" y="4843463"/>
          <p14:tracePt t="62734" x="4900613" y="4843463"/>
          <p14:tracePt t="62751" x="4862513" y="4843463"/>
          <p14:tracePt t="62768" x="4819650" y="4843463"/>
          <p14:tracePt t="62784" x="4776788" y="4843463"/>
          <p14:tracePt t="62801" x="4729163" y="4852988"/>
          <p14:tracePt t="62818" x="4695825" y="4876800"/>
          <p14:tracePt t="62835" x="4638675" y="4914900"/>
          <p14:tracePt t="62851" x="4605338" y="4938713"/>
          <p14:tracePt t="62868" x="4581525" y="4962525"/>
          <p14:tracePt t="62884" x="4557713" y="4991100"/>
          <p14:tracePt t="62901" x="4533900" y="5033963"/>
          <p14:tracePt t="62918" x="4514850" y="5062538"/>
          <p14:tracePt t="62934" x="4505325" y="5100638"/>
          <p14:tracePt t="62951" x="4476750" y="5181600"/>
          <p14:tracePt t="62968" x="4457700" y="5253038"/>
          <p14:tracePt t="62984" x="4448175" y="5324475"/>
          <p14:tracePt t="63001" x="4443413" y="5395913"/>
          <p14:tracePt t="63018" x="4443413" y="5491163"/>
          <p14:tracePt t="63034" x="4452938" y="5591175"/>
          <p14:tracePt t="63051" x="4457700" y="5705475"/>
          <p14:tracePt t="63068" x="4476750" y="5800725"/>
          <p14:tracePt t="63084" x="4491038" y="5886450"/>
          <p14:tracePt t="63101" x="4495800" y="5929313"/>
          <p14:tracePt t="63118" x="4505325" y="5962650"/>
          <p14:tracePt t="63134" x="4533900" y="6053138"/>
          <p14:tracePt t="63151" x="4548188" y="6105525"/>
          <p14:tracePt t="63168" x="4567238" y="6153150"/>
          <p14:tracePt t="63184" x="4586288" y="6196013"/>
          <p14:tracePt t="63201" x="4624388" y="6243638"/>
          <p14:tracePt t="63218" x="4662488" y="6276975"/>
          <p14:tracePt t="63235" x="4710113" y="6315075"/>
          <p14:tracePt t="63251" x="4752975" y="6343650"/>
          <p14:tracePt t="63268" x="4814888" y="6367463"/>
          <p14:tracePt t="63285" x="4852988" y="6381750"/>
          <p14:tracePt t="63301" x="4891088" y="6386513"/>
          <p14:tracePt t="63318" x="4938713" y="6386513"/>
          <p14:tracePt t="63334" x="4972050" y="6376988"/>
          <p14:tracePt t="63351" x="5019675" y="6357938"/>
          <p14:tracePt t="63368" x="5076825" y="6324600"/>
          <p14:tracePt t="63384" x="5176838" y="6229350"/>
          <p14:tracePt t="63401" x="5248275" y="6148388"/>
          <p14:tracePt t="63418" x="5314950" y="6057900"/>
          <p14:tracePt t="63434" x="5367338" y="5981700"/>
          <p14:tracePt t="63451" x="5443538" y="5800725"/>
          <p14:tracePt t="63468" x="5467350" y="5695950"/>
          <p14:tracePt t="63484" x="5476875" y="5595938"/>
          <p14:tracePt t="63501" x="5438775" y="5367338"/>
          <p14:tracePt t="63519" x="5362575" y="5181600"/>
          <p14:tracePt t="63534" x="5276850" y="5062538"/>
          <p14:tracePt t="63551" x="5181600" y="4938713"/>
          <p14:tracePt t="63568" x="5057775" y="4805363"/>
          <p14:tracePt t="63584" x="5005388" y="4762500"/>
          <p14:tracePt t="63601" x="4981575" y="4738688"/>
          <p14:tracePt t="63618" x="4967288" y="4724400"/>
          <p14:tracePt t="63634" x="4957763" y="4714875"/>
          <p14:tracePt t="63651" x="4953000" y="4710113"/>
          <p14:tracePt t="63668" x="4938713" y="4705350"/>
          <p14:tracePt t="63685" x="4857750" y="4714875"/>
          <p14:tracePt t="63701" x="4714875" y="4767263"/>
          <p14:tracePt t="63718" x="4533900" y="4829175"/>
          <p14:tracePt t="63734" x="4314825" y="4895850"/>
          <p14:tracePt t="63751" x="4019550" y="4976813"/>
          <p14:tracePt t="63768" x="3819525" y="5024438"/>
          <p14:tracePt t="63784" x="3657600" y="5057775"/>
          <p14:tracePt t="63801" x="3543300" y="5076825"/>
          <p14:tracePt t="63818" x="3438525" y="5081588"/>
          <p14:tracePt t="63834" x="3381375" y="5081588"/>
          <p14:tracePt t="63851" x="3309938" y="5081588"/>
          <p14:tracePt t="63868" x="3200400" y="5081588"/>
          <p14:tracePt t="63884" x="3128963" y="5081588"/>
          <p14:tracePt t="63901" x="3062288" y="5081588"/>
          <p14:tracePt t="63918" x="3009900" y="5081588"/>
          <p14:tracePt t="63935" x="2919413" y="5081588"/>
          <p14:tracePt t="63951" x="2867025" y="5076825"/>
          <p14:tracePt t="63968" x="2814638" y="5067300"/>
          <p14:tracePt t="63984" x="2795588" y="5067300"/>
          <p14:tracePt t="64001" x="2767013" y="5067300"/>
          <p14:tracePt t="64018" x="2762250" y="5067300"/>
          <p14:tracePt t="64034" x="2757488" y="5067300"/>
          <p14:tracePt t="64051" x="2767013" y="5062538"/>
          <p14:tracePt t="64068" x="2828925" y="5053013"/>
          <p14:tracePt t="64084" x="2967038" y="5024438"/>
          <p14:tracePt t="64101" x="3167063" y="5014913"/>
          <p14:tracePt t="64118" x="3476625" y="5000625"/>
          <p14:tracePt t="64134" x="3733800" y="5000625"/>
          <p14:tracePt t="64151" x="3948113" y="4981575"/>
          <p14:tracePt t="64168" x="4100513" y="4981575"/>
          <p14:tracePt t="64184" x="4305300" y="4972050"/>
          <p14:tracePt t="64201" x="4381500" y="4972050"/>
          <p14:tracePt t="64218" x="4424363" y="4972050"/>
          <p14:tracePt t="64235" x="4462463" y="4972050"/>
          <p14:tracePt t="64252" x="4481513" y="4972050"/>
          <p14:tracePt t="64268" x="4486275" y="4972050"/>
          <p14:tracePt t="64284" x="4495800" y="4972050"/>
          <p14:tracePt t="64301" x="4500563" y="4972050"/>
          <p14:tracePt t="64595" x="4429125" y="5024438"/>
          <p14:tracePt t="64602" x="4319588" y="5095875"/>
          <p14:tracePt t="64609" x="4224338" y="5162550"/>
          <p14:tracePt t="64617" x="4143375" y="5214938"/>
          <p14:tracePt t="64634" x="4000500" y="5305425"/>
          <p14:tracePt t="64651" x="3895725" y="5391150"/>
          <p14:tracePt t="64668" x="3767138" y="5500688"/>
          <p14:tracePt t="64684" x="3714750" y="5538788"/>
          <p14:tracePt t="64701" x="3686175" y="5562600"/>
          <p14:tracePt t="64718" x="3671888" y="5572125"/>
          <p14:tracePt t="64734" x="3657600" y="5581650"/>
          <p14:tracePt t="64751" x="3652838" y="55816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Class Variable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0768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/>
              <a:t>Class variable is a reference to the created object ! It’s not an object.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The program will</a:t>
            </a:r>
          </a:p>
          <a:p>
            <a:pPr lvl="1">
              <a:defRPr/>
            </a:pPr>
            <a:r>
              <a:rPr lang="en-US" altLang="ko-KR" dirty="0"/>
              <a:t>issue an compile-time error “The local variable r may not have been initialized” or</a:t>
            </a:r>
          </a:p>
          <a:p>
            <a:pPr lvl="1">
              <a:defRPr/>
            </a:pPr>
            <a:r>
              <a:rPr lang="en-US" altLang="ko-KR" dirty="0"/>
              <a:t>throw an exception “</a:t>
            </a:r>
            <a:r>
              <a:rPr lang="en-US" altLang="ko-KR" dirty="0" err="1"/>
              <a:t>java.lang.NullPointerException</a:t>
            </a:r>
            <a:r>
              <a:rPr lang="en-US" altLang="ko-KR" u="sng" dirty="0"/>
              <a:t>”</a:t>
            </a:r>
            <a:endParaRPr lang="en-US" altLang="ko-KR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023938" y="2286000"/>
            <a:ext cx="8105775" cy="2586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4625" algn="l"/>
                <a:tab pos="339725" algn="l"/>
                <a:tab pos="514350" algn="l"/>
                <a:tab pos="7397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public class Rectangle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private Point p ; // Error! It should be Point p = new Point()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public static void main(String[] args)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Rectangle r ; // Error! It should be Rectangle r = new Rectangle()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r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.print();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	System.out.println(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38"/>
    </mc:Choice>
    <mc:Fallback xmlns="">
      <p:transition spd="slow" advTm="106438"/>
    </mc:Fallback>
  </mc:AlternateContent>
  <p:extLst>
    <p:ext uri="{3A86A75C-4F4B-4683-9AE1-C65F6400EC91}">
      <p14:laserTraceLst xmlns:p14="http://schemas.microsoft.com/office/powerpoint/2010/main">
        <p14:tracePtLst>
          <p14:tracePt t="808" x="3652838" y="5434013"/>
          <p14:tracePt t="815" x="3671888" y="5195888"/>
          <p14:tracePt t="827" x="3686175" y="4962525"/>
          <p14:tracePt t="844" x="3781425" y="4143375"/>
          <p14:tracePt t="860" x="3848100" y="3643313"/>
          <p14:tracePt t="876" x="3895725" y="3400425"/>
          <p14:tracePt t="909" x="3995738" y="2847975"/>
          <p14:tracePt t="943" x="4038600" y="2543175"/>
          <p14:tracePt t="959" x="4038600" y="2443163"/>
          <p14:tracePt t="976" x="4038600" y="2357438"/>
          <p14:tracePt t="992" x="4024313" y="2314575"/>
          <p14:tracePt t="1009" x="4024313" y="2290763"/>
          <p14:tracePt t="1026" x="4024313" y="2271713"/>
          <p14:tracePt t="1042" x="4024313" y="2266950"/>
          <p14:tracePt t="1059" x="4024313" y="2262188"/>
          <p14:tracePt t="1298" x="4024313" y="2252663"/>
          <p14:tracePt t="1307" x="4024313" y="2228850"/>
          <p14:tracePt t="1314" x="4024313" y="2214563"/>
          <p14:tracePt t="1326" x="4019550" y="2205038"/>
          <p14:tracePt t="1342" x="4014788" y="2190750"/>
          <p14:tracePt t="1359" x="4005263" y="2181225"/>
          <p14:tracePt t="1376" x="4000500" y="2176463"/>
          <p14:tracePt t="1392" x="3995738" y="2171700"/>
          <p14:tracePt t="1409" x="3976688" y="2162175"/>
          <p14:tracePt t="1426" x="3962400" y="2152650"/>
          <p14:tracePt t="1442" x="3952875" y="2147888"/>
          <p14:tracePt t="1459" x="3943350" y="2147888"/>
          <p14:tracePt t="1476" x="3938588" y="2147888"/>
          <p14:tracePt t="1492" x="3929063" y="2147888"/>
          <p14:tracePt t="1556" x="3929063" y="2143125"/>
          <p14:tracePt t="1578" x="3929063" y="2138363"/>
          <p14:tracePt t="1585" x="3929063" y="2133600"/>
          <p14:tracePt t="1600" x="3929063" y="2128838"/>
          <p14:tracePt t="1610" x="3929063" y="2124075"/>
          <p14:tracePt t="1626" x="3929063" y="2119313"/>
          <p14:tracePt t="1642" x="3929063" y="2109788"/>
          <p14:tracePt t="1659" x="3929063" y="2105025"/>
          <p14:tracePt t="1676" x="3929063" y="2095500"/>
          <p14:tracePt t="1692" x="3933825" y="2090738"/>
          <p14:tracePt t="1709" x="3943350" y="2081213"/>
          <p14:tracePt t="1726" x="3952875" y="2076450"/>
          <p14:tracePt t="1742" x="3957638" y="2071688"/>
          <p14:tracePt t="1842" x="3962400" y="2071688"/>
          <p14:tracePt t="2114" x="3957638" y="2071688"/>
          <p14:tracePt t="2121" x="3943350" y="2071688"/>
          <p14:tracePt t="2129" x="3933825" y="2066925"/>
          <p14:tracePt t="2142" x="3910013" y="2066925"/>
          <p14:tracePt t="2159" x="3881438" y="2066925"/>
          <p14:tracePt t="2176" x="3862388" y="2052638"/>
          <p14:tracePt t="2193" x="3819525" y="2043113"/>
          <p14:tracePt t="2226" x="3776663" y="2033588"/>
          <p14:tracePt t="2259" x="3733800" y="2009775"/>
          <p14:tracePt t="2276" x="3719513" y="2005013"/>
          <p14:tracePt t="2292" x="3705225" y="2000250"/>
          <p14:tracePt t="2309" x="3700463" y="2000250"/>
          <p14:tracePt t="2326" x="3690938" y="2000250"/>
          <p14:tracePt t="2342" x="3686175" y="2000250"/>
          <p14:tracePt t="2359" x="3676650" y="2000250"/>
          <p14:tracePt t="2376" x="3662363" y="2000250"/>
          <p14:tracePt t="2392" x="3638550" y="2000250"/>
          <p14:tracePt t="2410" x="3609975" y="2000250"/>
          <p14:tracePt t="2426" x="3581400" y="2000250"/>
          <p14:tracePt t="2442" x="3552825" y="2000250"/>
          <p14:tracePt t="2459" x="3529013" y="2000250"/>
          <p14:tracePt t="2476" x="3514725" y="2000250"/>
          <p14:tracePt t="2492" x="3505200" y="2000250"/>
          <p14:tracePt t="2509" x="3486150" y="2000250"/>
          <p14:tracePt t="2525" x="3471863" y="2000250"/>
          <p14:tracePt t="2542" x="3462338" y="2000250"/>
          <p14:tracePt t="2559" x="3452813" y="2000250"/>
          <p14:tracePt t="2576" x="3448050" y="2000250"/>
          <p14:tracePt t="2592" x="3438525" y="2000250"/>
          <p14:tracePt t="2609" x="3433763" y="2000250"/>
          <p14:tracePt t="2626" x="3419475" y="1995488"/>
          <p14:tracePt t="2642" x="3395663" y="1990725"/>
          <p14:tracePt t="2659" x="3367088" y="1990725"/>
          <p14:tracePt t="2676" x="3338513" y="1990725"/>
          <p14:tracePt t="2692" x="3290888" y="1981200"/>
          <p14:tracePt t="2709" x="3271838" y="1981200"/>
          <p14:tracePt t="2726" x="3248025" y="1971675"/>
          <p14:tracePt t="2742" x="3228975" y="1966913"/>
          <p14:tracePt t="2759" x="3195638" y="1962150"/>
          <p14:tracePt t="2776" x="3171825" y="1957388"/>
          <p14:tracePt t="2792" x="3162300" y="1952625"/>
          <p14:tracePt t="2809" x="3143250" y="1943100"/>
          <p14:tracePt t="2826" x="3124200" y="1938338"/>
          <p14:tracePt t="2842" x="3100388" y="1924050"/>
          <p14:tracePt t="2859" x="3076575" y="1919288"/>
          <p14:tracePt t="2875" x="3052763" y="1909763"/>
          <p14:tracePt t="2892" x="3038475" y="1905000"/>
          <p14:tracePt t="2909" x="3028950" y="1895475"/>
          <p14:tracePt t="2925" x="3024188" y="1895475"/>
          <p14:tracePt t="2942" x="3019425" y="1895475"/>
          <p14:tracePt t="3418" x="2981325" y="1895475"/>
          <p14:tracePt t="3425" x="2924175" y="1900238"/>
          <p14:tracePt t="3433" x="2867025" y="1900238"/>
          <p14:tracePt t="3442" x="2824163" y="1900238"/>
          <p14:tracePt t="3459" x="2719388" y="1895475"/>
          <p14:tracePt t="3476" x="2628900" y="1895475"/>
          <p14:tracePt t="3509" x="2447925" y="1866900"/>
          <p14:tracePt t="3542" x="2343150" y="1847850"/>
          <p14:tracePt t="3559" x="2309813" y="1843088"/>
          <p14:tracePt t="3576" x="2276475" y="1828800"/>
          <p14:tracePt t="3592" x="2257425" y="1828800"/>
          <p14:tracePt t="3609" x="2233613" y="1828800"/>
          <p14:tracePt t="3625" x="2228850" y="1828800"/>
          <p14:tracePt t="3642" x="2224088" y="1828800"/>
          <p14:tracePt t="3659" x="2219325" y="1828800"/>
          <p14:tracePt t="3726" x="2224088" y="1828800"/>
          <p14:tracePt t="3733" x="2233613" y="1824038"/>
          <p14:tracePt t="3742" x="2252663" y="1819275"/>
          <p14:tracePt t="3759" x="2300288" y="1814513"/>
          <p14:tracePt t="3775" x="2395538" y="1804988"/>
          <p14:tracePt t="3792" x="2533650" y="1790700"/>
          <p14:tracePt t="3809" x="2614613" y="1781175"/>
          <p14:tracePt t="3825" x="2686050" y="1776413"/>
          <p14:tracePt t="3842" x="2757488" y="1766888"/>
          <p14:tracePt t="3859" x="2828925" y="1766888"/>
          <p14:tracePt t="3875" x="2871788" y="1766888"/>
          <p14:tracePt t="3892" x="2909888" y="1766888"/>
          <p14:tracePt t="3909" x="2947988" y="1766888"/>
          <p14:tracePt t="3925" x="2971800" y="1766888"/>
          <p14:tracePt t="3942" x="2990850" y="1766888"/>
          <p14:tracePt t="3959" x="3019425" y="1766888"/>
          <p14:tracePt t="3976" x="3067050" y="1766888"/>
          <p14:tracePt t="3992" x="3095625" y="1781175"/>
          <p14:tracePt t="4009" x="3133725" y="1785938"/>
          <p14:tracePt t="4025" x="3167063" y="1790700"/>
          <p14:tracePt t="4042" x="3214688" y="1804988"/>
          <p14:tracePt t="4059" x="3252788" y="1814513"/>
          <p14:tracePt t="4075" x="3281363" y="1824038"/>
          <p14:tracePt t="4092" x="3328988" y="1833563"/>
          <p14:tracePt t="4109" x="3357563" y="1847850"/>
          <p14:tracePt t="4125" x="3395663" y="1852613"/>
          <p14:tracePt t="4142" x="3419475" y="1862138"/>
          <p14:tracePt t="4159" x="3452813" y="1876425"/>
          <p14:tracePt t="4175" x="3471863" y="1876425"/>
          <p14:tracePt t="4192" x="3481388" y="1876425"/>
          <p14:tracePt t="4209" x="3490913" y="1876425"/>
          <p14:tracePt t="4225" x="3500438" y="1876425"/>
          <p14:tracePt t="4242" x="3509963" y="1876425"/>
          <p14:tracePt t="4475" x="3595688" y="1866900"/>
          <p14:tracePt t="4482" x="3733800" y="1843088"/>
          <p14:tracePt t="4492" x="3919538" y="1843088"/>
          <p14:tracePt t="4509" x="4271963" y="1824038"/>
          <p14:tracePt t="4526" x="4762500" y="1800225"/>
          <p14:tracePt t="4542" x="4995863" y="1800225"/>
          <p14:tracePt t="4559" x="5238750" y="1800225"/>
          <p14:tracePt t="4576" x="5414963" y="1800225"/>
          <p14:tracePt t="4592" x="5576888" y="1819275"/>
          <p14:tracePt t="4609" x="5629275" y="1824038"/>
          <p14:tracePt t="4625" x="5667375" y="1838325"/>
          <p14:tracePt t="4642" x="5686425" y="1843088"/>
          <p14:tracePt t="4659" x="5695950" y="1843088"/>
          <p14:tracePt t="4675" x="5705475" y="1843088"/>
          <p14:tracePt t="4692" x="5724525" y="1847850"/>
          <p14:tracePt t="4709" x="5786438" y="1847850"/>
          <p14:tracePt t="4725" x="5829300" y="1847850"/>
          <p14:tracePt t="4742" x="5872163" y="1847850"/>
          <p14:tracePt t="4759" x="5934075" y="1838325"/>
          <p14:tracePt t="4775" x="6029325" y="1824038"/>
          <p14:tracePt t="4792" x="6091238" y="1819275"/>
          <p14:tracePt t="4809" x="6148388" y="1809750"/>
          <p14:tracePt t="4826" x="6219825" y="1800225"/>
          <p14:tracePt t="4842" x="6248400" y="1785938"/>
          <p14:tracePt t="4859" x="6272213" y="1781175"/>
          <p14:tracePt t="4876" x="6291263" y="1781175"/>
          <p14:tracePt t="4892" x="6319838" y="1771650"/>
          <p14:tracePt t="4909" x="6329363" y="1771650"/>
          <p14:tracePt t="4925" x="6338888" y="1771650"/>
          <p14:tracePt t="4942" x="6348413" y="1771650"/>
          <p14:tracePt t="4988" x="6348413" y="1781175"/>
          <p14:tracePt t="4995" x="6338888" y="1785938"/>
          <p14:tracePt t="5009" x="6315075" y="1819275"/>
          <p14:tracePt t="5025" x="6234113" y="1857375"/>
          <p14:tracePt t="5042" x="6124575" y="1900238"/>
          <p14:tracePt t="5059" x="6029325" y="1914525"/>
          <p14:tracePt t="5076" x="5915025" y="1909763"/>
          <p14:tracePt t="5092" x="5862638" y="1890713"/>
          <p14:tracePt t="5109" x="5800725" y="1828800"/>
          <p14:tracePt t="5125" x="5724525" y="1700213"/>
          <p14:tracePt t="5142" x="5657850" y="1552575"/>
          <p14:tracePt t="5159" x="5634038" y="1476375"/>
          <p14:tracePt t="5176" x="5634038" y="1419225"/>
          <p14:tracePt t="5192" x="5634038" y="1376363"/>
          <p14:tracePt t="5209" x="5643563" y="1328738"/>
          <p14:tracePt t="5226" x="5653088" y="1319213"/>
          <p14:tracePt t="5242" x="5672138" y="1309688"/>
          <p14:tracePt t="5259" x="5719763" y="1309688"/>
          <p14:tracePt t="5275" x="5757863" y="1328738"/>
          <p14:tracePt t="5292" x="5795963" y="1352550"/>
          <p14:tracePt t="5309" x="5834063" y="1381125"/>
          <p14:tracePt t="5326" x="5881688" y="1462088"/>
          <p14:tracePt t="5342" x="5900738" y="1514475"/>
          <p14:tracePt t="5359" x="5910263" y="1566863"/>
          <p14:tracePt t="5376" x="5910263" y="1624013"/>
          <p14:tracePt t="5392" x="5900738" y="1671638"/>
          <p14:tracePt t="5409" x="5881688" y="1709738"/>
          <p14:tracePt t="5425" x="5867400" y="1738313"/>
          <p14:tracePt t="5442" x="5829300" y="1776413"/>
          <p14:tracePt t="5459" x="5815013" y="1790700"/>
          <p14:tracePt t="5475" x="5805488" y="1800225"/>
          <p14:tracePt t="5492" x="5795963" y="1809750"/>
          <p14:tracePt t="5509" x="5786438" y="1819275"/>
          <p14:tracePt t="5525" x="5776913" y="1828800"/>
          <p14:tracePt t="6741" x="5862638" y="1819275"/>
          <p14:tracePt t="6748" x="5986463" y="1809750"/>
          <p14:tracePt t="6759" x="6096000" y="1800225"/>
          <p14:tracePt t="6776" x="6367463" y="1771650"/>
          <p14:tracePt t="6792" x="6734175" y="1733550"/>
          <p14:tracePt t="6809" x="7072313" y="1724025"/>
          <p14:tracePt t="6825" x="7319963" y="1724025"/>
          <p14:tracePt t="6859" x="7767638" y="1771650"/>
          <p14:tracePt t="6892" x="7962900" y="1790700"/>
          <p14:tracePt t="6909" x="8048625" y="1785938"/>
          <p14:tracePt t="6925" x="8081963" y="1781175"/>
          <p14:tracePt t="6942" x="8120063" y="1766888"/>
          <p14:tracePt t="6959" x="8143875" y="1762125"/>
          <p14:tracePt t="6975" x="8162925" y="1757363"/>
          <p14:tracePt t="6992" x="8167688" y="1757363"/>
          <p14:tracePt t="7027" x="8134350" y="1771650"/>
          <p14:tracePt t="7042" x="7877175" y="1843088"/>
          <p14:tracePt t="7059" x="7267575" y="2019300"/>
          <p14:tracePt t="7076" x="6400800" y="2185988"/>
          <p14:tracePt t="7093" x="5172075" y="2343150"/>
          <p14:tracePt t="7109" x="4438650" y="2390775"/>
          <p14:tracePt t="7126" x="3709988" y="2362200"/>
          <p14:tracePt t="7143" x="3195638" y="2324100"/>
          <p14:tracePt t="7159" x="2762250" y="2262188"/>
          <p14:tracePt t="7176" x="2657475" y="2228850"/>
          <p14:tracePt t="7192" x="2609850" y="2200275"/>
          <p14:tracePt t="7209" x="2595563" y="2195513"/>
          <p14:tracePt t="7225" x="2590800" y="2190750"/>
          <p14:tracePt t="7452" x="2514600" y="2200275"/>
          <p14:tracePt t="7460" x="2414588" y="2219325"/>
          <p14:tracePt t="7467" x="2309813" y="2238375"/>
          <p14:tracePt t="7475" x="2181225" y="2266950"/>
          <p14:tracePt t="7492" x="1971675" y="2314575"/>
          <p14:tracePt t="7509" x="1790700" y="2333625"/>
          <p14:tracePt t="7525" x="1566863" y="2347913"/>
          <p14:tracePt t="7542" x="1452563" y="2347913"/>
          <p14:tracePt t="7559" x="1381125" y="2338388"/>
          <p14:tracePt t="7575" x="1328738" y="2324100"/>
          <p14:tracePt t="7592" x="1266825" y="2305050"/>
          <p14:tracePt t="7609" x="1233488" y="2290763"/>
          <p14:tracePt t="7625" x="1185863" y="2271713"/>
          <p14:tracePt t="7642" x="1152525" y="2252663"/>
          <p14:tracePt t="7659" x="1109663" y="2238375"/>
          <p14:tracePt t="7675" x="1085850" y="2233613"/>
          <p14:tracePt t="7692" x="1076325" y="2233613"/>
          <p14:tracePt t="7709" x="1066800" y="2233613"/>
          <p14:tracePt t="7725" x="1057275" y="2233613"/>
          <p14:tracePt t="7790" x="1057275" y="2228850"/>
          <p14:tracePt t="7797" x="1062038" y="2228850"/>
          <p14:tracePt t="7809" x="1076325" y="2224088"/>
          <p14:tracePt t="7825" x="1119188" y="2209800"/>
          <p14:tracePt t="7842" x="1252538" y="2162175"/>
          <p14:tracePt t="7859" x="1381125" y="2128838"/>
          <p14:tracePt t="7875" x="1485900" y="2095500"/>
          <p14:tracePt t="7892" x="1595438" y="2066925"/>
          <p14:tracePt t="7909" x="1638300" y="2062163"/>
          <p14:tracePt t="7925" x="1676400" y="2057400"/>
          <p14:tracePt t="7942" x="1695450" y="2057400"/>
          <p14:tracePt t="7959" x="1719263" y="2057400"/>
          <p14:tracePt t="7975" x="1724025" y="2057400"/>
          <p14:tracePt t="7992" x="1728788" y="2057400"/>
          <p14:tracePt t="8008" x="1738313" y="2057400"/>
          <p14:tracePt t="9199" x="1743075" y="2057400"/>
          <p14:tracePt t="9206" x="1747838" y="2057400"/>
          <p14:tracePt t="9221" x="1752600" y="2057400"/>
          <p14:tracePt t="9229" x="1757363" y="2057400"/>
          <p14:tracePt t="9902" x="1766888" y="2062163"/>
          <p14:tracePt t="9910" x="1795463" y="2081213"/>
          <p14:tracePt t="9918" x="1804988" y="2100263"/>
          <p14:tracePt t="9925" x="1833563" y="2114550"/>
          <p14:tracePt t="9942" x="1871663" y="2152650"/>
          <p14:tracePt t="9959" x="1919288" y="2185988"/>
          <p14:tracePt t="9975" x="1985963" y="2233613"/>
          <p14:tracePt t="10008" x="2052638" y="2281238"/>
          <p14:tracePt t="10042" x="2105025" y="2338388"/>
          <p14:tracePt t="10058" x="2128838" y="2362200"/>
          <p14:tracePt t="10075" x="2152650" y="2386013"/>
          <p14:tracePt t="10092" x="2176463" y="2409825"/>
          <p14:tracePt t="10108" x="2205038" y="2447925"/>
          <p14:tracePt t="10125" x="2224088" y="2462213"/>
          <p14:tracePt t="10142" x="2233613" y="2476500"/>
          <p14:tracePt t="10158" x="2266950" y="2500313"/>
          <p14:tracePt t="10175" x="2290763" y="2514600"/>
          <p14:tracePt t="10192" x="2314575" y="2524125"/>
          <p14:tracePt t="10208" x="2333625" y="2538413"/>
          <p14:tracePt t="10225" x="2366963" y="2547938"/>
          <p14:tracePt t="10242" x="2405063" y="2562225"/>
          <p14:tracePt t="10258" x="2433638" y="2571750"/>
          <p14:tracePt t="10275" x="2462213" y="2586038"/>
          <p14:tracePt t="10292" x="2509838" y="2595563"/>
          <p14:tracePt t="10308" x="2543175" y="2609850"/>
          <p14:tracePt t="10325" x="2571750" y="2614613"/>
          <p14:tracePt t="10342" x="2619375" y="2628900"/>
          <p14:tracePt t="10358" x="2652713" y="2633663"/>
          <p14:tracePt t="10375" x="2695575" y="2643188"/>
          <p14:tracePt t="10392" x="2743200" y="2657475"/>
          <p14:tracePt t="10408" x="2800350" y="2671763"/>
          <p14:tracePt t="10425" x="2838450" y="2681288"/>
          <p14:tracePt t="10442" x="2876550" y="2690813"/>
          <p14:tracePt t="10458" x="2905125" y="2705100"/>
          <p14:tracePt t="10475" x="2947988" y="2728913"/>
          <p14:tracePt t="10492" x="2971800" y="2743200"/>
          <p14:tracePt t="10508" x="2995613" y="2767013"/>
          <p14:tracePt t="10525" x="3019425" y="2790825"/>
          <p14:tracePt t="10542" x="3038475" y="2800350"/>
          <p14:tracePt t="10558" x="3048000" y="2814638"/>
          <p14:tracePt t="10575" x="3062288" y="2828925"/>
          <p14:tracePt t="10592" x="3086100" y="2857500"/>
          <p14:tracePt t="10608" x="3090863" y="2876550"/>
          <p14:tracePt t="10625" x="3100388" y="2886075"/>
          <p14:tracePt t="10642" x="3105150" y="2900363"/>
          <p14:tracePt t="10658" x="3105150" y="2919413"/>
          <p14:tracePt t="10675" x="3105150" y="2928938"/>
          <p14:tracePt t="10692" x="3105150" y="2943225"/>
          <p14:tracePt t="10708" x="3105150" y="2957513"/>
          <p14:tracePt t="10725" x="3100388" y="2976563"/>
          <p14:tracePt t="10742" x="3095625" y="2986088"/>
          <p14:tracePt t="10758" x="3095625" y="2990850"/>
          <p14:tracePt t="10775" x="3095625" y="3000375"/>
          <p14:tracePt t="10792" x="3095625" y="3005138"/>
          <p14:tracePt t="10808" x="3095625" y="3009900"/>
          <p14:tracePt t="10842" x="3095625" y="3014663"/>
          <p14:tracePt t="12022" x="3086100" y="3014663"/>
          <p14:tracePt t="12029" x="3071813" y="3014663"/>
          <p14:tracePt t="12042" x="3062288" y="3009900"/>
          <p14:tracePt t="12058" x="3028950" y="3009900"/>
          <p14:tracePt t="12075" x="3009900" y="3005138"/>
          <p14:tracePt t="12092" x="2986088" y="2995613"/>
          <p14:tracePt t="12108" x="2971800" y="2995613"/>
          <p14:tracePt t="12141" x="2938463" y="2986088"/>
          <p14:tracePt t="12175" x="2909888" y="2981325"/>
          <p14:tracePt t="12176" x="2905125" y="2981325"/>
          <p14:tracePt t="12191" x="2890838" y="2976563"/>
          <p14:tracePt t="12208" x="2876550" y="2976563"/>
          <p14:tracePt t="12225" x="2867025" y="2976563"/>
          <p14:tracePt t="12242" x="2843213" y="2967038"/>
          <p14:tracePt t="12258" x="2828925" y="2967038"/>
          <p14:tracePt t="12275" x="2819400" y="2967038"/>
          <p14:tracePt t="12293" x="2795588" y="2967038"/>
          <p14:tracePt t="12309" x="2767013" y="2967038"/>
          <p14:tracePt t="12326" x="2743200" y="2967038"/>
          <p14:tracePt t="12342" x="2733675" y="2967038"/>
          <p14:tracePt t="12360" x="2714625" y="2967038"/>
          <p14:tracePt t="12376" x="2709863" y="2967038"/>
          <p14:tracePt t="12392" x="2705100" y="2967038"/>
          <p14:tracePt t="12409" x="2695575" y="2967038"/>
          <p14:tracePt t="23121" x="2700338" y="2967038"/>
          <p14:tracePt t="23129" x="2719388" y="2967038"/>
          <p14:tracePt t="23141" x="2738438" y="2967038"/>
          <p14:tracePt t="23157" x="2776538" y="2967038"/>
          <p14:tracePt t="23174" x="2805113" y="2967038"/>
          <p14:tracePt t="23191" x="2824163" y="2967038"/>
          <p14:tracePt t="23208" x="2857500" y="2967038"/>
          <p14:tracePt t="23241" x="2886075" y="2967038"/>
          <p14:tracePt t="23274" x="2909888" y="2967038"/>
          <p14:tracePt t="23291" x="2919413" y="2967038"/>
          <p14:tracePt t="23308" x="2924175" y="2967038"/>
          <p14:tracePt t="23324" x="2933700" y="2967038"/>
          <p14:tracePt t="23407" x="2938463" y="2967038"/>
          <p14:tracePt t="23414" x="2943225" y="2967038"/>
          <p14:tracePt t="23429" x="2947988" y="2967038"/>
          <p14:tracePt t="23441" x="2952750" y="2967038"/>
          <p14:tracePt t="23457" x="2962275" y="2967038"/>
          <p14:tracePt t="23474" x="2967038" y="2967038"/>
          <p14:tracePt t="23597" x="2957513" y="2967038"/>
          <p14:tracePt t="23604" x="2952750" y="2967038"/>
          <p14:tracePt t="23611" x="2943225" y="2967038"/>
          <p14:tracePt t="23624" x="2933700" y="2967038"/>
          <p14:tracePt t="23641" x="2900363" y="2971800"/>
          <p14:tracePt t="23657" x="2876550" y="2971800"/>
          <p14:tracePt t="23674" x="2862263" y="2971800"/>
          <p14:tracePt t="23691" x="2847975" y="2971800"/>
          <p14:tracePt t="23707" x="2828925" y="2971800"/>
          <p14:tracePt t="23724" x="2824163" y="2971800"/>
          <p14:tracePt t="23741" x="2814638" y="2971800"/>
          <p14:tracePt t="23758" x="2809875" y="2971800"/>
          <p14:tracePt t="23774" x="2805113" y="2971800"/>
          <p14:tracePt t="23811" x="2800350" y="2971800"/>
          <p14:tracePt t="23817" x="2795588" y="2971800"/>
          <p14:tracePt t="23832" x="2790825" y="2971800"/>
          <p14:tracePt t="23841" x="2786063" y="2971800"/>
          <p14:tracePt t="23857" x="2781300" y="2971800"/>
          <p14:tracePt t="23874" x="2767013" y="2971800"/>
          <p14:tracePt t="23891" x="2738438" y="2971800"/>
          <p14:tracePt t="23907" x="2705100" y="2971800"/>
          <p14:tracePt t="23924" x="2652713" y="2971800"/>
          <p14:tracePt t="23941" x="2586038" y="2971800"/>
          <p14:tracePt t="23957" x="2481263" y="2971800"/>
          <p14:tracePt t="23974" x="2424113" y="2971800"/>
          <p14:tracePt t="23991" x="2357438" y="2971800"/>
          <p14:tracePt t="24007" x="2271713" y="2971800"/>
          <p14:tracePt t="24024" x="2224088" y="2971800"/>
          <p14:tracePt t="24040" x="2171700" y="2971800"/>
          <p14:tracePt t="24057" x="2128838" y="2971800"/>
          <p14:tracePt t="24074" x="2066925" y="2971800"/>
          <p14:tracePt t="24091" x="2033588" y="2967038"/>
          <p14:tracePt t="24107" x="1995488" y="2967038"/>
          <p14:tracePt t="24124" x="1962150" y="2967038"/>
          <p14:tracePt t="24141" x="1885950" y="2967038"/>
          <p14:tracePt t="24157" x="1833563" y="2971800"/>
          <p14:tracePt t="24174" x="1800225" y="2971800"/>
          <p14:tracePt t="24191" x="1752600" y="2981325"/>
          <p14:tracePt t="24207" x="1719263" y="2981325"/>
          <p14:tracePt t="24224" x="1690688" y="2981325"/>
          <p14:tracePt t="24241" x="1662113" y="2981325"/>
          <p14:tracePt t="24257" x="1628775" y="2981325"/>
          <p14:tracePt t="24274" x="1604963" y="2981325"/>
          <p14:tracePt t="24291" x="1585913" y="2981325"/>
          <p14:tracePt t="24307" x="1571625" y="2981325"/>
          <p14:tracePt t="24324" x="1538288" y="2976563"/>
          <p14:tracePt t="24341" x="1524000" y="2971800"/>
          <p14:tracePt t="24357" x="1509713" y="2967038"/>
          <p14:tracePt t="24374" x="1485900" y="2967038"/>
          <p14:tracePt t="24391" x="1481138" y="2967038"/>
          <p14:tracePt t="24407" x="1471613" y="2967038"/>
          <p14:tracePt t="24424" x="1466850" y="2967038"/>
          <p14:tracePt t="24441" x="1462088" y="2967038"/>
          <p14:tracePt t="24514" x="1471613" y="2967038"/>
          <p14:tracePt t="24521" x="1476375" y="2962275"/>
          <p14:tracePt t="24528" x="1490663" y="2957513"/>
          <p14:tracePt t="24541" x="1509713" y="2957513"/>
          <p14:tracePt t="24558" x="1595438" y="2928938"/>
          <p14:tracePt t="24574" x="1681163" y="2900363"/>
          <p14:tracePt t="24591" x="1809750" y="2867025"/>
          <p14:tracePt t="24607" x="1947863" y="2838450"/>
          <p14:tracePt t="24624" x="2109788" y="2814638"/>
          <p14:tracePt t="24641" x="2200275" y="2809875"/>
          <p14:tracePt t="24657" x="2281238" y="2800350"/>
          <p14:tracePt t="24674" x="2352675" y="2800350"/>
          <p14:tracePt t="24691" x="2438400" y="2786063"/>
          <p14:tracePt t="24707" x="2490788" y="2771775"/>
          <p14:tracePt t="24724" x="2524125" y="2771775"/>
          <p14:tracePt t="24741" x="2576513" y="2771775"/>
          <p14:tracePt t="24757" x="2605088" y="2771775"/>
          <p14:tracePt t="24774" x="2628900" y="2771775"/>
          <p14:tracePt t="24791" x="2643188" y="2771775"/>
          <p14:tracePt t="24807" x="2652713" y="2771775"/>
          <p14:tracePt t="24824" x="2657475" y="2771775"/>
          <p14:tracePt t="24841" x="2662238" y="2771775"/>
          <p14:tracePt t="24874" x="2667000" y="2771775"/>
          <p14:tracePt t="24891" x="2671763" y="2762250"/>
          <p14:tracePt t="24907" x="2681288" y="2738438"/>
          <p14:tracePt t="24924" x="2690813" y="2695575"/>
          <p14:tracePt t="24941" x="2686050" y="2667000"/>
          <p14:tracePt t="24957" x="2681288" y="2633663"/>
          <p14:tracePt t="24974" x="2671763" y="2614613"/>
          <p14:tracePt t="24991" x="2647950" y="2590800"/>
          <p14:tracePt t="25007" x="2633663" y="2581275"/>
          <p14:tracePt t="25024" x="2609850" y="2571750"/>
          <p14:tracePt t="25040" x="2590800" y="2562225"/>
          <p14:tracePt t="25057" x="2547938" y="2562225"/>
          <p14:tracePt t="25074" x="2528888" y="2562225"/>
          <p14:tracePt t="25091" x="2519363" y="2562225"/>
          <p14:tracePt t="25108" x="2514600" y="2562225"/>
          <p14:tracePt t="25141" x="2514600" y="2557463"/>
          <p14:tracePt t="25157" x="2533650" y="2557463"/>
          <p14:tracePt t="25174" x="2619375" y="2557463"/>
          <p14:tracePt t="25191" x="2719388" y="2557463"/>
          <p14:tracePt t="25207" x="2833688" y="2557463"/>
          <p14:tracePt t="25224" x="2914650" y="2557463"/>
          <p14:tracePt t="25240" x="3048000" y="2557463"/>
          <p14:tracePt t="25257" x="3128963" y="2552700"/>
          <p14:tracePt t="25274" x="3200400" y="2552700"/>
          <p14:tracePt t="25291" x="3267075" y="2552700"/>
          <p14:tracePt t="25307" x="3300413" y="2552700"/>
          <p14:tracePt t="25324" x="3328988" y="2552700"/>
          <p14:tracePt t="25341" x="3352800" y="2552700"/>
          <p14:tracePt t="25358" x="3371850" y="2552700"/>
          <p14:tracePt t="25374" x="3381375" y="2552700"/>
          <p14:tracePt t="25391" x="3386138" y="2552700"/>
          <p14:tracePt t="25407" x="3395663" y="2552700"/>
          <p14:tracePt t="25424" x="3400425" y="2552700"/>
          <p14:tracePt t="25555" x="3400425" y="2557463"/>
          <p14:tracePt t="25563" x="3390900" y="2562225"/>
          <p14:tracePt t="25575" x="3362325" y="2576513"/>
          <p14:tracePt t="25591" x="3295650" y="2619375"/>
          <p14:tracePt t="25607" x="3143250" y="2738438"/>
          <p14:tracePt t="25624" x="3052763" y="2814638"/>
          <p14:tracePt t="25641" x="2971800" y="2886075"/>
          <p14:tracePt t="25658" x="2886075" y="2943225"/>
          <p14:tracePt t="25674" x="2862263" y="2962275"/>
          <p14:tracePt t="25691" x="2843213" y="2971800"/>
          <p14:tracePt t="25708" x="2833688" y="2976563"/>
          <p14:tracePt t="25724" x="2824163" y="2986088"/>
          <p14:tracePt t="25741" x="2819400" y="2986088"/>
          <p14:tracePt t="25757" x="2814638" y="2990850"/>
          <p14:tracePt t="25774" x="2809875" y="2995613"/>
          <p14:tracePt t="25791" x="2800350" y="3009900"/>
          <p14:tracePt t="25807" x="2790825" y="3014663"/>
          <p14:tracePt t="25824" x="2786063" y="3024188"/>
          <p14:tracePt t="25841" x="2771775" y="3028950"/>
          <p14:tracePt t="25857" x="2752725" y="3038475"/>
          <p14:tracePt t="25874" x="2728913" y="3057525"/>
          <p14:tracePt t="25891" x="2690813" y="3076575"/>
          <p14:tracePt t="25907" x="2643188" y="3086100"/>
          <p14:tracePt t="25924" x="2595563" y="3090863"/>
          <p14:tracePt t="25940" x="2533650" y="3090863"/>
          <p14:tracePt t="25957" x="2466975" y="3076575"/>
          <p14:tracePt t="25974" x="2376488" y="3048000"/>
          <p14:tracePt t="25990" x="2333625" y="3038475"/>
          <p14:tracePt t="26007" x="2309813" y="3024188"/>
          <p14:tracePt t="26024" x="2286000" y="3024188"/>
          <p14:tracePt t="26040" x="2266950" y="3024188"/>
          <p14:tracePt t="26057" x="2257425" y="3024188"/>
          <p14:tracePt t="26074" x="2243138" y="3024188"/>
          <p14:tracePt t="26091" x="2224088" y="3024188"/>
          <p14:tracePt t="26107" x="2205038" y="3024188"/>
          <p14:tracePt t="26124" x="2181225" y="3024188"/>
          <p14:tracePt t="26140" x="2162175" y="3024188"/>
          <p14:tracePt t="26157" x="2143125" y="3024188"/>
          <p14:tracePt t="26174" x="2133600" y="3024188"/>
          <p14:tracePt t="26190" x="2128838" y="3024188"/>
          <p14:tracePt t="26207" x="2119313" y="3024188"/>
          <p14:tracePt t="26224" x="2109788" y="3024188"/>
          <p14:tracePt t="26340" x="2114550" y="3024188"/>
          <p14:tracePt t="26348" x="2119313" y="3019425"/>
          <p14:tracePt t="26357" x="2124075" y="3019425"/>
          <p14:tracePt t="26374" x="2143125" y="3014663"/>
          <p14:tracePt t="26390" x="2181225" y="3009900"/>
          <p14:tracePt t="26407" x="2243138" y="3009900"/>
          <p14:tracePt t="26424" x="2276475" y="3000375"/>
          <p14:tracePt t="26440" x="2314575" y="3000375"/>
          <p14:tracePt t="26457" x="2357438" y="3000375"/>
          <p14:tracePt t="26474" x="2386013" y="3000375"/>
          <p14:tracePt t="26490" x="2414588" y="2995613"/>
          <p14:tracePt t="26507" x="2452688" y="2995613"/>
          <p14:tracePt t="26524" x="2486025" y="2990850"/>
          <p14:tracePt t="26540" x="2505075" y="2990850"/>
          <p14:tracePt t="26557" x="2528888" y="2990850"/>
          <p14:tracePt t="26574" x="2538413" y="2990850"/>
          <p14:tracePt t="26590" x="2557463" y="2990850"/>
          <p14:tracePt t="26607" x="2562225" y="2986088"/>
          <p14:tracePt t="26624" x="2571750" y="2986088"/>
          <p14:tracePt t="26640" x="2581275" y="2986088"/>
          <p14:tracePt t="26674" x="2590800" y="2986088"/>
          <p14:tracePt t="26690" x="2595563" y="2986088"/>
          <p14:tracePt t="26707" x="2609850" y="2986088"/>
          <p14:tracePt t="26724" x="2619375" y="2981325"/>
          <p14:tracePt t="26740" x="2633663" y="2976563"/>
          <p14:tracePt t="26757" x="2638425" y="2976563"/>
          <p14:tracePt t="26774" x="2647950" y="2976563"/>
          <p14:tracePt t="26790" x="2657475" y="2976563"/>
          <p14:tracePt t="26883" x="2662238" y="2976563"/>
          <p14:tracePt t="26890" x="2667000" y="2976563"/>
          <p14:tracePt t="26905" x="2671763" y="2971800"/>
          <p14:tracePt t="26913" x="2676525" y="2971800"/>
          <p14:tracePt t="26927" x="2681288" y="2971800"/>
          <p14:tracePt t="26940" x="2686050" y="2971800"/>
          <p14:tracePt t="27015" x="2690813" y="2971800"/>
          <p14:tracePt t="27022" x="2695575" y="2967038"/>
          <p14:tracePt t="27037" x="2705100" y="2962275"/>
          <p14:tracePt t="27044" x="2709863" y="2957513"/>
          <p14:tracePt t="27057" x="2719388" y="2957513"/>
          <p14:tracePt t="27074" x="2762250" y="2933700"/>
          <p14:tracePt t="27090" x="2800350" y="2919413"/>
          <p14:tracePt t="27107" x="2838450" y="2895600"/>
          <p14:tracePt t="27124" x="2857500" y="2876550"/>
          <p14:tracePt t="27140" x="2895600" y="2862263"/>
          <p14:tracePt t="27157" x="2905125" y="2857500"/>
          <p14:tracePt t="27174" x="2914650" y="2857500"/>
          <p14:tracePt t="27191" x="2924175" y="2857500"/>
          <p14:tracePt t="27207" x="2928938" y="2857500"/>
          <p14:tracePt t="27301" x="2928938" y="2867025"/>
          <p14:tracePt t="27309" x="2928938" y="2871788"/>
          <p14:tracePt t="27316" x="2928938" y="2876550"/>
          <p14:tracePt t="27324" x="2928938" y="2886075"/>
          <p14:tracePt t="27340" x="2919413" y="2909888"/>
          <p14:tracePt t="27357" x="2905125" y="2933700"/>
          <p14:tracePt t="27374" x="2895600" y="2943225"/>
          <p14:tracePt t="27390" x="2871788" y="2962275"/>
          <p14:tracePt t="27407" x="2852738" y="2971800"/>
          <p14:tracePt t="27424" x="2828925" y="2981325"/>
          <p14:tracePt t="27440" x="2795588" y="2981325"/>
          <p14:tracePt t="27457" x="2762250" y="2962275"/>
          <p14:tracePt t="27474" x="2714625" y="2924175"/>
          <p14:tracePt t="27490" x="2657475" y="2843213"/>
          <p14:tracePt t="27507" x="2600325" y="2747963"/>
          <p14:tracePt t="27524" x="2581275" y="2714625"/>
          <p14:tracePt t="27540" x="2576513" y="2690813"/>
          <p14:tracePt t="27557" x="2562225" y="2667000"/>
          <p14:tracePt t="27574" x="2562225" y="2643188"/>
          <p14:tracePt t="27590" x="2566988" y="2628900"/>
          <p14:tracePt t="27607" x="2581275" y="2609850"/>
          <p14:tracePt t="27624" x="2628900" y="2586038"/>
          <p14:tracePt t="27640" x="2671763" y="2571750"/>
          <p14:tracePt t="27657" x="2714625" y="2562225"/>
          <p14:tracePt t="27674" x="2752725" y="2562225"/>
          <p14:tracePt t="27690" x="2800350" y="2566988"/>
          <p14:tracePt t="27707" x="2814638" y="2581275"/>
          <p14:tracePt t="27724" x="2828925" y="2595563"/>
          <p14:tracePt t="27740" x="2852738" y="2624138"/>
          <p14:tracePt t="27757" x="2881313" y="2690813"/>
          <p14:tracePt t="27774" x="2895600" y="2762250"/>
          <p14:tracePt t="27790" x="2895600" y="2805113"/>
          <p14:tracePt t="27807" x="2895600" y="2857500"/>
          <p14:tracePt t="27824" x="2886075" y="2886075"/>
          <p14:tracePt t="27840" x="2881313" y="2905125"/>
          <p14:tracePt t="27857" x="2876550" y="2914650"/>
          <p14:tracePt t="27874" x="2876550" y="2924175"/>
          <p14:tracePt t="27891" x="2876550" y="2933700"/>
          <p14:tracePt t="28278" x="2828925" y="2947988"/>
          <p14:tracePt t="28284" x="2781300" y="2952750"/>
          <p14:tracePt t="28293" x="2714625" y="2971800"/>
          <p14:tracePt t="28324" x="2457450" y="2971800"/>
          <p14:tracePt t="28358" x="2162175" y="2957513"/>
          <p14:tracePt t="28374" x="2043113" y="2957513"/>
          <p14:tracePt t="28390" x="1919288" y="2957513"/>
          <p14:tracePt t="28407" x="1828800" y="2957513"/>
          <p14:tracePt t="28424" x="1724025" y="2957513"/>
          <p14:tracePt t="28440" x="1662113" y="2952750"/>
          <p14:tracePt t="28457" x="1604963" y="2952750"/>
          <p14:tracePt t="28474" x="1562100" y="2952750"/>
          <p14:tracePt t="28490" x="1514475" y="2952750"/>
          <p14:tracePt t="28507" x="1500188" y="2952750"/>
          <p14:tracePt t="28524" x="1495425" y="2952750"/>
          <p14:tracePt t="28540" x="1490663" y="2952750"/>
          <p14:tracePt t="28585" x="1495425" y="2952750"/>
          <p14:tracePt t="28592" x="1514475" y="2952750"/>
          <p14:tracePt t="28607" x="1562100" y="2943225"/>
          <p14:tracePt t="28624" x="1647825" y="2943225"/>
          <p14:tracePt t="28640" x="1785938" y="2943225"/>
          <p14:tracePt t="28657" x="1928813" y="2938463"/>
          <p14:tracePt t="28659" x="1995488" y="2928938"/>
          <p14:tracePt t="28674" x="2133600" y="2928938"/>
          <p14:tracePt t="28690" x="2276475" y="2928938"/>
          <p14:tracePt t="28707" x="2400300" y="2928938"/>
          <p14:tracePt t="28724" x="2543175" y="2928938"/>
          <p14:tracePt t="28740" x="2614613" y="2919413"/>
          <p14:tracePt t="28757" x="2686050" y="2914650"/>
          <p14:tracePt t="28774" x="2747963" y="2905125"/>
          <p14:tracePt t="28790" x="2795588" y="2895600"/>
          <p14:tracePt t="28807" x="2814638" y="2895600"/>
          <p14:tracePt t="28824" x="2833688" y="2895600"/>
          <p14:tracePt t="28840" x="2843213" y="2895600"/>
          <p14:tracePt t="28857" x="2852738" y="2895600"/>
          <p14:tracePt t="28874" x="2857500" y="2895600"/>
          <p14:tracePt t="28974" x="2862263" y="2895600"/>
          <p14:tracePt t="28981" x="2867025" y="2895600"/>
          <p14:tracePt t="28990" x="2876550" y="2895600"/>
          <p14:tracePt t="29007" x="2886075" y="2890838"/>
          <p14:tracePt t="29023" x="2905125" y="2886075"/>
          <p14:tracePt t="29040" x="2928938" y="2871788"/>
          <p14:tracePt t="29057" x="2938463" y="2862263"/>
          <p14:tracePt t="29074" x="2952750" y="2857500"/>
          <p14:tracePt t="29090" x="2957513" y="2852738"/>
          <p14:tracePt t="29107" x="2967038" y="2847975"/>
          <p14:tracePt t="29239" x="2967038" y="2852738"/>
          <p14:tracePt t="29246" x="2967038" y="2857500"/>
          <p14:tracePt t="29257" x="2967038" y="2862263"/>
          <p14:tracePt t="29274" x="2952750" y="2886075"/>
          <p14:tracePt t="29290" x="2933700" y="2895600"/>
          <p14:tracePt t="29307" x="2919413" y="2905125"/>
          <p14:tracePt t="29324" x="2909888" y="2914650"/>
          <p14:tracePt t="29341" x="2890838" y="2924175"/>
          <p14:tracePt t="29357" x="2867025" y="2928938"/>
          <p14:tracePt t="29373" x="2847975" y="2933700"/>
          <p14:tracePt t="29392" x="2824163" y="2943225"/>
          <p14:tracePt t="29407" x="2800350" y="2943225"/>
          <p14:tracePt t="29423" x="2781300" y="2943225"/>
          <p14:tracePt t="29440" x="2771775" y="2943225"/>
          <p14:tracePt t="29457" x="2757488" y="2943225"/>
          <p14:tracePt t="29474" x="2738438" y="2938463"/>
          <p14:tracePt t="29491" x="2733675" y="2933700"/>
          <p14:tracePt t="29507" x="2724150" y="2924175"/>
          <p14:tracePt t="29524" x="2714625" y="2914650"/>
          <p14:tracePt t="29540" x="2700338" y="2905125"/>
          <p14:tracePt t="29557" x="2686050" y="2886075"/>
          <p14:tracePt t="29574" x="2676525" y="2852738"/>
          <p14:tracePt t="29590" x="2667000" y="2795588"/>
          <p14:tracePt t="29607" x="2662238" y="2762250"/>
          <p14:tracePt t="29624" x="2662238" y="2733675"/>
          <p14:tracePt t="29641" x="2662238" y="2700338"/>
          <p14:tracePt t="29657" x="2667000" y="2676525"/>
          <p14:tracePt t="29674" x="2676525" y="2667000"/>
          <p14:tracePt t="29690" x="2686050" y="2652713"/>
          <p14:tracePt t="29707" x="2709863" y="2638425"/>
          <p14:tracePt t="29724" x="2738438" y="2633663"/>
          <p14:tracePt t="29740" x="2767013" y="2624138"/>
          <p14:tracePt t="29757" x="2795588" y="2624138"/>
          <p14:tracePt t="29773" x="2843213" y="2633663"/>
          <p14:tracePt t="29790" x="2871788" y="2638425"/>
          <p14:tracePt t="29807" x="2895600" y="2657475"/>
          <p14:tracePt t="29824" x="2919413" y="2671763"/>
          <p14:tracePt t="29840" x="2938463" y="2709863"/>
          <p14:tracePt t="29857" x="2947988" y="2728913"/>
          <p14:tracePt t="29874" x="2952750" y="2747963"/>
          <p14:tracePt t="29890" x="2962275" y="2776538"/>
          <p14:tracePt t="29907" x="2967038" y="2795588"/>
          <p14:tracePt t="29924" x="2967038" y="2809875"/>
          <p14:tracePt t="29940" x="2967038" y="2828925"/>
          <p14:tracePt t="29957" x="2967038" y="2862263"/>
          <p14:tracePt t="29973" x="2967038" y="2881313"/>
          <p14:tracePt t="29990" x="2957513" y="2900363"/>
          <p14:tracePt t="30007" x="2943225" y="2919413"/>
          <p14:tracePt t="30024" x="2928938" y="2957513"/>
          <p14:tracePt t="30040" x="2909888" y="2971800"/>
          <p14:tracePt t="30057" x="2900363" y="2986088"/>
          <p14:tracePt t="30074" x="2876550" y="3009900"/>
          <p14:tracePt t="30090" x="2857500" y="3014663"/>
          <p14:tracePt t="30107" x="2833688" y="3019425"/>
          <p14:tracePt t="30124" x="2814638" y="3019425"/>
          <p14:tracePt t="30140" x="2776538" y="3000375"/>
          <p14:tracePt t="30157" x="2752725" y="2976563"/>
          <p14:tracePt t="30174" x="2728913" y="2947988"/>
          <p14:tracePt t="30190" x="2705100" y="2914650"/>
          <p14:tracePt t="30207" x="2676525" y="2862263"/>
          <p14:tracePt t="30223" x="2667000" y="2790825"/>
          <p14:tracePt t="30240" x="2667000" y="2733675"/>
          <p14:tracePt t="30257" x="2676525" y="2662238"/>
          <p14:tracePt t="30274" x="2681288" y="2633663"/>
          <p14:tracePt t="30290" x="2690813" y="2614613"/>
          <p14:tracePt t="30307" x="2705100" y="2595563"/>
          <p14:tracePt t="30324" x="2719388" y="2576513"/>
          <p14:tracePt t="30340" x="2738438" y="2571750"/>
          <p14:tracePt t="30357" x="2762250" y="2566988"/>
          <p14:tracePt t="30373" x="2795588" y="2566988"/>
          <p14:tracePt t="30390" x="2852738" y="2586038"/>
          <p14:tracePt t="30407" x="2881313" y="2609850"/>
          <p14:tracePt t="30423" x="2914650" y="2638425"/>
          <p14:tracePt t="30440" x="2943225" y="2690813"/>
          <p14:tracePt t="30457" x="2957513" y="2709863"/>
          <p14:tracePt t="30474" x="2967038" y="2733675"/>
          <p14:tracePt t="30490" x="2981325" y="2757488"/>
          <p14:tracePt t="30507" x="2981325" y="2781300"/>
          <p14:tracePt t="30524" x="2981325" y="2800350"/>
          <p14:tracePt t="30540" x="2981325" y="2814638"/>
          <p14:tracePt t="30557" x="2981325" y="2828925"/>
          <p14:tracePt t="30573" x="2976563" y="2843213"/>
          <p14:tracePt t="30590" x="2962275" y="2857500"/>
          <p14:tracePt t="30607" x="2957513" y="2867025"/>
          <p14:tracePt t="30624" x="2952750" y="2890838"/>
          <p14:tracePt t="30657" x="2952750" y="2895600"/>
          <p14:tracePt t="30673" x="2952750" y="2905125"/>
          <p14:tracePt t="30750" x="2952750" y="2909888"/>
          <p14:tracePt t="30756" x="2947988" y="2914650"/>
          <p14:tracePt t="30764" x="2943225" y="2914650"/>
          <p14:tracePt t="30773" x="2943225" y="2919413"/>
          <p14:tracePt t="30790" x="2933700" y="2924175"/>
          <p14:tracePt t="30807" x="2909888" y="2938463"/>
          <p14:tracePt t="30823" x="2886075" y="2947988"/>
          <p14:tracePt t="30840" x="2867025" y="2947988"/>
          <p14:tracePt t="30857" x="2843213" y="2947988"/>
          <p14:tracePt t="30874" x="2819400" y="2943225"/>
          <p14:tracePt t="30890" x="2809875" y="2928938"/>
          <p14:tracePt t="30907" x="2795588" y="2914650"/>
          <p14:tracePt t="30926" x="2790825" y="2890838"/>
          <p14:tracePt t="30940" x="2790825" y="2881313"/>
          <p14:tracePt t="30957" x="2790825" y="2871788"/>
          <p14:tracePt t="30973" x="2790825" y="2867025"/>
          <p14:tracePt t="30990" x="2786063" y="2867025"/>
          <p14:tracePt t="31007" x="2767013" y="2867025"/>
          <p14:tracePt t="31023" x="2743200" y="2867025"/>
          <p14:tracePt t="31040" x="2705100" y="2871788"/>
          <p14:tracePt t="31057" x="2647950" y="2886075"/>
          <p14:tracePt t="31073" x="2614613" y="2890838"/>
          <p14:tracePt t="31090" x="2595563" y="2890838"/>
          <p14:tracePt t="31107" x="2586038" y="2890838"/>
          <p14:tracePt t="31124" x="2576513" y="2890838"/>
          <p14:tracePt t="31140" x="2566988" y="2890838"/>
          <p14:tracePt t="31174" x="2557463" y="2890838"/>
          <p14:tracePt t="31190" x="2547938" y="2890838"/>
          <p14:tracePt t="31207" x="2514600" y="2890838"/>
          <p14:tracePt t="31223" x="2462213" y="2890838"/>
          <p14:tracePt t="31240" x="2381250" y="2890838"/>
          <p14:tracePt t="31257" x="2319338" y="2895600"/>
          <p14:tracePt t="31273" x="2252663" y="2895600"/>
          <p14:tracePt t="31290" x="2200275" y="2895600"/>
          <p14:tracePt t="31308" x="2152650" y="2886075"/>
          <p14:tracePt t="31324" x="2128838" y="2867025"/>
          <p14:tracePt t="31341" x="2119313" y="2843213"/>
          <p14:tracePt t="31358" x="2119313" y="2762250"/>
          <p14:tracePt t="31374" x="2138363" y="2700338"/>
          <p14:tracePt t="31391" x="2171700" y="2662238"/>
          <p14:tracePt t="31407" x="2224088" y="2628900"/>
          <p14:tracePt t="31423" x="2324100" y="2600325"/>
          <p14:tracePt t="31440" x="2395538" y="2609850"/>
          <p14:tracePt t="31457" x="2476500" y="2647950"/>
          <p14:tracePt t="31473" x="2528888" y="2681288"/>
          <p14:tracePt t="31490" x="2595563" y="2728913"/>
          <p14:tracePt t="31507" x="2619375" y="2747963"/>
          <p14:tracePt t="31524" x="2643188" y="2767013"/>
          <p14:tracePt t="31541" x="2676525" y="2790825"/>
          <p14:tracePt t="31557" x="2690813" y="2805113"/>
          <p14:tracePt t="31573" x="2709863" y="2814638"/>
          <p14:tracePt t="31590" x="2719388" y="2824163"/>
          <p14:tracePt t="31607" x="2733675" y="2833688"/>
          <p14:tracePt t="31623" x="2738438" y="2838450"/>
          <p14:tracePt t="31640" x="2743200" y="2843213"/>
          <p14:tracePt t="31657" x="2752725" y="2847975"/>
          <p14:tracePt t="31659" x="2752725" y="2852738"/>
          <p14:tracePt t="31689" x="2757488" y="2857500"/>
          <p14:tracePt t="31717" x="2762250" y="2857500"/>
          <p14:tracePt t="31724" x="2762250" y="2862263"/>
          <p14:tracePt t="31733" x="2767013" y="2867025"/>
          <p14:tracePt t="31740" x="2771775" y="2867025"/>
          <p14:tracePt t="31757" x="2776538" y="2876550"/>
          <p14:tracePt t="31773" x="2776538" y="2881313"/>
          <p14:tracePt t="31807" x="2776538" y="2886075"/>
          <p14:tracePt t="32144" x="2790825" y="2886075"/>
          <p14:tracePt t="32150" x="2800350" y="2886075"/>
          <p14:tracePt t="32159" x="2809875" y="2886075"/>
          <p14:tracePt t="32173" x="2828925" y="2886075"/>
          <p14:tracePt t="32190" x="2852738" y="2886075"/>
          <p14:tracePt t="32207" x="2871788" y="2886075"/>
          <p14:tracePt t="32223" x="2905125" y="2886075"/>
          <p14:tracePt t="32257" x="2924175" y="2886075"/>
          <p14:tracePt t="32290" x="2938463" y="2886075"/>
          <p14:tracePt t="32854" x="3152775" y="2895600"/>
          <p14:tracePt t="32862" x="3433763" y="2924175"/>
          <p14:tracePt t="32873" x="3719513" y="2967038"/>
          <p14:tracePt t="32891" x="4605338" y="3067050"/>
          <p14:tracePt t="32907" x="5133975" y="3095625"/>
          <p14:tracePt t="32924" x="5595938" y="3109913"/>
          <p14:tracePt t="32940" x="5915025" y="3109913"/>
          <p14:tracePt t="32973" x="6300788" y="3152775"/>
          <p14:tracePt t="33007" x="6357938" y="3162300"/>
          <p14:tracePt t="33206" x="6396038" y="3148013"/>
          <p14:tracePt t="33214" x="6448425" y="3124200"/>
          <p14:tracePt t="33223" x="6481763" y="3109913"/>
          <p14:tracePt t="33241" x="6543675" y="3095625"/>
          <p14:tracePt t="33257" x="6605588" y="3090863"/>
          <p14:tracePt t="33273" x="6629400" y="3090863"/>
          <p14:tracePt t="33290" x="6638925" y="3090863"/>
          <p14:tracePt t="33307" x="6643688" y="3090863"/>
          <p14:tracePt t="33324" x="6653213" y="3090863"/>
          <p14:tracePt t="33398" x="6643688" y="3090863"/>
          <p14:tracePt t="33405" x="6638925" y="3090863"/>
          <p14:tracePt t="33411" x="6634163" y="3095625"/>
          <p14:tracePt t="33423" x="6624638" y="3095625"/>
          <p14:tracePt t="33440" x="6600825" y="3095625"/>
          <p14:tracePt t="33456" x="6553200" y="3090863"/>
          <p14:tracePt t="33473" x="6519863" y="3081338"/>
          <p14:tracePt t="33490" x="6481763" y="3062288"/>
          <p14:tracePt t="33508" x="6415088" y="3024188"/>
          <p14:tracePt t="33524" x="6376988" y="3000375"/>
          <p14:tracePt t="33540" x="6353175" y="2981325"/>
          <p14:tracePt t="33557" x="6338888" y="2962275"/>
          <p14:tracePt t="33573" x="6319838" y="2947988"/>
          <p14:tracePt t="33590" x="6305550" y="2943225"/>
          <p14:tracePt t="33607" x="6281738" y="2933700"/>
          <p14:tracePt t="33623" x="6257925" y="2919413"/>
          <p14:tracePt t="33640" x="6196013" y="2909888"/>
          <p14:tracePt t="33657" x="6148388" y="2909888"/>
          <p14:tracePt t="33673" x="6096000" y="2909888"/>
          <p14:tracePt t="33690" x="6034088" y="2909888"/>
          <p14:tracePt t="33707" x="5991225" y="2909888"/>
          <p14:tracePt t="33723" x="5962650" y="2909888"/>
          <p14:tracePt t="33740" x="5934075" y="2909888"/>
          <p14:tracePt t="33757" x="5915025" y="2909888"/>
          <p14:tracePt t="33773" x="5910263" y="2909888"/>
          <p14:tracePt t="33790" x="5900738" y="2909888"/>
          <p14:tracePt t="33851" x="5910263" y="2909888"/>
          <p14:tracePt t="33859" x="5929313" y="2909888"/>
          <p14:tracePt t="33867" x="5972175" y="2909888"/>
          <p14:tracePt t="33876" x="6019800" y="2909888"/>
          <p14:tracePt t="33890" x="6129338" y="2909888"/>
          <p14:tracePt t="33907" x="6243638" y="2900363"/>
          <p14:tracePt t="33923" x="6376988" y="2890838"/>
          <p14:tracePt t="33940" x="6624638" y="2876550"/>
          <p14:tracePt t="33957" x="6748463" y="2876550"/>
          <p14:tracePt t="33973" x="6829425" y="2867025"/>
          <p14:tracePt t="33990" x="6934200" y="2862263"/>
          <p14:tracePt t="34007" x="6977063" y="2862263"/>
          <p14:tracePt t="34023" x="7019925" y="2862263"/>
          <p14:tracePt t="34040" x="7048500" y="2862263"/>
          <p14:tracePt t="34057" x="7077075" y="2862263"/>
          <p14:tracePt t="34073" x="7096125" y="2862263"/>
          <p14:tracePt t="34090" x="7110413" y="2862263"/>
          <p14:tracePt t="34106" x="7119938" y="2862263"/>
          <p14:tracePt t="34123" x="7138988" y="2862263"/>
          <p14:tracePt t="34140" x="7143750" y="2862263"/>
          <p14:tracePt t="34157" x="7148513" y="2862263"/>
          <p14:tracePt t="34173" x="7158038" y="2862263"/>
          <p14:tracePt t="34190" x="7167563" y="2862263"/>
          <p14:tracePt t="34206" x="7172325" y="2862263"/>
          <p14:tracePt t="34223" x="7177088" y="2862263"/>
          <p14:tracePt t="34240" x="7186613" y="2862263"/>
          <p14:tracePt t="34256" x="7191375" y="2862263"/>
          <p14:tracePt t="34585" x="7124700" y="2871788"/>
          <p14:tracePt t="34592" x="7034213" y="2886075"/>
          <p14:tracePt t="34600" x="6948488" y="2895600"/>
          <p14:tracePt t="34607" x="6877050" y="2905125"/>
          <p14:tracePt t="34623" x="6786563" y="2919413"/>
          <p14:tracePt t="34640" x="6743700" y="2928938"/>
          <p14:tracePt t="34656" x="6710363" y="2933700"/>
          <p14:tracePt t="34673" x="6691313" y="2933700"/>
          <p14:tracePt t="34690" x="6681788" y="2933700"/>
          <p14:tracePt t="34706" x="6677025" y="2933700"/>
          <p14:tracePt t="34723" x="6672263" y="2933700"/>
          <p14:tracePt t="34740" x="6648450" y="2933700"/>
          <p14:tracePt t="34756" x="6619875" y="2933700"/>
          <p14:tracePt t="34773" x="6591300" y="2924175"/>
          <p14:tracePt t="34790" x="6553200" y="2924175"/>
          <p14:tracePt t="34806" x="6529388" y="2924175"/>
          <p14:tracePt t="34823" x="6515100" y="2924175"/>
          <p14:tracePt t="34840" x="6500813" y="2924175"/>
          <p14:tracePt t="34857" x="6486525" y="2933700"/>
          <p14:tracePt t="34873" x="6472238" y="2938463"/>
          <p14:tracePt t="34890" x="6453188" y="2957513"/>
          <p14:tracePt t="34906" x="6429375" y="2976563"/>
          <p14:tracePt t="34923" x="6386513" y="3009900"/>
          <p14:tracePt t="34940" x="6343650" y="3038475"/>
          <p14:tracePt t="34956" x="6296025" y="3062288"/>
          <p14:tracePt t="34973" x="6205538" y="3090863"/>
          <p14:tracePt t="34990" x="6153150" y="3105150"/>
          <p14:tracePt t="35006" x="6110288" y="3109913"/>
          <p14:tracePt t="35023" x="6081713" y="3109913"/>
          <p14:tracePt t="35040" x="6048375" y="3109913"/>
          <p14:tracePt t="35056" x="6034088" y="3105150"/>
          <p14:tracePt t="35073" x="6019800" y="3095625"/>
          <p14:tracePt t="35090" x="5995988" y="3081338"/>
          <p14:tracePt t="35106" x="5948363" y="3057525"/>
          <p14:tracePt t="35123" x="5910263" y="3033713"/>
          <p14:tracePt t="35140" x="5857875" y="3014663"/>
          <p14:tracePt t="35157" x="5776913" y="2986088"/>
          <p14:tracePt t="35173" x="5715000" y="2971800"/>
          <p14:tracePt t="35190" x="5672138" y="2957513"/>
          <p14:tracePt t="35206" x="5634038" y="2947988"/>
          <p14:tracePt t="35223" x="5595938" y="2938463"/>
          <p14:tracePt t="35240" x="5586413" y="2938463"/>
          <p14:tracePt t="35256" x="5581650" y="2938463"/>
          <p14:tracePt t="35273" x="5572125" y="2938463"/>
          <p14:tracePt t="35290" x="5562600" y="2938463"/>
          <p14:tracePt t="35392" x="5567363" y="2938463"/>
          <p14:tracePt t="35399" x="5576888" y="2938463"/>
          <p14:tracePt t="35407" x="5600700" y="2938463"/>
          <p14:tracePt t="35423" x="5672138" y="2943225"/>
          <p14:tracePt t="35440" x="5757863" y="2962275"/>
          <p14:tracePt t="35456" x="5829300" y="2967038"/>
          <p14:tracePt t="35473" x="5905500" y="2976563"/>
          <p14:tracePt t="35490" x="5943600" y="2976563"/>
          <p14:tracePt t="35506" x="5972175" y="2976563"/>
          <p14:tracePt t="35523" x="6000750" y="2976563"/>
          <p14:tracePt t="35540" x="6010275" y="2976563"/>
          <p14:tracePt t="35556" x="6015038" y="2976563"/>
          <p14:tracePt t="35573" x="6019800" y="2976563"/>
          <p14:tracePt t="35590" x="6024563" y="2976563"/>
          <p14:tracePt t="35606" x="6029325" y="2976563"/>
          <p14:tracePt t="35640" x="6038850" y="2976563"/>
          <p14:tracePt t="35656" x="6048375" y="2976563"/>
          <p14:tracePt t="35714" x="6053138" y="2976563"/>
          <p14:tracePt t="35722" x="6057900" y="2976563"/>
          <p14:tracePt t="35737" x="6067425" y="2976563"/>
          <p14:tracePt t="35744" x="6081713" y="2976563"/>
          <p14:tracePt t="35756" x="6096000" y="2976563"/>
          <p14:tracePt t="35773" x="6148388" y="2976563"/>
          <p14:tracePt t="35790" x="6191250" y="2976563"/>
          <p14:tracePt t="35806" x="6238875" y="2971800"/>
          <p14:tracePt t="35823" x="6272213" y="2967038"/>
          <p14:tracePt t="35841" x="6315075" y="2957513"/>
          <p14:tracePt t="35857" x="6334125" y="2957513"/>
          <p14:tracePt t="35874" x="6343650" y="2957513"/>
          <p14:tracePt t="35891" x="6353175" y="2957513"/>
          <p14:tracePt t="35950" x="6357938" y="2957513"/>
          <p14:tracePt t="35957" x="6362700" y="2957513"/>
          <p14:tracePt t="35964" x="6367463" y="2957513"/>
          <p14:tracePt t="35973" x="6372225" y="2957513"/>
          <p14:tracePt t="35990" x="6391275" y="2957513"/>
          <p14:tracePt t="36006" x="6419850" y="2957513"/>
          <p14:tracePt t="36023" x="6477000" y="2947988"/>
          <p14:tracePt t="36040" x="6510338" y="2943225"/>
          <p14:tracePt t="36056" x="6534150" y="2933700"/>
          <p14:tracePt t="36073" x="6557963" y="2933700"/>
          <p14:tracePt t="36090" x="6586538" y="2933700"/>
          <p14:tracePt t="36106" x="6596063" y="2933700"/>
          <p14:tracePt t="36123" x="6600825" y="2933700"/>
          <p14:tracePt t="36140" x="6610350" y="2933700"/>
          <p14:tracePt t="36173" x="6615113" y="2933700"/>
          <p14:tracePt t="36193" x="6619875" y="2933700"/>
          <p14:tracePt t="36206" x="6624638" y="2933700"/>
          <p14:tracePt t="36223" x="6638925" y="2933700"/>
          <p14:tracePt t="36240" x="6657975" y="2933700"/>
          <p14:tracePt t="36256" x="6667500" y="2933700"/>
          <p14:tracePt t="36273" x="6686550" y="2933700"/>
          <p14:tracePt t="36290" x="6700838" y="2933700"/>
          <p14:tracePt t="36306" x="6715125" y="2933700"/>
          <p14:tracePt t="36323" x="6748463" y="2938463"/>
          <p14:tracePt t="36340" x="6767513" y="2947988"/>
          <p14:tracePt t="36356" x="6791325" y="2952750"/>
          <p14:tracePt t="36373" x="6815138" y="2962275"/>
          <p14:tracePt t="36390" x="6838950" y="2962275"/>
          <p14:tracePt t="36406" x="6853238" y="2962275"/>
          <p14:tracePt t="36423" x="6877050" y="2962275"/>
          <p14:tracePt t="36440" x="6896100" y="2962275"/>
          <p14:tracePt t="36456" x="6934200" y="2962275"/>
          <p14:tracePt t="36473" x="6962775" y="2967038"/>
          <p14:tracePt t="36490" x="7000875" y="2967038"/>
          <p14:tracePt t="36507" x="7038975" y="2971800"/>
          <p14:tracePt t="36523" x="7062788" y="2971800"/>
          <p14:tracePt t="36540" x="7091363" y="2971800"/>
          <p14:tracePt t="36556" x="7110413" y="2971800"/>
          <p14:tracePt t="36573" x="7143750" y="2971800"/>
          <p14:tracePt t="36590" x="7162800" y="2971800"/>
          <p14:tracePt t="36607" x="7186613" y="2971800"/>
          <p14:tracePt t="36623" x="7205663" y="2971800"/>
          <p14:tracePt t="36640" x="7229475" y="2971800"/>
          <p14:tracePt t="36656" x="7248525" y="2971800"/>
          <p14:tracePt t="36673" x="7272338" y="2967038"/>
          <p14:tracePt t="36690" x="7300913" y="2967038"/>
          <p14:tracePt t="36706" x="7324725" y="2967038"/>
          <p14:tracePt t="36724" x="7348538" y="2957513"/>
          <p14:tracePt t="36740" x="7367588" y="2957513"/>
          <p14:tracePt t="36757" x="7400925" y="2957513"/>
          <p14:tracePt t="36773" x="7410450" y="2952750"/>
          <p14:tracePt t="36790" x="7419975" y="2952750"/>
          <p14:tracePt t="36806" x="7429500" y="2952750"/>
          <p14:tracePt t="36823" x="7439025" y="2952750"/>
          <p14:tracePt t="37182" x="7429500" y="2952750"/>
          <p14:tracePt t="37189" x="7410450" y="2952750"/>
          <p14:tracePt t="37196" x="7400925" y="2952750"/>
          <p14:tracePt t="37206" x="7381875" y="2952750"/>
          <p14:tracePt t="37223" x="7339013" y="2952750"/>
          <p14:tracePt t="37256" x="7243763" y="2952750"/>
          <p14:tracePt t="37290" x="7205663" y="2938463"/>
          <p14:tracePt t="37306" x="7186613" y="2928938"/>
          <p14:tracePt t="37323" x="7167563" y="2924175"/>
          <p14:tracePt t="37340" x="7158038" y="2924175"/>
          <p14:tracePt t="37356" x="7143750" y="2924175"/>
          <p14:tracePt t="37373" x="7105650" y="2924175"/>
          <p14:tracePt t="37390" x="7086600" y="2924175"/>
          <p14:tracePt t="37406" x="7048500" y="2933700"/>
          <p14:tracePt t="37423" x="7010400" y="2938463"/>
          <p14:tracePt t="37440" x="6981825" y="2938463"/>
          <p14:tracePt t="37456" x="6953250" y="2938463"/>
          <p14:tracePt t="37473" x="6910388" y="2938463"/>
          <p14:tracePt t="37490" x="6848475" y="2933700"/>
          <p14:tracePt t="37506" x="6810375" y="2924175"/>
          <p14:tracePt t="37523" x="6777038" y="2919413"/>
          <p14:tracePt t="37540" x="6738938" y="2905125"/>
          <p14:tracePt t="37556" x="6691313" y="2881313"/>
          <p14:tracePt t="37573" x="6653213" y="2862263"/>
          <p14:tracePt t="37590" x="6624638" y="2852738"/>
          <p14:tracePt t="37607" x="6586538" y="2828925"/>
          <p14:tracePt t="37623" x="6572250" y="2809875"/>
          <p14:tracePt t="37640" x="6562725" y="2795588"/>
          <p14:tracePt t="37656" x="6562725" y="2757488"/>
          <p14:tracePt t="37658" x="6562725" y="2719388"/>
          <p14:tracePt t="37673" x="6572250" y="2643188"/>
          <p14:tracePt t="37690" x="6610350" y="2557463"/>
          <p14:tracePt t="37706" x="6648450" y="2500313"/>
          <p14:tracePt t="37723" x="6715125" y="2447925"/>
          <p14:tracePt t="37740" x="6881813" y="2381250"/>
          <p14:tracePt t="37756" x="6986588" y="2366963"/>
          <p14:tracePt t="37773" x="7077075" y="2357438"/>
          <p14:tracePt t="37790" x="7191375" y="2357438"/>
          <p14:tracePt t="37806" x="7277100" y="2376488"/>
          <p14:tracePt t="37823" x="7339013" y="2395538"/>
          <p14:tracePt t="37840" x="7396163" y="2414588"/>
          <p14:tracePt t="37857" x="7453313" y="2452688"/>
          <p14:tracePt t="37873" x="7477125" y="2486025"/>
          <p14:tracePt t="37890" x="7500938" y="2514600"/>
          <p14:tracePt t="37906" x="7515225" y="2538413"/>
          <p14:tracePt t="37923" x="7543800" y="2586038"/>
          <p14:tracePt t="37940" x="7548563" y="2609850"/>
          <p14:tracePt t="37956" x="7548563" y="2628900"/>
          <p14:tracePt t="37973" x="7548563" y="2676525"/>
          <p14:tracePt t="37989" x="7534275" y="2714625"/>
          <p14:tracePt t="38006" x="7510463" y="2767013"/>
          <p14:tracePt t="38023" x="7467600" y="2824163"/>
          <p14:tracePt t="38040" x="7410450" y="2890838"/>
          <p14:tracePt t="38056" x="7358063" y="2933700"/>
          <p14:tracePt t="38073" x="7315200" y="2967038"/>
          <p14:tracePt t="38090" x="7277100" y="2990850"/>
          <p14:tracePt t="38106" x="7215188" y="3019425"/>
          <p14:tracePt t="38123" x="7162800" y="3024188"/>
          <p14:tracePt t="38140" x="7100888" y="3028950"/>
          <p14:tracePt t="38157" x="6972300" y="3019425"/>
          <p14:tracePt t="38173" x="6891338" y="3014663"/>
          <p14:tracePt t="38189" x="6824663" y="3005138"/>
          <p14:tracePt t="38206" x="6757988" y="2986088"/>
          <p14:tracePt t="38223" x="6657975" y="2938463"/>
          <p14:tracePt t="38240" x="6610350" y="2914650"/>
          <p14:tracePt t="38256" x="6581775" y="2895600"/>
          <p14:tracePt t="38273" x="6548438" y="2871788"/>
          <p14:tracePt t="38289" x="6515100" y="2843213"/>
          <p14:tracePt t="38306" x="6496050" y="2824163"/>
          <p14:tracePt t="38323" x="6486525" y="2809875"/>
          <p14:tracePt t="38340" x="6472238" y="2781300"/>
          <p14:tracePt t="38356" x="6462713" y="2752725"/>
          <p14:tracePt t="38373" x="6462713" y="2724150"/>
          <p14:tracePt t="38390" x="6472238" y="2676525"/>
          <p14:tracePt t="38406" x="6491288" y="2595563"/>
          <p14:tracePt t="38423" x="6519863" y="2533650"/>
          <p14:tracePt t="38440" x="6553200" y="2486025"/>
          <p14:tracePt t="38456" x="6591300" y="2452688"/>
          <p14:tracePt t="38473" x="6667500" y="2400300"/>
          <p14:tracePt t="38489" x="6743700" y="2366963"/>
          <p14:tracePt t="38506" x="6829425" y="2338388"/>
          <p14:tracePt t="38523" x="6919913" y="2338388"/>
          <p14:tracePt t="38539" x="7043738" y="2338388"/>
          <p14:tracePt t="38556" x="7119938" y="2362200"/>
          <p14:tracePt t="38573" x="7181850" y="2381250"/>
          <p14:tracePt t="38590" x="7267575" y="2433638"/>
          <p14:tracePt t="38606" x="7315200" y="2471738"/>
          <p14:tracePt t="38623" x="7348538" y="2505075"/>
          <p14:tracePt t="38640" x="7377113" y="2533650"/>
          <p14:tracePt t="38656" x="7410450" y="2600325"/>
          <p14:tracePt t="38674" x="7424738" y="2628900"/>
          <p14:tracePt t="38690" x="7434263" y="2657475"/>
          <p14:tracePt t="38707" x="7443788" y="2705100"/>
          <p14:tracePt t="38723" x="7443788" y="2738438"/>
          <p14:tracePt t="38740" x="7443788" y="2781300"/>
          <p14:tracePt t="38756" x="7439025" y="2819400"/>
          <p14:tracePt t="38773" x="7415213" y="2867025"/>
          <p14:tracePt t="38790" x="7386638" y="2900363"/>
          <p14:tracePt t="38806" x="7362825" y="2928938"/>
          <p14:tracePt t="38823" x="7334250" y="2952750"/>
          <p14:tracePt t="38840" x="7286625" y="2976563"/>
          <p14:tracePt t="38856" x="7253288" y="2995613"/>
          <p14:tracePt t="38873" x="7210425" y="3005138"/>
          <p14:tracePt t="38889" x="7153275" y="3005138"/>
          <p14:tracePt t="38906" x="7048500" y="3000375"/>
          <p14:tracePt t="38923" x="6967538" y="2986088"/>
          <p14:tracePt t="38939" x="6881813" y="2962275"/>
          <p14:tracePt t="38956" x="6772275" y="2914650"/>
          <p14:tracePt t="38973" x="6705600" y="2881313"/>
          <p14:tracePt t="38989" x="6648450" y="2843213"/>
          <p14:tracePt t="39006" x="6615113" y="2814638"/>
          <p14:tracePt t="39023" x="6581775" y="2762250"/>
          <p14:tracePt t="39039" x="6567488" y="2733675"/>
          <p14:tracePt t="39056" x="6567488" y="2700338"/>
          <p14:tracePt t="39073" x="6577013" y="2638425"/>
          <p14:tracePt t="39089" x="6657975" y="2490788"/>
          <p14:tracePt t="39106" x="6705600" y="2433638"/>
          <p14:tracePt t="39123" x="6762750" y="2381250"/>
          <p14:tracePt t="39139" x="6896100" y="2338388"/>
          <p14:tracePt t="39156" x="6991350" y="2366963"/>
          <p14:tracePt t="39173" x="7058025" y="2414588"/>
          <p14:tracePt t="39189" x="7115175" y="2457450"/>
          <p14:tracePt t="39206" x="7172325" y="2543175"/>
          <p14:tracePt t="39223" x="7205663" y="2619375"/>
          <p14:tracePt t="39239" x="7210425" y="2695575"/>
          <p14:tracePt t="39256" x="7205663" y="2776538"/>
          <p14:tracePt t="39273" x="7196138" y="2838450"/>
          <p14:tracePt t="39290" x="7181850" y="2867025"/>
          <p14:tracePt t="39306" x="7177088" y="2881313"/>
          <p14:tracePt t="39323" x="7167563" y="2895600"/>
          <p14:tracePt t="39340" x="7162800" y="2900363"/>
          <p14:tracePt t="39356" x="7162800" y="2905125"/>
          <p14:tracePt t="39373" x="7158038" y="2905125"/>
          <p14:tracePt t="39390" x="7119938" y="2914650"/>
          <p14:tracePt t="39406" x="7038975" y="2924175"/>
          <p14:tracePt t="39423" x="6929438" y="2924175"/>
          <p14:tracePt t="39440" x="6772275" y="2933700"/>
          <p14:tracePt t="39457" x="6538913" y="2947988"/>
          <p14:tracePt t="39473" x="6424613" y="2967038"/>
          <p14:tracePt t="39490" x="6338888" y="2971800"/>
          <p14:tracePt t="39507" x="6272213" y="2986088"/>
          <p14:tracePt t="39523" x="6243638" y="2986088"/>
          <p14:tracePt t="39540" x="6229350" y="2986088"/>
          <p14:tracePt t="39556" x="6215063" y="2986088"/>
          <p14:tracePt t="39573" x="6196013" y="2986088"/>
          <p14:tracePt t="39589" x="6186488" y="2986088"/>
          <p14:tracePt t="39606" x="6167438" y="2986088"/>
          <p14:tracePt t="39623" x="6153150" y="2986088"/>
          <p14:tracePt t="39640" x="6134100" y="2986088"/>
          <p14:tracePt t="39656" x="6124575" y="2986088"/>
          <p14:tracePt t="39673" x="6119813" y="2986088"/>
          <p14:tracePt t="39690" x="6110288" y="2986088"/>
          <p14:tracePt t="39706" x="6096000" y="2986088"/>
          <p14:tracePt t="39723" x="6081713" y="2986088"/>
          <p14:tracePt t="39739" x="6062663" y="2986088"/>
          <p14:tracePt t="39756" x="6015038" y="2986088"/>
          <p14:tracePt t="39773" x="5991225" y="2986088"/>
          <p14:tracePt t="39790" x="5972175" y="2986088"/>
          <p14:tracePt t="39806" x="5948363" y="2986088"/>
          <p14:tracePt t="39823" x="5915025" y="2986088"/>
          <p14:tracePt t="39839" x="5895975" y="2981325"/>
          <p14:tracePt t="39856" x="5872163" y="2967038"/>
          <p14:tracePt t="39873" x="5838825" y="2938463"/>
          <p14:tracePt t="39889" x="5819775" y="2914650"/>
          <p14:tracePt t="39906" x="5795963" y="2876550"/>
          <p14:tracePt t="39923" x="5781675" y="2843213"/>
          <p14:tracePt t="39940" x="5757863" y="2786063"/>
          <p14:tracePt t="39956" x="5753100" y="2757488"/>
          <p14:tracePt t="39973" x="5743575" y="2728913"/>
          <p14:tracePt t="39989" x="5743575" y="2690813"/>
          <p14:tracePt t="40006" x="5757863" y="2628900"/>
          <p14:tracePt t="40023" x="5776913" y="2595563"/>
          <p14:tracePt t="40039" x="5800725" y="2562225"/>
          <p14:tracePt t="40056" x="5853113" y="2519363"/>
          <p14:tracePt t="40073" x="5886450" y="2509838"/>
          <p14:tracePt t="40089" x="5919788" y="2495550"/>
          <p14:tracePt t="40106" x="5938838" y="2495550"/>
          <p14:tracePt t="40123" x="5972175" y="2500313"/>
          <p14:tracePt t="40139" x="5991225" y="2519363"/>
          <p14:tracePt t="40156" x="6010275" y="2547938"/>
          <p14:tracePt t="40173" x="6038850" y="2581275"/>
          <p14:tracePt t="40189" x="6062663" y="2628900"/>
          <p14:tracePt t="40206" x="6072188" y="2647950"/>
          <p14:tracePt t="40223" x="6072188" y="2676525"/>
          <p14:tracePt t="40240" x="6072188" y="2709863"/>
          <p14:tracePt t="40256" x="6072188" y="2738438"/>
          <p14:tracePt t="40273" x="6072188" y="2767013"/>
          <p14:tracePt t="40289" x="6072188" y="2805113"/>
          <p14:tracePt t="40306" x="6072188" y="2847975"/>
          <p14:tracePt t="40323" x="6072188" y="2871788"/>
          <p14:tracePt t="40339" x="6067425" y="2895600"/>
          <p14:tracePt t="40356" x="6057900" y="2909888"/>
          <p14:tracePt t="40373" x="6038850" y="2928938"/>
          <p14:tracePt t="40389" x="6024563" y="2938463"/>
          <p14:tracePt t="40406" x="6000750" y="2957513"/>
          <p14:tracePt t="40423" x="5962650" y="2971800"/>
          <p14:tracePt t="40439" x="5895975" y="2976563"/>
          <p14:tracePt t="40456" x="5853113" y="2976563"/>
          <p14:tracePt t="40473" x="5819775" y="2976563"/>
          <p14:tracePt t="40489" x="5776913" y="2952750"/>
          <p14:tracePt t="40506" x="5753100" y="2919413"/>
          <p14:tracePt t="40523" x="5729288" y="2857500"/>
          <p14:tracePt t="40539" x="5715000" y="2786063"/>
          <p14:tracePt t="40556" x="5724525" y="2700338"/>
          <p14:tracePt t="40573" x="5738813" y="2657475"/>
          <p14:tracePt t="40589" x="5762625" y="2624138"/>
          <p14:tracePt t="40606" x="5795963" y="2590800"/>
          <p14:tracePt t="40623" x="5829300" y="2576513"/>
          <p14:tracePt t="40639" x="5857875" y="2571750"/>
          <p14:tracePt t="40656" x="5876925" y="2571750"/>
          <p14:tracePt t="40673" x="5895975" y="2576513"/>
          <p14:tracePt t="40689" x="5915025" y="2586038"/>
          <p14:tracePt t="40706" x="5929313" y="2609850"/>
          <p14:tracePt t="40723" x="5943600" y="2643188"/>
          <p14:tracePt t="40739" x="5962650" y="2724150"/>
          <p14:tracePt t="40756" x="5962650" y="2771775"/>
          <p14:tracePt t="40773" x="5962650" y="2814638"/>
          <p14:tracePt t="40790" x="5953125" y="2857500"/>
          <p14:tracePt t="40806" x="5948363" y="2876550"/>
          <p14:tracePt t="40823" x="5943600" y="2890838"/>
          <p14:tracePt t="40839" x="5938838" y="2895600"/>
          <p14:tracePt t="40856" x="5938838" y="2905125"/>
          <p14:tracePt t="40873" x="5938838" y="2909888"/>
          <p14:tracePt t="40906" x="5938838" y="2914650"/>
          <p14:tracePt t="41612" x="5786438" y="2952750"/>
          <p14:tracePt t="41619" x="5567363" y="2990850"/>
          <p14:tracePt t="41626" x="5324475" y="3043238"/>
          <p14:tracePt t="41639" x="5000625" y="3076575"/>
          <p14:tracePt t="41656" x="4362450" y="3138488"/>
          <p14:tracePt t="41673" x="4014788" y="3148013"/>
          <p14:tracePt t="41706" x="3548063" y="3095625"/>
          <p14:tracePt t="41739" x="3328988" y="3028950"/>
          <p14:tracePt t="41756" x="3271838" y="3009900"/>
          <p14:tracePt t="41773" x="3209925" y="2976563"/>
          <p14:tracePt t="41789" x="3171825" y="2952750"/>
          <p14:tracePt t="41806" x="3128963" y="2938463"/>
          <p14:tracePt t="41822" x="3086100" y="2919413"/>
          <p14:tracePt t="41839" x="3038475" y="2895600"/>
          <p14:tracePt t="41856" x="3005138" y="2881313"/>
          <p14:tracePt t="41873" x="2976563" y="2871788"/>
          <p14:tracePt t="41889" x="2943225" y="2867025"/>
          <p14:tracePt t="41906" x="2890838" y="2847975"/>
          <p14:tracePt t="41923" x="2871788" y="2843213"/>
          <p14:tracePt t="41939" x="2847975" y="2833688"/>
          <p14:tracePt t="41956" x="2828925" y="2833688"/>
          <p14:tracePt t="41973" x="2805113" y="2833688"/>
          <p14:tracePt t="41989" x="2771775" y="2838450"/>
          <p14:tracePt t="42006" x="2714625" y="2876550"/>
          <p14:tracePt t="42023" x="2628900" y="2938463"/>
          <p14:tracePt t="42039" x="2576513" y="2962275"/>
          <p14:tracePt t="42056" x="2538413" y="2967038"/>
          <p14:tracePt t="42073" x="2500313" y="2957513"/>
          <p14:tracePt t="42089" x="2457450" y="2924175"/>
          <p14:tracePt t="42106" x="2428875" y="2828925"/>
          <p14:tracePt t="42123" x="2419350" y="2671763"/>
          <p14:tracePt t="42139" x="2443163" y="2552700"/>
          <p14:tracePt t="42157" x="2457450" y="2524125"/>
          <p14:tracePt t="42173" x="2481263" y="2509838"/>
          <p14:tracePt t="42189" x="2514600" y="2505075"/>
          <p14:tracePt t="42206" x="2586038" y="2566988"/>
          <p14:tracePt t="42223" x="2633663" y="2667000"/>
          <p14:tracePt t="42239" x="2647950" y="2747963"/>
          <p14:tracePt t="42256" x="2647950" y="2871788"/>
          <p14:tracePt t="42272" x="2586038" y="3114675"/>
          <p14:tracePt t="42289" x="2538413" y="3200400"/>
          <p14:tracePt t="42306" x="2509838" y="3248025"/>
          <p14:tracePt t="42323" x="2486025" y="3309938"/>
          <p14:tracePt t="42339" x="2466975" y="3348038"/>
          <p14:tracePt t="42356" x="2462213" y="3376613"/>
          <p14:tracePt t="42373" x="2462213" y="3405188"/>
          <p14:tracePt t="42572" x="2519363" y="3467100"/>
          <p14:tracePt t="42580" x="2595563" y="3533775"/>
          <p14:tracePt t="42589" x="2667000" y="3595688"/>
          <p14:tracePt t="42606" x="2809875" y="3695700"/>
          <p14:tracePt t="42622" x="2971800" y="3776663"/>
          <p14:tracePt t="42639" x="3143250" y="3852863"/>
          <p14:tracePt t="42656" x="3209925" y="3895725"/>
          <p14:tracePt t="42672" x="3267075" y="3943350"/>
          <p14:tracePt t="42689" x="3338513" y="3995738"/>
          <p14:tracePt t="42706" x="3367088" y="4029075"/>
          <p14:tracePt t="42722" x="3386138" y="4043363"/>
          <p14:tracePt t="42739" x="3390900" y="4057650"/>
          <p14:tracePt t="42756" x="3400425" y="4067175"/>
          <p14:tracePt t="42772" x="3405188" y="4076700"/>
          <p14:tracePt t="42789" x="3414713" y="4081463"/>
          <p14:tracePt t="42806" x="3419475" y="4086225"/>
          <p14:tracePt t="42822" x="3438525" y="4086225"/>
          <p14:tracePt t="42839" x="3452813" y="4086225"/>
          <p14:tracePt t="42856" x="3471863" y="4086225"/>
          <p14:tracePt t="42873" x="3495675" y="4086225"/>
          <p14:tracePt t="42889" x="3509963" y="4086225"/>
          <p14:tracePt t="42906" x="3524250" y="4086225"/>
          <p14:tracePt t="42922" x="3533775" y="4086225"/>
          <p14:tracePt t="42939" x="3543300" y="4090988"/>
          <p14:tracePt t="42956" x="3548063" y="4095750"/>
          <p14:tracePt t="42972" x="3552825" y="4105275"/>
          <p14:tracePt t="42989" x="3552825" y="4110038"/>
          <p14:tracePt t="43006" x="3552825" y="4114800"/>
          <p14:tracePt t="43023" x="3552825" y="4119563"/>
          <p14:tracePt t="43123" x="3552825" y="4124325"/>
          <p14:tracePt t="43130" x="3552825" y="4129088"/>
          <p14:tracePt t="43145" x="3552825" y="4133850"/>
          <p14:tracePt t="43156" x="3552825" y="4138613"/>
          <p14:tracePt t="43172" x="3552825" y="4157663"/>
          <p14:tracePt t="43189" x="3552825" y="4176713"/>
          <p14:tracePt t="43206" x="3552825" y="4191000"/>
          <p14:tracePt t="43223" x="3552825" y="4200525"/>
          <p14:tracePt t="43239" x="3552825" y="4219575"/>
          <p14:tracePt t="43256" x="3552825" y="4238625"/>
          <p14:tracePt t="43272" x="3552825" y="4262438"/>
          <p14:tracePt t="43289" x="3552825" y="4281488"/>
          <p14:tracePt t="43306" x="3552825" y="4310063"/>
          <p14:tracePt t="43322" x="3548063" y="4324350"/>
          <p14:tracePt t="43339" x="3538538" y="4338638"/>
          <p14:tracePt t="43356" x="3524250" y="4352925"/>
          <p14:tracePt t="43372" x="3505200" y="4371975"/>
          <p14:tracePt t="43389" x="3490913" y="4386263"/>
          <p14:tracePt t="43406" x="3476625" y="4391025"/>
          <p14:tracePt t="43423" x="3448050" y="4381500"/>
          <p14:tracePt t="43439" x="3424238" y="4348163"/>
          <p14:tracePt t="43456" x="3400425" y="4295775"/>
          <p14:tracePt t="43473" x="3381375" y="4248150"/>
          <p14:tracePt t="43489" x="3367088" y="4186238"/>
          <p14:tracePt t="43506" x="3367088" y="4157663"/>
          <p14:tracePt t="43522" x="3367088" y="4129088"/>
          <p14:tracePt t="43539" x="3376613" y="4110038"/>
          <p14:tracePt t="43556" x="3395663" y="4081463"/>
          <p14:tracePt t="43572" x="3409950" y="4062413"/>
          <p14:tracePt t="43589" x="3429000" y="4052888"/>
          <p14:tracePt t="43606" x="3457575" y="4052888"/>
          <p14:tracePt t="43622" x="3500438" y="4052888"/>
          <p14:tracePt t="43639" x="3519488" y="4057650"/>
          <p14:tracePt t="43656" x="3538538" y="4071938"/>
          <p14:tracePt t="43672" x="3552825" y="4090988"/>
          <p14:tracePt t="43689" x="3562350" y="4100513"/>
          <p14:tracePt t="43706" x="3567113" y="4114800"/>
          <p14:tracePt t="43722" x="3571875" y="4138613"/>
          <p14:tracePt t="43739" x="3576638" y="4181475"/>
          <p14:tracePt t="43756" x="3576638" y="4224338"/>
          <p14:tracePt t="43772" x="3576638" y="4252913"/>
          <p14:tracePt t="43789" x="3576638" y="4276725"/>
          <p14:tracePt t="43806" x="3571875" y="4295775"/>
          <p14:tracePt t="43822" x="3567113" y="4310063"/>
          <p14:tracePt t="43840" x="3557588" y="4314825"/>
          <p14:tracePt t="43856" x="3548063" y="4324350"/>
          <p14:tracePt t="43873" x="3529013" y="4329113"/>
          <p14:tracePt t="43889" x="3505200" y="4324350"/>
          <p14:tracePt t="43906" x="3467100" y="4305300"/>
          <p14:tracePt t="43923" x="3419475" y="4262438"/>
          <p14:tracePt t="43939" x="3386138" y="4224338"/>
          <p14:tracePt t="43956" x="3352800" y="4181475"/>
          <p14:tracePt t="43973" x="3343275" y="4143375"/>
          <p14:tracePt t="43989" x="3324225" y="4110038"/>
          <p14:tracePt t="44006" x="3324225" y="4076700"/>
          <p14:tracePt t="44022" x="3324225" y="4038600"/>
          <p14:tracePt t="44039" x="3348038" y="4005263"/>
          <p14:tracePt t="44056" x="3371850" y="3981450"/>
          <p14:tracePt t="44072" x="3395663" y="3962400"/>
          <p14:tracePt t="44089" x="3424238" y="3952875"/>
          <p14:tracePt t="44106" x="3471863" y="3948113"/>
          <p14:tracePt t="44123" x="3495675" y="3957638"/>
          <p14:tracePt t="44139" x="3509963" y="3976688"/>
          <p14:tracePt t="44156" x="3529013" y="3986213"/>
          <p14:tracePt t="44157" x="3533775" y="3995738"/>
          <p14:tracePt t="44172" x="3543300" y="4019550"/>
          <p14:tracePt t="44189" x="3557588" y="4043363"/>
          <p14:tracePt t="44206" x="3562350" y="4076700"/>
          <p14:tracePt t="44223" x="3567113" y="4152900"/>
          <p14:tracePt t="44239" x="3567113" y="4224338"/>
          <p14:tracePt t="44256" x="3562350" y="4276725"/>
          <p14:tracePt t="44272" x="3543300" y="4310063"/>
          <p14:tracePt t="44289" x="3519488" y="4348163"/>
          <p14:tracePt t="44306" x="3505200" y="4357688"/>
          <p14:tracePt t="44322" x="3481388" y="4371975"/>
          <p14:tracePt t="44339" x="3457575" y="4381500"/>
          <p14:tracePt t="44356" x="3409950" y="4381500"/>
          <p14:tracePt t="44372" x="3381375" y="4367213"/>
          <p14:tracePt t="44389" x="3352800" y="4329113"/>
          <p14:tracePt t="44406" x="3290888" y="4233863"/>
          <p14:tracePt t="44423" x="3262313" y="4171950"/>
          <p14:tracePt t="44439" x="3252788" y="4119563"/>
          <p14:tracePt t="44456" x="3252788" y="4076700"/>
          <p14:tracePt t="44472" x="3267075" y="4014788"/>
          <p14:tracePt t="44489" x="3281363" y="3990975"/>
          <p14:tracePt t="44506" x="3290888" y="3971925"/>
          <p14:tracePt t="44522" x="3314700" y="3962400"/>
          <p14:tracePt t="44539" x="3362325" y="3962400"/>
          <p14:tracePt t="44556" x="3405188" y="3990975"/>
          <p14:tracePt t="44572" x="3438525" y="4014788"/>
          <p14:tracePt t="44590" x="3476625" y="4038600"/>
          <p14:tracePt t="44606" x="3495675" y="4052888"/>
          <p14:tracePt t="44623" x="3509963" y="4071938"/>
          <p14:tracePt t="44639" x="3529013" y="4100513"/>
          <p14:tracePt t="44656" x="3543300" y="4205288"/>
          <p14:tracePt t="44672" x="3543300" y="4276725"/>
          <p14:tracePt t="44689" x="3529013" y="4329113"/>
          <p14:tracePt t="44706" x="3509963" y="4367213"/>
          <p14:tracePt t="44722" x="3486150" y="4400550"/>
          <p14:tracePt t="44739" x="3476625" y="4414838"/>
          <p14:tracePt t="44756" x="3462338" y="4433888"/>
          <p14:tracePt t="44773" x="3433763" y="4443413"/>
          <p14:tracePt t="44789" x="3414713" y="4443413"/>
          <p14:tracePt t="44806" x="3390900" y="4438650"/>
          <p14:tracePt t="44822" x="3357563" y="4371975"/>
          <p14:tracePt t="44839" x="3295650" y="4219575"/>
          <p14:tracePt t="44856" x="3281363" y="4133850"/>
          <p14:tracePt t="44873" x="3281363" y="4076700"/>
          <p14:tracePt t="44889" x="3290888" y="4038600"/>
          <p14:tracePt t="44906" x="3309938" y="4000500"/>
          <p14:tracePt t="44922" x="3328988" y="3981450"/>
          <p14:tracePt t="44939" x="3362325" y="3967163"/>
          <p14:tracePt t="44956" x="3424238" y="3971925"/>
          <p14:tracePt t="44972" x="3452813" y="3976688"/>
          <p14:tracePt t="44989" x="3481388" y="3995738"/>
          <p14:tracePt t="45006" x="3500438" y="4010025"/>
          <p14:tracePt t="45022" x="3514725" y="4033838"/>
          <p14:tracePt t="45039" x="3524250" y="4043363"/>
          <p14:tracePt t="45056" x="3529013" y="4057650"/>
          <p14:tracePt t="45072" x="3533775" y="4071938"/>
          <p14:tracePt t="45089" x="3543300" y="4119563"/>
          <p14:tracePt t="45106" x="3543300" y="4162425"/>
          <p14:tracePt t="45122" x="3543300" y="4205288"/>
          <p14:tracePt t="45140" x="3529013" y="4257675"/>
          <p14:tracePt t="45156" x="3519488" y="4291013"/>
          <p14:tracePt t="45172" x="3500438" y="4310063"/>
          <p14:tracePt t="45189" x="3490913" y="4329113"/>
          <p14:tracePt t="45206" x="3457575" y="4352925"/>
          <p14:tracePt t="45222" x="3433763" y="4357688"/>
          <p14:tracePt t="45239" x="3414713" y="4362450"/>
          <p14:tracePt t="45256" x="3390900" y="4362450"/>
          <p14:tracePt t="45272" x="3348038" y="4324350"/>
          <p14:tracePt t="45289" x="3295650" y="4205288"/>
          <p14:tracePt t="45306" x="3257550" y="4110038"/>
          <p14:tracePt t="45323" x="3233738" y="4010025"/>
          <p14:tracePt t="45339" x="3233738" y="3967163"/>
          <p14:tracePt t="45356" x="3238500" y="3933825"/>
          <p14:tracePt t="45372" x="3248025" y="3895725"/>
          <p14:tracePt t="45389" x="3271838" y="3857625"/>
          <p14:tracePt t="45406" x="3295650" y="3843338"/>
          <p14:tracePt t="45422" x="3324225" y="3843338"/>
          <p14:tracePt t="45439" x="3362325" y="3843338"/>
          <p14:tracePt t="45456" x="3419475" y="3876675"/>
          <p14:tracePt t="45472" x="3452813" y="3900488"/>
          <p14:tracePt t="45489" x="3486150" y="3938588"/>
          <p14:tracePt t="45506" x="3514725" y="3990975"/>
          <p14:tracePt t="45522" x="3548063" y="4095750"/>
          <p14:tracePt t="45539" x="3548063" y="4143375"/>
          <p14:tracePt t="45556" x="3548063" y="4186238"/>
          <p14:tracePt t="45573" x="3548063" y="4233863"/>
          <p14:tracePt t="45589" x="3543300" y="4257675"/>
          <p14:tracePt t="45606" x="3529013" y="4276725"/>
          <p14:tracePt t="45622" x="3519488" y="4295775"/>
          <p14:tracePt t="45639" x="3486150" y="4314825"/>
          <p14:tracePt t="45656" x="3462338" y="4329113"/>
          <p14:tracePt t="45672" x="3429000" y="4338638"/>
          <p14:tracePt t="45689" x="3381375" y="4338638"/>
          <p14:tracePt t="45706" x="3352800" y="4333875"/>
          <p14:tracePt t="45722" x="3328988" y="4324350"/>
          <p14:tracePt t="45739" x="3314700" y="4319588"/>
          <p14:tracePt t="45756" x="3295650" y="4310063"/>
          <p14:tracePt t="45772" x="3276600" y="4291013"/>
          <p14:tracePt t="45789" x="3267075" y="4267200"/>
          <p14:tracePt t="45806" x="3257550" y="4219575"/>
          <p14:tracePt t="45822" x="3257550" y="4143375"/>
          <p14:tracePt t="45839" x="3262313" y="4105275"/>
          <p14:tracePt t="45856" x="3276600" y="4076700"/>
          <p14:tracePt t="45872" x="3295650" y="4052888"/>
          <p14:tracePt t="45889" x="3367088" y="4019550"/>
          <p14:tracePt t="45906" x="3419475" y="4014788"/>
          <p14:tracePt t="45922" x="3467100" y="4014788"/>
          <p14:tracePt t="45939" x="3514725" y="4033838"/>
          <p14:tracePt t="45956" x="3538538" y="4057650"/>
          <p14:tracePt t="45972" x="3557588" y="4100513"/>
          <p14:tracePt t="45989" x="3567113" y="4143375"/>
          <p14:tracePt t="46006" x="3571875" y="4186238"/>
          <p14:tracePt t="46022" x="3571875" y="4214813"/>
          <p14:tracePt t="46039" x="3571875" y="4233863"/>
          <p14:tracePt t="46056" x="3552825" y="4267200"/>
          <p14:tracePt t="46072" x="3538538" y="4291013"/>
          <p14:tracePt t="46089" x="3514725" y="4310063"/>
          <p14:tracePt t="46106" x="3481388" y="4324350"/>
          <p14:tracePt t="46122" x="3429000" y="4333875"/>
          <p14:tracePt t="46139" x="3395663" y="4333875"/>
          <p14:tracePt t="46156" x="3371850" y="4329113"/>
          <p14:tracePt t="46172" x="3348038" y="4314825"/>
          <p14:tracePt t="46189" x="3305175" y="4195763"/>
          <p14:tracePt t="46206" x="3295650" y="4090988"/>
          <p14:tracePt t="46222" x="3300413" y="4019550"/>
          <p14:tracePt t="46239" x="3319463" y="3957638"/>
          <p14:tracePt t="46256" x="3348038" y="3933825"/>
          <p14:tracePt t="46272" x="3386138" y="3924300"/>
          <p14:tracePt t="46289" x="3433763" y="3924300"/>
          <p14:tracePt t="46306" x="3490913" y="3933825"/>
          <p14:tracePt t="46322" x="3524250" y="3976688"/>
          <p14:tracePt t="46339" x="3552825" y="4038600"/>
          <p14:tracePt t="46356" x="3571875" y="4105275"/>
          <p14:tracePt t="46372" x="3576638" y="4176713"/>
          <p14:tracePt t="46389" x="3576638" y="4214813"/>
          <p14:tracePt t="46406" x="3571875" y="4252913"/>
          <p14:tracePt t="46423" x="3552825" y="4291013"/>
          <p14:tracePt t="46439" x="3538538" y="4310063"/>
          <p14:tracePt t="46456" x="3524250" y="4324350"/>
          <p14:tracePt t="46472" x="3505200" y="4329113"/>
          <p14:tracePt t="46489" x="3471863" y="4343400"/>
          <p14:tracePt t="46506" x="3452813" y="4343400"/>
          <p14:tracePt t="46522" x="3433763" y="4343400"/>
          <p14:tracePt t="46539" x="3419475" y="4338638"/>
          <p14:tracePt t="46556" x="3405188" y="4324350"/>
          <p14:tracePt t="46572" x="3400425" y="4300538"/>
          <p14:tracePt t="46589" x="3395663" y="4257675"/>
          <p14:tracePt t="46606" x="3395663" y="4171950"/>
          <p14:tracePt t="46622" x="3424238" y="4076700"/>
          <p14:tracePt t="46639" x="3448050" y="4048125"/>
          <p14:tracePt t="46656" x="3486150" y="4029075"/>
          <p14:tracePt t="46673" x="3548063" y="4024313"/>
          <p14:tracePt t="46689" x="3586163" y="4043363"/>
          <p14:tracePt t="46706" x="3600450" y="4067175"/>
          <p14:tracePt t="46722" x="3619500" y="4090988"/>
          <p14:tracePt t="46739" x="3633788" y="4138613"/>
          <p14:tracePt t="46755" x="3633788" y="4157663"/>
          <p14:tracePt t="46772" x="3633788" y="4186238"/>
          <p14:tracePt t="46789" x="3624263" y="4210050"/>
          <p14:tracePt t="46806" x="3600450" y="4243388"/>
          <p14:tracePt t="46822" x="3586163" y="4262438"/>
          <p14:tracePt t="46839" x="3571875" y="4271963"/>
          <p14:tracePt t="46856" x="3557588" y="4276725"/>
          <p14:tracePt t="46872" x="3552825" y="4276725"/>
          <p14:tracePt t="49306" x="3548063" y="4229100"/>
          <p14:tracePt t="49313" x="3538538" y="4148138"/>
          <p14:tracePt t="49322" x="3538538" y="4062413"/>
          <p14:tracePt t="49339" x="3519488" y="3924300"/>
          <p14:tracePt t="49355" x="3514725" y="3843338"/>
          <p14:tracePt t="49372" x="3500438" y="3757613"/>
          <p14:tracePt t="49405" x="3481388" y="3690938"/>
          <p14:tracePt t="49439" x="3462338" y="3614738"/>
          <p14:tracePt t="49455" x="3457575" y="3576638"/>
          <p14:tracePt t="49472" x="3443288" y="3529013"/>
          <p14:tracePt t="49489" x="3433763" y="3443288"/>
          <p14:tracePt t="49505" x="3409950" y="3386138"/>
          <p14:tracePt t="49522" x="3390900" y="3343275"/>
          <p14:tracePt t="49539" x="3381375" y="3319463"/>
          <p14:tracePt t="49555" x="3357563" y="3286125"/>
          <p14:tracePt t="49572" x="3338513" y="3262313"/>
          <p14:tracePt t="49589" x="3324225" y="3252788"/>
          <p14:tracePt t="49605" x="3309938" y="3228975"/>
          <p14:tracePt t="49622" x="3281363" y="3209925"/>
          <p14:tracePt t="49639" x="3262313" y="3186113"/>
          <p14:tracePt t="49655" x="3248025" y="3176588"/>
          <p14:tracePt t="49672" x="3228975" y="3148013"/>
          <p14:tracePt t="49689" x="3219450" y="3138488"/>
          <p14:tracePt t="49705" x="3195638" y="3124200"/>
          <p14:tracePt t="49722" x="3176588" y="3105150"/>
          <p14:tracePt t="49739" x="3143250" y="3081338"/>
          <p14:tracePt t="49755" x="3119438" y="3071813"/>
          <p14:tracePt t="49772" x="3095625" y="3052763"/>
          <p14:tracePt t="49789" x="3076575" y="3043238"/>
          <p14:tracePt t="49805" x="3038475" y="3024188"/>
          <p14:tracePt t="49822" x="3005138" y="3009900"/>
          <p14:tracePt t="49839" x="2967038" y="3000375"/>
          <p14:tracePt t="49856" x="2919413" y="2986088"/>
          <p14:tracePt t="49872" x="2881313" y="2976563"/>
          <p14:tracePt t="49889" x="2862263" y="2971800"/>
          <p14:tracePt t="49905" x="2843213" y="2962275"/>
          <p14:tracePt t="49922" x="2824163" y="2952750"/>
          <p14:tracePt t="49939" x="2809875" y="2943225"/>
          <p14:tracePt t="49955" x="2795588" y="2938463"/>
          <p14:tracePt t="49972" x="2771775" y="2933700"/>
          <p14:tracePt t="49989" x="2738438" y="2924175"/>
          <p14:tracePt t="50005" x="2719388" y="2909888"/>
          <p14:tracePt t="50022" x="2700338" y="2909888"/>
          <p14:tracePt t="50039" x="2671763" y="2905125"/>
          <p14:tracePt t="50055" x="2652713" y="2905125"/>
          <p14:tracePt t="50072" x="2638425" y="2905125"/>
          <p14:tracePt t="50089" x="2628900" y="2905125"/>
          <p14:tracePt t="50105" x="2619375" y="2905125"/>
          <p14:tracePt t="50122" x="2614613" y="2905125"/>
          <p14:tracePt t="50156" x="2609850" y="2905125"/>
          <p14:tracePt t="50281" x="2609850" y="2900363"/>
          <p14:tracePt t="50289" x="2614613" y="2900363"/>
          <p14:tracePt t="50296" x="2614613" y="2895600"/>
          <p14:tracePt t="50305" x="2624138" y="2890838"/>
          <p14:tracePt t="50322" x="2643188" y="2886075"/>
          <p14:tracePt t="50339" x="2662238" y="2881313"/>
          <p14:tracePt t="50355" x="2695575" y="2857500"/>
          <p14:tracePt t="50372" x="2719388" y="2847975"/>
          <p14:tracePt t="50389" x="2743200" y="2833688"/>
          <p14:tracePt t="50405" x="2776538" y="2824163"/>
          <p14:tracePt t="50422" x="2800350" y="2809875"/>
          <p14:tracePt t="50439" x="2819400" y="2805113"/>
          <p14:tracePt t="50455" x="2838450" y="2805113"/>
          <p14:tracePt t="50472" x="2857500" y="2805113"/>
          <p14:tracePt t="50488" x="2871788" y="2805113"/>
          <p14:tracePt t="50505" x="2876550" y="2805113"/>
          <p14:tracePt t="50522" x="2886075" y="2805113"/>
          <p14:tracePt t="50539" x="2900363" y="2805113"/>
          <p14:tracePt t="50555" x="2914650" y="2809875"/>
          <p14:tracePt t="50572" x="2924175" y="2814638"/>
          <p14:tracePt t="50589" x="2933700" y="2824163"/>
          <p14:tracePt t="50605" x="2943225" y="2833688"/>
          <p14:tracePt t="50622" x="2947988" y="2838450"/>
          <p14:tracePt t="50638" x="2952750" y="2838450"/>
          <p14:tracePt t="50707" x="2952750" y="2843213"/>
          <p14:tracePt t="50721" x="2952750" y="2847975"/>
          <p14:tracePt t="50729" x="2952750" y="2852738"/>
          <p14:tracePt t="50743" x="2952750" y="2857500"/>
          <p14:tracePt t="50755" x="2952750" y="2862263"/>
          <p14:tracePt t="50772" x="2943225" y="2871788"/>
          <p14:tracePt t="50788" x="2933700" y="2876550"/>
          <p14:tracePt t="50805" x="2919413" y="2881313"/>
          <p14:tracePt t="50822" x="2909888" y="2890838"/>
          <p14:tracePt t="50838" x="2890838" y="2900363"/>
          <p14:tracePt t="50855" x="2876550" y="2905125"/>
          <p14:tracePt t="50872" x="2862263" y="2909888"/>
          <p14:tracePt t="50889" x="2838450" y="2924175"/>
          <p14:tracePt t="50905" x="2805113" y="2933700"/>
          <p14:tracePt t="50922" x="2786063" y="2933700"/>
          <p14:tracePt t="50938" x="2762250" y="2933700"/>
          <p14:tracePt t="50955" x="2728913" y="2933700"/>
          <p14:tracePt t="50972" x="2719388" y="2933700"/>
          <p14:tracePt t="50988" x="2705100" y="2933700"/>
          <p14:tracePt t="51005" x="2690813" y="2928938"/>
          <p14:tracePt t="51022" x="2671763" y="2909888"/>
          <p14:tracePt t="51038" x="2662238" y="2886075"/>
          <p14:tracePt t="51055" x="2647950" y="2843213"/>
          <p14:tracePt t="51072" x="2638425" y="2800350"/>
          <p14:tracePt t="51089" x="2643188" y="2738438"/>
          <p14:tracePt t="51105" x="2647950" y="2714625"/>
          <p14:tracePt t="51122" x="2652713" y="2705100"/>
          <p14:tracePt t="51139" x="2671763" y="2686050"/>
          <p14:tracePt t="51155" x="2695575" y="2667000"/>
          <p14:tracePt t="51172" x="2724150" y="2662238"/>
          <p14:tracePt t="51189" x="2767013" y="2657475"/>
          <p14:tracePt t="51205" x="2828925" y="2657475"/>
          <p14:tracePt t="51222" x="2867025" y="2671763"/>
          <p14:tracePt t="51239" x="2890838" y="2676525"/>
          <p14:tracePt t="51255" x="2905125" y="2681288"/>
          <p14:tracePt t="51272" x="2914650" y="2690813"/>
          <p14:tracePt t="51288" x="2919413" y="2700338"/>
          <p14:tracePt t="51305" x="2928938" y="2733675"/>
          <p14:tracePt t="51322" x="2943225" y="2805113"/>
          <p14:tracePt t="51338" x="2943225" y="2838450"/>
          <p14:tracePt t="51355" x="2943225" y="2867025"/>
          <p14:tracePt t="51372" x="2938463" y="2890838"/>
          <p14:tracePt t="51388" x="2924175" y="2909888"/>
          <p14:tracePt t="51405" x="2914650" y="2928938"/>
          <p14:tracePt t="51422" x="2909888" y="2933700"/>
          <p14:tracePt t="51438" x="2900363" y="2943225"/>
          <p14:tracePt t="51455" x="2886075" y="2952750"/>
          <p14:tracePt t="51472" x="2871788" y="2957513"/>
          <p14:tracePt t="51489" x="2852738" y="2962275"/>
          <p14:tracePt t="51505" x="2828925" y="2962275"/>
          <p14:tracePt t="51522" x="2790825" y="2962275"/>
          <p14:tracePt t="51538" x="2762250" y="2952750"/>
          <p14:tracePt t="51555" x="2738438" y="2947988"/>
          <p14:tracePt t="51572" x="2714625" y="2933700"/>
          <p14:tracePt t="51588" x="2705100" y="2928938"/>
          <p14:tracePt t="51605" x="2695575" y="2924175"/>
          <p14:tracePt t="51622" x="2690813" y="2914650"/>
          <p14:tracePt t="51638" x="2676525" y="2890838"/>
          <p14:tracePt t="51655" x="2676525" y="2862263"/>
          <p14:tracePt t="51672" x="2681288" y="2819400"/>
          <p14:tracePt t="51688" x="2705100" y="2767013"/>
          <p14:tracePt t="51705" x="2743200" y="2709863"/>
          <p14:tracePt t="51722" x="2767013" y="2686050"/>
          <p14:tracePt t="51738" x="2790825" y="2667000"/>
          <p14:tracePt t="51755" x="2819400" y="2662238"/>
          <p14:tracePt t="51772" x="2833688" y="2662238"/>
          <p14:tracePt t="51788" x="2843213" y="2667000"/>
          <p14:tracePt t="51805" x="2852738" y="2686050"/>
          <p14:tracePt t="51822" x="2881313" y="2767013"/>
          <p14:tracePt t="51838" x="2895600" y="2809875"/>
          <p14:tracePt t="51856" x="2905125" y="2847975"/>
          <p14:tracePt t="51874" x="2905125" y="2867025"/>
          <p14:tracePt t="51889" x="2905125" y="2876550"/>
          <p14:tracePt t="51905" x="2905125" y="2886075"/>
          <p14:tracePt t="51922" x="2905125" y="2890838"/>
          <p14:tracePt t="51938" x="2905125" y="2895600"/>
          <p14:tracePt t="51972" x="2905125" y="2900363"/>
          <p14:tracePt t="51988" x="2905125" y="2905125"/>
          <p14:tracePt t="52005" x="2900363" y="2914650"/>
          <p14:tracePt t="52022" x="2890838" y="2924175"/>
          <p14:tracePt t="52039" x="2886075" y="2924175"/>
          <p14:tracePt t="52055" x="2881313" y="2924175"/>
          <p14:tracePt t="52072" x="2871788" y="2924175"/>
          <p14:tracePt t="52089" x="2862263" y="2924175"/>
          <p14:tracePt t="52123" x="2857500" y="2924175"/>
          <p14:tracePt t="52138" x="2852738" y="2924175"/>
          <p14:tracePt t="52155" x="2847975" y="2924175"/>
          <p14:tracePt t="52172" x="2833688" y="2924175"/>
          <p14:tracePt t="52188" x="2800350" y="2905125"/>
          <p14:tracePt t="52205" x="2776538" y="2895600"/>
          <p14:tracePt t="52222" x="2752725" y="2871788"/>
          <p14:tracePt t="52238" x="2728913" y="2852738"/>
          <p14:tracePt t="52255" x="2709863" y="2833688"/>
          <p14:tracePt t="52272" x="2700338" y="2828925"/>
          <p14:tracePt t="52288" x="2695575" y="2819400"/>
          <p14:tracePt t="52305" x="2690813" y="2786063"/>
          <p14:tracePt t="52322" x="2690813" y="2752725"/>
          <p14:tracePt t="52338" x="2695575" y="2719388"/>
          <p14:tracePt t="52355" x="2705100" y="2700338"/>
          <p14:tracePt t="52372" x="2743200" y="2671763"/>
          <p14:tracePt t="52389" x="2767013" y="2652713"/>
          <p14:tracePt t="52405" x="2786063" y="2647950"/>
          <p14:tracePt t="52422" x="2809875" y="2638425"/>
          <p14:tracePt t="52438" x="2828925" y="2638425"/>
          <p14:tracePt t="52455" x="2852738" y="2647950"/>
          <p14:tracePt t="52472" x="2867025" y="2662238"/>
          <p14:tracePt t="52489" x="2895600" y="2695575"/>
          <p14:tracePt t="52505" x="2914650" y="2728913"/>
          <p14:tracePt t="52522" x="2933700" y="2757488"/>
          <p14:tracePt t="52539" x="2938463" y="2771775"/>
          <p14:tracePt t="52555" x="2947988" y="2786063"/>
          <p14:tracePt t="52572" x="2947988" y="2790825"/>
          <p14:tracePt t="52588" x="2947988" y="2795588"/>
          <p14:tracePt t="52605" x="2947988" y="2800350"/>
          <p14:tracePt t="52622" x="2947988" y="2805113"/>
          <p14:tracePt t="52638" x="2947988" y="2809875"/>
          <p14:tracePt t="52655" x="2947988" y="2828925"/>
          <p14:tracePt t="52672" x="2938463" y="2847975"/>
          <p14:tracePt t="52688" x="2933700" y="2857500"/>
          <p14:tracePt t="52705" x="2914650" y="2871788"/>
          <p14:tracePt t="52722" x="2909888" y="2881313"/>
          <p14:tracePt t="52738" x="2900363" y="2890838"/>
          <p14:tracePt t="52755" x="2895600" y="2895600"/>
          <p14:tracePt t="52772" x="2886075" y="2895600"/>
          <p14:tracePt t="52789" x="2881313" y="2895600"/>
          <p14:tracePt t="52805" x="2867025" y="2895600"/>
          <p14:tracePt t="52822" x="2847975" y="2895600"/>
          <p14:tracePt t="52838" x="2824163" y="2895600"/>
          <p14:tracePt t="52855" x="2776538" y="2886075"/>
          <p14:tracePt t="52872" x="2752725" y="2876550"/>
          <p14:tracePt t="52889" x="2733675" y="2871788"/>
          <p14:tracePt t="52905" x="2724150" y="2857500"/>
          <p14:tracePt t="52922" x="2700338" y="2819400"/>
          <p14:tracePt t="52938" x="2686050" y="2786063"/>
          <p14:tracePt t="52955" x="2686050" y="2733675"/>
          <p14:tracePt t="52972" x="2695575" y="2695575"/>
          <p14:tracePt t="52988" x="2733675" y="2647950"/>
          <p14:tracePt t="53005" x="2757488" y="2624138"/>
          <p14:tracePt t="53022" x="2786063" y="2600325"/>
          <p14:tracePt t="53038" x="2819400" y="2576513"/>
          <p14:tracePt t="53055" x="2843213" y="2571750"/>
          <p14:tracePt t="53072" x="2867025" y="2566988"/>
          <p14:tracePt t="53088" x="2886075" y="2566988"/>
          <p14:tracePt t="53105" x="2909888" y="2571750"/>
          <p14:tracePt t="53122" x="2919413" y="2581275"/>
          <p14:tracePt t="53138" x="2938463" y="2614613"/>
          <p14:tracePt t="53155" x="2957513" y="2652713"/>
          <p14:tracePt t="53157" x="2957513" y="2676525"/>
          <p14:tracePt t="53172" x="2971800" y="2724150"/>
          <p14:tracePt t="53188" x="2971800" y="2752725"/>
          <p14:tracePt t="53205" x="2967038" y="2771775"/>
          <p14:tracePt t="53222" x="2957513" y="2805113"/>
          <p14:tracePt t="53238" x="2952750" y="2814638"/>
          <p14:tracePt t="53255" x="2943225" y="2828925"/>
          <p14:tracePt t="53272" x="2938463" y="2847975"/>
          <p14:tracePt t="53289" x="2928938" y="2857500"/>
          <p14:tracePt t="53305" x="2924175" y="2862263"/>
          <p14:tracePt t="53322" x="2919413" y="2867025"/>
          <p14:tracePt t="53338" x="2919413" y="2871788"/>
          <p14:tracePt t="53355" x="2914650" y="2876550"/>
          <p14:tracePt t="53372" x="2905125" y="2886075"/>
          <p14:tracePt t="53388" x="2895600" y="2890838"/>
          <p14:tracePt t="53405" x="2857500" y="2905125"/>
          <p14:tracePt t="53422" x="2814638" y="2919413"/>
          <p14:tracePt t="53438" x="2771775" y="2919413"/>
          <p14:tracePt t="53455" x="2738438" y="2919413"/>
          <p14:tracePt t="53472" x="2690813" y="2900363"/>
          <p14:tracePt t="53488" x="2667000" y="2881313"/>
          <p14:tracePt t="53505" x="2638425" y="2843213"/>
          <p14:tracePt t="53522" x="2619375" y="2781300"/>
          <p14:tracePt t="53538" x="2600325" y="2719388"/>
          <p14:tracePt t="53555" x="2590800" y="2700338"/>
          <p14:tracePt t="53572" x="2590800" y="2690813"/>
          <p14:tracePt t="53588" x="2590800" y="2671763"/>
          <p14:tracePt t="53605" x="2595563" y="2647950"/>
          <p14:tracePt t="53622" x="2619375" y="2624138"/>
          <p14:tracePt t="53638" x="2657475" y="2600325"/>
          <p14:tracePt t="53655" x="2719388" y="2581275"/>
          <p14:tracePt t="53672" x="2752725" y="2576513"/>
          <p14:tracePt t="53688" x="2790825" y="2576513"/>
          <p14:tracePt t="53705" x="2809875" y="2576513"/>
          <p14:tracePt t="53722" x="2833688" y="2590800"/>
          <p14:tracePt t="53738" x="2857500" y="2619375"/>
          <p14:tracePt t="53755" x="2876550" y="2681288"/>
          <p14:tracePt t="53772" x="2895600" y="2762250"/>
          <p14:tracePt t="53788" x="2909888" y="2800350"/>
          <p14:tracePt t="53805" x="2914650" y="2819400"/>
          <p14:tracePt t="53822" x="2919413" y="2843213"/>
          <p14:tracePt t="53838" x="2919413" y="2852738"/>
          <p14:tracePt t="53855" x="2919413" y="2862263"/>
          <p14:tracePt t="53872" x="2919413" y="2871788"/>
          <p14:tracePt t="53888" x="2914650" y="2881313"/>
          <p14:tracePt t="53905" x="2905125" y="2900363"/>
          <p14:tracePt t="53922" x="2886075" y="2909888"/>
          <p14:tracePt t="53938" x="2862263" y="2924175"/>
          <p14:tracePt t="53955" x="2814638" y="2928938"/>
          <p14:tracePt t="53972" x="2776538" y="2928938"/>
          <p14:tracePt t="53988" x="2757488" y="2924175"/>
          <p14:tracePt t="54005" x="2733675" y="2905125"/>
          <p14:tracePt t="54022" x="2709863" y="2876550"/>
          <p14:tracePt t="54038" x="2700338" y="2833688"/>
          <p14:tracePt t="54055" x="2690813" y="2786063"/>
          <p14:tracePt t="54072" x="2695575" y="2733675"/>
          <p14:tracePt t="54088" x="2719388" y="2686050"/>
          <p14:tracePt t="54105" x="2733675" y="2667000"/>
          <p14:tracePt t="54122" x="2767013" y="2657475"/>
          <p14:tracePt t="54139" x="2809875" y="2652713"/>
          <p14:tracePt t="54155" x="2833688" y="2657475"/>
          <p14:tracePt t="54172" x="2867025" y="2681288"/>
          <p14:tracePt t="54188" x="2890838" y="2705100"/>
          <p14:tracePt t="54205" x="2924175" y="2752725"/>
          <p14:tracePt t="54222" x="2943225" y="2776538"/>
          <p14:tracePt t="54238" x="2947988" y="2800350"/>
          <p14:tracePt t="54255" x="2952750" y="2824163"/>
          <p14:tracePt t="54272" x="2952750" y="2843213"/>
          <p14:tracePt t="54288" x="2947988" y="2862263"/>
          <p14:tracePt t="54305" x="2943225" y="2871788"/>
          <p14:tracePt t="54322" x="2933700" y="2890838"/>
          <p14:tracePt t="54338" x="2914650" y="2909888"/>
          <p14:tracePt t="54355" x="2890838" y="2919413"/>
          <p14:tracePt t="54372" x="2862263" y="2924175"/>
          <p14:tracePt t="54388" x="2814638" y="2924175"/>
          <p14:tracePt t="54405" x="2786063" y="2919413"/>
          <p14:tracePt t="54422" x="2757488" y="2905125"/>
          <p14:tracePt t="54438" x="2733675" y="2895600"/>
          <p14:tracePt t="54455" x="2714625" y="2871788"/>
          <p14:tracePt t="54472" x="2695575" y="2852738"/>
          <p14:tracePt t="54488" x="2686050" y="2828925"/>
          <p14:tracePt t="54505" x="2676525" y="2790825"/>
          <p14:tracePt t="54522" x="2690813" y="2728913"/>
          <p14:tracePt t="54539" x="2709863" y="2695575"/>
          <p14:tracePt t="54555" x="2743200" y="2662238"/>
          <p14:tracePt t="54572" x="2814638" y="2628900"/>
          <p14:tracePt t="54588" x="2867025" y="2614613"/>
          <p14:tracePt t="54605" x="2909888" y="2614613"/>
          <p14:tracePt t="54622" x="2943225" y="2624138"/>
          <p14:tracePt t="54638" x="2971800" y="2628900"/>
          <p14:tracePt t="54655" x="2981325" y="2628900"/>
          <p14:tracePt t="54672" x="2990850" y="2628900"/>
          <p14:tracePt t="54688" x="2990850" y="2633663"/>
          <p14:tracePt t="54705" x="2990850" y="2652713"/>
          <p14:tracePt t="54722" x="2990850" y="2681288"/>
          <p14:tracePt t="54738" x="2976563" y="2705100"/>
          <p14:tracePt t="54755" x="2957513" y="2733675"/>
          <p14:tracePt t="54772" x="2933700" y="2752725"/>
          <p14:tracePt t="54788" x="2905125" y="2767013"/>
          <p14:tracePt t="54805" x="2867025" y="2781300"/>
          <p14:tracePt t="54822" x="2819400" y="2781300"/>
          <p14:tracePt t="54838" x="2795588" y="2767013"/>
          <p14:tracePt t="54855" x="2771775" y="2738438"/>
          <p14:tracePt t="54872" x="2743200" y="2671763"/>
          <p14:tracePt t="54888" x="2724150" y="2590800"/>
          <p14:tracePt t="54905" x="2724150" y="2562225"/>
          <p14:tracePt t="54922" x="2728913" y="2533650"/>
          <p14:tracePt t="54938" x="2752725" y="2500313"/>
          <p14:tracePt t="54955" x="2786063" y="2481263"/>
          <p14:tracePt t="54972" x="2814638" y="2466975"/>
          <p14:tracePt t="54988" x="2847975" y="2466975"/>
          <p14:tracePt t="55005" x="2890838" y="2471738"/>
          <p14:tracePt t="55022" x="2909888" y="2476500"/>
          <p14:tracePt t="55038" x="2924175" y="2486025"/>
          <p14:tracePt t="55055" x="2933700" y="2495550"/>
          <p14:tracePt t="55072" x="2943225" y="2528888"/>
          <p14:tracePt t="55088" x="2943225" y="2566988"/>
          <p14:tracePt t="55105" x="2943225" y="2595563"/>
          <p14:tracePt t="55122" x="2943225" y="2619375"/>
          <p14:tracePt t="55138" x="2943225" y="2628900"/>
          <p14:tracePt t="55155" x="2943225" y="2638425"/>
          <p14:tracePt t="55365" x="2976563" y="2752725"/>
          <p14:tracePt t="55372" x="3024188" y="2933700"/>
          <p14:tracePt t="55380" x="3095625" y="3224213"/>
          <p14:tracePt t="55388" x="3162300" y="3429000"/>
          <p14:tracePt t="55405" x="3271838" y="3719513"/>
          <p14:tracePt t="55422" x="3352800" y="3952875"/>
          <p14:tracePt t="55438" x="3429000" y="4143375"/>
          <p14:tracePt t="55455" x="3457575" y="4219575"/>
          <p14:tracePt t="55472" x="3481388" y="4291013"/>
          <p14:tracePt t="55490" x="3519488" y="4405313"/>
          <p14:tracePt t="55505" x="3524250" y="4433888"/>
          <p14:tracePt t="55522" x="3529013" y="4443413"/>
          <p14:tracePt t="55538" x="3529013" y="4452938"/>
          <p14:tracePt t="55555" x="3529013" y="4462463"/>
          <p14:tracePt t="55572" x="3529013" y="4467225"/>
          <p14:tracePt t="55621" x="3533775" y="4467225"/>
          <p14:tracePt t="55629" x="3538538" y="4457700"/>
          <p14:tracePt t="55638" x="3543300" y="4452938"/>
          <p14:tracePt t="55655" x="3557588" y="4433888"/>
          <p14:tracePt t="55672" x="3581400" y="4414838"/>
          <p14:tracePt t="55688" x="3586163" y="4400550"/>
          <p14:tracePt t="55705" x="3590925" y="4395788"/>
          <p14:tracePt t="55722" x="3595688" y="4386263"/>
          <p14:tracePt t="55738" x="3595688" y="4376738"/>
          <p14:tracePt t="55755" x="3595688" y="4371975"/>
          <p14:tracePt t="55788" x="3595688" y="4367213"/>
          <p14:tracePt t="55819" x="3595688" y="4362450"/>
          <p14:tracePt t="56068" x="3581400" y="4357688"/>
          <p14:tracePt t="56076" x="3567113" y="4348163"/>
          <p14:tracePt t="56088" x="3552825" y="4348163"/>
          <p14:tracePt t="56105" x="3519488" y="4338638"/>
          <p14:tracePt t="56121" x="3509963" y="4329113"/>
          <p14:tracePt t="56138" x="3495675" y="4305300"/>
          <p14:tracePt t="56171" x="3438525" y="4219575"/>
          <p14:tracePt t="56205" x="3414713" y="4148138"/>
          <p14:tracePt t="56222" x="3400425" y="4100513"/>
          <p14:tracePt t="56238" x="3400425" y="4071938"/>
          <p14:tracePt t="56256" x="3400425" y="4048125"/>
          <p14:tracePt t="56272" x="3400425" y="4029075"/>
          <p14:tracePt t="56289" x="3400425" y="4010025"/>
          <p14:tracePt t="56305" x="3400425" y="4005263"/>
          <p14:tracePt t="56322" x="3400425" y="3995738"/>
          <p14:tracePt t="56338" x="3400425" y="3990975"/>
          <p14:tracePt t="56355" x="3400425" y="3986213"/>
          <p14:tracePt t="56372" x="3405188" y="3981450"/>
          <p14:tracePt t="56388" x="3419475" y="3981450"/>
          <p14:tracePt t="56405" x="3433763" y="3981450"/>
          <p14:tracePt t="56421" x="3448050" y="3981450"/>
          <p14:tracePt t="56438" x="3452813" y="3981450"/>
          <p14:tracePt t="56455" x="3462338" y="3981450"/>
          <p14:tracePt t="56471" x="3471863" y="3990975"/>
          <p14:tracePt t="56488" x="3486150" y="4014788"/>
          <p14:tracePt t="56505" x="3495675" y="4048125"/>
          <p14:tracePt t="56522" x="3505200" y="4086225"/>
          <p14:tracePt t="56538" x="3509963" y="4133850"/>
          <p14:tracePt t="56555" x="3509963" y="4148138"/>
          <p14:tracePt t="56571" x="3509963" y="4162425"/>
          <p14:tracePt t="56589" x="3509963" y="4171950"/>
          <p14:tracePt t="56605" x="3509963" y="4176713"/>
          <p14:tracePt t="56621" x="3509963" y="4181475"/>
          <p14:tracePt t="56655" x="3505200" y="4195763"/>
          <p14:tracePt t="56671" x="3500438" y="4205288"/>
          <p14:tracePt t="56688" x="3495675" y="4219575"/>
          <p14:tracePt t="56705" x="3486150" y="4224338"/>
          <p14:tracePt t="56721" x="3467100" y="4233863"/>
          <p14:tracePt t="56738" x="3457575" y="4238625"/>
          <p14:tracePt t="56755" x="3438525" y="4248150"/>
          <p14:tracePt t="56772" x="3419475" y="4248150"/>
          <p14:tracePt t="56788" x="3400425" y="4243388"/>
          <p14:tracePt t="56805" x="3386138" y="4233863"/>
          <p14:tracePt t="56822" x="3362325" y="4205288"/>
          <p14:tracePt t="56838" x="3328988" y="4148138"/>
          <p14:tracePt t="56855" x="3324225" y="4129088"/>
          <p14:tracePt t="56872" x="3319463" y="4105275"/>
          <p14:tracePt t="56888" x="3319463" y="4095750"/>
          <p14:tracePt t="56905" x="3319463" y="4076700"/>
          <p14:tracePt t="56921" x="3324225" y="4062413"/>
          <p14:tracePt t="56938" x="3328988" y="4048125"/>
          <p14:tracePt t="56955" x="3338513" y="4038600"/>
          <p14:tracePt t="56971" x="3357563" y="4029075"/>
          <p14:tracePt t="56988" x="3371850" y="4019550"/>
          <p14:tracePt t="57005" x="3390900" y="4019550"/>
          <p14:tracePt t="57021" x="3409950" y="4029075"/>
          <p14:tracePt t="57038" x="3424238" y="4038600"/>
          <p14:tracePt t="57055" x="3438525" y="4052888"/>
          <p14:tracePt t="57071" x="3452813" y="4076700"/>
          <p14:tracePt t="57088" x="3462338" y="4124325"/>
          <p14:tracePt t="57105" x="3476625" y="4157663"/>
          <p14:tracePt t="57122" x="3476625" y="4186238"/>
          <p14:tracePt t="57138" x="3476625" y="4229100"/>
          <p14:tracePt t="57155" x="3476625" y="4248150"/>
          <p14:tracePt t="57171" x="3467100" y="4271963"/>
          <p14:tracePt t="57188" x="3462338" y="4286250"/>
          <p14:tracePt t="57205" x="3452813" y="4305300"/>
          <p14:tracePt t="57221" x="3448050" y="4310063"/>
          <p14:tracePt t="57238" x="3438525" y="4319588"/>
          <p14:tracePt t="57255" x="3438525" y="4324350"/>
          <p14:tracePt t="57272" x="3433763" y="4324350"/>
          <p14:tracePt t="57288" x="3424238" y="4324350"/>
          <p14:tracePt t="57305" x="3409950" y="4324350"/>
          <p14:tracePt t="57321" x="3400425" y="4324350"/>
          <p14:tracePt t="57338" x="3376613" y="4291013"/>
          <p14:tracePt t="57355" x="3348038" y="4238625"/>
          <p14:tracePt t="57372" x="3324225" y="4167188"/>
          <p14:tracePt t="57388" x="3319463" y="4090988"/>
          <p14:tracePt t="57405" x="3319463" y="4052888"/>
          <p14:tracePt t="57421" x="3319463" y="4033838"/>
          <p14:tracePt t="57438" x="3328988" y="4024313"/>
          <p14:tracePt t="57455" x="3348038" y="4000500"/>
          <p14:tracePt t="57472" x="3367088" y="3995738"/>
          <p14:tracePt t="57488" x="3390900" y="3995738"/>
          <p14:tracePt t="57505" x="3405188" y="3995738"/>
          <p14:tracePt t="57521" x="3424238" y="4005263"/>
          <p14:tracePt t="57538" x="3438525" y="4043363"/>
          <p14:tracePt t="57555" x="3457575" y="4114800"/>
          <p14:tracePt t="57572" x="3476625" y="4195763"/>
          <p14:tracePt t="57588" x="3476625" y="4224338"/>
          <p14:tracePt t="57605" x="3476625" y="4243388"/>
          <p14:tracePt t="57621" x="3476625" y="4257675"/>
          <p14:tracePt t="57638" x="3476625" y="4267200"/>
          <p14:tracePt t="57655" x="3476625" y="4271963"/>
          <p14:tracePt t="57697" x="3476625" y="4276725"/>
          <p14:tracePt t="57712" x="3476625" y="4281488"/>
          <p14:tracePt t="57719" x="3476625" y="4286250"/>
          <p14:tracePt t="57726" x="3476625" y="4295775"/>
          <p14:tracePt t="57738" x="3476625" y="4300538"/>
          <p14:tracePt t="57755" x="3476625" y="4319588"/>
          <p14:tracePt t="57771" x="3476625" y="4338638"/>
          <p14:tracePt t="57788" x="3471863" y="4348163"/>
          <p14:tracePt t="57805" x="3467100" y="4357688"/>
          <p14:tracePt t="57821" x="3457575" y="4367213"/>
          <p14:tracePt t="57838" x="3443288" y="4371975"/>
          <p14:tracePt t="57855" x="3429000" y="4376738"/>
          <p14:tracePt t="57871" x="3405188" y="4376738"/>
          <p14:tracePt t="57888" x="3371850" y="4367213"/>
          <p14:tracePt t="57905" x="3352800" y="4357688"/>
          <p14:tracePt t="57921" x="3333750" y="4338638"/>
          <p14:tracePt t="57938" x="3314700" y="4329113"/>
          <p14:tracePt t="57955" x="3305175" y="4324350"/>
          <p14:tracePt t="57971" x="3305175" y="4319588"/>
          <p14:tracePt t="58195" x="3309938" y="4319588"/>
          <p14:tracePt t="58202" x="3314700" y="4319588"/>
          <p14:tracePt t="58210" x="3319463" y="4319588"/>
          <p14:tracePt t="58221" x="3328988" y="4319588"/>
          <p14:tracePt t="58238" x="3338513" y="4319588"/>
          <p14:tracePt t="58255" x="3348038" y="4319588"/>
          <p14:tracePt t="58271" x="3352800" y="4319588"/>
          <p14:tracePt t="58335" x="3357563" y="4319588"/>
          <p14:tracePt t="58349" x="3362325" y="4319588"/>
          <p14:tracePt t="58357" x="3367088" y="4319588"/>
          <p14:tracePt t="58372" x="3371850" y="4319588"/>
          <p14:tracePt t="58388" x="3376613" y="4319588"/>
          <p14:tracePt t="58405" x="3381375" y="4319588"/>
          <p14:tracePt t="58489" x="3376613" y="4319588"/>
          <p14:tracePt t="58496" x="3367088" y="4319588"/>
          <p14:tracePt t="58505" x="3348038" y="4329113"/>
          <p14:tracePt t="58521" x="3305175" y="4333875"/>
          <p14:tracePt t="58538" x="3243263" y="4338638"/>
          <p14:tracePt t="58555" x="3167063" y="4338638"/>
          <p14:tracePt t="58571" x="3148013" y="4338638"/>
          <p14:tracePt t="58588" x="3133725" y="4338638"/>
          <p14:tracePt t="58605" x="3124200" y="4338638"/>
          <p14:tracePt t="58621" x="3114675" y="4338638"/>
          <p14:tracePt t="58686" x="3119438" y="4338638"/>
          <p14:tracePt t="58694" x="3124200" y="4338638"/>
          <p14:tracePt t="58705" x="3128963" y="4338638"/>
          <p14:tracePt t="58721" x="3152775" y="4338638"/>
          <p14:tracePt t="58738" x="3200400" y="4338638"/>
          <p14:tracePt t="58755" x="3243263" y="4338638"/>
          <p14:tracePt t="58771" x="3286125" y="4338638"/>
          <p14:tracePt t="58788" x="3319463" y="4338638"/>
          <p14:tracePt t="58804" x="3367088" y="4338638"/>
          <p14:tracePt t="58821" x="3400425" y="4338638"/>
          <p14:tracePt t="58838" x="3424238" y="4338638"/>
          <p14:tracePt t="58855" x="3452813" y="4338638"/>
          <p14:tracePt t="58871" x="3471863" y="4338638"/>
          <p14:tracePt t="58888" x="3486150" y="4338638"/>
          <p14:tracePt t="58905" x="3495675" y="4338638"/>
          <p14:tracePt t="58921" x="3514725" y="4338638"/>
          <p14:tracePt t="58938" x="3524250" y="4338638"/>
          <p14:tracePt t="58955" x="3529013" y="4338638"/>
          <p14:tracePt t="58971" x="3538538" y="4338638"/>
          <p14:tracePt t="60279" x="3567113" y="4391025"/>
          <p14:tracePt t="60286" x="3614738" y="4505325"/>
          <p14:tracePt t="60294" x="3676650" y="4633913"/>
          <p14:tracePt t="60305" x="3724275" y="4738688"/>
          <p14:tracePt t="60321" x="3814763" y="4881563"/>
          <p14:tracePt t="60338" x="3919538" y="5086350"/>
          <p14:tracePt t="60371" x="4052888" y="5357813"/>
          <p14:tracePt t="60405" x="4195763" y="5624513"/>
          <p14:tracePt t="60421" x="4233863" y="5719763"/>
          <p14:tracePt t="60438" x="4262438" y="5786438"/>
          <p14:tracePt t="60454" x="4286250" y="5857875"/>
          <p14:tracePt t="60471" x="4300538" y="5881688"/>
          <p14:tracePt t="60488" x="4305300" y="5900738"/>
          <p14:tracePt t="60504" x="4314825" y="5910263"/>
          <p14:tracePt t="60521" x="4319588" y="5929313"/>
          <p14:tracePt t="60538" x="4324350" y="5967413"/>
          <p14:tracePt t="60554" x="4348163" y="6029325"/>
          <p14:tracePt t="60571" x="4367213" y="6124575"/>
          <p14:tracePt t="60588" x="4371975" y="6176963"/>
          <p14:tracePt t="60605" x="4386263" y="6205538"/>
          <p14:tracePt t="60621" x="4391025" y="6229350"/>
          <p14:tracePt t="60638" x="4395788" y="6253163"/>
          <p14:tracePt t="60655" x="4395788" y="6257925"/>
          <p14:tracePt t="60671" x="4395788" y="6262688"/>
          <p14:tracePt t="60688" x="4395788" y="6272213"/>
          <p14:tracePt t="60800" x="4400550" y="6276975"/>
          <p14:tracePt t="60807" x="4405313" y="6281738"/>
          <p14:tracePt t="60814" x="4410075" y="6281738"/>
          <p14:tracePt t="60822" x="4414838" y="6286500"/>
          <p14:tracePt t="60838" x="4443413" y="6291263"/>
          <p14:tracePt t="60854" x="4486275" y="6305550"/>
          <p14:tracePt t="60871" x="4538663" y="6310313"/>
          <p14:tracePt t="60888" x="4614863" y="6319838"/>
          <p14:tracePt t="60904" x="4662488" y="6319838"/>
          <p14:tracePt t="60921" x="4700588" y="6319838"/>
          <p14:tracePt t="60938" x="4762500" y="6319838"/>
          <p14:tracePt t="60954" x="4805363" y="6319838"/>
          <p14:tracePt t="60971" x="4829175" y="6319838"/>
          <p14:tracePt t="60988" x="4852988" y="6319838"/>
          <p14:tracePt t="61005" x="4862513" y="6319838"/>
          <p14:tracePt t="61021" x="4872038" y="6319838"/>
          <p14:tracePt t="61038" x="4876800" y="6319838"/>
          <p14:tracePt t="61283" x="4900613" y="6319838"/>
          <p14:tracePt t="61291" x="4914900" y="6319838"/>
          <p14:tracePt t="61298" x="4943475" y="6324600"/>
          <p14:tracePt t="61305" x="4967288" y="6334125"/>
          <p14:tracePt t="61321" x="5010150" y="6334125"/>
          <p14:tracePt t="61338" x="5048250" y="6338888"/>
          <p14:tracePt t="61355" x="5081588" y="6343650"/>
          <p14:tracePt t="61371" x="5129213" y="6343650"/>
          <p14:tracePt t="61388" x="5157788" y="6343650"/>
          <p14:tracePt t="61405" x="5186363" y="6343650"/>
          <p14:tracePt t="61421" x="5219700" y="6343650"/>
          <p14:tracePt t="61438" x="5281613" y="6343650"/>
          <p14:tracePt t="61454" x="5319713" y="6343650"/>
          <p14:tracePt t="61471" x="5357813" y="6343650"/>
          <p14:tracePt t="61488" x="5419725" y="6343650"/>
          <p14:tracePt t="61504" x="5448300" y="6343650"/>
          <p14:tracePt t="61521" x="5486400" y="6343650"/>
          <p14:tracePt t="61538" x="5505450" y="6343650"/>
          <p14:tracePt t="61555" x="5538788" y="6343650"/>
          <p14:tracePt t="61571" x="5557838" y="6343650"/>
          <p14:tracePt t="61588" x="5581650" y="6343650"/>
          <p14:tracePt t="61605" x="5614988" y="6343650"/>
          <p14:tracePt t="61621" x="5662613" y="6343650"/>
          <p14:tracePt t="61638" x="5686425" y="6348413"/>
          <p14:tracePt t="61655" x="5705475" y="6353175"/>
          <p14:tracePt t="61671" x="5729288" y="6362700"/>
          <p14:tracePt t="61688" x="5748338" y="6372225"/>
          <p14:tracePt t="61704" x="5757863" y="6376988"/>
          <p14:tracePt t="61721" x="5767388" y="6376988"/>
          <p14:tracePt t="61738" x="5776913" y="6376988"/>
          <p14:tracePt t="61754" x="5781675" y="6376988"/>
          <p14:tracePt t="61771" x="5786438" y="6376988"/>
          <p14:tracePt t="61834" x="5791200" y="6376988"/>
          <p14:tracePt t="61841" x="5795963" y="6376988"/>
          <p14:tracePt t="61856" x="5800725" y="6376988"/>
          <p14:tracePt t="61863" x="5805488" y="6376988"/>
          <p14:tracePt t="61929" x="5805488" y="6381750"/>
          <p14:tracePt t="61995" x="5805488" y="6386513"/>
          <p14:tracePt t="62002" x="5805488" y="6391275"/>
          <p14:tracePt t="62502" x="5724525" y="6367463"/>
          <p14:tracePt t="62508" x="5605463" y="6324600"/>
          <p14:tracePt t="62521" x="5467350" y="6234113"/>
          <p14:tracePt t="62538" x="5019675" y="5948363"/>
          <p14:tracePt t="62555" x="4786313" y="5795963"/>
          <p14:tracePt t="62572" x="4581525" y="5586413"/>
          <p14:tracePt t="62605" x="4167188" y="5143500"/>
          <p14:tracePt t="62638" x="3948113" y="4905375"/>
          <p14:tracePt t="62655" x="3857625" y="4805363"/>
          <p14:tracePt t="62671" x="3819525" y="4767263"/>
          <p14:tracePt t="62688" x="3800475" y="4752975"/>
          <p14:tracePt t="62704" x="3790950" y="4733925"/>
          <p14:tracePt t="62721" x="3786188" y="4729163"/>
          <p14:tracePt t="62948" x="3752850" y="4705350"/>
          <p14:tracePt t="62955" x="3714750" y="4662488"/>
          <p14:tracePt t="62963" x="3671888" y="4624388"/>
          <p14:tracePt t="62971" x="3638550" y="4581525"/>
          <p14:tracePt t="62988" x="3590925" y="4533900"/>
          <p14:tracePt t="63004" x="3557588" y="4500563"/>
          <p14:tracePt t="63021" x="3514725" y="4452938"/>
          <p14:tracePt t="63038" x="3500438" y="4429125"/>
          <p14:tracePt t="63054" x="3481388" y="4414838"/>
          <p14:tracePt t="63071" x="3476625" y="4410075"/>
          <p14:tracePt t="63088" x="3467100" y="4400550"/>
          <p14:tracePt t="63104" x="3457575" y="4391025"/>
          <p14:tracePt t="63121" x="3457575" y="4386263"/>
          <p14:tracePt t="63138" x="3457575" y="4381500"/>
          <p14:tracePt t="63154" x="3457575" y="4371975"/>
          <p14:tracePt t="63172" x="3452813" y="4362450"/>
          <p14:tracePt t="63188" x="3448050" y="4348163"/>
          <p14:tracePt t="63204" x="3429000" y="4329113"/>
          <p14:tracePt t="63221" x="3409950" y="4314825"/>
          <p14:tracePt t="63238" x="3395663" y="4295775"/>
          <p14:tracePt t="63254" x="3386138" y="4286250"/>
          <p14:tracePt t="63271" x="3376613" y="4276725"/>
          <p14:tracePt t="63288" x="3367088" y="4267200"/>
          <p14:tracePt t="63304" x="3367088" y="4262438"/>
          <p14:tracePt t="64768" x="3371850" y="4262438"/>
          <p14:tracePt t="64775" x="3381375" y="4262438"/>
          <p14:tracePt t="64788" x="3386138" y="4262438"/>
          <p14:tracePt t="64804" x="3405188" y="4262438"/>
          <p14:tracePt t="64821" x="3409950" y="4262438"/>
          <p14:tracePt t="64838" x="3419475" y="4262438"/>
          <p14:tracePt t="64854" x="3424238" y="4262438"/>
          <p14:tracePt t="64887" x="3429000" y="4262438"/>
          <p14:tracePt t="64944" x="3433763" y="4262438"/>
          <p14:tracePt t="64954" x="3438525" y="4262438"/>
          <p14:tracePt t="64987" x="3443288" y="4262438"/>
          <p14:tracePt t="64994" x="3448050" y="4262438"/>
          <p14:tracePt t="65004" x="3448050" y="4267200"/>
          <p14:tracePt t="65021" x="3457575" y="4267200"/>
          <p14:tracePt t="65038" x="3467100" y="4276725"/>
          <p14:tracePt t="65054" x="3471863" y="4281488"/>
          <p14:tracePt t="65071" x="3476625" y="4281488"/>
          <p14:tracePt t="65088" x="3486150" y="4281488"/>
          <p14:tracePt t="65104" x="3495675" y="4281488"/>
          <p14:tracePt t="65121" x="3500438" y="4281488"/>
          <p14:tracePt t="65138" x="3505200" y="4281488"/>
          <p14:tracePt t="65154" x="3514725" y="4281488"/>
          <p14:tracePt t="65171" x="3524250" y="4281488"/>
          <p14:tracePt t="65188" x="3533775" y="4281488"/>
          <p14:tracePt t="65204" x="3548063" y="4281488"/>
          <p14:tracePt t="65221" x="3562350" y="4281488"/>
          <p14:tracePt t="65237" x="3581400" y="4271963"/>
          <p14:tracePt t="65254" x="3590925" y="4271963"/>
          <p14:tracePt t="65271" x="3600450" y="4271963"/>
          <p14:tracePt t="65288" x="3605213" y="4271963"/>
          <p14:tracePt t="65340" x="3605213" y="4276725"/>
          <p14:tracePt t="65347" x="3600450" y="4276725"/>
          <p14:tracePt t="65355" x="3595688" y="4281488"/>
          <p14:tracePt t="65371" x="3576638" y="4300538"/>
          <p14:tracePt t="65387" x="3538538" y="4310063"/>
          <p14:tracePt t="65404" x="3495675" y="4319588"/>
          <p14:tracePt t="65421" x="3429000" y="4324350"/>
          <p14:tracePt t="65437" x="3390900" y="4314825"/>
          <p14:tracePt t="65454" x="3352800" y="4295775"/>
          <p14:tracePt t="65471" x="3300413" y="4229100"/>
          <p14:tracePt t="65487" x="3252788" y="4152900"/>
          <p14:tracePt t="65504" x="3233738" y="4100513"/>
          <p14:tracePt t="65521" x="3219450" y="4048125"/>
          <p14:tracePt t="65538" x="3219450" y="3971925"/>
          <p14:tracePt t="65554" x="3233738" y="3919538"/>
          <p14:tracePt t="65571" x="3248025" y="3876675"/>
          <p14:tracePt t="65587" x="3267075" y="3848100"/>
          <p14:tracePt t="65604" x="3281363" y="3833813"/>
          <p14:tracePt t="65621" x="3300413" y="3829050"/>
          <p14:tracePt t="65637" x="3338513" y="3829050"/>
          <p14:tracePt t="65654" x="3400425" y="3848100"/>
          <p14:tracePt t="65671" x="3438525" y="3871913"/>
          <p14:tracePt t="65688" x="3476625" y="3895725"/>
          <p14:tracePt t="65704" x="3495675" y="3914775"/>
          <p14:tracePt t="65721" x="3533775" y="3943350"/>
          <p14:tracePt t="65737" x="3543300" y="3967163"/>
          <p14:tracePt t="65754" x="3562350" y="4005263"/>
          <p14:tracePt t="65771" x="3576638" y="4057650"/>
          <p14:tracePt t="65787" x="3581400" y="4119563"/>
          <p14:tracePt t="65804" x="3576638" y="4152900"/>
          <p14:tracePt t="65821" x="3562350" y="4191000"/>
          <p14:tracePt t="65837" x="3538538" y="4219575"/>
          <p14:tracePt t="65854" x="3486150" y="4248150"/>
          <p14:tracePt t="65871" x="3424238" y="4267200"/>
          <p14:tracePt t="65887" x="3362325" y="4276725"/>
          <p14:tracePt t="65904" x="3300413" y="4271963"/>
          <p14:tracePt t="65921" x="3276600" y="4257675"/>
          <p14:tracePt t="65937" x="3252788" y="4219575"/>
          <p14:tracePt t="65954" x="3238500" y="4157663"/>
          <p14:tracePt t="65971" x="3233738" y="4110038"/>
          <p14:tracePt t="65987" x="3233738" y="4095750"/>
          <p14:tracePt t="66004" x="3238500" y="4090988"/>
          <p14:tracePt t="66021" x="3248025" y="4081463"/>
          <p14:tracePt t="66037" x="3252788" y="4076700"/>
          <p14:tracePt t="66054" x="3257550" y="4076700"/>
          <p14:tracePt t="66071" x="3262313" y="4076700"/>
          <p14:tracePt t="66285" x="3324225" y="4138613"/>
          <p14:tracePt t="66293" x="3462338" y="4286250"/>
          <p14:tracePt t="66304" x="3590925" y="4414838"/>
          <p14:tracePt t="66321" x="3767138" y="4600575"/>
          <p14:tracePt t="66338" x="4024313" y="4848225"/>
          <p14:tracePt t="66354" x="4191000" y="5005388"/>
          <p14:tracePt t="66371" x="4329113" y="5124450"/>
          <p14:tracePt t="66388" x="4500563" y="5272088"/>
          <p14:tracePt t="66404" x="4595813" y="5376863"/>
          <p14:tracePt t="66421" x="4643438" y="5424488"/>
          <p14:tracePt t="66437" x="4662488" y="5448300"/>
          <p14:tracePt t="66454" x="4676775" y="5457825"/>
          <p14:tracePt t="66674" x="4729163" y="5457825"/>
          <p14:tracePt t="66682" x="4814888" y="5457825"/>
          <p14:tracePt t="66690" x="4881563" y="5457825"/>
          <p14:tracePt t="66704" x="5005388" y="5457825"/>
          <p14:tracePt t="66721" x="5110163" y="5453063"/>
          <p14:tracePt t="66737" x="5200650" y="5453063"/>
          <p14:tracePt t="66754" x="5334000" y="5457825"/>
          <p14:tracePt t="66787" x="5457825" y="5486400"/>
          <p14:tracePt t="66821" x="5538788" y="5510213"/>
          <p14:tracePt t="66837" x="5553075" y="5519738"/>
          <p14:tracePt t="66854" x="5562600" y="5519738"/>
          <p14:tracePt t="66871" x="5572125" y="5519738"/>
          <p14:tracePt t="66909" x="5572125" y="5514975"/>
          <p14:tracePt t="66921" x="5562600" y="5500688"/>
          <p14:tracePt t="66938" x="5319713" y="5343525"/>
          <p14:tracePt t="66954" x="5048250" y="5105400"/>
          <p14:tracePt t="66971" x="4676775" y="4829175"/>
          <p14:tracePt t="66988" x="4386263" y="4638675"/>
          <p14:tracePt t="67005" x="4029075" y="4371975"/>
          <p14:tracePt t="67021" x="3895725" y="4271963"/>
          <p14:tracePt t="67038" x="3819525" y="4224338"/>
          <p14:tracePt t="67054" x="3776663" y="4200525"/>
          <p14:tracePt t="67071" x="3752850" y="4186238"/>
          <p14:tracePt t="67087" x="3748088" y="4176713"/>
          <p14:tracePt t="67104" x="3738563" y="4171950"/>
          <p14:tracePt t="67121" x="3733800" y="4167188"/>
          <p14:tracePt t="67137" x="3729038" y="4167188"/>
          <p14:tracePt t="67158" x="3724275" y="4167188"/>
          <p14:tracePt t="67171" x="3719513" y="4167188"/>
          <p14:tracePt t="67187" x="3695700" y="4176713"/>
          <p14:tracePt t="67204" x="3667125" y="4205288"/>
          <p14:tracePt t="67221" x="3629025" y="4229100"/>
          <p14:tracePt t="67237" x="3590925" y="4252913"/>
          <p14:tracePt t="67254" x="3543300" y="4276725"/>
          <p14:tracePt t="67271" x="3529013" y="4281488"/>
          <p14:tracePt t="67287" x="3514725" y="4286250"/>
          <p14:tracePt t="67304" x="3509963" y="4286250"/>
          <p14:tracePt t="67321" x="3500438" y="4286250"/>
          <p14:tracePt t="67337" x="3490913" y="4291013"/>
          <p14:tracePt t="67354" x="3481388" y="4295775"/>
          <p14:tracePt t="67371" x="3448050" y="4310063"/>
          <p14:tracePt t="67387" x="3438525" y="4314825"/>
          <p14:tracePt t="67404" x="3424238" y="4324350"/>
          <p14:tracePt t="67421" x="3414713" y="4324350"/>
          <p14:tracePt t="67437" x="3405188" y="4324350"/>
          <p14:tracePt t="69382" x="3386138" y="4314825"/>
          <p14:tracePt t="69389" x="3367088" y="4305300"/>
          <p14:tracePt t="69396" x="3343275" y="4291013"/>
          <p14:tracePt t="69404" x="3305175" y="4276725"/>
          <p14:tracePt t="69421" x="3248025" y="4248150"/>
          <p14:tracePt t="69437" x="3195638" y="4219575"/>
          <p14:tracePt t="69470" x="3114675" y="4167188"/>
          <p14:tracePt t="69504" x="3081338" y="4133850"/>
          <p14:tracePt t="69521" x="3062288" y="4114800"/>
          <p14:tracePt t="69537" x="3052763" y="4105275"/>
          <p14:tracePt t="69554" x="3038475" y="4095750"/>
          <p14:tracePt t="69570" x="3024188" y="4090988"/>
          <p14:tracePt t="69587" x="3005138" y="4081463"/>
          <p14:tracePt t="69604" x="2986088" y="4067175"/>
          <p14:tracePt t="69621" x="2967038" y="4062413"/>
          <p14:tracePt t="69637" x="2947988" y="4052888"/>
          <p14:tracePt t="69654" x="2928938" y="4043363"/>
          <p14:tracePt t="69670" x="2924175" y="4038600"/>
          <p14:tracePt t="69687" x="2919413" y="4033838"/>
          <p14:tracePt t="69704" x="2909888" y="4033838"/>
          <p14:tracePt t="69720" x="2905125" y="4033838"/>
          <p14:tracePt t="69754" x="2900363" y="4033838"/>
          <p14:tracePt t="69770" x="2890838" y="4024313"/>
          <p14:tracePt t="69787" x="2881313" y="4024313"/>
          <p14:tracePt t="69804" x="2867025" y="4014788"/>
          <p14:tracePt t="69821" x="2843213" y="4005263"/>
          <p14:tracePt t="69837" x="2819400" y="4000500"/>
          <p14:tracePt t="69854" x="2795588" y="3990975"/>
          <p14:tracePt t="69870" x="2776538" y="3981450"/>
          <p14:tracePt t="69887" x="2752725" y="3971925"/>
          <p14:tracePt t="69904" x="2738438" y="3967163"/>
          <p14:tracePt t="69921" x="2724150" y="3962400"/>
          <p14:tracePt t="69937" x="2714625" y="3957638"/>
          <p14:tracePt t="69954" x="2695575" y="3948113"/>
          <p14:tracePt t="69970" x="2681288" y="3943350"/>
          <p14:tracePt t="69987" x="2662238" y="3933825"/>
          <p14:tracePt t="70004" x="2652713" y="3924300"/>
          <p14:tracePt t="70020" x="2633663" y="3905250"/>
          <p14:tracePt t="70037" x="2619375" y="3890963"/>
          <p14:tracePt t="70054" x="2595563" y="3871913"/>
          <p14:tracePt t="70070" x="2547938" y="3838575"/>
          <p14:tracePt t="70087" x="2514600" y="3814763"/>
          <p14:tracePt t="70104" x="2486025" y="3795713"/>
          <p14:tracePt t="70120" x="2443163" y="3776663"/>
          <p14:tracePt t="70137" x="2371725" y="3748088"/>
          <p14:tracePt t="70154" x="2319338" y="3729038"/>
          <p14:tracePt t="70170" x="2266950" y="3714750"/>
          <p14:tracePt t="70187" x="2195513" y="3705225"/>
          <p14:tracePt t="70204" x="2152650" y="3695700"/>
          <p14:tracePt t="70221" x="2119313" y="3690938"/>
          <p14:tracePt t="70237" x="2076450" y="3686175"/>
          <p14:tracePt t="70254" x="2019300" y="3681413"/>
          <p14:tracePt t="70270" x="1990725" y="3681413"/>
          <p14:tracePt t="70287" x="1962150" y="3681413"/>
          <p14:tracePt t="70304" x="1928813" y="3681413"/>
          <p14:tracePt t="70321" x="1866900" y="3681413"/>
          <p14:tracePt t="70337" x="1838325" y="3681413"/>
          <p14:tracePt t="70354" x="1809750" y="3681413"/>
          <p14:tracePt t="70371" x="1776413" y="3681413"/>
          <p14:tracePt t="70387" x="1766888" y="3681413"/>
          <p14:tracePt t="70404" x="1757363" y="3681413"/>
          <p14:tracePt t="70420" x="1752600" y="3681413"/>
          <p14:tracePt t="70437" x="1747838" y="3681413"/>
          <p14:tracePt t="70510" x="1757363" y="3681413"/>
          <p14:tracePt t="70517" x="1766888" y="3671888"/>
          <p14:tracePt t="70525" x="1776413" y="3671888"/>
          <p14:tracePt t="70537" x="1804988" y="3667125"/>
          <p14:tracePt t="70554" x="1866900" y="3652838"/>
          <p14:tracePt t="70570" x="1914525" y="3648075"/>
          <p14:tracePt t="70587" x="1966913" y="3643313"/>
          <p14:tracePt t="70604" x="2033588" y="3643313"/>
          <p14:tracePt t="70620" x="2147888" y="3643313"/>
          <p14:tracePt t="70637" x="2219325" y="3652838"/>
          <p14:tracePt t="70654" x="2262188" y="3662363"/>
          <p14:tracePt t="70671" x="2305050" y="3662363"/>
          <p14:tracePt t="70687" x="2352675" y="3662363"/>
          <p14:tracePt t="70704" x="2381250" y="3662363"/>
          <p14:tracePt t="70720" x="2409825" y="3662363"/>
          <p14:tracePt t="70737" x="2457450" y="3662363"/>
          <p14:tracePt t="70754" x="2476500" y="3662363"/>
          <p14:tracePt t="70770" x="2500313" y="3662363"/>
          <p14:tracePt t="70787" x="2519363" y="3662363"/>
          <p14:tracePt t="70804" x="2543175" y="3662363"/>
          <p14:tracePt t="70820" x="2562225" y="3657600"/>
          <p14:tracePt t="70837" x="2571750" y="3652838"/>
          <p14:tracePt t="70854" x="2590800" y="3652838"/>
          <p14:tracePt t="70870" x="2609850" y="3652838"/>
          <p14:tracePt t="70887" x="2628900" y="3652838"/>
          <p14:tracePt t="70904" x="2638425" y="3652838"/>
          <p14:tracePt t="70921" x="2662238" y="3652838"/>
          <p14:tracePt t="70937" x="2671763" y="3652838"/>
          <p14:tracePt t="70954" x="2676525" y="3652838"/>
          <p14:tracePt t="70970" x="2686050" y="3652838"/>
          <p14:tracePt t="70987" x="2695575" y="3652838"/>
          <p14:tracePt t="71004" x="2700338" y="3652838"/>
          <p14:tracePt t="71020" x="2705100" y="3652838"/>
          <p14:tracePt t="71037" x="2714625" y="3652838"/>
          <p14:tracePt t="71054" x="2724150" y="3652838"/>
          <p14:tracePt t="71070" x="2738438" y="3648075"/>
          <p14:tracePt t="71087" x="2752725" y="3648075"/>
          <p14:tracePt t="71104" x="2771775" y="3648075"/>
          <p14:tracePt t="71120" x="2781300" y="3648075"/>
          <p14:tracePt t="71137" x="2790825" y="3648075"/>
          <p14:tracePt t="71154" x="2800350" y="3648075"/>
          <p14:tracePt t="71170" x="2809875" y="3648075"/>
          <p14:tracePt t="71187" x="2814638" y="3648075"/>
          <p14:tracePt t="71625" x="2809875" y="3648075"/>
          <p14:tracePt t="71640" x="2805113" y="3648075"/>
          <p14:tracePt t="71648" x="2800350" y="3648075"/>
          <p14:tracePt t="71663" x="2790825" y="3652838"/>
          <p14:tracePt t="71670" x="2786063" y="3657600"/>
          <p14:tracePt t="71687" x="2771775" y="3662363"/>
          <p14:tracePt t="71720" x="2752725" y="3662363"/>
          <p14:tracePt t="71754" x="2747963" y="3662363"/>
          <p14:tracePt t="72021" x="2728913" y="3676650"/>
          <p14:tracePt t="72028" x="2709863" y="3686175"/>
          <p14:tracePt t="72037" x="2700338" y="3700463"/>
          <p14:tracePt t="72054" x="2662238" y="3719513"/>
          <p14:tracePt t="72070" x="2633663" y="3724275"/>
          <p14:tracePt t="72087" x="2581275" y="3729038"/>
          <p14:tracePt t="72104" x="2547938" y="3729038"/>
          <p14:tracePt t="72120" x="2505075" y="3714750"/>
          <p14:tracePt t="72137" x="2471738" y="3709988"/>
          <p14:tracePt t="72154" x="2400300" y="3695700"/>
          <p14:tracePt t="72170" x="2343150" y="3690938"/>
          <p14:tracePt t="72187" x="2290763" y="3676650"/>
          <p14:tracePt t="72204" x="2238375" y="3671888"/>
          <p14:tracePt t="72220" x="2185988" y="3657600"/>
          <p14:tracePt t="72237" x="2166938" y="3657600"/>
          <p14:tracePt t="72254" x="2152650" y="3657600"/>
          <p14:tracePt t="72270" x="2143125" y="3657600"/>
          <p14:tracePt t="72287" x="2138363" y="3657600"/>
          <p14:tracePt t="72360" x="2138363" y="3652838"/>
          <p14:tracePt t="72367" x="2143125" y="3652838"/>
          <p14:tracePt t="72373" x="2157413" y="3648075"/>
          <p14:tracePt t="72388" x="2185988" y="3643313"/>
          <p14:tracePt t="72404" x="2228850" y="3633788"/>
          <p14:tracePt t="72420" x="2262188" y="3633788"/>
          <p14:tracePt t="72437" x="2305050" y="3633788"/>
          <p14:tracePt t="72454" x="2352675" y="3633788"/>
          <p14:tracePt t="72470" x="2381250" y="3633788"/>
          <p14:tracePt t="72487" x="2400300" y="3633788"/>
          <p14:tracePt t="72504" x="2424113" y="3633788"/>
          <p14:tracePt t="72520" x="2471738" y="3633788"/>
          <p14:tracePt t="72537" x="2500313" y="3633788"/>
          <p14:tracePt t="72554" x="2528888" y="3633788"/>
          <p14:tracePt t="72570" x="2562225" y="3633788"/>
          <p14:tracePt t="72587" x="2614613" y="3633788"/>
          <p14:tracePt t="72604" x="2643188" y="3633788"/>
          <p14:tracePt t="72620" x="2681288" y="3633788"/>
          <p14:tracePt t="72637" x="2709863" y="3633788"/>
          <p14:tracePt t="72654" x="2719388" y="3633788"/>
          <p14:tracePt t="72670" x="2738438" y="3633788"/>
          <p14:tracePt t="72687" x="2743200" y="3633788"/>
          <p14:tracePt t="72704" x="2752725" y="3633788"/>
          <p14:tracePt t="72720" x="2757488" y="3633788"/>
          <p14:tracePt t="72737" x="2767013" y="3633788"/>
          <p14:tracePt t="72754" x="2771775" y="3633788"/>
          <p14:tracePt t="72982" x="2762250" y="3638550"/>
          <p14:tracePt t="72989" x="2752725" y="3648075"/>
          <p14:tracePt t="72997" x="2738438" y="3662363"/>
          <p14:tracePt t="73004" x="2733675" y="3667125"/>
          <p14:tracePt t="73020" x="2719388" y="3676650"/>
          <p14:tracePt t="73037" x="2709863" y="3681413"/>
          <p14:tracePt t="73053" x="2695575" y="3690938"/>
          <p14:tracePt t="73070" x="2671763" y="3695700"/>
          <p14:tracePt t="73087" x="2647950" y="3695700"/>
          <p14:tracePt t="73104" x="2628900" y="3695700"/>
          <p14:tracePt t="73120" x="2605088" y="3695700"/>
          <p14:tracePt t="73137" x="2571750" y="3681413"/>
          <p14:tracePt t="73154" x="2557463" y="3676650"/>
          <p14:tracePt t="73170" x="2543175" y="3671888"/>
          <p14:tracePt t="73188" x="2528888" y="3662363"/>
          <p14:tracePt t="73204" x="2519363" y="3648075"/>
          <p14:tracePt t="73220" x="2514600" y="3633788"/>
          <p14:tracePt t="73237" x="2500313" y="3609975"/>
          <p14:tracePt t="73254" x="2495550" y="3576638"/>
          <p14:tracePt t="73270" x="2495550" y="3557588"/>
          <p14:tracePt t="73287" x="2495550" y="3529013"/>
          <p14:tracePt t="73304" x="2495550" y="3505200"/>
          <p14:tracePt t="73320" x="2509838" y="3471863"/>
          <p14:tracePt t="73337" x="2519363" y="3457575"/>
          <p14:tracePt t="73354" x="2543175" y="3448050"/>
          <p14:tracePt t="73370" x="2590800" y="3433763"/>
          <p14:tracePt t="73387" x="2624138" y="3433763"/>
          <p14:tracePt t="73404" x="2662238" y="3433763"/>
          <p14:tracePt t="73420" x="2690813" y="3433763"/>
          <p14:tracePt t="73437" x="2728913" y="3443288"/>
          <p14:tracePt t="73453" x="2743200" y="3452813"/>
          <p14:tracePt t="73470" x="2762250" y="3457575"/>
          <p14:tracePt t="73487" x="2771775" y="3462338"/>
          <p14:tracePt t="73504" x="2781300" y="3476625"/>
          <p14:tracePt t="73520" x="2786063" y="3490913"/>
          <p14:tracePt t="73537" x="2790825" y="3500438"/>
          <p14:tracePt t="73554" x="2800350" y="3514725"/>
          <p14:tracePt t="73571" x="2800350" y="3524250"/>
          <p14:tracePt t="73587" x="2800350" y="3543300"/>
          <p14:tracePt t="73603" x="2800350" y="3562350"/>
          <p14:tracePt t="73620" x="2790825" y="3595688"/>
          <p14:tracePt t="73637" x="2786063" y="3624263"/>
          <p14:tracePt t="73653" x="2781300" y="3652838"/>
          <p14:tracePt t="73670" x="2762250" y="3676650"/>
          <p14:tracePt t="73687" x="2747963" y="3695700"/>
          <p14:tracePt t="73703" x="2743200" y="3705225"/>
          <p14:tracePt t="73720" x="2738438" y="3709988"/>
          <p14:tracePt t="73737" x="2719388" y="3719513"/>
          <p14:tracePt t="73754" x="2705100" y="3724275"/>
          <p14:tracePt t="73770" x="2681288" y="3738563"/>
          <p14:tracePt t="73787" x="2652713" y="3743325"/>
          <p14:tracePt t="73803" x="2614613" y="3743325"/>
          <p14:tracePt t="73820" x="2590800" y="3743325"/>
          <p14:tracePt t="73837" x="2576513" y="3743325"/>
          <p14:tracePt t="73853" x="2562225" y="3738563"/>
          <p14:tracePt t="73870" x="2543175" y="3729038"/>
          <p14:tracePt t="73887" x="2533650" y="3714750"/>
          <p14:tracePt t="73903" x="2519363" y="3690938"/>
          <p14:tracePt t="73920" x="2509838" y="3643313"/>
          <p14:tracePt t="73937" x="2505075" y="3614738"/>
          <p14:tracePt t="73953" x="2505075" y="3586163"/>
          <p14:tracePt t="73970" x="2505075" y="3562350"/>
          <p14:tracePt t="73987" x="2505075" y="3543300"/>
          <p14:tracePt t="74003" x="2505075" y="3533775"/>
          <p14:tracePt t="74020" x="2505075" y="3519488"/>
          <p14:tracePt t="74037" x="2509838" y="3509963"/>
          <p14:tracePt t="74053" x="2528888" y="3490913"/>
          <p14:tracePt t="74070" x="2552700" y="3486150"/>
          <p14:tracePt t="74087" x="2586038" y="3471863"/>
          <p14:tracePt t="74104" x="2643188" y="3471863"/>
          <p14:tracePt t="74120" x="2671763" y="3481388"/>
          <p14:tracePt t="74137" x="2709863" y="3490913"/>
          <p14:tracePt t="74153" x="2728913" y="3495675"/>
          <p14:tracePt t="74170" x="2743200" y="3505200"/>
          <p14:tracePt t="74187" x="2747963" y="3514725"/>
          <p14:tracePt t="74203" x="2757488" y="3533775"/>
          <p14:tracePt t="74220" x="2771775" y="3552825"/>
          <p14:tracePt t="74237" x="2781300" y="3586163"/>
          <p14:tracePt t="74253" x="2781300" y="3609975"/>
          <p14:tracePt t="74270" x="2781300" y="3629025"/>
          <p14:tracePt t="74287" x="2781300" y="3652838"/>
          <p14:tracePt t="74303" x="2781300" y="3662363"/>
          <p14:tracePt t="74320" x="2781300" y="3667125"/>
          <p14:tracePt t="74337" x="2781300" y="3671888"/>
          <p14:tracePt t="74353" x="2776538" y="3690938"/>
          <p14:tracePt t="74370" x="2771775" y="3705225"/>
          <p14:tracePt t="74387" x="2762250" y="3719513"/>
          <p14:tracePt t="74403" x="2747963" y="3729038"/>
          <p14:tracePt t="74420" x="2724150" y="3748088"/>
          <p14:tracePt t="74437" x="2714625" y="3748088"/>
          <p14:tracePt t="74453" x="2700338" y="3762375"/>
          <p14:tracePt t="74470" x="2676525" y="3771900"/>
          <p14:tracePt t="74487" x="2667000" y="3771900"/>
          <p14:tracePt t="74503" x="2643188" y="3771900"/>
          <p14:tracePt t="74520" x="2633663" y="3771900"/>
          <p14:tracePt t="74537" x="2614613" y="3762375"/>
          <p14:tracePt t="74553" x="2600325" y="3733800"/>
          <p14:tracePt t="74570" x="2581275" y="3690938"/>
          <p14:tracePt t="74587" x="2566988" y="3643313"/>
          <p14:tracePt t="74603" x="2557463" y="3595688"/>
          <p14:tracePt t="74620" x="2557463" y="3581400"/>
          <p14:tracePt t="74637" x="2557463" y="3571875"/>
          <p14:tracePt t="74654" x="2557463" y="3562350"/>
          <p14:tracePt t="74670" x="2557463" y="3557588"/>
          <p14:tracePt t="74687" x="2557463" y="3548063"/>
          <p14:tracePt t="74703" x="2557463" y="3538538"/>
          <p14:tracePt t="74720" x="2562225" y="3519488"/>
          <p14:tracePt t="74737" x="2571750" y="3509963"/>
          <p14:tracePt t="74753" x="2581275" y="3495675"/>
          <p14:tracePt t="74770" x="2595563" y="3476625"/>
          <p14:tracePt t="74787" x="2609850" y="3467100"/>
          <p14:tracePt t="74803" x="2619375" y="3457575"/>
          <p14:tracePt t="74820" x="2633663" y="3457575"/>
          <p14:tracePt t="74837" x="2667000" y="3457575"/>
          <p14:tracePt t="74853" x="2690813" y="3467100"/>
          <p14:tracePt t="74870" x="2709863" y="3476625"/>
          <p14:tracePt t="74887" x="2733675" y="3495675"/>
          <p14:tracePt t="74903" x="2757488" y="3514725"/>
          <p14:tracePt t="74920" x="2771775" y="3529013"/>
          <p14:tracePt t="74937" x="2776538" y="3538538"/>
          <p14:tracePt t="74953" x="2781300" y="3552825"/>
          <p14:tracePt t="74970" x="2790825" y="3576638"/>
          <p14:tracePt t="74987" x="2790825" y="3605213"/>
          <p14:tracePt t="75003" x="2790825" y="3638550"/>
          <p14:tracePt t="75020" x="2781300" y="3676650"/>
          <p14:tracePt t="75037" x="2776538" y="3695700"/>
          <p14:tracePt t="75053" x="2771775" y="3709988"/>
          <p14:tracePt t="75070" x="2762250" y="3724275"/>
          <p14:tracePt t="75087" x="2752725" y="3733800"/>
          <p14:tracePt t="75103" x="2747963" y="3738563"/>
          <p14:tracePt t="75120" x="2743200" y="3743325"/>
          <p14:tracePt t="75137" x="2728913" y="3752850"/>
          <p14:tracePt t="75153" x="2705100" y="3757613"/>
          <p14:tracePt t="75170" x="2681288" y="3757613"/>
          <p14:tracePt t="75187" x="2662238" y="3757613"/>
          <p14:tracePt t="75203" x="2638425" y="3757613"/>
          <p14:tracePt t="75220" x="2605088" y="3748088"/>
          <p14:tracePt t="75237" x="2595563" y="3738563"/>
          <p14:tracePt t="75254" x="2581275" y="3724275"/>
          <p14:tracePt t="75270" x="2557463" y="3686175"/>
          <p14:tracePt t="75287" x="2538413" y="3657600"/>
          <p14:tracePt t="75303" x="2533650" y="3629025"/>
          <p14:tracePt t="75320" x="2528888" y="3600450"/>
          <p14:tracePt t="75337" x="2528888" y="3562350"/>
          <p14:tracePt t="75353" x="2528888" y="3538538"/>
          <p14:tracePt t="75370" x="2533650" y="3524250"/>
          <p14:tracePt t="75387" x="2543175" y="3514725"/>
          <p14:tracePt t="75403" x="2552700" y="3500438"/>
          <p14:tracePt t="75420" x="2566988" y="3495675"/>
          <p14:tracePt t="75437" x="2590800" y="3486150"/>
          <p14:tracePt t="75453" x="2619375" y="3476625"/>
          <p14:tracePt t="75470" x="2647950" y="3476625"/>
          <p14:tracePt t="75487" x="2671763" y="3476625"/>
          <p14:tracePt t="75503" x="2690813" y="3481388"/>
          <p14:tracePt t="75520" x="2719388" y="3495675"/>
          <p14:tracePt t="75537" x="2733675" y="3509963"/>
          <p14:tracePt t="75553" x="2747963" y="3524250"/>
          <p14:tracePt t="75570" x="2762250" y="3548063"/>
          <p14:tracePt t="75587" x="2776538" y="3590925"/>
          <p14:tracePt t="75603" x="2781300" y="3609975"/>
          <p14:tracePt t="75620" x="2786063" y="3633788"/>
          <p14:tracePt t="75637" x="2786063" y="3667125"/>
          <p14:tracePt t="75653" x="2786063" y="3686175"/>
          <p14:tracePt t="75670" x="2781300" y="3695700"/>
          <p14:tracePt t="75687" x="2776538" y="3714750"/>
          <p14:tracePt t="75703" x="2757488" y="3724275"/>
          <p14:tracePt t="75720" x="2747963" y="3729038"/>
          <p14:tracePt t="75737" x="2728913" y="3738563"/>
          <p14:tracePt t="75753" x="2714625" y="3743325"/>
          <p14:tracePt t="75770" x="2676525" y="3748088"/>
          <p14:tracePt t="75787" x="2633663" y="3748088"/>
          <p14:tracePt t="75803" x="2590800" y="3748088"/>
          <p14:tracePt t="75820" x="2505075" y="3733800"/>
          <p14:tracePt t="75837" x="2447925" y="3714750"/>
          <p14:tracePt t="75853" x="2400300" y="3700463"/>
          <p14:tracePt t="75870" x="2366963" y="3686175"/>
          <p14:tracePt t="75887" x="2343150" y="3676650"/>
          <p14:tracePt t="75903" x="2338388" y="3667125"/>
          <p14:tracePt t="75920" x="2333625" y="3662363"/>
          <p14:tracePt t="75937" x="2324100" y="3662363"/>
          <p14:tracePt t="75953" x="2314575" y="3662363"/>
          <p14:tracePt t="76158" x="2333625" y="3662363"/>
          <p14:tracePt t="76166" x="2347913" y="3671888"/>
          <p14:tracePt t="76173" x="2366963" y="3671888"/>
          <p14:tracePt t="76187" x="2405063" y="3671888"/>
          <p14:tracePt t="76203" x="2424113" y="3671888"/>
          <p14:tracePt t="76220" x="2447925" y="3671888"/>
          <p14:tracePt t="76237" x="2466975" y="3671888"/>
          <p14:tracePt t="76253" x="2500313" y="3676650"/>
          <p14:tracePt t="76270" x="2519363" y="3676650"/>
          <p14:tracePt t="76287" x="2543175" y="3676650"/>
          <p14:tracePt t="76303" x="2562225" y="3676650"/>
          <p14:tracePt t="76320" x="2590800" y="3676650"/>
          <p14:tracePt t="76337" x="2605088" y="3676650"/>
          <p14:tracePt t="76353" x="2614613" y="3676650"/>
          <p14:tracePt t="76370" x="2633663" y="3676650"/>
          <p14:tracePt t="76387" x="2643188" y="3676650"/>
          <p14:tracePt t="76403" x="2647950" y="3676650"/>
          <p14:tracePt t="76420" x="2657475" y="3676650"/>
          <p14:tracePt t="76437" x="2662238" y="3676650"/>
          <p14:tracePt t="76517" x="2662238" y="3681413"/>
          <p14:tracePt t="76533" x="2662238" y="3686175"/>
          <p14:tracePt t="76540" x="2657475" y="3690938"/>
          <p14:tracePt t="76553" x="2643188" y="3695700"/>
          <p14:tracePt t="76570" x="2605088" y="3700463"/>
          <p14:tracePt t="76587" x="2571750" y="3705225"/>
          <p14:tracePt t="76603" x="2543175" y="3705225"/>
          <p14:tracePt t="76620" x="2500313" y="3695700"/>
          <p14:tracePt t="76637" x="2486025" y="3686175"/>
          <p14:tracePt t="76653" x="2466975" y="3648075"/>
          <p14:tracePt t="76670" x="2447925" y="3609975"/>
          <p14:tracePt t="76687" x="2433638" y="3533775"/>
          <p14:tracePt t="76703" x="2428875" y="3505200"/>
          <p14:tracePt t="76720" x="2428875" y="3481388"/>
          <p14:tracePt t="76737" x="2433638" y="3462338"/>
          <p14:tracePt t="76753" x="2443163" y="3448050"/>
          <p14:tracePt t="76770" x="2457450" y="3438525"/>
          <p14:tracePt t="76787" x="2481263" y="3424238"/>
          <p14:tracePt t="76803" x="2528888" y="3414713"/>
          <p14:tracePt t="76820" x="2552700" y="3414713"/>
          <p14:tracePt t="76836" x="2571750" y="3414713"/>
          <p14:tracePt t="76853" x="2595563" y="3424238"/>
          <p14:tracePt t="76870" x="2628900" y="3448050"/>
          <p14:tracePt t="76887" x="2652713" y="3481388"/>
          <p14:tracePt t="76903" x="2671763" y="3509963"/>
          <p14:tracePt t="76920" x="2690813" y="3557588"/>
          <p14:tracePt t="76937" x="2695575" y="3586163"/>
          <p14:tracePt t="76953" x="2709863" y="3614738"/>
          <p14:tracePt t="76970" x="2714625" y="3638550"/>
          <p14:tracePt t="76986" x="2719388" y="3667125"/>
          <p14:tracePt t="77003" x="2719388" y="3676650"/>
          <p14:tracePt t="77020" x="2719388" y="3686175"/>
          <p14:tracePt t="77037" x="2719388" y="3690938"/>
          <p14:tracePt t="77053" x="2719388" y="3700463"/>
          <p14:tracePt t="77070" x="2719388" y="3705225"/>
          <p14:tracePt t="77087" x="2714625" y="3705225"/>
          <p14:tracePt t="77104" x="2695575" y="3714750"/>
          <p14:tracePt t="77120" x="2657475" y="3719513"/>
          <p14:tracePt t="77137" x="2624138" y="3719513"/>
          <p14:tracePt t="77153" x="2595563" y="3719513"/>
          <p14:tracePt t="77170" x="2552700" y="3686175"/>
          <p14:tracePt t="77186" x="2524125" y="3643313"/>
          <p14:tracePt t="77203" x="2509838" y="3571875"/>
          <p14:tracePt t="77220" x="2514600" y="3519488"/>
          <p14:tracePt t="77237" x="2524125" y="3471863"/>
          <p14:tracePt t="77253" x="2533650" y="3457575"/>
          <p14:tracePt t="77270" x="2552700" y="3438525"/>
          <p14:tracePt t="77287" x="2566988" y="3433763"/>
          <p14:tracePt t="77303" x="2600325" y="3429000"/>
          <p14:tracePt t="77320" x="2614613" y="3429000"/>
          <p14:tracePt t="77337" x="2624138" y="3438525"/>
          <p14:tracePt t="77353" x="2657475" y="3481388"/>
          <p14:tracePt t="77370" x="2686050" y="3519488"/>
          <p14:tracePt t="77387" x="2705100" y="3562350"/>
          <p14:tracePt t="77403" x="2709863" y="3590925"/>
          <p14:tracePt t="77420" x="2719388" y="3614738"/>
          <p14:tracePt t="77437" x="2719388" y="3624263"/>
          <p14:tracePt t="77453" x="2719388" y="3629025"/>
          <p14:tracePt t="77470" x="2719388" y="3638550"/>
          <p14:tracePt t="77487" x="2719388" y="3643313"/>
          <p14:tracePt t="77503" x="2719388" y="3652838"/>
          <p14:tracePt t="77786" x="2719388" y="3657600"/>
          <p14:tracePt t="77793" x="2719388" y="3662363"/>
          <p14:tracePt t="77803" x="2719388" y="3667125"/>
          <p14:tracePt t="77820" x="2719388" y="3676650"/>
          <p14:tracePt t="77836" x="2719388" y="3681413"/>
          <p14:tracePt t="77853" x="2714625" y="3690938"/>
          <p14:tracePt t="77870" x="2709863" y="3700463"/>
          <p14:tracePt t="77887" x="2705100" y="3705225"/>
          <p14:tracePt t="77904" x="2695575" y="3714750"/>
          <p14:tracePt t="77920" x="2686050" y="3719513"/>
          <p14:tracePt t="77937" x="2681288" y="3729038"/>
          <p14:tracePt t="77953" x="2676525" y="3733800"/>
          <p14:tracePt t="77970" x="2667000" y="3733800"/>
          <p14:tracePt t="77986" x="2657475" y="3733800"/>
          <p14:tracePt t="78003" x="2647950" y="3733800"/>
          <p14:tracePt t="78020" x="2633663" y="3733800"/>
          <p14:tracePt t="78036" x="2576513" y="3714750"/>
          <p14:tracePt t="78053" x="2533650" y="3695700"/>
          <p14:tracePt t="78070" x="2495550" y="3671888"/>
          <p14:tracePt t="78087" x="2462213" y="3638550"/>
          <p14:tracePt t="78103" x="2443163" y="3609975"/>
          <p14:tracePt t="78120" x="2428875" y="3581400"/>
          <p14:tracePt t="78137" x="2424113" y="3538538"/>
          <p14:tracePt t="78153" x="2424113" y="3467100"/>
          <p14:tracePt t="78170" x="2443163" y="3438525"/>
          <p14:tracePt t="78186" x="2466975" y="3414713"/>
          <p14:tracePt t="78203" x="2505075" y="3390900"/>
          <p14:tracePt t="78220" x="2552700" y="3371850"/>
          <p14:tracePt t="78236" x="2590800" y="3371850"/>
          <p14:tracePt t="78253" x="2609850" y="3386138"/>
          <p14:tracePt t="78270" x="2643188" y="3443288"/>
          <p14:tracePt t="78286" x="2662238" y="3486150"/>
          <p14:tracePt t="78303" x="2667000" y="3524250"/>
          <p14:tracePt t="78320" x="2681288" y="3548063"/>
          <p14:tracePt t="78337" x="2681288" y="3571875"/>
          <p14:tracePt t="78353" x="2681288" y="3586163"/>
          <p14:tracePt t="78370" x="2676525" y="3609975"/>
          <p14:tracePt t="78387" x="2662238" y="3629025"/>
          <p14:tracePt t="78403" x="2652713" y="3652838"/>
          <p14:tracePt t="78420" x="2647950" y="3662363"/>
          <p14:tracePt t="78436" x="2643188" y="3671888"/>
          <p14:tracePt t="78453" x="2643188" y="3681413"/>
          <p14:tracePt t="78763" x="2600325" y="3700463"/>
          <p14:tracePt t="78769" x="2538413" y="3724275"/>
          <p14:tracePt t="78777" x="2471738" y="3743325"/>
          <p14:tracePt t="78786" x="2424113" y="3757613"/>
          <p14:tracePt t="78803" x="2319338" y="3776663"/>
          <p14:tracePt t="78820" x="2200275" y="3795713"/>
          <p14:tracePt t="78853" x="2066925" y="3819525"/>
          <p14:tracePt t="78886" x="1933575" y="3843338"/>
          <p14:tracePt t="78903" x="1905000" y="3843338"/>
          <p14:tracePt t="78920" x="1871663" y="3843338"/>
          <p14:tracePt t="78936" x="1843088" y="3843338"/>
          <p14:tracePt t="78953" x="1790700" y="3843338"/>
          <p14:tracePt t="78970" x="1738313" y="3843338"/>
          <p14:tracePt t="78986" x="1695450" y="3843338"/>
          <p14:tracePt t="79003" x="1628775" y="3843338"/>
          <p14:tracePt t="79020" x="1585913" y="3843338"/>
          <p14:tracePt t="79036" x="1543050" y="3857625"/>
          <p14:tracePt t="79053" x="1514475" y="3862388"/>
          <p14:tracePt t="79070" x="1466850" y="3876675"/>
          <p14:tracePt t="79087" x="1438275" y="3881438"/>
          <p14:tracePt t="79103" x="1414463" y="3890963"/>
          <p14:tracePt t="79120" x="1395413" y="3890963"/>
          <p14:tracePt t="79136" x="1381125" y="3890963"/>
          <p14:tracePt t="79153" x="1376363" y="3890963"/>
          <p14:tracePt t="79170" x="1366838" y="3890963"/>
          <p14:tracePt t="79276" x="1366838" y="3895725"/>
          <p14:tracePt t="79283" x="1371600" y="3900488"/>
          <p14:tracePt t="79290" x="1381125" y="3900488"/>
          <p14:tracePt t="79306" x="1404938" y="3919538"/>
          <p14:tracePt t="79321" x="1443038" y="3933825"/>
          <p14:tracePt t="79336" x="1485900" y="3938588"/>
          <p14:tracePt t="79353" x="1528763" y="3952875"/>
          <p14:tracePt t="79371" x="1576388" y="3962400"/>
          <p14:tracePt t="79386" x="1595438" y="3967163"/>
          <p14:tracePt t="79403" x="1619250" y="3976688"/>
          <p14:tracePt t="79420" x="1638300" y="3986213"/>
          <p14:tracePt t="79436" x="1657350" y="3995738"/>
          <p14:tracePt t="79453" x="1666875" y="4005263"/>
          <p14:tracePt t="79470" x="1671638" y="4010025"/>
          <p14:tracePt t="79486" x="1685925" y="4014788"/>
          <p14:tracePt t="79503" x="1704975" y="4019550"/>
          <p14:tracePt t="79520" x="1724025" y="4019550"/>
          <p14:tracePt t="79536" x="1752600" y="4024313"/>
          <p14:tracePt t="79553" x="1809750" y="4038600"/>
          <p14:tracePt t="79570" x="1852613" y="4043363"/>
          <p14:tracePt t="79586" x="1900238" y="4043363"/>
          <p14:tracePt t="79603" x="1952625" y="4043363"/>
          <p14:tracePt t="79620" x="2019300" y="4033838"/>
          <p14:tracePt t="79636" x="2066925" y="4024313"/>
          <p14:tracePt t="79653" x="2100263" y="4014788"/>
          <p14:tracePt t="79670" x="2143125" y="4005263"/>
          <p14:tracePt t="79686" x="2190750" y="3990975"/>
          <p14:tracePt t="79703" x="2214563" y="3981450"/>
          <p14:tracePt t="79720" x="2228850" y="3976688"/>
          <p14:tracePt t="79736" x="2238375" y="3971925"/>
          <p14:tracePt t="79753" x="2247900" y="3971925"/>
          <p14:tracePt t="79770" x="2252663" y="3971925"/>
          <p14:tracePt t="80353" x="2281238" y="3948113"/>
          <p14:tracePt t="80361" x="2309813" y="3914775"/>
          <p14:tracePt t="80370" x="2338388" y="3886200"/>
          <p14:tracePt t="80387" x="2390775" y="3843338"/>
          <p14:tracePt t="80403" x="2443163" y="3810000"/>
          <p14:tracePt t="80420" x="2500313" y="3771900"/>
          <p14:tracePt t="80453" x="2566988" y="3729038"/>
          <p14:tracePt t="80486" x="2624138" y="3686175"/>
          <p14:tracePt t="80503" x="2643188" y="3676650"/>
          <p14:tracePt t="80520" x="2657475" y="3662363"/>
          <p14:tracePt t="80537" x="2681288" y="3638550"/>
          <p14:tracePt t="80553" x="2690813" y="3624263"/>
          <p14:tracePt t="80570" x="2705100" y="3614738"/>
          <p14:tracePt t="80586" x="2719388" y="3609975"/>
          <p14:tracePt t="80603" x="2728913" y="3600450"/>
          <p14:tracePt t="80620" x="2738438" y="3595688"/>
          <p14:tracePt t="80636" x="2743200" y="3586163"/>
          <p14:tracePt t="80654" x="2757488" y="3576638"/>
          <p14:tracePt t="80670" x="2767013" y="3571875"/>
          <p14:tracePt t="80686" x="2776538" y="3567113"/>
          <p14:tracePt t="80703" x="2795588" y="3567113"/>
          <p14:tracePt t="80720" x="2805113" y="3567113"/>
          <p14:tracePt t="80736" x="2809875" y="3567113"/>
          <p14:tracePt t="80753" x="2814638" y="3567113"/>
          <p14:tracePt t="80795" x="2814638" y="3571875"/>
          <p14:tracePt t="80803" x="2814638" y="3576638"/>
          <p14:tracePt t="80820" x="2795588" y="3595688"/>
          <p14:tracePt t="80837" x="2767013" y="3629025"/>
          <p14:tracePt t="80853" x="2747963" y="3648075"/>
          <p14:tracePt t="80870" x="2733675" y="3662363"/>
          <p14:tracePt t="80886" x="2719388" y="3671888"/>
          <p14:tracePt t="80903" x="2690813" y="3676650"/>
          <p14:tracePt t="80920" x="2671763" y="3676650"/>
          <p14:tracePt t="80936" x="2647950" y="3657600"/>
          <p14:tracePt t="80953" x="2624138" y="3638550"/>
          <p14:tracePt t="80970" x="2586038" y="3595688"/>
          <p14:tracePt t="80986" x="2562225" y="3567113"/>
          <p14:tracePt t="81003" x="2543175" y="3519488"/>
          <p14:tracePt t="81020" x="2533650" y="3476625"/>
          <p14:tracePt t="81036" x="2524125" y="3429000"/>
          <p14:tracePt t="81053" x="2524125" y="3409950"/>
          <p14:tracePt t="81070" x="2524125" y="3400425"/>
          <p14:tracePt t="81086" x="2533650" y="3390900"/>
          <p14:tracePt t="81103" x="2547938" y="3386138"/>
          <p14:tracePt t="81119" x="2566988" y="3386138"/>
          <p14:tracePt t="81136" x="2586038" y="3400425"/>
          <p14:tracePt t="81153" x="2624138" y="3419475"/>
          <p14:tracePt t="81169" x="2647950" y="3443288"/>
          <p14:tracePt t="81186" x="2662238" y="3457575"/>
          <p14:tracePt t="81203" x="2671763" y="3471863"/>
          <p14:tracePt t="81220" x="2686050" y="3486150"/>
          <p14:tracePt t="81236" x="2690813" y="3495675"/>
          <p14:tracePt t="81253" x="2700338" y="3500438"/>
          <p14:tracePt t="81270" x="2705100" y="3519488"/>
          <p14:tracePt t="81286" x="2705100" y="3538538"/>
          <p14:tracePt t="81303" x="2705100" y="3557588"/>
          <p14:tracePt t="81319" x="2705100" y="3567113"/>
          <p14:tracePt t="81336" x="2705100" y="3586163"/>
          <p14:tracePt t="81353" x="2705100" y="3590925"/>
          <p14:tracePt t="81370" x="2705100" y="3595688"/>
          <p14:tracePt t="81386" x="2705100" y="3600450"/>
          <p14:tracePt t="81403" x="2705100" y="3605213"/>
          <p14:tracePt t="81420" x="2705100" y="3609975"/>
          <p14:tracePt t="81436" x="2700338" y="3619500"/>
          <p14:tracePt t="81453" x="2690813" y="3638550"/>
          <p14:tracePt t="81469" x="2686050" y="3643313"/>
          <p14:tracePt t="81486" x="2681288" y="3648075"/>
          <p14:tracePt t="81503" x="2681288" y="3657600"/>
          <p14:tracePt t="83736" x="2667000" y="3667125"/>
          <p14:tracePt t="83743" x="2628900" y="3681413"/>
          <p14:tracePt t="83753" x="2605088" y="3695700"/>
          <p14:tracePt t="83769" x="2538413" y="3719513"/>
          <p14:tracePt t="83786" x="2462213" y="3743325"/>
          <p14:tracePt t="83803" x="2409825" y="3767138"/>
          <p14:tracePt t="83836" x="2328863" y="3786188"/>
          <p14:tracePt t="83869" x="2228850" y="3829050"/>
          <p14:tracePt t="83886" x="2166938" y="3843338"/>
          <p14:tracePt t="83903" x="2062163" y="3886200"/>
          <p14:tracePt t="83920" x="2000250" y="3900488"/>
          <p14:tracePt t="83936" x="1952625" y="3919538"/>
          <p14:tracePt t="83953" x="1919288" y="3924300"/>
          <p14:tracePt t="83969" x="1876425" y="3938588"/>
          <p14:tracePt t="83986" x="1866900" y="3938588"/>
          <p14:tracePt t="84003" x="1852613" y="3948113"/>
          <p14:tracePt t="84019" x="1838325" y="3957638"/>
          <p14:tracePt t="84036" x="1800225" y="3995738"/>
          <p14:tracePt t="84053" x="1776413" y="4024313"/>
          <p14:tracePt t="84069" x="1752600" y="4048125"/>
          <p14:tracePt t="84087" x="1719263" y="4076700"/>
          <p14:tracePt t="84103" x="1704975" y="4086225"/>
          <p14:tracePt t="84119" x="1685925" y="4100513"/>
          <p14:tracePt t="84136" x="1671638" y="4105275"/>
          <p14:tracePt t="84153" x="1652588" y="4114800"/>
          <p14:tracePt t="84169" x="1643063" y="4114800"/>
          <p14:tracePt t="84186" x="1628775" y="4114800"/>
          <p14:tracePt t="84203" x="1624013" y="4114800"/>
          <p14:tracePt t="84219" x="1614488" y="4114800"/>
          <p14:tracePt t="84236" x="1609725" y="4114800"/>
          <p14:tracePt t="84253" x="1600200" y="4114800"/>
          <p14:tracePt t="84270" x="1590675" y="4114800"/>
          <p14:tracePt t="84286" x="1566863" y="4114800"/>
          <p14:tracePt t="84303" x="1552575" y="4114800"/>
          <p14:tracePt t="84319" x="1533525" y="4114800"/>
          <p14:tracePt t="84336" x="1485900" y="4105275"/>
          <p14:tracePt t="84353" x="1457325" y="4100513"/>
          <p14:tracePt t="84369" x="1423988" y="4090988"/>
          <p14:tracePt t="84386" x="1390650" y="4076700"/>
          <p14:tracePt t="84403" x="1347788" y="4052888"/>
          <p14:tracePt t="84419" x="1323975" y="4029075"/>
          <p14:tracePt t="84436" x="1300163" y="4005263"/>
          <p14:tracePt t="84453" x="1281113" y="3981450"/>
          <p14:tracePt t="84469" x="1266825" y="3943350"/>
          <p14:tracePt t="84486" x="1257300" y="3900488"/>
          <p14:tracePt t="84503" x="1252538" y="3848100"/>
          <p14:tracePt t="84519" x="1252538" y="3771900"/>
          <p14:tracePt t="84536" x="1252538" y="3738563"/>
          <p14:tracePt t="84553" x="1262063" y="3709988"/>
          <p14:tracePt t="84569" x="1262063" y="3690938"/>
          <p14:tracePt t="84586" x="1271588" y="3671888"/>
          <p14:tracePt t="84603" x="1276350" y="3667125"/>
          <p14:tracePt t="84619" x="1295400" y="3662363"/>
          <p14:tracePt t="84636" x="1333500" y="3662363"/>
          <p14:tracePt t="84653" x="1395413" y="3681413"/>
          <p14:tracePt t="84669" x="1433513" y="3705225"/>
          <p14:tracePt t="84686" x="1457325" y="3729038"/>
          <p14:tracePt t="84703" x="1490663" y="3767138"/>
          <p14:tracePt t="84719" x="1509713" y="3786188"/>
          <p14:tracePt t="84736" x="1528763" y="3810000"/>
          <p14:tracePt t="84753" x="1538288" y="3833813"/>
          <p14:tracePt t="84769" x="1547813" y="3852863"/>
          <p14:tracePt t="84786" x="1552575" y="3867150"/>
          <p14:tracePt t="84803" x="1557338" y="3890963"/>
          <p14:tracePt t="84819" x="1566863" y="3919538"/>
          <p14:tracePt t="84836" x="1576388" y="3967163"/>
          <p14:tracePt t="84853" x="1581150" y="3990975"/>
          <p14:tracePt t="84869" x="1585913" y="4010025"/>
          <p14:tracePt t="84886" x="1585913" y="4019550"/>
          <p14:tracePt t="84903" x="1585913" y="4029075"/>
          <p14:tracePt t="84919" x="1585913" y="4033838"/>
          <p14:tracePt t="85011" x="1581150" y="4033838"/>
          <p14:tracePt t="85018" x="1576388" y="4033838"/>
          <p14:tracePt t="85026" x="1571625" y="4033838"/>
          <p14:tracePt t="85036" x="1566863" y="4029075"/>
          <p14:tracePt t="85053" x="1552575" y="4024313"/>
          <p14:tracePt t="85069" x="1533525" y="4014788"/>
          <p14:tracePt t="85086" x="1528763" y="4005263"/>
          <p14:tracePt t="85103" x="1519238" y="4005263"/>
          <p14:tracePt t="85119" x="1514475" y="4005263"/>
          <p14:tracePt t="85153" x="1514475" y="3995738"/>
          <p14:tracePt t="85170" x="1514475" y="3990975"/>
          <p14:tracePt t="85186" x="1533525" y="3986213"/>
          <p14:tracePt t="85203" x="1609725" y="3986213"/>
          <p14:tracePt t="85219" x="1681163" y="3986213"/>
          <p14:tracePt t="85236" x="1747838" y="3986213"/>
          <p14:tracePt t="85253" x="1852613" y="3986213"/>
          <p14:tracePt t="85269" x="1909763" y="3986213"/>
          <p14:tracePt t="85286" x="1971675" y="3995738"/>
          <p14:tracePt t="85303" x="2024063" y="4000500"/>
          <p14:tracePt t="85319" x="2085975" y="4005263"/>
          <p14:tracePt t="85336" x="2119313" y="4005263"/>
          <p14:tracePt t="85353" x="2152650" y="4005263"/>
          <p14:tracePt t="85369" x="2185988" y="4000500"/>
          <p14:tracePt t="85386" x="2224088" y="3995738"/>
          <p14:tracePt t="85403" x="2247900" y="3995738"/>
          <p14:tracePt t="85419" x="2266950" y="3995738"/>
          <p14:tracePt t="85436" x="2300288" y="3995738"/>
          <p14:tracePt t="85453" x="2309813" y="3995738"/>
          <p14:tracePt t="85469" x="2319338" y="3995738"/>
          <p14:tracePt t="85486" x="2324100" y="3995738"/>
          <p14:tracePt t="85547" x="2314575" y="3995738"/>
          <p14:tracePt t="85554" x="2300288" y="3995738"/>
          <p14:tracePt t="85562" x="2276475" y="3995738"/>
          <p14:tracePt t="85569" x="2243138" y="3986213"/>
          <p14:tracePt t="85586" x="2152650" y="3981450"/>
          <p14:tracePt t="85602" x="2047875" y="3971925"/>
          <p14:tracePt t="85620" x="1900238" y="3957638"/>
          <p14:tracePt t="85636" x="1804988" y="3933825"/>
          <p14:tracePt t="85653" x="1733550" y="3924300"/>
          <p14:tracePt t="85669" x="1671638" y="3910013"/>
          <p14:tracePt t="85686" x="1604963" y="3910013"/>
          <p14:tracePt t="85703" x="1576388" y="3910013"/>
          <p14:tracePt t="85719" x="1547813" y="3910013"/>
          <p14:tracePt t="85736" x="1524000" y="3910013"/>
          <p14:tracePt t="85753" x="1481138" y="3910013"/>
          <p14:tracePt t="85769" x="1457325" y="3910013"/>
          <p14:tracePt t="85786" x="1438275" y="3910013"/>
          <p14:tracePt t="85803" x="1428750" y="3910013"/>
          <p14:tracePt t="85819" x="1419225" y="3910013"/>
          <p14:tracePt t="85836" x="1414463" y="3910013"/>
          <p14:tracePt t="85892" x="1423988" y="3910013"/>
          <p14:tracePt t="85899" x="1433513" y="3910013"/>
          <p14:tracePt t="85906" x="1443038" y="3910013"/>
          <p14:tracePt t="85919" x="1471613" y="3910013"/>
          <p14:tracePt t="85936" x="1562100" y="3910013"/>
          <p14:tracePt t="85952" x="1652588" y="3910013"/>
          <p14:tracePt t="85969" x="1733550" y="3910013"/>
          <p14:tracePt t="85986" x="1833563" y="3910013"/>
          <p14:tracePt t="86003" x="1885950" y="3910013"/>
          <p14:tracePt t="86019" x="1933575" y="3914775"/>
          <p14:tracePt t="86036" x="1976438" y="3919538"/>
          <p14:tracePt t="86053" x="2033588" y="3919538"/>
          <p14:tracePt t="86069" x="2062163" y="3919538"/>
          <p14:tracePt t="86086" x="2090738" y="3919538"/>
          <p14:tracePt t="86102" x="2109788" y="3919538"/>
          <p14:tracePt t="86119" x="2133600" y="3919538"/>
          <p14:tracePt t="86136" x="2143125" y="3919538"/>
          <p14:tracePt t="86153" x="2152650" y="3919538"/>
          <p14:tracePt t="86169" x="2162175" y="3919538"/>
          <p14:tracePt t="86186" x="2171700" y="3919538"/>
          <p14:tracePt t="86219" x="2176463" y="3919538"/>
          <p14:tracePt t="86508" x="2162175" y="3919538"/>
          <p14:tracePt t="86515" x="2128838" y="3919538"/>
          <p14:tracePt t="86522" x="2095500" y="3919538"/>
          <p14:tracePt t="86536" x="2066925" y="3924300"/>
          <p14:tracePt t="86552" x="2014538" y="3938588"/>
          <p14:tracePt t="86569" x="1976438" y="3943350"/>
          <p14:tracePt t="86586" x="1957388" y="3943350"/>
          <p14:tracePt t="86603" x="1924050" y="3943350"/>
          <p14:tracePt t="86619" x="1909763" y="3943350"/>
          <p14:tracePt t="86636" x="1895475" y="3943350"/>
          <p14:tracePt t="86652" x="1890713" y="3943350"/>
          <p14:tracePt t="86654" x="1885950" y="3943350"/>
          <p14:tracePt t="86669" x="1881188" y="3943350"/>
          <p14:tracePt t="86686" x="1876425" y="3943350"/>
          <p14:tracePt t="86702" x="1871663" y="3943350"/>
          <p14:tracePt t="86719" x="1866900" y="3943350"/>
          <p14:tracePt t="86736" x="1857375" y="3943350"/>
          <p14:tracePt t="86753" x="1843088" y="3952875"/>
          <p14:tracePt t="86769" x="1819275" y="3962400"/>
          <p14:tracePt t="86786" x="1757363" y="4005263"/>
          <p14:tracePt t="86803" x="1690688" y="4038600"/>
          <p14:tracePt t="86819" x="1633538" y="4062413"/>
          <p14:tracePt t="86836" x="1590675" y="4067175"/>
          <p14:tracePt t="86853" x="1538288" y="4071938"/>
          <p14:tracePt t="86869" x="1514475" y="4071938"/>
          <p14:tracePt t="86886" x="1495425" y="4067175"/>
          <p14:tracePt t="86903" x="1471613" y="4052888"/>
          <p14:tracePt t="86919" x="1438275" y="4033838"/>
          <p14:tracePt t="86936" x="1423988" y="4014788"/>
          <p14:tracePt t="86952" x="1409700" y="4000500"/>
          <p14:tracePt t="86969" x="1400175" y="3990975"/>
          <p14:tracePt t="86986" x="1395413" y="3986213"/>
          <p14:tracePt t="87002" x="1390650" y="3981450"/>
          <p14:tracePt t="87213" x="1376363" y="3981450"/>
          <p14:tracePt t="87220" x="1362075" y="3967163"/>
          <p14:tracePt t="87226" x="1343025" y="3962400"/>
          <p14:tracePt t="87236" x="1333500" y="3957638"/>
          <p14:tracePt t="87253" x="1314450" y="3938588"/>
          <p14:tracePt t="87269" x="1300163" y="3924300"/>
          <p14:tracePt t="87286" x="1281113" y="3876675"/>
          <p14:tracePt t="87302" x="1285875" y="3833813"/>
          <p14:tracePt t="87319" x="1295400" y="3786188"/>
          <p14:tracePt t="87336" x="1328738" y="3748088"/>
          <p14:tracePt t="87352" x="1362075" y="3719513"/>
          <p14:tracePt t="87369" x="1400175" y="3700463"/>
          <p14:tracePt t="87386" x="1438275" y="3695700"/>
          <p14:tracePt t="87402" x="1490663" y="3695700"/>
          <p14:tracePt t="87419" x="1519238" y="3695700"/>
          <p14:tracePt t="87436" x="1547813" y="3709988"/>
          <p14:tracePt t="87453" x="1566863" y="3719513"/>
          <p14:tracePt t="87469" x="1585913" y="3743325"/>
          <p14:tracePt t="87486" x="1604963" y="3752850"/>
          <p14:tracePt t="87502" x="1614488" y="3767138"/>
          <p14:tracePt t="87519" x="1624013" y="3790950"/>
          <p14:tracePt t="87536" x="1628775" y="3810000"/>
          <p14:tracePt t="87553" x="1628775" y="3824288"/>
          <p14:tracePt t="87569" x="1628775" y="3843338"/>
          <p14:tracePt t="87586" x="1624013" y="3876675"/>
          <p14:tracePt t="87602" x="1609725" y="3900488"/>
          <p14:tracePt t="87619" x="1604963" y="3924300"/>
          <p14:tracePt t="87636" x="1595438" y="3933825"/>
          <p14:tracePt t="87652" x="1576388" y="3952875"/>
          <p14:tracePt t="87669" x="1557338" y="3957638"/>
          <p14:tracePt t="87686" x="1547813" y="3962400"/>
          <p14:tracePt t="87703" x="1528763" y="3971925"/>
          <p14:tracePt t="87719" x="1519238" y="3981450"/>
          <p14:tracePt t="87736" x="1509713" y="3981450"/>
          <p14:tracePt t="87752" x="1504950" y="3981450"/>
          <p14:tracePt t="87769" x="1500188" y="3981450"/>
          <p14:tracePt t="88364" x="1624013" y="4081463"/>
          <p14:tracePt t="88371" x="1852613" y="4252913"/>
          <p14:tracePt t="88386" x="2266950" y="4557713"/>
          <p14:tracePt t="88403" x="2676525" y="4829175"/>
          <p14:tracePt t="88420" x="3000375" y="5067300"/>
          <p14:tracePt t="88437" x="3476625" y="5319713"/>
          <p14:tracePt t="88470" x="3867150" y="5557838"/>
          <p14:tracePt t="88503" x="4129088" y="5734050"/>
          <p14:tracePt t="88519" x="4162425" y="5757863"/>
          <p14:tracePt t="88536" x="4176713" y="5772150"/>
          <p14:tracePt t="88552" x="4181475" y="5772150"/>
          <p14:tracePt t="88745" x="4243388" y="5810250"/>
          <p14:tracePt t="88753" x="4329113" y="5857875"/>
          <p14:tracePt t="88760" x="4395788" y="5891213"/>
          <p14:tracePt t="88769" x="4467225" y="5929313"/>
          <p14:tracePt t="88786" x="4600575" y="6000750"/>
          <p14:tracePt t="88802" x="4710113" y="6048375"/>
          <p14:tracePt t="88819" x="4810125" y="6091238"/>
          <p14:tracePt t="88836" x="4848225" y="6110288"/>
          <p14:tracePt t="88852" x="4862513" y="6115050"/>
          <p14:tracePt t="88869" x="4876800" y="6124575"/>
          <p14:tracePt t="88886" x="4881563" y="6124575"/>
          <p14:tracePt t="88902" x="4886325" y="6124575"/>
          <p14:tracePt t="89186" x="4933950" y="6124575"/>
          <p14:tracePt t="89193" x="5000625" y="6124575"/>
          <p14:tracePt t="89203" x="5067300" y="6124575"/>
          <p14:tracePt t="89219" x="5133975" y="6124575"/>
          <p14:tracePt t="89236" x="5367338" y="6124575"/>
          <p14:tracePt t="89252" x="5500688" y="6124575"/>
          <p14:tracePt t="89269" x="5624513" y="6124575"/>
          <p14:tracePt t="89286" x="5724525" y="6124575"/>
          <p14:tracePt t="89302" x="5834063" y="6134100"/>
          <p14:tracePt t="89319" x="5881688" y="6134100"/>
          <p14:tracePt t="89336" x="5934075" y="6138863"/>
          <p14:tracePt t="89352" x="5981700" y="6148388"/>
          <p14:tracePt t="89369" x="6038850" y="6157913"/>
          <p14:tracePt t="89386" x="6067425" y="6162675"/>
          <p14:tracePt t="89402" x="6091238" y="6172200"/>
          <p14:tracePt t="89419" x="6110288" y="6172200"/>
          <p14:tracePt t="89436" x="6124575" y="6172200"/>
          <p14:tracePt t="89452" x="6129338" y="6172200"/>
          <p14:tracePt t="89469" x="6138863" y="6172200"/>
          <p14:tracePt t="89486" x="6148388" y="6172200"/>
          <p14:tracePt t="89502" x="6153150" y="6172200"/>
          <p14:tracePt t="89793" x="6048375" y="6186488"/>
          <p14:tracePt t="89801" x="5929313" y="6196013"/>
          <p14:tracePt t="89808" x="5815013" y="6205538"/>
          <p14:tracePt t="89819" x="5695950" y="6205538"/>
          <p14:tracePt t="89835" x="5462588" y="6224588"/>
          <p14:tracePt t="89853" x="5205413" y="6219825"/>
          <p14:tracePt t="89869" x="5053013" y="6219825"/>
          <p14:tracePt t="89885" x="4972050" y="6219825"/>
          <p14:tracePt t="89902" x="4900613" y="6219825"/>
          <p14:tracePt t="89919" x="4848225" y="6224588"/>
          <p14:tracePt t="89935" x="4824413" y="6234113"/>
          <p14:tracePt t="89952" x="4810125" y="6234113"/>
          <p14:tracePt t="89969" x="4795838" y="6234113"/>
          <p14:tracePt t="89985" x="4791075" y="6234113"/>
          <p14:tracePt t="90002" x="4786313" y="6234113"/>
          <p14:tracePt t="90035" x="4819650" y="6248400"/>
          <p14:tracePt t="90052" x="4914900" y="6272213"/>
          <p14:tracePt t="90069" x="5029200" y="6291263"/>
          <p14:tracePt t="90086" x="5143500" y="6305550"/>
          <p14:tracePt t="90102" x="5334000" y="6305550"/>
          <p14:tracePt t="90119" x="5448300" y="6305550"/>
          <p14:tracePt t="90135" x="5519738" y="6305550"/>
          <p14:tracePt t="90152" x="5572125" y="6305550"/>
          <p14:tracePt t="90169" x="5586413" y="6305550"/>
          <p14:tracePt t="90186" x="5595938" y="6305550"/>
          <p14:tracePt t="90202" x="5605463" y="6305550"/>
          <p14:tracePt t="90219" x="5610225" y="6305550"/>
          <p14:tracePt t="90278" x="5610225" y="6300788"/>
          <p14:tracePt t="90285" x="5595938" y="6286500"/>
          <p14:tracePt t="90292" x="5557838" y="6267450"/>
          <p14:tracePt t="90302" x="5476875" y="6229350"/>
          <p14:tracePt t="90319" x="5253038" y="6124575"/>
          <p14:tracePt t="90336" x="4638675" y="5700713"/>
          <p14:tracePt t="90352" x="4233863" y="5443538"/>
          <p14:tracePt t="90369" x="3833813" y="5129213"/>
          <p14:tracePt t="90386" x="3609975" y="4933950"/>
          <p14:tracePt t="90403" x="3414713" y="4776788"/>
          <p14:tracePt t="90419" x="3343275" y="4714875"/>
          <p14:tracePt t="90435" x="3314700" y="4691063"/>
          <p14:tracePt t="90452" x="3305175" y="4672013"/>
          <p14:tracePt t="90469" x="3300413" y="4657725"/>
          <p14:tracePt t="90659" x="3238500" y="4619625"/>
          <p14:tracePt t="90666" x="3176588" y="4576763"/>
          <p14:tracePt t="90674" x="3105150" y="4538663"/>
          <p14:tracePt t="90685" x="3033713" y="4495800"/>
          <p14:tracePt t="90702" x="2890838" y="4395788"/>
          <p14:tracePt t="90719" x="2728913" y="4276725"/>
          <p14:tracePt t="90735" x="2638425" y="4210050"/>
          <p14:tracePt t="90752" x="2538413" y="4143375"/>
          <p14:tracePt t="90769" x="2390775" y="4076700"/>
          <p14:tracePt t="90785" x="2305050" y="4048125"/>
          <p14:tracePt t="90802" x="2238375" y="4024313"/>
          <p14:tracePt t="90819" x="2185988" y="4005263"/>
          <p14:tracePt t="90835" x="2124075" y="3981450"/>
          <p14:tracePt t="90852" x="2090738" y="3976688"/>
          <p14:tracePt t="90869" x="2057400" y="3962400"/>
          <p14:tracePt t="90885" x="2043113" y="3957638"/>
          <p14:tracePt t="90902" x="2024063" y="3952875"/>
          <p14:tracePt t="90919" x="2019300" y="3952875"/>
          <p14:tracePt t="90935" x="2014538" y="3952875"/>
          <p14:tracePt t="90952" x="2005013" y="3952875"/>
          <p14:tracePt t="90969" x="2000250" y="3952875"/>
          <p14:tracePt t="92581" x="2043113" y="3938588"/>
          <p14:tracePt t="92588" x="2100263" y="3933825"/>
          <p14:tracePt t="92602" x="2200275" y="3924300"/>
          <p14:tracePt t="92619" x="2271713" y="3910013"/>
          <p14:tracePt t="92635" x="2343150" y="3910013"/>
          <p14:tracePt t="92652" x="2409825" y="3910013"/>
          <p14:tracePt t="92655" x="2443163" y="3910013"/>
          <p14:tracePt t="92669" x="2514600" y="3910013"/>
          <p14:tracePt t="92702" x="2614613" y="3910013"/>
          <p14:tracePt t="92735" x="2667000" y="3910013"/>
          <p14:tracePt t="92752" x="2681288" y="3910013"/>
          <p14:tracePt t="92769" x="2705100" y="3910013"/>
          <p14:tracePt t="92786" x="2733675" y="3910013"/>
          <p14:tracePt t="92802" x="2762250" y="3905250"/>
          <p14:tracePt t="92819" x="2795588" y="3895725"/>
          <p14:tracePt t="92836" x="2824163" y="3890963"/>
          <p14:tracePt t="92852" x="2847975" y="3886200"/>
          <p14:tracePt t="92869" x="2862263" y="3886200"/>
          <p14:tracePt t="92885" x="2881313" y="3886200"/>
          <p14:tracePt t="92902" x="2886075" y="3886200"/>
          <p14:tracePt t="92919" x="2895600" y="3886200"/>
          <p14:tracePt t="92936" x="2900363" y="3886200"/>
          <p14:tracePt t="93006" x="2900363" y="3881438"/>
          <p14:tracePt t="93014" x="2900363" y="3876675"/>
          <p14:tracePt t="93021" x="2900363" y="3867150"/>
          <p14:tracePt t="93035" x="2895600" y="3838575"/>
          <p14:tracePt t="93052" x="2890838" y="3810000"/>
          <p14:tracePt t="93069" x="2881313" y="3786188"/>
          <p14:tracePt t="93085" x="2881313" y="3762375"/>
          <p14:tracePt t="93102" x="2876550" y="3743325"/>
          <p14:tracePt t="93119" x="2876550" y="3733800"/>
          <p14:tracePt t="93135" x="2876550" y="3729038"/>
          <p14:tracePt t="93152" x="2876550" y="3724275"/>
          <p14:tracePt t="93154" x="2876550" y="3719513"/>
          <p14:tracePt t="93169" x="2876550" y="3714750"/>
          <p14:tracePt t="93271" x="2876550" y="3709988"/>
          <p14:tracePt t="93322" x="2871788" y="3709988"/>
          <p14:tracePt t="93337" x="2867025" y="3709988"/>
          <p14:tracePt t="93344" x="2862263" y="3709988"/>
          <p14:tracePt t="93359" x="2857500" y="3709988"/>
          <p14:tracePt t="93369" x="2852738" y="3709988"/>
          <p14:tracePt t="93385" x="2847975" y="3709988"/>
          <p14:tracePt t="93402" x="2838450" y="3709988"/>
          <p14:tracePt t="93419" x="2833688" y="3709988"/>
          <p14:tracePt t="93461" x="2833688" y="3714750"/>
          <p14:tracePt t="93469" x="2843213" y="3733800"/>
          <p14:tracePt t="93485" x="2876550" y="3786188"/>
          <p14:tracePt t="93502" x="2928938" y="3857625"/>
          <p14:tracePt t="93519" x="2990850" y="3957638"/>
          <p14:tracePt t="93535" x="3052763" y="4186238"/>
          <p14:tracePt t="93552" x="3076575" y="4300538"/>
          <p14:tracePt t="93569" x="3100388" y="4386263"/>
          <p14:tracePt t="93585" x="3119438" y="4452938"/>
          <p14:tracePt t="93602" x="3119438" y="4462463"/>
          <p14:tracePt t="94525" x="3119438" y="4381500"/>
          <p14:tracePt t="94532" x="3119438" y="4214813"/>
          <p14:tracePt t="94539" x="3105150" y="4100513"/>
          <p14:tracePt t="94552" x="3095625" y="4014788"/>
          <p14:tracePt t="94569" x="3033713" y="3795713"/>
          <p14:tracePt t="94585" x="3000375" y="3695700"/>
          <p14:tracePt t="94619" x="2967038" y="3633788"/>
          <p14:tracePt t="94652" x="2947988" y="3614738"/>
          <p14:tracePt t="94669" x="2938463" y="3609975"/>
          <p14:tracePt t="94687" x="2933700" y="3600450"/>
          <p14:tracePt t="94702" x="2928938" y="3595688"/>
          <p14:tracePt t="94719" x="2924175" y="3586163"/>
          <p14:tracePt t="94735" x="2919413" y="3581400"/>
          <p14:tracePt t="94752" x="2914650" y="3571875"/>
          <p14:tracePt t="94803" x="2909888" y="3571875"/>
          <p14:tracePt t="94818" x="2905125" y="3571875"/>
          <p14:tracePt t="94825" x="2900363" y="3571875"/>
          <p14:tracePt t="94840" x="2895600" y="3571875"/>
          <p14:tracePt t="94852" x="2890838" y="3571875"/>
          <p14:tracePt t="94869" x="2862263" y="3586163"/>
          <p14:tracePt t="94885" x="2838450" y="3595688"/>
          <p14:tracePt t="94902" x="2814638" y="3619500"/>
          <p14:tracePt t="94919" x="2800350" y="3629025"/>
          <p14:tracePt t="94935" x="2781300" y="3652838"/>
          <p14:tracePt t="94952" x="2771775" y="3657600"/>
          <p14:tracePt t="94968" x="2767013" y="3662363"/>
          <p14:tracePt t="94985" x="2762250" y="3667125"/>
          <p14:tracePt t="95002" x="2752725" y="3676650"/>
          <p14:tracePt t="95018" x="2743200" y="3681413"/>
          <p14:tracePt t="95035" x="2728913" y="3690938"/>
          <p14:tracePt t="95052" x="2709863" y="3700463"/>
          <p14:tracePt t="95068" x="2686050" y="3705225"/>
          <p14:tracePt t="95085" x="2662238" y="3709988"/>
          <p14:tracePt t="95102" x="2643188" y="3724275"/>
          <p14:tracePt t="95119" x="2595563" y="3733800"/>
          <p14:tracePt t="95135" x="2566988" y="3738563"/>
          <p14:tracePt t="95152" x="2538413" y="3748088"/>
          <p14:tracePt t="95168" x="2500313" y="3757613"/>
          <p14:tracePt t="95185" x="2452688" y="3771900"/>
          <p14:tracePt t="95202" x="2414588" y="3776663"/>
          <p14:tracePt t="95219" x="2381250" y="3781425"/>
          <p14:tracePt t="95235" x="2343150" y="3781425"/>
          <p14:tracePt t="95252" x="2271713" y="3781425"/>
          <p14:tracePt t="95269" x="2209800" y="3781425"/>
          <p14:tracePt t="95285" x="2152650" y="3781425"/>
          <p14:tracePt t="95302" x="2019300" y="3781425"/>
          <p14:tracePt t="95318" x="1928813" y="3781425"/>
          <p14:tracePt t="95335" x="1857375" y="3781425"/>
          <p14:tracePt t="95352" x="1800225" y="3781425"/>
          <p14:tracePt t="95369" x="1747838" y="3781425"/>
          <p14:tracePt t="95385" x="1709738" y="3781425"/>
          <p14:tracePt t="95402" x="1685925" y="3776663"/>
          <p14:tracePt t="95419" x="1666875" y="3776663"/>
          <p14:tracePt t="95435" x="1657350" y="3776663"/>
          <p14:tracePt t="95452" x="1652588" y="3776663"/>
          <p14:tracePt t="95469" x="1647825" y="3776663"/>
          <p14:tracePt t="95485" x="1638300" y="3776663"/>
          <p14:tracePt t="95588" x="1638300" y="3771900"/>
          <p14:tracePt t="95596" x="1638300" y="3767138"/>
          <p14:tracePt t="95610" x="1643063" y="3762375"/>
          <p14:tracePt t="95618" x="1657350" y="3752850"/>
          <p14:tracePt t="95635" x="1671638" y="3748088"/>
          <p14:tracePt t="95652" x="1690688" y="3743325"/>
          <p14:tracePt t="95669" x="1733550" y="3733800"/>
          <p14:tracePt t="95685" x="1762125" y="3733800"/>
          <p14:tracePt t="95702" x="1795463" y="3733800"/>
          <p14:tracePt t="95718" x="1838325" y="3733800"/>
          <p14:tracePt t="95735" x="1885950" y="3733800"/>
          <p14:tracePt t="95752" x="1909763" y="3733800"/>
          <p14:tracePt t="95769" x="1928813" y="3733800"/>
          <p14:tracePt t="95785" x="1952625" y="3733800"/>
          <p14:tracePt t="95802" x="1981200" y="3733800"/>
          <p14:tracePt t="95818" x="2005013" y="3733800"/>
          <p14:tracePt t="95835" x="2024063" y="3733800"/>
          <p14:tracePt t="95852" x="2052638" y="3733800"/>
          <p14:tracePt t="95869" x="2066925" y="3733800"/>
          <p14:tracePt t="95885" x="2076450" y="3733800"/>
          <p14:tracePt t="95902" x="2090738" y="3733800"/>
          <p14:tracePt t="95918" x="2109788" y="3733800"/>
          <p14:tracePt t="95935" x="2124075" y="3733800"/>
          <p14:tracePt t="95952" x="2133600" y="3733800"/>
          <p14:tracePt t="95969" x="2166938" y="3733800"/>
          <p14:tracePt t="95985" x="2185988" y="3733800"/>
          <p14:tracePt t="96002" x="2209800" y="3733800"/>
          <p14:tracePt t="96019" x="2228850" y="3733800"/>
          <p14:tracePt t="96035" x="2257425" y="3733800"/>
          <p14:tracePt t="96052" x="2276475" y="3733800"/>
          <p14:tracePt t="96068" x="2290763" y="3733800"/>
          <p14:tracePt t="96085" x="2314575" y="3733800"/>
          <p14:tracePt t="96102" x="2333625" y="3733800"/>
          <p14:tracePt t="96118" x="2343150" y="3733800"/>
          <p14:tracePt t="96135" x="2352675" y="3733800"/>
          <p14:tracePt t="96152" x="2362200" y="3733800"/>
          <p14:tracePt t="96168" x="2371725" y="3733800"/>
          <p14:tracePt t="96185" x="2381250" y="3733800"/>
          <p14:tracePt t="96202" x="2386013" y="3733800"/>
          <p14:tracePt t="96218" x="2395538" y="3733800"/>
          <p14:tracePt t="96235" x="2400300" y="3733800"/>
          <p14:tracePt t="96252" x="2409825" y="3733800"/>
          <p14:tracePt t="96301" x="2414588" y="3733800"/>
          <p14:tracePt t="96307" x="2419350" y="3733800"/>
          <p14:tracePt t="96319" x="2424113" y="3733800"/>
          <p14:tracePt t="96335" x="2438400" y="3738563"/>
          <p14:tracePt t="96352" x="2466975" y="3748088"/>
          <p14:tracePt t="96368" x="2486025" y="3748088"/>
          <p14:tracePt t="96385" x="2514600" y="3752850"/>
          <p14:tracePt t="96402" x="2547938" y="3752850"/>
          <p14:tracePt t="96418" x="2566988" y="3752850"/>
          <p14:tracePt t="96435" x="2590800" y="3752850"/>
          <p14:tracePt t="96452" x="2600325" y="3752850"/>
          <p14:tracePt t="96468" x="2614613" y="3752850"/>
          <p14:tracePt t="96485" x="2624138" y="3752850"/>
          <p14:tracePt t="96502" x="2628900" y="3752850"/>
          <p14:tracePt t="96518" x="2633663" y="3752850"/>
          <p14:tracePt t="97407" x="2614613" y="3757613"/>
          <p14:tracePt t="97415" x="2590800" y="3757613"/>
          <p14:tracePt t="97422" x="2566988" y="3767138"/>
          <p14:tracePt t="97435" x="2547938" y="3771900"/>
          <p14:tracePt t="97452" x="2495550" y="3776663"/>
          <p14:tracePt t="97468" x="2447925" y="3786188"/>
          <p14:tracePt t="97485" x="2381250" y="3786188"/>
          <p14:tracePt t="97518" x="2185988" y="3786188"/>
          <p14:tracePt t="97552" x="2085975" y="3776663"/>
          <p14:tracePt t="97568" x="2038350" y="3762375"/>
          <p14:tracePt t="97585" x="2014538" y="3752850"/>
          <p14:tracePt t="97602" x="2005013" y="3748088"/>
          <p14:tracePt t="97618" x="1990725" y="3743325"/>
          <p14:tracePt t="97635" x="1981200" y="3733800"/>
          <p14:tracePt t="97652" x="1976438" y="3733800"/>
          <p14:tracePt t="97668" x="1971675" y="3733800"/>
          <p14:tracePt t="97686" x="1971675" y="3729038"/>
          <p14:tracePt t="97702" x="1971675" y="3709988"/>
          <p14:tracePt t="97718" x="1976438" y="3676650"/>
          <p14:tracePt t="97735" x="1995488" y="3652838"/>
          <p14:tracePt t="97752" x="2038350" y="3605213"/>
          <p14:tracePt t="97768" x="2085975" y="3571875"/>
          <p14:tracePt t="97785" x="2124075" y="3548063"/>
          <p14:tracePt t="97802" x="2166938" y="3529013"/>
          <p14:tracePt t="97818" x="2205038" y="3524250"/>
          <p14:tracePt t="97835" x="2228850" y="3524250"/>
          <p14:tracePt t="97852" x="2243138" y="3533775"/>
          <p14:tracePt t="97869" x="2266950" y="3567113"/>
          <p14:tracePt t="97885" x="2286000" y="3600450"/>
          <p14:tracePt t="97902" x="2290763" y="3629025"/>
          <p14:tracePt t="97918" x="2295525" y="3638550"/>
          <p14:tracePt t="97935" x="2295525" y="3652838"/>
          <p14:tracePt t="97952" x="2295525" y="3657600"/>
          <p14:tracePt t="97968" x="2295525" y="3662363"/>
          <p14:tracePt t="98002" x="2295525" y="3667125"/>
          <p14:tracePt t="98471" x="2305050" y="3671888"/>
          <p14:tracePt t="98478" x="2324100" y="3671888"/>
          <p14:tracePt t="98486" x="2343150" y="3676650"/>
          <p14:tracePt t="98502" x="2386013" y="3686175"/>
          <p14:tracePt t="98518" x="2433638" y="3686175"/>
          <p14:tracePt t="98535" x="2476500" y="3686175"/>
          <p14:tracePt t="98568" x="2566988" y="3686175"/>
          <p14:tracePt t="98601" x="2609850" y="3686175"/>
          <p14:tracePt t="98618" x="2633663" y="3686175"/>
          <p14:tracePt t="98635" x="2657475" y="3686175"/>
          <p14:tracePt t="98651" x="2676525" y="3686175"/>
          <p14:tracePt t="98668" x="2714625" y="3686175"/>
          <p14:tracePt t="98685" x="2743200" y="3686175"/>
          <p14:tracePt t="98701" x="2767013" y="3686175"/>
          <p14:tracePt t="98718" x="2781300" y="3686175"/>
          <p14:tracePt t="98735" x="2795588" y="3686175"/>
          <p14:tracePt t="98751" x="2800350" y="3686175"/>
          <p14:tracePt t="98768" x="2805113" y="3686175"/>
          <p14:tracePt t="98838" x="2805113" y="3690938"/>
          <p14:tracePt t="98845" x="2800350" y="3695700"/>
          <p14:tracePt t="98852" x="2795588" y="3695700"/>
          <p14:tracePt t="98868" x="2771775" y="3709988"/>
          <p14:tracePt t="98885" x="2743200" y="3733800"/>
          <p14:tracePt t="98902" x="2714625" y="3752850"/>
          <p14:tracePt t="98918" x="2676525" y="3776663"/>
          <p14:tracePt t="98935" x="2657475" y="3781425"/>
          <p14:tracePt t="98952" x="2643188" y="3786188"/>
          <p14:tracePt t="98968" x="2633663" y="3786188"/>
          <p14:tracePt t="98985" x="2609850" y="3781425"/>
          <p14:tracePt t="99001" x="2595563" y="3767138"/>
          <p14:tracePt t="99018" x="2581275" y="3748088"/>
          <p14:tracePt t="99035" x="2543175" y="3686175"/>
          <p14:tracePt t="99052" x="2519363" y="3619500"/>
          <p14:tracePt t="99068" x="2509838" y="3576638"/>
          <p14:tracePt t="99085" x="2509838" y="3529013"/>
          <p14:tracePt t="99102" x="2514600" y="3495675"/>
          <p14:tracePt t="99118" x="2519363" y="3471863"/>
          <p14:tracePt t="99135" x="2533650" y="3457575"/>
          <p14:tracePt t="99151" x="2547938" y="3438525"/>
          <p14:tracePt t="99168" x="2571750" y="3424238"/>
          <p14:tracePt t="99185" x="2595563" y="3419475"/>
          <p14:tracePt t="99202" x="2614613" y="3419475"/>
          <p14:tracePt t="99218" x="2662238" y="3424238"/>
          <p14:tracePt t="99235" x="2695575" y="3452813"/>
          <p14:tracePt t="99251" x="2724150" y="3481388"/>
          <p14:tracePt t="99268" x="2752725" y="3519488"/>
          <p14:tracePt t="99285" x="2776538" y="3567113"/>
          <p14:tracePt t="99301" x="2786063" y="3595688"/>
          <p14:tracePt t="99318" x="2790825" y="3619500"/>
          <p14:tracePt t="99335" x="2790825" y="3638550"/>
          <p14:tracePt t="99351" x="2790825" y="3671888"/>
          <p14:tracePt t="99368" x="2786063" y="3695700"/>
          <p14:tracePt t="99385" x="2781300" y="3719513"/>
          <p14:tracePt t="99402" x="2771775" y="3738563"/>
          <p14:tracePt t="99418" x="2762250" y="3748088"/>
          <p14:tracePt t="99435" x="2762250" y="3752850"/>
          <p14:tracePt t="99452" x="2757488" y="3757613"/>
          <p14:tracePt t="99499" x="2752725" y="3757613"/>
          <p14:tracePt t="99505" x="2747963" y="3757613"/>
          <p14:tracePt t="99518" x="2743200" y="3757613"/>
          <p14:tracePt t="99535" x="2709863" y="3752850"/>
          <p14:tracePt t="99551" x="2681288" y="3748088"/>
          <p14:tracePt t="99568" x="2638425" y="3738563"/>
          <p14:tracePt t="99585" x="2581275" y="3724275"/>
          <p14:tracePt t="99601" x="2547938" y="3714750"/>
          <p14:tracePt t="99618" x="2528888" y="3709988"/>
          <p14:tracePt t="99635" x="2519363" y="3705225"/>
          <p14:tracePt t="99652" x="2509838" y="3705225"/>
          <p14:tracePt t="99668" x="2505075" y="3705225"/>
          <p14:tracePt t="99712" x="2505075" y="3700463"/>
          <p14:tracePt t="99719" x="2505075" y="3695700"/>
          <p14:tracePt t="99726" x="2505075" y="3681413"/>
          <p14:tracePt t="99735" x="2505075" y="3671888"/>
          <p14:tracePt t="99752" x="2514600" y="3643313"/>
          <p14:tracePt t="99768" x="2533650" y="3600450"/>
          <p14:tracePt t="99785" x="2571750" y="3533775"/>
          <p14:tracePt t="99802" x="2595563" y="3509963"/>
          <p14:tracePt t="99818" x="2619375" y="3486150"/>
          <p14:tracePt t="99835" x="2652713" y="3476625"/>
          <p14:tracePt t="99852" x="2676525" y="3476625"/>
          <p14:tracePt t="99868" x="2695575" y="3486150"/>
          <p14:tracePt t="99885" x="2719388" y="3519488"/>
          <p14:tracePt t="99902" x="2757488" y="3567113"/>
          <p14:tracePt t="99918" x="2771775" y="3590925"/>
          <p14:tracePt t="99935" x="2781300" y="3614738"/>
          <p14:tracePt t="99952" x="2790825" y="3633788"/>
          <p14:tracePt t="99968" x="2805113" y="3657600"/>
          <p14:tracePt t="99985" x="2809875" y="3667125"/>
          <p14:tracePt t="100001" x="2814638" y="3676650"/>
          <p14:tracePt t="100018" x="2824163" y="3686175"/>
          <p14:tracePt t="100035" x="2824163" y="3690938"/>
          <p14:tracePt t="100092" x="2824163" y="3695700"/>
          <p14:tracePt t="100107" x="2819400" y="3700463"/>
          <p14:tracePt t="100115" x="2819400" y="3705225"/>
          <p14:tracePt t="100122" x="2814638" y="3705225"/>
          <p14:tracePt t="100135" x="2809875" y="3714750"/>
          <p14:tracePt t="100151" x="2781300" y="3733800"/>
          <p14:tracePt t="100168" x="2757488" y="3757613"/>
          <p14:tracePt t="100185" x="2733675" y="3771900"/>
          <p14:tracePt t="100202" x="2714625" y="3790950"/>
          <p14:tracePt t="100218" x="2705100" y="3795713"/>
          <p14:tracePt t="100235" x="2700338" y="3800475"/>
          <p14:tracePt t="100251" x="2690813" y="3800475"/>
          <p14:tracePt t="100268" x="2652713" y="3800475"/>
          <p14:tracePt t="100285" x="2614613" y="3800475"/>
          <p14:tracePt t="100302" x="2571750" y="3786188"/>
          <p14:tracePt t="100318" x="2543175" y="3776663"/>
          <p14:tracePt t="100335" x="2500313" y="3757613"/>
          <p14:tracePt t="100351" x="2490788" y="3752850"/>
          <p14:tracePt t="100368" x="2486025" y="3748088"/>
          <p14:tracePt t="100385" x="2476500" y="3733800"/>
          <p14:tracePt t="100401" x="2471738" y="3714750"/>
          <p14:tracePt t="100419" x="2471738" y="3686175"/>
          <p14:tracePt t="100435" x="2471738" y="3648075"/>
          <p14:tracePt t="100451" x="2495550" y="3600450"/>
          <p14:tracePt t="100468" x="2519363" y="3576638"/>
          <p14:tracePt t="100485" x="2557463" y="3552825"/>
          <p14:tracePt t="100501" x="2595563" y="3538538"/>
          <p14:tracePt t="100518" x="2647950" y="3543300"/>
          <p14:tracePt t="100535" x="2676525" y="3557588"/>
          <p14:tracePt t="100551" x="2695575" y="3562350"/>
          <p14:tracePt t="100568" x="2714625" y="3581400"/>
          <p14:tracePt t="100585" x="2724150" y="3590925"/>
          <p14:tracePt t="100601" x="2728913" y="3605213"/>
          <p14:tracePt t="100618" x="2733675" y="3619500"/>
          <p14:tracePt t="100635" x="2743200" y="3638550"/>
          <p14:tracePt t="100651" x="2743200" y="3648075"/>
          <p14:tracePt t="100668" x="2743200" y="3657600"/>
          <p14:tracePt t="100685" x="2743200" y="3662363"/>
          <p14:tracePt t="100701" x="2743200" y="3671888"/>
          <p14:tracePt t="100745" x="2743200" y="3676650"/>
          <p14:tracePt t="100760" x="2743200" y="3681413"/>
          <p14:tracePt t="100768" x="2743200" y="3686175"/>
          <p14:tracePt t="100785" x="2733675" y="3690938"/>
          <p14:tracePt t="100801" x="2709863" y="3709988"/>
          <p14:tracePt t="100818" x="2657475" y="3724275"/>
          <p14:tracePt t="100835" x="2619375" y="3733800"/>
          <p14:tracePt t="100851" x="2590800" y="3724275"/>
          <p14:tracePt t="100868" x="2566988" y="3719513"/>
          <p14:tracePt t="100885" x="2547938" y="3705225"/>
          <p14:tracePt t="100901" x="2543175" y="3695700"/>
          <p14:tracePt t="100918" x="2538413" y="3676650"/>
          <p14:tracePt t="100935" x="2538413" y="3652838"/>
          <p14:tracePt t="100951" x="2543175" y="3629025"/>
          <p14:tracePt t="100968" x="2552700" y="3614738"/>
          <p14:tracePt t="100985" x="2566988" y="3600450"/>
          <p14:tracePt t="101001" x="2586038" y="3590925"/>
          <p14:tracePt t="101018" x="2595563" y="3590925"/>
          <p14:tracePt t="101035" x="2605088" y="3590925"/>
          <p14:tracePt t="101051" x="2614613" y="3590925"/>
          <p14:tracePt t="101068" x="2624138" y="3590925"/>
          <p14:tracePt t="101156" x="2628900" y="3590925"/>
          <p14:tracePt t="101163" x="2633663" y="3595688"/>
          <p14:tracePt t="101177" x="2633663" y="3600450"/>
          <p14:tracePt t="101186" x="2633663" y="3605213"/>
          <p14:tracePt t="101201" x="2633663" y="3609975"/>
          <p14:tracePt t="101218" x="2633663" y="3614738"/>
          <p14:tracePt t="101273" x="2633663" y="3619500"/>
          <p14:tracePt t="101317" x="2633663" y="3624263"/>
          <p14:tracePt t="101332" x="2633663" y="3629025"/>
          <p14:tracePt t="101340" x="2638425" y="3633788"/>
          <p14:tracePt t="101354" x="2643188" y="3638550"/>
          <p14:tracePt t="101368" x="2647950" y="3643313"/>
          <p14:tracePt t="101385" x="2647950" y="3648075"/>
          <p14:tracePt t="101729" x="2643188" y="3648075"/>
          <p14:tracePt t="101736" x="2633663" y="3648075"/>
          <p14:tracePt t="101743" x="2628900" y="3648075"/>
          <p14:tracePt t="101751" x="2614613" y="3648075"/>
          <p14:tracePt t="101768" x="2605088" y="3648075"/>
          <p14:tracePt t="101785" x="2600325" y="3638550"/>
          <p14:tracePt t="101801" x="2590800" y="3576638"/>
          <p14:tracePt t="101835" x="2590800" y="3433763"/>
          <p14:tracePt t="101868" x="2624138" y="3357563"/>
          <p14:tracePt t="101885" x="2647950" y="3333750"/>
          <p14:tracePt t="101901" x="2671763" y="3319463"/>
          <p14:tracePt t="101918" x="2695575" y="3305175"/>
          <p14:tracePt t="101935" x="2705100" y="3305175"/>
          <p14:tracePt t="101951" x="2719388" y="3305175"/>
          <p14:tracePt t="101968" x="2728913" y="3314700"/>
          <p14:tracePt t="101985" x="2752725" y="3362325"/>
          <p14:tracePt t="102001" x="2762250" y="3381375"/>
          <p14:tracePt t="102018" x="2767013" y="3395663"/>
          <p14:tracePt t="102035" x="2771775" y="3405188"/>
          <p14:tracePt t="102051" x="2771775" y="3409950"/>
          <p14:tracePt t="102068" x="2781300" y="3429000"/>
          <p14:tracePt t="102085" x="2790825" y="3452813"/>
          <p14:tracePt t="102101" x="2790825" y="3490913"/>
          <p14:tracePt t="102118" x="2790825" y="3514725"/>
          <p14:tracePt t="102135" x="2786063" y="3533775"/>
          <p14:tracePt t="102151" x="2781300" y="3548063"/>
          <p14:tracePt t="102154" x="2776538" y="3552825"/>
          <p14:tracePt t="102168" x="2776538" y="3567113"/>
          <p14:tracePt t="102185" x="2776538" y="3576638"/>
          <p14:tracePt t="102201" x="2776538" y="3581400"/>
          <p14:tracePt t="102218" x="2776538" y="3586163"/>
          <p14:tracePt t="102629" x="2819400" y="3586163"/>
          <p14:tracePt t="102637" x="2876550" y="3586163"/>
          <p14:tracePt t="102644" x="2943225" y="3586163"/>
          <p14:tracePt t="102653" x="2986088" y="3581400"/>
          <p14:tracePt t="102668" x="3090863" y="3581400"/>
          <p14:tracePt t="102685" x="3157538" y="3581400"/>
          <p14:tracePt t="102718" x="3305175" y="3581400"/>
          <p14:tracePt t="102752" x="3362325" y="3581400"/>
          <p14:tracePt t="102768" x="3381375" y="3581400"/>
          <p14:tracePt t="102785" x="3429000" y="3581400"/>
          <p14:tracePt t="102801" x="3452813" y="3581400"/>
          <p14:tracePt t="102818" x="3486150" y="3581400"/>
          <p14:tracePt t="102835" x="3538538" y="3581400"/>
          <p14:tracePt t="102851" x="3581400" y="3581400"/>
          <p14:tracePt t="102868" x="3619500" y="3581400"/>
          <p14:tracePt t="102885" x="3652838" y="3581400"/>
          <p14:tracePt t="102901" x="3686175" y="3581400"/>
          <p14:tracePt t="102918" x="3705225" y="3581400"/>
          <p14:tracePt t="102934" x="3724275" y="3581400"/>
          <p14:tracePt t="102951" x="3729038" y="3581400"/>
          <p14:tracePt t="102968" x="3738563" y="3581400"/>
          <p14:tracePt t="103001" x="3738563" y="3576638"/>
          <p14:tracePt t="103018" x="3738563" y="3567113"/>
          <p14:tracePt t="103034" x="3719513" y="3543300"/>
          <p14:tracePt t="103051" x="3695700" y="3505200"/>
          <p14:tracePt t="103068" x="3633788" y="3448050"/>
          <p14:tracePt t="103085" x="3524250" y="3362325"/>
          <p14:tracePt t="103101" x="3438525" y="3324225"/>
          <p14:tracePt t="103118" x="3357563" y="3314700"/>
          <p14:tracePt t="103135" x="3286125" y="3324225"/>
          <p14:tracePt t="103151" x="3209925" y="3371850"/>
          <p14:tracePt t="103168" x="3181350" y="3409950"/>
          <p14:tracePt t="103185" x="3148013" y="3448050"/>
          <p14:tracePt t="103202" x="3119438" y="3500438"/>
          <p14:tracePt t="103218" x="3105150" y="3533775"/>
          <p14:tracePt t="103235" x="3090863" y="3586163"/>
          <p14:tracePt t="103251" x="3086100" y="3638550"/>
          <p14:tracePt t="103268" x="3086100" y="3705225"/>
          <p14:tracePt t="103285" x="3100388" y="3733800"/>
          <p14:tracePt t="103301" x="3109913" y="3752850"/>
          <p14:tracePt t="103318" x="3133725" y="3767138"/>
          <p14:tracePt t="103335" x="3181350" y="3790950"/>
          <p14:tracePt t="103351" x="3228975" y="3805238"/>
          <p14:tracePt t="103368" x="3281363" y="3810000"/>
          <p14:tracePt t="103385" x="3348038" y="3810000"/>
          <p14:tracePt t="103401" x="3390900" y="3810000"/>
          <p14:tracePt t="103418" x="3433763" y="3810000"/>
          <p14:tracePt t="103434" x="3476625" y="3805238"/>
          <p14:tracePt t="103451" x="3524250" y="3786188"/>
          <p14:tracePt t="103468" x="3562350" y="3767138"/>
          <p14:tracePt t="103484" x="3586163" y="3743325"/>
          <p14:tracePt t="103501" x="3609975" y="3719513"/>
          <p14:tracePt t="103518" x="3633788" y="3686175"/>
          <p14:tracePt t="103535" x="3643313" y="3671888"/>
          <p14:tracePt t="103551" x="3662363" y="3648075"/>
          <p14:tracePt t="103568" x="3671888" y="3614738"/>
          <p14:tracePt t="103585" x="3671888" y="3590925"/>
          <p14:tracePt t="103601" x="3671888" y="3581400"/>
          <p14:tracePt t="103618" x="3671888" y="3571875"/>
          <p14:tracePt t="103634" x="3662363" y="3557588"/>
          <p14:tracePt t="103651" x="3652838" y="3552825"/>
          <p14:tracePt t="103669" x="3638550" y="3543300"/>
          <p14:tracePt t="103685" x="3614738" y="3529013"/>
          <p14:tracePt t="103701" x="3590925" y="3519488"/>
          <p14:tracePt t="103718" x="3581400" y="3509963"/>
          <p14:tracePt t="103734" x="3562350" y="3505200"/>
          <p14:tracePt t="103752" x="3548063" y="3495675"/>
          <p14:tracePt t="103768" x="3538538" y="3490913"/>
          <p14:tracePt t="103785" x="3529013" y="3481388"/>
          <p14:tracePt t="103801" x="3514725" y="3476625"/>
          <p14:tracePt t="103818" x="3495675" y="3467100"/>
          <p14:tracePt t="103835" x="3476625" y="3462338"/>
          <p14:tracePt t="103851" x="3452813" y="3452813"/>
          <p14:tracePt t="103868" x="3424238" y="3452813"/>
          <p14:tracePt t="103884" x="3362325" y="3452813"/>
          <p14:tracePt t="103901" x="3328988" y="3452813"/>
          <p14:tracePt t="103918" x="3290888" y="3457575"/>
          <p14:tracePt t="103935" x="3243263" y="3471863"/>
          <p14:tracePt t="103951" x="3219450" y="3481388"/>
          <p14:tracePt t="103968" x="3205163" y="3486150"/>
          <p14:tracePt t="103984" x="3190875" y="3490913"/>
          <p14:tracePt t="104001" x="3181350" y="3500438"/>
          <p14:tracePt t="104018" x="3167063" y="3514725"/>
          <p14:tracePt t="104034" x="3162300" y="3529013"/>
          <p14:tracePt t="104051" x="3152775" y="3538538"/>
          <p14:tracePt t="104068" x="3143250" y="3562350"/>
          <p14:tracePt t="104084" x="3143250" y="3576638"/>
          <p14:tracePt t="104101" x="3143250" y="3586163"/>
          <p14:tracePt t="104118" x="3143250" y="3595688"/>
          <p14:tracePt t="104134" x="3148013" y="3600450"/>
          <p14:tracePt t="104151" x="3157538" y="3609975"/>
          <p14:tracePt t="104168" x="3167063" y="3614738"/>
          <p14:tracePt t="104184" x="3205163" y="3624263"/>
          <p14:tracePt t="104201" x="3233738" y="3629025"/>
          <p14:tracePt t="104218" x="3271838" y="3648075"/>
          <p14:tracePt t="104236" x="3333750" y="3671888"/>
          <p14:tracePt t="104251" x="3362325" y="3681413"/>
          <p14:tracePt t="104268" x="3386138" y="3686175"/>
          <p14:tracePt t="104285" x="3409950" y="3695700"/>
          <p14:tracePt t="104302" x="3429000" y="3705225"/>
          <p14:tracePt t="104318" x="3448050" y="3705225"/>
          <p14:tracePt t="104334" x="3462338" y="3714750"/>
          <p14:tracePt t="104351" x="3486150" y="3714750"/>
          <p14:tracePt t="104368" x="3519488" y="3714750"/>
          <p14:tracePt t="104384" x="3538538" y="3709988"/>
          <p14:tracePt t="104401" x="3562350" y="3705225"/>
          <p14:tracePt t="104418" x="3586163" y="3700463"/>
          <p14:tracePt t="104434" x="3605213" y="3690938"/>
          <p14:tracePt t="104451" x="3614738" y="3686175"/>
          <p14:tracePt t="104468" x="3624263" y="3676650"/>
          <p14:tracePt t="104485" x="3633788" y="3667125"/>
          <p14:tracePt t="104530" x="3633788" y="3657600"/>
          <p14:tracePt t="104537" x="3633788" y="3652838"/>
          <p14:tracePt t="104551" x="3629025" y="3633788"/>
          <p14:tracePt t="104568" x="3614738" y="3614738"/>
          <p14:tracePt t="104584" x="3586163" y="3590925"/>
          <p14:tracePt t="104601" x="3538538" y="3562350"/>
          <p14:tracePt t="104618" x="3490913" y="3538538"/>
          <p14:tracePt t="104635" x="3462338" y="3529013"/>
          <p14:tracePt t="104651" x="3438525" y="3529013"/>
          <p14:tracePt t="104668" x="3414713" y="3529013"/>
          <p14:tracePt t="104684" x="3405188" y="3529013"/>
          <p14:tracePt t="104701" x="3395663" y="3529013"/>
          <p14:tracePt t="104718" x="3390900" y="3529013"/>
          <p14:tracePt t="104735" x="3386138" y="3529013"/>
          <p14:tracePt t="104751" x="3381375" y="3529013"/>
          <p14:tracePt t="104768" x="3376613" y="3529013"/>
          <p14:tracePt t="105255" x="3419475" y="3548063"/>
          <p14:tracePt t="105263" x="3481388" y="3590925"/>
          <p14:tracePt t="105270" x="3552825" y="3629025"/>
          <p14:tracePt t="105285" x="3690938" y="3700463"/>
          <p14:tracePt t="105301" x="3843338" y="3762375"/>
          <p14:tracePt t="105318" x="3962400" y="3810000"/>
          <p14:tracePt t="105351" x="4214813" y="3995738"/>
          <p14:tracePt t="105384" x="4376738" y="4133850"/>
          <p14:tracePt t="105401" x="4433888" y="4176713"/>
          <p14:tracePt t="105418" x="4486275" y="4214813"/>
          <p14:tracePt t="105434" x="4505325" y="4233863"/>
          <p14:tracePt t="105451" x="4529138" y="4248150"/>
          <p14:tracePt t="105468" x="4543425" y="4257675"/>
          <p14:tracePt t="105484" x="4548188" y="4262438"/>
          <p14:tracePt t="105501" x="4557713" y="4267200"/>
          <p14:tracePt t="105518" x="4557713" y="42719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Class: Summary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class can be public or not.</a:t>
            </a:r>
          </a:p>
          <a:p>
            <a:r>
              <a:rPr lang="en-US" altLang="ko-KR" dirty="0"/>
              <a:t>A class consists of fields(variables) and methods(functions).</a:t>
            </a:r>
          </a:p>
          <a:p>
            <a:r>
              <a:rPr lang="en-US" altLang="ko-KR" dirty="0"/>
              <a:t>Each field and method can be public, private, or protected.</a:t>
            </a:r>
          </a:p>
          <a:p>
            <a:r>
              <a:rPr lang="en-US" altLang="ko-KR" dirty="0"/>
              <a:t>All the methods should be implemented within the class. 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22"/>
    </mc:Choice>
    <mc:Fallback xmlns="">
      <p:transition spd="slow" advTm="34922"/>
    </mc:Fallback>
  </mc:AlternateContent>
  <p:extLst>
    <p:ext uri="{3A86A75C-4F4B-4683-9AE1-C65F6400EC91}">
      <p14:laserTraceLst xmlns:p14="http://schemas.microsoft.com/office/powerpoint/2010/main">
        <p14:tracePtLst>
          <p14:tracePt t="769" x="4557713" y="4200525"/>
          <p14:tracePt t="776" x="4557713" y="4052888"/>
          <p14:tracePt t="784" x="4557713" y="3848100"/>
          <p14:tracePt t="797" x="4557713" y="3724275"/>
          <p14:tracePt t="830" x="4557713" y="3228975"/>
          <p14:tracePt t="863" x="4543425" y="3086100"/>
          <p14:tracePt t="879" x="4500563" y="2981325"/>
          <p14:tracePt t="896" x="4448175" y="2895600"/>
          <p14:tracePt t="913" x="4391025" y="2786063"/>
          <p14:tracePt t="930" x="4310063" y="2657475"/>
          <p14:tracePt t="946" x="4267200" y="2590800"/>
          <p14:tracePt t="963" x="4229100" y="2533650"/>
          <p14:tracePt t="979" x="4200525" y="2457450"/>
          <p14:tracePt t="996" x="4167188" y="2381250"/>
          <p14:tracePt t="1013" x="4162425" y="2338388"/>
          <p14:tracePt t="1030" x="4148138" y="2319338"/>
          <p14:tracePt t="1046" x="4148138" y="2300288"/>
          <p14:tracePt t="1063" x="4148138" y="2286000"/>
          <p14:tracePt t="1080" x="4148138" y="2281238"/>
          <p14:tracePt t="1096" x="4148138" y="2276475"/>
          <p14:tracePt t="1312" x="4171950" y="2209800"/>
          <p14:tracePt t="1319" x="4210050" y="2138363"/>
          <p14:tracePt t="1329" x="4252913" y="2057400"/>
          <p14:tracePt t="1346" x="4338638" y="1862138"/>
          <p14:tracePt t="1363" x="4429125" y="1690688"/>
          <p14:tracePt t="1396" x="4491038" y="1585913"/>
          <p14:tracePt t="1430" x="4519613" y="1543050"/>
          <p14:tracePt t="1446" x="4524375" y="1533525"/>
          <p14:tracePt t="1463" x="4524375" y="1528763"/>
          <p14:tracePt t="1480" x="4524375" y="1514475"/>
          <p14:tracePt t="1496" x="4519613" y="1447800"/>
          <p14:tracePt t="1513" x="4505325" y="1343025"/>
          <p14:tracePt t="1530" x="4476750" y="1257300"/>
          <p14:tracePt t="1546" x="4433888" y="1171575"/>
          <p14:tracePt t="1563" x="4410075" y="1133475"/>
          <p14:tracePt t="1579" x="4395788" y="1109663"/>
          <p14:tracePt t="1596" x="4381500" y="1095375"/>
          <p14:tracePt t="1613" x="4367213" y="1081088"/>
          <p14:tracePt t="1629" x="4362450" y="1076325"/>
          <p14:tracePt t="1646" x="4362450" y="1071563"/>
          <p14:tracePt t="1663" x="4362450" y="1062038"/>
          <p14:tracePt t="1701" x="4371975" y="1062038"/>
          <p14:tracePt t="1713" x="4391025" y="1066800"/>
          <p14:tracePt t="1730" x="4519613" y="1109663"/>
          <p14:tracePt t="1746" x="4638675" y="1143000"/>
          <p14:tracePt t="1763" x="4733925" y="1166813"/>
          <p14:tracePt t="1779" x="4824413" y="1181100"/>
          <p14:tracePt t="1796" x="4962525" y="1195388"/>
          <p14:tracePt t="1813" x="5053013" y="1195388"/>
          <p14:tracePt t="1829" x="5124450" y="1195388"/>
          <p14:tracePt t="1846" x="5181600" y="1195388"/>
          <p14:tracePt t="1863" x="5219700" y="1195388"/>
          <p14:tracePt t="1879" x="5238750" y="1195388"/>
          <p14:tracePt t="1896" x="5262563" y="1195388"/>
          <p14:tracePt t="1913" x="5281613" y="1195388"/>
          <p14:tracePt t="1929" x="5295900" y="1195388"/>
          <p14:tracePt t="1946" x="5300663" y="1195388"/>
          <p14:tracePt t="1963" x="5310188" y="1195388"/>
          <p14:tracePt t="1980" x="5314950" y="1195388"/>
          <p14:tracePt t="2089" x="5305425" y="1204913"/>
          <p14:tracePt t="2096" x="5262563" y="1219200"/>
          <p14:tracePt t="2104" x="5162550" y="1238250"/>
          <p14:tracePt t="2113" x="5014913" y="1281113"/>
          <p14:tracePt t="2130" x="4586288" y="1385888"/>
          <p14:tracePt t="2146" x="4048125" y="1524000"/>
          <p14:tracePt t="2163" x="3314700" y="1690688"/>
          <p14:tracePt t="2180" x="2881313" y="1752600"/>
          <p14:tracePt t="2196" x="2605088" y="1781175"/>
          <p14:tracePt t="2213" x="2400300" y="1790700"/>
          <p14:tracePt t="2229" x="2333625" y="1790700"/>
          <p14:tracePt t="2246" x="2305050" y="1790700"/>
          <p14:tracePt t="2263" x="2295525" y="1790700"/>
          <p14:tracePt t="2521" x="2271713" y="1790700"/>
          <p14:tracePt t="2529" x="2247900" y="1790700"/>
          <p14:tracePt t="2536" x="2224088" y="1790700"/>
          <p14:tracePt t="2546" x="2195513" y="1790700"/>
          <p14:tracePt t="2563" x="2128838" y="1790700"/>
          <p14:tracePt t="2580" x="2043113" y="1800225"/>
          <p14:tracePt t="2596" x="1995488" y="1800225"/>
          <p14:tracePt t="2613" x="1952625" y="1804988"/>
          <p14:tracePt t="2630" x="1914525" y="1804988"/>
          <p14:tracePt t="2646" x="1866900" y="1804988"/>
          <p14:tracePt t="2663" x="1833563" y="1804988"/>
          <p14:tracePt t="2679" x="1790700" y="1804988"/>
          <p14:tracePt t="2696" x="1738313" y="1804988"/>
          <p14:tracePt t="2713" x="1652588" y="1790700"/>
          <p14:tracePt t="2729" x="1609725" y="1785938"/>
          <p14:tracePt t="2746" x="1566863" y="1766888"/>
          <p14:tracePt t="2763" x="1533525" y="1752600"/>
          <p14:tracePt t="2779" x="1500188" y="1733550"/>
          <p14:tracePt t="2796" x="1476375" y="1700213"/>
          <p14:tracePt t="2813" x="1457325" y="1657350"/>
          <p14:tracePt t="2830" x="1443038" y="1557338"/>
          <p14:tracePt t="2846" x="1452563" y="1500188"/>
          <p14:tracePt t="2863" x="1471613" y="1447800"/>
          <p14:tracePt t="2879" x="1538288" y="1366838"/>
          <p14:tracePt t="2896" x="1628775" y="1257300"/>
          <p14:tracePt t="2913" x="1690688" y="1204913"/>
          <p14:tracePt t="2929" x="1728788" y="1176338"/>
          <p14:tracePt t="2946" x="1776413" y="1171575"/>
          <p14:tracePt t="2963" x="1866900" y="1195388"/>
          <p14:tracePt t="2979" x="1924050" y="1228725"/>
          <p14:tracePt t="2996" x="1971675" y="1266825"/>
          <p14:tracePt t="3013" x="2019300" y="1300163"/>
          <p14:tracePt t="3029" x="2047875" y="1338263"/>
          <p14:tracePt t="3046" x="2057400" y="1385888"/>
          <p14:tracePt t="3063" x="2066925" y="1428750"/>
          <p14:tracePt t="3079" x="2062163" y="1485900"/>
          <p14:tracePt t="3096" x="2043113" y="1533525"/>
          <p14:tracePt t="3113" x="2019300" y="1571625"/>
          <p14:tracePt t="3130" x="1995488" y="1600200"/>
          <p14:tracePt t="3146" x="1966913" y="1638300"/>
          <p14:tracePt t="3163" x="1957388" y="1652588"/>
          <p14:tracePt t="3179" x="1943100" y="1662113"/>
          <p14:tracePt t="3196" x="1933575" y="1671638"/>
          <p14:tracePt t="3213" x="1928813" y="1685925"/>
          <p14:tracePt t="3989" x="1966913" y="1685925"/>
          <p14:tracePt t="3996" x="2038350" y="1676400"/>
          <p14:tracePt t="4003" x="2095500" y="1657350"/>
          <p14:tracePt t="4013" x="2152650" y="1652588"/>
          <p14:tracePt t="4029" x="2276475" y="1624013"/>
          <p14:tracePt t="4046" x="2381250" y="1609725"/>
          <p14:tracePt t="4063" x="2490788" y="1595438"/>
          <p14:tracePt t="4096" x="2619375" y="1590675"/>
          <p14:tracePt t="4129" x="2762250" y="1590675"/>
          <p14:tracePt t="4146" x="2809875" y="1590675"/>
          <p14:tracePt t="4163" x="2862263" y="1590675"/>
          <p14:tracePt t="4179" x="2938463" y="1590675"/>
          <p14:tracePt t="4196" x="2995613" y="1590675"/>
          <p14:tracePt t="4213" x="3043238" y="1590675"/>
          <p14:tracePt t="4229" x="3095625" y="1590675"/>
          <p14:tracePt t="4246" x="3157538" y="1590675"/>
          <p14:tracePt t="4263" x="3190875" y="1590675"/>
          <p14:tracePt t="4279" x="3233738" y="1590675"/>
          <p14:tracePt t="4296" x="3309938" y="1590675"/>
          <p14:tracePt t="4313" x="3390900" y="1585913"/>
          <p14:tracePt t="4329" x="3505200" y="1581150"/>
          <p14:tracePt t="4346" x="3595688" y="1562100"/>
          <p14:tracePt t="4363" x="3686175" y="1552575"/>
          <p14:tracePt t="4379" x="3729038" y="1543050"/>
          <p14:tracePt t="4396" x="3757613" y="1538288"/>
          <p14:tracePt t="4413" x="3771900" y="1538288"/>
          <p14:tracePt t="4429" x="3790950" y="1538288"/>
          <p14:tracePt t="4446" x="3795713" y="1538288"/>
          <p14:tracePt t="4463" x="3800475" y="1538288"/>
          <p14:tracePt t="4479" x="3810000" y="1538288"/>
          <p14:tracePt t="4496" x="3829050" y="1538288"/>
          <p14:tracePt t="4513" x="3857625" y="1543050"/>
          <p14:tracePt t="4529" x="3895725" y="1557338"/>
          <p14:tracePt t="4546" x="3943350" y="1566863"/>
          <p14:tracePt t="4563" x="3971925" y="1576388"/>
          <p14:tracePt t="4579" x="3990975" y="1581150"/>
          <p14:tracePt t="4596" x="4005263" y="1585913"/>
          <p14:tracePt t="4612" x="4014788" y="1585913"/>
          <p14:tracePt t="4629" x="4014788" y="1590675"/>
          <p14:tracePt t="4646" x="4014788" y="1600200"/>
          <p14:tracePt t="4663" x="4014788" y="1604963"/>
          <p14:tracePt t="4679" x="3995738" y="1619250"/>
          <p14:tracePt t="4696" x="3952875" y="1638300"/>
          <p14:tracePt t="4713" x="3890963" y="1652588"/>
          <p14:tracePt t="4730" x="3824288" y="1662113"/>
          <p14:tracePt t="4746" x="3771900" y="1662113"/>
          <p14:tracePt t="4763" x="3709988" y="1662113"/>
          <p14:tracePt t="4779" x="3643313" y="1662113"/>
          <p14:tracePt t="4796" x="3548063" y="1662113"/>
          <p14:tracePt t="4813" x="3500438" y="1657350"/>
          <p14:tracePt t="4830" x="3457575" y="1647825"/>
          <p14:tracePt t="4846" x="3424238" y="1638300"/>
          <p14:tracePt t="4863" x="3405188" y="1614488"/>
          <p14:tracePt t="4879" x="3386138" y="1595438"/>
          <p14:tracePt t="4896" x="3376613" y="1543050"/>
          <p14:tracePt t="4913" x="3386138" y="1390650"/>
          <p14:tracePt t="4929" x="3409950" y="1319213"/>
          <p14:tracePt t="4946" x="3433763" y="1281113"/>
          <p14:tracePt t="4963" x="3457575" y="1247775"/>
          <p14:tracePt t="4979" x="3519488" y="1209675"/>
          <p14:tracePt t="4996" x="3567113" y="1190625"/>
          <p14:tracePt t="5013" x="3609975" y="1185863"/>
          <p14:tracePt t="5029" x="3643313" y="1185863"/>
          <p14:tracePt t="5046" x="3705225" y="1204913"/>
          <p14:tracePt t="5063" x="3752850" y="1238250"/>
          <p14:tracePt t="5079" x="3805238" y="1290638"/>
          <p14:tracePt t="5096" x="3862388" y="1385888"/>
          <p14:tracePt t="5113" x="3876675" y="1428750"/>
          <p14:tracePt t="5129" x="3886200" y="1457325"/>
          <p14:tracePt t="5146" x="3886200" y="1481138"/>
          <p14:tracePt t="5163" x="3886200" y="1500188"/>
          <p14:tracePt t="5179" x="3886200" y="1514475"/>
          <p14:tracePt t="5196" x="3886200" y="1524000"/>
          <p14:tracePt t="5213" x="3881438" y="1533525"/>
          <p14:tracePt t="5229" x="3871913" y="1552575"/>
          <p14:tracePt t="5246" x="3862388" y="1566863"/>
          <p14:tracePt t="5263" x="3848100" y="1585913"/>
          <p14:tracePt t="5280" x="3810000" y="1609725"/>
          <p14:tracePt t="5296" x="3786188" y="1624013"/>
          <p14:tracePt t="5313" x="3757613" y="1643063"/>
          <p14:tracePt t="5329" x="3719513" y="1662113"/>
          <p14:tracePt t="5346" x="3671888" y="1666875"/>
          <p14:tracePt t="5362" x="3648075" y="1666875"/>
          <p14:tracePt t="5379" x="3609975" y="1666875"/>
          <p14:tracePt t="5396" x="3581400" y="1647825"/>
          <p14:tracePt t="5413" x="3529013" y="1624013"/>
          <p14:tracePt t="5429" x="3490913" y="1600200"/>
          <p14:tracePt t="5446" x="3462338" y="1576388"/>
          <p14:tracePt t="5463" x="3429000" y="1552575"/>
          <p14:tracePt t="5479" x="3409950" y="1528763"/>
          <p14:tracePt t="5496" x="3395663" y="1500188"/>
          <p14:tracePt t="5512" x="3381375" y="1452563"/>
          <p14:tracePt t="5529" x="3371850" y="1338263"/>
          <p14:tracePt t="5546" x="3381375" y="1276350"/>
          <p14:tracePt t="5562" x="3390900" y="1238250"/>
          <p14:tracePt t="5579" x="3414713" y="1214438"/>
          <p14:tracePt t="5596" x="3452813" y="1181100"/>
          <p14:tracePt t="5612" x="3490913" y="1162050"/>
          <p14:tracePt t="5629" x="3524250" y="1157288"/>
          <p14:tracePt t="5646" x="3571875" y="1157288"/>
          <p14:tracePt t="5663" x="3609975" y="1171575"/>
          <p14:tracePt t="5679" x="3633788" y="1219200"/>
          <p14:tracePt t="5696" x="3671888" y="1285875"/>
          <p14:tracePt t="5713" x="3700463" y="1371600"/>
          <p14:tracePt t="5729" x="3705225" y="1414463"/>
          <p14:tracePt t="5746" x="3705225" y="1452563"/>
          <p14:tracePt t="5763" x="3700463" y="1490663"/>
          <p14:tracePt t="5779" x="3681413" y="1557338"/>
          <p14:tracePt t="5796" x="3662363" y="1600200"/>
          <p14:tracePt t="5813" x="3648075" y="1633538"/>
          <p14:tracePt t="5829" x="3643313" y="1647825"/>
          <p14:tracePt t="5846" x="3638550" y="1662113"/>
          <p14:tracePt t="5863" x="3638550" y="1666875"/>
          <p14:tracePt t="5879" x="3638550" y="1671638"/>
          <p14:tracePt t="7385" x="3657600" y="1671638"/>
          <p14:tracePt t="7392" x="3700463" y="1685925"/>
          <p14:tracePt t="7400" x="3767138" y="1704975"/>
          <p14:tracePt t="7412" x="3857625" y="1724025"/>
          <p14:tracePt t="7429" x="4129088" y="1757363"/>
          <p14:tracePt t="7446" x="4314825" y="1766888"/>
          <p14:tracePt t="7479" x="4586288" y="1762125"/>
          <p14:tracePt t="7512" x="4772025" y="1762125"/>
          <p14:tracePt t="7529" x="4805363" y="1762125"/>
          <p14:tracePt t="7546" x="4838700" y="1762125"/>
          <p14:tracePt t="7562" x="4848225" y="1762125"/>
          <p14:tracePt t="7579" x="4852988" y="1762125"/>
          <p14:tracePt t="7596" x="4857750" y="1762125"/>
          <p14:tracePt t="7613" x="4867275" y="1762125"/>
          <p14:tracePt t="7629" x="4876800" y="1762125"/>
          <p14:tracePt t="7646" x="4895850" y="1757363"/>
          <p14:tracePt t="7662" x="4919663" y="1752600"/>
          <p14:tracePt t="7679" x="4981575" y="1733550"/>
          <p14:tracePt t="7696" x="5019675" y="1724025"/>
          <p14:tracePt t="7712" x="5053013" y="1714500"/>
          <p14:tracePt t="7729" x="5100638" y="1704975"/>
          <p14:tracePt t="7746" x="5124450" y="1700213"/>
          <p14:tracePt t="7762" x="5133975" y="1700213"/>
          <p14:tracePt t="7779" x="5143500" y="1700213"/>
          <p14:tracePt t="7796" x="5153025" y="1700213"/>
          <p14:tracePt t="7812" x="5157788" y="1700213"/>
          <p14:tracePt t="8089" x="5186363" y="1690688"/>
          <p14:tracePt t="8096" x="5224463" y="1685925"/>
          <p14:tracePt t="8104" x="5267325" y="1685925"/>
          <p14:tracePt t="8112" x="5295900" y="1676400"/>
          <p14:tracePt t="8129" x="5353050" y="1671638"/>
          <p14:tracePt t="8146" x="5414963" y="1671638"/>
          <p14:tracePt t="8162" x="5514975" y="1671638"/>
          <p14:tracePt t="8179" x="5572125" y="1671638"/>
          <p14:tracePt t="8196" x="5614988" y="1671638"/>
          <p14:tracePt t="8212" x="5653088" y="1681163"/>
          <p14:tracePt t="8229" x="5676900" y="1681163"/>
          <p14:tracePt t="8246" x="5686425" y="1681163"/>
          <p14:tracePt t="8262" x="5691188" y="1681163"/>
          <p14:tracePt t="8279" x="5695950" y="1681163"/>
          <p14:tracePt t="8296" x="5700713" y="1681163"/>
          <p14:tracePt t="10261" x="5614988" y="1724025"/>
          <p14:tracePt t="10270" x="5467350" y="1795463"/>
          <p14:tracePt t="10279" x="5233988" y="1876425"/>
          <p14:tracePt t="10296" x="4767263" y="2052638"/>
          <p14:tracePt t="10312" x="3962400" y="2252663"/>
          <p14:tracePt t="10329" x="3633788" y="2324100"/>
          <p14:tracePt t="10346" x="3328988" y="2376488"/>
          <p14:tracePt t="10379" x="2919413" y="2405063"/>
          <p14:tracePt t="10412" x="2705100" y="2362200"/>
          <p14:tracePt t="10429" x="2633663" y="2319338"/>
          <p14:tracePt t="10445" x="2600325" y="2295525"/>
          <p14:tracePt t="10462" x="2566988" y="2276475"/>
          <p14:tracePt t="10479" x="2533650" y="2252663"/>
          <p14:tracePt t="10496" x="2486025" y="2224088"/>
          <p14:tracePt t="10512" x="2457450" y="2205038"/>
          <p14:tracePt t="10529" x="2424113" y="2195513"/>
          <p14:tracePt t="10545" x="2395538" y="2176463"/>
          <p14:tracePt t="10562" x="2362200" y="2157413"/>
          <p14:tracePt t="10579" x="2338388" y="2152650"/>
          <p14:tracePt t="10595" x="2319338" y="2147888"/>
          <p14:tracePt t="10612" x="2281238" y="2138363"/>
          <p14:tracePt t="10629" x="2262188" y="2124075"/>
          <p14:tracePt t="10645" x="2238375" y="2119313"/>
          <p14:tracePt t="10662" x="2209800" y="2119313"/>
          <p14:tracePt t="10679" x="2147888" y="2119313"/>
          <p14:tracePt t="10695" x="2081213" y="2128838"/>
          <p14:tracePt t="10712" x="1981200" y="2166938"/>
          <p14:tracePt t="10729" x="1885950" y="2209800"/>
          <p14:tracePt t="10731" x="1847850" y="2233613"/>
          <p14:tracePt t="10746" x="1747838" y="2271713"/>
          <p14:tracePt t="10762" x="1652588" y="2305050"/>
          <p14:tracePt t="10779" x="1576388" y="2328863"/>
          <p14:tracePt t="10796" x="1495425" y="2328863"/>
          <p14:tracePt t="10812" x="1452563" y="2319338"/>
          <p14:tracePt t="10829" x="1414463" y="2309813"/>
          <p14:tracePt t="10846" x="1385888" y="2290763"/>
          <p14:tracePt t="10862" x="1333500" y="2266950"/>
          <p14:tracePt t="10879" x="1304925" y="2243138"/>
          <p14:tracePt t="10896" x="1266825" y="2214563"/>
          <p14:tracePt t="10912" x="1243013" y="2195513"/>
          <p14:tracePt t="10929" x="1209675" y="2152650"/>
          <p14:tracePt t="10946" x="1181100" y="2105025"/>
          <p14:tracePt t="10962" x="1152525" y="2019300"/>
          <p14:tracePt t="10979" x="1133475" y="1924050"/>
          <p14:tracePt t="10995" x="1143000" y="1828800"/>
          <p14:tracePt t="11012" x="1162050" y="1785938"/>
          <p14:tracePt t="11029" x="1185863" y="1743075"/>
          <p14:tracePt t="11046" x="1233488" y="1695450"/>
          <p14:tracePt t="11062" x="1276350" y="1671638"/>
          <p14:tracePt t="11079" x="1338263" y="1657350"/>
          <p14:tracePt t="11096" x="1428750" y="1657350"/>
          <p14:tracePt t="11112" x="1528763" y="1681163"/>
          <p14:tracePt t="11129" x="1566863" y="1690688"/>
          <p14:tracePt t="11145" x="1590675" y="1709738"/>
          <p14:tracePt t="11162" x="1614488" y="1757363"/>
          <p14:tracePt t="11179" x="1624013" y="1800225"/>
          <p14:tracePt t="11195" x="1624013" y="1828800"/>
          <p14:tracePt t="11212" x="1624013" y="1852613"/>
          <p14:tracePt t="11229" x="1624013" y="1866900"/>
          <p14:tracePt t="11246" x="1624013" y="1871663"/>
          <p14:tracePt t="11262" x="1624013" y="1881188"/>
          <p14:tracePt t="11332" x="1624013" y="1885950"/>
          <p14:tracePt t="11340" x="1624013" y="1890713"/>
          <p14:tracePt t="11354" x="1628775" y="1895475"/>
          <p14:tracePt t="11362" x="1633538" y="1900238"/>
          <p14:tracePt t="11379" x="1676400" y="1909763"/>
          <p14:tracePt t="11395" x="1804988" y="1952625"/>
          <p14:tracePt t="11412" x="2119313" y="2028825"/>
          <p14:tracePt t="11429" x="2447925" y="2062163"/>
          <p14:tracePt t="11445" x="2724150" y="2100263"/>
          <p14:tracePt t="11462" x="2986088" y="2119313"/>
          <p14:tracePt t="11479" x="3381375" y="2143125"/>
          <p14:tracePt t="11495" x="3595688" y="2166938"/>
          <p14:tracePt t="11512" x="3776663" y="2195513"/>
          <p14:tracePt t="11529" x="3929063" y="2228850"/>
          <p14:tracePt t="11545" x="3990975" y="2238375"/>
          <p14:tracePt t="11562" x="4024313" y="2252663"/>
          <p14:tracePt t="11579" x="4043363" y="2262188"/>
          <p14:tracePt t="11595" x="4048125" y="2262188"/>
          <p14:tracePt t="11787" x="4100513" y="2262188"/>
          <p14:tracePt t="11795" x="4181475" y="2252663"/>
          <p14:tracePt t="11801" x="4248150" y="2233613"/>
          <p14:tracePt t="11812" x="4305300" y="2228850"/>
          <p14:tracePt t="11829" x="4400550" y="2205038"/>
          <p14:tracePt t="11846" x="4500563" y="2176463"/>
          <p14:tracePt t="11862" x="4552950" y="2162175"/>
          <p14:tracePt t="11879" x="4595813" y="2147888"/>
          <p14:tracePt t="11895" x="4624388" y="2133600"/>
          <p14:tracePt t="11912" x="4672013" y="2124075"/>
          <p14:tracePt t="11929" x="4695825" y="2109788"/>
          <p14:tracePt t="11945" x="4719638" y="2095500"/>
          <p14:tracePt t="11962" x="4752975" y="2071688"/>
          <p14:tracePt t="11979" x="4762500" y="2066925"/>
          <p14:tracePt t="11995" x="4772025" y="2057400"/>
          <p14:tracePt t="12012" x="4776788" y="2047875"/>
          <p14:tracePt t="12029" x="4776788" y="2024063"/>
          <p14:tracePt t="12045" x="4762500" y="1995488"/>
          <p14:tracePt t="12062" x="4729163" y="1966913"/>
          <p14:tracePt t="12079" x="4672013" y="1933575"/>
          <p14:tracePt t="12095" x="4591050" y="1881188"/>
          <p14:tracePt t="12112" x="4533900" y="1852613"/>
          <p14:tracePt t="12129" x="4481513" y="1828800"/>
          <p14:tracePt t="12146" x="4386263" y="1790700"/>
          <p14:tracePt t="12162" x="4338638" y="1781175"/>
          <p14:tracePt t="12179" x="4291013" y="1757363"/>
          <p14:tracePt t="12195" x="4248150" y="1752600"/>
          <p14:tracePt t="12212" x="4191000" y="1738313"/>
          <p14:tracePt t="12229" x="4157663" y="1728788"/>
          <p14:tracePt t="12246" x="4114800" y="1724025"/>
          <p14:tracePt t="12262" x="4071938" y="1714500"/>
          <p14:tracePt t="12279" x="3976688" y="1719263"/>
          <p14:tracePt t="12295" x="3914775" y="1724025"/>
          <p14:tracePt t="12312" x="3857625" y="1738313"/>
          <p14:tracePt t="12329" x="3800475" y="1757363"/>
          <p14:tracePt t="12345" x="3776663" y="1766888"/>
          <p14:tracePt t="12362" x="3767138" y="1776413"/>
          <p14:tracePt t="12379" x="3752850" y="1795463"/>
          <p14:tracePt t="12395" x="3733800" y="1857375"/>
          <p14:tracePt t="12412" x="3729038" y="1900238"/>
          <p14:tracePt t="12429" x="3729038" y="1947863"/>
          <p14:tracePt t="12445" x="3743325" y="1985963"/>
          <p14:tracePt t="12462" x="3795713" y="2028825"/>
          <p14:tracePt t="12479" x="3862388" y="2066925"/>
          <p14:tracePt t="12495" x="3938588" y="2105025"/>
          <p14:tracePt t="12513" x="4038600" y="2143125"/>
          <p14:tracePt t="12529" x="4086225" y="2147888"/>
          <p14:tracePt t="12545" x="4148138" y="2157413"/>
          <p14:tracePt t="12562" x="4229100" y="2157413"/>
          <p14:tracePt t="12579" x="4329113" y="2157413"/>
          <p14:tracePt t="12595" x="4381500" y="2147888"/>
          <p14:tracePt t="12612" x="4424363" y="2138363"/>
          <p14:tracePt t="12629" x="4462463" y="2124075"/>
          <p14:tracePt t="12645" x="4505325" y="2100263"/>
          <p14:tracePt t="12662" x="4519613" y="2090738"/>
          <p14:tracePt t="12679" x="4524375" y="2085975"/>
          <p14:tracePt t="12866" x="4614863" y="2085975"/>
          <p14:tracePt t="12872" x="4781550" y="2085975"/>
          <p14:tracePt t="12880" x="5033963" y="2085975"/>
          <p14:tracePt t="12895" x="5357813" y="2090738"/>
          <p14:tracePt t="12912" x="5738813" y="2124075"/>
          <p14:tracePt t="12929" x="5962650" y="2152650"/>
          <p14:tracePt t="12946" x="6276975" y="2209800"/>
          <p14:tracePt t="12962" x="6424613" y="2243138"/>
          <p14:tracePt t="12979" x="6491288" y="2266950"/>
          <p14:tracePt t="12995" x="6529388" y="2276475"/>
          <p14:tracePt t="13012" x="6548438" y="2281238"/>
          <p14:tracePt t="13202" x="6624638" y="2257425"/>
          <p14:tracePt t="13210" x="6729413" y="2224088"/>
          <p14:tracePt t="13217" x="6829425" y="2195513"/>
          <p14:tracePt t="13229" x="6943725" y="2157413"/>
          <p14:tracePt t="13245" x="7186613" y="2076450"/>
          <p14:tracePt t="13262" x="7429500" y="1995488"/>
          <p14:tracePt t="13279" x="7548563" y="1943100"/>
          <p14:tracePt t="13295" x="7643813" y="1914525"/>
          <p14:tracePt t="13312" x="7758113" y="1866900"/>
          <p14:tracePt t="13329" x="7800975" y="1857375"/>
          <p14:tracePt t="13345" x="7824788" y="1843088"/>
          <p14:tracePt t="13362" x="7839075" y="1838325"/>
          <p14:tracePt t="13379" x="7853363" y="1828800"/>
          <p14:tracePt t="13395" x="7853363" y="1824038"/>
          <p14:tracePt t="13412" x="7853363" y="1814513"/>
          <p14:tracePt t="13429" x="7848600" y="1804988"/>
          <p14:tracePt t="13445" x="7743825" y="1747838"/>
          <p14:tracePt t="13462" x="7634288" y="1704975"/>
          <p14:tracePt t="13479" x="7505700" y="1652588"/>
          <p14:tracePt t="13495" x="7296150" y="1566863"/>
          <p14:tracePt t="13512" x="7196138" y="1533525"/>
          <p14:tracePt t="13528" x="7115175" y="1509713"/>
          <p14:tracePt t="13545" x="7053263" y="1500188"/>
          <p14:tracePt t="13562" x="6996113" y="1495425"/>
          <p14:tracePt t="13578" x="6967538" y="1509713"/>
          <p14:tracePt t="13595" x="6943725" y="1533525"/>
          <p14:tracePt t="13612" x="6891338" y="1609725"/>
          <p14:tracePt t="13629" x="6862763" y="1681163"/>
          <p14:tracePt t="13645" x="6824663" y="1757363"/>
          <p14:tracePt t="13662" x="6791325" y="1833563"/>
          <p14:tracePt t="13679" x="6767513" y="1895475"/>
          <p14:tracePt t="13695" x="6762750" y="1933575"/>
          <p14:tracePt t="13712" x="6748463" y="1962150"/>
          <p14:tracePt t="13729" x="6748463" y="1990725"/>
          <p14:tracePt t="13730" x="6748463" y="2009775"/>
          <p14:tracePt t="13745" x="6757988" y="2047875"/>
          <p14:tracePt t="13762" x="6767513" y="2090738"/>
          <p14:tracePt t="13779" x="6786563" y="2128838"/>
          <p14:tracePt t="13795" x="6805613" y="2152650"/>
          <p14:tracePt t="13812" x="6838950" y="2171700"/>
          <p14:tracePt t="13829" x="6872288" y="2190750"/>
          <p14:tracePt t="13845" x="6900863" y="2205038"/>
          <p14:tracePt t="13862" x="6962775" y="2224088"/>
          <p14:tracePt t="13879" x="7005638" y="2228850"/>
          <p14:tracePt t="13895" x="7048500" y="2233613"/>
          <p14:tracePt t="13912" x="7077075" y="2233613"/>
          <p14:tracePt t="13928" x="7115175" y="2233613"/>
          <p14:tracePt t="13945" x="7124700" y="2233613"/>
          <p14:tracePt t="13962" x="7134225" y="2233613"/>
          <p14:tracePt t="13978" x="7138988" y="2233613"/>
          <p14:tracePt t="13995" x="7143750" y="2233613"/>
          <p14:tracePt t="14376" x="7177088" y="2233613"/>
          <p14:tracePt t="14384" x="7219950" y="2224088"/>
          <p14:tracePt t="14395" x="7258050" y="2209800"/>
          <p14:tracePt t="14413" x="7358063" y="2195513"/>
          <p14:tracePt t="14428" x="7415213" y="2185988"/>
          <p14:tracePt t="14462" x="7519988" y="2171700"/>
          <p14:tracePt t="14495" x="7624763" y="2138363"/>
          <p14:tracePt t="14512" x="7662863" y="2119313"/>
          <p14:tracePt t="14528" x="7691438" y="2095500"/>
          <p14:tracePt t="14545" x="7729538" y="2062163"/>
          <p14:tracePt t="14562" x="7743825" y="2038350"/>
          <p14:tracePt t="14578" x="7753350" y="2024063"/>
          <p14:tracePt t="14595" x="7767638" y="2000250"/>
          <p14:tracePt t="14612" x="7767638" y="1981200"/>
          <p14:tracePt t="14628" x="7767638" y="1962150"/>
          <p14:tracePt t="14645" x="7753350" y="1928813"/>
          <p14:tracePt t="14662" x="7691438" y="1862138"/>
          <p14:tracePt t="14678" x="7620000" y="1800225"/>
          <p14:tracePt t="14695" x="7548563" y="1738313"/>
          <p14:tracePt t="14712" x="7472363" y="1690688"/>
          <p14:tracePt t="14713" x="7443788" y="1666875"/>
          <p14:tracePt t="14728" x="7391400" y="1647825"/>
          <p14:tracePt t="14745" x="7339013" y="1628775"/>
          <p14:tracePt t="14762" x="7277100" y="1624013"/>
          <p14:tracePt t="14779" x="7191375" y="1614488"/>
          <p14:tracePt t="14795" x="7134225" y="1609725"/>
          <p14:tracePt t="14812" x="7091363" y="1609725"/>
          <p14:tracePt t="14828" x="7034213" y="1609725"/>
          <p14:tracePt t="14845" x="6938963" y="1619250"/>
          <p14:tracePt t="14862" x="6886575" y="1624013"/>
          <p14:tracePt t="14878" x="6834188" y="1638300"/>
          <p14:tracePt t="14895" x="6796088" y="1657350"/>
          <p14:tracePt t="14912" x="6748463" y="1681163"/>
          <p14:tracePt t="14928" x="6724650" y="1695450"/>
          <p14:tracePt t="14945" x="6700838" y="1719263"/>
          <p14:tracePt t="14962" x="6677025" y="1771650"/>
          <p14:tracePt t="14978" x="6662738" y="1800225"/>
          <p14:tracePt t="14995" x="6653213" y="1824038"/>
          <p14:tracePt t="15012" x="6643688" y="1852613"/>
          <p14:tracePt t="15028" x="6643688" y="1900238"/>
          <p14:tracePt t="15045" x="6643688" y="1924050"/>
          <p14:tracePt t="15062" x="6643688" y="1943100"/>
          <p14:tracePt t="15078" x="6648450" y="1957388"/>
          <p14:tracePt t="15095" x="6681788" y="1981200"/>
          <p14:tracePt t="15112" x="6734175" y="2005013"/>
          <p14:tracePt t="15129" x="6815138" y="2052638"/>
          <p14:tracePt t="15145" x="6938963" y="2100263"/>
          <p14:tracePt t="15162" x="7010400" y="2119313"/>
          <p14:tracePt t="15178" x="7081838" y="2138363"/>
          <p14:tracePt t="15195" x="7143750" y="2138363"/>
          <p14:tracePt t="15212" x="7234238" y="2138363"/>
          <p14:tracePt t="15228" x="7286625" y="2133600"/>
          <p14:tracePt t="15245" x="7339013" y="2119313"/>
          <p14:tracePt t="15262" x="7386638" y="2114550"/>
          <p14:tracePt t="15278" x="7477125" y="2095500"/>
          <p14:tracePt t="15295" x="7539038" y="2076450"/>
          <p14:tracePt t="15312" x="7596188" y="2047875"/>
          <p14:tracePt t="15329" x="7639050" y="2019300"/>
          <p14:tracePt t="15345" x="7696200" y="1990725"/>
          <p14:tracePt t="15362" x="7724775" y="1976438"/>
          <p14:tracePt t="15378" x="7739063" y="1971675"/>
          <p14:tracePt t="15395" x="7748588" y="1962150"/>
          <p14:tracePt t="15412" x="7748588" y="1952625"/>
          <p14:tracePt t="15428" x="7743825" y="1943100"/>
          <p14:tracePt t="15445" x="7700963" y="1924050"/>
          <p14:tracePt t="15462" x="7558088" y="1876425"/>
          <p14:tracePt t="15478" x="7448550" y="1843088"/>
          <p14:tracePt t="15495" x="7310438" y="1819275"/>
          <p14:tracePt t="15512" x="7143750" y="1800225"/>
          <p14:tracePt t="15528" x="7062788" y="1800225"/>
          <p14:tracePt t="15545" x="7024688" y="1800225"/>
          <p14:tracePt t="15562" x="6991350" y="1800225"/>
          <p14:tracePt t="15579" x="6972300" y="1800225"/>
          <p14:tracePt t="15595" x="6962775" y="1800225"/>
          <p14:tracePt t="15612" x="6958013" y="1800225"/>
          <p14:tracePt t="15628" x="6953250" y="1800225"/>
          <p14:tracePt t="17729" x="6829425" y="1814513"/>
          <p14:tracePt t="17736" x="6648450" y="1862138"/>
          <p14:tracePt t="17745" x="6496050" y="1895475"/>
          <p14:tracePt t="17762" x="6096000" y="1981200"/>
          <p14:tracePt t="17778" x="5781675" y="2052638"/>
          <p14:tracePt t="17812" x="5195888" y="2147888"/>
          <p14:tracePt t="17846" x="4810125" y="2143125"/>
          <p14:tracePt t="17862" x="4705350" y="2138363"/>
          <p14:tracePt t="17878" x="4633913" y="2128838"/>
          <p14:tracePt t="17895" x="4567238" y="2128838"/>
          <p14:tracePt t="17912" x="4491038" y="2128838"/>
          <p14:tracePt t="17928" x="4452938" y="2124075"/>
          <p14:tracePt t="17945" x="4438650" y="2124075"/>
          <p14:tracePt t="17962" x="4429125" y="2124075"/>
          <p14:tracePt t="17978" x="4419600" y="2124075"/>
          <p14:tracePt t="17995" x="4414838" y="2124075"/>
          <p14:tracePt t="18012" x="4395788" y="2124075"/>
          <p14:tracePt t="18029" x="4319588" y="2133600"/>
          <p14:tracePt t="18045" x="4248150" y="2138363"/>
          <p14:tracePt t="18062" x="4152900" y="2152650"/>
          <p14:tracePt t="18078" x="4029075" y="2181225"/>
          <p14:tracePt t="18095" x="3843338" y="2219325"/>
          <p14:tracePt t="18112" x="3757613" y="2238375"/>
          <p14:tracePt t="18128" x="3690938" y="2233613"/>
          <p14:tracePt t="18145" x="3629025" y="2219325"/>
          <p14:tracePt t="18162" x="3571875" y="2195513"/>
          <p14:tracePt t="18178" x="3548063" y="2157413"/>
          <p14:tracePt t="18195" x="3505200" y="2062163"/>
          <p14:tracePt t="18212" x="3509963" y="1876425"/>
          <p14:tracePt t="18228" x="3538538" y="1800225"/>
          <p14:tracePt t="18245" x="3581400" y="1733550"/>
          <p14:tracePt t="18262" x="3624263" y="1685925"/>
          <p14:tracePt t="18278" x="3738563" y="1624013"/>
          <p14:tracePt t="18295" x="3833813" y="1614488"/>
          <p14:tracePt t="18312" x="3910013" y="1614488"/>
          <p14:tracePt t="18328" x="3976688" y="1633538"/>
          <p14:tracePt t="18345" x="4038600" y="1671638"/>
          <p14:tracePt t="18362" x="4071938" y="1709738"/>
          <p14:tracePt t="18378" x="4095750" y="1752600"/>
          <p14:tracePt t="18395" x="4110038" y="1800225"/>
          <p14:tracePt t="18412" x="4114800" y="1862138"/>
          <p14:tracePt t="18428" x="4114800" y="1881188"/>
          <p14:tracePt t="18445" x="4105275" y="1905000"/>
          <p14:tracePt t="18462" x="4095750" y="1924050"/>
          <p14:tracePt t="18478" x="4090988" y="1933575"/>
          <p14:tracePt t="18495" x="4086225" y="1938338"/>
          <p14:tracePt t="18511" x="4086225" y="1943100"/>
          <p14:tracePt t="18528" x="4086225" y="1947863"/>
          <p14:tracePt t="18562" x="4086225" y="1952625"/>
          <p14:tracePt t="18578" x="4090988" y="1962150"/>
          <p14:tracePt t="18595" x="4238625" y="2005013"/>
          <p14:tracePt t="18612" x="4452938" y="2019300"/>
          <p14:tracePt t="18628" x="4714875" y="2014538"/>
          <p14:tracePt t="18645" x="5334000" y="1952625"/>
          <p14:tracePt t="18662" x="5762625" y="1905000"/>
          <p14:tracePt t="18679" x="6300788" y="1847850"/>
          <p14:tracePt t="18695" x="6700838" y="1824038"/>
          <p14:tracePt t="18712" x="7034213" y="1828800"/>
          <p14:tracePt t="18728" x="7162800" y="1847850"/>
          <p14:tracePt t="18745" x="7219950" y="1852613"/>
          <p14:tracePt t="18762" x="7258050" y="1857375"/>
          <p14:tracePt t="18778" x="7281863" y="1857375"/>
          <p14:tracePt t="18795" x="7291388" y="1857375"/>
          <p14:tracePt t="18812" x="7296150" y="1857375"/>
          <p14:tracePt t="19035" x="7310438" y="1862138"/>
          <p14:tracePt t="19042" x="7319963" y="1871663"/>
          <p14:tracePt t="19050" x="7324725" y="1871663"/>
          <p14:tracePt t="19062" x="7329488" y="1876425"/>
          <p14:tracePt t="19078" x="7339013" y="1881188"/>
          <p14:tracePt t="19095" x="7339013" y="1885950"/>
          <p14:tracePt t="19112" x="7339013" y="1890713"/>
          <p14:tracePt t="19128" x="7339013" y="1900238"/>
          <p14:tracePt t="19145" x="7324725" y="1914525"/>
          <p14:tracePt t="19163" x="7310438" y="1928813"/>
          <p14:tracePt t="19178" x="7291388" y="1938338"/>
          <p14:tracePt t="19195" x="7267575" y="1947863"/>
          <p14:tracePt t="19212" x="7253288" y="1952625"/>
          <p14:tracePt t="19228" x="7243763" y="1957388"/>
          <p14:tracePt t="19245" x="7234238" y="1966913"/>
          <p14:tracePt t="19262" x="7224713" y="1976438"/>
          <p14:tracePt t="19278" x="7205663" y="1981200"/>
          <p14:tracePt t="19295" x="7200900" y="1985963"/>
          <p14:tracePt t="19312" x="7191375" y="1995488"/>
          <p14:tracePt t="19328" x="7181850" y="1995488"/>
          <p14:tracePt t="19345" x="7177088" y="1995488"/>
          <p14:tracePt t="19767" x="7172325" y="1995488"/>
          <p14:tracePt t="19805" x="7167563" y="1995488"/>
          <p14:tracePt t="19820" x="7167563" y="2000250"/>
          <p14:tracePt t="19871" x="7162800" y="2005013"/>
          <p14:tracePt t="19966" x="7162800" y="2009775"/>
          <p14:tracePt t="21456" x="7162800" y="2014538"/>
          <p14:tracePt t="21463" x="7162800" y="2019300"/>
          <p14:tracePt t="21485" x="7167563" y="2019300"/>
          <p14:tracePt t="21491" x="7172325" y="2024063"/>
          <p14:tracePt t="21499" x="7177088" y="2024063"/>
          <p14:tracePt t="21511" x="7191375" y="2024063"/>
          <p14:tracePt t="21528" x="7219950" y="2024063"/>
          <p14:tracePt t="21561" x="7262813" y="2024063"/>
          <p14:tracePt t="21595" x="7310438" y="2024063"/>
          <p14:tracePt t="21611" x="7319963" y="2024063"/>
          <p14:tracePt t="21628" x="7334250" y="2024063"/>
          <p14:tracePt t="21645" x="7343775" y="2028825"/>
          <p14:tracePt t="21661" x="7348538" y="2028825"/>
          <p14:tracePt t="21678" x="7353300" y="2028825"/>
          <p14:tracePt t="21719" x="7353300" y="2033588"/>
          <p14:tracePt t="21728" x="7353300" y="2038350"/>
          <p14:tracePt t="21745" x="7353300" y="2052638"/>
          <p14:tracePt t="21761" x="7353300" y="2062163"/>
          <p14:tracePt t="21778" x="7348538" y="2076450"/>
          <p14:tracePt t="21795" x="7339013" y="2081213"/>
          <p14:tracePt t="21811" x="7334250" y="2085975"/>
          <p14:tracePt t="21828" x="7329488" y="2090738"/>
          <p14:tracePt t="23567" x="7286625" y="2109788"/>
          <p14:tracePt t="23574" x="7224713" y="2138363"/>
          <p14:tracePt t="23582" x="7158038" y="2152650"/>
          <p14:tracePt t="23595" x="7096125" y="2171700"/>
          <p14:tracePt t="23611" x="6900863" y="2214563"/>
          <p14:tracePt t="23628" x="6786563" y="2228850"/>
          <p14:tracePt t="23661" x="6624638" y="2262188"/>
          <p14:tracePt t="23694" x="6372225" y="2333625"/>
          <p14:tracePt t="23711" x="6267450" y="2366963"/>
          <p14:tracePt t="23728" x="6148388" y="2414588"/>
          <p14:tracePt t="23744" x="5876925" y="2490788"/>
          <p14:tracePt t="23761" x="5695950" y="2524125"/>
          <p14:tracePt t="23778" x="5481638" y="2562225"/>
          <p14:tracePt t="23795" x="5200650" y="2609850"/>
          <p14:tracePt t="23811" x="5024438" y="2614613"/>
          <p14:tracePt t="23828" x="4852988" y="2624138"/>
          <p14:tracePt t="23844" x="4700588" y="2619375"/>
          <p14:tracePt t="23861" x="4538663" y="2595563"/>
          <p14:tracePt t="23878" x="4486275" y="2576513"/>
          <p14:tracePt t="23895" x="4448175" y="2566988"/>
          <p14:tracePt t="24132" x="4376738" y="2576513"/>
          <p14:tracePt t="24139" x="4276725" y="2586038"/>
          <p14:tracePt t="24147" x="4167188" y="2595563"/>
          <p14:tracePt t="24161" x="3943350" y="2595563"/>
          <p14:tracePt t="24178" x="3767138" y="2590800"/>
          <p14:tracePt t="24194" x="3609975" y="2571750"/>
          <p14:tracePt t="24211" x="3462338" y="2557463"/>
          <p14:tracePt t="24228" x="3324225" y="2538413"/>
          <p14:tracePt t="24244" x="3243263" y="2524125"/>
          <p14:tracePt t="24261" x="3157538" y="2509838"/>
          <p14:tracePt t="24278" x="3086100" y="2486025"/>
          <p14:tracePt t="24294" x="2947988" y="2471738"/>
          <p14:tracePt t="24311" x="2876550" y="2476500"/>
          <p14:tracePt t="24328" x="2805113" y="2481263"/>
          <p14:tracePt t="24346" x="2643188" y="2505075"/>
          <p14:tracePt t="24362" x="2547938" y="2528888"/>
          <p14:tracePt t="24378" x="2457450" y="2543175"/>
          <p14:tracePt t="24394" x="2395538" y="2552700"/>
          <p14:tracePt t="24411" x="2309813" y="2557463"/>
          <p14:tracePt t="24428" x="2247900" y="2566988"/>
          <p14:tracePt t="24444" x="2190750" y="2566988"/>
          <p14:tracePt t="24461" x="2124075" y="2571750"/>
          <p14:tracePt t="24478" x="2038350" y="2576513"/>
          <p14:tracePt t="24494" x="1995488" y="2586038"/>
          <p14:tracePt t="24511" x="1952625" y="2586038"/>
          <p14:tracePt t="24528" x="1905000" y="2586038"/>
          <p14:tracePt t="24544" x="1876425" y="2586038"/>
          <p14:tracePt t="24561" x="1843088" y="2586038"/>
          <p14:tracePt t="24578" x="1819275" y="2586038"/>
          <p14:tracePt t="24594" x="1785938" y="2586038"/>
          <p14:tracePt t="24611" x="1771650" y="2586038"/>
          <p14:tracePt t="24628" x="1757363" y="2586038"/>
          <p14:tracePt t="24644" x="1752600" y="2586038"/>
          <p14:tracePt t="24661" x="1743075" y="2586038"/>
          <p14:tracePt t="24678" x="1738313" y="2586038"/>
          <p14:tracePt t="24694" x="1728788" y="2586038"/>
          <p14:tracePt t="24711" x="1719263" y="2586038"/>
          <p14:tracePt t="25122" x="1766888" y="2576513"/>
          <p14:tracePt t="25130" x="1847850" y="2547938"/>
          <p14:tracePt t="25137" x="1928813" y="2533650"/>
          <p14:tracePt t="25145" x="2000250" y="2514600"/>
          <p14:tracePt t="25178" x="2357438" y="2466975"/>
          <p14:tracePt t="25211" x="2652713" y="2490788"/>
          <p14:tracePt t="25228" x="2733675" y="2495550"/>
          <p14:tracePt t="25244" x="2824163" y="2505075"/>
          <p14:tracePt t="25261" x="2928938" y="2490788"/>
          <p14:tracePt t="25278" x="3048000" y="2476500"/>
          <p14:tracePt t="25294" x="3128963" y="2471738"/>
          <p14:tracePt t="25311" x="3200400" y="2462213"/>
          <p14:tracePt t="25328" x="3295650" y="2452688"/>
          <p14:tracePt t="25344" x="3352800" y="2452688"/>
          <p14:tracePt t="25361" x="3405188" y="2443163"/>
          <p14:tracePt t="25378" x="3448050" y="2443163"/>
          <p14:tracePt t="25394" x="3514725" y="2443163"/>
          <p14:tracePt t="25411" x="3557588" y="2457450"/>
          <p14:tracePt t="25428" x="3609975" y="2462213"/>
          <p14:tracePt t="25444" x="3648075" y="2476500"/>
          <p14:tracePt t="25461" x="3709988" y="2490788"/>
          <p14:tracePt t="25478" x="3738563" y="2495550"/>
          <p14:tracePt t="25494" x="3752850" y="2500313"/>
          <p14:tracePt t="25511" x="3771900" y="2500313"/>
          <p14:tracePt t="25528" x="3776663" y="2500313"/>
          <p14:tracePt t="25544" x="3781425" y="2500313"/>
          <p14:tracePt t="25561" x="3786188" y="2500313"/>
          <p14:tracePt t="26136" x="3862388" y="2500313"/>
          <p14:tracePt t="26143" x="3962400" y="2509838"/>
          <p14:tracePt t="26150" x="4052888" y="2509838"/>
          <p14:tracePt t="26161" x="4138613" y="2509838"/>
          <p14:tracePt t="26178" x="4305300" y="2509838"/>
          <p14:tracePt t="26194" x="4552950" y="2509838"/>
          <p14:tracePt t="26228" x="4805363" y="2509838"/>
          <p14:tracePt t="26261" x="5133975" y="2533650"/>
          <p14:tracePt t="26278" x="5205413" y="2543175"/>
          <p14:tracePt t="26294" x="5267325" y="2547938"/>
          <p14:tracePt t="26311" x="5334000" y="2552700"/>
          <p14:tracePt t="26328" x="5367338" y="2552700"/>
          <p14:tracePt t="26344" x="5414963" y="2562225"/>
          <p14:tracePt t="26361" x="5457825" y="2566988"/>
          <p14:tracePt t="26378" x="5505450" y="2571750"/>
          <p14:tracePt t="26394" x="5538788" y="2571750"/>
          <p14:tracePt t="26411" x="5567363" y="2571750"/>
          <p14:tracePt t="26428" x="5619750" y="2586038"/>
          <p14:tracePt t="26444" x="5662613" y="2590800"/>
          <p14:tracePt t="26461" x="5715000" y="2595563"/>
          <p14:tracePt t="26478" x="5767388" y="2609850"/>
          <p14:tracePt t="26494" x="5834063" y="2609850"/>
          <p14:tracePt t="26511" x="5862638" y="2609850"/>
          <p14:tracePt t="26527" x="5876925" y="2609850"/>
          <p14:tracePt t="26544" x="5891213" y="2609850"/>
          <p14:tracePt t="26561" x="5900738" y="2609850"/>
          <p14:tracePt t="26577" x="5905500" y="2609850"/>
          <p14:tracePt t="26899" x="5924550" y="2609850"/>
          <p14:tracePt t="26906" x="5938838" y="2609850"/>
          <p14:tracePt t="26912" x="5967413" y="2609850"/>
          <p14:tracePt t="26927" x="6010275" y="2600325"/>
          <p14:tracePt t="26944" x="6053138" y="2600325"/>
          <p14:tracePt t="26961" x="6100763" y="2595563"/>
          <p14:tracePt t="26978" x="6153150" y="2595563"/>
          <p14:tracePt t="26994" x="6229350" y="2595563"/>
          <p14:tracePt t="27011" x="6276975" y="2595563"/>
          <p14:tracePt t="27028" x="6329363" y="2590800"/>
          <p14:tracePt t="27045" x="6405563" y="2581275"/>
          <p14:tracePt t="27061" x="6472238" y="2576513"/>
          <p14:tracePt t="27077" x="6534150" y="2576513"/>
          <p14:tracePt t="27094" x="6591300" y="2576513"/>
          <p14:tracePt t="27111" x="6657975" y="2576513"/>
          <p14:tracePt t="27127" x="6700838" y="2576513"/>
          <p14:tracePt t="27144" x="6738938" y="2576513"/>
          <p14:tracePt t="27161" x="6772275" y="2576513"/>
          <p14:tracePt t="27177" x="6819900" y="2576513"/>
          <p14:tracePt t="27194" x="6838950" y="2576513"/>
          <p14:tracePt t="27211" x="6848475" y="2576513"/>
          <p14:tracePt t="27228" x="6862763" y="2576513"/>
          <p14:tracePt t="27244" x="6867525" y="2576513"/>
          <p14:tracePt t="27261" x="6877050" y="2576513"/>
          <p14:tracePt t="27565" x="6929438" y="2576513"/>
          <p14:tracePt t="27573" x="7000875" y="2576513"/>
          <p14:tracePt t="27581" x="7067550" y="2576513"/>
          <p14:tracePt t="27611" x="7343775" y="2576513"/>
          <p14:tracePt t="27644" x="7562850" y="2595563"/>
          <p14:tracePt t="27661" x="7658100" y="2609850"/>
          <p14:tracePt t="27677" x="7720013" y="2624138"/>
          <p14:tracePt t="27694" x="7781925" y="2628900"/>
          <p14:tracePt t="27711" x="7834313" y="2643188"/>
          <p14:tracePt t="27727" x="7891463" y="2647950"/>
          <p14:tracePt t="27744" x="7934325" y="2647950"/>
          <p14:tracePt t="27761" x="7972425" y="2647950"/>
          <p14:tracePt t="27777" x="8024813" y="2647950"/>
          <p14:tracePt t="27794" x="8058150" y="2647950"/>
          <p14:tracePt t="27811" x="8110538" y="2647950"/>
          <p14:tracePt t="27828" x="8162925" y="2647950"/>
          <p14:tracePt t="27844" x="8239125" y="2633663"/>
          <p14:tracePt t="27861" x="8281988" y="2633663"/>
          <p14:tracePt t="27877" x="8315325" y="2628900"/>
          <p14:tracePt t="27894" x="8343900" y="2619375"/>
          <p14:tracePt t="27911" x="8391525" y="2619375"/>
          <p14:tracePt t="27928" x="8410575" y="2619375"/>
          <p14:tracePt t="27944" x="8429625" y="2619375"/>
          <p14:tracePt t="27961" x="8448675" y="2619375"/>
          <p14:tracePt t="27978" x="8462963" y="2609850"/>
          <p14:tracePt t="27994" x="8472488" y="2609850"/>
          <p14:tracePt t="28011" x="8482013" y="2609850"/>
          <p14:tracePt t="28027" x="8491538" y="2609850"/>
          <p14:tracePt t="28044" x="8496300" y="2609850"/>
          <p14:tracePt t="28061" x="8501063" y="2609850"/>
          <p14:tracePt t="28077" x="8510588" y="2609850"/>
          <p14:tracePt t="28284" x="8448675" y="2609850"/>
          <p14:tracePt t="28291" x="8358188" y="2609850"/>
          <p14:tracePt t="28300" x="8258175" y="2609850"/>
          <p14:tracePt t="28311" x="8139113" y="2609850"/>
          <p14:tracePt t="28328" x="7924800" y="2595563"/>
          <p14:tracePt t="28344" x="7581900" y="2576513"/>
          <p14:tracePt t="28361" x="7372350" y="2576513"/>
          <p14:tracePt t="28377" x="7258050" y="2557463"/>
          <p14:tracePt t="28394" x="7181850" y="2557463"/>
          <p14:tracePt t="28411" x="7153275" y="2557463"/>
          <p14:tracePt t="28427" x="7138988" y="2557463"/>
          <p14:tracePt t="28444" x="7134225" y="2557463"/>
          <p14:tracePt t="29914" x="7072313" y="2566988"/>
          <p14:tracePt t="29920" x="6962775" y="2586038"/>
          <p14:tracePt t="29929" x="6819900" y="2605088"/>
          <p14:tracePt t="29944" x="6519863" y="2647950"/>
          <p14:tracePt t="29961" x="6162675" y="2686050"/>
          <p14:tracePt t="29979" x="5848350" y="2714625"/>
          <p14:tracePt t="29994" x="5462588" y="2757488"/>
          <p14:tracePt t="30027" x="5072063" y="2776538"/>
          <p14:tracePt t="30061" x="4800600" y="2776538"/>
          <p14:tracePt t="30077" x="4767263" y="2776538"/>
          <p14:tracePt t="30094" x="4743450" y="2786063"/>
          <p14:tracePt t="30360" x="4662488" y="2809875"/>
          <p14:tracePt t="30367" x="4572000" y="2838450"/>
          <p14:tracePt t="30377" x="4471988" y="2847975"/>
          <p14:tracePt t="30394" x="4305300" y="2867025"/>
          <p14:tracePt t="30411" x="4048125" y="2871788"/>
          <p14:tracePt t="30427" x="3914775" y="2871788"/>
          <p14:tracePt t="30444" x="3824288" y="2871788"/>
          <p14:tracePt t="30461" x="3743325" y="2871788"/>
          <p14:tracePt t="30477" x="3652838" y="2871788"/>
          <p14:tracePt t="30494" x="3600450" y="2871788"/>
          <p14:tracePt t="30511" x="3552825" y="2871788"/>
          <p14:tracePt t="30527" x="3500438" y="2871788"/>
          <p14:tracePt t="30544" x="3438525" y="2886075"/>
          <p14:tracePt t="30561" x="3409950" y="2886075"/>
          <p14:tracePt t="30577" x="3381375" y="2886075"/>
          <p14:tracePt t="30594" x="3348038" y="2890838"/>
          <p14:tracePt t="30611" x="3300413" y="2890838"/>
          <p14:tracePt t="30627" x="3271838" y="2900363"/>
          <p14:tracePt t="30644" x="3243263" y="2909888"/>
          <p14:tracePt t="30661" x="3195638" y="2919413"/>
          <p14:tracePt t="30677" x="3157538" y="2933700"/>
          <p14:tracePt t="30694" x="3128963" y="2952750"/>
          <p14:tracePt t="30710" x="3109913" y="2957513"/>
          <p14:tracePt t="30727" x="3043238" y="2995613"/>
          <p14:tracePt t="30744" x="3005138" y="3005138"/>
          <p14:tracePt t="30761" x="2976563" y="3024188"/>
          <p14:tracePt t="30777" x="2938463" y="3043238"/>
          <p14:tracePt t="30794" x="2876550" y="3067050"/>
          <p14:tracePt t="30811" x="2824163" y="3081338"/>
          <p14:tracePt t="30827" x="2771775" y="3095625"/>
          <p14:tracePt t="30844" x="2705100" y="3105150"/>
          <p14:tracePt t="30861" x="2652713" y="3114675"/>
          <p14:tracePt t="30877" x="2605088" y="3114675"/>
          <p14:tracePt t="30894" x="2543175" y="3109913"/>
          <p14:tracePt t="30911" x="2452688" y="3076575"/>
          <p14:tracePt t="30927" x="2400300" y="3048000"/>
          <p14:tracePt t="30944" x="2352675" y="3024188"/>
          <p14:tracePt t="30960" x="2319338" y="3000375"/>
          <p14:tracePt t="30977" x="2286000" y="2957513"/>
          <p14:tracePt t="30994" x="2271713" y="2905125"/>
          <p14:tracePt t="31011" x="2271713" y="2814638"/>
          <p14:tracePt t="31027" x="2309813" y="2719388"/>
          <p14:tracePt t="31044" x="2333625" y="2690813"/>
          <p14:tracePt t="31060" x="2386013" y="2671763"/>
          <p14:tracePt t="31077" x="2457450" y="2662238"/>
          <p14:tracePt t="31094" x="2557463" y="2686050"/>
          <p14:tracePt t="31110" x="2605088" y="2719388"/>
          <p14:tracePt t="31127" x="2643188" y="2762250"/>
          <p14:tracePt t="31144" x="2676525" y="2800350"/>
          <p14:tracePt t="31160" x="2714625" y="2871788"/>
          <p14:tracePt t="31177" x="2733675" y="2924175"/>
          <p14:tracePt t="31194" x="2743200" y="2962275"/>
          <p14:tracePt t="31211" x="2743200" y="2990850"/>
          <p14:tracePt t="31227" x="2743200" y="3000375"/>
          <p14:tracePt t="31244" x="2743200" y="3005138"/>
          <p14:tracePt t="31260" x="2743200" y="3009900"/>
          <p14:tracePt t="31277" x="2743200" y="3014663"/>
          <p14:tracePt t="31321" x="2743200" y="3019425"/>
          <p14:tracePt t="31842" x="2824163" y="3019425"/>
          <p14:tracePt t="31849" x="2962275" y="3009900"/>
          <p14:tracePt t="31860" x="3167063" y="3009900"/>
          <p14:tracePt t="31877" x="3509963" y="3009900"/>
          <p14:tracePt t="31894" x="4167188" y="3052763"/>
          <p14:tracePt t="31911" x="4643438" y="3119438"/>
          <p14:tracePt t="31944" x="5724525" y="3276600"/>
          <p14:tracePt t="31977" x="6296025" y="3309938"/>
          <p14:tracePt t="31994" x="6443663" y="3305175"/>
          <p14:tracePt t="32010" x="6562725" y="3286125"/>
          <p14:tracePt t="32027" x="6591300" y="3271838"/>
          <p14:tracePt t="32044" x="6596063" y="3267075"/>
          <p14:tracePt t="32209" x="6681788" y="3252788"/>
          <p14:tracePt t="32216" x="6781800" y="3233738"/>
          <p14:tracePt t="32227" x="6872288" y="3214688"/>
          <p14:tracePt t="32244" x="7034213" y="3181350"/>
          <p14:tracePt t="32260" x="7248525" y="3148013"/>
          <p14:tracePt t="32277" x="7353300" y="3128963"/>
          <p14:tracePt t="32294" x="7424738" y="3114675"/>
          <p14:tracePt t="32310" x="7467600" y="3114675"/>
          <p14:tracePt t="32327" x="7515225" y="3114675"/>
          <p14:tracePt t="32344" x="7529513" y="3114675"/>
          <p14:tracePt t="32360" x="7539038" y="3114675"/>
          <p14:tracePt t="32377" x="7548563" y="3114675"/>
          <p14:tracePt t="32394" x="7553325" y="3114675"/>
          <p14:tracePt t="32410" x="7562850" y="3114675"/>
          <p14:tracePt t="32427" x="7572375" y="3114675"/>
          <p14:tracePt t="32444" x="7581900" y="3114675"/>
          <p14:tracePt t="32460" x="7591425" y="3114675"/>
          <p14:tracePt t="32477" x="7596188" y="3114675"/>
          <p14:tracePt t="32494" x="7600950" y="3114675"/>
          <p14:tracePt t="32539" x="7596188" y="3114675"/>
          <p14:tracePt t="32546" x="7581900" y="3119438"/>
          <p14:tracePt t="32560" x="7496175" y="3133725"/>
          <p14:tracePt t="32577" x="7296150" y="3162300"/>
          <p14:tracePt t="32594" x="7072313" y="3181350"/>
          <p14:tracePt t="32610" x="6753225" y="3190875"/>
          <p14:tracePt t="32627" x="6419850" y="3200400"/>
          <p14:tracePt t="32644" x="6210300" y="3195638"/>
          <p14:tracePt t="32661" x="6019800" y="3176588"/>
          <p14:tracePt t="32677" x="5862638" y="3162300"/>
          <p14:tracePt t="32694" x="5691188" y="3133725"/>
          <p14:tracePt t="32710" x="5600700" y="3128963"/>
          <p14:tracePt t="32727" x="5548313" y="3114675"/>
          <p14:tracePt t="32744" x="5500688" y="3109913"/>
          <p14:tracePt t="32760" x="5486400" y="3109913"/>
          <p14:tracePt t="32777" x="5481638" y="3109913"/>
          <p14:tracePt t="32794" x="5472113" y="3109913"/>
          <p14:tracePt t="33149" x="5405438" y="3114675"/>
          <p14:tracePt t="33156" x="5314950" y="3124200"/>
          <p14:tracePt t="33163" x="5224463" y="3124200"/>
          <p14:tracePt t="33177" x="4967288" y="3143250"/>
          <p14:tracePt t="33194" x="4743450" y="3162300"/>
          <p14:tracePt t="33210" x="4572000" y="3209925"/>
          <p14:tracePt t="33227" x="4410075" y="3262313"/>
          <p14:tracePt t="33230" x="4343400" y="3286125"/>
          <p14:tracePt t="33260" x="4148138" y="3376613"/>
          <p14:tracePt t="33294" x="4071938" y="3409950"/>
          <p14:tracePt t="33310" x="4038600" y="3419475"/>
          <p14:tracePt t="33327" x="4033838" y="342423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Information Hiding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105251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/>
              <a:t>Each field and method can be public, private, or protected.</a:t>
            </a:r>
          </a:p>
          <a:p>
            <a:pPr>
              <a:defRPr/>
            </a:pPr>
            <a:r>
              <a:rPr lang="en-US" altLang="ko-KR"/>
              <a:t>Only public members can be accessed from outside of the class</a:t>
            </a:r>
            <a:endParaRPr lang="ko-KR" altLang="en-US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809625" y="2451100"/>
            <a:ext cx="8501063" cy="39703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174625" algn="l"/>
                <a:tab pos="339725" algn="l"/>
                <a:tab pos="514350" algn="l"/>
                <a:tab pos="739775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4625" algn="l"/>
                <a:tab pos="339725" algn="l"/>
                <a:tab pos="514350" algn="l"/>
                <a:tab pos="739775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// Rectangle2.java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class Rectangle2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private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int leftTopX, leftTopY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private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int rightBottomX, rightBottomY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private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void setLeftTop(int x, int y) { leftTopX = x ; leftTopY = y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private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void setRightBottom(int x, int y) { rightBottomX = x ; rightBottomY = y ;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80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public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Rectangle2(int x1, int y1, int x2, int y2)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	setLeftTop(x1, y1) ; setRightBottom(x2, y2)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public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int getArea()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	return (rightBottomX - leftTopX) * (rightBottomY - leftTopX) 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86"/>
    </mc:Choice>
    <mc:Fallback xmlns="">
      <p:transition spd="slow" advTm="67886"/>
    </mc:Fallback>
  </mc:AlternateContent>
  <p:extLst>
    <p:ext uri="{3A86A75C-4F4B-4683-9AE1-C65F6400EC91}">
      <p14:laserTraceLst xmlns:p14="http://schemas.microsoft.com/office/powerpoint/2010/main">
        <p14:tracePtLst>
          <p14:tracePt t="756" x="4048125" y="3333750"/>
          <p14:tracePt t="763" x="4081463" y="3200400"/>
          <p14:tracePt t="771" x="4100513" y="3086100"/>
          <p14:tracePt t="788" x="4162425" y="2681288"/>
          <p14:tracePt t="796" x="4181475" y="2566988"/>
          <p14:tracePt t="812" x="4233863" y="2271713"/>
          <p14:tracePt t="828" x="4300538" y="1943100"/>
          <p14:tracePt t="838" x="4333875" y="1771650"/>
          <p14:tracePt t="870" x="4367213" y="1524000"/>
          <p14:tracePt t="905" x="4367213" y="1419225"/>
          <p14:tracePt t="922" x="4367213" y="1395413"/>
          <p14:tracePt t="938" x="4367213" y="1376363"/>
          <p14:tracePt t="954" x="4357688" y="1357313"/>
          <p14:tracePt t="970" x="4352925" y="1333500"/>
          <p14:tracePt t="988" x="4333875" y="1309688"/>
          <p14:tracePt t="1005" x="4314825" y="1281113"/>
          <p14:tracePt t="1022" x="4257675" y="1195388"/>
          <p14:tracePt t="1038" x="4214813" y="1128713"/>
          <p14:tracePt t="1055" x="4181475" y="1081088"/>
          <p14:tracePt t="1072" x="4119563" y="1028700"/>
          <p14:tracePt t="1087" x="4043363" y="981075"/>
          <p14:tracePt t="1104" x="3967163" y="952500"/>
          <p14:tracePt t="1120" x="3890963" y="923925"/>
          <p14:tracePt t="1137" x="3810000" y="909638"/>
          <p14:tracePt t="1154" x="3757613" y="909638"/>
          <p14:tracePt t="1171" x="3714750" y="909638"/>
          <p14:tracePt t="1187" x="3681413" y="909638"/>
          <p14:tracePt t="1205" x="3638550" y="909638"/>
          <p14:tracePt t="1222" x="3619500" y="909638"/>
          <p14:tracePt t="1238" x="3609975" y="909638"/>
          <p14:tracePt t="1255" x="3600450" y="909638"/>
          <p14:tracePt t="1894" x="3648075" y="909638"/>
          <p14:tracePt t="1901" x="3714750" y="919163"/>
          <p14:tracePt t="1908" x="3795713" y="928688"/>
          <p14:tracePt t="1920" x="3886200" y="938213"/>
          <p14:tracePt t="1937" x="4133850" y="962025"/>
          <p14:tracePt t="1954" x="4267200" y="981075"/>
          <p14:tracePt t="1987" x="4519613" y="1038225"/>
          <p14:tracePt t="2020" x="4786313" y="1071563"/>
          <p14:tracePt t="2037" x="4867275" y="1085850"/>
          <p14:tracePt t="2054" x="4986338" y="1095375"/>
          <p14:tracePt t="2071" x="5076825" y="1095375"/>
          <p14:tracePt t="2087" x="5143500" y="1095375"/>
          <p14:tracePt t="2104" x="5210175" y="1095375"/>
          <p14:tracePt t="2120" x="5305425" y="1095375"/>
          <p14:tracePt t="2137" x="5386388" y="1090613"/>
          <p14:tracePt t="2154" x="5467350" y="1090613"/>
          <p14:tracePt t="2170" x="5534025" y="1090613"/>
          <p14:tracePt t="2187" x="5634038" y="1109663"/>
          <p14:tracePt t="2204" x="5686425" y="1128713"/>
          <p14:tracePt t="2220" x="5757863" y="1143000"/>
          <p14:tracePt t="2237" x="5857875" y="1166813"/>
          <p14:tracePt t="2254" x="5905500" y="1171575"/>
          <p14:tracePt t="2271" x="5948363" y="1176338"/>
          <p14:tracePt t="2287" x="5986463" y="1176338"/>
          <p14:tracePt t="2304" x="6024563" y="1176338"/>
          <p14:tracePt t="2321" x="6038850" y="1176338"/>
          <p14:tracePt t="2337" x="6048375" y="1176338"/>
          <p14:tracePt t="2354" x="6053138" y="1166813"/>
          <p14:tracePt t="2370" x="6057900" y="1166813"/>
          <p14:tracePt t="3521" x="6019800" y="1166813"/>
          <p14:tracePt t="3528" x="5953125" y="1166813"/>
          <p14:tracePt t="3537" x="5895975" y="1166813"/>
          <p14:tracePt t="3554" x="5772150" y="1166813"/>
          <p14:tracePt t="3570" x="5648325" y="1166813"/>
          <p14:tracePt t="3587" x="5510213" y="1152525"/>
          <p14:tracePt t="3604" x="5438775" y="1147763"/>
          <p14:tracePt t="3637" x="5348288" y="1128713"/>
          <p14:tracePt t="3670" x="5253038" y="1100138"/>
          <p14:tracePt t="3687" x="5224463" y="1095375"/>
          <p14:tracePt t="3704" x="5176838" y="1085850"/>
          <p14:tracePt t="3720" x="5133975" y="1076325"/>
          <p14:tracePt t="3737" x="5100638" y="1076325"/>
          <p14:tracePt t="3754" x="5062538" y="1071563"/>
          <p14:tracePt t="3770" x="5000625" y="1066800"/>
          <p14:tracePt t="3787" x="4962525" y="1066800"/>
          <p14:tracePt t="3804" x="4919663" y="1066800"/>
          <p14:tracePt t="3820" x="4867275" y="1066800"/>
          <p14:tracePt t="3837" x="4805363" y="1066800"/>
          <p14:tracePt t="3854" x="4772025" y="1066800"/>
          <p14:tracePt t="3870" x="4748213" y="1066800"/>
          <p14:tracePt t="3887" x="4733925" y="1066800"/>
          <p14:tracePt t="3904" x="4719638" y="1066800"/>
          <p14:tracePt t="5018" x="4714875" y="1066800"/>
          <p14:tracePt t="5025" x="4710113" y="1066800"/>
          <p14:tracePt t="5040" x="4705350" y="1066800"/>
          <p14:tracePt t="5053" x="4700588" y="1066800"/>
          <p14:tracePt t="5070" x="4691063" y="1066800"/>
          <p14:tracePt t="5087" x="4681538" y="1071563"/>
          <p14:tracePt t="5104" x="4662488" y="1081088"/>
          <p14:tracePt t="5137" x="4476750" y="1204913"/>
          <p14:tracePt t="5170" x="4233863" y="1323975"/>
          <p14:tracePt t="5187" x="4024313" y="1404938"/>
          <p14:tracePt t="5203" x="3886200" y="1447800"/>
          <p14:tracePt t="5220" x="3767138" y="1490663"/>
          <p14:tracePt t="5237" x="3662363" y="1528763"/>
          <p14:tracePt t="5253" x="3486150" y="1590675"/>
          <p14:tracePt t="5270" x="3386138" y="1619250"/>
          <p14:tracePt t="5287" x="3314700" y="1643063"/>
          <p14:tracePt t="5305" x="3205163" y="1671638"/>
          <p14:tracePt t="5321" x="3138488" y="1695450"/>
          <p14:tracePt t="5337" x="3048000" y="1709738"/>
          <p14:tracePt t="5354" x="2962275" y="1733550"/>
          <p14:tracePt t="5370" x="2843213" y="1757363"/>
          <p14:tracePt t="5387" x="2771775" y="1771650"/>
          <p14:tracePt t="5404" x="2719388" y="1781175"/>
          <p14:tracePt t="5420" x="2676525" y="1781175"/>
          <p14:tracePt t="5437" x="2600325" y="1776413"/>
          <p14:tracePt t="5453" x="2552700" y="1776413"/>
          <p14:tracePt t="5470" x="2500313" y="1776413"/>
          <p14:tracePt t="5487" x="2438400" y="1776413"/>
          <p14:tracePt t="5503" x="2395538" y="1781175"/>
          <p14:tracePt t="5520" x="2366963" y="1790700"/>
          <p14:tracePt t="5537" x="2333625" y="1795463"/>
          <p14:tracePt t="5554" x="2271713" y="1809750"/>
          <p14:tracePt t="5570" x="2224088" y="1819275"/>
          <p14:tracePt t="5587" x="2176463" y="1828800"/>
          <p14:tracePt t="5604" x="2133600" y="1833563"/>
          <p14:tracePt t="5620" x="2057400" y="1833563"/>
          <p14:tracePt t="5637" x="2014538" y="1824038"/>
          <p14:tracePt t="5653" x="1971675" y="1819275"/>
          <p14:tracePt t="5670" x="1909763" y="1804988"/>
          <p14:tracePt t="5687" x="1881188" y="1795463"/>
          <p14:tracePt t="5703" x="1852613" y="1790700"/>
          <p14:tracePt t="5720" x="1833563" y="1776413"/>
          <p14:tracePt t="5737" x="1814513" y="1766888"/>
          <p14:tracePt t="5754" x="1809750" y="1762125"/>
          <p14:tracePt t="5770" x="1804988" y="1757363"/>
          <p14:tracePt t="5787" x="1795463" y="1757363"/>
          <p14:tracePt t="5972" x="1866900" y="1747838"/>
          <p14:tracePt t="5980" x="1947863" y="1728788"/>
          <p14:tracePt t="5987" x="2024063" y="1719263"/>
          <p14:tracePt t="6004" x="2181225" y="1700213"/>
          <p14:tracePt t="6020" x="2338388" y="1690688"/>
          <p14:tracePt t="6037" x="2519363" y="1690688"/>
          <p14:tracePt t="6053" x="2619375" y="1695450"/>
          <p14:tracePt t="6070" x="2747963" y="1714500"/>
          <p14:tracePt t="6087" x="2852738" y="1738313"/>
          <p14:tracePt t="6103" x="2947988" y="1752600"/>
          <p14:tracePt t="6120" x="2986088" y="1752600"/>
          <p14:tracePt t="6137" x="3019425" y="1752600"/>
          <p14:tracePt t="6153" x="3048000" y="1747838"/>
          <p14:tracePt t="6170" x="3095625" y="1738313"/>
          <p14:tracePt t="6187" x="3124200" y="1728788"/>
          <p14:tracePt t="6203" x="3152775" y="1728788"/>
          <p14:tracePt t="6220" x="3186113" y="1728788"/>
          <p14:tracePt t="6237" x="3200400" y="1724025"/>
          <p14:tracePt t="6254" x="3205163" y="1724025"/>
          <p14:tracePt t="6270" x="3209925" y="1724025"/>
          <p14:tracePt t="6287" x="3219450" y="1724025"/>
          <p14:tracePt t="6764" x="3286125" y="1724025"/>
          <p14:tracePt t="6772" x="3386138" y="1724025"/>
          <p14:tracePt t="6778" x="3486150" y="1724025"/>
          <p14:tracePt t="6787" x="3562350" y="1724025"/>
          <p14:tracePt t="6803" x="3709988" y="1724025"/>
          <p14:tracePt t="6820" x="3867150" y="1724025"/>
          <p14:tracePt t="6853" x="4191000" y="1752600"/>
          <p14:tracePt t="6887" x="4443413" y="1766888"/>
          <p14:tracePt t="6903" x="4581525" y="1790700"/>
          <p14:tracePt t="6920" x="4652963" y="1800225"/>
          <p14:tracePt t="6937" x="4700588" y="1800225"/>
          <p14:tracePt t="6953" x="4752975" y="1800225"/>
          <p14:tracePt t="6970" x="4829175" y="1804988"/>
          <p14:tracePt t="6987" x="4876800" y="1809750"/>
          <p14:tracePt t="7003" x="4929188" y="1819275"/>
          <p14:tracePt t="7020" x="4991100" y="1828800"/>
          <p14:tracePt t="7037" x="5029200" y="1838325"/>
          <p14:tracePt t="7055" x="5053013" y="1838325"/>
          <p14:tracePt t="7070" x="5081588" y="1838325"/>
          <p14:tracePt t="7087" x="5143500" y="1847850"/>
          <p14:tracePt t="7104" x="5181600" y="1862138"/>
          <p14:tracePt t="7120" x="5219700" y="1871663"/>
          <p14:tracePt t="7137" x="5248275" y="1881188"/>
          <p14:tracePt t="7153" x="5281613" y="1890713"/>
          <p14:tracePt t="7170" x="5295900" y="1895475"/>
          <p14:tracePt t="7187" x="5310188" y="1895475"/>
          <p14:tracePt t="7204" x="5338763" y="1895475"/>
          <p14:tracePt t="7220" x="5353050" y="1900238"/>
          <p14:tracePt t="7237" x="5367338" y="1905000"/>
          <p14:tracePt t="7253" x="5376863" y="1909763"/>
          <p14:tracePt t="7270" x="5391150" y="1909763"/>
          <p14:tracePt t="7287" x="5395913" y="1909763"/>
          <p14:tracePt t="7303" x="5400675" y="1909763"/>
          <p14:tracePt t="7806" x="5410200" y="1909763"/>
          <p14:tracePt t="7813" x="5438775" y="1895475"/>
          <p14:tracePt t="7821" x="5467350" y="1885950"/>
          <p14:tracePt t="7837" x="5538788" y="1862138"/>
          <p14:tracePt t="7853" x="5624513" y="1847850"/>
          <p14:tracePt t="7870" x="5705475" y="1833563"/>
          <p14:tracePt t="7887" x="5800725" y="1833563"/>
          <p14:tracePt t="7920" x="5967413" y="1833563"/>
          <p14:tracePt t="7953" x="6162675" y="1833563"/>
          <p14:tracePt t="7970" x="6215063" y="1833563"/>
          <p14:tracePt t="7987" x="6257925" y="1833563"/>
          <p14:tracePt t="8003" x="6324600" y="1833563"/>
          <p14:tracePt t="8020" x="6362700" y="1819275"/>
          <p14:tracePt t="8037" x="6396038" y="1819275"/>
          <p14:tracePt t="8053" x="6419850" y="1819275"/>
          <p14:tracePt t="8070" x="6438900" y="1819275"/>
          <p14:tracePt t="8087" x="6448425" y="1819275"/>
          <p14:tracePt t="8103" x="6457950" y="1819275"/>
          <p14:tracePt t="8120" x="6467475" y="1819275"/>
          <p14:tracePt t="8678" x="6519863" y="1819275"/>
          <p14:tracePt t="8685" x="6596063" y="1819275"/>
          <p14:tracePt t="8693" x="6662738" y="1819275"/>
          <p14:tracePt t="8703" x="6719888" y="1819275"/>
          <p14:tracePt t="8720" x="6853238" y="1819275"/>
          <p14:tracePt t="8737" x="7067550" y="1824038"/>
          <p14:tracePt t="8770" x="7281863" y="1833563"/>
          <p14:tracePt t="8803" x="7415213" y="1847850"/>
          <p14:tracePt t="8821" x="7477125" y="1847850"/>
          <p14:tracePt t="8837" x="7543800" y="1847850"/>
          <p14:tracePt t="8853" x="7596188" y="1847850"/>
          <p14:tracePt t="8870" x="7667625" y="1847850"/>
          <p14:tracePt t="8886" x="7705725" y="1847850"/>
          <p14:tracePt t="8903" x="7748588" y="1847850"/>
          <p14:tracePt t="8920" x="7791450" y="1847850"/>
          <p14:tracePt t="8937" x="7810500" y="1847850"/>
          <p14:tracePt t="8953" x="7820025" y="1847850"/>
          <p14:tracePt t="8970" x="7829550" y="1847850"/>
          <p14:tracePt t="8987" x="7839075" y="1847850"/>
          <p14:tracePt t="11363" x="7848600" y="1843088"/>
          <p14:tracePt t="11371" x="7858125" y="1838325"/>
          <p14:tracePt t="11378" x="7872413" y="1828800"/>
          <p14:tracePt t="11386" x="7881938" y="1824038"/>
          <p14:tracePt t="11403" x="7905750" y="1804988"/>
          <p14:tracePt t="11420" x="7943850" y="1781175"/>
          <p14:tracePt t="11436" x="7986713" y="1743075"/>
          <p14:tracePt t="11470" x="8034338" y="1709738"/>
          <p14:tracePt t="11503" x="8058150" y="1685925"/>
          <p14:tracePt t="11520" x="8067675" y="1676400"/>
          <p14:tracePt t="11536" x="8072438" y="1671638"/>
          <p14:tracePt t="11598" x="8067675" y="1671638"/>
          <p14:tracePt t="11605" x="8053388" y="1671638"/>
          <p14:tracePt t="11613" x="8024813" y="1671638"/>
          <p14:tracePt t="11620" x="7986713" y="1671638"/>
          <p14:tracePt t="11636" x="7872413" y="1671638"/>
          <p14:tracePt t="11653" x="7767638" y="1666875"/>
          <p14:tracePt t="11670" x="7624763" y="1657350"/>
          <p14:tracePt t="11686" x="7429500" y="1624013"/>
          <p14:tracePt t="11703" x="7358063" y="1600200"/>
          <p14:tracePt t="11720" x="7300913" y="1581150"/>
          <p14:tracePt t="11736" x="7258050" y="1576388"/>
          <p14:tracePt t="11753" x="7224713" y="1562100"/>
          <p14:tracePt t="11770" x="7205663" y="1557338"/>
          <p14:tracePt t="11786" x="7196138" y="1547813"/>
          <p14:tracePt t="11803" x="7196138" y="1509713"/>
          <p14:tracePt t="11820" x="7234238" y="1423988"/>
          <p14:tracePt t="11836" x="7300913" y="1323975"/>
          <p14:tracePt t="11853" x="7400925" y="1238250"/>
          <p14:tracePt t="11870" x="7581900" y="1143000"/>
          <p14:tracePt t="11886" x="7710488" y="1128713"/>
          <p14:tracePt t="11903" x="7824788" y="1128713"/>
          <p14:tracePt t="11920" x="7920038" y="1171575"/>
          <p14:tracePt t="11936" x="8005763" y="1228725"/>
          <p14:tracePt t="11953" x="8034338" y="1257300"/>
          <p14:tracePt t="11970" x="8053388" y="1295400"/>
          <p14:tracePt t="11986" x="8053388" y="1343025"/>
          <p14:tracePt t="12003" x="8048625" y="1371600"/>
          <p14:tracePt t="12020" x="8015288" y="1409700"/>
          <p14:tracePt t="12036" x="7958138" y="1471613"/>
          <p14:tracePt t="12053" x="7824788" y="1604963"/>
          <p14:tracePt t="12070" x="7677150" y="1690688"/>
          <p14:tracePt t="12086" x="7548563" y="1752600"/>
          <p14:tracePt t="12103" x="7429500" y="1795463"/>
          <p14:tracePt t="12120" x="7324725" y="1809750"/>
          <p14:tracePt t="12136" x="7281863" y="1809750"/>
          <p14:tracePt t="12153" x="7243763" y="1809750"/>
          <p14:tracePt t="12170" x="7205663" y="1795463"/>
          <p14:tracePt t="12186" x="7196138" y="1795463"/>
          <p14:tracePt t="16205" x="7162800" y="1809750"/>
          <p14:tracePt t="16212" x="7115175" y="1838325"/>
          <p14:tracePt t="16220" x="7053263" y="1871663"/>
          <p14:tracePt t="16236" x="6915150" y="1914525"/>
          <p14:tracePt t="16253" x="6796088" y="1957388"/>
          <p14:tracePt t="16269" x="6657975" y="2000250"/>
          <p14:tracePt t="16303" x="6286500" y="2114550"/>
          <p14:tracePt t="16337" x="5757863" y="2381250"/>
          <p14:tracePt t="16353" x="5548313" y="2476500"/>
          <p14:tracePt t="16370" x="5329238" y="2552700"/>
          <p14:tracePt t="16386" x="5143500" y="2619375"/>
          <p14:tracePt t="16403" x="4862513" y="2681288"/>
          <p14:tracePt t="16419" x="4705350" y="2690813"/>
          <p14:tracePt t="16436" x="4581525" y="2690813"/>
          <p14:tracePt t="16453" x="4491038" y="2690813"/>
          <p14:tracePt t="16469" x="4429125" y="2690813"/>
          <p14:tracePt t="16771" x="4405313" y="2709863"/>
          <p14:tracePt t="16779" x="4376738" y="2733675"/>
          <p14:tracePt t="16787" x="4348163" y="2747963"/>
          <p14:tracePt t="16803" x="4300538" y="2767013"/>
          <p14:tracePt t="16819" x="4257675" y="2786063"/>
          <p14:tracePt t="16836" x="4186238" y="2809875"/>
          <p14:tracePt t="16853" x="4124325" y="2824163"/>
          <p14:tracePt t="16869" x="4057650" y="2847975"/>
          <p14:tracePt t="16886" x="3995738" y="2862263"/>
          <p14:tracePt t="16903" x="3900488" y="2876550"/>
          <p14:tracePt t="16919" x="3838575" y="2890838"/>
          <p14:tracePt t="16936" x="3781425" y="2895600"/>
          <p14:tracePt t="16953" x="3643313" y="2909888"/>
          <p14:tracePt t="16969" x="3548063" y="2919413"/>
          <p14:tracePt t="16986" x="3448050" y="2933700"/>
          <p14:tracePt t="17003" x="3333750" y="2943225"/>
          <p14:tracePt t="17019" x="3128963" y="2957513"/>
          <p14:tracePt t="17036" x="2995613" y="2967038"/>
          <p14:tracePt t="17053" x="2890838" y="2986088"/>
          <p14:tracePt t="17069" x="2757488" y="2986088"/>
          <p14:tracePt t="17086" x="2566988" y="2986088"/>
          <p14:tracePt t="17103" x="2466975" y="2986088"/>
          <p14:tracePt t="17119" x="2386013" y="2986088"/>
          <p14:tracePt t="17136" x="2305050" y="2986088"/>
          <p14:tracePt t="17153" x="2266950" y="2986088"/>
          <p14:tracePt t="17169" x="2252663" y="2986088"/>
          <p14:tracePt t="17186" x="2243138" y="2986088"/>
          <p14:tracePt t="17423" x="2214563" y="2990850"/>
          <p14:tracePt t="17430" x="2190750" y="2995613"/>
          <p14:tracePt t="17437" x="2171700" y="3009900"/>
          <p14:tracePt t="17453" x="2133600" y="3014663"/>
          <p14:tracePt t="17469" x="2105025" y="3019425"/>
          <p14:tracePt t="17486" x="2076450" y="3033713"/>
          <p14:tracePt t="17503" x="2028825" y="3033713"/>
          <p14:tracePt t="17519" x="2000250" y="3033713"/>
          <p14:tracePt t="17536" x="1966913" y="3038475"/>
          <p14:tracePt t="17553" x="1924050" y="3043238"/>
          <p14:tracePt t="17569" x="1862138" y="3043238"/>
          <p14:tracePt t="17586" x="1833563" y="3043238"/>
          <p14:tracePt t="17603" x="1804988" y="3043238"/>
          <p14:tracePt t="17619" x="1785938" y="3043238"/>
          <p14:tracePt t="17636" x="1757363" y="3043238"/>
          <p14:tracePt t="17653" x="1743075" y="3043238"/>
          <p14:tracePt t="17669" x="1733550" y="3043238"/>
          <p14:tracePt t="17686" x="1724025" y="3043238"/>
          <p14:tracePt t="17702" x="1714500" y="3043238"/>
          <p14:tracePt t="17967" x="1733550" y="3043238"/>
          <p14:tracePt t="17974" x="1757363" y="3043238"/>
          <p14:tracePt t="17986" x="1781175" y="3043238"/>
          <p14:tracePt t="18003" x="1857375" y="3043238"/>
          <p14:tracePt t="18019" x="1890713" y="3043238"/>
          <p14:tracePt t="18053" x="1971675" y="3043238"/>
          <p14:tracePt t="18086" x="2081213" y="3043238"/>
          <p14:tracePt t="18103" x="2128838" y="3043238"/>
          <p14:tracePt t="18119" x="2185988" y="3043238"/>
          <p14:tracePt t="18136" x="2228850" y="3043238"/>
          <p14:tracePt t="18152" x="2257425" y="3043238"/>
          <p14:tracePt t="18169" x="2290763" y="3043238"/>
          <p14:tracePt t="18186" x="2338388" y="3043238"/>
          <p14:tracePt t="18203" x="2366963" y="3043238"/>
          <p14:tracePt t="18219" x="2400300" y="3043238"/>
          <p14:tracePt t="18236" x="2428875" y="3043238"/>
          <p14:tracePt t="18253" x="2462213" y="3043238"/>
          <p14:tracePt t="18269" x="2481263" y="3043238"/>
          <p14:tracePt t="18286" x="2505075" y="3043238"/>
          <p14:tracePt t="18303" x="2552700" y="3057525"/>
          <p14:tracePt t="18319" x="2581275" y="3057525"/>
          <p14:tracePt t="18336" x="2614613" y="3057525"/>
          <p14:tracePt t="18353" x="2638425" y="3057525"/>
          <p14:tracePt t="18369" x="2667000" y="3057525"/>
          <p14:tracePt t="18386" x="2686050" y="3057525"/>
          <p14:tracePt t="18403" x="2700338" y="3057525"/>
          <p14:tracePt t="18419" x="2705100" y="3057525"/>
          <p14:tracePt t="18436" x="2714625" y="3057525"/>
          <p14:tracePt t="18479" x="2719388" y="3057525"/>
          <p14:tracePt t="19403" x="2719388" y="3067050"/>
          <p14:tracePt t="19411" x="2709863" y="3086100"/>
          <p14:tracePt t="19419" x="2700338" y="3105150"/>
          <p14:tracePt t="19436" x="2686050" y="3143250"/>
          <p14:tracePt t="19469" x="2647950" y="3214688"/>
          <p14:tracePt t="19502" x="2605088" y="3252788"/>
          <p14:tracePt t="19519" x="2581275" y="3271838"/>
          <p14:tracePt t="19536" x="2557463" y="3295650"/>
          <p14:tracePt t="19552" x="2543175" y="3300413"/>
          <p14:tracePt t="19569" x="2524125" y="3309938"/>
          <p14:tracePt t="19586" x="2495550" y="3314700"/>
          <p14:tracePt t="19602" x="2447925" y="3324225"/>
          <p14:tracePt t="19619" x="2409825" y="3324225"/>
          <p14:tracePt t="19636" x="2381250" y="3314700"/>
          <p14:tracePt t="19653" x="2333625" y="3305175"/>
          <p14:tracePt t="19669" x="2290763" y="3295650"/>
          <p14:tracePt t="19686" x="2252663" y="3290888"/>
          <p14:tracePt t="19702" x="2209800" y="3290888"/>
          <p14:tracePt t="19719" x="2152650" y="3290888"/>
          <p14:tracePt t="19736" x="2114550" y="3300413"/>
          <p14:tracePt t="19752" x="2085975" y="3309938"/>
          <p14:tracePt t="19769" x="2057400" y="3314700"/>
          <p14:tracePt t="19786" x="2024063" y="3319463"/>
          <p14:tracePt t="19802" x="2000250" y="3319463"/>
          <p14:tracePt t="19819" x="1990725" y="3319463"/>
          <p14:tracePt t="19836" x="1981200" y="3319463"/>
          <p14:tracePt t="19852" x="1976438" y="3319463"/>
          <p14:tracePt t="19888" x="1985963" y="3319463"/>
          <p14:tracePt t="19903" x="2081213" y="3309938"/>
          <p14:tracePt t="19919" x="2228850" y="3276600"/>
          <p14:tracePt t="19936" x="2376488" y="3243263"/>
          <p14:tracePt t="19952" x="2547938" y="3214688"/>
          <p14:tracePt t="19969" x="2747963" y="3219450"/>
          <p14:tracePt t="19986" x="2838450" y="3224213"/>
          <p14:tracePt t="20002" x="2890838" y="3238500"/>
          <p14:tracePt t="20019" x="2928938" y="3252788"/>
          <p14:tracePt t="20036" x="2952750" y="3262313"/>
          <p14:tracePt t="20052" x="2962275" y="3281363"/>
          <p14:tracePt t="20069" x="2957513" y="3343275"/>
          <p14:tracePt t="20086" x="2886075" y="3500438"/>
          <p14:tracePt t="20102" x="2800350" y="3581400"/>
          <p14:tracePt t="20119" x="2676525" y="3662363"/>
          <p14:tracePt t="20136" x="2547938" y="3729038"/>
          <p14:tracePt t="20152" x="2362200" y="3790950"/>
          <p14:tracePt t="20169" x="2243138" y="3824288"/>
          <p14:tracePt t="20186" x="2190750" y="3843338"/>
          <p14:tracePt t="20203" x="2128838" y="3867150"/>
          <p14:tracePt t="20219" x="2105025" y="3881438"/>
          <p14:tracePt t="20236" x="2095500" y="3890963"/>
          <p14:tracePt t="20252" x="2085975" y="3900488"/>
          <p14:tracePt t="20269" x="2076450" y="3910013"/>
          <p14:tracePt t="20286" x="2076450" y="3933825"/>
          <p14:tracePt t="20302" x="2076450" y="3981450"/>
          <p14:tracePt t="20319" x="2085975" y="4043363"/>
          <p14:tracePt t="20336" x="2095500" y="4105275"/>
          <p14:tracePt t="20352" x="2109788" y="4133850"/>
          <p14:tracePt t="20369" x="2109788" y="4176713"/>
          <p14:tracePt t="20386" x="2109788" y="4214813"/>
          <p14:tracePt t="20402" x="2105025" y="4267200"/>
          <p14:tracePt t="20419" x="2100263" y="4295775"/>
          <p14:tracePt t="20436" x="2090738" y="4333875"/>
          <p14:tracePt t="20452" x="2076450" y="4367213"/>
          <p14:tracePt t="20469" x="2076450" y="4376738"/>
          <p14:tracePt t="20485" x="2076450" y="4381500"/>
          <p14:tracePt t="20502" x="2076450" y="4386263"/>
          <p14:tracePt t="20541" x="2076450" y="4391025"/>
          <p14:tracePt t="20552" x="2081213" y="4395788"/>
          <p14:tracePt t="20570" x="2095500" y="4405313"/>
          <p14:tracePt t="20586" x="2100263" y="4405313"/>
          <p14:tracePt t="20602" x="2109788" y="4405313"/>
          <p14:tracePt t="20695" x="2105025" y="4400550"/>
          <p14:tracePt t="20702" x="2090738" y="4381500"/>
          <p14:tracePt t="20709" x="2066925" y="4343400"/>
          <p14:tracePt t="20719" x="2038350" y="4314825"/>
          <p14:tracePt t="20736" x="1976438" y="4252913"/>
          <p14:tracePt t="20753" x="1905000" y="4200525"/>
          <p14:tracePt t="20769" x="1809750" y="4124325"/>
          <p14:tracePt t="20786" x="1743075" y="4033838"/>
          <p14:tracePt t="20802" x="1671638" y="3905250"/>
          <p14:tracePt t="20819" x="1604963" y="3695700"/>
          <p14:tracePt t="20836" x="1566863" y="3500438"/>
          <p14:tracePt t="20852" x="1566863" y="3324225"/>
          <p14:tracePt t="20869" x="1571625" y="3209925"/>
          <p14:tracePt t="20886" x="1647825" y="3000375"/>
          <p14:tracePt t="20902" x="1714500" y="2909888"/>
          <p14:tracePt t="20919" x="1814513" y="2833688"/>
          <p14:tracePt t="20936" x="1909763" y="2809875"/>
          <p14:tracePt t="20952" x="2043113" y="2852738"/>
          <p14:tracePt t="20969" x="2114550" y="2914650"/>
          <p14:tracePt t="20986" x="2162175" y="2995613"/>
          <p14:tracePt t="21002" x="2195513" y="3262313"/>
          <p14:tracePt t="21019" x="2176463" y="3381375"/>
          <p14:tracePt t="21036" x="2124075" y="3500438"/>
          <p14:tracePt t="21052" x="2052638" y="3652838"/>
          <p14:tracePt t="21071" x="1976438" y="3819525"/>
          <p14:tracePt t="21094" x="1952625" y="3886200"/>
          <p14:tracePt t="21111" x="1943100" y="3895725"/>
          <p14:tracePt t="21303" x="1914525" y="3976688"/>
          <p14:tracePt t="21311" x="1876425" y="4057650"/>
          <p14:tracePt t="21319" x="1857375" y="4129088"/>
          <p14:tracePt t="21336" x="1828800" y="4195763"/>
          <p14:tracePt t="21352" x="1819275" y="4224338"/>
          <p14:tracePt t="21369" x="1809750" y="4238625"/>
          <p14:tracePt t="21386" x="1809750" y="4243388"/>
          <p14:tracePt t="21402" x="1809750" y="4248150"/>
          <p14:tracePt t="21451" x="1809750" y="4243388"/>
          <p14:tracePt t="21458" x="1809750" y="4219575"/>
          <p14:tracePt t="21469" x="1809750" y="4186238"/>
          <p14:tracePt t="21486" x="1828800" y="4090988"/>
          <p14:tracePt t="21502" x="1866900" y="4019550"/>
          <p14:tracePt t="21519" x="1890713" y="3981450"/>
          <p14:tracePt t="21536" x="1914525" y="3957638"/>
          <p14:tracePt t="21552" x="1928813" y="3943350"/>
          <p14:tracePt t="21569" x="1933575" y="3938588"/>
          <p14:tracePt t="21586" x="1933575" y="3929063"/>
          <p14:tracePt t="21602" x="1933575" y="3924300"/>
          <p14:tracePt t="21619" x="1933575" y="3919538"/>
          <p14:tracePt t="21652" x="1924050" y="3914775"/>
          <p14:tracePt t="21669" x="1914525" y="3914775"/>
          <p14:tracePt t="21686" x="1876425" y="3933825"/>
          <p14:tracePt t="21702" x="1800225" y="4033838"/>
          <p14:tracePt t="21719" x="1700213" y="4271963"/>
          <p14:tracePt t="21736" x="1538288" y="4886325"/>
          <p14:tracePt t="21754" x="1485900" y="5381625"/>
          <p14:tracePt t="21776" x="1481138" y="6096000"/>
          <p14:tracePt t="21786" x="1504950" y="6329363"/>
          <p14:tracePt t="21803" x="1533525" y="6591300"/>
          <p14:tracePt t="21936" x="1981200" y="6472238"/>
          <p14:tracePt t="21942" x="2024063" y="6400800"/>
          <p14:tracePt t="21952" x="2071688" y="6329363"/>
          <p14:tracePt t="21969" x="2152650" y="6186488"/>
          <p14:tracePt t="21987" x="2286000" y="5938838"/>
          <p14:tracePt t="22003" x="2357438" y="5810250"/>
          <p14:tracePt t="22019" x="2419350" y="5700713"/>
          <p14:tracePt t="22036" x="2471738" y="5529263"/>
          <p14:tracePt t="22053" x="2495550" y="5300663"/>
          <p14:tracePt t="22069" x="2495550" y="5157788"/>
          <p14:tracePt t="22086" x="2466975" y="4967288"/>
          <p14:tracePt t="22103" x="2390775" y="4767263"/>
          <p14:tracePt t="22119" x="2333625" y="4686300"/>
          <p14:tracePt t="22136" x="2281238" y="4619625"/>
          <p14:tracePt t="22152" x="2224088" y="4548188"/>
          <p14:tracePt t="22169" x="2171700" y="4491038"/>
          <p14:tracePt t="22185" x="2147888" y="4471988"/>
          <p14:tracePt t="22202" x="2138363" y="4462463"/>
          <p14:tracePt t="22219" x="2133600" y="4457700"/>
          <p14:tracePt t="22236" x="2128838" y="4448175"/>
          <p14:tracePt t="22719" x="2138363" y="4414838"/>
          <p14:tracePt t="22727" x="2147888" y="4367213"/>
          <p14:tracePt t="22735" x="2162175" y="4329113"/>
          <p14:tracePt t="22752" x="2190750" y="4243388"/>
          <p14:tracePt t="22769" x="2214563" y="4171950"/>
          <p14:tracePt t="22786" x="2238375" y="4110038"/>
          <p14:tracePt t="22819" x="2276475" y="4048125"/>
          <p14:tracePt t="22852" x="2309813" y="3971925"/>
          <p14:tracePt t="22869" x="2324100" y="3910013"/>
          <p14:tracePt t="22886" x="2347913" y="3805238"/>
          <p14:tracePt t="22903" x="2371725" y="3709988"/>
          <p14:tracePt t="22919" x="2386013" y="3633788"/>
          <p14:tracePt t="22936" x="2390775" y="3595688"/>
          <p14:tracePt t="22952" x="2390775" y="3567113"/>
          <p14:tracePt t="22969" x="2390775" y="3538538"/>
          <p14:tracePt t="22986" x="2390775" y="3524250"/>
          <p14:tracePt t="23002" x="2381250" y="3509963"/>
          <p14:tracePt t="23019" x="2371725" y="3500438"/>
          <p14:tracePt t="23036" x="2333625" y="3476625"/>
          <p14:tracePt t="23052" x="2305050" y="3452813"/>
          <p14:tracePt t="23069" x="2276475" y="3429000"/>
          <p14:tracePt t="23086" x="2224088" y="3390900"/>
          <p14:tracePt t="23102" x="2195513" y="3367088"/>
          <p14:tracePt t="23119" x="2162175" y="3338513"/>
          <p14:tracePt t="23136" x="2114550" y="3305175"/>
          <p14:tracePt t="23152" x="2033588" y="3252788"/>
          <p14:tracePt t="23169" x="1985963" y="3228975"/>
          <p14:tracePt t="23186" x="1947863" y="3209925"/>
          <p14:tracePt t="23202" x="1933575" y="3200400"/>
          <p14:tracePt t="23219" x="1919288" y="3190875"/>
          <p14:tracePt t="23236" x="1909763" y="3186113"/>
          <p14:tracePt t="23270" x="1914525" y="3186113"/>
          <p14:tracePt t="23286" x="1957388" y="3186113"/>
          <p14:tracePt t="23302" x="2014538" y="3190875"/>
          <p14:tracePt t="23319" x="2100263" y="3209925"/>
          <p14:tracePt t="23335" x="2243138" y="3209925"/>
          <p14:tracePt t="23352" x="2357438" y="3209925"/>
          <p14:tracePt t="23369" x="2471738" y="3205163"/>
          <p14:tracePt t="23386" x="2538413" y="3205163"/>
          <p14:tracePt t="23402" x="2614613" y="3205163"/>
          <p14:tracePt t="23419" x="2657475" y="3205163"/>
          <p14:tracePt t="23436" x="2690813" y="3200400"/>
          <p14:tracePt t="23453" x="2719388" y="3200400"/>
          <p14:tracePt t="23469" x="2728913" y="3200400"/>
          <p14:tracePt t="23486" x="2733675" y="3200400"/>
          <p14:tracePt t="23502" x="2738438" y="3200400"/>
          <p14:tracePt t="23535" x="2743200" y="3200400"/>
          <p14:tracePt t="23571" x="2747963" y="3200400"/>
          <p14:tracePt t="23585" x="2752725" y="3200400"/>
          <p14:tracePt t="23607" x="2757488" y="3205163"/>
          <p14:tracePt t="23614" x="2757488" y="3224213"/>
          <p14:tracePt t="23622" x="2752725" y="3252788"/>
          <p14:tracePt t="23636" x="2747963" y="3295650"/>
          <p14:tracePt t="23652" x="2671763" y="3457575"/>
          <p14:tracePt t="23669" x="2614613" y="3576638"/>
          <p14:tracePt t="23686" x="2533650" y="3705225"/>
          <p14:tracePt t="23702" x="2443163" y="3857625"/>
          <p14:tracePt t="23719" x="2400300" y="3905250"/>
          <p14:tracePt t="23735" x="2376488" y="3943350"/>
          <p14:tracePt t="23752" x="2352675" y="3967163"/>
          <p14:tracePt t="23769" x="2319338" y="3990975"/>
          <p14:tracePt t="23785" x="2300288" y="3995738"/>
          <p14:tracePt t="23803" x="2286000" y="4000500"/>
          <p14:tracePt t="23807" x="2281238" y="4005263"/>
          <p14:tracePt t="23820" x="2266950" y="4010025"/>
          <p14:tracePt t="23835" x="2257425" y="4014788"/>
          <p14:tracePt t="23852" x="2247900" y="4014788"/>
          <p14:tracePt t="23869" x="2238375" y="4014788"/>
          <p14:tracePt t="23885" x="2219325" y="4014788"/>
          <p14:tracePt t="23902" x="2214563" y="4014788"/>
          <p14:tracePt t="23919" x="2209800" y="4014788"/>
          <p14:tracePt t="23936" x="2200275" y="4014788"/>
          <p14:tracePt t="23969" x="2200275" y="4010025"/>
          <p14:tracePt t="23985" x="2214563" y="4000500"/>
          <p14:tracePt t="24002" x="2266950" y="3986213"/>
          <p14:tracePt t="24019" x="2362200" y="3981450"/>
          <p14:tracePt t="24036" x="2409825" y="3981450"/>
          <p14:tracePt t="24052" x="2462213" y="3981450"/>
          <p14:tracePt t="24069" x="2524125" y="3995738"/>
          <p14:tracePt t="24085" x="2552700" y="4005263"/>
          <p14:tracePt t="24102" x="2566988" y="4014788"/>
          <p14:tracePt t="24119" x="2576513" y="4024313"/>
          <p14:tracePt t="24136" x="2576513" y="4043363"/>
          <p14:tracePt t="24152" x="2576513" y="4057650"/>
          <p14:tracePt t="24169" x="2571750" y="4076700"/>
          <p14:tracePt t="24185" x="2566988" y="4090988"/>
          <p14:tracePt t="24202" x="2557463" y="4100513"/>
          <p14:tracePt t="24219" x="2552700" y="4110038"/>
          <p14:tracePt t="24619" x="2514600" y="4086225"/>
          <p14:tracePt t="24627" x="2471738" y="4048125"/>
          <p14:tracePt t="24635" x="2433638" y="4005263"/>
          <p14:tracePt t="24669" x="2281238" y="3881438"/>
          <p14:tracePt t="24702" x="2128838" y="3767138"/>
          <p14:tracePt t="24719" x="2071688" y="3733800"/>
          <p14:tracePt t="24735" x="2014538" y="3705225"/>
          <p14:tracePt t="24752" x="1966913" y="3657600"/>
          <p14:tracePt t="24769" x="1928813" y="3619500"/>
          <p14:tracePt t="24785" x="1900238" y="3571875"/>
          <p14:tracePt t="24802" x="1866900" y="3500438"/>
          <p14:tracePt t="24819" x="1847850" y="3462338"/>
          <p14:tracePt t="24835" x="1833563" y="3448050"/>
          <p14:tracePt t="24852" x="1824038" y="3429000"/>
          <p14:tracePt t="24869" x="1814513" y="3409950"/>
          <p14:tracePt t="24885" x="1809750" y="3405188"/>
          <p14:tracePt t="24902" x="1804988" y="3395663"/>
          <p14:tracePt t="24919" x="1795463" y="3390900"/>
          <p14:tracePt t="24935" x="1771650" y="3376613"/>
          <p14:tracePt t="24952" x="1738313" y="3357563"/>
          <p14:tracePt t="24969" x="1685925" y="3352800"/>
          <p14:tracePt t="24986" x="1590675" y="3338513"/>
          <p14:tracePt t="25002" x="1500188" y="3338513"/>
          <p14:tracePt t="25019" x="1400175" y="3338513"/>
          <p14:tracePt t="25035" x="1328738" y="3338513"/>
          <p14:tracePt t="25052" x="1247775" y="3324225"/>
          <p14:tracePt t="25069" x="1219200" y="3314700"/>
          <p14:tracePt t="25085" x="1195388" y="3295650"/>
          <p14:tracePt t="25102" x="1171575" y="3267075"/>
          <p14:tracePt t="25119" x="1147763" y="3186113"/>
          <p14:tracePt t="25135" x="1147763" y="3124200"/>
          <p14:tracePt t="25152" x="1147763" y="3081338"/>
          <p14:tracePt t="25169" x="1166813" y="3043238"/>
          <p14:tracePt t="25185" x="1214438" y="3009900"/>
          <p14:tracePt t="25202" x="1276350" y="2995613"/>
          <p14:tracePt t="25219" x="1338263" y="2986088"/>
          <p14:tracePt t="25236" x="1400175" y="2995613"/>
          <p14:tracePt t="25252" x="1423988" y="3014663"/>
          <p14:tracePt t="25269" x="1433513" y="3028950"/>
          <p14:tracePt t="25285" x="1452563" y="3057525"/>
          <p14:tracePt t="25302" x="1462088" y="3105150"/>
          <p14:tracePt t="25319" x="1462088" y="3143250"/>
          <p14:tracePt t="25335" x="1462088" y="3162300"/>
          <p14:tracePt t="25352" x="1462088" y="3186113"/>
          <p14:tracePt t="25369" x="1452563" y="3209925"/>
          <p14:tracePt t="25385" x="1447800" y="3214688"/>
          <p14:tracePt t="25402" x="1447800" y="3233738"/>
          <p14:tracePt t="25419" x="1447800" y="3295650"/>
          <p14:tracePt t="25435" x="1466850" y="3429000"/>
          <p14:tracePt t="25452" x="1500188" y="3609975"/>
          <p14:tracePt t="25469" x="1528763" y="3781425"/>
          <p14:tracePt t="25485" x="1547813" y="4081463"/>
          <p14:tracePt t="25502" x="1547813" y="4191000"/>
          <p14:tracePt t="25519" x="1547813" y="4305300"/>
          <p14:tracePt t="25535" x="1543050" y="4438650"/>
          <p14:tracePt t="25552" x="1528763" y="4600575"/>
          <p14:tracePt t="25569" x="1528763" y="4643438"/>
          <p14:tracePt t="25585" x="1528763" y="4657725"/>
          <p14:tracePt t="25602" x="1528763" y="4667250"/>
          <p14:tracePt t="25815" x="1514475" y="4681538"/>
          <p14:tracePt t="25823" x="1504950" y="4695825"/>
          <p14:tracePt t="25835" x="1490663" y="4705350"/>
          <p14:tracePt t="25852" x="1452563" y="4733925"/>
          <p14:tracePt t="25869" x="1414463" y="4748213"/>
          <p14:tracePt t="25885" x="1385888" y="4748213"/>
          <p14:tracePt t="25902" x="1352550" y="4729163"/>
          <p14:tracePt t="25919" x="1300163" y="4605338"/>
          <p14:tracePt t="25935" x="1285875" y="4524375"/>
          <p14:tracePt t="25952" x="1285875" y="4452938"/>
          <p14:tracePt t="25969" x="1304925" y="4395788"/>
          <p14:tracePt t="25985" x="1314450" y="4386263"/>
          <p14:tracePt t="26002" x="1343025" y="4386263"/>
          <p14:tracePt t="26018" x="1371600" y="4395788"/>
          <p14:tracePt t="26035" x="1409700" y="4424363"/>
          <p14:tracePt t="26052" x="1433513" y="4476750"/>
          <p14:tracePt t="26069" x="1466850" y="4586288"/>
          <p14:tracePt t="26085" x="1466850" y="4652963"/>
          <p14:tracePt t="26102" x="1466850" y="4757738"/>
          <p14:tracePt t="26119" x="1457325" y="4829175"/>
          <p14:tracePt t="26135" x="1452563" y="4900613"/>
          <p14:tracePt t="26152" x="1443038" y="4991100"/>
          <p14:tracePt t="26169" x="1443038" y="5105400"/>
          <p14:tracePt t="26185" x="1443038" y="5157788"/>
          <p14:tracePt t="26202" x="1452563" y="5205413"/>
          <p14:tracePt t="26219" x="1457325" y="5267325"/>
          <p14:tracePt t="26235" x="1457325" y="5305425"/>
          <p14:tracePt t="26252" x="1457325" y="5353050"/>
          <p14:tracePt t="26269" x="1457325" y="5395913"/>
          <p14:tracePt t="26285" x="1443038" y="5443538"/>
          <p14:tracePt t="26302" x="1438275" y="5462588"/>
          <p14:tracePt t="26319" x="1433513" y="5476875"/>
          <p14:tracePt t="26335" x="1423988" y="5491163"/>
          <p14:tracePt t="26352" x="1414463" y="5500688"/>
          <p14:tracePt t="26368" x="1409700" y="5505450"/>
          <p14:tracePt t="26385" x="1400175" y="5510213"/>
          <p14:tracePt t="26402" x="1376363" y="5519738"/>
          <p14:tracePt t="26419" x="1347788" y="5524500"/>
          <p14:tracePt t="26435" x="1319213" y="5524500"/>
          <p14:tracePt t="26452" x="1295400" y="5524500"/>
          <p14:tracePt t="26469" x="1271588" y="5524500"/>
          <p14:tracePt t="26485" x="1266825" y="5524500"/>
          <p14:tracePt t="26502" x="1262063" y="5524500"/>
          <p14:tracePt t="26519" x="1257300" y="5524500"/>
          <p14:tracePt t="26586" x="1262063" y="5529263"/>
          <p14:tracePt t="26593" x="1276350" y="5529263"/>
          <p14:tracePt t="26602" x="1285875" y="5534025"/>
          <p14:tracePt t="26618" x="1338263" y="5543550"/>
          <p14:tracePt t="26635" x="1419225" y="5557838"/>
          <p14:tracePt t="26652" x="1552575" y="5557838"/>
          <p14:tracePt t="26668" x="1624013" y="5557838"/>
          <p14:tracePt t="26685" x="1690688" y="5557838"/>
          <p14:tracePt t="26702" x="1743075" y="5562600"/>
          <p14:tracePt t="26718" x="1795463" y="5567363"/>
          <p14:tracePt t="26735" x="1814513" y="5567363"/>
          <p14:tracePt t="26752" x="1828800" y="5567363"/>
          <p14:tracePt t="26769" x="1847850" y="5567363"/>
          <p14:tracePt t="26785" x="1857375" y="5567363"/>
          <p14:tracePt t="26802" x="1862138" y="5567363"/>
          <p14:tracePt t="26819" x="1871663" y="5567363"/>
          <p14:tracePt t="26835" x="1881188" y="5567363"/>
          <p14:tracePt t="26961" x="1881188" y="5562600"/>
          <p14:tracePt t="26968" x="1881188" y="5543550"/>
          <p14:tracePt t="26975" x="1871663" y="5472113"/>
          <p14:tracePt t="26985" x="1852613" y="5405438"/>
          <p14:tracePt t="27002" x="1809750" y="5276850"/>
          <p14:tracePt t="27019" x="1695450" y="5043488"/>
          <p14:tracePt t="27035" x="1619250" y="4867275"/>
          <p14:tracePt t="27052" x="1571625" y="4772025"/>
          <p14:tracePt t="27069" x="1538288" y="4733925"/>
          <p14:tracePt t="27085" x="1509713" y="4695825"/>
          <p14:tracePt t="27102" x="1500188" y="4686300"/>
          <p14:tracePt t="27118" x="1490663" y="4672013"/>
          <p14:tracePt t="27135" x="1457325" y="4648200"/>
          <p14:tracePt t="27152" x="1433513" y="4638675"/>
          <p14:tracePt t="27168" x="1419225" y="4629150"/>
          <p14:tracePt t="27185" x="1395413" y="4624388"/>
          <p14:tracePt t="27202" x="1352550" y="4600575"/>
          <p14:tracePt t="27219" x="1309688" y="4581525"/>
          <p14:tracePt t="27235" x="1257300" y="4562475"/>
          <p14:tracePt t="27252" x="1204913" y="4548188"/>
          <p14:tracePt t="27268" x="1157288" y="4524375"/>
          <p14:tracePt t="27285" x="1147763" y="4519613"/>
          <p14:tracePt t="27302" x="1138238" y="4519613"/>
          <p14:tracePt t="27319" x="1133475" y="4519613"/>
          <p14:tracePt t="27363" x="1133475" y="4524375"/>
          <p14:tracePt t="27370" x="1133475" y="4529138"/>
          <p14:tracePt t="27378" x="1143000" y="4529138"/>
          <p14:tracePt t="27385" x="1162050" y="4538663"/>
          <p14:tracePt t="27402" x="1223963" y="4552950"/>
          <p14:tracePt t="27418" x="1295400" y="4576763"/>
          <p14:tracePt t="27435" x="1404938" y="4600575"/>
          <p14:tracePt t="27452" x="1543050" y="4614863"/>
          <p14:tracePt t="27468" x="1614488" y="4629150"/>
          <p14:tracePt t="27485" x="1662113" y="4629150"/>
          <p14:tracePt t="27502" x="1719263" y="4638675"/>
          <p14:tracePt t="27518" x="1747838" y="4638675"/>
          <p14:tracePt t="27535" x="1766888" y="4643438"/>
          <p14:tracePt t="27552" x="1785938" y="4643438"/>
          <p14:tracePt t="27568" x="1790700" y="4643438"/>
          <p14:tracePt t="27585" x="1795463" y="4643438"/>
          <p14:tracePt t="27602" x="1800225" y="4643438"/>
          <p14:tracePt t="27686" x="1809750" y="4633913"/>
          <p14:tracePt t="27693" x="1809750" y="4605338"/>
          <p14:tracePt t="27702" x="1809750" y="4557713"/>
          <p14:tracePt t="27718" x="1804988" y="4443413"/>
          <p14:tracePt t="27735" x="1781175" y="4348163"/>
          <p14:tracePt t="27752" x="1728788" y="4171950"/>
          <p14:tracePt t="27768" x="1681163" y="4052888"/>
          <p14:tracePt t="27785" x="1628775" y="3952875"/>
          <p14:tracePt t="27802" x="1604963" y="3914775"/>
          <p14:tracePt t="27803" x="1590675" y="3895725"/>
          <p14:tracePt t="27818" x="1552575" y="3871913"/>
          <p14:tracePt t="27835" x="1519238" y="3852863"/>
          <p14:tracePt t="27852" x="1481138" y="3848100"/>
          <p14:tracePt t="27869" x="1419225" y="3843338"/>
          <p14:tracePt t="27885" x="1390650" y="3843338"/>
          <p14:tracePt t="27902" x="1376363" y="3843338"/>
          <p14:tracePt t="27918" x="1371600" y="3843338"/>
          <p14:tracePt t="27935" x="1371600" y="3862388"/>
          <p14:tracePt t="27952" x="1390650" y="3886200"/>
          <p14:tracePt t="27968" x="1447800" y="3929063"/>
          <p14:tracePt t="27985" x="1538288" y="3986213"/>
          <p14:tracePt t="28002" x="1676400" y="4019550"/>
          <p14:tracePt t="28019" x="1747838" y="4014788"/>
          <p14:tracePt t="28035" x="1843088" y="3990975"/>
          <p14:tracePt t="28052" x="1947863" y="3933825"/>
          <p14:tracePt t="28068" x="1985963" y="3900488"/>
          <p14:tracePt t="28085" x="2005013" y="3871913"/>
          <p14:tracePt t="28102" x="2009775" y="3824288"/>
          <p14:tracePt t="28118" x="1947863" y="3709988"/>
          <p14:tracePt t="28136" x="1871663" y="3619500"/>
          <p14:tracePt t="28152" x="1776413" y="3519488"/>
          <p14:tracePt t="28168" x="1666875" y="3438525"/>
          <p14:tracePt t="28185" x="1581150" y="3381375"/>
          <p14:tracePt t="28202" x="1557338" y="3371850"/>
          <p14:tracePt t="28219" x="1547813" y="3367088"/>
          <p14:tracePt t="28235" x="1547813" y="3357563"/>
          <p14:tracePt t="28252" x="1581150" y="3338513"/>
          <p14:tracePt t="28268" x="1657350" y="3324225"/>
          <p14:tracePt t="28285" x="1757363" y="3319463"/>
          <p14:tracePt t="28302" x="1962150" y="3319463"/>
          <p14:tracePt t="28318" x="2085975" y="3328988"/>
          <p14:tracePt t="28335" x="2157413" y="3343275"/>
          <p14:tracePt t="28352" x="2190750" y="3343275"/>
          <p14:tracePt t="28368" x="2219325" y="3343275"/>
          <p14:tracePt t="28385" x="2224088" y="3343275"/>
          <p14:tracePt t="28402" x="2228850" y="3343275"/>
          <p14:tracePt t="28418" x="2238375" y="3343275"/>
          <p14:tracePt t="28435" x="2238375" y="3348038"/>
          <p14:tracePt t="29763" x="2252663" y="3348038"/>
          <p14:tracePt t="29771" x="2271713" y="3343275"/>
          <p14:tracePt t="29777" x="2290763" y="3333750"/>
          <p14:tracePt t="29788" x="2300288" y="3328988"/>
          <p14:tracePt t="29802" x="2324100" y="3328988"/>
          <p14:tracePt t="29819" x="2338388" y="3328988"/>
          <p14:tracePt t="29852" x="2357438" y="3328988"/>
          <p14:tracePt t="29885" x="2376488" y="3328988"/>
          <p14:tracePt t="29902" x="2395538" y="3319463"/>
          <p14:tracePt t="29918" x="2419350" y="3314700"/>
          <p14:tracePt t="29935" x="2433638" y="3309938"/>
          <p14:tracePt t="29952" x="2447925" y="3309938"/>
          <p14:tracePt t="29968" x="2466975" y="3305175"/>
          <p14:tracePt t="29985" x="2481263" y="3305175"/>
          <p14:tracePt t="30002" x="2486025" y="3305175"/>
          <p14:tracePt t="30018" x="2495550" y="3305175"/>
          <p14:tracePt t="30035" x="2500313" y="3305175"/>
          <p14:tracePt t="30277" x="2500313" y="3295650"/>
          <p14:tracePt t="30284" x="2490788" y="3290888"/>
          <p14:tracePt t="30291" x="2486025" y="3286125"/>
          <p14:tracePt t="30302" x="2481263" y="3281363"/>
          <p14:tracePt t="30318" x="2466975" y="3271838"/>
          <p14:tracePt t="30335" x="2447925" y="3252788"/>
          <p14:tracePt t="30352" x="2443163" y="3248025"/>
          <p14:tracePt t="30368" x="2433638" y="3233738"/>
          <p14:tracePt t="30385" x="2419350" y="3214688"/>
          <p14:tracePt t="30401" x="2414588" y="3205163"/>
          <p14:tracePt t="30418" x="2409825" y="3190875"/>
          <p14:tracePt t="30435" x="2400300" y="3167063"/>
          <p14:tracePt t="30452" x="2381250" y="3133725"/>
          <p14:tracePt t="30468" x="2366963" y="3105150"/>
          <p14:tracePt t="30485" x="2352675" y="3081338"/>
          <p14:tracePt t="30502" x="2338388" y="3067050"/>
          <p14:tracePt t="30518" x="2319338" y="3057525"/>
          <p14:tracePt t="30535" x="2300288" y="3057525"/>
          <p14:tracePt t="30552" x="2290763" y="3062288"/>
          <p14:tracePt t="30568" x="2281238" y="3067050"/>
          <p14:tracePt t="30585" x="2271713" y="3076575"/>
          <p14:tracePt t="30601" x="2262188" y="3086100"/>
          <p14:tracePt t="30618" x="2262188" y="3100388"/>
          <p14:tracePt t="30635" x="2262188" y="3138488"/>
          <p14:tracePt t="30651" x="2276475" y="3176588"/>
          <p14:tracePt t="30668" x="2309813" y="3224213"/>
          <p14:tracePt t="30685" x="2357438" y="3290888"/>
          <p14:tracePt t="30701" x="2424113" y="3367088"/>
          <p14:tracePt t="30718" x="2486025" y="3419475"/>
          <p14:tracePt t="30735" x="2533650" y="3462338"/>
          <p14:tracePt t="30752" x="2652713" y="3533775"/>
          <p14:tracePt t="30768" x="2747963" y="3562350"/>
          <p14:tracePt t="30785" x="2843213" y="3595688"/>
          <p14:tracePt t="30802" x="2938463" y="3609975"/>
          <p14:tracePt t="30803" x="2971800" y="3609975"/>
          <p14:tracePt t="30819" x="3028950" y="3619500"/>
          <p14:tracePt t="30835" x="3081338" y="3624263"/>
          <p14:tracePt t="30852" x="3133725" y="3629025"/>
          <p14:tracePt t="30868" x="3181350" y="3638550"/>
          <p14:tracePt t="30885" x="3267075" y="3648075"/>
          <p14:tracePt t="30902" x="3319463" y="3662363"/>
          <p14:tracePt t="30918" x="3362325" y="3662363"/>
          <p14:tracePt t="30935" x="3405188" y="3662363"/>
          <p14:tracePt t="30952" x="3467100" y="3662363"/>
          <p14:tracePt t="30968" x="3509963" y="3657600"/>
          <p14:tracePt t="30985" x="3548063" y="3648075"/>
          <p14:tracePt t="31002" x="3595688" y="3638550"/>
          <p14:tracePt t="31018" x="3619500" y="3619500"/>
          <p14:tracePt t="31035" x="3638550" y="3609975"/>
          <p14:tracePt t="31051" x="3652838" y="3590925"/>
          <p14:tracePt t="31068" x="3681413" y="3548063"/>
          <p14:tracePt t="31085" x="3700463" y="3514725"/>
          <p14:tracePt t="31102" x="3709988" y="3476625"/>
          <p14:tracePt t="31118" x="3724275" y="3424238"/>
          <p14:tracePt t="31135" x="3714750" y="3348038"/>
          <p14:tracePt t="31152" x="3695700" y="3295650"/>
          <p14:tracePt t="31168" x="3648075" y="3205163"/>
          <p14:tracePt t="31185" x="3581400" y="3119438"/>
          <p14:tracePt t="31202" x="3533775" y="3081338"/>
          <p14:tracePt t="31218" x="3462338" y="3048000"/>
          <p14:tracePt t="31235" x="3362325" y="3019425"/>
          <p14:tracePt t="31251" x="3238500" y="3009900"/>
          <p14:tracePt t="31268" x="3181350" y="3009900"/>
          <p14:tracePt t="31285" x="3128963" y="3009900"/>
          <p14:tracePt t="31302" x="3071813" y="3019425"/>
          <p14:tracePt t="31304" x="3043238" y="3024188"/>
          <p14:tracePt t="31318" x="2971800" y="3038475"/>
          <p14:tracePt t="31335" x="2914650" y="3048000"/>
          <p14:tracePt t="31352" x="2862263" y="3052763"/>
          <p14:tracePt t="31368" x="2800350" y="3067050"/>
          <p14:tracePt t="31385" x="2762250" y="3076575"/>
          <p14:tracePt t="31402" x="2733675" y="3081338"/>
          <p14:tracePt t="31418" x="2705100" y="3090863"/>
          <p14:tracePt t="31435" x="2662238" y="3114675"/>
          <p14:tracePt t="31452" x="2633663" y="3128963"/>
          <p14:tracePt t="31468" x="2609850" y="3148013"/>
          <p14:tracePt t="31485" x="2586038" y="3162300"/>
          <p14:tracePt t="31502" x="2562225" y="3171825"/>
          <p14:tracePt t="31518" x="2552700" y="3181350"/>
          <p14:tracePt t="31535" x="2538413" y="3190875"/>
          <p14:tracePt t="31552" x="2514600" y="3233738"/>
          <p14:tracePt t="31568" x="2490788" y="3286125"/>
          <p14:tracePt t="31585" x="2481263" y="3338513"/>
          <p14:tracePt t="31601" x="2471738" y="3381375"/>
          <p14:tracePt t="31618" x="2466975" y="3419475"/>
          <p14:tracePt t="31635" x="2466975" y="3433763"/>
          <p14:tracePt t="31652" x="2486025" y="3457575"/>
          <p14:tracePt t="31668" x="2524125" y="3490913"/>
          <p14:tracePt t="31685" x="2595563" y="3529013"/>
          <p14:tracePt t="31701" x="2662238" y="3552825"/>
          <p14:tracePt t="31718" x="2733675" y="3567113"/>
          <p14:tracePt t="31735" x="2828925" y="3581400"/>
          <p14:tracePt t="31752" x="2895600" y="3581400"/>
          <p14:tracePt t="31768" x="2952750" y="3581400"/>
          <p14:tracePt t="31785" x="3014663" y="3581400"/>
          <p14:tracePt t="31802" x="3095625" y="3581400"/>
          <p14:tracePt t="31818" x="3157538" y="3581400"/>
          <p14:tracePt t="31835" x="3205163" y="3576638"/>
          <p14:tracePt t="31852" x="3267075" y="3567113"/>
          <p14:tracePt t="31868" x="3309938" y="3552825"/>
          <p14:tracePt t="31885" x="3348038" y="3548063"/>
          <p14:tracePt t="31902" x="3376613" y="3543300"/>
          <p14:tracePt t="31918" x="3419475" y="3529013"/>
          <p14:tracePt t="31935" x="3448050" y="3519488"/>
          <p14:tracePt t="31952" x="3467100" y="3509963"/>
          <p14:tracePt t="31968" x="3486150" y="3505200"/>
          <p14:tracePt t="31985" x="3505200" y="3495675"/>
          <p14:tracePt t="32002" x="3514725" y="3481388"/>
          <p14:tracePt t="32018" x="3519488" y="3467100"/>
          <p14:tracePt t="32035" x="3529013" y="3457575"/>
          <p14:tracePt t="32051" x="3533775" y="3419475"/>
          <p14:tracePt t="32068" x="3533775" y="3381375"/>
          <p14:tracePt t="32085" x="3514725" y="3328988"/>
          <p14:tracePt t="32102" x="3457575" y="3243263"/>
          <p14:tracePt t="32118" x="3390900" y="3162300"/>
          <p14:tracePt t="32135" x="3314700" y="3100388"/>
          <p14:tracePt t="32151" x="3224213" y="3043238"/>
          <p14:tracePt t="32168" x="3143250" y="3009900"/>
          <p14:tracePt t="32185" x="3109913" y="3000375"/>
          <p14:tracePt t="32201" x="3095625" y="2995613"/>
          <p14:tracePt t="32218" x="3090863" y="2990850"/>
          <p14:tracePt t="32235" x="3081338" y="2990850"/>
          <p14:tracePt t="32251" x="3076575" y="2990850"/>
          <p14:tracePt t="32268" x="3062288" y="2990850"/>
          <p14:tracePt t="32285" x="2962275" y="3024188"/>
          <p14:tracePt t="32301" x="2800350" y="3076575"/>
          <p14:tracePt t="32318" x="2638425" y="3143250"/>
          <p14:tracePt t="32335" x="2466975" y="3186113"/>
          <p14:tracePt t="32352" x="2247900" y="3248025"/>
          <p14:tracePt t="32368" x="2166938" y="3271838"/>
          <p14:tracePt t="32385" x="2105025" y="3276600"/>
          <p14:tracePt t="32402" x="2062163" y="3281363"/>
          <p14:tracePt t="32418" x="2014538" y="3281363"/>
          <p14:tracePt t="32435" x="1971675" y="3281363"/>
          <p14:tracePt t="32452" x="1928813" y="3281363"/>
          <p14:tracePt t="32469" x="1857375" y="3281363"/>
          <p14:tracePt t="32485" x="1814513" y="3281363"/>
          <p14:tracePt t="32501" x="1762125" y="3281363"/>
          <p14:tracePt t="32518" x="1714500" y="3281363"/>
          <p14:tracePt t="32535" x="1638300" y="3281363"/>
          <p14:tracePt t="32551" x="1571625" y="3290888"/>
          <p14:tracePt t="32568" x="1519238" y="3290888"/>
          <p14:tracePt t="32585" x="1471613" y="3290888"/>
          <p14:tracePt t="32601" x="1409700" y="3290888"/>
          <p14:tracePt t="32618" x="1381125" y="3290888"/>
          <p14:tracePt t="32635" x="1357313" y="3290888"/>
          <p14:tracePt t="32652" x="1338263" y="3290888"/>
          <p14:tracePt t="32668" x="1333500" y="3290888"/>
          <p14:tracePt t="32685" x="1323975" y="3290888"/>
          <p14:tracePt t="32701" x="1319213" y="3290888"/>
          <p14:tracePt t="32718" x="1319213" y="3281363"/>
          <p14:tracePt t="32735" x="1323975" y="3267075"/>
          <p14:tracePt t="32751" x="1376363" y="3257550"/>
          <p14:tracePt t="32768" x="1490663" y="3238500"/>
          <p14:tracePt t="32785" x="1671638" y="3243263"/>
          <p14:tracePt t="32801" x="1795463" y="3252788"/>
          <p14:tracePt t="32818" x="1924050" y="3267075"/>
          <p14:tracePt t="32835" x="2000250" y="3267075"/>
          <p14:tracePt t="32851" x="2047875" y="3267075"/>
          <p14:tracePt t="32868" x="2057400" y="3267075"/>
          <p14:tracePt t="32885" x="2057400" y="3271838"/>
          <p14:tracePt t="32902" x="2038350" y="3314700"/>
          <p14:tracePt t="32918" x="1981200" y="3381375"/>
          <p14:tracePt t="32935" x="1909763" y="3443288"/>
          <p14:tracePt t="32952" x="1838325" y="3505200"/>
          <p14:tracePt t="32968" x="1762125" y="3552825"/>
          <p14:tracePt t="32985" x="1724025" y="3567113"/>
          <p14:tracePt t="33002" x="1704975" y="3571875"/>
          <p14:tracePt t="33018" x="1695450" y="3571875"/>
          <p14:tracePt t="33035" x="1685925" y="3571875"/>
          <p14:tracePt t="33052" x="1681163" y="3571875"/>
          <p14:tracePt t="33100" x="1685925" y="3567113"/>
          <p14:tracePt t="33108" x="1695450" y="3567113"/>
          <p14:tracePt t="33118" x="1704975" y="3557588"/>
          <p14:tracePt t="33135" x="1728788" y="3543300"/>
          <p14:tracePt t="33151" x="1762125" y="3519488"/>
          <p14:tracePt t="33168" x="1785938" y="3509963"/>
          <p14:tracePt t="33185" x="1795463" y="3505200"/>
          <p14:tracePt t="33201" x="1804988" y="3500438"/>
          <p14:tracePt t="33218" x="1814513" y="3500438"/>
          <p14:tracePt t="33540" x="1871663" y="3524250"/>
          <p14:tracePt t="33548" x="1943100" y="3567113"/>
          <p14:tracePt t="33555" x="2014538" y="3609975"/>
          <p14:tracePt t="33568" x="2085975" y="3648075"/>
          <p14:tracePt t="33585" x="2228850" y="3709988"/>
          <p14:tracePt t="33601" x="2290763" y="3724275"/>
          <p14:tracePt t="33635" x="2376488" y="3752850"/>
          <p14:tracePt t="33668" x="2419350" y="3757613"/>
          <p14:tracePt t="33685" x="2452688" y="3762375"/>
          <p14:tracePt t="33701" x="2509838" y="3767138"/>
          <p14:tracePt t="33718" x="2552700" y="3776663"/>
          <p14:tracePt t="33735" x="2595563" y="3776663"/>
          <p14:tracePt t="33751" x="2624138" y="3776663"/>
          <p14:tracePt t="33768" x="2671763" y="3776663"/>
          <p14:tracePt t="33785" x="2695575" y="3776663"/>
          <p14:tracePt t="33801" x="2714625" y="3776663"/>
          <p14:tracePt t="33818" x="2747963" y="3767138"/>
          <p14:tracePt t="33835" x="2771775" y="3757613"/>
          <p14:tracePt t="33851" x="2786063" y="3752850"/>
          <p14:tracePt t="33868" x="2800350" y="3748088"/>
          <p14:tracePt t="33885" x="2809875" y="3743325"/>
          <p14:tracePt t="33901" x="2809875" y="3738563"/>
          <p14:tracePt t="33918" x="2809875" y="3733800"/>
          <p14:tracePt t="33935" x="2809875" y="3724275"/>
          <p14:tracePt t="33951" x="2781300" y="3695700"/>
          <p14:tracePt t="33968" x="2743200" y="3681413"/>
          <p14:tracePt t="33985" x="2695575" y="3681413"/>
          <p14:tracePt t="34002" x="2624138" y="3709988"/>
          <p14:tracePt t="34018" x="2586038" y="3733800"/>
          <p14:tracePt t="34035" x="2562225" y="3757613"/>
          <p14:tracePt t="34051" x="2538413" y="3790950"/>
          <p14:tracePt t="34068" x="2514600" y="3852863"/>
          <p14:tracePt t="34085" x="2505075" y="3905250"/>
          <p14:tracePt t="34101" x="2505075" y="3962400"/>
          <p14:tracePt t="34118" x="2514600" y="4005263"/>
          <p14:tracePt t="34135" x="2547938" y="4048125"/>
          <p14:tracePt t="34151" x="2571750" y="4071938"/>
          <p14:tracePt t="34168" x="2595563" y="4095750"/>
          <p14:tracePt t="34185" x="2647950" y="4119563"/>
          <p14:tracePt t="34201" x="2676525" y="4124325"/>
          <p14:tracePt t="34218" x="2705100" y="4133850"/>
          <p14:tracePt t="34235" x="2738438" y="4143375"/>
          <p14:tracePt t="34251" x="2800350" y="4143375"/>
          <p14:tracePt t="34268" x="2852738" y="4143375"/>
          <p14:tracePt t="34285" x="2895600" y="4138613"/>
          <p14:tracePt t="34301" x="2933700" y="4124325"/>
          <p14:tracePt t="34303" x="2947988" y="4119563"/>
          <p14:tracePt t="34318" x="2981325" y="4100513"/>
          <p14:tracePt t="34335" x="3000375" y="4090988"/>
          <p14:tracePt t="34352" x="3024188" y="4067175"/>
          <p14:tracePt t="34370" x="3052763" y="4043363"/>
          <p14:tracePt t="34385" x="3067050" y="4019550"/>
          <p14:tracePt t="34402" x="3076575" y="4010025"/>
          <p14:tracePt t="34418" x="3086100" y="3986213"/>
          <p14:tracePt t="34436" x="3086100" y="3957638"/>
          <p14:tracePt t="34452" x="3086100" y="3929063"/>
          <p14:tracePt t="34468" x="3081338" y="3905250"/>
          <p14:tracePt t="34485" x="3057525" y="3881438"/>
          <p14:tracePt t="34502" x="2981325" y="3843338"/>
          <p14:tracePt t="34519" x="2914650" y="3810000"/>
          <p14:tracePt t="34535" x="2843213" y="3805238"/>
          <p14:tracePt t="34551" x="2771775" y="3805238"/>
          <p14:tracePt t="34568" x="2733675" y="3814763"/>
          <p14:tracePt t="34586" x="2719388" y="3819525"/>
          <p14:tracePt t="34604" x="2686050" y="3867150"/>
          <p14:tracePt t="34618" x="2657475" y="3952875"/>
          <p14:tracePt t="34635" x="2638425" y="4033838"/>
          <p14:tracePt t="34651" x="2638425" y="4095750"/>
          <p14:tracePt t="34668" x="2638425" y="4129088"/>
          <p14:tracePt t="34684" x="2647950" y="4162425"/>
          <p14:tracePt t="34701" x="2657475" y="4186238"/>
          <p14:tracePt t="34718" x="2676525" y="4210050"/>
          <p14:tracePt t="34735" x="2724150" y="4238625"/>
          <p14:tracePt t="34751" x="2771775" y="4252913"/>
          <p14:tracePt t="34768" x="2819400" y="4257675"/>
          <p14:tracePt t="34785" x="2862263" y="4257675"/>
          <p14:tracePt t="34802" x="2924175" y="4238625"/>
          <p14:tracePt t="34818" x="2962275" y="4214813"/>
          <p14:tracePt t="34835" x="2995613" y="4191000"/>
          <p14:tracePt t="34851" x="3024188" y="4167188"/>
          <p14:tracePt t="34868" x="3052763" y="4138613"/>
          <p14:tracePt t="34885" x="3062288" y="4110038"/>
          <p14:tracePt t="34902" x="3062288" y="4081463"/>
          <p14:tracePt t="34918" x="3062288" y="4043363"/>
          <p14:tracePt t="34935" x="3043238" y="3995738"/>
          <p14:tracePt t="34951" x="3024188" y="3971925"/>
          <p14:tracePt t="34968" x="3019425" y="3962400"/>
          <p14:tracePt t="34985" x="3009900" y="3948113"/>
          <p14:tracePt t="35001" x="3005138" y="3943350"/>
          <p14:tracePt t="35018" x="3005138" y="3933825"/>
          <p14:tracePt t="35035" x="3005138" y="3929063"/>
          <p14:tracePt t="35051" x="3005138" y="3924300"/>
          <p14:tracePt t="35085" x="3000375" y="3924300"/>
          <p14:tracePt t="35101" x="2981325" y="3924300"/>
          <p14:tracePt t="35118" x="2881313" y="3924300"/>
          <p14:tracePt t="35135" x="2752725" y="3938588"/>
          <p14:tracePt t="35151" x="2628900" y="3943350"/>
          <p14:tracePt t="35168" x="2395538" y="3971925"/>
          <p14:tracePt t="35185" x="2257425" y="3981450"/>
          <p14:tracePt t="35201" x="2147888" y="3990975"/>
          <p14:tracePt t="35218" x="2033588" y="3995738"/>
          <p14:tracePt t="35234" x="1866900" y="3995738"/>
          <p14:tracePt t="35251" x="1785938" y="3995738"/>
          <p14:tracePt t="35268" x="1724025" y="3981450"/>
          <p14:tracePt t="35284" x="1671638" y="3971925"/>
          <p14:tracePt t="35301" x="1576388" y="3967163"/>
          <p14:tracePt t="35318" x="1509713" y="3962400"/>
          <p14:tracePt t="35335" x="1438275" y="3952875"/>
          <p14:tracePt t="35351" x="1338263" y="3938588"/>
          <p14:tracePt t="35368" x="1295400" y="3929063"/>
          <p14:tracePt t="35384" x="1266825" y="3929063"/>
          <p14:tracePt t="35401" x="1257300" y="3924300"/>
          <p14:tracePt t="35418" x="1243013" y="3924300"/>
          <p14:tracePt t="35434" x="1238250" y="3924300"/>
          <p14:tracePt t="35451" x="1233488" y="3924300"/>
          <p14:tracePt t="35468" x="1233488" y="3919538"/>
          <p14:tracePt t="35484" x="1233488" y="3910013"/>
          <p14:tracePt t="35501" x="1262063" y="3890963"/>
          <p14:tracePt t="35518" x="1343025" y="3876675"/>
          <p14:tracePt t="35535" x="1504950" y="3881438"/>
          <p14:tracePt t="35551" x="1595438" y="3886200"/>
          <p14:tracePt t="35568" x="1685925" y="3895725"/>
          <p14:tracePt t="35584" x="1790700" y="3910013"/>
          <p14:tracePt t="35601" x="1885950" y="3924300"/>
          <p14:tracePt t="35618" x="1914525" y="3924300"/>
          <p14:tracePt t="35634" x="1938338" y="3924300"/>
          <p14:tracePt t="35651" x="1943100" y="3924300"/>
          <p14:tracePt t="35668" x="1952625" y="3924300"/>
          <p14:tracePt t="35701" x="1952625" y="3938588"/>
          <p14:tracePt t="35718" x="1914525" y="3981450"/>
          <p14:tracePt t="35734" x="1857375" y="4024313"/>
          <p14:tracePt t="35751" x="1785938" y="4086225"/>
          <p14:tracePt t="35768" x="1709738" y="4143375"/>
          <p14:tracePt t="35784" x="1600200" y="4200525"/>
          <p14:tracePt t="35801" x="1557338" y="4219575"/>
          <p14:tracePt t="35818" x="1528763" y="4233863"/>
          <p14:tracePt t="35834" x="1509713" y="4238625"/>
          <p14:tracePt t="35851" x="1500188" y="4238625"/>
          <p14:tracePt t="35868" x="1490663" y="4238625"/>
          <p14:tracePt t="35884" x="1485900" y="4238625"/>
          <p14:tracePt t="35901" x="1476375" y="4238625"/>
          <p14:tracePt t="36445" x="1509713" y="4238625"/>
          <p14:tracePt t="36453" x="1552575" y="4238625"/>
          <p14:tracePt t="36459" x="1600200" y="4238625"/>
          <p14:tracePt t="36468" x="1647825" y="4233863"/>
          <p14:tracePt t="36484" x="1695450" y="4229100"/>
          <p14:tracePt t="36501" x="1743075" y="4214813"/>
          <p14:tracePt t="36534" x="1785938" y="4186238"/>
          <p14:tracePt t="36568" x="1795463" y="4176713"/>
          <p14:tracePt t="36584" x="1795463" y="4167188"/>
          <p14:tracePt t="36914" x="1800225" y="4171950"/>
          <p14:tracePt t="36921" x="1804988" y="4191000"/>
          <p14:tracePt t="36934" x="1804988" y="4195763"/>
          <p14:tracePt t="36968" x="1795463" y="4167188"/>
          <p14:tracePt t="37135" x="1833563" y="4195763"/>
          <p14:tracePt t="37143" x="1885950" y="4229100"/>
          <p14:tracePt t="37151" x="1943100" y="4262438"/>
          <p14:tracePt t="37168" x="2052638" y="4324350"/>
          <p14:tracePt t="37184" x="2152650" y="4371975"/>
          <p14:tracePt t="37201" x="2257425" y="4424363"/>
          <p14:tracePt t="37218" x="2309813" y="4452938"/>
          <p14:tracePt t="37234" x="2386013" y="4481513"/>
          <p14:tracePt t="37251" x="2486025" y="4519613"/>
          <p14:tracePt t="37268" x="2552700" y="4538663"/>
          <p14:tracePt t="37284" x="2595563" y="4552950"/>
          <p14:tracePt t="37301" x="2633663" y="4572000"/>
          <p14:tracePt t="37303" x="2643188" y="4576763"/>
          <p14:tracePt t="37318" x="2667000" y="4586288"/>
          <p14:tracePt t="37335" x="2676525" y="4591050"/>
          <p14:tracePt t="37351" x="2686050" y="4595813"/>
          <p14:tracePt t="37368" x="2690813" y="4605338"/>
          <p14:tracePt t="37384" x="2700338" y="4614863"/>
          <p14:tracePt t="37401" x="2700338" y="4629150"/>
          <p14:tracePt t="37418" x="2700338" y="4652963"/>
          <p14:tracePt t="37434" x="2676525" y="4700588"/>
          <p14:tracePt t="37451" x="2633663" y="4733925"/>
          <p14:tracePt t="37468" x="2566988" y="4786313"/>
          <p14:tracePt t="37484" x="2490788" y="4824413"/>
          <p14:tracePt t="37501" x="2386013" y="4862513"/>
          <p14:tracePt t="37518" x="2324100" y="4876800"/>
          <p14:tracePt t="37534" x="2257425" y="4876800"/>
          <p14:tracePt t="37551" x="2176463" y="4876800"/>
          <p14:tracePt t="37568" x="2076450" y="4833938"/>
          <p14:tracePt t="37584" x="2014538" y="4767263"/>
          <p14:tracePt t="37601" x="1952625" y="4657725"/>
          <p14:tracePt t="37618" x="1909763" y="4543425"/>
          <p14:tracePt t="37634" x="1909763" y="4476750"/>
          <p14:tracePt t="37651" x="1919288" y="4381500"/>
          <p14:tracePt t="37668" x="1957388" y="4305300"/>
          <p14:tracePt t="37684" x="2052638" y="4238625"/>
          <p14:tracePt t="37701" x="2147888" y="4214813"/>
          <p14:tracePt t="37718" x="2233613" y="4233863"/>
          <p14:tracePt t="37734" x="2319338" y="4271963"/>
          <p14:tracePt t="37751" x="2405063" y="4329113"/>
          <p14:tracePt t="37768" x="2438400" y="4362450"/>
          <p14:tracePt t="37784" x="2452688" y="4391025"/>
          <p14:tracePt t="37801" x="2466975" y="4452938"/>
          <p14:tracePt t="37818" x="2457450" y="4505325"/>
          <p14:tracePt t="37834" x="2433638" y="4543425"/>
          <p14:tracePt t="37851" x="2414588" y="4572000"/>
          <p14:tracePt t="37868" x="2395538" y="4586288"/>
          <p14:tracePt t="37884" x="2390775" y="4591050"/>
          <p14:tracePt t="38066" x="2400300" y="4676775"/>
          <p14:tracePt t="38073" x="2419350" y="4767263"/>
          <p14:tracePt t="38084" x="2433638" y="4824413"/>
          <p14:tracePt t="38101" x="2452688" y="4938713"/>
          <p14:tracePt t="38118" x="2486025" y="5153025"/>
          <p14:tracePt t="38134" x="2495550" y="5257800"/>
          <p14:tracePt t="38151" x="2500313" y="5310188"/>
          <p14:tracePt t="38168" x="2514600" y="5362575"/>
          <p14:tracePt t="38184" x="2514600" y="5386388"/>
          <p14:tracePt t="38201" x="2519363" y="5400675"/>
          <p14:tracePt t="38218" x="2519363" y="5414963"/>
          <p14:tracePt t="38234" x="2519363" y="5424488"/>
          <p14:tracePt t="38251" x="2524125" y="5424488"/>
          <p14:tracePt t="38268" x="2528888" y="5429250"/>
          <p14:tracePt t="38284" x="2533650" y="5434013"/>
          <p14:tracePt t="38301" x="2552700" y="5434013"/>
          <p14:tracePt t="38318" x="2562225" y="5434013"/>
          <p14:tracePt t="38334" x="2571750" y="5434013"/>
          <p14:tracePt t="38351" x="2576513" y="5434013"/>
          <p14:tracePt t="38404" x="2571750" y="5434013"/>
          <p14:tracePt t="38411" x="2566988" y="5429250"/>
          <p14:tracePt t="38418" x="2552700" y="5424488"/>
          <p14:tracePt t="38434" x="2505075" y="5419725"/>
          <p14:tracePt t="38451" x="2438400" y="5410200"/>
          <p14:tracePt t="38468" x="2366963" y="5410200"/>
          <p14:tracePt t="38484" x="2300288" y="5443538"/>
          <p14:tracePt t="38501" x="2247900" y="5519738"/>
          <p14:tracePt t="38518" x="2205038" y="5638800"/>
          <p14:tracePt t="38535" x="2205038" y="5743575"/>
          <p14:tracePt t="38551" x="2205038" y="5786438"/>
          <p14:tracePt t="38568" x="2224088" y="5824538"/>
          <p14:tracePt t="38584" x="2257425" y="5872163"/>
          <p14:tracePt t="38601" x="2319338" y="5929313"/>
          <p14:tracePt t="38618" x="2352675" y="5953125"/>
          <p14:tracePt t="38634" x="2390775" y="5972175"/>
          <p14:tracePt t="38651" x="2443163" y="5976938"/>
          <p14:tracePt t="38668" x="2519363" y="5957888"/>
          <p14:tracePt t="38684" x="2566988" y="5938838"/>
          <p14:tracePt t="38701" x="2609850" y="5910263"/>
          <p14:tracePt t="38718" x="2647950" y="5886450"/>
          <p14:tracePt t="38735" x="2686050" y="5843588"/>
          <p14:tracePt t="38751" x="2709863" y="5791200"/>
          <p14:tracePt t="38769" x="2733675" y="5705475"/>
          <p14:tracePt t="38785" x="2733675" y="5586413"/>
          <p14:tracePt t="38801" x="2714625" y="5543550"/>
          <p14:tracePt t="38818" x="2686050" y="5505450"/>
          <p14:tracePt t="38834" x="2657475" y="5476875"/>
          <p14:tracePt t="38851" x="2600325" y="5453063"/>
          <p14:tracePt t="38868" x="2557463" y="5448300"/>
          <p14:tracePt t="38885" x="2524125" y="5448300"/>
          <p14:tracePt t="38901" x="2486025" y="5448300"/>
          <p14:tracePt t="38918" x="2438400" y="5462588"/>
          <p14:tracePt t="38935" x="2414588" y="5481638"/>
          <p14:tracePt t="38951" x="2390775" y="5510213"/>
          <p14:tracePt t="38968" x="2352675" y="5572125"/>
          <p14:tracePt t="38984" x="2338388" y="5624513"/>
          <p14:tracePt t="39001" x="2328863" y="5648325"/>
          <p14:tracePt t="39018" x="2324100" y="5672138"/>
          <p14:tracePt t="39034" x="2319338" y="5691188"/>
          <p14:tracePt t="39051" x="2319338" y="5700713"/>
          <p14:tracePt t="39068" x="2319338" y="5705475"/>
          <p14:tracePt t="39084" x="2319338" y="5710238"/>
          <p14:tracePt t="39101" x="2319338" y="5719763"/>
          <p14:tracePt t="39168" x="2319338" y="5724525"/>
          <p14:tracePt t="39174" x="2319338" y="5729288"/>
          <p14:tracePt t="40032" x="2295525" y="5715000"/>
          <p14:tracePt t="40040" x="2243138" y="5681663"/>
          <p14:tracePt t="40051" x="2195513" y="5638800"/>
          <p14:tracePt t="40069" x="2057400" y="5472113"/>
          <p14:tracePt t="40084" x="1981200" y="5381625"/>
          <p14:tracePt t="40101" x="1928813" y="5314950"/>
          <p14:tracePt t="40135" x="1771650" y="5014913"/>
          <p14:tracePt t="40167" x="1704975" y="4881563"/>
          <p14:tracePt t="40184" x="1681163" y="4843463"/>
          <p14:tracePt t="40201" x="1652588" y="4795838"/>
          <p14:tracePt t="40217" x="1628775" y="4762500"/>
          <p14:tracePt t="40234" x="1609725" y="4729163"/>
          <p14:tracePt t="40251" x="1590675" y="4705350"/>
          <p14:tracePt t="40267" x="1566863" y="4667250"/>
          <p14:tracePt t="40284" x="1557338" y="4652963"/>
          <p14:tracePt t="40301" x="1543050" y="4638675"/>
          <p14:tracePt t="40303" x="1538288" y="4633913"/>
          <p14:tracePt t="40318" x="1519238" y="4614863"/>
          <p14:tracePt t="40334" x="1504950" y="4605338"/>
          <p14:tracePt t="40351" x="1495425" y="4595813"/>
          <p14:tracePt t="40368" x="1485900" y="4595813"/>
          <p14:tracePt t="40384" x="1462088" y="4629150"/>
          <p14:tracePt t="40401" x="1443038" y="4700588"/>
          <p14:tracePt t="40418" x="1414463" y="4838700"/>
          <p14:tracePt t="40434" x="1385888" y="5062538"/>
          <p14:tracePt t="40451" x="1385888" y="5229225"/>
          <p14:tracePt t="40468" x="1385888" y="5310188"/>
          <p14:tracePt t="40484" x="1385888" y="5376863"/>
          <p14:tracePt t="40501" x="1390650" y="5453063"/>
          <p14:tracePt t="40517" x="1395413" y="5495925"/>
          <p14:tracePt t="40534" x="1395413" y="5524500"/>
          <p14:tracePt t="40551" x="1395413" y="5553075"/>
          <p14:tracePt t="40567" x="1395413" y="5572125"/>
          <p14:tracePt t="40584" x="1395413" y="5576888"/>
          <p14:tracePt t="40601" x="1395413" y="5581650"/>
          <p14:tracePt t="41822" x="1447800" y="5443538"/>
          <p14:tracePt t="41830" x="1585913" y="5138738"/>
          <p14:tracePt t="41838" x="1704975" y="4938713"/>
          <p14:tracePt t="41851" x="1909763" y="4586288"/>
          <p14:tracePt t="41868" x="2119313" y="4171950"/>
          <p14:tracePt t="41901" x="2386013" y="3619500"/>
          <p14:tracePt t="41935" x="2524125" y="3248025"/>
          <p14:tracePt t="41951" x="2552700" y="3090863"/>
          <p14:tracePt t="41968" x="2562225" y="2943225"/>
          <p14:tracePt t="41984" x="2562225" y="2881313"/>
          <p14:tracePt t="42001" x="2557463" y="2838450"/>
          <p14:tracePt t="42017" x="2552700" y="2809875"/>
          <p14:tracePt t="42034" x="2552700" y="2790825"/>
          <p14:tracePt t="42051" x="2552700" y="2781300"/>
          <p14:tracePt t="42067" x="2552700" y="2767013"/>
          <p14:tracePt t="42084" x="2552700" y="2757488"/>
          <p14:tracePt t="42101" x="2552700" y="2747963"/>
          <p14:tracePt t="42117" x="2552700" y="2743200"/>
          <p14:tracePt t="42134" x="2552700" y="2733675"/>
          <p14:tracePt t="42151" x="2547938" y="2728913"/>
          <p14:tracePt t="42167" x="2509838" y="2714625"/>
          <p14:tracePt t="42184" x="2471738" y="2709863"/>
          <p14:tracePt t="42201" x="2443163" y="2690813"/>
          <p14:tracePt t="42217" x="2409825" y="2657475"/>
          <p14:tracePt t="42234" x="2376488" y="2624138"/>
          <p14:tracePt t="42251" x="2352675" y="2595563"/>
          <p14:tracePt t="42267" x="2314575" y="2562225"/>
          <p14:tracePt t="42284" x="2276475" y="2514600"/>
          <p14:tracePt t="42301" x="2252663" y="2490788"/>
          <p14:tracePt t="42317" x="2243138" y="2466975"/>
          <p14:tracePt t="42334" x="2233613" y="2457450"/>
          <p14:tracePt t="42351" x="2224088" y="2447925"/>
          <p14:tracePt t="42367" x="2219325" y="2443163"/>
          <p14:tracePt t="42384" x="2214563" y="2438400"/>
          <p14:tracePt t="42401" x="2200275" y="2428875"/>
          <p14:tracePt t="42417" x="2185988" y="2428875"/>
          <p14:tracePt t="42434" x="2176463" y="2428875"/>
          <p14:tracePt t="42451" x="2152650" y="2428875"/>
          <p14:tracePt t="42467" x="2124075" y="2428875"/>
          <p14:tracePt t="42484" x="2109788" y="2428875"/>
          <p14:tracePt t="42501" x="2095500" y="2428875"/>
          <p14:tracePt t="42517" x="2085975" y="2428875"/>
          <p14:tracePt t="42534" x="2062163" y="2428875"/>
          <p14:tracePt t="42551" x="2052638" y="2428875"/>
          <p14:tracePt t="42568" x="2047875" y="2428875"/>
          <p14:tracePt t="42584" x="2043113" y="2428875"/>
          <p14:tracePt t="44448" x="2043113" y="2486025"/>
          <p14:tracePt t="44455" x="2033588" y="2605088"/>
          <p14:tracePt t="44467" x="2028825" y="2709863"/>
          <p14:tracePt t="44484" x="2028825" y="2919413"/>
          <p14:tracePt t="44500" x="2009775" y="3024188"/>
          <p14:tracePt t="44517" x="1985963" y="3148013"/>
          <p14:tracePt t="44534" x="1952625" y="3267075"/>
          <p14:tracePt t="44567" x="1819275" y="3614738"/>
          <p14:tracePt t="44600" x="1733550" y="3914775"/>
          <p14:tracePt t="44617" x="1681163" y="4100513"/>
          <p14:tracePt t="44634" x="1647825" y="4238625"/>
          <p14:tracePt t="44650" x="1624013" y="4324350"/>
          <p14:tracePt t="44667" x="1604963" y="4395788"/>
          <p14:tracePt t="44684" x="1600200" y="4414838"/>
          <p14:tracePt t="44700" x="1595438" y="4429125"/>
          <p14:tracePt t="44717" x="1590675" y="4433888"/>
          <p14:tracePt t="44734" x="1585913" y="4443413"/>
          <p14:tracePt t="44750" x="1585913" y="4448175"/>
          <p14:tracePt t="44768" x="1576388" y="4457700"/>
          <p14:tracePt t="44786" x="1566863" y="4467225"/>
          <p14:tracePt t="44801" x="1562100" y="4486275"/>
          <p14:tracePt t="44817" x="1547813" y="4514850"/>
          <p14:tracePt t="44834" x="1524000" y="4562475"/>
          <p14:tracePt t="44850" x="1500188" y="4624388"/>
          <p14:tracePt t="44867" x="1481138" y="4648200"/>
          <p14:tracePt t="44884" x="1466850" y="4681538"/>
          <p14:tracePt t="44900" x="1462088" y="4695825"/>
          <p14:tracePt t="44917" x="1452563" y="4710113"/>
          <p14:tracePt t="44934" x="1452563" y="4714875"/>
          <p14:tracePt t="44951" x="1452563" y="4719638"/>
          <p14:tracePt t="45258" x="1495425" y="4719638"/>
          <p14:tracePt t="45269" x="1600200" y="4695825"/>
          <p14:tracePt t="45285" x="1681163" y="4676775"/>
          <p14:tracePt t="45301" x="1733550" y="4667250"/>
          <p14:tracePt t="45318" x="1781175" y="4667250"/>
          <p14:tracePt t="45334" x="1804988" y="4667250"/>
          <p14:tracePt t="45351" x="1824038" y="4667250"/>
          <p14:tracePt t="45367" x="1828800" y="4667250"/>
          <p14:tracePt t="45384" x="1833563" y="4667250"/>
          <p14:tracePt t="45431" x="1838325" y="4662488"/>
          <p14:tracePt t="45439" x="1843088" y="4657725"/>
          <p14:tracePt t="45453" x="1847850" y="4648200"/>
          <p14:tracePt t="45467" x="1852613" y="4638675"/>
          <p14:tracePt t="45484" x="1862138" y="4619625"/>
          <p14:tracePt t="45501" x="1866900" y="4614863"/>
          <p14:tracePt t="45517" x="1866900" y="4605338"/>
          <p14:tracePt t="45534" x="1866900" y="4595813"/>
          <p14:tracePt t="45592" x="1862138" y="4595813"/>
          <p14:tracePt t="45599" x="1857375" y="4595813"/>
          <p14:tracePt t="45606" x="1847850" y="4600575"/>
          <p14:tracePt t="45617" x="1838325" y="4605338"/>
          <p14:tracePt t="45634" x="1809750" y="4610100"/>
          <p14:tracePt t="45650" x="1762125" y="4624388"/>
          <p14:tracePt t="45667" x="1733550" y="4629150"/>
          <p14:tracePt t="45684" x="1724025" y="4638675"/>
          <p14:tracePt t="45700" x="1714500" y="4638675"/>
          <p14:tracePt t="45717" x="1704975" y="4638675"/>
          <p14:tracePt t="45734" x="1700213" y="4638675"/>
          <p14:tracePt t="45751" x="1695450" y="4638675"/>
          <p14:tracePt t="45798" x="1700213" y="4633913"/>
          <p14:tracePt t="45805" x="1709738" y="4614863"/>
          <p14:tracePt t="45817" x="1738313" y="4581525"/>
          <p14:tracePt t="45834" x="1909763" y="4371975"/>
          <p14:tracePt t="45850" x="2071688" y="4152900"/>
          <p14:tracePt t="45867" x="2262188" y="3781425"/>
          <p14:tracePt t="45884" x="2371725" y="3543300"/>
          <p14:tracePt t="45901" x="2557463" y="3081338"/>
          <p14:tracePt t="45917" x="2624138" y="2862263"/>
          <p14:tracePt t="45934" x="2686050" y="2633663"/>
          <p14:tracePt t="45952" x="2719388" y="2490788"/>
          <p14:tracePt t="45967" x="2724150" y="2443163"/>
          <p14:tracePt t="45984" x="2728913" y="2409825"/>
          <p14:tracePt t="46001" x="2738438" y="2390775"/>
          <p14:tracePt t="46017" x="2757488" y="2357438"/>
          <p14:tracePt t="46034" x="2767013" y="2338388"/>
          <p14:tracePt t="46050" x="2786063" y="2314575"/>
          <p14:tracePt t="46067" x="2795588" y="2300288"/>
          <p14:tracePt t="46084" x="2814638" y="2266950"/>
          <p14:tracePt t="46101" x="2833688" y="2247900"/>
          <p14:tracePt t="46117" x="2847975" y="2228850"/>
          <p14:tracePt t="46134" x="2857500" y="2214563"/>
          <p14:tracePt t="46150" x="2862263" y="2209800"/>
          <p14:tracePt t="46167" x="2867025" y="2200275"/>
          <p14:tracePt t="46184" x="2867025" y="2195513"/>
          <p14:tracePt t="46201" x="2867025" y="2185988"/>
          <p14:tracePt t="46217" x="2867025" y="2181225"/>
          <p14:tracePt t="46250" x="2867025" y="2176463"/>
          <p14:tracePt t="46297" x="2871788" y="2176463"/>
          <p14:tracePt t="46303" x="2876550" y="2176463"/>
          <p14:tracePt t="46311" x="2890838" y="2190750"/>
          <p14:tracePt t="46319" x="2905125" y="2195513"/>
          <p14:tracePt t="46334" x="2962275" y="2219325"/>
          <p14:tracePt t="46350" x="3057525" y="2252663"/>
          <p14:tracePt t="46367" x="3152775" y="2276475"/>
          <p14:tracePt t="46384" x="3290888" y="2286000"/>
          <p14:tracePt t="46400" x="3409950" y="2286000"/>
          <p14:tracePt t="46417" x="3533775" y="2281238"/>
          <p14:tracePt t="46434" x="3619500" y="2276475"/>
          <p14:tracePt t="46450" x="3700463" y="2238375"/>
          <p14:tracePt t="46467" x="3724275" y="2228850"/>
          <p14:tracePt t="46484" x="3743325" y="2228850"/>
          <p14:tracePt t="46500" x="3752850" y="2228850"/>
          <p14:tracePt t="46517" x="3762375" y="2228850"/>
          <p14:tracePt t="46553" x="3762375" y="2224088"/>
          <p14:tracePt t="46567" x="3762375" y="2219325"/>
          <p14:tracePt t="46584" x="3762375" y="2214563"/>
          <p14:tracePt t="46780" x="3733800" y="2233613"/>
          <p14:tracePt t="46787" x="3671888" y="2290763"/>
          <p14:tracePt t="46795" x="3600450" y="2352675"/>
          <p14:tracePt t="46802" x="3529013" y="2414588"/>
          <p14:tracePt t="46817" x="3362325" y="2533650"/>
          <p14:tracePt t="46834" x="3205163" y="2633663"/>
          <p14:tracePt t="46850" x="3067050" y="2705100"/>
          <p14:tracePt t="46867" x="2967038" y="2747963"/>
          <p14:tracePt t="46884" x="2857500" y="2790825"/>
          <p14:tracePt t="46900" x="2795588" y="2805113"/>
          <p14:tracePt t="46917" x="2728913" y="2819400"/>
          <p14:tracePt t="46934" x="2676525" y="2833688"/>
          <p14:tracePt t="46950" x="2662238" y="2838450"/>
          <p14:tracePt t="46967" x="2647950" y="2838450"/>
          <p14:tracePt t="46984" x="2638425" y="2838450"/>
          <p14:tracePt t="47000" x="2614613" y="2833688"/>
          <p14:tracePt t="47017" x="2605088" y="2828925"/>
          <p14:tracePt t="47034" x="2586038" y="2814638"/>
          <p14:tracePt t="47050" x="2571750" y="2809875"/>
          <p14:tracePt t="47067" x="2538413" y="2795588"/>
          <p14:tracePt t="47084" x="2509838" y="2795588"/>
          <p14:tracePt t="47100" x="2481263" y="2795588"/>
          <p14:tracePt t="47118" x="2409825" y="2809875"/>
          <p14:tracePt t="47134" x="2314575" y="2852738"/>
          <p14:tracePt t="47150" x="2214563" y="2909888"/>
          <p14:tracePt t="47167" x="2124075" y="2986088"/>
          <p14:tracePt t="47184" x="1981200" y="3100388"/>
          <p14:tracePt t="47200" x="1881188" y="3167063"/>
          <p14:tracePt t="47217" x="1785938" y="3200400"/>
          <p14:tracePt t="47234" x="1733550" y="3205163"/>
          <p14:tracePt t="47250" x="1671638" y="3171825"/>
          <p14:tracePt t="47267" x="1624013" y="3095625"/>
          <p14:tracePt t="47284" x="1600200" y="3033713"/>
          <p14:tracePt t="47301" x="1614488" y="2881313"/>
          <p14:tracePt t="47317" x="1662113" y="2752725"/>
          <p14:tracePt t="47334" x="1733550" y="2652713"/>
          <p14:tracePt t="47350" x="1800225" y="2590800"/>
          <p14:tracePt t="47367" x="1933575" y="2552700"/>
          <p14:tracePt t="47384" x="2033588" y="2552700"/>
          <p14:tracePt t="47400" x="2138363" y="2571750"/>
          <p14:tracePt t="47417" x="2219325" y="2609850"/>
          <p14:tracePt t="47434" x="2276475" y="2667000"/>
          <p14:tracePt t="47450" x="2305050" y="2714625"/>
          <p14:tracePt t="47467" x="2314575" y="2743200"/>
          <p14:tracePt t="47484" x="2324100" y="2790825"/>
          <p14:tracePt t="47500" x="2324100" y="2809875"/>
          <p14:tracePt t="47517" x="2324100" y="2814638"/>
          <p14:tracePt t="47534" x="2324100" y="2819400"/>
          <p14:tracePt t="47550" x="2352675" y="2824163"/>
          <p14:tracePt t="47567" x="2505075" y="2819400"/>
          <p14:tracePt t="47584" x="2738438" y="2805113"/>
          <p14:tracePt t="47600" x="2990850" y="2771775"/>
          <p14:tracePt t="47617" x="3571875" y="2624138"/>
          <p14:tracePt t="47634" x="4019550" y="2447925"/>
          <p14:tracePt t="47651" x="4376738" y="2300288"/>
          <p14:tracePt t="47667" x="4819650" y="2152650"/>
          <p14:tracePt t="47684" x="4976813" y="2119313"/>
          <p14:tracePt t="47700" x="5091113" y="2095500"/>
          <p14:tracePt t="47717" x="5143500" y="2085975"/>
          <p14:tracePt t="47734" x="5191125" y="2085975"/>
          <p14:tracePt t="47750" x="5210175" y="2085975"/>
          <p14:tracePt t="47767" x="5219700" y="2085975"/>
          <p14:tracePt t="47784" x="5229225" y="2085975"/>
          <p14:tracePt t="47800" x="5238750" y="2085975"/>
          <p14:tracePt t="47882" x="5248275" y="2085975"/>
          <p14:tracePt t="47888" x="5262563" y="2085975"/>
          <p14:tracePt t="47900" x="5272088" y="2085975"/>
          <p14:tracePt t="47917" x="5362575" y="2085975"/>
          <p14:tracePt t="47934" x="5453063" y="2085975"/>
          <p14:tracePt t="47950" x="5576888" y="2085975"/>
          <p14:tracePt t="47967" x="5700713" y="2085975"/>
          <p14:tracePt t="47983" x="5857875" y="2085975"/>
          <p14:tracePt t="48000" x="5924550" y="2085975"/>
          <p14:tracePt t="48017" x="5976938" y="2085975"/>
          <p14:tracePt t="48034" x="6005513" y="2085975"/>
          <p14:tracePt t="48050" x="6015038" y="2085975"/>
          <p14:tracePt t="48102" x="6010275" y="2095500"/>
          <p14:tracePt t="48109" x="6000750" y="2095500"/>
          <p14:tracePt t="48117" x="5981700" y="2105025"/>
          <p14:tracePt t="48134" x="5881688" y="2119313"/>
          <p14:tracePt t="48150" x="5667375" y="2157413"/>
          <p14:tracePt t="48167" x="5081588" y="2257425"/>
          <p14:tracePt t="48184" x="4638675" y="2419350"/>
          <p14:tracePt t="48201" x="4138613" y="2586038"/>
          <p14:tracePt t="48218" x="3757613" y="2719388"/>
          <p14:tracePt t="48234" x="3586163" y="2771775"/>
          <p14:tracePt t="48250" x="3457575" y="2809875"/>
          <p14:tracePt t="48267" x="3371850" y="2838450"/>
          <p14:tracePt t="48284" x="3267075" y="2881313"/>
          <p14:tracePt t="48300" x="3224213" y="2900363"/>
          <p14:tracePt t="48317" x="3186113" y="2914650"/>
          <p14:tracePt t="48334" x="3148013" y="2933700"/>
          <p14:tracePt t="48351" x="3095625" y="2952750"/>
          <p14:tracePt t="48367" x="3048000" y="2971800"/>
          <p14:tracePt t="48384" x="2990850" y="3014663"/>
          <p14:tracePt t="48400" x="2914650" y="3052763"/>
          <p14:tracePt t="48417" x="2781300" y="3109913"/>
          <p14:tracePt t="48434" x="2705100" y="3124200"/>
          <p14:tracePt t="48450" x="2662238" y="3128963"/>
          <p14:tracePt t="48467" x="2614613" y="3119438"/>
          <p14:tracePt t="48483" x="2600325" y="3109913"/>
          <p14:tracePt t="48500" x="2581275" y="3090863"/>
          <p14:tracePt t="48517" x="2571750" y="3081338"/>
          <p14:tracePt t="48534" x="2562225" y="3071813"/>
          <p14:tracePt t="48550" x="2557463" y="3067050"/>
          <p14:tracePt t="48567" x="2552700" y="3057525"/>
          <p14:tracePt t="48584" x="2543175" y="3052763"/>
          <p14:tracePt t="48600" x="2543175" y="3048000"/>
          <p14:tracePt t="49678" x="2519363" y="3090863"/>
          <p14:tracePt t="49685" x="2476500" y="3152775"/>
          <p14:tracePt t="49692" x="2438400" y="3224213"/>
          <p14:tracePt t="49700" x="2405063" y="3281363"/>
          <p14:tracePt t="49717" x="2295525" y="3586163"/>
          <p14:tracePt t="49734" x="2205038" y="3814763"/>
          <p14:tracePt t="49767" x="1990725" y="4300538"/>
          <p14:tracePt t="49800" x="1905000" y="4457700"/>
          <p14:tracePt t="49802" x="1895475" y="4481513"/>
          <p14:tracePt t="49817" x="1881188" y="4505325"/>
          <p14:tracePt t="49834" x="1876425" y="4529138"/>
          <p14:tracePt t="49850" x="1871663" y="4538663"/>
          <p14:tracePt t="49867" x="1871663" y="4543425"/>
          <p14:tracePt t="49906" x="1871663" y="4548188"/>
          <p14:tracePt t="49917" x="1876425" y="4548188"/>
          <p14:tracePt t="49933" x="1881188" y="4557713"/>
          <p14:tracePt t="49950" x="1895475" y="4567238"/>
          <p14:tracePt t="49967" x="1909763" y="4581525"/>
          <p14:tracePt t="49983" x="1928813" y="4605338"/>
          <p14:tracePt t="50001" x="1943100" y="4652963"/>
          <p14:tracePt t="50017" x="1952625" y="4681538"/>
          <p14:tracePt t="50033" x="1962150" y="4710113"/>
          <p14:tracePt t="50050" x="1962150" y="4733925"/>
          <p14:tracePt t="50067" x="1962150" y="4757738"/>
          <p14:tracePt t="50084" x="1962150" y="4776788"/>
          <p14:tracePt t="50100" x="1962150" y="4781550"/>
          <p14:tracePt t="50117" x="1962150" y="4786313"/>
          <p14:tracePt t="50133" x="1962150" y="4795838"/>
          <p14:tracePt t="50434" x="2014538" y="4786313"/>
          <p14:tracePt t="50441" x="2076450" y="4748213"/>
          <p14:tracePt t="50450" x="2133600" y="4724400"/>
          <p14:tracePt t="50467" x="2247900" y="4638675"/>
          <p14:tracePt t="50484" x="2376488" y="4462463"/>
          <p14:tracePt t="50500" x="2505075" y="4224338"/>
          <p14:tracePt t="50517" x="2576513" y="4033838"/>
          <p14:tracePt t="50550" x="2581275" y="3681413"/>
          <p14:tracePt t="50583" x="2471738" y="3324225"/>
          <p14:tracePt t="50600" x="2414588" y="3214688"/>
          <p14:tracePt t="50617" x="2362200" y="3090863"/>
          <p14:tracePt t="50633" x="2333625" y="3048000"/>
          <p14:tracePt t="50650" x="2324100" y="3033713"/>
          <p14:tracePt t="50667" x="2309813" y="3028950"/>
          <p14:tracePt t="50683" x="2276475" y="3028950"/>
          <p14:tracePt t="50700" x="2238375" y="3048000"/>
          <p14:tracePt t="50717" x="2190750" y="3062288"/>
          <p14:tracePt t="50734" x="2100263" y="3090863"/>
          <p14:tracePt t="50750" x="2033588" y="3109913"/>
          <p14:tracePt t="50767" x="1962150" y="3133725"/>
          <p14:tracePt t="50783" x="1890713" y="3148013"/>
          <p14:tracePt t="50800" x="1790700" y="3171825"/>
          <p14:tracePt t="50817" x="1757363" y="3171825"/>
          <p14:tracePt t="50833" x="1728788" y="3171825"/>
          <p14:tracePt t="50850" x="1714500" y="3171825"/>
          <p14:tracePt t="50867" x="1714500" y="3162300"/>
          <p14:tracePt t="50883" x="1714500" y="3152775"/>
          <p14:tracePt t="50900" x="1762125" y="3138488"/>
          <p14:tracePt t="50917" x="1914525" y="3124200"/>
          <p14:tracePt t="50933" x="2057400" y="3124200"/>
          <p14:tracePt t="50950" x="2214563" y="3133725"/>
          <p14:tracePt t="50967" x="2362200" y="3143250"/>
          <p14:tracePt t="50983" x="2505075" y="3143250"/>
          <p14:tracePt t="51000" x="2595563" y="3143250"/>
          <p14:tracePt t="51017" x="2647950" y="3143250"/>
          <p14:tracePt t="51033" x="2686050" y="3133725"/>
          <p14:tracePt t="51050" x="2705100" y="3133725"/>
          <p14:tracePt t="51067" x="2714625" y="3133725"/>
          <p14:tracePt t="51083" x="2719388" y="3133725"/>
          <p14:tracePt t="51100" x="2724150" y="3133725"/>
          <p14:tracePt t="51189" x="2728913" y="3133725"/>
          <p14:tracePt t="51196" x="2733675" y="3133725"/>
          <p14:tracePt t="51211" x="2738438" y="3133725"/>
          <p14:tracePt t="51218" x="2743200" y="3133725"/>
          <p14:tracePt t="51233" x="2752725" y="3133725"/>
          <p14:tracePt t="51250" x="2762250" y="3143250"/>
          <p14:tracePt t="51267" x="2776538" y="3162300"/>
          <p14:tracePt t="51283" x="2805113" y="3224213"/>
          <p14:tracePt t="51300" x="2862263" y="3381375"/>
          <p14:tracePt t="51317" x="2876550" y="3476625"/>
          <p14:tracePt t="51333" x="2900363" y="3562350"/>
          <p14:tracePt t="51350" x="2933700" y="3743325"/>
          <p14:tracePt t="51367" x="2943225" y="3867150"/>
          <p14:tracePt t="51383" x="2952750" y="3957638"/>
          <p14:tracePt t="51400" x="2957513" y="4071938"/>
          <p14:tracePt t="51417" x="2957513" y="4276725"/>
          <p14:tracePt t="51433" x="2957513" y="4352925"/>
          <p14:tracePt t="51450" x="2947988" y="4414838"/>
          <p14:tracePt t="51467" x="2933700" y="4457700"/>
          <p14:tracePt t="51483" x="2924175" y="4519613"/>
          <p14:tracePt t="51500" x="2914650" y="4572000"/>
          <p14:tracePt t="51517" x="2909888" y="4624388"/>
          <p14:tracePt t="51533" x="2900363" y="4676775"/>
          <p14:tracePt t="51550" x="2900363" y="4691063"/>
          <p14:tracePt t="51567" x="2900363" y="4705350"/>
          <p14:tracePt t="51583" x="2900363" y="4710113"/>
          <p14:tracePt t="51600" x="2900363" y="4719638"/>
          <p14:tracePt t="51617" x="2900363" y="4729163"/>
          <p14:tracePt t="51633" x="2900363" y="4733925"/>
          <p14:tracePt t="51650" x="2900363" y="4738688"/>
          <p14:tracePt t="51667" x="2890838" y="4762500"/>
          <p14:tracePt t="51683" x="2886075" y="4772025"/>
          <p14:tracePt t="51700" x="2871788" y="4786313"/>
          <p14:tracePt t="51717" x="2824163" y="4810125"/>
          <p14:tracePt t="51733" x="2771775" y="4829175"/>
          <p14:tracePt t="51750" x="2700338" y="4843463"/>
          <p14:tracePt t="51767" x="2628900" y="4857750"/>
          <p14:tracePt t="51783" x="2500313" y="4872038"/>
          <p14:tracePt t="51800" x="2419350" y="4881563"/>
          <p14:tracePt t="51817" x="2314575" y="4881563"/>
          <p14:tracePt t="51833" x="2224088" y="4881563"/>
          <p14:tracePt t="51850" x="2138363" y="4872038"/>
          <p14:tracePt t="51867" x="2085975" y="4857750"/>
          <p14:tracePt t="51883" x="2043113" y="4838700"/>
          <p14:tracePt t="51900" x="1985963" y="4752975"/>
          <p14:tracePt t="51916" x="1962150" y="4657725"/>
          <p14:tracePt t="51933" x="1966913" y="4567238"/>
          <p14:tracePt t="51950" x="1990725" y="4491038"/>
          <p14:tracePt t="51967" x="2066925" y="4362450"/>
          <p14:tracePt t="51983" x="2147888" y="4291013"/>
          <p14:tracePt t="52000" x="2257425" y="4233863"/>
          <p14:tracePt t="52017" x="2376488" y="4205288"/>
          <p14:tracePt t="52033" x="2514600" y="4200525"/>
          <p14:tracePt t="52050" x="2600325" y="4224338"/>
          <p14:tracePt t="52066" x="2643188" y="4252913"/>
          <p14:tracePt t="52083" x="2695575" y="4286250"/>
          <p14:tracePt t="52100" x="2709863" y="4305300"/>
          <p14:tracePt t="52116" x="2724150" y="4333875"/>
          <p14:tracePt t="52133" x="2728913" y="4376738"/>
          <p14:tracePt t="52150" x="2705100" y="4486275"/>
          <p14:tracePt t="52166" x="2657475" y="4562475"/>
          <p14:tracePt t="52183" x="2624138" y="4619625"/>
          <p14:tracePt t="52200" x="2595563" y="4643438"/>
          <p14:tracePt t="52217" x="2557463" y="4672013"/>
          <p14:tracePt t="52233" x="2547938" y="4681538"/>
          <p14:tracePt t="52250" x="2538413" y="4686300"/>
          <p14:tracePt t="52502" x="2538413" y="4757738"/>
          <p14:tracePt t="52509" x="2538413" y="4824413"/>
          <p14:tracePt t="52517" x="2543175" y="4881563"/>
          <p14:tracePt t="52533" x="2543175" y="4929188"/>
          <p14:tracePt t="52550" x="2543175" y="4967288"/>
          <p14:tracePt t="52566" x="2547938" y="5000625"/>
          <p14:tracePt t="52583" x="2576513" y="5100638"/>
          <p14:tracePt t="52600" x="2590800" y="5153025"/>
          <p14:tracePt t="52617" x="2605088" y="5205413"/>
          <p14:tracePt t="52634" x="2614613" y="5253038"/>
          <p14:tracePt t="52650" x="2628900" y="5276850"/>
          <p14:tracePt t="52666" x="2628900" y="5286375"/>
          <p14:tracePt t="52683" x="2638425" y="5300663"/>
          <p14:tracePt t="52700" x="2647950" y="5314950"/>
          <p14:tracePt t="52717" x="2652713" y="5324475"/>
          <p14:tracePt t="52733" x="2657475" y="5334000"/>
          <p14:tracePt t="52750" x="2671763" y="5343525"/>
          <p14:tracePt t="52766" x="2690813" y="5357813"/>
          <p14:tracePt t="52783" x="2709863" y="5367338"/>
          <p14:tracePt t="52800" x="2719388" y="5372100"/>
          <p14:tracePt t="52817" x="2738438" y="5386388"/>
          <p14:tracePt t="52833" x="2752725" y="5395913"/>
          <p14:tracePt t="52850" x="2771775" y="5419725"/>
          <p14:tracePt t="52867" x="2790825" y="5457825"/>
          <p14:tracePt t="52883" x="2809875" y="5505450"/>
          <p14:tracePt t="52900" x="2809875" y="5538788"/>
          <p14:tracePt t="52917" x="2805113" y="5572125"/>
          <p14:tracePt t="52933" x="2795588" y="5591175"/>
          <p14:tracePt t="52950" x="2767013" y="5629275"/>
          <p14:tracePt t="52966" x="2728913" y="5653088"/>
          <p14:tracePt t="52983" x="2681288" y="5676900"/>
          <p14:tracePt t="53000" x="2628900" y="5705475"/>
          <p14:tracePt t="53016" x="2538413" y="5724525"/>
          <p14:tracePt t="53033" x="2490788" y="5734050"/>
          <p14:tracePt t="53050" x="2414588" y="5734050"/>
          <p14:tracePt t="53067" x="2319338" y="5729288"/>
          <p14:tracePt t="53083" x="2266950" y="5724525"/>
          <p14:tracePt t="53100" x="2238375" y="5719763"/>
          <p14:tracePt t="53117" x="2214563" y="5705475"/>
          <p14:tracePt t="53133" x="2195513" y="5686425"/>
          <p14:tracePt t="53150" x="2181225" y="5624513"/>
          <p14:tracePt t="53167" x="2181225" y="5543550"/>
          <p14:tracePt t="53183" x="2195513" y="5472113"/>
          <p14:tracePt t="53200" x="2252663" y="5386388"/>
          <p14:tracePt t="53217" x="2305050" y="5343525"/>
          <p14:tracePt t="53233" x="2371725" y="5295900"/>
          <p14:tracePt t="53250" x="2471738" y="5267325"/>
          <p14:tracePt t="53266" x="2528888" y="5262563"/>
          <p14:tracePt t="53283" x="2571750" y="5262563"/>
          <p14:tracePt t="53300" x="2609850" y="5281613"/>
          <p14:tracePt t="53301" x="2619375" y="5286375"/>
          <p14:tracePt t="53316" x="2638425" y="5310188"/>
          <p14:tracePt t="53333" x="2662238" y="5348288"/>
          <p14:tracePt t="53350" x="2686050" y="5419725"/>
          <p14:tracePt t="53367" x="2690813" y="5481638"/>
          <p14:tracePt t="53383" x="2690813" y="5538788"/>
          <p14:tracePt t="53400" x="2686050" y="5572125"/>
          <p14:tracePt t="53417" x="2671763" y="5591175"/>
          <p14:tracePt t="53434" x="2652713" y="5614988"/>
          <p14:tracePt t="53450" x="2643188" y="5624513"/>
          <p14:tracePt t="53467" x="2638425" y="5629275"/>
          <p14:tracePt t="53483" x="2633663" y="5634038"/>
          <p14:tracePt t="53500" x="2624138" y="5643563"/>
          <p14:tracePt t="54043" x="2609850" y="5553075"/>
          <p14:tracePt t="54051" x="2581275" y="5419725"/>
          <p14:tracePt t="54058" x="2547938" y="5262563"/>
          <p14:tracePt t="54067" x="2505075" y="5124450"/>
          <p14:tracePt t="54083" x="2424113" y="4667250"/>
          <p14:tracePt t="54100" x="2347913" y="4329113"/>
          <p14:tracePt t="54117" x="2247900" y="3886200"/>
          <p14:tracePt t="54150" x="2147888" y="3509963"/>
          <p14:tracePt t="54183" x="2047875" y="3286125"/>
          <p14:tracePt t="54200" x="2005013" y="3190875"/>
          <p14:tracePt t="54217" x="1957388" y="3090863"/>
          <p14:tracePt t="54233" x="1909763" y="2967038"/>
          <p14:tracePt t="54250" x="1885950" y="2924175"/>
          <p14:tracePt t="54267" x="1857375" y="2886075"/>
          <p14:tracePt t="54283" x="1847850" y="2857500"/>
          <p14:tracePt t="54300" x="1824038" y="2833688"/>
          <p14:tracePt t="54316" x="1814513" y="2824163"/>
          <p14:tracePt t="54333" x="1800225" y="2809875"/>
          <p14:tracePt t="54350" x="1781175" y="2790825"/>
          <p14:tracePt t="54366" x="1762125" y="2767013"/>
          <p14:tracePt t="54383" x="1738313" y="2738438"/>
          <p14:tracePt t="54400" x="1714500" y="2700338"/>
          <p14:tracePt t="54417" x="1704975" y="2676525"/>
          <p14:tracePt t="54433" x="1700213" y="2667000"/>
          <p14:tracePt t="54451" x="1700213" y="2662238"/>
          <p14:tracePt t="54468" x="1700213" y="2657475"/>
          <p14:tracePt t="54484" x="1700213" y="2647950"/>
          <p14:tracePt t="54500" x="1709738" y="2638425"/>
          <p14:tracePt t="54517" x="1719263" y="2633663"/>
          <p14:tracePt t="54533" x="1752600" y="2643188"/>
          <p14:tracePt t="54550" x="1843088" y="2714625"/>
          <p14:tracePt t="54566" x="1924050" y="2790825"/>
          <p14:tracePt t="54583" x="2014538" y="2933700"/>
          <p14:tracePt t="54600" x="2105025" y="3228975"/>
          <p14:tracePt t="54616" x="2143125" y="3500438"/>
          <p14:tracePt t="54633" x="2176463" y="3729038"/>
          <p14:tracePt t="54650" x="2181225" y="3986213"/>
          <p14:tracePt t="54666" x="2166938" y="4371975"/>
          <p14:tracePt t="54683" x="2128838" y="4586288"/>
          <p14:tracePt t="54700" x="2100263" y="4805363"/>
          <p14:tracePt t="54717" x="2076450" y="4967288"/>
          <p14:tracePt t="54733" x="2076450" y="5024438"/>
          <p14:tracePt t="54750" x="2081213" y="5081588"/>
          <p14:tracePt t="54767" x="2085975" y="5133975"/>
          <p14:tracePt t="54783" x="2100263" y="5200650"/>
          <p14:tracePt t="54800" x="2105025" y="5238750"/>
          <p14:tracePt t="54816" x="2105025" y="5257800"/>
          <p14:tracePt t="54833" x="2105025" y="5276850"/>
          <p14:tracePt t="54850" x="2105025" y="5291138"/>
          <p14:tracePt t="54866" x="2105025" y="5295900"/>
          <p14:tracePt t="54883" x="2105025" y="5300663"/>
          <p14:tracePt t="54900" x="2105025" y="5310188"/>
          <p14:tracePt t="54916" x="2105025" y="5319713"/>
          <p14:tracePt t="54933" x="2105025" y="5324475"/>
          <p14:tracePt t="54950" x="2109788" y="5329238"/>
          <p14:tracePt t="54967" x="2109788" y="5348288"/>
          <p14:tracePt t="54983" x="2114550" y="5357813"/>
          <p14:tracePt t="55000" x="2119313" y="5376863"/>
          <p14:tracePt t="55016" x="2128838" y="5400675"/>
          <p14:tracePt t="55033" x="2143125" y="5434013"/>
          <p14:tracePt t="55050" x="2147888" y="5448300"/>
          <p14:tracePt t="55066" x="2152650" y="5467350"/>
          <p14:tracePt t="55083" x="2152650" y="5472113"/>
          <p14:tracePt t="55100" x="2152650" y="5481638"/>
          <p14:tracePt t="55116" x="2152650" y="5486400"/>
          <p14:tracePt t="55591" x="2152650" y="5414963"/>
          <p14:tracePt t="55597" x="2147888" y="5300663"/>
          <p14:tracePt t="55605" x="2128838" y="5176838"/>
          <p14:tracePt t="55616" x="2114550" y="4900613"/>
          <p14:tracePt t="55633" x="2081213" y="4562475"/>
          <p14:tracePt t="55650" x="2009775" y="4005263"/>
          <p14:tracePt t="55683" x="1990725" y="3638550"/>
          <p14:tracePt t="55717" x="1995488" y="3395663"/>
          <p14:tracePt t="55733" x="1995488" y="3362325"/>
          <p14:tracePt t="55750" x="1995488" y="3338513"/>
          <p14:tracePt t="55766" x="2000250" y="3319463"/>
          <p14:tracePt t="55783" x="2009775" y="3314700"/>
          <p14:tracePt t="55800" x="2019300" y="3305175"/>
          <p14:tracePt t="55816" x="2028825" y="3300413"/>
          <p14:tracePt t="55833" x="2052638" y="3295650"/>
          <p14:tracePt t="55850" x="2062163" y="3295650"/>
          <p14:tracePt t="55866" x="2066925" y="3290888"/>
          <p14:tracePt t="55883" x="2085975" y="3286125"/>
          <p14:tracePt t="55900" x="2095500" y="3276600"/>
          <p14:tracePt t="55916" x="2109788" y="3271838"/>
          <p14:tracePt t="55933" x="2128838" y="3267075"/>
          <p14:tracePt t="55950" x="2162175" y="3267075"/>
          <p14:tracePt t="55967" x="2181225" y="3267075"/>
          <p14:tracePt t="55983" x="2200275" y="3267075"/>
          <p14:tracePt t="56000" x="2205038" y="3267075"/>
          <p14:tracePt t="56016" x="2214563" y="3267075"/>
          <p14:tracePt t="56033" x="2219325" y="3267075"/>
          <p14:tracePt t="56050" x="2224088" y="3267075"/>
          <p14:tracePt t="56067" x="2233613" y="3267075"/>
          <p14:tracePt t="56083" x="2252663" y="3267075"/>
          <p14:tracePt t="56100" x="2271713" y="3267075"/>
          <p14:tracePt t="56116" x="2300288" y="3267075"/>
          <p14:tracePt t="56133" x="2362200" y="3276600"/>
          <p14:tracePt t="56150" x="2409825" y="3276600"/>
          <p14:tracePt t="56166" x="2481263" y="3290888"/>
          <p14:tracePt t="56183" x="2552700" y="3295650"/>
          <p14:tracePt t="56200" x="2671763" y="3319463"/>
          <p14:tracePt t="56216" x="2752725" y="3333750"/>
          <p14:tracePt t="56233" x="2838450" y="3348038"/>
          <p14:tracePt t="56250" x="2886075" y="3357563"/>
          <p14:tracePt t="56266" x="2986088" y="3367088"/>
          <p14:tracePt t="56283" x="3052763" y="3376613"/>
          <p14:tracePt t="56300" x="3128963" y="3390900"/>
          <p14:tracePt t="56301" x="3162300" y="3395663"/>
          <p14:tracePt t="56317" x="3214688" y="3419475"/>
          <p14:tracePt t="56333" x="3257550" y="3424238"/>
          <p14:tracePt t="56350" x="3295650" y="3429000"/>
          <p14:tracePt t="56367" x="3333750" y="3438525"/>
          <p14:tracePt t="56383" x="3376613" y="3438525"/>
          <p14:tracePt t="56400" x="3405188" y="3438525"/>
          <p14:tracePt t="56416" x="3443288" y="3438525"/>
          <p14:tracePt t="56433" x="3505200" y="3433763"/>
          <p14:tracePt t="56449" x="3533775" y="3424238"/>
          <p14:tracePt t="56466" x="3552825" y="3419475"/>
          <p14:tracePt t="56483" x="3576638" y="3409950"/>
          <p14:tracePt t="56500" x="3595688" y="3395663"/>
          <p14:tracePt t="56516" x="3614738" y="3381375"/>
          <p14:tracePt t="56533" x="3624263" y="3371850"/>
          <p14:tracePt t="56550" x="3629025" y="3348038"/>
          <p14:tracePt t="56566" x="3638550" y="3314700"/>
          <p14:tracePt t="56583" x="3638550" y="3295650"/>
          <p14:tracePt t="56600" x="3619500" y="3257550"/>
          <p14:tracePt t="56616" x="3571875" y="3214688"/>
          <p14:tracePt t="56633" x="3419475" y="3114675"/>
          <p14:tracePt t="56650" x="3324225" y="3067050"/>
          <p14:tracePt t="56666" x="3233738" y="3019425"/>
          <p14:tracePt t="56683" x="3124200" y="2981325"/>
          <p14:tracePt t="56699" x="3062288" y="2976563"/>
          <p14:tracePt t="56716" x="2995613" y="2976563"/>
          <p14:tracePt t="56733" x="2938463" y="2976563"/>
          <p14:tracePt t="56750" x="2847975" y="2990850"/>
          <p14:tracePt t="56766" x="2776538" y="3009900"/>
          <p14:tracePt t="56783" x="2709863" y="3043238"/>
          <p14:tracePt t="56800" x="2652713" y="3067050"/>
          <p14:tracePt t="56801" x="2633663" y="3086100"/>
          <p14:tracePt t="56816" x="2609850" y="3119438"/>
          <p14:tracePt t="56833" x="2586038" y="3143250"/>
          <p14:tracePt t="56849" x="2571750" y="3157538"/>
          <p14:tracePt t="56866" x="2557463" y="3176588"/>
          <p14:tracePt t="56883" x="2547938" y="3195638"/>
          <p14:tracePt t="56899" x="2547938" y="3205163"/>
          <p14:tracePt t="56916" x="2547938" y="3219450"/>
          <p14:tracePt t="56933" x="2562225" y="3243263"/>
          <p14:tracePt t="56950" x="2581275" y="3267075"/>
          <p14:tracePt t="56966" x="2609850" y="3290888"/>
          <p14:tracePt t="56983" x="2638425" y="3314700"/>
          <p14:tracePt t="57000" x="2676525" y="3338513"/>
          <p14:tracePt t="57016" x="2700338" y="3352800"/>
          <p14:tracePt t="57033" x="2719388" y="3357563"/>
          <p14:tracePt t="57050" x="2752725" y="3357563"/>
          <p14:tracePt t="57066" x="2771775" y="3357563"/>
          <p14:tracePt t="57083" x="2795588" y="3357563"/>
          <p14:tracePt t="57099" x="2809875" y="3357563"/>
          <p14:tracePt t="57116" x="2824163" y="3357563"/>
          <p14:tracePt t="57133" x="2828925" y="3357563"/>
          <p14:tracePt t="57150" x="2838450" y="3357563"/>
          <p14:tracePt t="57183" x="2843213" y="3357563"/>
          <p14:tracePt t="57557" x="2886075" y="3357563"/>
          <p14:tracePt t="57563" x="2957513" y="3338513"/>
          <p14:tracePt t="57571" x="3024188" y="3328988"/>
          <p14:tracePt t="57583" x="3090863" y="3319463"/>
          <p14:tracePt t="57600" x="3267075" y="3286125"/>
          <p14:tracePt t="57616" x="3357563" y="3281363"/>
          <p14:tracePt t="57649" x="3467100" y="3262313"/>
          <p14:tracePt t="57683" x="3486150" y="3262313"/>
          <p14:tracePt t="57699" x="3486150" y="3257550"/>
          <p14:tracePt t="57716" x="3467100" y="3238500"/>
          <p14:tracePt t="57733" x="3376613" y="3195638"/>
          <p14:tracePt t="57750" x="3238500" y="3162300"/>
          <p14:tracePt t="57766" x="3090863" y="3143250"/>
          <p14:tracePt t="57784" x="2952750" y="3138488"/>
          <p14:tracePt t="57800" x="2876550" y="3171825"/>
          <p14:tracePt t="57816" x="2843213" y="3200400"/>
          <p14:tracePt t="57833" x="2814638" y="3248025"/>
          <p14:tracePt t="57850" x="2800350" y="3309938"/>
          <p14:tracePt t="57866" x="2809875" y="3333750"/>
          <p14:tracePt t="57883" x="2838450" y="3362325"/>
          <p14:tracePt t="57899" x="2947988" y="3405188"/>
          <p14:tracePt t="57916" x="3162300" y="3438525"/>
          <p14:tracePt t="57933" x="3309938" y="3438525"/>
          <p14:tracePt t="57950" x="3452813" y="3424238"/>
          <p14:tracePt t="57966" x="3590925" y="3400425"/>
          <p14:tracePt t="57983" x="3705225" y="3362325"/>
          <p14:tracePt t="57999" x="3733800" y="3343275"/>
          <p14:tracePt t="58016" x="3748088" y="3338513"/>
          <p14:tracePt t="58033" x="3757613" y="3333750"/>
          <p14:tracePt t="58071" x="3752850" y="3333750"/>
          <p14:tracePt t="58083" x="3743325" y="3333750"/>
          <p14:tracePt t="58099" x="3695700" y="3348038"/>
          <p14:tracePt t="58116" x="3657600" y="3376613"/>
          <p14:tracePt t="58133" x="3619500" y="3405188"/>
          <p14:tracePt t="58150" x="3495675" y="3581400"/>
          <p14:tracePt t="58166" x="3429000" y="3719513"/>
          <p14:tracePt t="58183" x="3367088" y="3819525"/>
          <p14:tracePt t="58200" x="3314700" y="3890963"/>
          <p14:tracePt t="58216" x="3271838" y="3938588"/>
          <p14:tracePt t="58233" x="3257550" y="3957638"/>
          <p14:tracePt t="58249" x="3238500" y="3967163"/>
          <p14:tracePt t="58266" x="3233738" y="3971925"/>
          <p14:tracePt t="58283" x="3224213" y="3971925"/>
          <p14:tracePt t="58299" x="3214688" y="3971925"/>
          <p14:tracePt t="58316" x="3209925" y="3967163"/>
          <p14:tracePt t="58333" x="3205163" y="3943350"/>
          <p14:tracePt t="58349" x="3205163" y="3919538"/>
          <p14:tracePt t="58366" x="3200400" y="3905250"/>
          <p14:tracePt t="58383" x="3200400" y="3900488"/>
          <p14:tracePt t="58399" x="3200400" y="3890963"/>
          <p14:tracePt t="58416" x="3200400" y="3886200"/>
          <p14:tracePt t="58450" x="3195638" y="3886200"/>
          <p14:tracePt t="58467" x="3181350" y="3895725"/>
          <p14:tracePt t="58483" x="3162300" y="3933825"/>
          <p14:tracePt t="58500" x="3124200" y="4010025"/>
          <p14:tracePt t="58516" x="3086100" y="4105275"/>
          <p14:tracePt t="58533" x="3043238" y="4200525"/>
          <p14:tracePt t="58549" x="3019425" y="4224338"/>
          <p14:tracePt t="58566" x="2995613" y="4248150"/>
          <p14:tracePt t="58583" x="2943225" y="4271963"/>
          <p14:tracePt t="58599" x="2909888" y="4276725"/>
          <p14:tracePt t="58616" x="2867025" y="4276725"/>
          <p14:tracePt t="58633" x="2828925" y="4257675"/>
          <p14:tracePt t="58649" x="2767013" y="4181475"/>
          <p14:tracePt t="58666" x="2733675" y="4095750"/>
          <p14:tracePt t="58683" x="2728913" y="4014788"/>
          <p14:tracePt t="58700" x="2752725" y="3914775"/>
          <p14:tracePt t="58717" x="2809875" y="3819525"/>
          <p14:tracePt t="58733" x="2857500" y="3786188"/>
          <p14:tracePt t="58749" x="2919413" y="3771900"/>
          <p14:tracePt t="58766" x="2990850" y="3786188"/>
          <p14:tracePt t="58783" x="3014663" y="3810000"/>
          <p14:tracePt t="58799" x="3038475" y="3833813"/>
          <p14:tracePt t="58816" x="3052763" y="3867150"/>
          <p14:tracePt t="58833" x="3062288" y="3929063"/>
          <p14:tracePt t="58849" x="3062288" y="3995738"/>
          <p14:tracePt t="58866" x="3033713" y="4071938"/>
          <p14:tracePt t="58883" x="3009900" y="4124325"/>
          <p14:tracePt t="58899" x="2971800" y="4167188"/>
          <p14:tracePt t="58916" x="2928938" y="4186238"/>
          <p14:tracePt t="58933" x="2876550" y="4200525"/>
          <p14:tracePt t="58949" x="2814638" y="4181475"/>
          <p14:tracePt t="58966" x="2762250" y="4100513"/>
          <p14:tracePt t="58983" x="2719388" y="4005263"/>
          <p14:tracePt t="58999" x="2705100" y="3867150"/>
          <p14:tracePt t="59016" x="2733675" y="3676650"/>
          <p14:tracePt t="59034" x="2776538" y="3605213"/>
          <p14:tracePt t="59049" x="2814638" y="3576638"/>
          <p14:tracePt t="59066" x="2881313" y="3552825"/>
          <p14:tracePt t="59083" x="2962275" y="3581400"/>
          <p14:tracePt t="59099" x="3000375" y="3629025"/>
          <p14:tracePt t="59116" x="3028950" y="3695700"/>
          <p14:tracePt t="59133" x="3062288" y="3805238"/>
          <p14:tracePt t="59149" x="3062288" y="3881438"/>
          <p14:tracePt t="59166" x="3033713" y="3967163"/>
          <p14:tracePt t="59183" x="3005138" y="4024313"/>
          <p14:tracePt t="59199" x="2957513" y="4071938"/>
          <p14:tracePt t="59216" x="2890838" y="4095750"/>
          <p14:tracePt t="59233" x="2833688" y="4090988"/>
          <p14:tracePt t="59249" x="2786063" y="4067175"/>
          <p14:tracePt t="59266" x="2733675" y="4000500"/>
          <p14:tracePt t="59283" x="2709863" y="3952875"/>
          <p14:tracePt t="59299" x="2709863" y="3910013"/>
          <p14:tracePt t="59316" x="2743200" y="3852863"/>
          <p14:tracePt t="59333" x="2814638" y="3810000"/>
          <p14:tracePt t="59349" x="2900363" y="3795713"/>
          <p14:tracePt t="59366" x="2957513" y="3795713"/>
          <p14:tracePt t="59383" x="3014663" y="3810000"/>
          <p14:tracePt t="59399" x="3038475" y="3824288"/>
          <p14:tracePt t="59416" x="3048000" y="3833813"/>
          <p14:tracePt t="59433" x="3052763" y="3862388"/>
          <p14:tracePt t="59449" x="3038475" y="3924300"/>
          <p14:tracePt t="59466" x="3009900" y="3962400"/>
          <p14:tracePt t="59483" x="2962275" y="4005263"/>
          <p14:tracePt t="59500" x="2852738" y="4029075"/>
          <p14:tracePt t="59516" x="2790825" y="4019550"/>
          <p14:tracePt t="59533" x="2752725" y="3995738"/>
          <p14:tracePt t="59549" x="2719388" y="3948113"/>
          <p14:tracePt t="59566" x="2714625" y="3852863"/>
          <p14:tracePt t="59583" x="2752725" y="3786188"/>
          <p14:tracePt t="59600" x="2790825" y="3748088"/>
          <p14:tracePt t="59616" x="2852738" y="3733800"/>
          <p14:tracePt t="59633" x="2928938" y="3733800"/>
          <p14:tracePt t="59649" x="2957513" y="3743325"/>
          <p14:tracePt t="59666" x="2976563" y="3757613"/>
          <p14:tracePt t="59683" x="2981325" y="3781425"/>
          <p14:tracePt t="59699" x="2981325" y="3805238"/>
          <p14:tracePt t="59716" x="2981325" y="3848100"/>
          <p14:tracePt t="59733" x="2967038" y="3886200"/>
          <p14:tracePt t="59749" x="2933700" y="3933825"/>
          <p14:tracePt t="59766" x="2919413" y="3952875"/>
          <p14:tracePt t="59783" x="2914650" y="3957638"/>
          <p14:tracePt t="59799" x="2909888" y="3967163"/>
          <p14:tracePt t="59800" x="2905125" y="3967163"/>
          <p14:tracePt t="59816" x="2900363" y="3976688"/>
          <p14:tracePt t="59849" x="2900363" y="3981450"/>
          <p14:tracePt t="60300" x="2895600" y="3986213"/>
          <p14:tracePt t="60307" x="2890838" y="3995738"/>
          <p14:tracePt t="60316" x="2876550" y="4019550"/>
          <p14:tracePt t="60333" x="2852738" y="4057650"/>
          <p14:tracePt t="60349" x="2814638" y="4133850"/>
          <p14:tracePt t="60366" x="2728913" y="4305300"/>
          <p14:tracePt t="60383" x="2681288" y="4400550"/>
          <p14:tracePt t="60416" x="2633663" y="4486275"/>
          <p14:tracePt t="60449" x="2619375" y="4514850"/>
          <p14:tracePt t="60466" x="2619375" y="4524375"/>
          <p14:tracePt t="60483" x="2619375" y="4533900"/>
          <p14:tracePt t="60499" x="2619375" y="4538663"/>
          <p14:tracePt t="60516" x="2619375" y="4543425"/>
          <p14:tracePt t="60769" x="2638425" y="4538663"/>
          <p14:tracePt t="60776" x="2671763" y="4533900"/>
          <p14:tracePt t="60784" x="2700338" y="4519613"/>
          <p14:tracePt t="60800" x="2743200" y="4505325"/>
          <p14:tracePt t="60816" x="2781300" y="4495800"/>
          <p14:tracePt t="60832" x="2805113" y="4476750"/>
          <p14:tracePt t="60850" x="2838450" y="4452938"/>
          <p14:tracePt t="60867" x="2843213" y="4438650"/>
          <p14:tracePt t="60883" x="2847975" y="4424363"/>
          <p14:tracePt t="60899" x="2847975" y="4410075"/>
          <p14:tracePt t="60916" x="2847975" y="4381500"/>
          <p14:tracePt t="60933" x="2838450" y="4371975"/>
          <p14:tracePt t="60949" x="2809875" y="4348163"/>
          <p14:tracePt t="60966" x="2767013" y="4333875"/>
          <p14:tracePt t="60983" x="2681288" y="4348163"/>
          <p14:tracePt t="60999" x="2609850" y="4400550"/>
          <p14:tracePt t="61016" x="2543175" y="4491038"/>
          <p14:tracePt t="61033" x="2405063" y="4857750"/>
          <p14:tracePt t="61050" x="2366963" y="5062538"/>
          <p14:tracePt t="61066" x="2347913" y="5357813"/>
          <p14:tracePt t="61083" x="2352675" y="5538788"/>
          <p14:tracePt t="61099" x="2386013" y="5753100"/>
          <p14:tracePt t="61116" x="2438400" y="5872163"/>
          <p14:tracePt t="61133" x="2481263" y="5929313"/>
          <p14:tracePt t="61149" x="2538413" y="5981700"/>
          <p14:tracePt t="61166" x="2676525" y="6029325"/>
          <p14:tracePt t="61183" x="2767013" y="6029325"/>
          <p14:tracePt t="61199" x="2890838" y="6010275"/>
          <p14:tracePt t="61216" x="3086100" y="5895975"/>
          <p14:tracePt t="61232" x="3167063" y="5824538"/>
          <p14:tracePt t="61249" x="3248025" y="5729288"/>
          <p14:tracePt t="61266" x="3314700" y="5629275"/>
          <p14:tracePt t="61283" x="3395663" y="5481638"/>
          <p14:tracePt t="61299" x="3429000" y="5405438"/>
          <p14:tracePt t="61316" x="3443288" y="5314950"/>
          <p14:tracePt t="61333" x="3438525" y="5191125"/>
          <p14:tracePt t="61349" x="3376613" y="4914900"/>
          <p14:tracePt t="61366" x="3314700" y="4752975"/>
          <p14:tracePt t="61383" x="3209925" y="4581525"/>
          <p14:tracePt t="61399" x="3133725" y="4467225"/>
          <p14:tracePt t="61416" x="3052763" y="4395788"/>
          <p14:tracePt t="61432" x="3009900" y="4376738"/>
          <p14:tracePt t="61449" x="2971800" y="4371975"/>
          <p14:tracePt t="61466" x="2928938" y="4395788"/>
          <p14:tracePt t="61483" x="2905125" y="4419600"/>
          <p14:tracePt t="61499" x="2881313" y="4443413"/>
          <p14:tracePt t="61516" x="2871788" y="4452938"/>
          <p14:tracePt t="61532" x="2862263" y="4462463"/>
          <p14:tracePt t="61549" x="2857500" y="4467225"/>
          <p14:tracePt t="61591" x="2852738" y="4467225"/>
          <p14:tracePt t="61635" x="2847975" y="4471988"/>
          <p14:tracePt t="61642" x="2843213" y="4471988"/>
          <p14:tracePt t="61650" x="2843213" y="4476750"/>
          <p14:tracePt t="61666" x="2828925" y="4486275"/>
          <p14:tracePt t="61682" x="2814638" y="4514850"/>
          <p14:tracePt t="61699" x="2757488" y="4591050"/>
          <p14:tracePt t="61716" x="2624138" y="4829175"/>
          <p14:tracePt t="61733" x="2557463" y="4929188"/>
          <p14:tracePt t="61749" x="2509838" y="4995863"/>
          <p14:tracePt t="61766" x="2471738" y="5033963"/>
          <p14:tracePt t="61783" x="2424113" y="5072063"/>
          <p14:tracePt t="61799" x="2390775" y="5091113"/>
          <p14:tracePt t="61816" x="2347913" y="5114925"/>
          <p14:tracePt t="61832" x="2276475" y="5153025"/>
          <p14:tracePt t="61849" x="2219325" y="5181600"/>
          <p14:tracePt t="61866" x="2166938" y="5210175"/>
          <p14:tracePt t="61882" x="2109788" y="5238750"/>
          <p14:tracePt t="61899" x="2047875" y="5262563"/>
          <p14:tracePt t="61916" x="2009775" y="5281613"/>
          <p14:tracePt t="61933" x="1971675" y="5300663"/>
          <p14:tracePt t="61950" x="1924050" y="5324475"/>
          <p14:tracePt t="61966" x="1895475" y="5334000"/>
          <p14:tracePt t="61983" x="1866900" y="5353050"/>
          <p14:tracePt t="61999" x="1828800" y="5357813"/>
          <p14:tracePt t="62016" x="1795463" y="5372100"/>
          <p14:tracePt t="62033" x="1781175" y="5372100"/>
          <p14:tracePt t="62049" x="1766888" y="5372100"/>
          <p14:tracePt t="62066" x="1743075" y="5357813"/>
          <p14:tracePt t="62082" x="1695450" y="5329238"/>
          <p14:tracePt t="62099" x="1662113" y="5305425"/>
          <p14:tracePt t="62116" x="1633538" y="5272088"/>
          <p14:tracePt t="62133" x="1600200" y="5248275"/>
          <p14:tracePt t="62149" x="1566863" y="5219700"/>
          <p14:tracePt t="62166" x="1547813" y="5200650"/>
          <p14:tracePt t="62183" x="1538288" y="5186363"/>
          <p14:tracePt t="62199" x="1519238" y="5167313"/>
          <p14:tracePt t="62216" x="1495425" y="5153025"/>
          <p14:tracePt t="62232" x="1481138" y="5143500"/>
          <p14:tracePt t="62249" x="1457325" y="5133975"/>
          <p14:tracePt t="62266" x="1438275" y="5124450"/>
          <p14:tracePt t="62283" x="1423988" y="5119688"/>
          <p14:tracePt t="62299" x="1414463" y="5114925"/>
          <p14:tracePt t="62316" x="1409700" y="5110163"/>
          <p14:tracePt t="62332" x="1404938" y="5105400"/>
          <p14:tracePt t="62349" x="1404938" y="5100638"/>
          <p14:tracePt t="62366" x="1462088" y="5100638"/>
          <p14:tracePt t="62383" x="1662113" y="5091113"/>
          <p14:tracePt t="62399" x="1819275" y="5091113"/>
          <p14:tracePt t="62416" x="1985963" y="5091113"/>
          <p14:tracePt t="62432" x="2128838" y="5081588"/>
          <p14:tracePt t="62449" x="2343150" y="5067300"/>
          <p14:tracePt t="62466" x="2481263" y="5057775"/>
          <p14:tracePt t="62483" x="2562225" y="5048250"/>
          <p14:tracePt t="62499" x="2605088" y="5048250"/>
          <p14:tracePt t="62516" x="2624138" y="5048250"/>
          <p14:tracePt t="62533" x="2628900" y="5048250"/>
          <p14:tracePt t="62549" x="2638425" y="5048250"/>
          <p14:tracePt t="62566" x="2647950" y="5048250"/>
          <p14:tracePt t="62582" x="2671763" y="5043488"/>
          <p14:tracePt t="62599" x="2728913" y="5038725"/>
          <p14:tracePt t="62616" x="2843213" y="5038725"/>
          <p14:tracePt t="62632" x="3033713" y="5019675"/>
          <p14:tracePt t="62649" x="3157538" y="5019675"/>
          <p14:tracePt t="62666" x="3271838" y="5005388"/>
          <p14:tracePt t="62682" x="3371850" y="4995863"/>
          <p14:tracePt t="62699" x="3471863" y="4991100"/>
          <p14:tracePt t="62716" x="3505200" y="4991100"/>
          <p14:tracePt t="62733" x="3533775" y="4991100"/>
          <p14:tracePt t="62749" x="3552825" y="4991100"/>
          <p14:tracePt t="62766" x="3557588" y="4991100"/>
          <p14:tracePt t="62782" x="3562350" y="4991100"/>
          <p14:tracePt t="62799" x="3571875" y="4991100"/>
          <p14:tracePt t="62801" x="3576638" y="4991100"/>
          <p14:tracePt t="62818" x="3590925" y="4976813"/>
          <p14:tracePt t="62833" x="3614738" y="4967288"/>
          <p14:tracePt t="62849" x="3652838" y="4953000"/>
          <p14:tracePt t="62866" x="3729038" y="4924425"/>
          <p14:tracePt t="62882" x="3843338" y="4910138"/>
          <p14:tracePt t="62899" x="3914775" y="4910138"/>
          <p14:tracePt t="62916" x="3971925" y="4910138"/>
          <p14:tracePt t="62933" x="4038600" y="4910138"/>
          <p14:tracePt t="62949" x="4076700" y="4910138"/>
          <p14:tracePt t="62966" x="4095750" y="4910138"/>
          <p14:tracePt t="62983" x="4119563" y="4910138"/>
          <p14:tracePt t="62999" x="4133850" y="4910138"/>
          <p14:tracePt t="63016" x="4138613" y="4910138"/>
          <p14:tracePt t="63032" x="4148138" y="4910138"/>
          <p14:tracePt t="63049" x="4152900" y="4910138"/>
          <p14:tracePt t="63066" x="4157663" y="4910138"/>
          <p14:tracePt t="63176" x="4157663" y="4905375"/>
          <p14:tracePt t="63184" x="4152900" y="4900613"/>
          <p14:tracePt t="63190" x="4133850" y="4891088"/>
          <p14:tracePt t="63199" x="4090988" y="4876800"/>
          <p14:tracePt t="63216" x="3919538" y="4791075"/>
          <p14:tracePt t="63233" x="3724275" y="4710113"/>
          <p14:tracePt t="63249" x="3495675" y="4505325"/>
          <p14:tracePt t="63266" x="3357563" y="4362450"/>
          <p14:tracePt t="63283" x="3262313" y="4267200"/>
          <p14:tracePt t="63299" x="3162300" y="4167188"/>
          <p14:tracePt t="63316" x="3109913" y="4095750"/>
          <p14:tracePt t="63332" x="3086100" y="4062413"/>
          <p14:tracePt t="63349" x="3057525" y="4024313"/>
          <p14:tracePt t="63366" x="3024188" y="3995738"/>
          <p14:tracePt t="63383" x="2995613" y="3976688"/>
          <p14:tracePt t="63399" x="2962275" y="3957638"/>
          <p14:tracePt t="63416" x="2928938" y="3938588"/>
          <p14:tracePt t="63432" x="2895600" y="3929063"/>
          <p14:tracePt t="63449" x="2886075" y="3924300"/>
          <p14:tracePt t="63466" x="2871788" y="3919538"/>
          <p14:tracePt t="63483" x="2862263" y="3910013"/>
          <p14:tracePt t="63499" x="2852738" y="3910013"/>
          <p14:tracePt t="64577" x="2814638" y="3867150"/>
          <p14:tracePt t="64584" x="2762250" y="3814763"/>
          <p14:tracePt t="64591" x="2709863" y="3752850"/>
          <p14:tracePt t="64599" x="2643188" y="3681413"/>
          <p14:tracePt t="64616" x="2528888" y="3548063"/>
          <p14:tracePt t="64632" x="2443163" y="3452813"/>
          <p14:tracePt t="64666" x="2309813" y="3338513"/>
          <p14:tracePt t="64699" x="2247900" y="3290888"/>
          <p14:tracePt t="64716" x="2219325" y="3262313"/>
          <p14:tracePt t="64732" x="2200275" y="3243263"/>
          <p14:tracePt t="64749" x="2181225" y="3219450"/>
          <p14:tracePt t="64766" x="2157413" y="3195638"/>
          <p14:tracePt t="64782" x="2109788" y="3162300"/>
          <p14:tracePt t="64799" x="2081213" y="3133725"/>
          <p14:tracePt t="64816" x="2043113" y="3109913"/>
          <p14:tracePt t="64833" x="2009775" y="3095625"/>
          <p14:tracePt t="64849" x="1971675" y="3086100"/>
          <p14:tracePt t="64866" x="1947863" y="3081338"/>
          <p14:tracePt t="64882" x="1928813" y="3076575"/>
          <p14:tracePt t="64899" x="1895475" y="3067050"/>
          <p14:tracePt t="64916" x="1866900" y="3052763"/>
          <p14:tracePt t="64932" x="1843088" y="3048000"/>
          <p14:tracePt t="64949" x="1828800" y="3048000"/>
          <p14:tracePt t="64965" x="1809750" y="3048000"/>
          <p14:tracePt t="64982" x="1804988" y="3048000"/>
          <p14:tracePt t="64999" x="1800225" y="3048000"/>
          <p14:tracePt t="65033" x="1809750" y="3048000"/>
          <p14:tracePt t="65049" x="1871663" y="3062288"/>
          <p14:tracePt t="65066" x="1990725" y="3114675"/>
          <p14:tracePt t="65083" x="2157413" y="3190875"/>
          <p14:tracePt t="65099" x="2243138" y="3214688"/>
          <p14:tracePt t="65116" x="2314575" y="3228975"/>
          <p14:tracePt t="65132" x="2366963" y="3233738"/>
          <p14:tracePt t="65149" x="2419350" y="3233738"/>
          <p14:tracePt t="65166" x="2447925" y="3224213"/>
          <p14:tracePt t="65182" x="2462213" y="3219450"/>
          <p14:tracePt t="65199" x="2471738" y="3214688"/>
          <p14:tracePt t="65216" x="2481263" y="3205163"/>
          <p14:tracePt t="65232" x="2486025" y="3205163"/>
          <p14:tracePt t="65249" x="2490788" y="3205163"/>
          <p14:tracePt t="65289" x="2495550" y="3205163"/>
          <p14:tracePt t="65299" x="2500313" y="3190875"/>
          <p14:tracePt t="65316" x="2528888" y="3162300"/>
          <p14:tracePt t="65332" x="2571750" y="3105150"/>
          <p14:tracePt t="65349" x="2628900" y="3048000"/>
          <p14:tracePt t="65366" x="2709863" y="2981325"/>
          <p14:tracePt t="65383" x="2871788" y="2881313"/>
          <p14:tracePt t="65399" x="2947988" y="2843213"/>
          <p14:tracePt t="65416" x="3009900" y="2824163"/>
          <p14:tracePt t="65433" x="3048000" y="2809875"/>
          <p14:tracePt t="65449" x="3067050" y="2805113"/>
          <p14:tracePt t="65466" x="3071813" y="2805113"/>
          <p14:tracePt t="65482" x="3076575" y="2805113"/>
          <p14:tracePt t="65517" x="3081338" y="2805113"/>
          <p14:tracePt t="65722" x="3067050" y="2833688"/>
          <p14:tracePt t="65729" x="3043238" y="2862263"/>
          <p14:tracePt t="65735" x="3033713" y="2886075"/>
          <p14:tracePt t="65749" x="3019425" y="2905125"/>
          <p14:tracePt t="65766" x="3000375" y="2962275"/>
          <p14:tracePt t="65782" x="2995613" y="2990850"/>
          <p14:tracePt t="65799" x="2981325" y="3028950"/>
          <p14:tracePt t="65801" x="2981325" y="3038475"/>
          <p14:tracePt t="65816" x="2971800" y="3076575"/>
          <p14:tracePt t="65832" x="2962275" y="3143250"/>
          <p14:tracePt t="65849" x="2947988" y="3214688"/>
          <p14:tracePt t="65865" x="2933700" y="3276600"/>
          <p14:tracePt t="65882" x="2909888" y="3333750"/>
          <p14:tracePt t="65899" x="2905125" y="3362325"/>
          <p14:tracePt t="65915" x="2890838" y="3390900"/>
          <p14:tracePt t="65932" x="2886075" y="3419475"/>
          <p14:tracePt t="65949" x="2867025" y="3486150"/>
          <p14:tracePt t="65966" x="2862263" y="3533775"/>
          <p14:tracePt t="65982" x="2857500" y="3562350"/>
          <p14:tracePt t="65999" x="2828925" y="3619500"/>
          <p14:tracePt t="66015" x="2819400" y="3662363"/>
          <p14:tracePt t="66032" x="2800350" y="3714750"/>
          <p14:tracePt t="66049" x="2776538" y="3776663"/>
          <p14:tracePt t="66066" x="2728913" y="3924300"/>
          <p14:tracePt t="66082" x="2719388" y="3971925"/>
          <p14:tracePt t="66099" x="2705100" y="4005263"/>
          <p14:tracePt t="66115" x="2700338" y="4014788"/>
          <p14:tracePt t="66367" x="2700338" y="4038600"/>
          <p14:tracePt t="66374" x="2700338" y="4057650"/>
          <p14:tracePt t="66382" x="2690813" y="4081463"/>
          <p14:tracePt t="66399" x="2690813" y="4124325"/>
          <p14:tracePt t="66416" x="2690813" y="4167188"/>
          <p14:tracePt t="66432" x="2695575" y="4224338"/>
          <p14:tracePt t="66449" x="2695575" y="4252913"/>
          <p14:tracePt t="66465" x="2705100" y="4271963"/>
          <p14:tracePt t="66482" x="2709863" y="4295775"/>
          <p14:tracePt t="66499" x="2714625" y="4305300"/>
          <p14:tracePt t="66515" x="2714625" y="4314825"/>
          <p14:tracePt t="66532" x="2714625" y="4319588"/>
          <p14:tracePt t="66549" x="2714625" y="4324350"/>
          <p14:tracePt t="66582" x="2714625" y="4329113"/>
          <p14:tracePt t="66599" x="2724150" y="4333875"/>
          <p14:tracePt t="66615" x="2733675" y="4343400"/>
          <p14:tracePt t="66632" x="2738438" y="4352925"/>
          <p14:tracePt t="66665" x="2743200" y="4352925"/>
          <p14:tracePt t="66682" x="2747963" y="4352925"/>
        </p14:tracePtLst>
      </p14:laserTraceLst>
    </p:ext>
  </p:extLst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4186</TotalTime>
  <Words>5915</Words>
  <Application>Microsoft Macintosh PowerPoint</Application>
  <PresentationFormat>A4 Paper (210x297 mm)</PresentationFormat>
  <Paragraphs>774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굴림</vt:lpstr>
      <vt:lpstr>맑은 고딕</vt:lpstr>
      <vt:lpstr>Arial</vt:lpstr>
      <vt:lpstr>Britannic Bold</vt:lpstr>
      <vt:lpstr>Verdana</vt:lpstr>
      <vt:lpstr>Wingdings</vt:lpstr>
      <vt:lpstr>1_Institutionaliztion_OOS_PJG</vt:lpstr>
      <vt:lpstr>Classes - Basics</vt:lpstr>
      <vt:lpstr>Class</vt:lpstr>
      <vt:lpstr>Class</vt:lpstr>
      <vt:lpstr>Class: Rectangle</vt:lpstr>
      <vt:lpstr>No-argument Constructor</vt:lpstr>
      <vt:lpstr>Object Creation</vt:lpstr>
      <vt:lpstr>Class Variable</vt:lpstr>
      <vt:lpstr>Class: Summary</vt:lpstr>
      <vt:lpstr>Information Hiding</vt:lpstr>
      <vt:lpstr>Information Hiding</vt:lpstr>
      <vt:lpstr>Information Hiding</vt:lpstr>
      <vt:lpstr>Overloading</vt:lpstr>
      <vt:lpstr>Important methods: toString() and equals()</vt:lpstr>
      <vt:lpstr>Important methods: toString() and equals()</vt:lpstr>
      <vt:lpstr>equals(): Example</vt:lpstr>
      <vt:lpstr>Important methods: hashcode()</vt:lpstr>
      <vt:lpstr>Important methods: hashcode()</vt:lpstr>
      <vt:lpstr>hashCode()</vt:lpstr>
      <vt:lpstr>hashCode()</vt:lpstr>
      <vt:lpstr>Methods for Hashing: Summary</vt:lpstr>
      <vt:lpstr>Parameter Passing</vt:lpstr>
      <vt:lpstr>PowerPoint Presentation</vt:lpstr>
      <vt:lpstr>PowerPoint Presentation</vt:lpstr>
      <vt:lpstr>Deep Copy</vt:lpstr>
      <vt:lpstr>PowerPoint Presentation</vt:lpstr>
      <vt:lpstr>Final Fields</vt:lpstr>
      <vt:lpstr>Static Fields</vt:lpstr>
      <vt:lpstr>Constant</vt:lpstr>
      <vt:lpstr>Static Methods</vt:lpstr>
      <vt:lpstr>Static Methods</vt:lpstr>
      <vt:lpstr>Initialization of Objects</vt:lpstr>
      <vt:lpstr>Initialization of Objects</vt:lpstr>
      <vt:lpstr>Working with null Reference</vt:lpstr>
      <vt:lpstr>Working with null Reference</vt:lpstr>
      <vt:lpstr>reflection</vt:lpstr>
      <vt:lpstr>Reflection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목포대학교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제1장. 자바 언어 소개</dc:title>
  <dc:subject>프로그래머를 위한 Java 2, 4판</dc:subject>
  <dc:creator>최종명</dc:creator>
  <cp:lastModifiedBy>김은영</cp:lastModifiedBy>
  <cp:revision>1112</cp:revision>
  <cp:lastPrinted>1999-11-08T11:04:00Z</cp:lastPrinted>
  <dcterms:created xsi:type="dcterms:W3CDTF">1999-09-02T07:11:58Z</dcterms:created>
  <dcterms:modified xsi:type="dcterms:W3CDTF">2023-09-26T05:03:53Z</dcterms:modified>
</cp:coreProperties>
</file>