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442" r:id="rId3"/>
    <p:sldId id="493" r:id="rId4"/>
    <p:sldId id="563" r:id="rId5"/>
    <p:sldId id="508" r:id="rId6"/>
    <p:sldId id="552" r:id="rId7"/>
    <p:sldId id="553" r:id="rId8"/>
    <p:sldId id="564" r:id="rId9"/>
    <p:sldId id="554" r:id="rId10"/>
    <p:sldId id="557" r:id="rId11"/>
    <p:sldId id="551" r:id="rId12"/>
  </p:sldIdLst>
  <p:sldSz cx="9906000" cy="6858000" type="A4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80">
          <p15:clr>
            <a:srgbClr val="A4A3A4"/>
          </p15:clr>
        </p15:guide>
        <p15:guide id="2" pos="39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CC0066"/>
    <a:srgbClr val="A50021"/>
    <a:srgbClr val="0000CC"/>
    <a:srgbClr val="CC0000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984" y="168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44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80"/>
        <p:guide pos="39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b="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D6204BF5-86F1-43C5-824D-FF79E8C31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3575" y="536575"/>
            <a:ext cx="3829050" cy="265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4" tIns="47968" rIns="95934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b="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FE90AA1A-53C5-46B4-A0BF-DB3B11D850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7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643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23AB-571C-46BF-BFEF-8A34DB71D4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715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ACAF4-B65F-4BAC-A4B5-D063F326D4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76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606925" y="0"/>
          <a:ext cx="5299075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228571" imgH="8711111" progId="Photoshop.Image.6">
                  <p:embed/>
                </p:oleObj>
              </mc:Choice>
              <mc:Fallback>
                <p:oleObj name="Image" r:id="rId2" imgW="8228571" imgH="8711111" progId="Photoshop.Image.6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606925" y="0"/>
                        <a:ext cx="5299075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A98CD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 descr="Light horizontal"/>
          <p:cNvSpPr>
            <a:spLocks noChangeArrowheads="1"/>
          </p:cNvSpPr>
          <p:nvPr/>
        </p:nvSpPr>
        <p:spPr bwMode="gray">
          <a:xfrm>
            <a:off x="0" y="9525"/>
            <a:ext cx="1600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23387D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 flipV="1">
            <a:off x="0" y="5257800"/>
            <a:ext cx="99060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23387D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4094163" y="6237288"/>
            <a:ext cx="1871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200">
                <a:solidFill>
                  <a:srgbClr val="1A3D97"/>
                </a:solidFill>
                <a:latin typeface="Verdana" pitchFamily="34" charset="0"/>
              </a:rPr>
              <a:t>OOS Lab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rot="5400000">
            <a:off x="4777582" y="5423693"/>
            <a:ext cx="273050" cy="1325563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23387D"/>
              </a:solidFill>
            </a:endParaRPr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3515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047E0-BF82-41CE-881F-BED3CA6B15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65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A220-BC17-4C0B-BCC3-0942AE8EB3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7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A8F9-2C02-4221-A79E-BB5822F096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06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A13E3-163C-4C3B-BE9D-FC3B9F5DCA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27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B7CC-63BD-48EE-BBCA-16255E2955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4945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3B02C-7970-4659-B298-861F6902CD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919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C8EF2-9D8D-4DBA-9370-E9F4CED441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8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AA266-4A11-47C8-8452-140ECFB4A9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41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02F70-778F-449E-A92D-D585A9F281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693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9A9F0-32EF-474F-A95D-41BE5B41B4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805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2A884-4984-4B97-A5BF-E79C7352F5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8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5D8A9-8461-468E-97F4-E52E167C93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6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D0314-5AEA-4E8E-AE85-7B82755998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51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95BE2-9AF2-400A-B765-DDB711A3A5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388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EFF6B-5E37-4A22-A929-A6B9512D03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7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6E7E-1066-46C6-AB22-2678BDB8E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9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65056-41E7-424F-9AD0-38AD524491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7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A568B-9719-4B78-A4AD-AD864D6B95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214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975"/>
            <a:ext cx="89154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215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15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15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E6CF88A-EC40-4701-BA34-87897C3B3D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508000" y="319088"/>
            <a:ext cx="89027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5" name="Rectangle 13"/>
          <p:cNvSpPr>
            <a:spLocks noChangeArrowheads="1"/>
          </p:cNvSpPr>
          <p:nvPr userDrawn="1"/>
        </p:nvSpPr>
        <p:spPr bwMode="auto">
          <a:xfrm>
            <a:off x="9448800" y="64309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A8C3993E-F440-4AD7-84A9-5E7E34CC6CDD}" type="slidenum">
              <a:rPr lang="en-US" altLang="ko-KR" b="0" smtClean="0">
                <a:solidFill>
                  <a:srgbClr val="FF0000"/>
                </a:solidFill>
                <a:latin typeface="Britannic Bold" panose="020B0903060703020204" pitchFamily="34" charset="0"/>
              </a:rPr>
              <a:pPr algn="ctr" eaLnBrk="1" latinLnBrk="1" hangingPunct="1">
                <a:defRPr/>
              </a:pPr>
              <a:t>‹#›</a:t>
            </a:fld>
            <a:endParaRPr lang="en-US" altLang="ko-KR" b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1033" name="직선 연결선 2"/>
          <p:cNvCxnSpPr>
            <a:cxnSpLocks noChangeShapeType="1"/>
          </p:cNvCxnSpPr>
          <p:nvPr userDrawn="1"/>
        </p:nvCxnSpPr>
        <p:spPr bwMode="auto">
          <a:xfrm flipV="1">
            <a:off x="508000" y="1090613"/>
            <a:ext cx="89027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Light horizontal"/>
          <p:cNvSpPr>
            <a:spLocks noChangeArrowheads="1"/>
          </p:cNvSpPr>
          <p:nvPr/>
        </p:nvSpPr>
        <p:spPr bwMode="gray">
          <a:xfrm>
            <a:off x="0" y="0"/>
            <a:ext cx="508000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23387D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invGray">
          <a:xfrm>
            <a:off x="0" y="-26988"/>
            <a:ext cx="9906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23387D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blackWhite">
          <a:xfrm>
            <a:off x="508000" y="233363"/>
            <a:ext cx="8324850" cy="9858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23387D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0"/>
            <a:ext cx="8915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215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rgbClr val="23387D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15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23387D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15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23387D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DF66224-18CE-43F4-80B3-45618CE33B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593725" y="319088"/>
            <a:ext cx="79644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white">
          <a:xfrm>
            <a:off x="8905875" y="26035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solidFill>
                  <a:srgbClr val="FFFFFF"/>
                </a:solidFill>
                <a:latin typeface="Verdana" pitchFamily="34" charset="0"/>
              </a:rPr>
              <a:t>OOS</a:t>
            </a: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ltGray">
          <a:xfrm rot="5400000">
            <a:off x="9109869" y="-167481"/>
            <a:ext cx="284162" cy="812800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23387D"/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 userDrawn="1"/>
        </p:nvSpPr>
        <p:spPr bwMode="auto">
          <a:xfrm>
            <a:off x="9448800" y="64309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5344E3B1-FE02-48B9-B223-288056BD09D1}" type="slidenum">
              <a:rPr lang="en-US" altLang="ko-KR" b="0" smtClean="0">
                <a:solidFill>
                  <a:srgbClr val="FF0000"/>
                </a:solidFill>
                <a:latin typeface="Britannic Bold" panose="020B0903060703020204" pitchFamily="34" charset="0"/>
              </a:rPr>
              <a:pPr algn="ctr" eaLnBrk="1" latinLnBrk="1" hangingPunct="1">
                <a:defRPr/>
              </a:pPr>
              <a:t>‹#›</a:t>
            </a:fld>
            <a:endParaRPr lang="en-US" altLang="ko-KR" b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index-137868.html" TargetMode="External"/><Relationship Id="rId2" Type="http://schemas.openxmlformats.org/officeDocument/2006/relationships/hyperlink" Target="http://www.tutorialspoint.com/java/java_document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cumentation/index-jsp-13544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071563"/>
            <a:ext cx="8215313" cy="1371600"/>
          </a:xfrm>
        </p:spPr>
        <p:txBody>
          <a:bodyPr/>
          <a:lstStyle/>
          <a:p>
            <a:pPr eaLnBrk="1" hangingPunct="1"/>
            <a:r>
              <a:rPr lang="en-US" altLang="ko-KR" b="1"/>
              <a:t>Java </a:t>
            </a:r>
            <a:r>
              <a:rPr lang="en-US" altLang="ko-KR" b="1" dirty="0"/>
              <a:t>Documentation Comments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6100" y="3429000"/>
            <a:ext cx="7429500" cy="1285875"/>
          </a:xfrm>
        </p:spPr>
        <p:txBody>
          <a:bodyPr/>
          <a:lstStyle/>
          <a:p>
            <a:pPr eaLnBrk="1" hangingPunct="1"/>
            <a:r>
              <a:rPr lang="en-US" altLang="ko-KR" sz="2400">
                <a:solidFill>
                  <a:schemeClr val="tx1"/>
                </a:solidFill>
              </a:rPr>
              <a:t>The javadoc Tags</a:t>
            </a:r>
          </a:p>
          <a:p>
            <a:pPr eaLnBrk="1" hangingPunct="1"/>
            <a:r>
              <a:rPr lang="en-US" altLang="ko-KR" sz="2400">
                <a:solidFill>
                  <a:schemeClr val="tx1"/>
                </a:solidFill>
              </a:rPr>
              <a:t>javadoc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0"/>
    </mc:Choice>
    <mc:Fallback xmlns="">
      <p:transition spd="slow" advTm="8540"/>
    </mc:Fallback>
  </mc:AlternateContent>
  <p:extLst>
    <p:ext uri="{3A86A75C-4F4B-4683-9AE1-C65F6400EC91}">
      <p14:laserTraceLst xmlns:p14="http://schemas.microsoft.com/office/powerpoint/2010/main">
        <p14:tracePtLst>
          <p14:tracePt t="668" x="6053138" y="5272088"/>
          <p14:tracePt t="1343" x="5986463" y="5172075"/>
          <p14:tracePt t="1351" x="5829300" y="4943475"/>
          <p14:tracePt t="1357" x="5705475" y="4724400"/>
          <p14:tracePt t="1366" x="5610225" y="4567238"/>
          <p14:tracePt t="1382" x="5357813" y="4105275"/>
          <p14:tracePt t="1399" x="5157788" y="3695700"/>
          <p14:tracePt t="1433" x="4919663" y="3171825"/>
          <p14:tracePt t="1466" x="4881563" y="3081338"/>
          <p14:tracePt t="1483" x="4876800" y="3071813"/>
          <p14:tracePt t="3683" x="4876800" y="3038475"/>
          <p14:tracePt t="3691" x="4886325" y="3000375"/>
          <p14:tracePt t="3699" x="4900613" y="2967038"/>
          <p14:tracePt t="3732" x="4924425" y="2867025"/>
          <p14:tracePt t="3765" x="4948238" y="2814638"/>
          <p14:tracePt t="3782" x="4953000" y="2809875"/>
          <p14:tracePt t="3799" x="4957763" y="2805113"/>
          <p14:tracePt t="3817" x="4957763" y="2795588"/>
          <p14:tracePt t="3849" x="4957763" y="2790825"/>
          <p14:tracePt t="3955" x="4957763" y="2786063"/>
          <p14:tracePt t="6208" x="4933950" y="2824163"/>
          <p14:tracePt t="6216" x="4881563" y="2886075"/>
          <p14:tracePt t="6223" x="4848225" y="2938463"/>
          <p14:tracePt t="6232" x="4795838" y="3000375"/>
          <p14:tracePt t="6265" x="4586288" y="3219450"/>
          <p14:tracePt t="6299" x="4295775" y="3471863"/>
          <p14:tracePt t="6315" x="4214813" y="3552825"/>
          <p14:tracePt t="6332" x="4143375" y="3624263"/>
          <p14:tracePt t="6349" x="4033838" y="3700463"/>
          <p14:tracePt t="6365" x="3976688" y="3748088"/>
          <p14:tracePt t="6382" x="3919538" y="3781425"/>
          <p14:tracePt t="6399" x="3838575" y="3829050"/>
          <p14:tracePt t="6415" x="3800475" y="3857625"/>
          <p14:tracePt t="6432" x="3762375" y="3881438"/>
          <p14:tracePt t="6449" x="3705225" y="3929063"/>
          <p14:tracePt t="6466" x="3605213" y="4005263"/>
          <p14:tracePt t="6482" x="3519488" y="4052888"/>
          <p14:tracePt t="6499" x="3429000" y="4100513"/>
          <p14:tracePt t="6515" x="3352800" y="4148138"/>
          <p14:tracePt t="6532" x="3262313" y="4191000"/>
          <p14:tracePt t="6549" x="3214688" y="4210050"/>
          <p14:tracePt t="6565" x="3162300" y="4229100"/>
          <p14:tracePt t="6582" x="3100388" y="4257675"/>
          <p14:tracePt t="6599" x="3052763" y="4267200"/>
          <p14:tracePt t="6615" x="3019425" y="4281488"/>
          <p14:tracePt t="6632" x="2990850" y="4286250"/>
          <p14:tracePt t="6649" x="2967038" y="4295775"/>
          <p14:tracePt t="6665" x="2962275" y="4300538"/>
          <p14:tracePt t="6682" x="2957513" y="4300538"/>
          <p14:tracePt t="6699" x="2952750" y="4300538"/>
          <p14:tracePt t="6920" x="2967038" y="4300538"/>
          <p14:tracePt t="6927" x="2990850" y="4286250"/>
          <p14:tracePt t="6935" x="3019425" y="4281488"/>
          <p14:tracePt t="6949" x="3052763" y="4271963"/>
          <p14:tracePt t="6982" x="3262313" y="4214813"/>
          <p14:tracePt t="7015" x="3433763" y="4162425"/>
          <p14:tracePt t="7032" x="3505200" y="4138613"/>
          <p14:tracePt t="7049" x="3590925" y="4114800"/>
          <p14:tracePt t="7065" x="3686175" y="4100513"/>
          <p14:tracePt t="7082" x="3814763" y="4076700"/>
          <p14:tracePt t="7099" x="3886200" y="4071938"/>
          <p14:tracePt t="7116" x="3986213" y="4071938"/>
          <p14:tracePt t="7133" x="4076700" y="4071938"/>
          <p14:tracePt t="7150" x="4181475" y="4081463"/>
          <p14:tracePt t="7166" x="4219575" y="4081463"/>
          <p14:tracePt t="7183" x="4233863" y="4081463"/>
          <p14:tracePt t="7200" x="4248150" y="4081463"/>
          <p14:tracePt t="7216" x="4252913" y="4081463"/>
          <p14:tracePt t="7233" x="4257675" y="40814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References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Java Documentation Comments</a:t>
            </a:r>
            <a:r>
              <a:rPr lang="en-US" altLang="ko-KR" dirty="0"/>
              <a:t> from Tutorials Point</a:t>
            </a:r>
          </a:p>
          <a:p>
            <a:pPr lvl="1"/>
            <a:r>
              <a:rPr lang="en-US" altLang="ko-KR" dirty="0">
                <a:hlinkClick r:id="rId2"/>
              </a:rPr>
              <a:t>http://www.tutorialspoint.com/java/java_documentation.htm</a:t>
            </a:r>
            <a:endParaRPr lang="en-US" altLang="ko-KR" dirty="0"/>
          </a:p>
          <a:p>
            <a:r>
              <a:rPr lang="en-US" altLang="ko-KR" b="1" dirty="0"/>
              <a:t>How to Write Doc Comments for the Javadoc Tool</a:t>
            </a:r>
          </a:p>
          <a:p>
            <a:pPr lvl="1"/>
            <a:r>
              <a:rPr lang="en-US" altLang="ko-KR" dirty="0">
                <a:hlinkClick r:id="rId3"/>
              </a:rPr>
              <a:t>http://www.oracle.com/technetwork/java/javase/documentation/index-137868.html</a:t>
            </a:r>
            <a:endParaRPr lang="en-US" altLang="ko-KR" b="1" dirty="0"/>
          </a:p>
          <a:p>
            <a:r>
              <a:rPr lang="en-US" altLang="ko-KR" b="1" dirty="0"/>
              <a:t>Javadoc Tool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http://www.oracle.com/technetwork/java/javase/documentation/index-jsp-135444.html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48"/>
    </mc:Choice>
    <mc:Fallback xmlns="">
      <p:transition spd="slow" advTm="8048"/>
    </mc:Fallback>
  </mc:AlternateContent>
  <p:extLst>
    <p:ext uri="{3A86A75C-4F4B-4683-9AE1-C65F6400EC91}">
      <p14:laserTraceLst xmlns:p14="http://schemas.microsoft.com/office/powerpoint/2010/main">
        <p14:tracePtLst>
          <p14:tracePt t="2691" x="1100138" y="5024438"/>
          <p14:tracePt t="2699" x="1119188" y="5010150"/>
          <p14:tracePt t="2706" x="1138238" y="4995863"/>
          <p14:tracePt t="2714" x="1157288" y="4986338"/>
          <p14:tracePt t="2747" x="1233488" y="4933950"/>
          <p14:tracePt t="2781" x="1357313" y="4838700"/>
          <p14:tracePt t="2797" x="1414463" y="4786313"/>
          <p14:tracePt t="2814" x="1466850" y="4738688"/>
          <p14:tracePt t="2831" x="1552575" y="4662488"/>
          <p14:tracePt t="2847" x="1624013" y="4610100"/>
          <p14:tracePt t="2864" x="1714500" y="4524375"/>
          <p14:tracePt t="2881" x="1871663" y="4371975"/>
          <p14:tracePt t="2897" x="1962150" y="4276725"/>
          <p14:tracePt t="2914" x="2043113" y="4205288"/>
          <p14:tracePt t="2931" x="2133600" y="4138613"/>
          <p14:tracePt t="2947" x="2252663" y="4057650"/>
          <p14:tracePt t="2964" x="2338388" y="4019550"/>
          <p14:tracePt t="2981" x="2414588" y="3981450"/>
          <p14:tracePt t="2997" x="2495550" y="3933825"/>
          <p14:tracePt t="3014" x="2619375" y="3871913"/>
          <p14:tracePt t="3031" x="2695575" y="3824288"/>
          <p14:tracePt t="3047" x="2795588" y="3776663"/>
          <p14:tracePt t="3064" x="2871788" y="3748088"/>
          <p14:tracePt t="3081" x="2933700" y="3714750"/>
          <p14:tracePt t="3097" x="2971800" y="3695700"/>
          <p14:tracePt t="3114" x="2986088" y="3690938"/>
          <p14:tracePt t="3131" x="2990850" y="3686175"/>
          <p14:tracePt t="3889" x="3048000" y="3657600"/>
          <p14:tracePt t="3903" x="3209925" y="3567113"/>
          <p14:tracePt t="3914" x="3281363" y="3533775"/>
          <p14:tracePt t="3931" x="3471863" y="3462338"/>
          <p14:tracePt t="3965" x="3695700" y="3448050"/>
          <p14:tracePt t="3998" x="3848100" y="3495675"/>
          <p14:tracePt t="4014" x="3924300" y="3548063"/>
          <p14:tracePt t="4031" x="3962400" y="3581400"/>
          <p14:tracePt t="4047" x="3995738" y="3609975"/>
          <p14:tracePt t="4064" x="4052888" y="3643313"/>
          <p14:tracePt t="4081" x="4090988" y="3667125"/>
          <p14:tracePt t="4097" x="4129088" y="3681413"/>
          <p14:tracePt t="4114" x="4191000" y="3690938"/>
          <p14:tracePt t="4131" x="4238625" y="3690938"/>
          <p14:tracePt t="4147" x="4276725" y="3690938"/>
          <p14:tracePt t="4164" x="4310063" y="3690938"/>
          <p14:tracePt t="4181" x="4357688" y="3690938"/>
          <p14:tracePt t="4197" x="4395788" y="3690938"/>
          <p14:tracePt t="4214" x="4414838" y="3686175"/>
          <p14:tracePt t="4231" x="4433888" y="3686175"/>
          <p14:tracePt t="4247" x="4452938" y="3686175"/>
          <p14:tracePt t="4264" x="4457700" y="3686175"/>
          <p14:tracePt t="4281" x="4462463" y="3686175"/>
          <p14:tracePt t="4298" x="4471988" y="3686175"/>
          <p14:tracePt t="4335" x="4476750" y="3686175"/>
          <p14:tracePt t="4347" x="4481513" y="3686175"/>
          <p14:tracePt t="4746" x="4491038" y="3671888"/>
          <p14:tracePt t="4753" x="4505325" y="3652838"/>
          <p14:tracePt t="4764" x="4510088" y="3638550"/>
          <p14:tracePt t="4781" x="4524375" y="3624263"/>
          <p14:tracePt t="4797" x="4529138" y="3605213"/>
          <p14:tracePt t="4831" x="4543425" y="3590925"/>
          <p14:tracePt t="5054" x="4610100" y="3486150"/>
          <p14:tracePt t="5061" x="4724400" y="3324225"/>
          <p14:tracePt t="5069" x="4833938" y="3162300"/>
          <p14:tracePt t="5080" x="4929188" y="3005138"/>
          <p14:tracePt t="5097" x="5257800" y="2433638"/>
          <p14:tracePt t="5114" x="5429250" y="2143125"/>
          <p14:tracePt t="5131" x="5586413" y="1824038"/>
          <p14:tracePt t="5147" x="5648325" y="1647825"/>
          <p14:tracePt t="5164" x="5734050" y="1357313"/>
          <p14:tracePt t="5181" x="5748338" y="1200150"/>
          <p14:tracePt t="5197" x="5748338" y="1095375"/>
          <p14:tracePt t="5214" x="5738813" y="1014413"/>
          <p14:tracePt t="5230" x="5686425" y="890588"/>
          <p14:tracePt t="5247" x="5634038" y="819150"/>
          <p14:tracePt t="5264" x="5572125" y="762000"/>
          <p14:tracePt t="5281" x="5424488" y="685800"/>
          <p14:tracePt t="5297" x="5276850" y="661988"/>
          <p14:tracePt t="5314" x="5119688" y="671513"/>
          <p14:tracePt t="5331" x="4976813" y="723900"/>
          <p14:tracePt t="5347" x="4705350" y="914400"/>
          <p14:tracePt t="5364" x="4529138" y="1033463"/>
          <p14:tracePt t="5381" x="4305300" y="1333500"/>
          <p14:tracePt t="5397" x="4129088" y="1585913"/>
          <p14:tracePt t="5399" x="3986213" y="1828800"/>
          <p14:tracePt t="5414" x="3776663" y="2205038"/>
          <p14:tracePt t="5431" x="3586163" y="2676525"/>
          <p14:tracePt t="5448" x="3471863" y="3086100"/>
          <p14:tracePt t="5464" x="3371850" y="3757613"/>
          <p14:tracePt t="5481" x="3352800" y="3995738"/>
          <p14:tracePt t="5497" x="3352800" y="4300538"/>
          <p14:tracePt t="5514" x="3362325" y="4457700"/>
          <p14:tracePt t="5531" x="3429000" y="4772025"/>
          <p14:tracePt t="5547" x="3490913" y="4905375"/>
          <p14:tracePt t="5564" x="3548063" y="5033963"/>
          <p14:tracePt t="5580" x="3629025" y="5153025"/>
          <p14:tracePt t="5597" x="3752850" y="5286375"/>
          <p14:tracePt t="5614" x="3886200" y="5357813"/>
          <p14:tracePt t="5631" x="4043363" y="5391150"/>
          <p14:tracePt t="5647" x="4257675" y="5429250"/>
          <p14:tracePt t="5664" x="4405313" y="5429250"/>
          <p14:tracePt t="5680" x="4562475" y="5414963"/>
          <p14:tracePt t="5697" x="4724400" y="5362575"/>
          <p14:tracePt t="5714" x="4933950" y="5253038"/>
          <p14:tracePt t="5730" x="5081588" y="5138738"/>
          <p14:tracePt t="5747" x="5248275" y="4948238"/>
          <p14:tracePt t="5764" x="5362575" y="4733925"/>
          <p14:tracePt t="5780" x="5591175" y="4224338"/>
          <p14:tracePt t="5797" x="5734050" y="3829050"/>
          <p14:tracePt t="5814" x="5815013" y="3348038"/>
          <p14:tracePt t="5831" x="5838825" y="2543175"/>
          <p14:tracePt t="5847" x="5786438" y="1895475"/>
          <p14:tracePt t="5864" x="5743575" y="1552575"/>
          <p14:tracePt t="5881" x="5672138" y="1200150"/>
          <p14:tracePt t="5898" x="5591175" y="990600"/>
          <p14:tracePt t="5914" x="5534025" y="933450"/>
          <p14:tracePt t="5931" x="5434013" y="876300"/>
          <p14:tracePt t="5947" x="5305425" y="833438"/>
          <p14:tracePt t="5964" x="5100638" y="833438"/>
          <p14:tracePt t="5980" x="4929188" y="900113"/>
          <p14:tracePt t="5998" x="4762500" y="1028700"/>
          <p14:tracePt t="6014" x="4610100" y="1200150"/>
          <p14:tracePt t="6030" x="4243388" y="1762125"/>
          <p14:tracePt t="6048" x="4100513" y="2043113"/>
          <p14:tracePt t="6064" x="3919538" y="2509838"/>
          <p14:tracePt t="6081" x="3767138" y="3057525"/>
          <p14:tracePt t="6098" x="3709988" y="3333750"/>
          <p14:tracePt t="6114" x="3671888" y="3624263"/>
          <p14:tracePt t="6130" x="3638550" y="3886200"/>
          <p14:tracePt t="6147" x="3633788" y="4186238"/>
          <p14:tracePt t="6164" x="3643313" y="4362450"/>
          <p14:tracePt t="6181" x="3652838" y="4476750"/>
          <p14:tracePt t="6197" x="3667125" y="4591050"/>
          <p14:tracePt t="6214" x="3686175" y="4729163"/>
          <p14:tracePt t="6231" x="3690938" y="4767263"/>
          <p14:tracePt t="6264" x="3695700" y="4767263"/>
          <p14:tracePt t="6455" x="3709988" y="4814888"/>
          <p14:tracePt t="6462" x="3743325" y="4872038"/>
          <p14:tracePt t="6470" x="3776663" y="4943475"/>
          <p14:tracePt t="6480" x="3814763" y="5014913"/>
          <p14:tracePt t="6497" x="3900488" y="5138738"/>
          <p14:tracePt t="6514" x="4033838" y="5243513"/>
          <p14:tracePt t="6531" x="4143375" y="5310188"/>
          <p14:tracePt t="6547" x="4271963" y="5362575"/>
          <p14:tracePt t="6564" x="4391025" y="5395913"/>
          <p14:tracePt t="6580" x="4519613" y="5429250"/>
          <p14:tracePt t="6597" x="4614863" y="5434013"/>
          <p14:tracePt t="6614" x="4681538" y="5434013"/>
          <p14:tracePt t="6631" x="4786313" y="5434013"/>
          <p14:tracePt t="6647" x="4848225" y="5419725"/>
          <p14:tracePt t="6664" x="4900613" y="5414963"/>
          <p14:tracePt t="6681" x="4943475" y="5405438"/>
          <p14:tracePt t="6697" x="4995863" y="5395913"/>
          <p14:tracePt t="6714" x="5033963" y="5381625"/>
          <p14:tracePt t="6730" x="5057775" y="5372100"/>
          <p14:tracePt t="6747" x="5067300" y="5367338"/>
          <p14:tracePt t="6764" x="5076825" y="5357813"/>
          <p14:tracePt t="6780" x="5081588" y="534352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comments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481513"/>
          </a:xfrm>
        </p:spPr>
        <p:txBody>
          <a:bodyPr/>
          <a:lstStyle/>
          <a:p>
            <a:r>
              <a:rPr lang="en-US" altLang="ko-KR" dirty="0"/>
              <a:t>Java Comments</a:t>
            </a:r>
          </a:p>
          <a:p>
            <a:pPr lvl="1"/>
            <a:r>
              <a:rPr lang="en-US" altLang="ko-KR" dirty="0"/>
              <a:t>/* comments */</a:t>
            </a:r>
          </a:p>
          <a:p>
            <a:pPr lvl="1"/>
            <a:r>
              <a:rPr lang="en-US" altLang="ko-KR" dirty="0"/>
              <a:t>// line comment</a:t>
            </a:r>
          </a:p>
          <a:p>
            <a:pPr lvl="1"/>
            <a:r>
              <a:rPr lang="en-US" altLang="ko-KR" b="1" dirty="0"/>
              <a:t>/**</a:t>
            </a:r>
            <a:r>
              <a:rPr lang="en-US" altLang="ko-KR" dirty="0"/>
              <a:t> Java documentation comment </a:t>
            </a:r>
            <a:r>
              <a:rPr lang="en-US" altLang="ko-KR" b="1" dirty="0"/>
              <a:t>*/</a:t>
            </a:r>
          </a:p>
          <a:p>
            <a:r>
              <a:rPr lang="en-US" altLang="ko-KR" dirty="0"/>
              <a:t>Java Documentation Comment</a:t>
            </a:r>
          </a:p>
          <a:p>
            <a:pPr lvl="1"/>
            <a:r>
              <a:rPr lang="en-US" altLang="ko-KR" dirty="0"/>
              <a:t>allow you to embed information about your program into the program itself.</a:t>
            </a:r>
          </a:p>
          <a:p>
            <a:pPr lvl="1"/>
            <a:r>
              <a:rPr lang="en-US" altLang="ko-KR" dirty="0"/>
              <a:t>Documentation comments make it convenient to document your programs. </a:t>
            </a:r>
          </a:p>
          <a:p>
            <a:pPr lvl="1"/>
            <a:r>
              <a:rPr lang="en-US" altLang="ko-KR" dirty="0"/>
              <a:t>You can then use the </a:t>
            </a:r>
            <a:r>
              <a:rPr lang="en-US" altLang="ko-KR" dirty="0" err="1"/>
              <a:t>javadoc</a:t>
            </a:r>
            <a:r>
              <a:rPr lang="en-US" altLang="ko-KR" dirty="0"/>
              <a:t> utility program to extract the information and put it into an HTML file.</a:t>
            </a:r>
          </a:p>
          <a:p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5"/>
    </mc:Choice>
    <mc:Fallback xmlns="">
      <p:transition spd="slow" advTm="42035"/>
    </mc:Fallback>
  </mc:AlternateContent>
  <p:extLst>
    <p:ext uri="{3A86A75C-4F4B-4683-9AE1-C65F6400EC91}">
      <p14:laserTraceLst xmlns:p14="http://schemas.microsoft.com/office/powerpoint/2010/main">
        <p14:tracePtLst>
          <p14:tracePt t="752" x="4257675" y="3914775"/>
          <p14:tracePt t="759" x="4233863" y="3657600"/>
          <p14:tracePt t="766" x="4233863" y="3500438"/>
          <p14:tracePt t="792" x="4224338" y="2947988"/>
          <p14:tracePt t="825" x="4224338" y="2438400"/>
          <p14:tracePt t="842" x="4214813" y="2324100"/>
          <p14:tracePt t="859" x="4210050" y="2252663"/>
          <p14:tracePt t="875" x="4200525" y="2209800"/>
          <p14:tracePt t="892" x="4176713" y="2133600"/>
          <p14:tracePt t="908" x="4162425" y="2085975"/>
          <p14:tracePt t="925" x="4143375" y="2043113"/>
          <p14:tracePt t="942" x="4105275" y="1985963"/>
          <p14:tracePt t="959" x="4076700" y="1957388"/>
          <p14:tracePt t="975" x="4043363" y="1919288"/>
          <p14:tracePt t="992" x="4014788" y="1885950"/>
          <p14:tracePt t="1008" x="3952875" y="1828800"/>
          <p14:tracePt t="1025" x="3900488" y="1771650"/>
          <p14:tracePt t="1042" x="3843338" y="1662113"/>
          <p14:tracePt t="1058" x="3795713" y="1571625"/>
          <p14:tracePt t="1075" x="3743325" y="1476375"/>
          <p14:tracePt t="1092" x="3719513" y="1438275"/>
          <p14:tracePt t="1108" x="3695700" y="1414463"/>
          <p14:tracePt t="1126" x="3667125" y="1381125"/>
          <p14:tracePt t="1142" x="3629025" y="1357313"/>
          <p14:tracePt t="1158" x="3581400" y="1323975"/>
          <p14:tracePt t="1175" x="3529013" y="1295400"/>
          <p14:tracePt t="1192" x="3481388" y="1266825"/>
          <p14:tracePt t="1208" x="3457575" y="1252538"/>
          <p14:tracePt t="1225" x="3438525" y="1247775"/>
          <p14:tracePt t="1242" x="3433763" y="1238250"/>
          <p14:tracePt t="1258" x="3429000" y="1238250"/>
          <p14:tracePt t="1588" x="3429000" y="1243013"/>
          <p14:tracePt t="1596" x="3424238" y="1257300"/>
          <p14:tracePt t="1609" x="3419475" y="1266825"/>
          <p14:tracePt t="1625" x="3409950" y="1285875"/>
          <p14:tracePt t="1642" x="3405188" y="1295400"/>
          <p14:tracePt t="1675" x="3405188" y="1304925"/>
          <p14:tracePt t="2241" x="3390900" y="1323975"/>
          <p14:tracePt t="2248" x="3357563" y="1352550"/>
          <p14:tracePt t="2258" x="3295650" y="1414463"/>
          <p14:tracePt t="2275" x="3148013" y="1562100"/>
          <p14:tracePt t="2308" x="2809875" y="1833563"/>
          <p14:tracePt t="2342" x="2538413" y="2076450"/>
          <p14:tracePt t="2359" x="2405063" y="2200275"/>
          <p14:tracePt t="2376" x="2324100" y="2257425"/>
          <p14:tracePt t="2393" x="2257425" y="2300288"/>
          <p14:tracePt t="2409" x="2190750" y="2328863"/>
          <p14:tracePt t="2425" x="2138363" y="2357438"/>
          <p14:tracePt t="2442" x="2057400" y="2386013"/>
          <p14:tracePt t="2458" x="2005013" y="2400300"/>
          <p14:tracePt t="2475" x="1952625" y="2419350"/>
          <p14:tracePt t="2492" x="1885950" y="2428875"/>
          <p14:tracePt t="2508" x="1824038" y="2438400"/>
          <p14:tracePt t="2525" x="1771650" y="2443163"/>
          <p14:tracePt t="2542" x="1700213" y="2443163"/>
          <p14:tracePt t="2558" x="1657350" y="2443163"/>
          <p14:tracePt t="2575" x="1619250" y="2438400"/>
          <p14:tracePt t="2592" x="1590675" y="2428875"/>
          <p14:tracePt t="2608" x="1543050" y="2409825"/>
          <p14:tracePt t="2625" x="1504950" y="2395538"/>
          <p14:tracePt t="2642" x="1481138" y="2381250"/>
          <p14:tracePt t="2658" x="1452563" y="2371725"/>
          <p14:tracePt t="2675" x="1414463" y="2357438"/>
          <p14:tracePt t="2692" x="1381125" y="2347913"/>
          <p14:tracePt t="2708" x="1362075" y="2333625"/>
          <p14:tracePt t="2726" x="1328738" y="2324100"/>
          <p14:tracePt t="2742" x="1319213" y="2314575"/>
          <p14:tracePt t="2759" x="1309688" y="2309813"/>
          <p14:tracePt t="2776" x="1304925" y="2309813"/>
          <p14:tracePt t="2796" x="1295400" y="2309813"/>
          <p14:tracePt t="2825" x="1295400" y="2305050"/>
          <p14:tracePt t="2844" x="1295400" y="2295525"/>
          <p14:tracePt t="2864" x="1300163" y="2290763"/>
          <p14:tracePt t="2875" x="1323975" y="2286000"/>
          <p14:tracePt t="2892" x="1362075" y="2271713"/>
          <p14:tracePt t="2911" x="1466850" y="2257425"/>
          <p14:tracePt t="2930" x="1562100" y="2252663"/>
          <p14:tracePt t="2946" x="1762125" y="2233613"/>
          <p14:tracePt t="2959" x="1843088" y="2233613"/>
          <p14:tracePt t="2975" x="2157413" y="2276475"/>
          <p14:tracePt t="2992" x="2366963" y="2305050"/>
          <p14:tracePt t="3008" x="2538413" y="2338388"/>
          <p14:tracePt t="3025" x="2709863" y="2376488"/>
          <p14:tracePt t="3042" x="2881313" y="2405063"/>
          <p14:tracePt t="3058" x="2943225" y="2414588"/>
          <p14:tracePt t="3075" x="2981325" y="2428875"/>
          <p14:tracePt t="3092" x="2995613" y="2428875"/>
          <p14:tracePt t="3108" x="3005138" y="2428875"/>
          <p14:tracePt t="3125" x="3005138" y="2433638"/>
          <p14:tracePt t="3142" x="3005138" y="2438400"/>
          <p14:tracePt t="3159" x="2943225" y="2466975"/>
          <p14:tracePt t="3175" x="2833688" y="2490788"/>
          <p14:tracePt t="3192" x="2709863" y="2524125"/>
          <p14:tracePt t="3208" x="2552700" y="2543175"/>
          <p14:tracePt t="3225" x="2324100" y="2562225"/>
          <p14:tracePt t="3242" x="2214563" y="2562225"/>
          <p14:tracePt t="3258" x="2124075" y="2566988"/>
          <p14:tracePt t="3275" x="2043113" y="2576513"/>
          <p14:tracePt t="3292" x="1938338" y="2576513"/>
          <p14:tracePt t="3308" x="1885950" y="2576513"/>
          <p14:tracePt t="3325" x="1852613" y="2576513"/>
          <p14:tracePt t="3342" x="1809750" y="2562225"/>
          <p14:tracePt t="3358" x="1795463" y="2562225"/>
          <p14:tracePt t="3375" x="1790700" y="2562225"/>
          <p14:tracePt t="3391" x="1785938" y="2562225"/>
          <p14:tracePt t="3408" x="1781175" y="2562225"/>
          <p14:tracePt t="3442" x="1795463" y="2562225"/>
          <p14:tracePt t="3458" x="1857375" y="2562225"/>
          <p14:tracePt t="3460" x="1905000" y="2571750"/>
          <p14:tracePt t="3475" x="2014538" y="2571750"/>
          <p14:tracePt t="3492" x="2152650" y="2595563"/>
          <p14:tracePt t="3508" x="2286000" y="2614613"/>
          <p14:tracePt t="3525" x="2381250" y="2628900"/>
          <p14:tracePt t="3542" x="2471738" y="2643188"/>
          <p14:tracePt t="3558" x="2490788" y="2647950"/>
          <p14:tracePt t="3575" x="2509838" y="2657475"/>
          <p14:tracePt t="3592" x="2514600" y="2700338"/>
          <p14:tracePt t="3608" x="2500313" y="2733675"/>
          <p14:tracePt t="3625" x="2433638" y="2790825"/>
          <p14:tracePt t="3642" x="2300288" y="2867025"/>
          <p14:tracePt t="3658" x="2128838" y="2971800"/>
          <p14:tracePt t="3675" x="2009775" y="3028950"/>
          <p14:tracePt t="3692" x="1905000" y="3062288"/>
          <p14:tracePt t="3708" x="1838325" y="3090863"/>
          <p14:tracePt t="3725" x="1790700" y="3105150"/>
          <p14:tracePt t="3742" x="1781175" y="3109913"/>
          <p14:tracePt t="3758" x="1771650" y="3109913"/>
          <p14:tracePt t="3798" x="1776413" y="3109913"/>
          <p14:tracePt t="3808" x="1781175" y="3105150"/>
          <p14:tracePt t="3825" x="1800225" y="3100388"/>
          <p14:tracePt t="3842" x="1857375" y="3090863"/>
          <p14:tracePt t="3858" x="1900238" y="3095625"/>
          <p14:tracePt t="3875" x="1943100" y="3114675"/>
          <p14:tracePt t="3892" x="1981200" y="3133725"/>
          <p14:tracePt t="3908" x="2024063" y="3162300"/>
          <p14:tracePt t="3925" x="2043113" y="3167063"/>
          <p14:tracePt t="3942" x="2057400" y="3171825"/>
          <p14:tracePt t="4986" x="2057400" y="3152775"/>
          <p14:tracePt t="4994" x="2066925" y="3128963"/>
          <p14:tracePt t="5001" x="2066925" y="3109913"/>
          <p14:tracePt t="5009" x="2076450" y="3090863"/>
          <p14:tracePt t="5025" x="2081213" y="3052763"/>
          <p14:tracePt t="5058" x="2100263" y="3009900"/>
          <p14:tracePt t="5091" x="2114550" y="2947988"/>
          <p14:tracePt t="5108" x="2128838" y="2919413"/>
          <p14:tracePt t="5125" x="2138363" y="2847975"/>
          <p14:tracePt t="5141" x="2138363" y="2805113"/>
          <p14:tracePt t="5158" x="2138363" y="2762250"/>
          <p14:tracePt t="5175" x="2138363" y="2728913"/>
          <p14:tracePt t="5192" x="2138363" y="2695575"/>
          <p14:tracePt t="5208" x="2138363" y="2671763"/>
          <p14:tracePt t="5225" x="2138363" y="2662238"/>
          <p14:tracePt t="5241" x="2138363" y="2652713"/>
          <p14:tracePt t="5258" x="2138363" y="2643188"/>
          <p14:tracePt t="5275" x="2138363" y="2633663"/>
          <p14:tracePt t="5339" x="2138363" y="2628900"/>
          <p14:tracePt t="5346" x="2138363" y="2624138"/>
          <p14:tracePt t="5360" x="2138363" y="2619375"/>
          <p14:tracePt t="5375" x="2133600" y="2614613"/>
          <p14:tracePt t="5391" x="2124075" y="2605088"/>
          <p14:tracePt t="5408" x="2119313" y="2600325"/>
          <p14:tracePt t="5425" x="2114550" y="2595563"/>
          <p14:tracePt t="5441" x="2105025" y="2590800"/>
          <p14:tracePt t="5458" x="2095500" y="2586038"/>
          <p14:tracePt t="5475" x="2090738" y="2586038"/>
          <p14:tracePt t="5491" x="2085975" y="2581275"/>
          <p14:tracePt t="5508" x="2076450" y="2571750"/>
          <p14:tracePt t="5525" x="2062163" y="2566988"/>
          <p14:tracePt t="5541" x="2047875" y="2557463"/>
          <p14:tracePt t="5558" x="2014538" y="2547938"/>
          <p14:tracePt t="5575" x="2000250" y="2533650"/>
          <p14:tracePt t="5591" x="1976438" y="2524125"/>
          <p14:tracePt t="5608" x="1952625" y="2514600"/>
          <p14:tracePt t="5625" x="1919288" y="2476500"/>
          <p14:tracePt t="5641" x="1895475" y="2452688"/>
          <p14:tracePt t="5658" x="1866900" y="2424113"/>
          <p14:tracePt t="5675" x="1843088" y="2400300"/>
          <p14:tracePt t="5691" x="1814513" y="2371725"/>
          <p14:tracePt t="5708" x="1790700" y="2352675"/>
          <p14:tracePt t="5725" x="1776413" y="2338388"/>
          <p14:tracePt t="5742" x="1743075" y="2314575"/>
          <p14:tracePt t="5758" x="1728788" y="2305050"/>
          <p14:tracePt t="5775" x="1704975" y="2286000"/>
          <p14:tracePt t="5791" x="1695450" y="2271713"/>
          <p14:tracePt t="5808" x="1671638" y="2257425"/>
          <p14:tracePt t="5825" x="1657350" y="2247900"/>
          <p14:tracePt t="5841" x="1643063" y="2233613"/>
          <p14:tracePt t="5858" x="1633538" y="2219325"/>
          <p14:tracePt t="5875" x="1609725" y="2200275"/>
          <p14:tracePt t="5891" x="1595438" y="2190750"/>
          <p14:tracePt t="5908" x="1581150" y="2166938"/>
          <p14:tracePt t="5925" x="1566863" y="2152650"/>
          <p14:tracePt t="5941" x="1557338" y="2119313"/>
          <p14:tracePt t="5958" x="1552575" y="2100263"/>
          <p14:tracePt t="5975" x="1547813" y="2076450"/>
          <p14:tracePt t="5991" x="1538288" y="2057400"/>
          <p14:tracePt t="6008" x="1533525" y="2047875"/>
          <p14:tracePt t="6025" x="1533525" y="2033588"/>
          <p14:tracePt t="6041" x="1533525" y="2028825"/>
          <p14:tracePt t="6058" x="1528763" y="2019300"/>
          <p14:tracePt t="6075" x="1524000" y="2009775"/>
          <p14:tracePt t="6091" x="1519238" y="2005013"/>
          <p14:tracePt t="6108" x="1519238" y="2000250"/>
          <p14:tracePt t="6141" x="1519238" y="1995488"/>
          <p14:tracePt t="6175" x="1514475" y="1995488"/>
          <p14:tracePt t="6183" x="1509713" y="1995488"/>
          <p14:tracePt t="6197" x="1504950" y="1995488"/>
          <p14:tracePt t="6208" x="1500188" y="1995488"/>
          <p14:tracePt t="6225" x="1485900" y="2024063"/>
          <p14:tracePt t="6241" x="1462088" y="2085975"/>
          <p14:tracePt t="6258" x="1452563" y="2138363"/>
          <p14:tracePt t="6275" x="1443038" y="2166938"/>
          <p14:tracePt t="6291" x="1438275" y="2181225"/>
          <p14:tracePt t="6308" x="1433513" y="2190750"/>
          <p14:tracePt t="6325" x="1433513" y="2200275"/>
          <p14:tracePt t="6341" x="1433513" y="2205038"/>
          <p14:tracePt t="6358" x="1433513" y="2209800"/>
          <p14:tracePt t="6454" x="1433513" y="2214563"/>
          <p14:tracePt t="6799" x="1447800" y="2214563"/>
          <p14:tracePt t="6807" x="1462088" y="2214563"/>
          <p14:tracePt t="6814" x="1490663" y="2214563"/>
          <p14:tracePt t="6825" x="1500188" y="2214563"/>
          <p14:tracePt t="6841" x="1533525" y="2214563"/>
          <p14:tracePt t="6858" x="1581150" y="2214563"/>
          <p14:tracePt t="6892" x="1638300" y="2214563"/>
          <p14:tracePt t="6926" x="1714500" y="2214563"/>
          <p14:tracePt t="6943" x="1771650" y="2214563"/>
          <p14:tracePt t="6959" x="1800225" y="2214563"/>
          <p14:tracePt t="6963" x="1814513" y="2214563"/>
          <p14:tracePt t="6975" x="1843088" y="2214563"/>
          <p14:tracePt t="6992" x="1871663" y="2214563"/>
          <p14:tracePt t="7008" x="1895475" y="2214563"/>
          <p14:tracePt t="7025" x="1905000" y="2214563"/>
          <p14:tracePt t="7042" x="1924050" y="2214563"/>
          <p14:tracePt t="7058" x="1933575" y="2214563"/>
          <p14:tracePt t="7075" x="1943100" y="2214563"/>
          <p14:tracePt t="7092" x="1957388" y="2214563"/>
          <p14:tracePt t="7108" x="1971675" y="2224088"/>
          <p14:tracePt t="7125" x="1981200" y="2228850"/>
          <p14:tracePt t="7141" x="2000250" y="2233613"/>
          <p14:tracePt t="7158" x="2019300" y="2243138"/>
          <p14:tracePt t="7175" x="2033588" y="2247900"/>
          <p14:tracePt t="7191" x="2043113" y="2247900"/>
          <p14:tracePt t="7208" x="2062163" y="2257425"/>
          <p14:tracePt t="7225" x="2090738" y="2262188"/>
          <p14:tracePt t="7241" x="2114550" y="2266950"/>
          <p14:tracePt t="7258" x="2128838" y="2266950"/>
          <p14:tracePt t="7275" x="2147888" y="2276475"/>
          <p14:tracePt t="7291" x="2181225" y="2276475"/>
          <p14:tracePt t="7308" x="2209800" y="2276475"/>
          <p14:tracePt t="7325" x="2233613" y="2276475"/>
          <p14:tracePt t="7341" x="2262188" y="2290763"/>
          <p14:tracePt t="7358" x="2300288" y="2295525"/>
          <p14:tracePt t="7375" x="2328863" y="2295525"/>
          <p14:tracePt t="7392" x="2352675" y="2295525"/>
          <p14:tracePt t="7408" x="2381250" y="2295525"/>
          <p14:tracePt t="7425" x="2405063" y="2295525"/>
          <p14:tracePt t="7441" x="2424113" y="2295525"/>
          <p14:tracePt t="7458" x="2443163" y="2295525"/>
          <p14:tracePt t="7460" x="2447925" y="2295525"/>
          <p14:tracePt t="7475" x="2457450" y="2295525"/>
          <p14:tracePt t="7491" x="2462213" y="2295525"/>
          <p14:tracePt t="7508" x="2466975" y="2295525"/>
          <p14:tracePt t="7762" x="2471738" y="2295525"/>
          <p14:tracePt t="7768" x="2476500" y="2295525"/>
          <p14:tracePt t="7783" x="2481263" y="2295525"/>
          <p14:tracePt t="7798" x="2486025" y="2295525"/>
          <p14:tracePt t="8070" x="2481263" y="2295525"/>
          <p14:tracePt t="8149" x="2476500" y="2295525"/>
          <p14:tracePt t="8364" x="2486025" y="2295525"/>
          <p14:tracePt t="8370" x="2505075" y="2295525"/>
          <p14:tracePt t="8377" x="2528888" y="2295525"/>
          <p14:tracePt t="8392" x="2557463" y="2295525"/>
          <p14:tracePt t="8408" x="2576513" y="2295525"/>
          <p14:tracePt t="8425" x="2595563" y="2295525"/>
          <p14:tracePt t="8458" x="2600325" y="2295525"/>
          <p14:tracePt t="8459" x="2605088" y="2295525"/>
          <p14:tracePt t="8491" x="2609850" y="2295525"/>
          <p14:tracePt t="8508" x="2619375" y="2295525"/>
          <p14:tracePt t="8524" x="2638425" y="2295525"/>
          <p14:tracePt t="8541" x="2652713" y="2295525"/>
          <p14:tracePt t="8558" x="2671763" y="2295525"/>
          <p14:tracePt t="8575" x="2705100" y="2295525"/>
          <p14:tracePt t="8591" x="2733675" y="2295525"/>
          <p14:tracePt t="8608" x="2762250" y="2286000"/>
          <p14:tracePt t="8624" x="2781300" y="2286000"/>
          <p14:tracePt t="8641" x="2814638" y="2286000"/>
          <p14:tracePt t="8658" x="2852738" y="2281238"/>
          <p14:tracePt t="8674" x="2876550" y="2271713"/>
          <p14:tracePt t="8691" x="2895600" y="2266950"/>
          <p14:tracePt t="8708" x="2928938" y="2257425"/>
          <p14:tracePt t="8724" x="2952750" y="2252663"/>
          <p14:tracePt t="8741" x="2962275" y="2247900"/>
          <p14:tracePt t="8758" x="2971800" y="2247900"/>
          <p14:tracePt t="8775" x="2981325" y="2243138"/>
          <p14:tracePt t="8791" x="2990850" y="2243138"/>
          <p14:tracePt t="8808" x="2995613" y="2243138"/>
          <p14:tracePt t="8825" x="3005138" y="2238375"/>
          <p14:tracePt t="8841" x="3009900" y="2238375"/>
          <p14:tracePt t="8874" x="3014663" y="2238375"/>
          <p14:tracePt t="8891" x="3028950" y="2214563"/>
          <p14:tracePt t="8908" x="3048000" y="2190750"/>
          <p14:tracePt t="8925" x="3057525" y="2166938"/>
          <p14:tracePt t="8942" x="3067050" y="2157413"/>
          <p14:tracePt t="8958" x="3076575" y="2138363"/>
          <p14:tracePt t="8974" x="3081338" y="2133600"/>
          <p14:tracePt t="8991" x="3086100" y="2128838"/>
          <p14:tracePt t="9544" x="3095625" y="2128838"/>
          <p14:tracePt t="9551" x="3109913" y="2128838"/>
          <p14:tracePt t="9560" x="3114675" y="2133600"/>
          <p14:tracePt t="9574" x="3128963" y="2138363"/>
          <p14:tracePt t="9591" x="3138488" y="2143125"/>
          <p14:tracePt t="9625" x="3152775" y="2171700"/>
          <p14:tracePt t="9658" x="3157538" y="2205038"/>
          <p14:tracePt t="9674" x="3157538" y="2214563"/>
          <p14:tracePt t="9691" x="3157538" y="2224088"/>
          <p14:tracePt t="9736" x="3157538" y="2228850"/>
          <p14:tracePt t="10219" x="3157538" y="2233613"/>
          <p14:tracePt t="10228" x="3157538" y="2243138"/>
          <p14:tracePt t="10234" x="3157538" y="2252663"/>
          <p14:tracePt t="10258" x="3148013" y="2271713"/>
          <p14:tracePt t="10291" x="3105150" y="2319338"/>
          <p14:tracePt t="10308" x="3038475" y="2366963"/>
          <p14:tracePt t="10325" x="2981325" y="2409825"/>
          <p14:tracePt t="10341" x="2905125" y="2447925"/>
          <p14:tracePt t="10358" x="2809875" y="2500313"/>
          <p14:tracePt t="10374" x="2714625" y="2538413"/>
          <p14:tracePt t="10391" x="2619375" y="2571750"/>
          <p14:tracePt t="10408" x="2524125" y="2595563"/>
          <p14:tracePt t="10425" x="2424113" y="2624138"/>
          <p14:tracePt t="10441" x="2362200" y="2628900"/>
          <p14:tracePt t="10458" x="2305050" y="2643188"/>
          <p14:tracePt t="10474" x="2243138" y="2643188"/>
          <p14:tracePt t="10491" x="2162175" y="2643188"/>
          <p14:tracePt t="10508" x="2109788" y="2643188"/>
          <p14:tracePt t="10525" x="2062163" y="2643188"/>
          <p14:tracePt t="10541" x="2009775" y="2633663"/>
          <p14:tracePt t="10558" x="1943100" y="2628900"/>
          <p14:tracePt t="10574" x="1890713" y="2624138"/>
          <p14:tracePt t="10591" x="1847850" y="2614613"/>
          <p14:tracePt t="10608" x="1785938" y="2605088"/>
          <p14:tracePt t="10624" x="1752600" y="2595563"/>
          <p14:tracePt t="10641" x="1714500" y="2586038"/>
          <p14:tracePt t="10658" x="1690688" y="2581275"/>
          <p14:tracePt t="10674" x="1666875" y="2562225"/>
          <p14:tracePt t="10691" x="1643063" y="2533650"/>
          <p14:tracePt t="10708" x="1614488" y="2481263"/>
          <p14:tracePt t="10724" x="1590675" y="2443163"/>
          <p14:tracePt t="10741" x="1566863" y="2395538"/>
          <p14:tracePt t="10758" x="1547813" y="2371725"/>
          <p14:tracePt t="10774" x="1543050" y="2362200"/>
          <p14:tracePt t="10791" x="1533525" y="2347913"/>
          <p14:tracePt t="10808" x="1528763" y="2343150"/>
          <p14:tracePt t="10825" x="1514475" y="2328863"/>
          <p14:tracePt t="10842" x="1495425" y="2328863"/>
          <p14:tracePt t="10859" x="1481138" y="2343150"/>
          <p14:tracePt t="10874" x="1414463" y="2438400"/>
          <p14:tracePt t="10892" x="1366838" y="2528888"/>
          <p14:tracePt t="10908" x="1343025" y="2581275"/>
          <p14:tracePt t="10924" x="1300163" y="2676525"/>
          <p14:tracePt t="10941" x="1271588" y="2719388"/>
          <p14:tracePt t="10958" x="1262063" y="2757488"/>
          <p14:tracePt t="10975" x="1247775" y="2786063"/>
          <p14:tracePt t="10991" x="1243013" y="2795588"/>
          <p14:tracePt t="11027" x="1243013" y="2790825"/>
          <p14:tracePt t="11041" x="1257300" y="2762250"/>
          <p14:tracePt t="11058" x="1290638" y="2714625"/>
          <p14:tracePt t="11074" x="1343025" y="2647950"/>
          <p14:tracePt t="11091" x="1385888" y="2586038"/>
          <p14:tracePt t="11108" x="1438275" y="2533650"/>
          <p14:tracePt t="11124" x="1462088" y="2519363"/>
          <p14:tracePt t="11141" x="1471613" y="2505075"/>
          <p14:tracePt t="11158" x="1485900" y="2500313"/>
          <p14:tracePt t="11174" x="1490663" y="2505075"/>
          <p14:tracePt t="11191" x="1495425" y="2519363"/>
          <p14:tracePt t="11208" x="1495425" y="2547938"/>
          <p14:tracePt t="11225" x="1495425" y="2595563"/>
          <p14:tracePt t="11241" x="1490663" y="2624138"/>
          <p14:tracePt t="11258" x="1481138" y="2662238"/>
          <p14:tracePt t="11274" x="1476375" y="2676525"/>
          <p14:tracePt t="11291" x="1476375" y="2690813"/>
          <p14:tracePt t="11336" x="1481138" y="2690813"/>
          <p14:tracePt t="11342" x="1485900" y="2690813"/>
          <p14:tracePt t="11358" x="1495425" y="2681288"/>
          <p14:tracePt t="11374" x="1509713" y="2676525"/>
          <p14:tracePt t="11391" x="1524000" y="2671763"/>
          <p14:tracePt t="11408" x="1547813" y="2662238"/>
          <p14:tracePt t="11425" x="1562100" y="2652713"/>
          <p14:tracePt t="11441" x="1576388" y="2652713"/>
          <p14:tracePt t="11458" x="1585913" y="2652713"/>
          <p14:tracePt t="11459" x="1595438" y="2652713"/>
          <p14:tracePt t="11474" x="1600200" y="2652713"/>
          <p14:tracePt t="11491" x="1604963" y="2652713"/>
          <p14:tracePt t="11508" x="1614488" y="2652713"/>
          <p14:tracePt t="12379" x="1624013" y="2652713"/>
          <p14:tracePt t="12393" x="1633538" y="2652713"/>
          <p14:tracePt t="12408" x="1647825" y="2652713"/>
          <p14:tracePt t="12441" x="1671638" y="2652713"/>
          <p14:tracePt t="12474" x="1709738" y="2652713"/>
          <p14:tracePt t="12491" x="1724025" y="2652713"/>
          <p14:tracePt t="12508" x="1733550" y="2652713"/>
          <p14:tracePt t="12524" x="1743075" y="2652713"/>
          <p14:tracePt t="12541" x="1752600" y="2652713"/>
          <p14:tracePt t="12558" x="1757363" y="2652713"/>
          <p14:tracePt t="12575" x="1762125" y="2652713"/>
          <p14:tracePt t="13089" x="1781175" y="2647950"/>
          <p14:tracePt t="13096" x="1809750" y="2633663"/>
          <p14:tracePt t="13108" x="1838325" y="2624138"/>
          <p14:tracePt t="13141" x="1947863" y="2595563"/>
          <p14:tracePt t="13174" x="2028825" y="2581275"/>
          <p14:tracePt t="13191" x="2076450" y="2571750"/>
          <p14:tracePt t="13207" x="2105025" y="2557463"/>
          <p14:tracePt t="13224" x="2133600" y="2557463"/>
          <p14:tracePt t="13241" x="2176463" y="2557463"/>
          <p14:tracePt t="13258" x="2238375" y="2566988"/>
          <p14:tracePt t="13274" x="2290763" y="2566988"/>
          <p14:tracePt t="13291" x="2338388" y="2566988"/>
          <p14:tracePt t="13307" x="2381250" y="2566988"/>
          <p14:tracePt t="13324" x="2443163" y="2557463"/>
          <p14:tracePt t="13341" x="2486025" y="2557463"/>
          <p14:tracePt t="13357" x="2528888" y="2557463"/>
          <p14:tracePt t="13374" x="2624138" y="2566988"/>
          <p14:tracePt t="13391" x="2686050" y="2581275"/>
          <p14:tracePt t="13407" x="2757488" y="2586038"/>
          <p14:tracePt t="13424" x="2805113" y="2595563"/>
          <p14:tracePt t="13441" x="2852738" y="2595563"/>
          <p14:tracePt t="13457" x="2895600" y="2595563"/>
          <p14:tracePt t="13474" x="2933700" y="2586038"/>
          <p14:tracePt t="13491" x="2967038" y="2581275"/>
          <p14:tracePt t="13507" x="3043238" y="2566988"/>
          <p14:tracePt t="13524" x="3086100" y="2562225"/>
          <p14:tracePt t="13541" x="3133725" y="2547938"/>
          <p14:tracePt t="13558" x="3195638" y="2538413"/>
          <p14:tracePt t="13574" x="3224213" y="2524125"/>
          <p14:tracePt t="13591" x="3252788" y="2519363"/>
          <p14:tracePt t="13608" x="3276600" y="2514600"/>
          <p14:tracePt t="13624" x="3295650" y="2505075"/>
          <p14:tracePt t="13641" x="3309938" y="2505075"/>
          <p14:tracePt t="13657" x="3314700" y="2505075"/>
          <p14:tracePt t="13674" x="3324225" y="2505075"/>
          <p14:tracePt t="13691" x="3328988" y="2505075"/>
          <p14:tracePt t="13940" x="3271838" y="2519363"/>
          <p14:tracePt t="13948" x="3190875" y="2557463"/>
          <p14:tracePt t="13957" x="3100388" y="2581275"/>
          <p14:tracePt t="13974" x="2928938" y="2638425"/>
          <p14:tracePt t="13991" x="2743200" y="2695575"/>
          <p14:tracePt t="14007" x="2647950" y="2709863"/>
          <p14:tracePt t="14041" x="2490788" y="2743200"/>
          <p14:tracePt t="14074" x="2386013" y="2762250"/>
          <p14:tracePt t="14091" x="2357438" y="2762250"/>
          <p14:tracePt t="14107" x="2338388" y="2762250"/>
          <p14:tracePt t="14124" x="2290763" y="2767013"/>
          <p14:tracePt t="14141" x="2266950" y="2771775"/>
          <p14:tracePt t="14157" x="2233613" y="2781300"/>
          <p14:tracePt t="14174" x="2185988" y="2795588"/>
          <p14:tracePt t="14191" x="2152650" y="2814638"/>
          <p14:tracePt t="14207" x="2124075" y="2828925"/>
          <p14:tracePt t="14224" x="2095500" y="2838450"/>
          <p14:tracePt t="14241" x="2052638" y="2871788"/>
          <p14:tracePt t="14257" x="2014538" y="2895600"/>
          <p14:tracePt t="14274" x="1976438" y="2919413"/>
          <p14:tracePt t="14291" x="1938338" y="2938463"/>
          <p14:tracePt t="14307" x="1876425" y="2971800"/>
          <p14:tracePt t="14324" x="1838325" y="2990850"/>
          <p14:tracePt t="14341" x="1809750" y="3000375"/>
          <p14:tracePt t="14358" x="1766888" y="3019425"/>
          <p14:tracePt t="14374" x="1747838" y="3024188"/>
          <p14:tracePt t="14391" x="1724025" y="3033713"/>
          <p14:tracePt t="14407" x="1700213" y="3043238"/>
          <p14:tracePt t="14424" x="1676400" y="3052763"/>
          <p14:tracePt t="14441" x="1657350" y="3057525"/>
          <p14:tracePt t="14457" x="1647825" y="3062288"/>
          <p14:tracePt t="14474" x="1638300" y="3071813"/>
          <p14:tracePt t="14491" x="1628775" y="3081338"/>
          <p14:tracePt t="14798" x="1624013" y="3086100"/>
          <p14:tracePt t="14806" x="1619250" y="3090863"/>
          <p14:tracePt t="14820" x="1614488" y="3095625"/>
          <p14:tracePt t="14828" x="1609725" y="3100388"/>
          <p14:tracePt t="14842" x="1600200" y="3109913"/>
          <p14:tracePt t="14857" x="1590675" y="3119438"/>
          <p14:tracePt t="14874" x="1576388" y="3138488"/>
          <p14:tracePt t="14891" x="1566863" y="3148013"/>
          <p14:tracePt t="14907" x="1562100" y="3157538"/>
          <p14:tracePt t="14924" x="1552575" y="3167063"/>
          <p14:tracePt t="14941" x="1543050" y="3171825"/>
          <p14:tracePt t="14957" x="1543050" y="3176588"/>
          <p14:tracePt t="15011" x="1543050" y="3171825"/>
          <p14:tracePt t="15019" x="1543050" y="3157538"/>
          <p14:tracePt t="15026" x="1547813" y="3143250"/>
          <p14:tracePt t="15041" x="1595438" y="3014663"/>
          <p14:tracePt t="15058" x="1671638" y="2852738"/>
          <p14:tracePt t="15074" x="1747838" y="2709863"/>
          <p14:tracePt t="15093" x="1914525" y="2462213"/>
          <p14:tracePt t="15108" x="2014538" y="2328863"/>
          <p14:tracePt t="15124" x="2085975" y="2247900"/>
          <p14:tracePt t="15141" x="2166938" y="2166938"/>
          <p14:tracePt t="15158" x="2295525" y="2066925"/>
          <p14:tracePt t="15174" x="2376488" y="2014538"/>
          <p14:tracePt t="15191" x="2443163" y="1976438"/>
          <p14:tracePt t="15207" x="2490788" y="1943100"/>
          <p14:tracePt t="15224" x="2552700" y="1905000"/>
          <p14:tracePt t="15241" x="2600325" y="1885950"/>
          <p14:tracePt t="15257" x="2633663" y="1866900"/>
          <p14:tracePt t="15274" x="2690813" y="1838325"/>
          <p14:tracePt t="15291" x="2781300" y="1804988"/>
          <p14:tracePt t="15307" x="2819400" y="1785938"/>
          <p14:tracePt t="15324" x="2862263" y="1766888"/>
          <p14:tracePt t="15341" x="2890838" y="1747838"/>
          <p14:tracePt t="15357" x="2933700" y="1724025"/>
          <p14:tracePt t="15374" x="2957513" y="1709738"/>
          <p14:tracePt t="15391" x="2981325" y="1704975"/>
          <p14:tracePt t="15407" x="2995613" y="1695450"/>
          <p14:tracePt t="15424" x="3005138" y="1690688"/>
          <p14:tracePt t="15459" x="3005138" y="1695450"/>
          <p14:tracePt t="15474" x="2995613" y="1724025"/>
          <p14:tracePt t="15491" x="2914650" y="1828800"/>
          <p14:tracePt t="15507" x="2809875" y="1933575"/>
          <p14:tracePt t="15524" x="2662238" y="2062163"/>
          <p14:tracePt t="15541" x="2476500" y="2219325"/>
          <p14:tracePt t="15557" x="2333625" y="2338388"/>
          <p14:tracePt t="15574" x="2209800" y="2443163"/>
          <p14:tracePt t="15591" x="2100263" y="2538413"/>
          <p14:tracePt t="15607" x="2062163" y="2571750"/>
          <p14:tracePt t="15624" x="2038350" y="2595563"/>
          <p14:tracePt t="15641" x="2014538" y="2609850"/>
          <p14:tracePt t="15657" x="1985963" y="2633663"/>
          <p14:tracePt t="15674" x="1966913" y="2647950"/>
          <p14:tracePt t="15691" x="1947863" y="2667000"/>
          <p14:tracePt t="15707" x="1924050" y="2676525"/>
          <p14:tracePt t="15724" x="1871663" y="2714625"/>
          <p14:tracePt t="15741" x="1843088" y="2747963"/>
          <p14:tracePt t="15757" x="1809750" y="2776538"/>
          <p14:tracePt t="15774" x="1762125" y="2828925"/>
          <p14:tracePt t="15791" x="1738313" y="2852738"/>
          <p14:tracePt t="15807" x="1714500" y="2876550"/>
          <p14:tracePt t="15824" x="1690688" y="2900363"/>
          <p14:tracePt t="15841" x="1662113" y="2933700"/>
          <p14:tracePt t="15857" x="1643063" y="2943225"/>
          <p14:tracePt t="15874" x="1619250" y="2967038"/>
          <p14:tracePt t="15891" x="1600200" y="2986088"/>
          <p14:tracePt t="15907" x="1562100" y="3009900"/>
          <p14:tracePt t="15924" x="1552575" y="3019425"/>
          <p14:tracePt t="15941" x="1538288" y="3033713"/>
          <p14:tracePt t="15957" x="1524000" y="3048000"/>
          <p14:tracePt t="15959" x="1514475" y="3062288"/>
          <p14:tracePt t="15974" x="1504950" y="3071813"/>
          <p14:tracePt t="15991" x="1500188" y="3081338"/>
          <p14:tracePt t="16007" x="1490663" y="3086100"/>
          <p14:tracePt t="16041" x="1500188" y="3062288"/>
          <p14:tracePt t="16057" x="1543050" y="2986088"/>
          <p14:tracePt t="16074" x="1638300" y="2800350"/>
          <p14:tracePt t="16091" x="1762125" y="2600325"/>
          <p14:tracePt t="16107" x="1866900" y="2476500"/>
          <p14:tracePt t="16124" x="2014538" y="2319338"/>
          <p14:tracePt t="16141" x="2190750" y="2138363"/>
          <p14:tracePt t="16157" x="2295525" y="2052638"/>
          <p14:tracePt t="16174" x="2362200" y="2009775"/>
          <p14:tracePt t="16191" x="2400300" y="1976438"/>
          <p14:tracePt t="16208" x="2428875" y="1962150"/>
          <p14:tracePt t="16224" x="2438400" y="1962150"/>
          <p14:tracePt t="16241" x="2443163" y="1962150"/>
          <p14:tracePt t="16274" x="2428875" y="1995488"/>
          <p14:tracePt t="16290" x="2381250" y="2081213"/>
          <p14:tracePt t="16307" x="2333625" y="2181225"/>
          <p14:tracePt t="16324" x="2281238" y="2247900"/>
          <p14:tracePt t="16341" x="2190750" y="2376488"/>
          <p14:tracePt t="16357" x="2105025" y="2481263"/>
          <p14:tracePt t="16374" x="2038350" y="2581275"/>
          <p14:tracePt t="16391" x="1962150" y="2681288"/>
          <p14:tracePt t="16407" x="1933575" y="2719388"/>
          <p14:tracePt t="16424" x="1905000" y="2747963"/>
          <p14:tracePt t="16441" x="1890713" y="2771775"/>
          <p14:tracePt t="16457" x="1866900" y="2790825"/>
          <p14:tracePt t="16474" x="1852613" y="2809875"/>
          <p14:tracePt t="16491" x="1833563" y="2819400"/>
          <p14:tracePt t="16507" x="1824038" y="2843213"/>
          <p14:tracePt t="16524" x="1790700" y="2876550"/>
          <p14:tracePt t="16541" x="1766888" y="2900363"/>
          <p14:tracePt t="16558" x="1743075" y="2924175"/>
          <p14:tracePt t="16574" x="1709738" y="2957513"/>
          <p14:tracePt t="16591" x="1695450" y="2981325"/>
          <p14:tracePt t="16607" x="1681163" y="3005138"/>
          <p14:tracePt t="16624" x="1666875" y="3028950"/>
          <p14:tracePt t="16641" x="1643063" y="3052763"/>
          <p14:tracePt t="16657" x="1628775" y="3067050"/>
          <p14:tracePt t="16674" x="1614488" y="3081338"/>
          <p14:tracePt t="16691" x="1609725" y="3090863"/>
          <p14:tracePt t="16707" x="1600200" y="3100388"/>
          <p14:tracePt t="16724" x="1595438" y="3109913"/>
          <p14:tracePt t="16741" x="1585913" y="3119438"/>
          <p14:tracePt t="16758" x="1571625" y="3128963"/>
          <p14:tracePt t="16774" x="1562100" y="3138488"/>
          <p14:tracePt t="16791" x="1557338" y="3143250"/>
          <p14:tracePt t="16807" x="1547813" y="3148013"/>
          <p14:tracePt t="16824" x="1538288" y="3157538"/>
          <p14:tracePt t="16841" x="1533525" y="3167063"/>
          <p14:tracePt t="16890" x="1528763" y="3167063"/>
          <p14:tracePt t="17382" x="1533525" y="3167063"/>
          <p14:tracePt t="17390" x="1538288" y="3162300"/>
          <p14:tracePt t="17397" x="1543050" y="3162300"/>
          <p14:tracePt t="17407" x="1552575" y="3152775"/>
          <p14:tracePt t="17424" x="1562100" y="3148013"/>
          <p14:tracePt t="17457" x="1590675" y="3133725"/>
          <p14:tracePt t="17490" x="1604963" y="3133725"/>
          <p14:tracePt t="17530" x="1609725" y="3133725"/>
          <p14:tracePt t="18006" x="1609725" y="3128963"/>
          <p14:tracePt t="18036" x="1614488" y="3124200"/>
          <p14:tracePt t="18043" x="1619250" y="3124200"/>
          <p14:tracePt t="18057" x="1633538" y="3114675"/>
          <p14:tracePt t="18090" x="1704975" y="3081338"/>
          <p14:tracePt t="18107" x="1757363" y="3062288"/>
          <p14:tracePt t="18124" x="1866900" y="3043238"/>
          <p14:tracePt t="18140" x="1947863" y="3033713"/>
          <p14:tracePt t="18157" x="2019300" y="3033713"/>
          <p14:tracePt t="18174" x="2100263" y="3033713"/>
          <p14:tracePt t="18191" x="2143125" y="3033713"/>
          <p14:tracePt t="18207" x="2181225" y="3033713"/>
          <p14:tracePt t="18224" x="2209800" y="3043238"/>
          <p14:tracePt t="18240" x="2233613" y="3043238"/>
          <p14:tracePt t="18257" x="2238375" y="3043238"/>
          <p14:tracePt t="18274" x="2243138" y="3043238"/>
          <p14:tracePt t="18291" x="2243138" y="3052763"/>
          <p14:tracePt t="18725" x="2238375" y="3052763"/>
          <p14:tracePt t="18732" x="2228850" y="3052763"/>
          <p14:tracePt t="18740" x="2214563" y="3057525"/>
          <p14:tracePt t="18757" x="2185988" y="3062288"/>
          <p14:tracePt t="18774" x="2157413" y="3076575"/>
          <p14:tracePt t="18807" x="2090738" y="3076575"/>
          <p14:tracePt t="18840" x="2038350" y="3076575"/>
          <p14:tracePt t="18857" x="2009775" y="3071813"/>
          <p14:tracePt t="18874" x="1985963" y="3067050"/>
          <p14:tracePt t="18890" x="1966913" y="3067050"/>
          <p14:tracePt t="18908" x="1938338" y="3062288"/>
          <p14:tracePt t="18924" x="1924050" y="3062288"/>
          <p14:tracePt t="18940" x="1909763" y="3062288"/>
          <p14:tracePt t="18957" x="1900238" y="3062288"/>
          <p14:tracePt t="18974" x="1890713" y="3062288"/>
          <p14:tracePt t="18991" x="1885950" y="3062288"/>
          <p14:tracePt t="19356" x="1924050" y="3062288"/>
          <p14:tracePt t="19363" x="1981200" y="3052763"/>
          <p14:tracePt t="19374" x="2028825" y="3052763"/>
          <p14:tracePt t="19390" x="2109788" y="3038475"/>
          <p14:tracePt t="19407" x="2166938" y="3038475"/>
          <p14:tracePt t="19440" x="2271713" y="3038475"/>
          <p14:tracePt t="19474" x="2347913" y="3038475"/>
          <p14:tracePt t="19490" x="2376488" y="3038475"/>
          <p14:tracePt t="19507" x="2395538" y="3038475"/>
          <p14:tracePt t="19524" x="2433638" y="3038475"/>
          <p14:tracePt t="19540" x="2471738" y="3038475"/>
          <p14:tracePt t="19557" x="2509838" y="3048000"/>
          <p14:tracePt t="19574" x="2538413" y="3052763"/>
          <p14:tracePt t="19591" x="2586038" y="3062288"/>
          <p14:tracePt t="19607" x="2614613" y="3076575"/>
          <p14:tracePt t="19624" x="2643188" y="3076575"/>
          <p14:tracePt t="19640" x="2662238" y="3076575"/>
          <p14:tracePt t="19657" x="2695575" y="3076575"/>
          <p14:tracePt t="19674" x="2719388" y="3076575"/>
          <p14:tracePt t="19690" x="2733675" y="3076575"/>
          <p14:tracePt t="19707" x="2747963" y="3076575"/>
          <p14:tracePt t="19724" x="2762250" y="3076575"/>
          <p14:tracePt t="19740" x="2771775" y="3076575"/>
          <p14:tracePt t="19757" x="2776538" y="3076575"/>
          <p14:tracePt t="19774" x="2781300" y="3076575"/>
          <p14:tracePt t="20170" x="2709863" y="3081338"/>
          <p14:tracePt t="20177" x="2643188" y="3090863"/>
          <p14:tracePt t="20190" x="2552700" y="3100388"/>
          <p14:tracePt t="20207" x="2376488" y="3109913"/>
          <p14:tracePt t="20240" x="2090738" y="3124200"/>
          <p14:tracePt t="20273" x="1962150" y="3124200"/>
          <p14:tracePt t="20290" x="1947863" y="3124200"/>
          <p14:tracePt t="20531" x="1914525" y="3133725"/>
          <p14:tracePt t="20538" x="1876425" y="3138488"/>
          <p14:tracePt t="20545" x="1843088" y="3138488"/>
          <p14:tracePt t="20557" x="1819275" y="3138488"/>
          <p14:tracePt t="20574" x="1752600" y="3138488"/>
          <p14:tracePt t="20590" x="1714500" y="3138488"/>
          <p14:tracePt t="20624" x="1633538" y="3133725"/>
          <p14:tracePt t="20657" x="1566863" y="3114675"/>
          <p14:tracePt t="20674" x="1543050" y="3109913"/>
          <p14:tracePt t="20690" x="1528763" y="3100388"/>
          <p14:tracePt t="20707" x="1509713" y="3090863"/>
          <p14:tracePt t="20724" x="1495425" y="3086100"/>
          <p14:tracePt t="20740" x="1481138" y="3081338"/>
          <p14:tracePt t="20757" x="1471613" y="3067050"/>
          <p14:tracePt t="20774" x="1457325" y="3048000"/>
          <p14:tracePt t="20790" x="1447800" y="3005138"/>
          <p14:tracePt t="20807" x="1433513" y="2952750"/>
          <p14:tracePt t="20824" x="1419225" y="2876550"/>
          <p14:tracePt t="20840" x="1419225" y="2843213"/>
          <p14:tracePt t="20857" x="1419225" y="2824163"/>
          <p14:tracePt t="20873" x="1419225" y="2800350"/>
          <p14:tracePt t="20890" x="1419225" y="2781300"/>
          <p14:tracePt t="20907" x="1419225" y="2767013"/>
          <p14:tracePt t="20924" x="1419225" y="2762250"/>
          <p14:tracePt t="20940" x="1419225" y="2752725"/>
          <p14:tracePt t="20957" x="1419225" y="2747963"/>
          <p14:tracePt t="21044" x="1419225" y="2757488"/>
          <p14:tracePt t="21051" x="1423988" y="2781300"/>
          <p14:tracePt t="21058" x="1423988" y="2828925"/>
          <p14:tracePt t="21073" x="1423988" y="2919413"/>
          <p14:tracePt t="21090" x="1423988" y="2976563"/>
          <p14:tracePt t="21107" x="1423988" y="3014663"/>
          <p14:tracePt t="21124" x="1423988" y="3052763"/>
          <p14:tracePt t="21140" x="1423988" y="3062288"/>
          <p14:tracePt t="21157" x="1423988" y="3071813"/>
          <p14:tracePt t="21174" x="1423988" y="3076575"/>
          <p14:tracePt t="21190" x="1423988" y="3081338"/>
          <p14:tracePt t="21207" x="1423988" y="3086100"/>
          <p14:tracePt t="21223" x="1423988" y="3090863"/>
          <p14:tracePt t="21264" x="1428750" y="3090863"/>
          <p14:tracePt t="21278" x="1433513" y="3090863"/>
          <p14:tracePt t="21286" x="1438275" y="3090863"/>
          <p14:tracePt t="21293" x="1447800" y="3090863"/>
          <p14:tracePt t="21307" x="1457325" y="3090863"/>
          <p14:tracePt t="21323" x="1476375" y="3086100"/>
          <p14:tracePt t="21340" x="1485900" y="3076575"/>
          <p14:tracePt t="21357" x="1500188" y="3071813"/>
          <p14:tracePt t="21374" x="1509713" y="3067050"/>
          <p14:tracePt t="21390" x="1514475" y="3067050"/>
          <p14:tracePt t="21407" x="1519238" y="3067050"/>
          <p14:tracePt t="21667" x="1533525" y="3062288"/>
          <p14:tracePt t="21675" x="1543050" y="3052763"/>
          <p14:tracePt t="21682" x="1552575" y="3052763"/>
          <p14:tracePt t="21690" x="1562100" y="3052763"/>
          <p14:tracePt t="21707" x="1581150" y="3052763"/>
          <p14:tracePt t="21723" x="1590675" y="3052763"/>
          <p14:tracePt t="21740" x="1600200" y="3052763"/>
          <p14:tracePt t="21800" x="1595438" y="3057525"/>
          <p14:tracePt t="21807" x="1585913" y="3057525"/>
          <p14:tracePt t="21814" x="1566863" y="3067050"/>
          <p14:tracePt t="21823" x="1547813" y="3071813"/>
          <p14:tracePt t="21840" x="1514475" y="3071813"/>
          <p14:tracePt t="21857" x="1485900" y="3071813"/>
          <p14:tracePt t="21873" x="1457325" y="3067050"/>
          <p14:tracePt t="21890" x="1433513" y="3024188"/>
          <p14:tracePt t="21907" x="1419225" y="2938463"/>
          <p14:tracePt t="21924" x="1419225" y="2847975"/>
          <p14:tracePt t="21940" x="1423988" y="2800350"/>
          <p14:tracePt t="21957" x="1443038" y="2771775"/>
          <p14:tracePt t="21973" x="1462088" y="2747963"/>
          <p14:tracePt t="21990" x="1485900" y="2728913"/>
          <p14:tracePt t="22007" x="1514475" y="2728913"/>
          <p14:tracePt t="22024" x="1538288" y="2728913"/>
          <p14:tracePt t="22040" x="1552575" y="2733675"/>
          <p14:tracePt t="22057" x="1576388" y="2752725"/>
          <p14:tracePt t="22073" x="1590675" y="2776538"/>
          <p14:tracePt t="22090" x="1604963" y="2828925"/>
          <p14:tracePt t="22107" x="1604963" y="2905125"/>
          <p14:tracePt t="22123" x="1604963" y="2947988"/>
          <p14:tracePt t="22140" x="1585913" y="2986088"/>
          <p14:tracePt t="22157" x="1571625" y="3014663"/>
          <p14:tracePt t="22174" x="1538288" y="3038475"/>
          <p14:tracePt t="22190" x="1528763" y="3048000"/>
          <p14:tracePt t="22207" x="1519238" y="3052763"/>
          <p14:tracePt t="22223" x="1509713" y="3057525"/>
          <p14:tracePt t="22240" x="1500188" y="3057525"/>
          <p14:tracePt t="23311" x="1500188" y="3062288"/>
          <p14:tracePt t="23319" x="1500188" y="3067050"/>
          <p14:tracePt t="23328" x="1504950" y="3071813"/>
          <p14:tracePt t="23357" x="1504950" y="3086100"/>
          <p14:tracePt t="23390" x="1504950" y="3100388"/>
          <p14:tracePt t="23407" x="1504950" y="3105150"/>
          <p14:tracePt t="23440" x="1514475" y="3109913"/>
          <p14:tracePt t="23457" x="1524000" y="3119438"/>
          <p14:tracePt t="23473" x="1528763" y="3128963"/>
          <p14:tracePt t="23490" x="1533525" y="3138488"/>
          <p14:tracePt t="23507" x="1538288" y="3148013"/>
          <p14:tracePt t="23524" x="1538288" y="3157538"/>
          <p14:tracePt t="23584" x="1538288" y="3162300"/>
          <p14:tracePt t="23593" x="1543050" y="3167063"/>
          <p14:tracePt t="23607" x="1547813" y="3171825"/>
          <p14:tracePt t="23623" x="1552575" y="3181350"/>
          <p14:tracePt t="23640" x="1557338" y="3190875"/>
          <p14:tracePt t="23657" x="1557338" y="3200400"/>
          <p14:tracePt t="23673" x="1557338" y="3205163"/>
          <p14:tracePt t="23690" x="1557338" y="3209925"/>
          <p14:tracePt t="23737" x="1557338" y="3214688"/>
          <p14:tracePt t="23773" x="1562100" y="3219450"/>
          <p14:tracePt t="23781" x="1562100" y="3224213"/>
          <p14:tracePt t="23790" x="1562100" y="3233738"/>
          <p14:tracePt t="23807" x="1562100" y="3252788"/>
          <p14:tracePt t="23824" x="1562100" y="3281363"/>
          <p14:tracePt t="23840" x="1562100" y="3328988"/>
          <p14:tracePt t="23857" x="1552575" y="3357563"/>
          <p14:tracePt t="23873" x="1543050" y="3386138"/>
          <p14:tracePt t="23890" x="1533525" y="3414713"/>
          <p14:tracePt t="23907" x="1528763" y="3429000"/>
          <p14:tracePt t="23923" x="1524000" y="3438525"/>
          <p14:tracePt t="23940" x="1514475" y="3452813"/>
          <p14:tracePt t="23957" x="1504950" y="3467100"/>
          <p14:tracePt t="23973" x="1500188" y="3476625"/>
          <p14:tracePt t="23990" x="1495425" y="3490913"/>
          <p14:tracePt t="24007" x="1490663" y="3505200"/>
          <p14:tracePt t="24023" x="1481138" y="3519488"/>
          <p14:tracePt t="24040" x="1476375" y="3533775"/>
          <p14:tracePt t="24057" x="1457325" y="3543300"/>
          <p14:tracePt t="24073" x="1443038" y="3562350"/>
          <p14:tracePt t="24090" x="1419225" y="3581400"/>
          <p14:tracePt t="24107" x="1409700" y="3595688"/>
          <p14:tracePt t="24123" x="1385888" y="3609975"/>
          <p14:tracePt t="24140" x="1366838" y="3629025"/>
          <p14:tracePt t="24157" x="1352550" y="3638550"/>
          <p14:tracePt t="24173" x="1338263" y="3648075"/>
          <p14:tracePt t="24190" x="1319213" y="3652838"/>
          <p14:tracePt t="24207" x="1300163" y="3662363"/>
          <p14:tracePt t="24223" x="1290638" y="3667125"/>
          <p14:tracePt t="24240" x="1285875" y="3671888"/>
          <p14:tracePt t="24257" x="1276350" y="3671888"/>
          <p14:tracePt t="24273" x="1271588" y="3671888"/>
          <p14:tracePt t="24376" x="1266825" y="3671888"/>
          <p14:tracePt t="24391" x="1262063" y="3671888"/>
          <p14:tracePt t="24398" x="1257300" y="3671888"/>
          <p14:tracePt t="24407" x="1252538" y="3671888"/>
          <p14:tracePt t="24423" x="1238250" y="3671888"/>
          <p14:tracePt t="24440" x="1228725" y="3671888"/>
          <p14:tracePt t="24457" x="1209675" y="3671888"/>
          <p14:tracePt t="24473" x="1195388" y="3671888"/>
          <p14:tracePt t="24490" x="1181100" y="3671888"/>
          <p14:tracePt t="24507" x="1157288" y="3671888"/>
          <p14:tracePt t="24523" x="1143000" y="3671888"/>
          <p14:tracePt t="24540" x="1128713" y="3667125"/>
          <p14:tracePt t="24557" x="1119188" y="3662363"/>
          <p14:tracePt t="24573" x="1100138" y="3662363"/>
          <p14:tracePt t="24590" x="1090613" y="3662363"/>
          <p14:tracePt t="24607" x="1085850" y="3662363"/>
          <p14:tracePt t="24623" x="1081088" y="3662363"/>
          <p14:tracePt t="24640" x="1071563" y="3662363"/>
          <p14:tracePt t="25512" x="1076325" y="3657600"/>
          <p14:tracePt t="25520" x="1090613" y="3657600"/>
          <p14:tracePt t="25527" x="1100138" y="3652838"/>
          <p14:tracePt t="25540" x="1109663" y="3643313"/>
          <p14:tracePt t="25573" x="1181100" y="3609975"/>
          <p14:tracePt t="25607" x="1300163" y="3581400"/>
          <p14:tracePt t="25623" x="1414463" y="3567113"/>
          <p14:tracePt t="25640" x="1500188" y="3552825"/>
          <p14:tracePt t="25657" x="1581150" y="3543300"/>
          <p14:tracePt t="25673" x="1676400" y="3529013"/>
          <p14:tracePt t="25690" x="1757363" y="3524250"/>
          <p14:tracePt t="25706" x="1852613" y="3505200"/>
          <p14:tracePt t="25723" x="1933575" y="3500438"/>
          <p14:tracePt t="25740" x="2047875" y="3486150"/>
          <p14:tracePt t="25756" x="2119313" y="3476625"/>
          <p14:tracePt t="25773" x="2205038" y="3462338"/>
          <p14:tracePt t="25790" x="2271713" y="3457575"/>
          <p14:tracePt t="25806" x="2366963" y="3448050"/>
          <p14:tracePt t="25823" x="2428875" y="3443288"/>
          <p14:tracePt t="25841" x="2500313" y="3433763"/>
          <p14:tracePt t="25857" x="2614613" y="3419475"/>
          <p14:tracePt t="25873" x="2686050" y="3414713"/>
          <p14:tracePt t="25890" x="2738438" y="3405188"/>
          <p14:tracePt t="25907" x="2786063" y="3395663"/>
          <p14:tracePt t="25923" x="2828925" y="3386138"/>
          <p14:tracePt t="25940" x="2843213" y="3386138"/>
          <p14:tracePt t="25956" x="2852738" y="3381375"/>
          <p14:tracePt t="25974" x="2857500" y="3381375"/>
          <p14:tracePt t="26209" x="2933700" y="3386138"/>
          <p14:tracePt t="26217" x="3033713" y="3395663"/>
          <p14:tracePt t="26225" x="3148013" y="3405188"/>
          <p14:tracePt t="26240" x="3424238" y="3424238"/>
          <p14:tracePt t="26256" x="3714750" y="3452813"/>
          <p14:tracePt t="26290" x="4462463" y="3671888"/>
          <p14:tracePt t="26324" x="4900613" y="3852863"/>
          <p14:tracePt t="26340" x="5019675" y="3895725"/>
          <p14:tracePt t="26357" x="5129213" y="3933825"/>
          <p14:tracePt t="26373" x="5153025" y="3938588"/>
          <p14:tracePt t="26390" x="5162550" y="3943350"/>
          <p14:tracePt t="26592" x="5262563" y="3943350"/>
          <p14:tracePt t="26599" x="5372100" y="3943350"/>
          <p14:tracePt t="26606" x="5472113" y="3938588"/>
          <p14:tracePt t="26623" x="5657850" y="3929063"/>
          <p14:tracePt t="26640" x="5872163" y="3900488"/>
          <p14:tracePt t="26673" x="6286500" y="3857625"/>
          <p14:tracePt t="26706" x="6510338" y="3848100"/>
          <p14:tracePt t="26723" x="6619875" y="3857625"/>
          <p14:tracePt t="26740" x="6686550" y="3857625"/>
          <p14:tracePt t="26756" x="6753225" y="3857625"/>
          <p14:tracePt t="26773" x="6815138" y="3857625"/>
          <p14:tracePt t="26790" x="6896100" y="3857625"/>
          <p14:tracePt t="26806" x="6948488" y="3857625"/>
          <p14:tracePt t="26823" x="6986588" y="3852863"/>
          <p14:tracePt t="26840" x="7019925" y="3848100"/>
          <p14:tracePt t="26857" x="7053263" y="3829050"/>
          <p14:tracePt t="26873" x="7077075" y="3824288"/>
          <p14:tracePt t="26890" x="7086600" y="3814763"/>
          <p14:tracePt t="26907" x="7105650" y="3805238"/>
          <p14:tracePt t="26923" x="7110413" y="3805238"/>
          <p14:tracePt t="26940" x="7115175" y="3805238"/>
          <p14:tracePt t="26957" x="7124700" y="3805238"/>
          <p14:tracePt t="27010" x="7115175" y="3810000"/>
          <p14:tracePt t="27017" x="7096125" y="3819525"/>
          <p14:tracePt t="27024" x="7067550" y="3843338"/>
          <p14:tracePt t="27040" x="6958013" y="3881438"/>
          <p14:tracePt t="27056" x="6829425" y="3924300"/>
          <p14:tracePt t="27074" x="6738938" y="3948113"/>
          <p14:tracePt t="27090" x="6667500" y="3948113"/>
          <p14:tracePt t="27106" x="6653213" y="3929063"/>
          <p14:tracePt t="27123" x="6638925" y="3857625"/>
          <p14:tracePt t="27140" x="6638925" y="3790950"/>
          <p14:tracePt t="27156" x="6696075" y="3705225"/>
          <p14:tracePt t="27173" x="6786563" y="3652838"/>
          <p14:tracePt t="27190" x="6862763" y="3624263"/>
          <p14:tracePt t="27206" x="6905625" y="3619500"/>
          <p14:tracePt t="27223" x="6924675" y="3619500"/>
          <p14:tracePt t="27240" x="6924675" y="3624263"/>
          <p14:tracePt t="27257" x="6900863" y="3652838"/>
          <p14:tracePt t="27273" x="6705600" y="3795713"/>
          <p14:tracePt t="27290" x="6496050" y="3890963"/>
          <p14:tracePt t="27306" x="6310313" y="3962400"/>
          <p14:tracePt t="27323" x="6186488" y="3986213"/>
          <p14:tracePt t="27340" x="6105525" y="3995738"/>
          <p14:tracePt t="27357" x="6076950" y="3995738"/>
          <p14:tracePt t="27373" x="6067425" y="3995738"/>
          <p14:tracePt t="27390" x="6057900" y="3995738"/>
          <p14:tracePt t="27406" x="6053138" y="3995738"/>
          <p14:tracePt t="27440" x="6048375" y="3995738"/>
          <p14:tracePt t="27456" x="6043613" y="3995738"/>
          <p14:tracePt t="27473" x="6034088" y="3995738"/>
          <p14:tracePt t="27490" x="6005513" y="3995738"/>
          <p14:tracePt t="27506" x="5972175" y="3986213"/>
          <p14:tracePt t="27523" x="5895975" y="3986213"/>
          <p14:tracePt t="27540" x="5838825" y="3986213"/>
          <p14:tracePt t="27557" x="5786438" y="3995738"/>
          <p14:tracePt t="27573" x="5734050" y="4010025"/>
          <p14:tracePt t="27590" x="5614988" y="4033838"/>
          <p14:tracePt t="27606" x="5543550" y="4048125"/>
          <p14:tracePt t="27623" x="5472113" y="4067175"/>
          <p14:tracePt t="27640" x="5386388" y="4081463"/>
          <p14:tracePt t="27656" x="5329238" y="4081463"/>
          <p14:tracePt t="27673" x="5257800" y="4076700"/>
          <p14:tracePt t="27690" x="5176838" y="4062413"/>
          <p14:tracePt t="27706" x="5086350" y="4038600"/>
          <p14:tracePt t="27723" x="5043488" y="4019550"/>
          <p14:tracePt t="27740" x="5010150" y="3986213"/>
          <p14:tracePt t="27756" x="4981575" y="3919538"/>
          <p14:tracePt t="27773" x="4976813" y="3814763"/>
          <p14:tracePt t="27790" x="4991100" y="3762375"/>
          <p14:tracePt t="27807" x="5014913" y="3724275"/>
          <p14:tracePt t="27823" x="5129213" y="3671888"/>
          <p14:tracePt t="27840" x="5210175" y="3657600"/>
          <p14:tracePt t="27856" x="5281613" y="3667125"/>
          <p14:tracePt t="27873" x="5348288" y="3690938"/>
          <p14:tracePt t="27890" x="5386388" y="3719513"/>
          <p14:tracePt t="27906" x="5410200" y="3795713"/>
          <p14:tracePt t="27923" x="5395913" y="3857625"/>
          <p14:tracePt t="27940" x="5353050" y="3895725"/>
          <p14:tracePt t="27956" x="5181600" y="3995738"/>
          <p14:tracePt t="27973" x="5024438" y="4033838"/>
          <p14:tracePt t="27990" x="4910138" y="4048125"/>
          <p14:tracePt t="28007" x="4772025" y="4057650"/>
          <p14:tracePt t="28023" x="4719638" y="4057650"/>
          <p14:tracePt t="28040" x="4695825" y="4038600"/>
          <p14:tracePt t="28056" x="4672013" y="3986213"/>
          <p14:tracePt t="28073" x="4672013" y="3852863"/>
          <p14:tracePt t="28090" x="4691063" y="3810000"/>
          <p14:tracePt t="28106" x="4714875" y="3781425"/>
          <p14:tracePt t="28123" x="4762500" y="3752850"/>
          <p14:tracePt t="28140" x="4838700" y="3743325"/>
          <p14:tracePt t="28156" x="4872038" y="3743325"/>
          <p14:tracePt t="28173" x="4891088" y="3748088"/>
          <p14:tracePt t="28190" x="4905375" y="3757613"/>
          <p14:tracePt t="28206" x="4905375" y="3767138"/>
          <p14:tracePt t="28223" x="4891088" y="3776663"/>
          <p14:tracePt t="28240" x="4876800" y="3790950"/>
          <p14:tracePt t="28256" x="4833938" y="3814763"/>
          <p14:tracePt t="28273" x="4814888" y="3819525"/>
          <p14:tracePt t="28290" x="4795838" y="3824288"/>
          <p14:tracePt t="28306" x="4791075" y="3824288"/>
          <p14:tracePt t="28323" x="4786313" y="3824288"/>
          <p14:tracePt t="28559" x="4700588" y="3852863"/>
          <p14:tracePt t="28566" x="4610100" y="3881438"/>
          <p14:tracePt t="28573" x="4505325" y="3910013"/>
          <p14:tracePt t="28590" x="4305300" y="3952875"/>
          <p14:tracePt t="28623" x="3933825" y="4000500"/>
          <p14:tracePt t="28656" x="3767138" y="4019550"/>
          <p14:tracePt t="28673" x="3719513" y="4029075"/>
          <p14:tracePt t="28690" x="3681413" y="4029075"/>
          <p14:tracePt t="28706" x="3638550" y="4029075"/>
          <p14:tracePt t="28723" x="3609975" y="4029075"/>
          <p14:tracePt t="28740" x="3581400" y="4029075"/>
          <p14:tracePt t="28756" x="3524250" y="4029075"/>
          <p14:tracePt t="28773" x="3481388" y="4038600"/>
          <p14:tracePt t="28790" x="3409950" y="4048125"/>
          <p14:tracePt t="28806" x="3328988" y="4057650"/>
          <p14:tracePt t="28823" x="3224213" y="4057650"/>
          <p14:tracePt t="28840" x="3157538" y="4057650"/>
          <p14:tracePt t="28856" x="3109913" y="4062413"/>
          <p14:tracePt t="28873" x="3009900" y="4076700"/>
          <p14:tracePt t="28890" x="2938463" y="4081463"/>
          <p14:tracePt t="28906" x="2871788" y="4090988"/>
          <p14:tracePt t="28923" x="2809875" y="4105275"/>
          <p14:tracePt t="28940" x="2724150" y="4114800"/>
          <p14:tracePt t="28956" x="2662238" y="4124325"/>
          <p14:tracePt t="28973" x="2595563" y="4129088"/>
          <p14:tracePt t="28990" x="2519363" y="4152900"/>
          <p14:tracePt t="29006" x="2424113" y="4167188"/>
          <p14:tracePt t="29023" x="2371725" y="4171950"/>
          <p14:tracePt t="29040" x="2338388" y="4171950"/>
          <p14:tracePt t="29056" x="2295525" y="4162425"/>
          <p14:tracePt t="29073" x="2286000" y="4162425"/>
          <p14:tracePt t="29090" x="2281238" y="4162425"/>
          <p14:tracePt t="29106" x="2271713" y="4162425"/>
          <p14:tracePt t="29123" x="2271713" y="4152900"/>
          <p14:tracePt t="29140" x="2271713" y="4143375"/>
          <p14:tracePt t="29156" x="2290763" y="4124325"/>
          <p14:tracePt t="29173" x="2443163" y="4067175"/>
          <p14:tracePt t="29190" x="2571750" y="4033838"/>
          <p14:tracePt t="29206" x="2714625" y="4033838"/>
          <p14:tracePt t="29223" x="2862263" y="4048125"/>
          <p14:tracePt t="29240" x="3014663" y="4076700"/>
          <p14:tracePt t="29256" x="3086100" y="4090988"/>
          <p14:tracePt t="29273" x="3128963" y="4110038"/>
          <p14:tracePt t="29290" x="3162300" y="4124325"/>
          <p14:tracePt t="29306" x="3186113" y="4133850"/>
          <p14:tracePt t="29323" x="3190875" y="4143375"/>
          <p14:tracePt t="29340" x="3200400" y="4143375"/>
          <p14:tracePt t="29357" x="3209925" y="4143375"/>
          <p14:tracePt t="29389" x="3214688" y="4148138"/>
          <p14:tracePt t="29406" x="3219450" y="4162425"/>
          <p14:tracePt t="29423" x="3228975" y="4176713"/>
          <p14:tracePt t="29440" x="3238500" y="4181475"/>
          <p14:tracePt t="29456" x="3252788" y="4191000"/>
          <p14:tracePt t="29473" x="3262313" y="4195763"/>
          <p14:tracePt t="29490" x="3295650" y="4214813"/>
          <p14:tracePt t="29506" x="3328988" y="4229100"/>
          <p14:tracePt t="29523" x="3381375" y="4238625"/>
          <p14:tracePt t="29540" x="3433763" y="4238625"/>
          <p14:tracePt t="29556" x="3529013" y="4219575"/>
          <p14:tracePt t="29573" x="3605213" y="4186238"/>
          <p14:tracePt t="29589" x="3700463" y="4152900"/>
          <p14:tracePt t="29606" x="3852863" y="4124325"/>
          <p14:tracePt t="29623" x="3948113" y="4105275"/>
          <p14:tracePt t="29639" x="4052888" y="4081463"/>
          <p14:tracePt t="29656" x="4143375" y="4067175"/>
          <p14:tracePt t="29673" x="4286250" y="4052888"/>
          <p14:tracePt t="29689" x="4367213" y="4043363"/>
          <p14:tracePt t="29706" x="4467225" y="4029075"/>
          <p14:tracePt t="29723" x="4586288" y="4010025"/>
          <p14:tracePt t="29739" x="4733925" y="3995738"/>
          <p14:tracePt t="29756" x="4824413" y="3986213"/>
          <p14:tracePt t="29773" x="4910138" y="3971925"/>
          <p14:tracePt t="29790" x="5048250" y="3957638"/>
          <p14:tracePt t="29806" x="5138738" y="3948113"/>
          <p14:tracePt t="29823" x="5210175" y="3933825"/>
          <p14:tracePt t="29839" x="5253038" y="3929063"/>
          <p14:tracePt t="29856" x="5314950" y="3914775"/>
          <p14:tracePt t="29873" x="5353050" y="3910013"/>
          <p14:tracePt t="29889" x="5372100" y="3910013"/>
          <p14:tracePt t="29906" x="5381625" y="3910013"/>
          <p14:tracePt t="29923" x="5391150" y="3910013"/>
          <p14:tracePt t="32271" x="5391150" y="3919538"/>
          <p14:tracePt t="32278" x="5391150" y="3929063"/>
          <p14:tracePt t="32289" x="5391150" y="3943350"/>
          <p14:tracePt t="32323" x="5367338" y="4048125"/>
          <p14:tracePt t="32356" x="5314950" y="4138613"/>
          <p14:tracePt t="32373" x="5272088" y="4186238"/>
          <p14:tracePt t="32389" x="5233988" y="4219575"/>
          <p14:tracePt t="32406" x="5195888" y="4243388"/>
          <p14:tracePt t="32423" x="5157788" y="4262438"/>
          <p14:tracePt t="32439" x="5091113" y="4276725"/>
          <p14:tracePt t="32456" x="5048250" y="4276725"/>
          <p14:tracePt t="32473" x="5010150" y="4267200"/>
          <p14:tracePt t="32489" x="4981575" y="4257675"/>
          <p14:tracePt t="32506" x="4929188" y="4171950"/>
          <p14:tracePt t="32523" x="4914900" y="4052888"/>
          <p14:tracePt t="32540" x="4924425" y="3938588"/>
          <p14:tracePt t="32556" x="4995863" y="3709988"/>
          <p14:tracePt t="32573" x="5048250" y="3600450"/>
          <p14:tracePt t="32589" x="5091113" y="3543300"/>
          <p14:tracePt t="32606" x="5133975" y="3495675"/>
          <p14:tracePt t="32623" x="5229225" y="3433763"/>
          <p14:tracePt t="32639" x="5291138" y="3424238"/>
          <p14:tracePt t="32656" x="5343525" y="3414713"/>
          <p14:tracePt t="32673" x="5376863" y="3424238"/>
          <p14:tracePt t="32689" x="5414963" y="3457575"/>
          <p14:tracePt t="32706" x="5443538" y="3524250"/>
          <p14:tracePt t="32723" x="5457825" y="3586163"/>
          <p14:tracePt t="32740" x="5453063" y="3652838"/>
          <p14:tracePt t="32756" x="5443538" y="3690938"/>
          <p14:tracePt t="32773" x="5424488" y="3729038"/>
          <p14:tracePt t="32789" x="5405438" y="3767138"/>
          <p14:tracePt t="32806" x="5386388" y="3790950"/>
          <p14:tracePt t="32823" x="5376863" y="3800475"/>
          <p14:tracePt t="32839" x="5372100" y="3805238"/>
          <p14:tracePt t="32856" x="5372100" y="3814763"/>
          <p14:tracePt t="32924" x="5367338" y="3814763"/>
          <p14:tracePt t="33290" x="5367338" y="3852863"/>
          <p14:tracePt t="33298" x="5362575" y="3890963"/>
          <p14:tracePt t="33306" x="5362575" y="3924300"/>
          <p14:tracePt t="33323" x="5357813" y="3986213"/>
          <p14:tracePt t="33339" x="5348288" y="4033838"/>
          <p14:tracePt t="33373" x="5338763" y="4105275"/>
          <p14:tracePt t="33406" x="5338763" y="4124325"/>
          <p14:tracePt t="33423" x="5338763" y="4133850"/>
          <p14:tracePt t="33439" x="5338763" y="4143375"/>
          <p14:tracePt t="33456" x="5338763" y="4152900"/>
          <p14:tracePt t="33473" x="5338763" y="4167188"/>
          <p14:tracePt t="33489" x="5338763" y="4248150"/>
          <p14:tracePt t="33506" x="5353050" y="4319588"/>
          <p14:tracePt t="33522" x="5357813" y="4376738"/>
          <p14:tracePt t="33539" x="5367338" y="4514850"/>
          <p14:tracePt t="33556" x="5386388" y="4672013"/>
          <p14:tracePt t="33573" x="5391150" y="4786313"/>
          <p14:tracePt t="33589" x="5400675" y="4900613"/>
          <p14:tracePt t="33606" x="5410200" y="5057775"/>
          <p14:tracePt t="33623" x="5405438" y="5148263"/>
          <p14:tracePt t="33639" x="5400675" y="5195888"/>
          <p14:tracePt t="33656" x="5395913" y="5229225"/>
          <p14:tracePt t="33673" x="5381625" y="5272088"/>
          <p14:tracePt t="33689" x="5376863" y="5291138"/>
          <p14:tracePt t="33706" x="5372100" y="5305425"/>
          <p14:tracePt t="33723" x="5367338" y="5329238"/>
          <p14:tracePt t="33739" x="5367338" y="5334000"/>
          <p14:tracePt t="33756" x="5367338" y="5338763"/>
          <p14:tracePt t="33773" x="5362575" y="5348288"/>
          <p14:tracePt t="33789" x="5353050" y="5362575"/>
          <p14:tracePt t="33806" x="5343525" y="5376863"/>
          <p14:tracePt t="33823" x="5310188" y="5400675"/>
          <p14:tracePt t="33839" x="5276850" y="5414963"/>
          <p14:tracePt t="33856" x="5214938" y="5434013"/>
          <p14:tracePt t="33873" x="5167313" y="5438775"/>
          <p14:tracePt t="33889" x="5133975" y="5443538"/>
          <p14:tracePt t="33906" x="5086350" y="5443538"/>
          <p14:tracePt t="33923" x="5053013" y="5443538"/>
          <p14:tracePt t="33939" x="5024438" y="5443538"/>
          <p14:tracePt t="33956" x="5000625" y="5438775"/>
          <p14:tracePt t="33958" x="4991100" y="5434013"/>
          <p14:tracePt t="33973" x="4972050" y="5434013"/>
          <p14:tracePt t="33989" x="4962525" y="5434013"/>
          <p14:tracePt t="34006" x="4948238" y="5434013"/>
          <p14:tracePt t="34022" x="4933950" y="5434013"/>
          <p14:tracePt t="34039" x="4886325" y="5434013"/>
          <p14:tracePt t="34056" x="4829175" y="5438775"/>
          <p14:tracePt t="34073" x="4748213" y="5438775"/>
          <p14:tracePt t="34089" x="4681538" y="5438775"/>
          <p14:tracePt t="34106" x="4595813" y="5438775"/>
          <p14:tracePt t="34122" x="4548188" y="5438775"/>
          <p14:tracePt t="34139" x="4505325" y="5434013"/>
          <p14:tracePt t="34156" x="4457700" y="5414963"/>
          <p14:tracePt t="34172" x="4438650" y="5395913"/>
          <p14:tracePt t="34189" x="4414838" y="5334000"/>
          <p14:tracePt t="34206" x="4419600" y="5219700"/>
          <p14:tracePt t="34223" x="4457700" y="5110163"/>
          <p14:tracePt t="34239" x="4500563" y="5062538"/>
          <p14:tracePt t="34256" x="4567238" y="5014913"/>
          <p14:tracePt t="34273" x="4652963" y="4967288"/>
          <p14:tracePt t="34289" x="4795838" y="4938713"/>
          <p14:tracePt t="34306" x="4862513" y="4938713"/>
          <p14:tracePt t="34323" x="4924425" y="4948238"/>
          <p14:tracePt t="34339" x="5005388" y="4972050"/>
          <p14:tracePt t="34356" x="5033963" y="4995863"/>
          <p14:tracePt t="34373" x="5062538" y="5033963"/>
          <p14:tracePt t="34389" x="5076825" y="5062538"/>
          <p14:tracePt t="34408" x="5095875" y="5110163"/>
          <p14:tracePt t="34423" x="5095875" y="5138738"/>
          <p14:tracePt t="34439" x="5095875" y="5162550"/>
          <p14:tracePt t="34456" x="5095875" y="5181600"/>
          <p14:tracePt t="34473" x="5091113" y="5210175"/>
          <p14:tracePt t="34489" x="5091113" y="5214938"/>
          <p14:tracePt t="34506" x="5091113" y="5219700"/>
          <p14:tracePt t="34523" x="5091113" y="5224463"/>
          <p14:tracePt t="34539" x="5110163" y="5229225"/>
          <p14:tracePt t="34556" x="5167313" y="5229225"/>
          <p14:tracePt t="34573" x="5238750" y="5229225"/>
          <p14:tracePt t="34589" x="5372100" y="5219700"/>
          <p14:tracePt t="34606" x="5467350" y="5205413"/>
          <p14:tracePt t="34623" x="5538788" y="5195888"/>
          <p14:tracePt t="34639" x="5586413" y="5195888"/>
          <p14:tracePt t="34656" x="5643563" y="5200650"/>
          <p14:tracePt t="34673" x="5667375" y="5210175"/>
          <p14:tracePt t="34689" x="5681663" y="5214938"/>
          <p14:tracePt t="34706" x="5691188" y="5214938"/>
          <p14:tracePt t="34722" x="5700713" y="5214938"/>
          <p14:tracePt t="34739" x="5705475" y="5214938"/>
          <p14:tracePt t="34756" x="5710238" y="5214938"/>
          <p14:tracePt t="34773" x="5719763" y="5214938"/>
          <p14:tracePt t="34789" x="5729288" y="5219700"/>
          <p14:tracePt t="34806" x="5738813" y="5219700"/>
          <p14:tracePt t="34822" x="5743575" y="5219700"/>
          <p14:tracePt t="34839" x="5748338" y="5224463"/>
          <p14:tracePt t="34856" x="5748338" y="5229225"/>
          <p14:tracePt t="34872" x="5748338" y="5238750"/>
          <p14:tracePt t="34889" x="5710238" y="5262563"/>
          <p14:tracePt t="34906" x="5610225" y="5276850"/>
          <p14:tracePt t="34923" x="5472113" y="5286375"/>
          <p14:tracePt t="34939" x="5319713" y="5281613"/>
          <p14:tracePt t="34956" x="5072063" y="5257800"/>
          <p14:tracePt t="34972" x="4953000" y="5229225"/>
          <p14:tracePt t="34989" x="4881563" y="5224463"/>
          <p14:tracePt t="35006" x="4848225" y="5219700"/>
          <p14:tracePt t="35023" x="4824413" y="5191125"/>
          <p14:tracePt t="35039" x="4814888" y="5129213"/>
          <p14:tracePt t="35056" x="4814888" y="5053013"/>
          <p14:tracePt t="35072" x="4829175" y="4986338"/>
          <p14:tracePt t="35089" x="4895850" y="4929188"/>
          <p14:tracePt t="35106" x="4991100" y="4895850"/>
          <p14:tracePt t="35123" x="5095875" y="4876800"/>
          <p14:tracePt t="35139" x="5191125" y="4886325"/>
          <p14:tracePt t="35156" x="5238750" y="4910138"/>
          <p14:tracePt t="35172" x="5262563" y="4924425"/>
          <p14:tracePt t="35189" x="5276850" y="4933950"/>
          <p14:tracePt t="35206" x="5286375" y="4962525"/>
          <p14:tracePt t="35222" x="5286375" y="4991100"/>
          <p14:tracePt t="35239" x="5272088" y="5024438"/>
          <p14:tracePt t="35256" x="5248275" y="5062538"/>
          <p14:tracePt t="35272" x="5153025" y="5138738"/>
          <p14:tracePt t="35289" x="5043488" y="5181600"/>
          <p14:tracePt t="35306" x="4948238" y="5210175"/>
          <p14:tracePt t="35323" x="4833938" y="5219700"/>
          <p14:tracePt t="35339" x="4752975" y="5219700"/>
          <p14:tracePt t="35356" x="4700588" y="5219700"/>
          <p14:tracePt t="35373" x="4662488" y="5205413"/>
          <p14:tracePt t="35389" x="4629150" y="5186363"/>
          <p14:tracePt t="35406" x="4619625" y="5143500"/>
          <p14:tracePt t="35423" x="4600575" y="5053013"/>
          <p14:tracePt t="35439" x="4614863" y="4957763"/>
          <p14:tracePt t="35456" x="4657725" y="4867275"/>
          <p14:tracePt t="35473" x="4700588" y="4805363"/>
          <p14:tracePt t="35489" x="4781550" y="4743450"/>
          <p14:tracePt t="35506" x="4943475" y="4710113"/>
          <p14:tracePt t="35523" x="5057775" y="4719638"/>
          <p14:tracePt t="35539" x="5129213" y="4743450"/>
          <p14:tracePt t="35556" x="5176838" y="4772025"/>
          <p14:tracePt t="35572" x="5219700" y="4805363"/>
          <p14:tracePt t="35589" x="5233988" y="4843463"/>
          <p14:tracePt t="35606" x="5233988" y="4900613"/>
          <p14:tracePt t="35622" x="5214938" y="4953000"/>
          <p14:tracePt t="35639" x="5148263" y="5024438"/>
          <p14:tracePt t="35656" x="5057775" y="5081588"/>
          <p14:tracePt t="35673" x="4962525" y="5114925"/>
          <p14:tracePt t="35689" x="4843463" y="5133975"/>
          <p14:tracePt t="35706" x="4781550" y="5133975"/>
          <p14:tracePt t="35722" x="4738688" y="5129213"/>
          <p14:tracePt t="35739" x="4710113" y="5114925"/>
          <p14:tracePt t="35756" x="4681538" y="5057775"/>
          <p14:tracePt t="35772" x="4667250" y="4986338"/>
          <p14:tracePt t="35789" x="4676775" y="4924425"/>
          <p14:tracePt t="35806" x="4705350" y="4848225"/>
          <p14:tracePt t="35823" x="4757738" y="4786313"/>
          <p14:tracePt t="35840" x="4833938" y="4752975"/>
          <p14:tracePt t="35856" x="4914900" y="4748213"/>
          <p14:tracePt t="35873" x="5010150" y="4762500"/>
          <p14:tracePt t="35889" x="5043488" y="4772025"/>
          <p14:tracePt t="35906" x="5057775" y="4791075"/>
          <p14:tracePt t="35922" x="5067300" y="4814888"/>
          <p14:tracePt t="35939" x="5067300" y="4867275"/>
          <p14:tracePt t="35956" x="5043488" y="4895850"/>
          <p14:tracePt t="35973" x="5019675" y="4929188"/>
          <p14:tracePt t="35989" x="4972050" y="4962525"/>
          <p14:tracePt t="36006" x="4929188" y="4986338"/>
          <p14:tracePt t="36022" x="4914900" y="4995863"/>
          <p14:tracePt t="36039" x="4910138" y="5000625"/>
          <p14:tracePt t="36056" x="4900613" y="5000625"/>
          <p14:tracePt t="36072" x="4895850" y="5000625"/>
          <p14:tracePt t="36089" x="4891088" y="5000625"/>
          <p14:tracePt t="36630" x="4891088" y="5029200"/>
          <p14:tracePt t="36637" x="4886325" y="5067300"/>
          <p14:tracePt t="36644" x="4876800" y="5091113"/>
          <p14:tracePt t="36656" x="4876800" y="5114925"/>
          <p14:tracePt t="36689" x="4900613" y="5243513"/>
          <p14:tracePt t="36722" x="4943475" y="5319713"/>
          <p14:tracePt t="36739" x="4981575" y="5391150"/>
          <p14:tracePt t="36756" x="5019675" y="5467350"/>
          <p14:tracePt t="36772" x="5053013" y="5524500"/>
          <p14:tracePt t="36789" x="5091113" y="5581650"/>
          <p14:tracePt t="36806" x="5129213" y="5634038"/>
          <p14:tracePt t="36822" x="5153025" y="5667375"/>
          <p14:tracePt t="36839" x="5172075" y="5705475"/>
          <p14:tracePt t="36856" x="5181600" y="5724525"/>
          <p14:tracePt t="36872" x="5191125" y="5734050"/>
          <p14:tracePt t="37107" x="5253038" y="5738813"/>
          <p14:tracePt t="37113" x="5353050" y="5748338"/>
          <p14:tracePt t="37122" x="5462588" y="5748338"/>
          <p14:tracePt t="37139" x="5629275" y="5757863"/>
          <p14:tracePt t="37156" x="5795963" y="5757863"/>
          <p14:tracePt t="37172" x="5967413" y="5748338"/>
          <p14:tracePt t="37189" x="6038850" y="5734050"/>
          <p14:tracePt t="37206" x="6067425" y="5715000"/>
          <p14:tracePt t="37223" x="6086475" y="5705475"/>
          <p14:tracePt t="37239" x="6096000" y="5686425"/>
          <p14:tracePt t="37256" x="6086475" y="5657850"/>
          <p14:tracePt t="37272" x="6062663" y="5619750"/>
          <p14:tracePt t="37289" x="5915025" y="5529263"/>
          <p14:tracePt t="37306" x="5810250" y="5486400"/>
          <p14:tracePt t="37322" x="5695950" y="5481638"/>
          <p14:tracePt t="37339" x="5600700" y="5500688"/>
          <p14:tracePt t="37356" x="5491163" y="5567363"/>
          <p14:tracePt t="37372" x="5448300" y="5624513"/>
          <p14:tracePt t="37389" x="5405438" y="5691188"/>
          <p14:tracePt t="37406" x="5376863" y="5738813"/>
          <p14:tracePt t="37422" x="5362575" y="5772150"/>
          <p14:tracePt t="37439" x="5357813" y="5781675"/>
          <p14:tracePt t="37456" x="5357813" y="5786438"/>
          <p14:tracePt t="37472" x="5357813" y="5795963"/>
          <p14:tracePt t="37489" x="5357813" y="5800725"/>
          <p14:tracePt t="37532" x="5357813" y="5805488"/>
          <p14:tracePt t="37539" x="5357813" y="5810250"/>
          <p14:tracePt t="37832" x="5381625" y="5738813"/>
          <p14:tracePt t="37840" x="5419725" y="5605463"/>
          <p14:tracePt t="37847" x="5457825" y="5491163"/>
          <p14:tracePt t="37872" x="5576888" y="5243513"/>
          <p14:tracePt t="37906" x="5824538" y="4914900"/>
          <p14:tracePt t="37923" x="5905500" y="4805363"/>
          <p14:tracePt t="37939" x="5948363" y="4733925"/>
          <p14:tracePt t="37956" x="5981700" y="4681538"/>
          <p14:tracePt t="37958" x="5995988" y="4662488"/>
          <p14:tracePt t="37972" x="6010275" y="4610100"/>
          <p14:tracePt t="37989" x="6024563" y="4548188"/>
          <p14:tracePt t="38006" x="6029325" y="4467225"/>
          <p14:tracePt t="38023" x="5976938" y="4291013"/>
          <p14:tracePt t="38040" x="5895975" y="4148138"/>
          <p14:tracePt t="38056" x="5772150" y="3957638"/>
          <p14:tracePt t="38072" x="5662613" y="3819525"/>
          <p14:tracePt t="38089" x="5534025" y="3657600"/>
          <p14:tracePt t="38106" x="5443538" y="3567113"/>
          <p14:tracePt t="38122" x="5338763" y="3481388"/>
          <p14:tracePt t="38139" x="5248275" y="3424238"/>
          <p14:tracePt t="38156" x="5119688" y="3381375"/>
          <p14:tracePt t="38172" x="5024438" y="3405188"/>
          <p14:tracePt t="38189" x="4924425" y="3452813"/>
          <p14:tracePt t="38206" x="4781550" y="3567113"/>
          <p14:tracePt t="38222" x="4676775" y="3705225"/>
          <p14:tracePt t="38239" x="4562475" y="3890963"/>
          <p14:tracePt t="38256" x="4500563" y="4062413"/>
          <p14:tracePt t="38273" x="4400550" y="4548188"/>
          <p14:tracePt t="38289" x="4381500" y="4819650"/>
          <p14:tracePt t="38306" x="4357688" y="5086350"/>
          <p14:tracePt t="38322" x="4357688" y="5243513"/>
          <p14:tracePt t="38339" x="4371975" y="5500688"/>
          <p14:tracePt t="38356" x="4395788" y="5605463"/>
          <p14:tracePt t="38372" x="4433888" y="5681663"/>
          <p14:tracePt t="38389" x="4476750" y="5729288"/>
          <p14:tracePt t="38406" x="4629150" y="5829300"/>
          <p14:tracePt t="38422" x="4767263" y="5867400"/>
          <p14:tracePt t="38439" x="4900613" y="5881688"/>
          <p14:tracePt t="38456" x="5157788" y="5867400"/>
          <p14:tracePt t="38472" x="5286375" y="5834063"/>
          <p14:tracePt t="38489" x="5414963" y="5767388"/>
          <p14:tracePt t="38505" x="5538788" y="5676900"/>
          <p14:tracePt t="38522" x="5695950" y="5519738"/>
          <p14:tracePt t="38539" x="5781675" y="5400675"/>
          <p14:tracePt t="38556" x="5857875" y="5224463"/>
          <p14:tracePt t="38572" x="5876925" y="5048250"/>
          <p14:tracePt t="38589" x="5800725" y="4700588"/>
          <p14:tracePt t="38605" x="5681663" y="4481513"/>
          <p14:tracePt t="38622" x="5553075" y="4314825"/>
          <p14:tracePt t="38639" x="5334000" y="4124325"/>
          <p14:tracePt t="38655" x="5162550" y="4081463"/>
          <p14:tracePt t="38672" x="5024438" y="4100513"/>
          <p14:tracePt t="38689" x="4881563" y="4181475"/>
          <p14:tracePt t="38706" x="4667250" y="4476750"/>
          <p14:tracePt t="38722" x="4600575" y="4600575"/>
          <p14:tracePt t="38739" x="4557713" y="4686300"/>
          <p14:tracePt t="38755" x="4538663" y="47434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API Documentation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1207034"/>
            <a:ext cx="7200800" cy="51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44"/>
    </mc:Choice>
    <mc:Fallback xmlns="">
      <p:transition spd="slow" advTm="19144"/>
    </mc:Fallback>
  </mc:AlternateContent>
  <p:extLst>
    <p:ext uri="{3A86A75C-4F4B-4683-9AE1-C65F6400EC91}">
      <p14:laserTraceLst xmlns:p14="http://schemas.microsoft.com/office/powerpoint/2010/main">
        <p14:tracePtLst>
          <p14:tracePt t="714" x="4543425" y="4595813"/>
          <p14:tracePt t="722" x="4552950" y="4452938"/>
          <p14:tracePt t="730" x="4572000" y="4324350"/>
          <p14:tracePt t="737" x="4581525" y="4181475"/>
          <p14:tracePt t="771" x="4643438" y="3657600"/>
          <p14:tracePt t="804" x="4686300" y="3348038"/>
          <p14:tracePt t="821" x="4686300" y="3305175"/>
          <p14:tracePt t="837" x="4686300" y="3276600"/>
          <p14:tracePt t="854" x="4676775" y="3252788"/>
          <p14:tracePt t="870" x="4667250" y="3238500"/>
          <p14:tracePt t="887" x="4652963" y="3224213"/>
          <p14:tracePt t="904" x="4595813" y="3200400"/>
          <p14:tracePt t="920" x="4543425" y="3171825"/>
          <p14:tracePt t="937" x="4467225" y="3133725"/>
          <p14:tracePt t="954" x="4400550" y="3090863"/>
          <p14:tracePt t="970" x="4314825" y="2990850"/>
          <p14:tracePt t="987" x="4267200" y="2900363"/>
          <p14:tracePt t="1004" x="4238625" y="2824163"/>
          <p14:tracePt t="1020" x="4210050" y="2762250"/>
          <p14:tracePt t="1037" x="4195763" y="2671763"/>
          <p14:tracePt t="1054" x="4181475" y="2624138"/>
          <p14:tracePt t="1071" x="4181475" y="2605088"/>
          <p14:tracePt t="1087" x="4181475" y="2600325"/>
          <p14:tracePt t="1315" x="4214813" y="2566988"/>
          <p14:tracePt t="1323" x="4276725" y="2524125"/>
          <p14:tracePt t="1331" x="4338638" y="2481263"/>
          <p14:tracePt t="1338" x="4391025" y="2438400"/>
          <p14:tracePt t="1354" x="4481513" y="2371725"/>
          <p14:tracePt t="1370" x="4548188" y="2319338"/>
          <p14:tracePt t="1387" x="4595813" y="2295525"/>
          <p14:tracePt t="1404" x="4643438" y="2257425"/>
          <p14:tracePt t="1420" x="4667250" y="2252663"/>
          <p14:tracePt t="1437" x="4676775" y="2247900"/>
          <p14:tracePt t="1453" x="4691063" y="2247900"/>
          <p14:tracePt t="1470" x="4710113" y="2247900"/>
          <p14:tracePt t="1487" x="4733925" y="2243138"/>
          <p14:tracePt t="1503" x="4752975" y="2233613"/>
          <p14:tracePt t="1520" x="4786313" y="2219325"/>
          <p14:tracePt t="1537" x="4819650" y="2185988"/>
          <p14:tracePt t="1554" x="4843463" y="2162175"/>
          <p14:tracePt t="1570" x="4852988" y="2143125"/>
          <p14:tracePt t="1587" x="4876800" y="2100263"/>
          <p14:tracePt t="1603" x="4876800" y="2057400"/>
          <p14:tracePt t="1620" x="4876800" y="2005013"/>
          <p14:tracePt t="1637" x="4867275" y="1905000"/>
          <p14:tracePt t="1654" x="4810125" y="1738313"/>
          <p14:tracePt t="1670" x="4748213" y="1643063"/>
          <p14:tracePt t="1687" x="4705350" y="1571625"/>
          <p14:tracePt t="1704" x="4643438" y="1514475"/>
          <p14:tracePt t="1720" x="4543425" y="1428750"/>
          <p14:tracePt t="1737" x="4414838" y="1385888"/>
          <p14:tracePt t="1754" x="4271963" y="1366838"/>
          <p14:tracePt t="1770" x="4076700" y="1381125"/>
          <p14:tracePt t="1787" x="3938588" y="1404938"/>
          <p14:tracePt t="1803" x="3790950" y="1433513"/>
          <p14:tracePt t="1820" x="3676650" y="1466850"/>
          <p14:tracePt t="1837" x="3533775" y="1514475"/>
          <p14:tracePt t="1853" x="3438525" y="1538288"/>
          <p14:tracePt t="1870" x="3343275" y="1562100"/>
          <p14:tracePt t="1887" x="3267075" y="1590675"/>
          <p14:tracePt t="1904" x="3162300" y="1633538"/>
          <p14:tracePt t="1920" x="3119438" y="1666875"/>
          <p14:tracePt t="1937" x="3067050" y="1719263"/>
          <p14:tracePt t="1954" x="2995613" y="1790700"/>
          <p14:tracePt t="1970" x="2938463" y="1843088"/>
          <p14:tracePt t="1987" x="2876550" y="1890713"/>
          <p14:tracePt t="2004" x="2819400" y="1938338"/>
          <p14:tracePt t="2020" x="2724150" y="2066925"/>
          <p14:tracePt t="2037" x="2652713" y="2185988"/>
          <p14:tracePt t="2054" x="2605088" y="2286000"/>
          <p14:tracePt t="2070" x="2566988" y="2352675"/>
          <p14:tracePt t="2087" x="2514600" y="2419350"/>
          <p14:tracePt t="2103" x="2481263" y="2476500"/>
          <p14:tracePt t="2120" x="2452688" y="2528888"/>
          <p14:tracePt t="2137" x="2414588" y="2595563"/>
          <p14:tracePt t="2153" x="2400300" y="2628900"/>
          <p14:tracePt t="2170" x="2386013" y="2667000"/>
          <p14:tracePt t="2187" x="2376488" y="2690813"/>
          <p14:tracePt t="2204" x="2366963" y="2709863"/>
          <p14:tracePt t="2220" x="2366963" y="2719388"/>
          <p14:tracePt t="2490" x="2381250" y="2719388"/>
          <p14:tracePt t="2497" x="2405063" y="2714625"/>
          <p14:tracePt t="2506" x="2428875" y="2705100"/>
          <p14:tracePt t="2520" x="2486025" y="2686050"/>
          <p14:tracePt t="2537" x="2538413" y="2667000"/>
          <p14:tracePt t="2553" x="2581275" y="2652713"/>
          <p14:tracePt t="2587" x="2681288" y="2628900"/>
          <p14:tracePt t="2620" x="2724150" y="2619375"/>
          <p14:tracePt t="2637" x="2757488" y="2600325"/>
          <p14:tracePt t="2653" x="2781300" y="2581275"/>
          <p14:tracePt t="2671" x="2805113" y="2571750"/>
          <p14:tracePt t="2689" x="2847975" y="2543175"/>
          <p14:tracePt t="2705" x="2881313" y="2519363"/>
          <p14:tracePt t="2721" x="2928938" y="2490788"/>
          <p14:tracePt t="2738" x="2971800" y="2466975"/>
          <p14:tracePt t="2755" x="3038475" y="2438400"/>
          <p14:tracePt t="2771" x="3081338" y="2419350"/>
          <p14:tracePt t="2787" x="3124200" y="2409825"/>
          <p14:tracePt t="2804" x="3162300" y="2395538"/>
          <p14:tracePt t="2821" x="3209925" y="2386013"/>
          <p14:tracePt t="2837" x="3238500" y="2376488"/>
          <p14:tracePt t="2854" x="3276600" y="2371725"/>
          <p14:tracePt t="2871" x="3309938" y="2362200"/>
          <p14:tracePt t="2887" x="3367088" y="2347913"/>
          <p14:tracePt t="2904" x="3405188" y="2333625"/>
          <p14:tracePt t="2921" x="3438525" y="2328863"/>
          <p14:tracePt t="2925" x="3452813" y="2324100"/>
          <p14:tracePt t="2938" x="3486150" y="2319338"/>
          <p14:tracePt t="2954" x="3509963" y="2309813"/>
          <p14:tracePt t="2971" x="3533775" y="2300288"/>
          <p14:tracePt t="2987" x="3548063" y="2295525"/>
          <p14:tracePt t="3004" x="3571875" y="2286000"/>
          <p14:tracePt t="3021" x="3586163" y="2281238"/>
          <p14:tracePt t="3038" x="3600450" y="2271713"/>
          <p14:tracePt t="3054" x="3609975" y="2262188"/>
          <p14:tracePt t="3071" x="3648075" y="2228850"/>
          <p14:tracePt t="3087" x="3671888" y="2205038"/>
          <p14:tracePt t="3104" x="3695700" y="2181225"/>
          <p14:tracePt t="3121" x="3729038" y="2143125"/>
          <p14:tracePt t="3137" x="3752850" y="2119313"/>
          <p14:tracePt t="3153" x="3771900" y="2095500"/>
          <p14:tracePt t="3170" x="3786188" y="2081213"/>
          <p14:tracePt t="3187" x="3810000" y="2057400"/>
          <p14:tracePt t="3203" x="3824288" y="2043113"/>
          <p14:tracePt t="3220" x="3838575" y="2033588"/>
          <p14:tracePt t="3237" x="3848100" y="2019300"/>
          <p14:tracePt t="3253" x="3871913" y="2009775"/>
          <p14:tracePt t="3270" x="3881438" y="2000250"/>
          <p14:tracePt t="3287" x="3886200" y="1995488"/>
          <p14:tracePt t="3304" x="3895725" y="1990725"/>
          <p14:tracePt t="3320" x="3900488" y="1990725"/>
          <p14:tracePt t="3337" x="3905250" y="1990725"/>
          <p14:tracePt t="3354" x="3905250" y="1985963"/>
          <p14:tracePt t="3627" x="3924300" y="1985963"/>
          <p14:tracePt t="3635" x="3952875" y="1981200"/>
          <p14:tracePt t="3642" x="3967163" y="1976438"/>
          <p14:tracePt t="3654" x="3986213" y="1976438"/>
          <p14:tracePt t="3670" x="4010025" y="1976438"/>
          <p14:tracePt t="3687" x="4038600" y="1976438"/>
          <p14:tracePt t="3703" x="4048125" y="1971675"/>
          <p14:tracePt t="3720" x="4062413" y="1966913"/>
          <p14:tracePt t="3737" x="4086225" y="1957388"/>
          <p14:tracePt t="3753" x="4100513" y="1947863"/>
          <p14:tracePt t="3770" x="4110038" y="1943100"/>
          <p14:tracePt t="3787" x="4124325" y="1938338"/>
          <p14:tracePt t="3803" x="4152900" y="1924050"/>
          <p14:tracePt t="3820" x="4171950" y="1905000"/>
          <p14:tracePt t="3837" x="4191000" y="1895475"/>
          <p14:tracePt t="3853" x="4205288" y="1885950"/>
          <p14:tracePt t="3870" x="4238625" y="1876425"/>
          <p14:tracePt t="3887" x="4248150" y="1862138"/>
          <p14:tracePt t="3903" x="4271963" y="1847850"/>
          <p14:tracePt t="3920" x="4305300" y="1824038"/>
          <p14:tracePt t="3937" x="4329113" y="1804988"/>
          <p14:tracePt t="3953" x="4343400" y="1795463"/>
          <p14:tracePt t="3970" x="4362450" y="1781175"/>
          <p14:tracePt t="3987" x="4381500" y="1766888"/>
          <p14:tracePt t="4003" x="4391025" y="1762125"/>
          <p14:tracePt t="4020" x="4400550" y="1752600"/>
          <p14:tracePt t="4037" x="4410075" y="1733550"/>
          <p14:tracePt t="4053" x="4424363" y="1714500"/>
          <p14:tracePt t="4070" x="4438650" y="1676400"/>
          <p14:tracePt t="4087" x="4452938" y="1624013"/>
          <p14:tracePt t="4104" x="4457700" y="1533525"/>
          <p14:tracePt t="4120" x="4457700" y="1443038"/>
          <p14:tracePt t="4137" x="4452938" y="1362075"/>
          <p14:tracePt t="4153" x="4429125" y="1252538"/>
          <p14:tracePt t="4170" x="4381500" y="1090613"/>
          <p14:tracePt t="4187" x="4343400" y="1014413"/>
          <p14:tracePt t="4203" x="4305300" y="957263"/>
          <p14:tracePt t="4220" x="4281488" y="919163"/>
          <p14:tracePt t="4237" x="4257675" y="890588"/>
          <p14:tracePt t="4253" x="4243388" y="881063"/>
          <p14:tracePt t="4270" x="4238625" y="871538"/>
          <p14:tracePt t="4287" x="4233863" y="866775"/>
          <p14:tracePt t="4515" x="4210050" y="852488"/>
          <p14:tracePt t="4522" x="4162425" y="838200"/>
          <p14:tracePt t="4530" x="4114800" y="814388"/>
          <p14:tracePt t="4538" x="4067175" y="804863"/>
          <p14:tracePt t="4553" x="3952875" y="795338"/>
          <p14:tracePt t="4587" x="3686175" y="862013"/>
          <p14:tracePt t="4620" x="3443288" y="966788"/>
          <p14:tracePt t="4637" x="3367088" y="1004888"/>
          <p14:tracePt t="4653" x="3309938" y="1038225"/>
          <p14:tracePt t="4670" x="3238500" y="1081088"/>
          <p14:tracePt t="4687" x="3195638" y="1090613"/>
          <p14:tracePt t="4703" x="3157538" y="1104900"/>
          <p14:tracePt t="4720" x="3109913" y="1109663"/>
          <p14:tracePt t="4737" x="3067050" y="1109663"/>
          <p14:tracePt t="4753" x="3024188" y="1109663"/>
          <p14:tracePt t="4770" x="2986088" y="1104900"/>
          <p14:tracePt t="4787" x="2933700" y="1090613"/>
          <p14:tracePt t="4803" x="2905125" y="1081088"/>
          <p14:tracePt t="4820" x="2881313" y="1062038"/>
          <p14:tracePt t="4837" x="2857500" y="1052513"/>
          <p14:tracePt t="4853" x="2819400" y="1000125"/>
          <p14:tracePt t="4870" x="2809875" y="947738"/>
          <p14:tracePt t="4887" x="2790825" y="885825"/>
          <p14:tracePt t="4903" x="2786063" y="809625"/>
          <p14:tracePt t="4920" x="2786063" y="776288"/>
          <p14:tracePt t="4936" x="2805113" y="738188"/>
          <p14:tracePt t="4953" x="2838450" y="690563"/>
          <p14:tracePt t="4970" x="2900363" y="614363"/>
          <p14:tracePt t="4987" x="2952750" y="561975"/>
          <p14:tracePt t="5003" x="2990850" y="533400"/>
          <p14:tracePt t="5020" x="3033713" y="504825"/>
          <p14:tracePt t="5036" x="3100388" y="481013"/>
          <p14:tracePt t="5053" x="3133725" y="481013"/>
          <p14:tracePt t="5070" x="3162300" y="481013"/>
          <p14:tracePt t="5087" x="3195638" y="481013"/>
          <p14:tracePt t="5103" x="3219450" y="495300"/>
          <p14:tracePt t="5120" x="3243263" y="509588"/>
          <p14:tracePt t="5137" x="3262313" y="523875"/>
          <p14:tracePt t="5153" x="3290888" y="542925"/>
          <p14:tracePt t="5170" x="3309938" y="561975"/>
          <p14:tracePt t="5186" x="3328988" y="581025"/>
          <p14:tracePt t="5203" x="3352800" y="595313"/>
          <p14:tracePt t="5220" x="3405188" y="642938"/>
          <p14:tracePt t="5236" x="3452813" y="681038"/>
          <p14:tracePt t="5253" x="3490913" y="714375"/>
          <p14:tracePt t="5270" x="3538538" y="747713"/>
          <p14:tracePt t="5287" x="3586163" y="795338"/>
          <p14:tracePt t="5303" x="3624263" y="833438"/>
          <p14:tracePt t="5320" x="3648075" y="857250"/>
          <p14:tracePt t="5337" x="3676650" y="881063"/>
          <p14:tracePt t="5353" x="3695700" y="895350"/>
          <p14:tracePt t="5370" x="3700463" y="904875"/>
          <p14:tracePt t="5387" x="3700463" y="909638"/>
          <p14:tracePt t="5403" x="3709988" y="919163"/>
          <p14:tracePt t="5420" x="3719513" y="928688"/>
          <p14:tracePt t="5437" x="3729038" y="942975"/>
          <p14:tracePt t="5453" x="3733800" y="962025"/>
          <p14:tracePt t="5470" x="3743325" y="981075"/>
          <p14:tracePt t="5487" x="3752850" y="995363"/>
          <p14:tracePt t="5503" x="3757613" y="1004888"/>
          <p14:tracePt t="5521" x="3767138" y="1023938"/>
          <p14:tracePt t="5537" x="3781425" y="1047750"/>
          <p14:tracePt t="5553" x="3795713" y="1071563"/>
          <p14:tracePt t="5570" x="3810000" y="1081088"/>
          <p14:tracePt t="5587" x="3843338" y="1104900"/>
          <p14:tracePt t="5603" x="3867150" y="1119188"/>
          <p14:tracePt t="5620" x="3890963" y="1123950"/>
          <p14:tracePt t="5636" x="3914775" y="1138238"/>
          <p14:tracePt t="5653" x="3948113" y="1147763"/>
          <p14:tracePt t="5670" x="3967163" y="1147763"/>
          <p14:tracePt t="5686" x="3990975" y="1147763"/>
          <p14:tracePt t="5703" x="4010025" y="1147763"/>
          <p14:tracePt t="5720" x="4029075" y="1143000"/>
          <p14:tracePt t="5737" x="4052888" y="1138238"/>
          <p14:tracePt t="5753" x="4076700" y="1133475"/>
          <p14:tracePt t="5770" x="4114800" y="1114425"/>
          <p14:tracePt t="5786" x="4138613" y="1109663"/>
          <p14:tracePt t="5803" x="4157663" y="1095375"/>
          <p14:tracePt t="5820" x="4176713" y="1085850"/>
          <p14:tracePt t="5836" x="4195763" y="1076325"/>
          <p14:tracePt t="5853" x="4205288" y="1066800"/>
          <p14:tracePt t="5870" x="4214813" y="1062038"/>
          <p14:tracePt t="5887" x="4229100" y="1038225"/>
          <p14:tracePt t="5903" x="4238625" y="1023938"/>
          <p14:tracePt t="5920" x="4248150" y="1004888"/>
          <p14:tracePt t="5937" x="4257675" y="981075"/>
          <p14:tracePt t="5953" x="4262438" y="938213"/>
          <p14:tracePt t="5970" x="4262438" y="909638"/>
          <p14:tracePt t="5986" x="4262438" y="881063"/>
          <p14:tracePt t="6003" x="4262438" y="852488"/>
          <p14:tracePt t="6020" x="4252913" y="814388"/>
          <p14:tracePt t="6037" x="4238625" y="785813"/>
          <p14:tracePt t="6053" x="4214813" y="752475"/>
          <p14:tracePt t="6070" x="4176713" y="723900"/>
          <p14:tracePt t="6086" x="4071938" y="652463"/>
          <p14:tracePt t="6103" x="3952875" y="609600"/>
          <p14:tracePt t="6120" x="3833813" y="566738"/>
          <p14:tracePt t="6137" x="3681413" y="519113"/>
          <p14:tracePt t="6153" x="3605213" y="500063"/>
          <p14:tracePt t="6170" x="3509963" y="476250"/>
          <p14:tracePt t="6187" x="3438525" y="461963"/>
          <p14:tracePt t="6203" x="3324225" y="452438"/>
          <p14:tracePt t="6220" x="3252788" y="452438"/>
          <p14:tracePt t="6237" x="3200400" y="452438"/>
          <p14:tracePt t="6253" x="3128963" y="466725"/>
          <p14:tracePt t="6270" x="3043238" y="495300"/>
          <p14:tracePt t="6287" x="2976563" y="523875"/>
          <p14:tracePt t="6303" x="2924175" y="552450"/>
          <p14:tracePt t="6320" x="2852738" y="628650"/>
          <p14:tracePt t="6337" x="2786063" y="719138"/>
          <p14:tracePt t="6353" x="2738438" y="790575"/>
          <p14:tracePt t="6370" x="2714625" y="833438"/>
          <p14:tracePt t="6387" x="2676525" y="876300"/>
          <p14:tracePt t="6403" x="2667000" y="900113"/>
          <p14:tracePt t="6420" x="2652713" y="928688"/>
          <p14:tracePt t="6436" x="2647950" y="957263"/>
          <p14:tracePt t="6453" x="2647950" y="1033463"/>
          <p14:tracePt t="6470" x="2652713" y="1123950"/>
          <p14:tracePt t="6487" x="2657475" y="1195388"/>
          <p14:tracePt t="6503" x="2671763" y="1257300"/>
          <p14:tracePt t="6520" x="2676525" y="1276350"/>
          <p14:tracePt t="6536" x="2676525" y="1285875"/>
          <p14:tracePt t="6553" x="2681288" y="1300163"/>
          <p14:tracePt t="6570" x="2690813" y="1319213"/>
          <p14:tracePt t="6587" x="2695575" y="1328738"/>
          <p14:tracePt t="6603" x="2709863" y="1352550"/>
          <p14:tracePt t="6620" x="2728913" y="1390650"/>
          <p14:tracePt t="6637" x="2752725" y="1433513"/>
          <p14:tracePt t="6653" x="2776538" y="1462088"/>
          <p14:tracePt t="6670" x="2786063" y="1476375"/>
          <p14:tracePt t="6687" x="2809875" y="1500188"/>
          <p14:tracePt t="6703" x="2819400" y="1504950"/>
          <p14:tracePt t="6720" x="2824163" y="1514475"/>
          <p14:tracePt t="6736" x="2828925" y="1514475"/>
          <p14:tracePt t="6945" x="2900363" y="1571625"/>
          <p14:tracePt t="6952" x="3005138" y="1662113"/>
          <p14:tracePt t="6959" x="3100388" y="1743075"/>
          <p14:tracePt t="6971" x="3238500" y="1833563"/>
          <p14:tracePt t="6988" x="3509963" y="2052638"/>
          <p14:tracePt t="7004" x="3681413" y="2200275"/>
          <p14:tracePt t="7020" x="3857625" y="2328863"/>
          <p14:tracePt t="7037" x="4000500" y="2428875"/>
          <p14:tracePt t="7054" x="4171950" y="2543175"/>
          <p14:tracePt t="7070" x="4252913" y="2595563"/>
          <p14:tracePt t="7087" x="4338638" y="2643188"/>
          <p14:tracePt t="7103" x="4414838" y="2671763"/>
          <p14:tracePt t="7120" x="4500563" y="2686050"/>
          <p14:tracePt t="7136" x="4543425" y="2695575"/>
          <p14:tracePt t="7153" x="4581525" y="2695575"/>
          <p14:tracePt t="7170" x="4610100" y="2690813"/>
          <p14:tracePt t="7186" x="4643438" y="2681288"/>
          <p14:tracePt t="7203" x="4657725" y="2676525"/>
          <p14:tracePt t="7220" x="4667250" y="2676525"/>
          <p14:tracePt t="7236" x="4672013" y="2676525"/>
          <p14:tracePt t="7253" x="4676775" y="2676525"/>
          <p14:tracePt t="7466" x="4714875" y="2676525"/>
          <p14:tracePt t="7473" x="4762500" y="2686050"/>
          <p14:tracePt t="7480" x="4819650" y="2695575"/>
          <p14:tracePt t="7489" x="4867275" y="2700338"/>
          <p14:tracePt t="7503" x="4943475" y="2700338"/>
          <p14:tracePt t="7520" x="5005388" y="2700338"/>
          <p14:tracePt t="7553" x="5086350" y="2700338"/>
          <p14:tracePt t="7586" x="5105400" y="2700338"/>
          <p14:tracePt t="7603" x="5110163" y="2700338"/>
          <p14:tracePt t="7636" x="5105400" y="2690813"/>
          <p14:tracePt t="7653" x="5076825" y="2667000"/>
          <p14:tracePt t="7670" x="4948238" y="2581275"/>
          <p14:tracePt t="7686" x="4833938" y="2509838"/>
          <p14:tracePt t="7703" x="4691063" y="2424113"/>
          <p14:tracePt t="7720" x="4552950" y="2352675"/>
          <p14:tracePt t="7736" x="4362450" y="2281238"/>
          <p14:tracePt t="7753" x="4248150" y="2257425"/>
          <p14:tracePt t="7770" x="4119563" y="2243138"/>
          <p14:tracePt t="7787" x="4005263" y="2224088"/>
          <p14:tracePt t="7803" x="3900488" y="2219325"/>
          <p14:tracePt t="7820" x="3852863" y="2219325"/>
          <p14:tracePt t="7837" x="3829050" y="2219325"/>
          <p14:tracePt t="7853" x="3819525" y="2219325"/>
          <p14:tracePt t="7870" x="3814763" y="2219325"/>
          <p14:tracePt t="8133" x="3776663" y="2224088"/>
          <p14:tracePt t="8140" x="3729038" y="2233613"/>
          <p14:tracePt t="8147" x="3686175" y="2233613"/>
          <p14:tracePt t="8155" x="3638550" y="2233613"/>
          <p14:tracePt t="8170" x="3538538" y="2228850"/>
          <p14:tracePt t="8186" x="3433763" y="2219325"/>
          <p14:tracePt t="8203" x="3328988" y="2185988"/>
          <p14:tracePt t="8220" x="3252788" y="2166938"/>
          <p14:tracePt t="8236" x="3171825" y="2128838"/>
          <p14:tracePt t="8253" x="3124200" y="2119313"/>
          <p14:tracePt t="8270" x="3057525" y="2105025"/>
          <p14:tracePt t="8287" x="2990850" y="2090738"/>
          <p14:tracePt t="8303" x="2947988" y="2090738"/>
          <p14:tracePt t="8320" x="2914650" y="2090738"/>
          <p14:tracePt t="8336" x="2886075" y="2090738"/>
          <p14:tracePt t="8353" x="2833688" y="2109788"/>
          <p14:tracePt t="8370" x="2800350" y="2128838"/>
          <p14:tracePt t="8387" x="2767013" y="2157413"/>
          <p14:tracePt t="8403" x="2733675" y="2200275"/>
          <p14:tracePt t="8420" x="2681288" y="2257425"/>
          <p14:tracePt t="8436" x="2643188" y="2295525"/>
          <p14:tracePt t="8453" x="2609850" y="2343150"/>
          <p14:tracePt t="8470" x="2547938" y="2438400"/>
          <p14:tracePt t="8486" x="2509838" y="2495550"/>
          <p14:tracePt t="8503" x="2471738" y="2571750"/>
          <p14:tracePt t="8520" x="2433638" y="2657475"/>
          <p14:tracePt t="8536" x="2395538" y="2781300"/>
          <p14:tracePt t="8553" x="2386013" y="2928938"/>
          <p14:tracePt t="8570" x="2376488" y="3081338"/>
          <p14:tracePt t="8586" x="2376488" y="3186113"/>
          <p14:tracePt t="8603" x="2381250" y="3319463"/>
          <p14:tracePt t="8620" x="2409825" y="3490913"/>
          <p14:tracePt t="8636" x="2424113" y="3657600"/>
          <p14:tracePt t="8653" x="2486025" y="3867150"/>
          <p14:tracePt t="8670" x="2528888" y="4038600"/>
          <p14:tracePt t="8686" x="2581275" y="4157663"/>
          <p14:tracePt t="8703" x="2614613" y="4262438"/>
          <p14:tracePt t="8720" x="2686050" y="4495800"/>
          <p14:tracePt t="8736" x="2719388" y="4591050"/>
          <p14:tracePt t="8753" x="2733675" y="4619625"/>
          <p14:tracePt t="8770" x="2738438" y="4633913"/>
          <p14:tracePt t="8962" x="2747963" y="4686300"/>
          <p14:tracePt t="8971" x="2757488" y="4786313"/>
          <p14:tracePt t="8977" x="2776538" y="4886325"/>
          <p14:tracePt t="8986" x="2786063" y="5000625"/>
          <p14:tracePt t="9003" x="2809875" y="5157788"/>
          <p14:tracePt t="9037" x="2890838" y="5610225"/>
          <p14:tracePt t="9072" x="2928938" y="5748338"/>
          <p14:tracePt t="9088" x="2952750" y="5776913"/>
          <p14:tracePt t="9104" x="2962275" y="5786438"/>
          <p14:tracePt t="9120" x="2976563" y="5786438"/>
          <p14:tracePt t="9136" x="3014663" y="5786438"/>
          <p14:tracePt t="9153" x="3090863" y="5700713"/>
          <p14:tracePt t="9170" x="3181350" y="5538788"/>
          <p14:tracePt t="9186" x="3262313" y="5295900"/>
          <p14:tracePt t="9203" x="3333750" y="4924425"/>
          <p14:tracePt t="9220" x="3371850" y="4295775"/>
          <p14:tracePt t="9237" x="3357563" y="4086225"/>
          <p14:tracePt t="9253" x="3309938" y="3829050"/>
          <p14:tracePt t="9270" x="3243263" y="3643313"/>
          <p14:tracePt t="9286" x="3209925" y="3595688"/>
          <p14:tracePt t="9303" x="3186113" y="3571875"/>
          <p14:tracePt t="9320" x="3167063" y="3548063"/>
          <p14:tracePt t="9336" x="3157538" y="3538538"/>
          <p14:tracePt t="9521" x="3157538" y="3462338"/>
          <p14:tracePt t="9528" x="3167063" y="3371850"/>
          <p14:tracePt t="9536" x="3176588" y="3262313"/>
          <p14:tracePt t="9553" x="3181350" y="2981325"/>
          <p14:tracePt t="9570" x="3152775" y="2800350"/>
          <p14:tracePt t="9588" x="3071813" y="2514600"/>
          <p14:tracePt t="9603" x="3009900" y="2366963"/>
          <p14:tracePt t="9620" x="2952750" y="2286000"/>
          <p14:tracePt t="9637" x="2852738" y="2190750"/>
          <p14:tracePt t="9653" x="2743200" y="2143125"/>
          <p14:tracePt t="9670" x="2647950" y="2100263"/>
          <p14:tracePt t="9686" x="2562225" y="2076450"/>
          <p14:tracePt t="9703" x="2443163" y="2057400"/>
          <p14:tracePt t="9720" x="2371725" y="2047875"/>
          <p14:tracePt t="9736" x="2324100" y="2047875"/>
          <p14:tracePt t="9753" x="2276475" y="2047875"/>
          <p14:tracePt t="9770" x="2214563" y="2057400"/>
          <p14:tracePt t="9786" x="2181225" y="2066925"/>
          <p14:tracePt t="9803" x="2162175" y="2071688"/>
          <p14:tracePt t="9820" x="2138363" y="2081213"/>
          <p14:tracePt t="9836" x="2105025" y="2138363"/>
          <p14:tracePt t="9853" x="2071688" y="2328863"/>
          <p14:tracePt t="9870" x="2062163" y="2519363"/>
          <p14:tracePt t="9887" x="2095500" y="2928938"/>
          <p14:tracePt t="9903" x="2143125" y="3109913"/>
          <p14:tracePt t="9920" x="2200275" y="3367088"/>
          <p14:tracePt t="9937" x="2257425" y="3538538"/>
          <p14:tracePt t="9953" x="2314575" y="3757613"/>
          <p14:tracePt t="9970" x="2352675" y="3895725"/>
          <p14:tracePt t="9987" x="2371725" y="3962400"/>
          <p14:tracePt t="10004" x="2381250" y="3995738"/>
          <p14:tracePt t="10020" x="2381250" y="4000500"/>
          <p14:tracePt t="10210" x="2395538" y="4081463"/>
          <p14:tracePt t="10217" x="2424113" y="4176713"/>
          <p14:tracePt t="10224" x="2452688" y="4243388"/>
          <p14:tracePt t="10236" x="2466975" y="4324350"/>
          <p14:tracePt t="10253" x="2547938" y="4662488"/>
          <p14:tracePt t="10270" x="2581275" y="4833938"/>
          <p14:tracePt t="10286" x="2628900" y="5005388"/>
          <p14:tracePt t="10303" x="2652713" y="5172075"/>
          <p14:tracePt t="10320" x="2686050" y="5314950"/>
          <p14:tracePt t="10336" x="2690813" y="5362575"/>
          <p14:tracePt t="10353" x="2709863" y="5400675"/>
          <p14:tracePt t="10369" x="2719388" y="5424488"/>
          <p14:tracePt t="10386" x="2762250" y="5467350"/>
          <p14:tracePt t="10403" x="2809875" y="5500688"/>
          <p14:tracePt t="10420" x="2857500" y="5524500"/>
          <p14:tracePt t="10436" x="2938463" y="5567363"/>
          <p14:tracePt t="10453" x="3000375" y="5572125"/>
          <p14:tracePt t="10469" x="3071813" y="5586413"/>
          <p14:tracePt t="10486" x="3138488" y="5586413"/>
          <p14:tracePt t="10503" x="3233738" y="5586413"/>
          <p14:tracePt t="10519" x="3290888" y="5586413"/>
          <p14:tracePt t="10536" x="3357563" y="5586413"/>
          <p14:tracePt t="10553" x="3419475" y="5586413"/>
          <p14:tracePt t="10569" x="3500438" y="5572125"/>
          <p14:tracePt t="10586" x="3543300" y="5557838"/>
          <p14:tracePt t="10603" x="3562350" y="5553075"/>
          <p14:tracePt t="10620" x="3581400" y="5548313"/>
          <p14:tracePt t="10636" x="3586163" y="5543550"/>
          <p14:tracePt t="10870" x="3614738" y="5534025"/>
          <p14:tracePt t="10877" x="3652838" y="5510213"/>
          <p14:tracePt t="10886" x="3705225" y="5481638"/>
          <p14:tracePt t="10919" x="3852863" y="5424488"/>
          <p14:tracePt t="10921" x="3890963" y="5410200"/>
          <p14:tracePt t="10953" x="4005263" y="5381625"/>
          <p14:tracePt t="10970" x="4043363" y="5367338"/>
          <p14:tracePt t="10986" x="4081463" y="5362575"/>
          <p14:tracePt t="11003" x="4129088" y="5353050"/>
          <p14:tracePt t="11019" x="4157663" y="5343525"/>
          <p14:tracePt t="11037" x="4191000" y="5334000"/>
          <p14:tracePt t="11053" x="4252913" y="5334000"/>
          <p14:tracePt t="11069" x="4305300" y="5334000"/>
          <p14:tracePt t="11086" x="4352925" y="5343525"/>
          <p14:tracePt t="11103" x="4405313" y="5343525"/>
          <p14:tracePt t="11120" x="4457700" y="5353050"/>
          <p14:tracePt t="11136" x="4486275" y="5357813"/>
          <p14:tracePt t="11153" x="4514850" y="5367338"/>
          <p14:tracePt t="11169" x="4538663" y="5367338"/>
          <p14:tracePt t="11186" x="4557713" y="5367338"/>
          <p14:tracePt t="11203" x="4562475" y="5367338"/>
          <p14:tracePt t="11443" x="4567238" y="5367338"/>
          <p14:tracePt t="11450" x="4572000" y="5367338"/>
          <p14:tracePt t="11494" x="4567238" y="5367338"/>
          <p14:tracePt t="11501" x="4533900" y="5357813"/>
          <p14:tracePt t="11508" x="4462463" y="5338763"/>
          <p14:tracePt t="11519" x="4371975" y="5300663"/>
          <p14:tracePt t="11536" x="4171950" y="5186363"/>
          <p14:tracePt t="11553" x="3695700" y="4800600"/>
          <p14:tracePt t="11570" x="3414713" y="4476750"/>
          <p14:tracePt t="11587" x="3186113" y="4171950"/>
          <p14:tracePt t="11603" x="3005138" y="3800475"/>
          <p14:tracePt t="11620" x="2971800" y="3695700"/>
          <p14:tracePt t="11636" x="2962275" y="3667125"/>
          <p14:tracePt t="11824" x="2905125" y="3581400"/>
          <p14:tracePt t="11831" x="2843213" y="3509963"/>
          <p14:tracePt t="11839" x="2790825" y="3438525"/>
          <p14:tracePt t="11853" x="2686050" y="3324225"/>
          <p14:tracePt t="11886" x="2519363" y="3162300"/>
          <p14:tracePt t="11936" x="2371725" y="3109913"/>
          <p14:tracePt t="11969" x="2266950" y="3300413"/>
          <p14:tracePt t="11986" x="2200275" y="3605213"/>
          <p14:tracePt t="12003" x="2190750" y="3719513"/>
          <p14:tracePt t="12019" x="2195513" y="3824288"/>
          <p14:tracePt t="12036" x="2219325" y="3962400"/>
          <p14:tracePt t="12053" x="2247900" y="4029075"/>
          <p14:tracePt t="12069" x="2271713" y="4071938"/>
          <p14:tracePt t="12086" x="2295525" y="4095750"/>
          <p14:tracePt t="12103" x="2319338" y="4119563"/>
          <p14:tracePt t="12119" x="2324100" y="4119563"/>
          <p14:tracePt t="12308" x="2376488" y="4124325"/>
          <p14:tracePt t="12315" x="2443163" y="4133850"/>
          <p14:tracePt t="12323" x="2514600" y="4152900"/>
          <p14:tracePt t="12336" x="2581275" y="4167188"/>
          <p14:tracePt t="12353" x="2738438" y="4214813"/>
          <p14:tracePt t="12369" x="2805113" y="4262438"/>
          <p14:tracePt t="12386" x="2886075" y="4324350"/>
          <p14:tracePt t="12403" x="2952750" y="4386263"/>
          <p14:tracePt t="12419" x="2981325" y="4419600"/>
          <p14:tracePt t="12436" x="3005138" y="4443413"/>
          <p14:tracePt t="12453" x="3028950" y="4467225"/>
          <p14:tracePt t="12469" x="3062288" y="4500563"/>
          <p14:tracePt t="12486" x="3086100" y="4529138"/>
          <p14:tracePt t="12503" x="3109913" y="4562475"/>
          <p14:tracePt t="12519" x="3124200" y="4586288"/>
          <p14:tracePt t="12536" x="3157538" y="4643438"/>
          <p14:tracePt t="12553" x="3162300" y="4652963"/>
          <p14:tracePt t="12569" x="3167063" y="4662488"/>
          <p14:tracePt t="12586" x="3176588" y="4672013"/>
          <p14:tracePt t="12603" x="3186113" y="4681538"/>
          <p14:tracePt t="12619" x="3190875" y="4700588"/>
          <p14:tracePt t="12636" x="3205163" y="4724400"/>
          <p14:tracePt t="12653" x="3219450" y="4757738"/>
          <p14:tracePt t="12669" x="3224213" y="4781550"/>
          <p14:tracePt t="12686" x="3233738" y="4800600"/>
          <p14:tracePt t="12703" x="3243263" y="4824413"/>
          <p14:tracePt t="12719" x="3262313" y="4872038"/>
          <p14:tracePt t="12736" x="3267075" y="4910138"/>
          <p14:tracePt t="12753" x="3281363" y="4948238"/>
          <p14:tracePt t="12769" x="3295650" y="4995863"/>
          <p14:tracePt t="12786" x="3305175" y="5038725"/>
          <p14:tracePt t="12803" x="3309938" y="5053013"/>
          <p14:tracePt t="12819" x="3309938" y="5067300"/>
          <p14:tracePt t="12836" x="3309938" y="5081588"/>
          <p14:tracePt t="12853" x="3309938" y="5086350"/>
          <p14:tracePt t="12869" x="3309938" y="5091113"/>
          <p14:tracePt t="12903" x="3300413" y="5095875"/>
          <p14:tracePt t="12919" x="3295650" y="5095875"/>
          <p14:tracePt t="13108" x="3405188" y="5129213"/>
          <p14:tracePt t="13116" x="3514725" y="5148263"/>
          <p14:tracePt t="13123" x="3629025" y="5157788"/>
          <p14:tracePt t="13136" x="3752850" y="5176838"/>
          <p14:tracePt t="13153" x="4167188" y="5162550"/>
          <p14:tracePt t="13169" x="4381500" y="5124450"/>
          <p14:tracePt t="13186" x="4572000" y="5076825"/>
          <p14:tracePt t="13203" x="4786313" y="4933950"/>
          <p14:tracePt t="13219" x="4905375" y="4791075"/>
          <p14:tracePt t="13236" x="4995863" y="4605338"/>
          <p14:tracePt t="13253" x="5057775" y="4362450"/>
          <p14:tracePt t="13269" x="5038725" y="3857625"/>
          <p14:tracePt t="13286" x="4929188" y="3371850"/>
          <p14:tracePt t="13303" x="4767263" y="2909888"/>
          <p14:tracePt t="13320" x="4524375" y="2457450"/>
          <p14:tracePt t="13336" x="4405313" y="2271713"/>
          <p14:tracePt t="13353" x="4295775" y="2147888"/>
          <p14:tracePt t="13369" x="4176713" y="2062163"/>
          <p14:tracePt t="13386" x="4019550" y="2000250"/>
          <p14:tracePt t="13403" x="3933825" y="2019300"/>
          <p14:tracePt t="13419" x="3843338" y="2085975"/>
          <p14:tracePt t="13436" x="3743325" y="2181225"/>
          <p14:tracePt t="13453" x="3524250" y="2586038"/>
          <p14:tracePt t="13470" x="3419475" y="2852738"/>
          <p14:tracePt t="13486" x="3319463" y="3257550"/>
          <p14:tracePt t="13503" x="3281363" y="3471863"/>
          <p14:tracePt t="13519" x="3248025" y="3943350"/>
          <p14:tracePt t="13536" x="3248025" y="4090988"/>
          <p14:tracePt t="13553" x="3248025" y="4257675"/>
          <p14:tracePt t="13569" x="3248025" y="4400550"/>
          <p14:tracePt t="13586" x="3252788" y="4529138"/>
          <p14:tracePt t="13603" x="3281363" y="4614863"/>
          <p14:tracePt t="13619" x="3328988" y="4781550"/>
          <p14:tracePt t="13636" x="3386138" y="5000625"/>
          <p14:tracePt t="13653" x="3419475" y="5100638"/>
          <p14:tracePt t="13670" x="3448050" y="5162550"/>
          <p14:tracePt t="13687" x="3462338" y="5224463"/>
          <p14:tracePt t="13703" x="3490913" y="5314950"/>
          <p14:tracePt t="13720" x="3509963" y="5357813"/>
          <p14:tracePt t="13736" x="3529013" y="5391150"/>
          <p14:tracePt t="13753" x="3538538" y="5410200"/>
          <p14:tracePt t="13769" x="3562350" y="5429250"/>
          <p14:tracePt t="13786" x="3590925" y="5434013"/>
          <p14:tracePt t="13803" x="3648075" y="5429250"/>
          <p14:tracePt t="13820" x="3771900" y="5400675"/>
          <p14:tracePt t="13836" x="3843338" y="5376863"/>
          <p14:tracePt t="13853" x="3919538" y="5348288"/>
          <p14:tracePt t="13869" x="3986213" y="5319713"/>
          <p14:tracePt t="13886" x="4129088" y="5272088"/>
          <p14:tracePt t="13903" x="4224338" y="5238750"/>
          <p14:tracePt t="13919" x="4300538" y="5210175"/>
          <p14:tracePt t="13936" x="4357688" y="5181600"/>
          <p14:tracePt t="13953" x="4405313" y="5143500"/>
          <p14:tracePt t="13969" x="4448175" y="5086350"/>
          <p14:tracePt t="13986" x="4505325" y="5000625"/>
          <p14:tracePt t="14003" x="4548188" y="4881563"/>
          <p14:tracePt t="14019" x="4581525" y="4610100"/>
          <p14:tracePt t="14036" x="4576763" y="4352925"/>
          <p14:tracePt t="14053" x="4533900" y="4019550"/>
          <p14:tracePt t="14069" x="4414838" y="3467100"/>
          <p14:tracePt t="14086" x="4300538" y="3081338"/>
          <p14:tracePt t="14103" x="4205288" y="2867025"/>
          <p14:tracePt t="14119" x="4090988" y="2676525"/>
          <p14:tracePt t="14136" x="3948113" y="2452688"/>
          <p14:tracePt t="14153" x="3843338" y="2357438"/>
          <p14:tracePt t="14169" x="3709988" y="2286000"/>
          <p14:tracePt t="14186" x="3548063" y="2238375"/>
          <p14:tracePt t="14203" x="3433763" y="2219325"/>
          <p14:tracePt t="14219" x="3319463" y="2224088"/>
          <p14:tracePt t="14236" x="3190875" y="2243138"/>
          <p14:tracePt t="14253" x="3057525" y="2295525"/>
          <p14:tracePt t="14269" x="3000375" y="2347913"/>
          <p14:tracePt t="14286" x="2938463" y="2409825"/>
          <p14:tracePt t="14303" x="2890838" y="2457450"/>
          <p14:tracePt t="14319" x="2838450" y="2509838"/>
          <p14:tracePt t="14336" x="2814638" y="2533650"/>
          <p14:tracePt t="14353" x="2800350" y="2543175"/>
          <p14:tracePt t="14369" x="2790825" y="2552700"/>
          <p14:tracePt t="14386" x="2781300" y="2557463"/>
          <p14:tracePt t="14419" x="2776538" y="2557463"/>
          <p14:tracePt t="14511" x="2776538" y="2547938"/>
          <p14:tracePt t="14518" x="2776538" y="2533650"/>
          <p14:tracePt t="14525" x="2776538" y="2524125"/>
          <p14:tracePt t="14536" x="2781300" y="2505075"/>
          <p14:tracePt t="14552" x="2790825" y="2476500"/>
          <p14:tracePt t="14569" x="2795588" y="2457450"/>
          <p14:tracePt t="14586" x="2795588" y="2447925"/>
          <p14:tracePt t="14603" x="2795588" y="2443163"/>
          <p14:tracePt t="14619" x="2795588" y="2433638"/>
          <p14:tracePt t="14636" x="2795588" y="2428875"/>
          <p14:tracePt t="15076" x="2795588" y="2424113"/>
          <p14:tracePt t="15083" x="2795588" y="2414588"/>
          <p14:tracePt t="15089" x="2795588" y="2405063"/>
          <p14:tracePt t="15102" x="2809875" y="2376488"/>
          <p14:tracePt t="15136" x="2986088" y="1962150"/>
          <p14:tracePt t="15170" x="3119438" y="1443038"/>
          <p14:tracePt t="15186" x="3133725" y="1328738"/>
          <p14:tracePt t="15203" x="3133725" y="1238250"/>
          <p14:tracePt t="15219" x="3133725" y="1190625"/>
          <p14:tracePt t="15236" x="3090863" y="1104900"/>
          <p14:tracePt t="15252" x="3057525" y="1062038"/>
          <p14:tracePt t="15269" x="3009900" y="1028700"/>
          <p14:tracePt t="15288" x="2957513" y="990600"/>
          <p14:tracePt t="15303" x="2938463" y="976313"/>
          <p14:tracePt t="15319" x="2900363" y="942975"/>
          <p14:tracePt t="15336" x="2886075" y="933450"/>
          <p14:tracePt t="15353" x="2871788" y="919163"/>
          <p14:tracePt t="15369" x="2857500" y="919163"/>
          <p14:tracePt t="15582" x="2905125" y="914400"/>
          <p14:tracePt t="15589" x="2962275" y="904875"/>
          <p14:tracePt t="15596" x="3033713" y="895350"/>
          <p14:tracePt t="15603" x="3100388" y="890588"/>
          <p14:tracePt t="15619" x="3209925" y="890588"/>
          <p14:tracePt t="15636" x="3305175" y="890588"/>
          <p14:tracePt t="15652" x="3376613" y="904875"/>
          <p14:tracePt t="15669" x="3457575" y="923925"/>
          <p14:tracePt t="15686" x="3490913" y="938213"/>
          <p14:tracePt t="15702" x="3524250" y="957263"/>
          <p14:tracePt t="15719" x="3538538" y="962025"/>
          <p14:tracePt t="15736" x="3567113" y="976313"/>
          <p14:tracePt t="15752" x="3590925" y="995363"/>
          <p14:tracePt t="15769" x="3624263" y="1019175"/>
          <p14:tracePt t="15786" x="3657600" y="1052513"/>
          <p14:tracePt t="15802" x="3700463" y="1081088"/>
          <p14:tracePt t="15819" x="3724275" y="1100138"/>
          <p14:tracePt t="15836" x="3752850" y="1104900"/>
          <p14:tracePt t="15853" x="3790950" y="1114425"/>
          <p14:tracePt t="15869" x="3819525" y="1114425"/>
          <p14:tracePt t="15886" x="3848100" y="1114425"/>
          <p14:tracePt t="15902" x="3876675" y="1109663"/>
          <p14:tracePt t="15919" x="3919538" y="1090613"/>
          <p14:tracePt t="15936" x="3943350" y="1081088"/>
          <p14:tracePt t="15953" x="3967163" y="1062038"/>
          <p14:tracePt t="15969" x="3976688" y="1052513"/>
          <p14:tracePt t="15986" x="3986213" y="1042988"/>
          <p14:tracePt t="16002" x="3995738" y="1038225"/>
          <p14:tracePt t="16019" x="4000500" y="1033463"/>
          <p14:tracePt t="16066" x="4005263" y="1033463"/>
          <p14:tracePt t="16367" x="3957638" y="1033463"/>
          <p14:tracePt t="16373" x="3867150" y="1052513"/>
          <p14:tracePt t="16386" x="3810000" y="1052513"/>
          <p14:tracePt t="16402" x="3671888" y="1071563"/>
          <p14:tracePt t="16419" x="3600450" y="1085850"/>
          <p14:tracePt t="16452" x="3490913" y="1119188"/>
          <p14:tracePt t="16486" x="3395663" y="1162050"/>
          <p14:tracePt t="16502" x="3367088" y="1171575"/>
          <p14:tracePt t="16519" x="3343275" y="1181100"/>
          <p14:tracePt t="16536" x="3324225" y="1190625"/>
          <p14:tracePt t="16552" x="3309938" y="1200150"/>
          <p14:tracePt t="16570" x="3300413" y="1204913"/>
          <p14:tracePt t="16588" x="3290888" y="1204913"/>
          <p14:tracePt t="16603" x="3286125" y="1204913"/>
          <p14:tracePt t="17057" x="3267075" y="1252538"/>
          <p14:tracePt t="17064" x="3238500" y="1319213"/>
          <p14:tracePt t="17072" x="3214688" y="1371600"/>
          <p14:tracePt t="17086" x="3143250" y="1509713"/>
          <p14:tracePt t="17102" x="3024188" y="1800225"/>
          <p14:tracePt t="17136" x="2881313" y="2081213"/>
          <p14:tracePt t="17169" x="2800350" y="2281238"/>
          <p14:tracePt t="17186" x="2790825" y="2300288"/>
          <p14:tracePt t="17409" x="2757488" y="2347913"/>
          <p14:tracePt t="17416" x="2714625" y="2419350"/>
          <p14:tracePt t="17423" x="2643188" y="2524125"/>
          <p14:tracePt t="17436" x="2590800" y="2609850"/>
          <p14:tracePt t="17453" x="2409825" y="2795588"/>
          <p14:tracePt t="17469" x="2295525" y="2900363"/>
          <p14:tracePt t="17486" x="2181225" y="3024188"/>
          <p14:tracePt t="17519" x="1947863" y="3314700"/>
          <p14:tracePt t="17553" x="1776413" y="3462338"/>
          <p14:tracePt t="17570" x="1638300" y="3595688"/>
          <p14:tracePt t="17586" x="1557338" y="3686175"/>
          <p14:tracePt t="17603" x="1490663" y="3767138"/>
          <p14:tracePt t="17619" x="1409700" y="3838575"/>
          <p14:tracePt t="17636" x="1285875" y="3919538"/>
          <p14:tracePt t="17652" x="1219200" y="3957638"/>
          <p14:tracePt t="17669" x="1152525" y="3995738"/>
          <p14:tracePt t="17686" x="1076325" y="4024313"/>
          <p14:tracePt t="17702" x="971550" y="4086225"/>
          <p14:tracePt t="17719" x="914400" y="4114800"/>
          <p14:tracePt t="17736" x="857250" y="4148138"/>
          <p14:tracePt t="17752" x="800100" y="4191000"/>
          <p14:tracePt t="17769" x="733425" y="4243388"/>
          <p14:tracePt t="17786" x="695325" y="4271963"/>
          <p14:tracePt t="17802" x="671513" y="4295775"/>
          <p14:tracePt t="17819" x="642938" y="4314825"/>
          <p14:tracePt t="17836" x="633413" y="4324350"/>
          <p14:tracePt t="17852" x="628650" y="4329113"/>
          <p14:tracePt t="17869" x="628650" y="43338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직사각형 3"/>
          <p:cNvSpPr>
            <a:spLocks noChangeArrowheads="1"/>
          </p:cNvSpPr>
          <p:nvPr/>
        </p:nvSpPr>
        <p:spPr bwMode="auto">
          <a:xfrm>
            <a:off x="595313" y="850900"/>
            <a:ext cx="8501062" cy="535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lang="en-US" altLang="ko-KR" sz="1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javadoc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java.io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/**</a:t>
            </a:r>
            <a:endParaRPr lang="ko-KR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This class demonstrates documentation comments.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@author 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Ayan </a:t>
            </a:r>
            <a:r>
              <a:rPr lang="en-US" altLang="ko-KR" sz="1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Amhed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@version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1.2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  <a:endParaRPr lang="ko-KR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SquareNum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/**</a:t>
            </a:r>
            <a:endParaRPr lang="ko-KR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* This method returns the square of num.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* This is a multiline description. You can use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* as many lines as you like.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*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@param 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The value to be squared.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*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@return 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squared.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  <a:endParaRPr lang="ko-KR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double square(double num) {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return num * num;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  <a:endParaRPr lang="ko-KR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86"/>
    </mc:Choice>
    <mc:Fallback xmlns="">
      <p:transition spd="slow" advTm="35486"/>
    </mc:Fallback>
  </mc:AlternateContent>
  <p:extLst>
    <p:ext uri="{3A86A75C-4F4B-4683-9AE1-C65F6400EC91}">
      <p14:laserTraceLst xmlns:p14="http://schemas.microsoft.com/office/powerpoint/2010/main">
        <p14:tracePtLst>
          <p14:tracePt t="642" x="652463" y="4205288"/>
          <p14:tracePt t="649" x="681038" y="4071938"/>
          <p14:tracePt t="658" x="752475" y="3819525"/>
          <p14:tracePt t="691" x="1109663" y="2724150"/>
          <p14:tracePt t="725" x="1404938" y="2157413"/>
          <p14:tracePt t="742" x="1514475" y="1981200"/>
          <p14:tracePt t="759" x="1633538" y="1843088"/>
          <p14:tracePt t="775" x="1695450" y="1762125"/>
          <p14:tracePt t="791" x="1747838" y="1700213"/>
          <p14:tracePt t="808" x="1781175" y="1652588"/>
          <p14:tracePt t="825" x="1828800" y="1590675"/>
          <p14:tracePt t="841" x="1852613" y="1557338"/>
          <p14:tracePt t="858" x="1876425" y="1533525"/>
          <p14:tracePt t="875" x="1900238" y="1509713"/>
          <p14:tracePt t="891" x="1943100" y="1476375"/>
          <p14:tracePt t="908" x="1962150" y="1452563"/>
          <p14:tracePt t="925" x="1976438" y="1443038"/>
          <p14:tracePt t="941" x="1976438" y="1438275"/>
          <p14:tracePt t="1163" x="1981200" y="1433513"/>
          <p14:tracePt t="1170" x="1985963" y="1428750"/>
          <p14:tracePt t="1178" x="1990725" y="1428750"/>
          <p14:tracePt t="1192" x="1995488" y="1419225"/>
          <p14:tracePt t="1208" x="2000250" y="1419225"/>
          <p14:tracePt t="1241" x="2000250" y="1433513"/>
          <p14:tracePt t="1275" x="1938338" y="1581150"/>
          <p14:tracePt t="1291" x="1909763" y="1647825"/>
          <p14:tracePt t="1308" x="1885950" y="1685925"/>
          <p14:tracePt t="1325" x="1857375" y="1728788"/>
          <p14:tracePt t="1341" x="1843088" y="1738313"/>
          <p14:tracePt t="1358" x="1828800" y="1752600"/>
          <p14:tracePt t="1375" x="1814513" y="1757363"/>
          <p14:tracePt t="1391" x="1800225" y="1766888"/>
          <p14:tracePt t="1408" x="1790700" y="1781175"/>
          <p14:tracePt t="1425" x="1781175" y="1785938"/>
          <p14:tracePt t="1441" x="1771650" y="1790700"/>
          <p14:tracePt t="1794" x="1776413" y="1790700"/>
          <p14:tracePt t="1801" x="1785938" y="1790700"/>
          <p14:tracePt t="1816" x="1790700" y="1790700"/>
          <p14:tracePt t="1825" x="1795463" y="1790700"/>
          <p14:tracePt t="1858" x="1804988" y="1790700"/>
          <p14:tracePt t="1891" x="1809750" y="1790700"/>
          <p14:tracePt t="1963" x="1814513" y="1790700"/>
          <p14:tracePt t="4202" x="1824038" y="1824038"/>
          <p14:tracePt t="4208" x="1828800" y="1871663"/>
          <p14:tracePt t="4216" x="1847850" y="1928813"/>
          <p14:tracePt t="4241" x="1862138" y="2128838"/>
          <p14:tracePt t="4274" x="1862138" y="2314575"/>
          <p14:tracePt t="4291" x="1852613" y="2405063"/>
          <p14:tracePt t="4308" x="1838325" y="2509838"/>
          <p14:tracePt t="4325" x="1828800" y="2581275"/>
          <p14:tracePt t="4341" x="1824038" y="2667000"/>
          <p14:tracePt t="4358" x="1809750" y="2709863"/>
          <p14:tracePt t="4374" x="1809750" y="2747963"/>
          <p14:tracePt t="4391" x="1800225" y="2786063"/>
          <p14:tracePt t="4408" x="1790700" y="2814638"/>
          <p14:tracePt t="4425" x="1785938" y="2852738"/>
          <p14:tracePt t="4441" x="1785938" y="2886075"/>
          <p14:tracePt t="4458" x="1776413" y="2943225"/>
          <p14:tracePt t="4474" x="1776413" y="2971800"/>
          <p14:tracePt t="4491" x="1776413" y="3005138"/>
          <p14:tracePt t="4508" x="1776413" y="3028950"/>
          <p14:tracePt t="4525" x="1762125" y="3062288"/>
          <p14:tracePt t="4541" x="1752600" y="3081338"/>
          <p14:tracePt t="4558" x="1747838" y="3100388"/>
          <p14:tracePt t="4575" x="1738313" y="3119438"/>
          <p14:tracePt t="4591" x="1733550" y="3133725"/>
          <p14:tracePt t="4608" x="1724025" y="3143250"/>
          <p14:tracePt t="4624" x="1704975" y="3167063"/>
          <p14:tracePt t="4641" x="1662113" y="3200400"/>
          <p14:tracePt t="4658" x="1628775" y="3224213"/>
          <p14:tracePt t="4674" x="1581150" y="3252788"/>
          <p14:tracePt t="4691" x="1538288" y="3276600"/>
          <p14:tracePt t="4708" x="1471613" y="3305175"/>
          <p14:tracePt t="4725" x="1400175" y="3319463"/>
          <p14:tracePt t="4741" x="1343025" y="3319463"/>
          <p14:tracePt t="4758" x="1281113" y="3319463"/>
          <p14:tracePt t="4774" x="1223963" y="3324225"/>
          <p14:tracePt t="4791" x="1185863" y="3328988"/>
          <p14:tracePt t="4808" x="1147763" y="3333750"/>
          <p14:tracePt t="4825" x="1095375" y="3348038"/>
          <p14:tracePt t="4841" x="1052513" y="3362325"/>
          <p14:tracePt t="4858" x="1014413" y="3367088"/>
          <p14:tracePt t="4874" x="971550" y="3371850"/>
          <p14:tracePt t="4891" x="919163" y="3386138"/>
          <p14:tracePt t="4908" x="881063" y="3395663"/>
          <p14:tracePt t="4924" x="857250" y="3395663"/>
          <p14:tracePt t="4941" x="838200" y="3395663"/>
          <p14:tracePt t="4958" x="804863" y="3395663"/>
          <p14:tracePt t="4974" x="795338" y="3395663"/>
          <p14:tracePt t="4991" x="785813" y="3395663"/>
          <p14:tracePt t="5008" x="776288" y="3395663"/>
          <p14:tracePt t="5024" x="766763" y="3395663"/>
          <p14:tracePt t="5081" x="776288" y="3395663"/>
          <p14:tracePt t="5090" x="800100" y="3395663"/>
          <p14:tracePt t="5097" x="833438" y="3395663"/>
          <p14:tracePt t="5108" x="900113" y="3395663"/>
          <p14:tracePt t="5125" x="1038225" y="3405188"/>
          <p14:tracePt t="5141" x="1271588" y="3414713"/>
          <p14:tracePt t="5158" x="1438275" y="3400425"/>
          <p14:tracePt t="5174" x="1562100" y="3400425"/>
          <p14:tracePt t="5191" x="1733550" y="3386138"/>
          <p14:tracePt t="5208" x="1847850" y="3367088"/>
          <p14:tracePt t="5225" x="1952625" y="3352800"/>
          <p14:tracePt t="5241" x="2033588" y="3338513"/>
          <p14:tracePt t="5258" x="2109788" y="3324225"/>
          <p14:tracePt t="5274" x="2205038" y="3309938"/>
          <p14:tracePt t="5291" x="2252663" y="3300413"/>
          <p14:tracePt t="5308" x="2305050" y="3290888"/>
          <p14:tracePt t="5324" x="2381250" y="3276600"/>
          <p14:tracePt t="5341" x="2419350" y="3267075"/>
          <p14:tracePt t="5358" x="2443163" y="3257550"/>
          <p14:tracePt t="5375" x="2481263" y="3252788"/>
          <p14:tracePt t="5391" x="2500313" y="3252788"/>
          <p14:tracePt t="5408" x="2514600" y="3252788"/>
          <p14:tracePt t="5424" x="2533650" y="3252788"/>
          <p14:tracePt t="5441" x="2552700" y="3252788"/>
          <p14:tracePt t="5458" x="2566988" y="3252788"/>
          <p14:tracePt t="5474" x="2576513" y="3252788"/>
          <p14:tracePt t="5491" x="2581275" y="3252788"/>
          <p14:tracePt t="5508" x="2595563" y="3252788"/>
          <p14:tracePt t="5524" x="2600325" y="3257550"/>
          <p14:tracePt t="5541" x="2609850" y="3257550"/>
          <p14:tracePt t="5558" x="2619375" y="3257550"/>
          <p14:tracePt t="6095" x="2566988" y="3205163"/>
          <p14:tracePt t="6102" x="2495550" y="3133725"/>
          <p14:tracePt t="6110" x="2419350" y="3057525"/>
          <p14:tracePt t="6124" x="2252663" y="2909888"/>
          <p14:tracePt t="6158" x="1985963" y="2714625"/>
          <p14:tracePt t="6191" x="1809750" y="2566988"/>
          <p14:tracePt t="6208" x="1757363" y="2519363"/>
          <p14:tracePt t="6224" x="1714500" y="2476500"/>
          <p14:tracePt t="6241" x="1657350" y="2438400"/>
          <p14:tracePt t="6258" x="1628775" y="2414588"/>
          <p14:tracePt t="6274" x="1590675" y="2390775"/>
          <p14:tracePt t="6291" x="1566863" y="2371725"/>
          <p14:tracePt t="6308" x="1533525" y="2347913"/>
          <p14:tracePt t="6324" x="1509713" y="2333625"/>
          <p14:tracePt t="6341" x="1490663" y="2324100"/>
          <p14:tracePt t="6358" x="1457325" y="2314575"/>
          <p14:tracePt t="6374" x="1433513" y="2295525"/>
          <p14:tracePt t="6391" x="1385888" y="2276475"/>
          <p14:tracePt t="6408" x="1343025" y="2252663"/>
          <p14:tracePt t="6425" x="1276350" y="2200275"/>
          <p14:tracePt t="6441" x="1228725" y="2157413"/>
          <p14:tracePt t="6458" x="1181100" y="2124075"/>
          <p14:tracePt t="6474" x="1152525" y="2100263"/>
          <p14:tracePt t="6491" x="1109663" y="2066925"/>
          <p14:tracePt t="6508" x="1085850" y="2043113"/>
          <p14:tracePt t="6524" x="1062038" y="2019300"/>
          <p14:tracePt t="6541" x="1028700" y="1981200"/>
          <p14:tracePt t="6557" x="1004888" y="1966913"/>
          <p14:tracePt t="6574" x="981075" y="1947863"/>
          <p14:tracePt t="6591" x="957263" y="1928813"/>
          <p14:tracePt t="6608" x="933450" y="1909763"/>
          <p14:tracePt t="6624" x="919163" y="1900238"/>
          <p14:tracePt t="6641" x="904875" y="1885950"/>
          <p14:tracePt t="6658" x="900113" y="1881188"/>
          <p14:tracePt t="6674" x="900113" y="1876425"/>
          <p14:tracePt t="6960" x="895350" y="1876425"/>
          <p14:tracePt t="6967" x="890588" y="1881188"/>
          <p14:tracePt t="6976" x="876300" y="1895475"/>
          <p14:tracePt t="6991" x="857250" y="1938338"/>
          <p14:tracePt t="7008" x="833438" y="1995488"/>
          <p14:tracePt t="7041" x="771525" y="2109788"/>
          <p14:tracePt t="7074" x="747713" y="2162175"/>
          <p14:tracePt t="7091" x="738188" y="2171700"/>
          <p14:tracePt t="7108" x="738188" y="2181225"/>
          <p14:tracePt t="7124" x="738188" y="2185988"/>
          <p14:tracePt t="7181" x="738188" y="2181225"/>
          <p14:tracePt t="7196" x="738188" y="2171700"/>
          <p14:tracePt t="7203" x="738188" y="2166938"/>
          <p14:tracePt t="7211" x="738188" y="2162175"/>
          <p14:tracePt t="7224" x="742950" y="2143125"/>
          <p14:tracePt t="7241" x="757238" y="2119313"/>
          <p14:tracePt t="7258" x="762000" y="2109788"/>
          <p14:tracePt t="7274" x="766763" y="2095500"/>
          <p14:tracePt t="7276" x="771525" y="2090738"/>
          <p14:tracePt t="7291" x="776288" y="2085975"/>
          <p14:tracePt t="7308" x="776288" y="2081213"/>
          <p14:tracePt t="7324" x="776288" y="2071688"/>
          <p14:tracePt t="7341" x="776288" y="2066925"/>
          <p14:tracePt t="7358" x="776288" y="2062163"/>
          <p14:tracePt t="7416" x="781050" y="2052638"/>
          <p14:tracePt t="7423" x="785813" y="2038350"/>
          <p14:tracePt t="7430" x="785813" y="2028825"/>
          <p14:tracePt t="7441" x="790575" y="2019300"/>
          <p14:tracePt t="7458" x="809625" y="2000250"/>
          <p14:tracePt t="7474" x="823913" y="1962150"/>
          <p14:tracePt t="7491" x="828675" y="1947863"/>
          <p14:tracePt t="7508" x="838200" y="1938338"/>
          <p14:tracePt t="7524" x="842963" y="1933575"/>
          <p14:tracePt t="7541" x="847725" y="1928813"/>
          <p14:tracePt t="7558" x="847725" y="1919288"/>
          <p14:tracePt t="7673" x="847725" y="1914525"/>
          <p14:tracePt t="7680" x="852488" y="1909763"/>
          <p14:tracePt t="7691" x="857250" y="1909763"/>
          <p14:tracePt t="7708" x="862013" y="1900238"/>
          <p14:tracePt t="7724" x="876300" y="1890713"/>
          <p14:tracePt t="7741" x="895350" y="1876425"/>
          <p14:tracePt t="7758" x="909638" y="1866900"/>
          <p14:tracePt t="7775" x="942975" y="1857375"/>
          <p14:tracePt t="7791" x="957263" y="1852613"/>
          <p14:tracePt t="7807" x="971550" y="1847850"/>
          <p14:tracePt t="7824" x="981075" y="1838325"/>
          <p14:tracePt t="7841" x="990600" y="1833563"/>
          <p14:tracePt t="7858" x="1000125" y="1833563"/>
          <p14:tracePt t="7874" x="1004888" y="1833563"/>
          <p14:tracePt t="7891" x="1009650" y="1833563"/>
          <p14:tracePt t="8758" x="1019175" y="1833563"/>
          <p14:tracePt t="8765" x="1033463" y="1833563"/>
          <p14:tracePt t="8774" x="1042988" y="1833563"/>
          <p14:tracePt t="8791" x="1066800" y="1843088"/>
          <p14:tracePt t="8807" x="1085850" y="1843088"/>
          <p14:tracePt t="8824" x="1095375" y="1847850"/>
          <p14:tracePt t="8858" x="1143000" y="1862138"/>
          <p14:tracePt t="8891" x="1219200" y="1905000"/>
          <p14:tracePt t="8907" x="1243013" y="1924050"/>
          <p14:tracePt t="8924" x="1262063" y="1933575"/>
          <p14:tracePt t="8941" x="1281113" y="1947863"/>
          <p14:tracePt t="8957" x="1295400" y="1952625"/>
          <p14:tracePt t="8974" x="1304925" y="1966913"/>
          <p14:tracePt t="8991" x="1323975" y="1976438"/>
          <p14:tracePt t="9007" x="1343025" y="1995488"/>
          <p14:tracePt t="9024" x="1362075" y="2014538"/>
          <p14:tracePt t="9041" x="1371600" y="2019300"/>
          <p14:tracePt t="9058" x="1381125" y="2024063"/>
          <p14:tracePt t="9074" x="1390650" y="2033588"/>
          <p14:tracePt t="9091" x="1400175" y="2043113"/>
          <p14:tracePt t="9107" x="1404938" y="2052638"/>
          <p14:tracePt t="9124" x="1414463" y="2062163"/>
          <p14:tracePt t="9141" x="1419225" y="2066925"/>
          <p14:tracePt t="9157" x="1419225" y="2071688"/>
          <p14:tracePt t="9205" x="1419225" y="2076450"/>
          <p14:tracePt t="9213" x="1419225" y="2081213"/>
          <p14:tracePt t="9227" x="1419225" y="2085975"/>
          <p14:tracePt t="9241" x="1419225" y="2090738"/>
          <p14:tracePt t="9257" x="1409700" y="2109788"/>
          <p14:tracePt t="9274" x="1395413" y="2119313"/>
          <p14:tracePt t="9291" x="1371600" y="2138363"/>
          <p14:tracePt t="9308" x="1343025" y="2157413"/>
          <p14:tracePt t="9324" x="1328738" y="2166938"/>
          <p14:tracePt t="9341" x="1319213" y="2171700"/>
          <p14:tracePt t="9357" x="1300163" y="2176463"/>
          <p14:tracePt t="9374" x="1281113" y="2176463"/>
          <p14:tracePt t="9391" x="1266825" y="2176463"/>
          <p14:tracePt t="9408" x="1247775" y="2176463"/>
          <p14:tracePt t="9424" x="1223963" y="2176463"/>
          <p14:tracePt t="9441" x="1195388" y="2176463"/>
          <p14:tracePt t="9457" x="1171575" y="2176463"/>
          <p14:tracePt t="9474" x="1147763" y="2181225"/>
          <p14:tracePt t="9491" x="1119188" y="2181225"/>
          <p14:tracePt t="9507" x="1095375" y="2185988"/>
          <p14:tracePt t="9524" x="1085850" y="2190750"/>
          <p14:tracePt t="9541" x="1076325" y="2190750"/>
          <p14:tracePt t="9557" x="1066800" y="2190750"/>
          <p14:tracePt t="9574" x="1057275" y="2190750"/>
          <p14:tracePt t="9690" x="1062038" y="2190750"/>
          <p14:tracePt t="9697" x="1071563" y="2190750"/>
          <p14:tracePt t="9707" x="1090613" y="2185988"/>
          <p14:tracePt t="9724" x="1152525" y="2176463"/>
          <p14:tracePt t="9741" x="1304925" y="2152650"/>
          <p14:tracePt t="9757" x="1404938" y="2138363"/>
          <p14:tracePt t="9774" x="1490663" y="2133600"/>
          <p14:tracePt t="9791" x="1590675" y="2133600"/>
          <p14:tracePt t="9807" x="1752600" y="2152650"/>
          <p14:tracePt t="9824" x="1857375" y="2176463"/>
          <p14:tracePt t="9841" x="1938338" y="2190750"/>
          <p14:tracePt t="9858" x="2028825" y="2219325"/>
          <p14:tracePt t="9874" x="2081213" y="2228850"/>
          <p14:tracePt t="9891" x="2124075" y="2228850"/>
          <p14:tracePt t="9907" x="2166938" y="2228850"/>
          <p14:tracePt t="9924" x="2205038" y="2228850"/>
          <p14:tracePt t="9941" x="2224088" y="2228850"/>
          <p14:tracePt t="9957" x="2243138" y="2228850"/>
          <p14:tracePt t="9974" x="2252663" y="2228850"/>
          <p14:tracePt t="9991" x="2257425" y="2228850"/>
          <p14:tracePt t="10203" x="2338388" y="2228850"/>
          <p14:tracePt t="10211" x="2476500" y="2224088"/>
          <p14:tracePt t="10224" x="2600325" y="2214563"/>
          <p14:tracePt t="10241" x="2933700" y="2181225"/>
          <p14:tracePt t="10257" x="3143250" y="2152650"/>
          <p14:tracePt t="10274" x="3324225" y="2143125"/>
          <p14:tracePt t="10291" x="3557588" y="2143125"/>
          <p14:tracePt t="10307" x="3671888" y="2162175"/>
          <p14:tracePt t="10324" x="3743325" y="2185988"/>
          <p14:tracePt t="10341" x="3795713" y="2195513"/>
          <p14:tracePt t="10357" x="3867150" y="2214563"/>
          <p14:tracePt t="10374" x="3910013" y="2228850"/>
          <p14:tracePt t="10391" x="3957638" y="2247900"/>
          <p14:tracePt t="10407" x="4000500" y="2262188"/>
          <p14:tracePt t="10424" x="4062413" y="2271713"/>
          <p14:tracePt t="10441" x="4095750" y="2286000"/>
          <p14:tracePt t="10457" x="4119563" y="2290763"/>
          <p14:tracePt t="10474" x="4148138" y="2290763"/>
          <p14:tracePt t="10491" x="4162425" y="2290763"/>
          <p14:tracePt t="10507" x="4167188" y="2290763"/>
          <p14:tracePt t="10524" x="4171950" y="2290763"/>
          <p14:tracePt t="10541" x="4181475" y="2290763"/>
          <p14:tracePt t="10557" x="4191000" y="2290763"/>
          <p14:tracePt t="10850" x="4052888" y="2290763"/>
          <p14:tracePt t="10857" x="3862388" y="2305050"/>
          <p14:tracePt t="10864" x="3671888" y="2328863"/>
          <p14:tracePt t="10891" x="3090863" y="2400300"/>
          <p14:tracePt t="10924" x="2514600" y="2457450"/>
          <p14:tracePt t="10941" x="2390775" y="2462213"/>
          <p14:tracePt t="10958" x="2319338" y="2471738"/>
          <p14:tracePt t="10974" x="2257425" y="2471738"/>
          <p14:tracePt t="10991" x="2228850" y="2471738"/>
          <p14:tracePt t="11007" x="2190750" y="2462213"/>
          <p14:tracePt t="11024" x="2162175" y="2452688"/>
          <p14:tracePt t="11041" x="2114550" y="2438400"/>
          <p14:tracePt t="11057" x="2085975" y="2428875"/>
          <p14:tracePt t="11074" x="2057400" y="2424113"/>
          <p14:tracePt t="11091" x="2014538" y="2414588"/>
          <p14:tracePt t="11107" x="1981200" y="2414588"/>
          <p14:tracePt t="11124" x="1938338" y="2424113"/>
          <p14:tracePt t="11141" x="1895475" y="2428875"/>
          <p14:tracePt t="11157" x="1795463" y="2457450"/>
          <p14:tracePt t="11175" x="1728788" y="2481263"/>
          <p14:tracePt t="11191" x="1666875" y="2490788"/>
          <p14:tracePt t="11207" x="1614488" y="2514600"/>
          <p14:tracePt t="11224" x="1543050" y="2533650"/>
          <p14:tracePt t="11242" x="1504950" y="2533650"/>
          <p14:tracePt t="11260" x="1443038" y="2533650"/>
          <p14:tracePt t="11276" x="1414463" y="2533650"/>
          <p14:tracePt t="11292" x="1376363" y="2533650"/>
          <p14:tracePt t="11307" x="1347788" y="2533650"/>
          <p14:tracePt t="11324" x="1319213" y="2533650"/>
          <p14:tracePt t="11340" x="1285875" y="2524125"/>
          <p14:tracePt t="11358" x="1266825" y="2524125"/>
          <p14:tracePt t="11375" x="1243013" y="2524125"/>
          <p14:tracePt t="11392" x="1223963" y="2524125"/>
          <p14:tracePt t="11407" x="1190625" y="2524125"/>
          <p14:tracePt t="11424" x="1181100" y="2524125"/>
          <p14:tracePt t="11441" x="1166813" y="2524125"/>
          <p14:tracePt t="11458" x="1152525" y="2524125"/>
          <p14:tracePt t="11474" x="1147763" y="2524125"/>
          <p14:tracePt t="11738" x="1138238" y="2524125"/>
          <p14:tracePt t="11750" x="1119188" y="2519363"/>
          <p14:tracePt t="11759" x="1100138" y="2514600"/>
          <p14:tracePt t="11774" x="1081088" y="2509838"/>
          <p14:tracePt t="11790" x="1066800" y="2509838"/>
          <p14:tracePt t="11807" x="1062038" y="2509838"/>
          <p14:tracePt t="11825" x="1052513" y="2509838"/>
          <p14:tracePt t="11841" x="1047750" y="2509838"/>
          <p14:tracePt t="11906" x="1042988" y="2509838"/>
          <p14:tracePt t="12273" x="1033463" y="2509838"/>
          <p14:tracePt t="12280" x="1023938" y="2509838"/>
          <p14:tracePt t="12290" x="1009650" y="2500313"/>
          <p14:tracePt t="12307" x="995363" y="2495550"/>
          <p14:tracePt t="12324" x="976313" y="2476500"/>
          <p14:tracePt t="12357" x="942975" y="2428875"/>
          <p14:tracePt t="12390" x="919163" y="2347913"/>
          <p14:tracePt t="12407" x="909638" y="2324100"/>
          <p14:tracePt t="12424" x="909638" y="2300288"/>
          <p14:tracePt t="12441" x="909638" y="2276475"/>
          <p14:tracePt t="12457" x="909638" y="2262188"/>
          <p14:tracePt t="12474" x="909638" y="2252663"/>
          <p14:tracePt t="12491" x="909638" y="2243138"/>
          <p14:tracePt t="12507" x="919163" y="2233613"/>
          <p14:tracePt t="12524" x="928688" y="2224088"/>
          <p14:tracePt t="12541" x="942975" y="2214563"/>
          <p14:tracePt t="12557" x="957263" y="2214563"/>
          <p14:tracePt t="12574" x="990600" y="2214563"/>
          <p14:tracePt t="12591" x="1004888" y="2214563"/>
          <p14:tracePt t="12607" x="1014413" y="2214563"/>
          <p14:tracePt t="12624" x="1019175" y="2214563"/>
          <p14:tracePt t="12641" x="1028700" y="2224088"/>
          <p14:tracePt t="12657" x="1033463" y="2233613"/>
          <p14:tracePt t="12674" x="1042988" y="2257425"/>
          <p14:tracePt t="12691" x="1047750" y="2290763"/>
          <p14:tracePt t="12707" x="1047750" y="2309813"/>
          <p14:tracePt t="12724" x="1047750" y="2333625"/>
          <p14:tracePt t="12740" x="1047750" y="2352675"/>
          <p14:tracePt t="12757" x="1047750" y="2376488"/>
          <p14:tracePt t="12774" x="1047750" y="2386013"/>
          <p14:tracePt t="12791" x="1047750" y="2395538"/>
          <p14:tracePt t="12807" x="1047750" y="2400300"/>
          <p14:tracePt t="12824" x="1038225" y="2414588"/>
          <p14:tracePt t="12840" x="1033463" y="2424113"/>
          <p14:tracePt t="12857" x="1019175" y="2433638"/>
          <p14:tracePt t="12874" x="985838" y="2443163"/>
          <p14:tracePt t="12890" x="966788" y="2457450"/>
          <p14:tracePt t="12907" x="947738" y="2457450"/>
          <p14:tracePt t="12924" x="933450" y="2457450"/>
          <p14:tracePt t="12941" x="914400" y="2457450"/>
          <p14:tracePt t="12957" x="904875" y="2457450"/>
          <p14:tracePt t="12974" x="895350" y="2447925"/>
          <p14:tracePt t="12990" x="885825" y="2438400"/>
          <p14:tracePt t="13007" x="871538" y="2409825"/>
          <p14:tracePt t="13024" x="866775" y="2386013"/>
          <p14:tracePt t="13040" x="866775" y="2357438"/>
          <p14:tracePt t="13057" x="866775" y="2324100"/>
          <p14:tracePt t="13074" x="876300" y="2309813"/>
          <p14:tracePt t="13090" x="881063" y="2300288"/>
          <p14:tracePt t="13107" x="895350" y="2295525"/>
          <p14:tracePt t="13124" x="919163" y="2290763"/>
          <p14:tracePt t="13140" x="942975" y="2290763"/>
          <p14:tracePt t="13157" x="962025" y="2290763"/>
          <p14:tracePt t="13174" x="971550" y="2295525"/>
          <p14:tracePt t="13190" x="990600" y="2314575"/>
          <p14:tracePt t="13207" x="1004888" y="2343150"/>
          <p14:tracePt t="13224" x="1014413" y="2366963"/>
          <p14:tracePt t="13241" x="1014413" y="2395538"/>
          <p14:tracePt t="13257" x="1014413" y="2409825"/>
          <p14:tracePt t="13274" x="1014413" y="2414588"/>
          <p14:tracePt t="13291" x="1014413" y="2424113"/>
          <p14:tracePt t="13307" x="1014413" y="2433638"/>
          <p14:tracePt t="13396" x="1014413" y="2438400"/>
          <p14:tracePt t="13403" x="1019175" y="2443163"/>
          <p14:tracePt t="13411" x="1023938" y="2443163"/>
          <p14:tracePt t="13424" x="1023938" y="2447925"/>
          <p14:tracePt t="13440" x="1042988" y="2457450"/>
          <p14:tracePt t="13457" x="1052513" y="2471738"/>
          <p14:tracePt t="13474" x="1071563" y="2476500"/>
          <p14:tracePt t="13491" x="1090613" y="2486025"/>
          <p14:tracePt t="13507" x="1095375" y="2490788"/>
          <p14:tracePt t="13524" x="1104900" y="2495550"/>
          <p14:tracePt t="13540" x="1109663" y="2495550"/>
          <p14:tracePt t="13608" x="1114425" y="2495550"/>
          <p14:tracePt t="13653" x="1119188" y="2495550"/>
          <p14:tracePt t="13660" x="1123950" y="2495550"/>
          <p14:tracePt t="13675" x="1128713" y="2495550"/>
          <p14:tracePt t="13691" x="1133475" y="2495550"/>
          <p14:tracePt t="13707" x="1143000" y="2495550"/>
          <p14:tracePt t="13724" x="1147763" y="2495550"/>
          <p14:tracePt t="13740" x="1157288" y="2495550"/>
          <p14:tracePt t="13757" x="1166813" y="2495550"/>
          <p14:tracePt t="13774" x="1181100" y="2495550"/>
          <p14:tracePt t="13790" x="1200150" y="2495550"/>
          <p14:tracePt t="13807" x="1247775" y="2495550"/>
          <p14:tracePt t="13824" x="1281113" y="2495550"/>
          <p14:tracePt t="13840" x="1333500" y="2495550"/>
          <p14:tracePt t="13857" x="1419225" y="2509838"/>
          <p14:tracePt t="13874" x="1462088" y="2509838"/>
          <p14:tracePt t="13891" x="1504950" y="2509838"/>
          <p14:tracePt t="13907" x="1547813" y="2509838"/>
          <p14:tracePt t="13924" x="1600200" y="2509838"/>
          <p14:tracePt t="13940" x="1628775" y="2509838"/>
          <p14:tracePt t="13957" x="1647825" y="2509838"/>
          <p14:tracePt t="13974" x="1662113" y="2509838"/>
          <p14:tracePt t="13990" x="1685925" y="2509838"/>
          <p14:tracePt t="14007" x="1690688" y="2509838"/>
          <p14:tracePt t="14024" x="1700213" y="2509838"/>
          <p14:tracePt t="14057" x="1704975" y="2509838"/>
          <p14:tracePt t="14291" x="1700213" y="2509838"/>
          <p14:tracePt t="14298" x="1695450" y="2509838"/>
          <p14:tracePt t="14307" x="1690688" y="2509838"/>
          <p14:tracePt t="14324" x="1685925" y="2509838"/>
          <p14:tracePt t="14340" x="1681163" y="2509838"/>
          <p14:tracePt t="14357" x="1676400" y="2509838"/>
          <p14:tracePt t="14390" x="1657350" y="2509838"/>
          <p14:tracePt t="14424" x="1590675" y="2514600"/>
          <p14:tracePt t="14440" x="1538288" y="2519363"/>
          <p14:tracePt t="14457" x="1490663" y="2528888"/>
          <p14:tracePt t="14474" x="1414463" y="2538413"/>
          <p14:tracePt t="14490" x="1376363" y="2552700"/>
          <p14:tracePt t="14507" x="1333500" y="2552700"/>
          <p14:tracePt t="14524" x="1290638" y="2552700"/>
          <p14:tracePt t="14540" x="1214438" y="2543175"/>
          <p14:tracePt t="14557" x="1166813" y="2538413"/>
          <p14:tracePt t="14574" x="1119188" y="2533650"/>
          <p14:tracePt t="14590" x="1085850" y="2519363"/>
          <p14:tracePt t="14607" x="1042988" y="2509838"/>
          <p14:tracePt t="14624" x="1023938" y="2509838"/>
          <p14:tracePt t="14641" x="1004888" y="2495550"/>
          <p14:tracePt t="14657" x="985838" y="2486025"/>
          <p14:tracePt t="14674" x="976313" y="2471738"/>
          <p14:tracePt t="14690" x="971550" y="2452688"/>
          <p14:tracePt t="14707" x="966788" y="2419350"/>
          <p14:tracePt t="14724" x="966788" y="2376488"/>
          <p14:tracePt t="14740" x="985838" y="2328863"/>
          <p14:tracePt t="14757" x="1004888" y="2295525"/>
          <p14:tracePt t="14774" x="1033463" y="2266950"/>
          <p14:tracePt t="14775" x="1052513" y="2247900"/>
          <p14:tracePt t="14790" x="1109663" y="2224088"/>
          <p14:tracePt t="14807" x="1162050" y="2200275"/>
          <p14:tracePt t="14824" x="1214438" y="2195513"/>
          <p14:tracePt t="14841" x="1281113" y="2190750"/>
          <p14:tracePt t="14857" x="1314450" y="2190750"/>
          <p14:tracePt t="14874" x="1343025" y="2190750"/>
          <p14:tracePt t="14890" x="1376363" y="2195513"/>
          <p14:tracePt t="14907" x="1414463" y="2214563"/>
          <p14:tracePt t="14924" x="1447800" y="2233613"/>
          <p14:tracePt t="14940" x="1466850" y="2243138"/>
          <p14:tracePt t="14957" x="1504950" y="2286000"/>
          <p14:tracePt t="14974" x="1524000" y="2314575"/>
          <p14:tracePt t="14990" x="1533525" y="2338388"/>
          <p14:tracePt t="15007" x="1538288" y="2352675"/>
          <p14:tracePt t="15024" x="1538288" y="2381250"/>
          <p14:tracePt t="15040" x="1538288" y="2386013"/>
          <p14:tracePt t="15057" x="1538288" y="2405063"/>
          <p14:tracePt t="15074" x="1538288" y="2414588"/>
          <p14:tracePt t="15090" x="1538288" y="2424113"/>
          <p14:tracePt t="15107" x="1538288" y="2428875"/>
          <p14:tracePt t="15172" x="1543050" y="2428875"/>
          <p14:tracePt t="15244" x="1543050" y="2433638"/>
          <p14:tracePt t="15251" x="1543050" y="2438400"/>
          <p14:tracePt t="15266" x="1538288" y="2443163"/>
          <p14:tracePt t="15274" x="1524000" y="2447925"/>
          <p14:tracePt t="15290" x="1476375" y="2462213"/>
          <p14:tracePt t="15307" x="1419225" y="2466975"/>
          <p14:tracePt t="15324" x="1357313" y="2481263"/>
          <p14:tracePt t="15340" x="1257300" y="2495550"/>
          <p14:tracePt t="15357" x="1209675" y="2500313"/>
          <p14:tracePt t="15373" x="1157288" y="2500313"/>
          <p14:tracePt t="15391" x="1100138" y="2500313"/>
          <p14:tracePt t="15407" x="1076325" y="2500313"/>
          <p14:tracePt t="15424" x="1052513" y="2495550"/>
          <p14:tracePt t="15441" x="1042988" y="2495550"/>
          <p14:tracePt t="15457" x="1033463" y="2495550"/>
          <p14:tracePt t="15474" x="1028700" y="2495550"/>
          <p14:tracePt t="15560" x="1042988" y="2490788"/>
          <p14:tracePt t="15567" x="1052513" y="2490788"/>
          <p14:tracePt t="15575" x="1062038" y="2490788"/>
          <p14:tracePt t="15590" x="1090613" y="2481263"/>
          <p14:tracePt t="15607" x="1119188" y="2481263"/>
          <p14:tracePt t="15624" x="1157288" y="2481263"/>
          <p14:tracePt t="15640" x="1200150" y="2481263"/>
          <p14:tracePt t="15657" x="1228725" y="2481263"/>
          <p14:tracePt t="15674" x="1266825" y="2481263"/>
          <p14:tracePt t="15690" x="1309688" y="2481263"/>
          <p14:tracePt t="15707" x="1376363" y="2486025"/>
          <p14:tracePt t="15724" x="1419225" y="2486025"/>
          <p14:tracePt t="15740" x="1462088" y="2486025"/>
          <p14:tracePt t="15757" x="1514475" y="2486025"/>
          <p14:tracePt t="15774" x="1538288" y="2486025"/>
          <p14:tracePt t="15790" x="1552575" y="2486025"/>
          <p14:tracePt t="15807" x="1566863" y="2486025"/>
          <p14:tracePt t="15824" x="1576388" y="2486025"/>
          <p14:tracePt t="15840" x="1581150" y="2486025"/>
          <p14:tracePt t="15857" x="1585913" y="2486025"/>
          <p14:tracePt t="15874" x="1595438" y="2486025"/>
          <p14:tracePt t="16111" x="1581150" y="2509838"/>
          <p14:tracePt t="16118" x="1571625" y="2519363"/>
          <p14:tracePt t="16126" x="1557338" y="2538413"/>
          <p14:tracePt t="16140" x="1528763" y="2562225"/>
          <p14:tracePt t="16174" x="1466850" y="2605088"/>
          <p14:tracePt t="16207" x="1395413" y="2628900"/>
          <p14:tracePt t="16224" x="1366838" y="2638425"/>
          <p14:tracePt t="16240" x="1323975" y="2638425"/>
          <p14:tracePt t="16257" x="1262063" y="2638425"/>
          <p14:tracePt t="16273" x="1233488" y="2633663"/>
          <p14:tracePt t="16290" x="1200150" y="2628900"/>
          <p14:tracePt t="16307" x="1181100" y="2628900"/>
          <p14:tracePt t="16323" x="1166813" y="2628900"/>
          <p14:tracePt t="16340" x="1157288" y="2628900"/>
          <p14:tracePt t="16357" x="1152525" y="2628900"/>
          <p14:tracePt t="16374" x="1147763" y="2628900"/>
          <p14:tracePt t="16456" x="1152525" y="2633663"/>
          <p14:tracePt t="16463" x="1152525" y="2638425"/>
          <p14:tracePt t="16473" x="1162050" y="2647950"/>
          <p14:tracePt t="16490" x="1171575" y="2657475"/>
          <p14:tracePt t="16507" x="1209675" y="2690813"/>
          <p14:tracePt t="16524" x="1228725" y="2705100"/>
          <p14:tracePt t="16540" x="1252538" y="2728913"/>
          <p14:tracePt t="16557" x="1285875" y="2743200"/>
          <p14:tracePt t="16574" x="1333500" y="2786063"/>
          <p14:tracePt t="16590" x="1357313" y="2819400"/>
          <p14:tracePt t="16607" x="1390650" y="2843213"/>
          <p14:tracePt t="16624" x="1423988" y="2871788"/>
          <p14:tracePt t="16640" x="1447800" y="2890838"/>
          <p14:tracePt t="16657" x="1457325" y="2900363"/>
          <p14:tracePt t="16674" x="1471613" y="2905125"/>
          <p14:tracePt t="16690" x="1481138" y="2914650"/>
          <p14:tracePt t="16707" x="1485900" y="2919413"/>
          <p14:tracePt t="16724" x="1495425" y="2919413"/>
          <p14:tracePt t="16787" x="1500188" y="2919413"/>
          <p14:tracePt t="16836" x="1504950" y="2919413"/>
          <p14:tracePt t="16844" x="1504950" y="2924175"/>
          <p14:tracePt t="16857" x="1509713" y="2924175"/>
          <p14:tracePt t="16873" x="1519238" y="2924175"/>
          <p14:tracePt t="16890" x="1528763" y="2924175"/>
          <p14:tracePt t="16907" x="1543050" y="2924175"/>
          <p14:tracePt t="16923" x="1552575" y="2914650"/>
          <p14:tracePt t="16940" x="1576388" y="2876550"/>
          <p14:tracePt t="16957" x="1590675" y="2833688"/>
          <p14:tracePt t="16974" x="1595438" y="2786063"/>
          <p14:tracePt t="16990" x="1609725" y="2709863"/>
          <p14:tracePt t="17007" x="1609725" y="2647950"/>
          <p14:tracePt t="17024" x="1614488" y="2547938"/>
          <p14:tracePt t="17040" x="1614488" y="2476500"/>
          <p14:tracePt t="17057" x="1614488" y="2390775"/>
          <p14:tracePt t="17073" x="1614488" y="2362200"/>
          <p14:tracePt t="17090" x="1614488" y="2347913"/>
          <p14:tracePt t="17107" x="1614488" y="2333625"/>
          <p14:tracePt t="17123" x="1614488" y="2324100"/>
          <p14:tracePt t="17140" x="1614488" y="2319338"/>
          <p14:tracePt t="17157" x="1614488" y="2314575"/>
          <p14:tracePt t="17174" x="1614488" y="2305050"/>
          <p14:tracePt t="17394" x="1604963" y="2314575"/>
          <p14:tracePt t="17401" x="1576388" y="2328863"/>
          <p14:tracePt t="17409" x="1566863" y="2343150"/>
          <p14:tracePt t="17424" x="1528763" y="2352675"/>
          <p14:tracePt t="17440" x="1504950" y="2357438"/>
          <p14:tracePt t="17457" x="1485900" y="2352675"/>
          <p14:tracePt t="17473" x="1462088" y="2328863"/>
          <p14:tracePt t="17490" x="1423988" y="2271713"/>
          <p14:tracePt t="17507" x="1419225" y="2243138"/>
          <p14:tracePt t="17523" x="1419225" y="2219325"/>
          <p14:tracePt t="17540" x="1419225" y="2209800"/>
          <p14:tracePt t="17557" x="1419225" y="2200275"/>
          <p14:tracePt t="17573" x="1419225" y="2190750"/>
          <p14:tracePt t="17590" x="1428750" y="2190750"/>
          <p14:tracePt t="17607" x="1471613" y="2190750"/>
          <p14:tracePt t="17623" x="1524000" y="2200275"/>
          <p14:tracePt t="17640" x="1585913" y="2224088"/>
          <p14:tracePt t="17657" x="1662113" y="2252663"/>
          <p14:tracePt t="17673" x="1743075" y="2286000"/>
          <p14:tracePt t="17690" x="1790700" y="2300288"/>
          <p14:tracePt t="17707" x="1824038" y="2319338"/>
          <p14:tracePt t="17724" x="1895475" y="2343150"/>
          <p14:tracePt t="17740" x="1947863" y="2362200"/>
          <p14:tracePt t="17757" x="2000250" y="2376488"/>
          <p14:tracePt t="17773" x="2052638" y="2390775"/>
          <p14:tracePt t="17790" x="2114550" y="2405063"/>
          <p14:tracePt t="17807" x="2157413" y="2414588"/>
          <p14:tracePt t="17823" x="2209800" y="2428875"/>
          <p14:tracePt t="17840" x="2281238" y="2443163"/>
          <p14:tracePt t="17857" x="2376488" y="2462213"/>
          <p14:tracePt t="17873" x="2428875" y="2466975"/>
          <p14:tracePt t="17890" x="2471738" y="2481263"/>
          <p14:tracePt t="17907" x="2500313" y="2481263"/>
          <p14:tracePt t="17923" x="2533650" y="2481263"/>
          <p14:tracePt t="17940" x="2543175" y="2481263"/>
          <p14:tracePt t="17957" x="2552700" y="2481263"/>
          <p14:tracePt t="17974" x="2562225" y="2481263"/>
          <p14:tracePt t="17990" x="2566988" y="2481263"/>
          <p14:tracePt t="18007" x="2571750" y="2481263"/>
          <p14:tracePt t="18451" x="2538413" y="2505075"/>
          <p14:tracePt t="18459" x="2486025" y="2547938"/>
          <p14:tracePt t="18465" x="2443163" y="2590800"/>
          <p14:tracePt t="18490" x="2314575" y="2681288"/>
          <p14:tracePt t="18524" x="2143125" y="2776538"/>
          <p14:tracePt t="18540" x="2100263" y="2790825"/>
          <p14:tracePt t="18557" x="2071688" y="2800350"/>
          <p14:tracePt t="18573" x="2033588" y="2814638"/>
          <p14:tracePt t="18590" x="2000250" y="2824163"/>
          <p14:tracePt t="18607" x="1976438" y="2828925"/>
          <p14:tracePt t="18623" x="1957388" y="2838450"/>
          <p14:tracePt t="18640" x="1947863" y="2838450"/>
          <p14:tracePt t="18657" x="1938338" y="2838450"/>
          <p14:tracePt t="18673" x="1928813" y="2838450"/>
          <p14:tracePt t="18979" x="1905000" y="2852738"/>
          <p14:tracePt t="18986" x="1852613" y="2881313"/>
          <p14:tracePt t="18994" x="1819275" y="2895600"/>
          <p14:tracePt t="19007" x="1781175" y="2900363"/>
          <p14:tracePt t="19040" x="1590675" y="2900363"/>
          <p14:tracePt t="19073" x="1433513" y="2838450"/>
          <p14:tracePt t="19090" x="1357313" y="2800350"/>
          <p14:tracePt t="19107" x="1333500" y="2781300"/>
          <p14:tracePt t="19124" x="1319213" y="2776538"/>
          <p14:tracePt t="19140" x="1304925" y="2767013"/>
          <p14:tracePt t="19174" x="1300163" y="2767013"/>
          <p14:tracePt t="19221" x="1295400" y="2767013"/>
          <p14:tracePt t="19236" x="1290638" y="2767013"/>
          <p14:tracePt t="19243" x="1285875" y="2767013"/>
          <p14:tracePt t="19257" x="1285875" y="2771775"/>
          <p14:tracePt t="19273" x="1252538" y="2833688"/>
          <p14:tracePt t="19290" x="1214438" y="2952750"/>
          <p14:tracePt t="19307" x="1185863" y="3057525"/>
          <p14:tracePt t="19324" x="1171575" y="3390900"/>
          <p14:tracePt t="19340" x="1181100" y="3571875"/>
          <p14:tracePt t="19357" x="1219200" y="3795713"/>
          <p14:tracePt t="19374" x="1266825" y="3976688"/>
          <p14:tracePt t="19390" x="1333500" y="4143375"/>
          <p14:tracePt t="19407" x="1366838" y="4238625"/>
          <p14:tracePt t="19423" x="1390650" y="4281488"/>
          <p14:tracePt t="19440" x="1400175" y="4295775"/>
          <p14:tracePt t="19457" x="1433513" y="4295775"/>
          <p14:tracePt t="19473" x="1457325" y="4267200"/>
          <p14:tracePt t="19490" x="1514475" y="4143375"/>
          <p14:tracePt t="19508" x="1581150" y="3871913"/>
          <p14:tracePt t="19523" x="1604963" y="3690938"/>
          <p14:tracePt t="19541" x="1624013" y="3500438"/>
          <p14:tracePt t="19557" x="1633538" y="3409950"/>
          <p14:tracePt t="19574" x="1633538" y="3352800"/>
          <p14:tracePt t="19590" x="1633538" y="3343275"/>
          <p14:tracePt t="19607" x="1633538" y="3333750"/>
          <p14:tracePt t="19624" x="1633538" y="3328988"/>
          <p14:tracePt t="19640" x="1633538" y="3319463"/>
          <p14:tracePt t="19657" x="1633538" y="3314700"/>
          <p14:tracePt t="19674" x="1628775" y="3295650"/>
          <p14:tracePt t="19691" x="1604963" y="3238500"/>
          <p14:tracePt t="19707" x="1576388" y="3167063"/>
          <p14:tracePt t="19724" x="1547813" y="3090863"/>
          <p14:tracePt t="19740" x="1524000" y="3043238"/>
          <p14:tracePt t="19757" x="1476375" y="2995613"/>
          <p14:tracePt t="19773" x="1452563" y="2962275"/>
          <p14:tracePt t="19790" x="1428750" y="2938463"/>
          <p14:tracePt t="19807" x="1404938" y="2924175"/>
          <p14:tracePt t="19823" x="1385888" y="2914650"/>
          <p14:tracePt t="19840" x="1376363" y="2909888"/>
          <p14:tracePt t="19857" x="1371600" y="2909888"/>
          <p14:tracePt t="19873" x="1366838" y="2909888"/>
          <p14:tracePt t="19912" x="1371600" y="2909888"/>
          <p14:tracePt t="19923" x="1381125" y="2909888"/>
          <p14:tracePt t="19940" x="1466850" y="2914650"/>
          <p14:tracePt t="19957" x="1547813" y="2924175"/>
          <p14:tracePt t="19973" x="1628775" y="2924175"/>
          <p14:tracePt t="19990" x="1728788" y="2924175"/>
          <p14:tracePt t="20007" x="1890713" y="2909888"/>
          <p14:tracePt t="20023" x="1962150" y="2900363"/>
          <p14:tracePt t="20040" x="2024063" y="2876550"/>
          <p14:tracePt t="20057" x="2081213" y="2862263"/>
          <p14:tracePt t="20073" x="2105025" y="2852738"/>
          <p14:tracePt t="20090" x="2119313" y="2847975"/>
          <p14:tracePt t="20107" x="2128838" y="2843213"/>
          <p14:tracePt t="20123" x="2138363" y="2843213"/>
          <p14:tracePt t="20140" x="2143125" y="2843213"/>
          <p14:tracePt t="20156" x="2147888" y="2843213"/>
          <p14:tracePt t="20173" x="2152650" y="2843213"/>
          <p14:tracePt t="20250" x="2157413" y="2843213"/>
          <p14:tracePt t="20887" x="2157413" y="2852738"/>
          <p14:tracePt t="20895" x="2162175" y="2867025"/>
          <p14:tracePt t="20907" x="2166938" y="2890838"/>
          <p14:tracePt t="20940" x="2185988" y="3014663"/>
          <p14:tracePt t="20973" x="2195513" y="3171825"/>
          <p14:tracePt t="20990" x="2195513" y="3243263"/>
          <p14:tracePt t="21006" x="2195513" y="3271838"/>
          <p14:tracePt t="21023" x="2195513" y="3300413"/>
          <p14:tracePt t="21040" x="2190750" y="3319463"/>
          <p14:tracePt t="21057" x="2190750" y="3333750"/>
          <p14:tracePt t="21073" x="2190750" y="3338513"/>
          <p14:tracePt t="21090" x="2190750" y="3348038"/>
          <p14:tracePt t="21107" x="2190750" y="3357563"/>
          <p14:tracePt t="21123" x="2185988" y="3367088"/>
          <p14:tracePt t="21140" x="2181225" y="3386138"/>
          <p14:tracePt t="21156" x="2171700" y="3400425"/>
          <p14:tracePt t="21173" x="2166938" y="3414713"/>
          <p14:tracePt t="21190" x="2157413" y="3429000"/>
          <p14:tracePt t="21207" x="2157413" y="3438525"/>
          <p14:tracePt t="21223" x="2157413" y="3448050"/>
          <p14:tracePt t="21240" x="2157413" y="3457575"/>
          <p14:tracePt t="21257" x="2157413" y="3467100"/>
          <p14:tracePt t="21273" x="2157413" y="3471863"/>
          <p14:tracePt t="21290" x="2157413" y="3486150"/>
          <p14:tracePt t="21306" x="2147888" y="3509963"/>
          <p14:tracePt t="21323" x="2143125" y="3529013"/>
          <p14:tracePt t="21340" x="2138363" y="3552825"/>
          <p14:tracePt t="21356" x="2124075" y="3600450"/>
          <p14:tracePt t="21373" x="2105025" y="3671888"/>
          <p14:tracePt t="21390" x="2057400" y="3833813"/>
          <p14:tracePt t="21406" x="2024063" y="4005263"/>
          <p14:tracePt t="21423" x="1943100" y="4276725"/>
          <p14:tracePt t="21440" x="1885950" y="4457700"/>
          <p14:tracePt t="21456" x="1843088" y="4576763"/>
          <p14:tracePt t="21473" x="1795463" y="4743450"/>
          <p14:tracePt t="21490" x="1762125" y="4848225"/>
          <p14:tracePt t="21507" x="1747838" y="4895850"/>
          <p14:tracePt t="21523" x="1738313" y="4914900"/>
          <p14:tracePt t="21540" x="1738313" y="4919663"/>
          <p14:tracePt t="21724" x="1738313" y="4957763"/>
          <p14:tracePt t="21731" x="1743075" y="5014913"/>
          <p14:tracePt t="21740" x="1743075" y="5081588"/>
          <p14:tracePt t="21756" x="1743075" y="5214938"/>
          <p14:tracePt t="21773" x="1738313" y="5310188"/>
          <p14:tracePt t="21776" x="1738313" y="5334000"/>
          <p14:tracePt t="21790" x="1719263" y="5386388"/>
          <p14:tracePt t="21823" x="1690688" y="5443538"/>
          <p14:tracePt t="21856" x="1671638" y="5467350"/>
          <p14:tracePt t="21873" x="1662113" y="5472113"/>
          <p14:tracePt t="21890" x="1657350" y="5481638"/>
          <p14:tracePt t="21907" x="1647825" y="5491163"/>
          <p14:tracePt t="21923" x="1643063" y="5491163"/>
          <p14:tracePt t="21956" x="1633538" y="5491163"/>
          <p14:tracePt t="21973" x="1619250" y="5510213"/>
          <p14:tracePt t="21990" x="1595438" y="5524500"/>
          <p14:tracePt t="22007" x="1566863" y="5543550"/>
          <p14:tracePt t="22023" x="1533525" y="5562600"/>
          <p14:tracePt t="22040" x="1500188" y="5586413"/>
          <p14:tracePt t="22056" x="1485900" y="5591175"/>
          <p14:tracePt t="22073" x="1481138" y="5595938"/>
          <p14:tracePt t="22090" x="1471613" y="5600700"/>
          <p14:tracePt t="22106" x="1466850" y="5600700"/>
          <p14:tracePt t="22325" x="1471613" y="5600700"/>
          <p14:tracePt t="22332" x="1481138" y="5600700"/>
          <p14:tracePt t="22340" x="1485900" y="5600700"/>
          <p14:tracePt t="22356" x="1500188" y="5600700"/>
          <p14:tracePt t="22373" x="1509713" y="5600700"/>
          <p14:tracePt t="22390" x="1514475" y="5600700"/>
          <p14:tracePt t="22406" x="1524000" y="5600700"/>
          <p14:tracePt t="22423" x="1528763" y="5600700"/>
          <p14:tracePt t="22546" x="1524000" y="5600700"/>
          <p14:tracePt t="22678" x="1528763" y="5595938"/>
          <p14:tracePt t="22685" x="1533525" y="5595938"/>
          <p14:tracePt t="22693" x="1538288" y="5591175"/>
          <p14:tracePt t="22707" x="1576388" y="5572125"/>
          <p14:tracePt t="22723" x="1628775" y="5543550"/>
          <p14:tracePt t="22740" x="1704975" y="5514975"/>
          <p14:tracePt t="22756" x="1781175" y="5476875"/>
          <p14:tracePt t="22773" x="1900238" y="5391150"/>
          <p14:tracePt t="22790" x="1962150" y="5329238"/>
          <p14:tracePt t="22807" x="2009775" y="5286375"/>
          <p14:tracePt t="22823" x="2033588" y="5248275"/>
          <p14:tracePt t="22840" x="2062163" y="5205413"/>
          <p14:tracePt t="22857" x="2071688" y="5195888"/>
          <p14:tracePt t="22873" x="2076450" y="5191125"/>
          <p14:tracePt t="22890" x="2085975" y="5181600"/>
          <p14:tracePt t="22906" x="2085975" y="5176838"/>
          <p14:tracePt t="22971" x="2081213" y="5191125"/>
          <p14:tracePt t="22978" x="2062163" y="5214938"/>
          <p14:tracePt t="22990" x="2038350" y="5243513"/>
          <p14:tracePt t="23006" x="1981200" y="5305425"/>
          <p14:tracePt t="23023" x="1862138" y="5400675"/>
          <p14:tracePt t="23040" x="1790700" y="5448300"/>
          <p14:tracePt t="23056" x="1733550" y="5481638"/>
          <p14:tracePt t="23073" x="1685925" y="5514975"/>
          <p14:tracePt t="23090" x="1662113" y="5524500"/>
          <p14:tracePt t="23106" x="1647825" y="5529263"/>
          <p14:tracePt t="23123" x="1638300" y="5534025"/>
          <p14:tracePt t="23140" x="1619250" y="5543550"/>
          <p14:tracePt t="23156" x="1600200" y="5543550"/>
          <p14:tracePt t="23173" x="1585913" y="5543550"/>
          <p14:tracePt t="23190" x="1576388" y="5548313"/>
          <p14:tracePt t="23207" x="1557338" y="5548313"/>
          <p14:tracePt t="23223" x="1552575" y="5548313"/>
          <p14:tracePt t="23240" x="1547813" y="5548313"/>
          <p14:tracePt t="23273" x="1571625" y="5548313"/>
          <p14:tracePt t="23290" x="1638300" y="5557838"/>
          <p14:tracePt t="23306" x="1771650" y="5557838"/>
          <p14:tracePt t="23323" x="1962150" y="5557838"/>
          <p14:tracePt t="23340" x="2076450" y="5557838"/>
          <p14:tracePt t="23356" x="2176463" y="5562600"/>
          <p14:tracePt t="23373" x="2266950" y="5572125"/>
          <p14:tracePt t="23390" x="2386013" y="5586413"/>
          <p14:tracePt t="23406" x="2438400" y="5600700"/>
          <p14:tracePt t="23423" x="2476500" y="5605463"/>
          <p14:tracePt t="23440" x="2509838" y="5610225"/>
          <p14:tracePt t="23456" x="2528888" y="5610225"/>
          <p14:tracePt t="23473" x="2552700" y="5610225"/>
          <p14:tracePt t="23490" x="2571750" y="5610225"/>
          <p14:tracePt t="23506" x="2605088" y="5610225"/>
          <p14:tracePt t="23523" x="2624138" y="5610225"/>
          <p14:tracePt t="23540" x="2647950" y="5610225"/>
          <p14:tracePt t="23559" x="2676525" y="5610225"/>
          <p14:tracePt t="23574" x="2700338" y="5610225"/>
          <p14:tracePt t="23590" x="2719388" y="5610225"/>
          <p14:tracePt t="23606" x="2743200" y="5610225"/>
          <p14:tracePt t="23623" x="2776538" y="5610225"/>
          <p14:tracePt t="23640" x="2795588" y="5610225"/>
          <p14:tracePt t="23656" x="2819400" y="5610225"/>
          <p14:tracePt t="23673" x="2838450" y="5610225"/>
          <p14:tracePt t="23690" x="2862263" y="5610225"/>
          <p14:tracePt t="23707" x="2886075" y="5610225"/>
          <p14:tracePt t="23724" x="2895600" y="5610225"/>
          <p14:tracePt t="23740" x="2909888" y="5610225"/>
          <p14:tracePt t="23756" x="2924175" y="5610225"/>
          <p14:tracePt t="23773" x="2933700" y="5610225"/>
          <p14:tracePt t="23790" x="2938463" y="5610225"/>
          <p14:tracePt t="23806" x="2943225" y="5610225"/>
          <p14:tracePt t="23823" x="2952750" y="5610225"/>
          <p14:tracePt t="23840" x="2957513" y="5610225"/>
          <p14:tracePt t="24358" x="2890838" y="5557838"/>
          <p14:tracePt t="24366" x="2786063" y="5467350"/>
          <p14:tracePt t="24373" x="2690813" y="5386388"/>
          <p14:tracePt t="24390" x="2533650" y="5238750"/>
          <p14:tracePt t="24423" x="2209800" y="4881563"/>
          <p14:tracePt t="24457" x="2071688" y="4710113"/>
          <p14:tracePt t="24473" x="1985963" y="4619625"/>
          <p14:tracePt t="24490" x="1895475" y="4519613"/>
          <p14:tracePt t="24506" x="1838325" y="4467225"/>
          <p14:tracePt t="24523" x="1781175" y="4419600"/>
          <p14:tracePt t="24539" x="1719263" y="4376738"/>
          <p14:tracePt t="24556" x="1628775" y="4333875"/>
          <p14:tracePt t="24573" x="1576388" y="4314825"/>
          <p14:tracePt t="24590" x="1528763" y="4295775"/>
          <p14:tracePt t="24607" x="1466850" y="4271963"/>
          <p14:tracePt t="24623" x="1443038" y="4248150"/>
          <p14:tracePt t="24639" x="1419225" y="4224338"/>
          <p14:tracePt t="24656" x="1381125" y="4191000"/>
          <p14:tracePt t="24673" x="1323975" y="4105275"/>
          <p14:tracePt t="24689" x="1295400" y="4052888"/>
          <p14:tracePt t="24706" x="1266825" y="3986213"/>
          <p14:tracePt t="24723" x="1257300" y="3948113"/>
          <p14:tracePt t="24740" x="1238250" y="3886200"/>
          <p14:tracePt t="24756" x="1228725" y="3857625"/>
          <p14:tracePt t="24773" x="1219200" y="3829050"/>
          <p14:tracePt t="24790" x="1219200" y="3781425"/>
          <p14:tracePt t="24806" x="1219200" y="3762375"/>
          <p14:tracePt t="24823" x="1219200" y="3743325"/>
          <p14:tracePt t="24840" x="1219200" y="3729038"/>
          <p14:tracePt t="24857" x="1219200" y="3719513"/>
          <p14:tracePt t="24873" x="1214438" y="3709988"/>
          <p14:tracePt t="24890" x="1209675" y="3705225"/>
          <p14:tracePt t="24906" x="1200150" y="3700463"/>
          <p14:tracePt t="24923" x="1190625" y="3681413"/>
          <p14:tracePt t="24940" x="1185863" y="3676650"/>
          <p14:tracePt t="24957" x="1181100" y="3671888"/>
          <p14:tracePt t="24973" x="1171575" y="3662363"/>
          <p14:tracePt t="24990" x="1162050" y="3652838"/>
          <p14:tracePt t="25006" x="1157288" y="3648075"/>
          <p14:tracePt t="25023" x="1152525" y="3643313"/>
          <p14:tracePt t="25040" x="1143000" y="3633788"/>
          <p14:tracePt t="25056" x="1133475" y="3624263"/>
          <p14:tracePt t="25073" x="1123950" y="3619500"/>
          <p14:tracePt t="25090" x="1114425" y="3614738"/>
          <p14:tracePt t="25106" x="1095375" y="3605213"/>
          <p14:tracePt t="25123" x="1081088" y="3605213"/>
          <p14:tracePt t="25140" x="1071563" y="3605213"/>
          <p14:tracePt t="25156" x="1057275" y="3609975"/>
          <p14:tracePt t="25173" x="1009650" y="3700463"/>
          <p14:tracePt t="25190" x="976313" y="3805238"/>
          <p14:tracePt t="25206" x="942975" y="3890963"/>
          <p14:tracePt t="25223" x="914400" y="3990975"/>
          <p14:tracePt t="25239" x="890588" y="4076700"/>
          <p14:tracePt t="25256" x="876300" y="4157663"/>
          <p14:tracePt t="25273" x="862013" y="4252913"/>
          <p14:tracePt t="25274" x="852488" y="4295775"/>
          <p14:tracePt t="25289" x="838200" y="4371975"/>
          <p14:tracePt t="25306" x="828675" y="4481513"/>
          <p14:tracePt t="25323" x="823913" y="4610100"/>
          <p14:tracePt t="25339" x="804863" y="4710113"/>
          <p14:tracePt t="25356" x="800100" y="4800600"/>
          <p14:tracePt t="25373" x="800100" y="4848225"/>
          <p14:tracePt t="25389" x="800100" y="4919663"/>
          <p14:tracePt t="25406" x="800100" y="5029200"/>
          <p14:tracePt t="25423" x="800100" y="5100638"/>
          <p14:tracePt t="25439" x="800100" y="5148263"/>
          <p14:tracePt t="25456" x="800100" y="5176838"/>
          <p14:tracePt t="25473" x="809625" y="5210175"/>
          <p14:tracePt t="25489" x="809625" y="5229225"/>
          <p14:tracePt t="25506" x="814388" y="5248275"/>
          <p14:tracePt t="25523" x="823913" y="5262563"/>
          <p14:tracePt t="25540" x="847725" y="5310188"/>
          <p14:tracePt t="25556" x="852488" y="5343525"/>
          <p14:tracePt t="25573" x="857250" y="5362575"/>
          <p14:tracePt t="25590" x="866775" y="5381625"/>
          <p14:tracePt t="25606" x="876300" y="5400675"/>
          <p14:tracePt t="25623" x="881063" y="5405438"/>
          <p14:tracePt t="25639" x="885825" y="5424488"/>
          <p14:tracePt t="25656" x="895350" y="5429250"/>
          <p14:tracePt t="25673" x="904875" y="5438775"/>
          <p14:tracePt t="25689" x="904875" y="5448300"/>
          <p14:tracePt t="25723" x="904875" y="5453063"/>
          <p14:tracePt t="25739" x="909638" y="5453063"/>
          <p14:tracePt t="26111" x="914400" y="5453063"/>
          <p14:tracePt t="26118" x="919163" y="5453063"/>
          <p14:tracePt t="26126" x="933450" y="5448300"/>
          <p14:tracePt t="26139" x="938213" y="5448300"/>
          <p14:tracePt t="26156" x="957263" y="5434013"/>
          <p14:tracePt t="26189" x="971550" y="5424488"/>
          <p14:tracePt t="26223" x="981075" y="5424488"/>
          <p14:tracePt t="26948" x="1047750" y="5443538"/>
          <p14:tracePt t="26955" x="1162050" y="5472113"/>
          <p14:tracePt t="26962" x="1262063" y="5491163"/>
          <p14:tracePt t="26990" x="1528763" y="5505450"/>
          <p14:tracePt t="27023" x="1900238" y="5534025"/>
          <p14:tracePt t="27039" x="2005013" y="5557838"/>
          <p14:tracePt t="27056" x="2100263" y="5581650"/>
          <p14:tracePt t="27073" x="2214563" y="5619750"/>
          <p14:tracePt t="27089" x="2262188" y="5624513"/>
          <p14:tracePt t="27106" x="2300288" y="5624513"/>
          <p14:tracePt t="27123" x="2333625" y="5624513"/>
          <p14:tracePt t="27139" x="2366963" y="5624513"/>
          <p14:tracePt t="27156" x="2376488" y="5624513"/>
          <p14:tracePt t="27173" x="2390775" y="5619750"/>
          <p14:tracePt t="27189" x="2419350" y="5610225"/>
          <p14:tracePt t="27207" x="2438400" y="5600700"/>
          <p14:tracePt t="27224" x="2462213" y="5595938"/>
          <p14:tracePt t="27240" x="2471738" y="5591175"/>
          <p14:tracePt t="27256" x="2490788" y="5591175"/>
          <p14:tracePt t="27273" x="2495550" y="5591175"/>
          <p14:tracePt t="27290" x="2500313" y="5591175"/>
          <p14:tracePt t="27542" x="2538413" y="5591175"/>
          <p14:tracePt t="27549" x="2581275" y="5586413"/>
          <p14:tracePt t="27557" x="2628900" y="5576888"/>
          <p14:tracePt t="27573" x="2733675" y="5576888"/>
          <p14:tracePt t="27589" x="2824163" y="5576888"/>
          <p14:tracePt t="27606" x="2905125" y="5581650"/>
          <p14:tracePt t="27623" x="2976563" y="5586413"/>
          <p14:tracePt t="27639" x="3028950" y="5600700"/>
          <p14:tracePt t="27656" x="3081338" y="5605463"/>
          <p14:tracePt t="27673" x="3128963" y="5610225"/>
          <p14:tracePt t="27689" x="3205163" y="5624513"/>
          <p14:tracePt t="27706" x="3257550" y="5629275"/>
          <p14:tracePt t="27723" x="3295650" y="5629275"/>
          <p14:tracePt t="27739" x="3328988" y="5629275"/>
          <p14:tracePt t="27756" x="3362325" y="5629275"/>
          <p14:tracePt t="27773" x="3381375" y="5629275"/>
          <p14:tracePt t="27789" x="3405188" y="5629275"/>
          <p14:tracePt t="27806" x="3433763" y="5629275"/>
          <p14:tracePt t="27823" x="3457575" y="5629275"/>
          <p14:tracePt t="27839" x="3476625" y="5629275"/>
          <p14:tracePt t="27856" x="3505200" y="5629275"/>
          <p14:tracePt t="27873" x="3552825" y="5643563"/>
          <p14:tracePt t="27889" x="3576638" y="5648325"/>
          <p14:tracePt t="27906" x="3595688" y="5648325"/>
          <p14:tracePt t="27923" x="3619500" y="5648325"/>
          <p14:tracePt t="27939" x="3643313" y="5648325"/>
          <p14:tracePt t="27956" x="3657600" y="5648325"/>
          <p14:tracePt t="27973" x="3667125" y="5648325"/>
          <p14:tracePt t="27990" x="3686175" y="5648325"/>
          <p14:tracePt t="28006" x="3700463" y="5648325"/>
          <p14:tracePt t="28023" x="3709988" y="5648325"/>
          <p14:tracePt t="28039" x="3714750" y="5648325"/>
          <p14:tracePt t="28056" x="3724275" y="5648325"/>
          <p14:tracePt t="28100" x="3729038" y="5648325"/>
          <p14:tracePt t="28159" x="3709988" y="5638800"/>
          <p14:tracePt t="28166" x="3667125" y="5614988"/>
          <p14:tracePt t="28174" x="3595688" y="5581650"/>
          <p14:tracePt t="28189" x="3409950" y="5476875"/>
          <p14:tracePt t="28206" x="3157538" y="5353050"/>
          <p14:tracePt t="28223" x="2871788" y="5191125"/>
          <p14:tracePt t="28239" x="2557463" y="5057775"/>
          <p14:tracePt t="28256" x="2386013" y="4995863"/>
          <p14:tracePt t="28273" x="2247900" y="4948238"/>
          <p14:tracePt t="28289" x="2162175" y="4919663"/>
          <p14:tracePt t="28306" x="2028825" y="4872038"/>
          <p14:tracePt t="28323" x="1952625" y="4843463"/>
          <p14:tracePt t="28339" x="1905000" y="4814888"/>
          <p14:tracePt t="28356" x="1843088" y="4776788"/>
          <p14:tracePt t="28373" x="1809750" y="4752975"/>
          <p14:tracePt t="28389" x="1785938" y="4743450"/>
          <p14:tracePt t="28406" x="1766888" y="4724400"/>
          <p14:tracePt t="28423" x="1743075" y="4705350"/>
          <p14:tracePt t="28439" x="1738313" y="4686300"/>
          <p14:tracePt t="28456" x="1733550" y="4676775"/>
          <p14:tracePt t="28473" x="1724025" y="4667250"/>
          <p14:tracePt t="28489" x="1724025" y="4652963"/>
          <p14:tracePt t="28506" x="1724025" y="4643438"/>
          <p14:tracePt t="28522" x="1724025" y="4638675"/>
          <p14:tracePt t="28539" x="1728788" y="4629150"/>
          <p14:tracePt t="28556" x="1733550" y="4619625"/>
          <p14:tracePt t="28573" x="1733550" y="4614863"/>
          <p14:tracePt t="28589" x="1733550" y="4610100"/>
          <p14:tracePt t="28643" x="1728788" y="4614863"/>
          <p14:tracePt t="28650" x="1719263" y="4619625"/>
          <p14:tracePt t="28658" x="1700213" y="4633913"/>
          <p14:tracePt t="28673" x="1643063" y="4667250"/>
          <p14:tracePt t="28690" x="1566863" y="4714875"/>
          <p14:tracePt t="28707" x="1490663" y="4743450"/>
          <p14:tracePt t="28724" x="1390650" y="4757738"/>
          <p14:tracePt t="28741" x="1357313" y="4757738"/>
          <p14:tracePt t="28757" x="1333500" y="4752975"/>
          <p14:tracePt t="28773" x="1323975" y="4733925"/>
          <p14:tracePt t="28775" x="1314450" y="4724400"/>
          <p14:tracePt t="28789" x="1304925" y="4714875"/>
          <p14:tracePt t="28806" x="1295400" y="4672013"/>
          <p14:tracePt t="28823" x="1295400" y="4638675"/>
          <p14:tracePt t="28839" x="1295400" y="4610100"/>
          <p14:tracePt t="28856" x="1309688" y="4581525"/>
          <p14:tracePt t="28873" x="1323975" y="4567238"/>
          <p14:tracePt t="28889" x="1352550" y="4562475"/>
          <p14:tracePt t="28906" x="1385888" y="4562475"/>
          <p14:tracePt t="28922" x="1443038" y="4567238"/>
          <p14:tracePt t="28941" x="1471613" y="4586288"/>
          <p14:tracePt t="28956" x="1495425" y="4591050"/>
          <p14:tracePt t="28973" x="1514475" y="4600575"/>
          <p14:tracePt t="28989" x="1524000" y="4610100"/>
          <p14:tracePt t="29006" x="1528763" y="4614863"/>
          <p14:tracePt t="29023" x="1533525" y="4619625"/>
          <p14:tracePt t="29039" x="1533525" y="4629150"/>
          <p14:tracePt t="29056" x="1533525" y="4638675"/>
          <p14:tracePt t="29073" x="1533525" y="4643438"/>
          <p14:tracePt t="29090" x="1533525" y="4648200"/>
          <p14:tracePt t="29200" x="1538288" y="4648200"/>
          <p14:tracePt t="29208" x="1543050" y="4648200"/>
          <p14:tracePt t="29215" x="1547813" y="4648200"/>
          <p14:tracePt t="29223" x="1562100" y="4648200"/>
          <p14:tracePt t="29239" x="1614488" y="4648200"/>
          <p14:tracePt t="29256" x="1747838" y="4648200"/>
          <p14:tracePt t="29272" x="1881188" y="4648200"/>
          <p14:tracePt t="29274" x="1947863" y="4648200"/>
          <p14:tracePt t="29289" x="2043113" y="4667250"/>
          <p14:tracePt t="29306" x="2109788" y="4667250"/>
          <p14:tracePt t="29322" x="2171700" y="4667250"/>
          <p14:tracePt t="29339" x="2214563" y="4667250"/>
          <p14:tracePt t="29356" x="2233613" y="4667250"/>
          <p14:tracePt t="29372" x="2238375" y="4667250"/>
          <p14:tracePt t="29389" x="2243138" y="4667250"/>
          <p14:tracePt t="29406" x="2252663" y="4667250"/>
          <p14:tracePt t="29465" x="2257425" y="4667250"/>
          <p14:tracePt t="29489" x="2262188" y="4667250"/>
          <p14:tracePt t="29502" x="2271713" y="4667250"/>
          <p14:tracePt t="29511" x="2281238" y="4667250"/>
          <p14:tracePt t="29523" x="2314575" y="4667250"/>
          <p14:tracePt t="29539" x="2366963" y="4662488"/>
          <p14:tracePt t="29556" x="2457450" y="4657725"/>
          <p14:tracePt t="29572" x="2562225" y="4638675"/>
          <p14:tracePt t="29589" x="2676525" y="4633913"/>
          <p14:tracePt t="29606" x="2805113" y="4614863"/>
          <p14:tracePt t="29622" x="2886075" y="4610100"/>
          <p14:tracePt t="29639" x="2947988" y="4595813"/>
          <p14:tracePt t="29656" x="3043238" y="4591050"/>
          <p14:tracePt t="29672" x="3090863" y="4591050"/>
          <p14:tracePt t="29689" x="3143250" y="4591050"/>
          <p14:tracePt t="29706" x="3205163" y="4595813"/>
          <p14:tracePt t="29722" x="3238500" y="4600575"/>
          <p14:tracePt t="29739" x="3267075" y="4610100"/>
          <p14:tracePt t="29757" x="3305175" y="4610100"/>
          <p14:tracePt t="29774" x="3333750" y="4610100"/>
          <p14:tracePt t="29789" x="3343275" y="4610100"/>
          <p14:tracePt t="29806" x="3362325" y="4610100"/>
          <p14:tracePt t="29822" x="3367088" y="4610100"/>
          <p14:tracePt t="29839" x="3376613" y="4610100"/>
          <p14:tracePt t="29856" x="3381375" y="4610100"/>
          <p14:tracePt t="29872" x="3386138" y="4610100"/>
          <p14:tracePt t="29966" x="3386138" y="4614863"/>
          <p14:tracePt t="29979" x="3352800" y="4624388"/>
          <p14:tracePt t="29989" x="3295650" y="4643438"/>
          <p14:tracePt t="30006" x="3100388" y="4700588"/>
          <p14:tracePt t="30022" x="2781300" y="4810125"/>
          <p14:tracePt t="30039" x="2557463" y="4905375"/>
          <p14:tracePt t="30056" x="2395538" y="4962525"/>
          <p14:tracePt t="30073" x="2243138" y="5019675"/>
          <p14:tracePt t="30089" x="2176463" y="5038725"/>
          <p14:tracePt t="30106" x="2143125" y="5057775"/>
          <p14:tracePt t="30122" x="2124075" y="5062538"/>
          <p14:tracePt t="30139" x="2109788" y="5072063"/>
          <p14:tracePt t="30156" x="2105025" y="5072063"/>
          <p14:tracePt t="30173" x="2090738" y="5081588"/>
          <p14:tracePt t="30189" x="2076450" y="5095875"/>
          <p14:tracePt t="30206" x="2033588" y="5138738"/>
          <p14:tracePt t="30222" x="1995488" y="5167313"/>
          <p14:tracePt t="30239" x="1971675" y="5200650"/>
          <p14:tracePt t="30256" x="1962150" y="5214938"/>
          <p14:tracePt t="30272" x="1943100" y="5224463"/>
          <p14:tracePt t="30289" x="1938338" y="5229225"/>
          <p14:tracePt t="30306" x="1938338" y="5233988"/>
          <p14:tracePt t="30375" x="1938338" y="5229225"/>
          <p14:tracePt t="30390" x="1943100" y="5219700"/>
          <p14:tracePt t="30397" x="1947863" y="5214938"/>
          <p14:tracePt t="30406" x="1952625" y="5210175"/>
          <p14:tracePt t="30422" x="1966913" y="5191125"/>
          <p14:tracePt t="30439" x="1976438" y="5176838"/>
          <p14:tracePt t="30456" x="2005013" y="5153025"/>
          <p14:tracePt t="30472" x="2019300" y="5148263"/>
          <p14:tracePt t="30490" x="2024063" y="5143500"/>
          <p14:tracePt t="30506" x="2028825" y="5133975"/>
          <p14:tracePt t="30543" x="2024063" y="5133975"/>
          <p14:tracePt t="30556" x="2014538" y="5133975"/>
          <p14:tracePt t="30572" x="1966913" y="5133975"/>
          <p14:tracePt t="30589" x="1919288" y="5133975"/>
          <p14:tracePt t="30606" x="1866900" y="5133975"/>
          <p14:tracePt t="30622" x="1809750" y="5133975"/>
          <p14:tracePt t="30639" x="1695450" y="5133975"/>
          <p14:tracePt t="30656" x="1638300" y="5133975"/>
          <p14:tracePt t="30673" x="1576388" y="5119688"/>
          <p14:tracePt t="30689" x="1533525" y="5114925"/>
          <p14:tracePt t="30706" x="1485900" y="5091113"/>
          <p14:tracePt t="30722" x="1462088" y="5067300"/>
          <p14:tracePt t="30739" x="1433513" y="5019675"/>
          <p14:tracePt t="30756" x="1409700" y="4943475"/>
          <p14:tracePt t="30772" x="1395413" y="4891088"/>
          <p14:tracePt t="30789" x="1395413" y="4857750"/>
          <p14:tracePt t="30806" x="1404938" y="4819650"/>
          <p14:tracePt t="30822" x="1414463" y="4786313"/>
          <p14:tracePt t="30839" x="1423988" y="4772025"/>
          <p14:tracePt t="30856" x="1447800" y="4752975"/>
          <p14:tracePt t="30873" x="1485900" y="4738688"/>
          <p14:tracePt t="30889" x="1576388" y="4738688"/>
          <p14:tracePt t="30906" x="1628775" y="4757738"/>
          <p14:tracePt t="30923" x="1676400" y="4791075"/>
          <p14:tracePt t="30939" x="1719263" y="4852988"/>
          <p14:tracePt t="30956" x="1747838" y="4910138"/>
          <p14:tracePt t="30972" x="1747838" y="4943475"/>
          <p14:tracePt t="30989" x="1747838" y="4981575"/>
          <p14:tracePt t="31006" x="1728788" y="5014913"/>
          <p14:tracePt t="31022" x="1714500" y="5038725"/>
          <p14:tracePt t="31039" x="1695450" y="5048250"/>
          <p14:tracePt t="31056" x="1671638" y="5062538"/>
          <p14:tracePt t="31072" x="1662113" y="5067300"/>
          <p14:tracePt t="31089" x="1657350" y="5076825"/>
          <p14:tracePt t="31106" x="1647825" y="5076825"/>
          <p14:tracePt t="31175" x="1652588" y="5076825"/>
          <p14:tracePt t="31181" x="1662113" y="5076825"/>
          <p14:tracePt t="31194" x="1685925" y="5072063"/>
          <p14:tracePt t="31208" x="1757363" y="5057775"/>
          <p14:tracePt t="31222" x="1890713" y="5038725"/>
          <p14:tracePt t="31239" x="2071688" y="5029200"/>
          <p14:tracePt t="31256" x="2281238" y="5019675"/>
          <p14:tracePt t="31272" x="2428875" y="5019675"/>
          <p14:tracePt t="31289" x="2562225" y="5014913"/>
          <p14:tracePt t="31306" x="2700338" y="5014913"/>
          <p14:tracePt t="31322" x="2767013" y="5014913"/>
          <p14:tracePt t="31339" x="2819400" y="5019675"/>
          <p14:tracePt t="31356" x="2857500" y="5029200"/>
          <p14:tracePt t="31373" x="2890838" y="5038725"/>
          <p14:tracePt t="31389" x="2905125" y="5043488"/>
          <p14:tracePt t="31406" x="2914650" y="5043488"/>
          <p14:tracePt t="31422" x="2924175" y="5043488"/>
          <p14:tracePt t="31439" x="2933700" y="5043488"/>
          <p14:tracePt t="31456" x="2943225" y="5043488"/>
          <p14:tracePt t="31489" x="2947988" y="5043488"/>
          <p14:tracePt t="32304" x="2947988" y="5053013"/>
          <p14:tracePt t="32312" x="2947988" y="5076825"/>
          <p14:tracePt t="32322" x="2947988" y="5105400"/>
          <p14:tracePt t="32339" x="2947988" y="5172075"/>
          <p14:tracePt t="32356" x="2947988" y="5238750"/>
          <p14:tracePt t="32389" x="2919413" y="5381625"/>
          <p14:tracePt t="32422" x="2890838" y="5438775"/>
          <p14:tracePt t="32439" x="2881313" y="5448300"/>
          <p14:tracePt t="32456" x="2871788" y="5457825"/>
          <p14:tracePt t="32473" x="2828925" y="5467350"/>
          <p14:tracePt t="32489" x="2800350" y="5467350"/>
          <p14:tracePt t="32505" x="2767013" y="5467350"/>
          <p14:tracePt t="32522" x="2757488" y="5467350"/>
          <p14:tracePt t="32766" x="2738438" y="5481638"/>
          <p14:tracePt t="32775" x="2719388" y="5495925"/>
          <p14:tracePt t="32782" x="2705100" y="5500688"/>
          <p14:tracePt t="32789" x="2700338" y="5505450"/>
          <p14:tracePt t="32806" x="2690813" y="5514975"/>
          <p14:tracePt t="32822" x="2690813" y="5519738"/>
          <p14:tracePt t="32839" x="2690813" y="5524500"/>
          <p14:tracePt t="32856" x="2719388" y="5534025"/>
          <p14:tracePt t="32872" x="2781300" y="5543550"/>
          <p14:tracePt t="32889" x="2876550" y="5557838"/>
          <p14:tracePt t="32906" x="3024188" y="5572125"/>
          <p14:tracePt t="32922" x="3095625" y="5581650"/>
          <p14:tracePt t="32939" x="3157538" y="5586413"/>
          <p14:tracePt t="32956" x="3205163" y="5586413"/>
          <p14:tracePt t="32972" x="3252788" y="5586413"/>
          <p14:tracePt t="32989" x="3267075" y="5586413"/>
          <p14:tracePt t="33006" x="3276600" y="5586413"/>
          <p14:tracePt t="33022" x="3286125" y="5586413"/>
          <p14:tracePt t="33039" x="3281363" y="5567363"/>
          <p14:tracePt t="33056" x="3233738" y="5481638"/>
          <p14:tracePt t="33072" x="3162300" y="5348288"/>
          <p14:tracePt t="33089" x="2952750" y="4976813"/>
          <p14:tracePt t="33106" x="2800350" y="4676775"/>
          <p14:tracePt t="33123" x="2657475" y="4338638"/>
          <p14:tracePt t="33139" x="2586038" y="4191000"/>
          <p14:tracePt t="33156" x="2543175" y="4076700"/>
          <p14:tracePt t="33172" x="2533650" y="4038600"/>
          <p14:tracePt t="33189" x="2528888" y="4005263"/>
          <p14:tracePt t="33206" x="2528888" y="3976688"/>
          <p14:tracePt t="33222" x="2528888" y="3948113"/>
          <p14:tracePt t="33239" x="2528888" y="3933825"/>
          <p14:tracePt t="33255" x="2528888" y="3919538"/>
          <p14:tracePt t="33272" x="2538413" y="3900488"/>
          <p14:tracePt t="33289" x="2543175" y="3876675"/>
          <p14:tracePt t="33305" x="2557463" y="3852863"/>
          <p14:tracePt t="33322" x="2562225" y="3833813"/>
          <p14:tracePt t="33339" x="2571750" y="3790950"/>
          <p14:tracePt t="33355" x="2581275" y="3767138"/>
          <p14:tracePt t="33372" x="2586038" y="3752850"/>
          <p14:tracePt t="33389" x="2586038" y="3743325"/>
          <p14:tracePt t="33406" x="2586038" y="3724275"/>
          <p14:tracePt t="33422" x="2576513" y="3709988"/>
          <p14:tracePt t="33439" x="2557463" y="3695700"/>
          <p14:tracePt t="33456" x="2500313" y="3648075"/>
          <p14:tracePt t="33472" x="2447925" y="3619500"/>
          <p14:tracePt t="33489" x="2395538" y="3600450"/>
          <p14:tracePt t="33505" x="2343150" y="3595688"/>
          <p14:tracePt t="33522" x="2281238" y="3600450"/>
          <p14:tracePt t="33539" x="2252663" y="3614738"/>
          <p14:tracePt t="33556" x="2219325" y="3633788"/>
          <p14:tracePt t="33572" x="2195513" y="3648075"/>
          <p14:tracePt t="33589" x="2171700" y="3671888"/>
          <p14:tracePt t="33605" x="2152650" y="3695700"/>
          <p14:tracePt t="33622" x="2128838" y="3724275"/>
          <p14:tracePt t="33639" x="2100263" y="3790950"/>
          <p14:tracePt t="33655" x="2095500" y="3843338"/>
          <p14:tracePt t="33672" x="2095500" y="3890963"/>
          <p14:tracePt t="33689" x="2095500" y="3943350"/>
          <p14:tracePt t="33706" x="2109788" y="4019550"/>
          <p14:tracePt t="33722" x="2138363" y="4081463"/>
          <p14:tracePt t="33739" x="2166938" y="4157663"/>
          <p14:tracePt t="33756" x="2195513" y="4214813"/>
          <p14:tracePt t="33772" x="2228850" y="4271963"/>
          <p14:tracePt t="33789" x="2243138" y="4291013"/>
          <p14:tracePt t="33805" x="2266950" y="4310063"/>
          <p14:tracePt t="33822" x="2305050" y="4338638"/>
          <p14:tracePt t="33839" x="2338388" y="4357688"/>
          <p14:tracePt t="33855" x="2386013" y="4371975"/>
          <p14:tracePt t="33872" x="2428875" y="4376738"/>
          <p14:tracePt t="33889" x="2490788" y="4367213"/>
          <p14:tracePt t="33905" x="2552700" y="4338638"/>
          <p14:tracePt t="33922" x="2619375" y="4310063"/>
          <p14:tracePt t="33939" x="2695575" y="4267200"/>
          <p14:tracePt t="33956" x="2781300" y="4214813"/>
          <p14:tracePt t="33972" x="2805113" y="4191000"/>
          <p14:tracePt t="33989" x="2828925" y="4162425"/>
          <p14:tracePt t="34006" x="2857500" y="4062413"/>
          <p14:tracePt t="34022" x="2843213" y="3957638"/>
          <p14:tracePt t="34039" x="2814638" y="3871913"/>
          <p14:tracePt t="34056" x="2767013" y="3805238"/>
          <p14:tracePt t="34072" x="2681288" y="3733800"/>
          <p14:tracePt t="34089" x="2605088" y="3686175"/>
          <p14:tracePt t="34105" x="2538413" y="3657600"/>
          <p14:tracePt t="34122" x="2481263" y="3657600"/>
          <p14:tracePt t="34139" x="2395538" y="3662363"/>
          <p14:tracePt t="34155" x="2343150" y="3724275"/>
          <p14:tracePt t="34172" x="2276475" y="3843338"/>
          <p14:tracePt t="34189" x="2233613" y="3967163"/>
          <p14:tracePt t="34205" x="2228850" y="4000500"/>
          <p14:tracePt t="34222" x="2233613" y="4024313"/>
          <p14:tracePt t="34239" x="2257425" y="4043363"/>
          <p14:tracePt t="34256" x="2328863" y="4067175"/>
          <p14:tracePt t="34272" x="2371725" y="4076700"/>
          <p14:tracePt t="34289" x="2419350" y="4081463"/>
          <p14:tracePt t="34305" x="2452688" y="4081463"/>
          <p14:tracePt t="34322" x="2486025" y="4081463"/>
          <p14:tracePt t="34339" x="2500313" y="4081463"/>
          <p14:tracePt t="34355" x="2505075" y="4081463"/>
          <p14:tracePt t="34542" x="2595563" y="3995738"/>
          <p14:tracePt t="34549" x="2762250" y="3852863"/>
          <p14:tracePt t="34556" x="2905125" y="3748088"/>
          <p14:tracePt t="34572" x="3281363" y="3529013"/>
          <p14:tracePt t="34589" x="3652838" y="3319463"/>
          <p14:tracePt t="34606" x="4014788" y="3157538"/>
          <p14:tracePt t="34623" x="4414838" y="3014663"/>
          <p14:tracePt t="34639" x="4595813" y="2981325"/>
          <p14:tracePt t="34655" x="4729163" y="2962275"/>
          <p14:tracePt t="34672" x="4824413" y="2952750"/>
          <p14:tracePt t="34689" x="4891088" y="2952750"/>
          <p14:tracePt t="34705" x="4914900" y="2952750"/>
          <p14:tracePt t="34722" x="4924425" y="2952750"/>
          <p14:tracePt t="34739" x="4933950" y="29527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직사각형 3"/>
          <p:cNvSpPr>
            <a:spLocks noChangeArrowheads="1"/>
          </p:cNvSpPr>
          <p:nvPr/>
        </p:nvSpPr>
        <p:spPr bwMode="auto">
          <a:xfrm>
            <a:off x="523875" y="71438"/>
            <a:ext cx="8501063" cy="674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</a:t>
            </a:r>
            <a:r>
              <a:rPr lang="en-US" altLang="ko-KR" sz="1800" dirty="0">
                <a:solidFill>
                  <a:srgbClr val="FF0000"/>
                </a:solidFill>
              </a:rPr>
              <a:t> /**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* This method inputs a number from the user.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* </a:t>
            </a:r>
            <a:r>
              <a:rPr lang="en-US" altLang="ko-KR" sz="1800" dirty="0">
                <a:solidFill>
                  <a:srgbClr val="FF0000"/>
                </a:solidFill>
              </a:rPr>
              <a:t>@return </a:t>
            </a:r>
            <a:r>
              <a:rPr lang="en-US" altLang="ko-KR" sz="1800" b="0" dirty="0">
                <a:solidFill>
                  <a:srgbClr val="23387D"/>
                </a:solidFill>
              </a:rPr>
              <a:t>The value input as a double.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* </a:t>
            </a:r>
            <a:r>
              <a:rPr lang="en-US" altLang="ko-KR" sz="1800" dirty="0">
                <a:solidFill>
                  <a:srgbClr val="FF0000"/>
                </a:solidFill>
              </a:rPr>
              <a:t>@exception </a:t>
            </a:r>
            <a:r>
              <a:rPr lang="en-US" altLang="ko-KR" sz="1800" b="0" dirty="0" err="1">
                <a:solidFill>
                  <a:srgbClr val="23387D"/>
                </a:solidFill>
              </a:rPr>
              <a:t>IOException</a:t>
            </a:r>
            <a:r>
              <a:rPr lang="en-US" altLang="ko-KR" sz="1800" b="0" dirty="0">
                <a:solidFill>
                  <a:srgbClr val="23387D"/>
                </a:solidFill>
              </a:rPr>
              <a:t> On input error.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* </a:t>
            </a:r>
            <a:r>
              <a:rPr lang="en-US" altLang="ko-KR" sz="1800" dirty="0">
                <a:solidFill>
                  <a:srgbClr val="FF0000"/>
                </a:solidFill>
              </a:rPr>
              <a:t>@see </a:t>
            </a:r>
            <a:r>
              <a:rPr lang="en-US" altLang="ko-KR" sz="1800" b="0" dirty="0" err="1">
                <a:solidFill>
                  <a:srgbClr val="23387D"/>
                </a:solidFill>
              </a:rPr>
              <a:t>IOException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</a:rPr>
              <a:t>*/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public double </a:t>
            </a:r>
            <a:r>
              <a:rPr lang="en-US" altLang="ko-KR" sz="1800" b="0" dirty="0" err="1">
                <a:solidFill>
                  <a:srgbClr val="23387D"/>
                </a:solidFill>
              </a:rPr>
              <a:t>getNumber</a:t>
            </a:r>
            <a:r>
              <a:rPr lang="en-US" altLang="ko-KR" sz="1800" b="0" dirty="0">
                <a:solidFill>
                  <a:srgbClr val="23387D"/>
                </a:solidFill>
              </a:rPr>
              <a:t>() throws </a:t>
            </a:r>
            <a:r>
              <a:rPr lang="en-US" altLang="ko-KR" sz="1800" b="0" dirty="0" err="1">
                <a:solidFill>
                  <a:srgbClr val="23387D"/>
                </a:solidFill>
              </a:rPr>
              <a:t>IOException</a:t>
            </a:r>
            <a:r>
              <a:rPr lang="en-US" altLang="ko-KR" sz="1800" b="0" dirty="0">
                <a:solidFill>
                  <a:srgbClr val="23387D"/>
                </a:solidFill>
              </a:rPr>
              <a:t> {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</a:t>
            </a:r>
            <a:r>
              <a:rPr lang="en-US" altLang="ko-KR" sz="1800" b="0" dirty="0" err="1">
                <a:solidFill>
                  <a:srgbClr val="23387D"/>
                </a:solidFill>
              </a:rPr>
              <a:t>InputStreamReader</a:t>
            </a:r>
            <a:r>
              <a:rPr lang="en-US" altLang="ko-KR" sz="1800" b="0" dirty="0">
                <a:solidFill>
                  <a:srgbClr val="23387D"/>
                </a:solidFill>
              </a:rPr>
              <a:t> </a:t>
            </a:r>
            <a:r>
              <a:rPr lang="en-US" altLang="ko-KR" sz="1800" b="0" dirty="0" err="1">
                <a:solidFill>
                  <a:srgbClr val="23387D"/>
                </a:solidFill>
              </a:rPr>
              <a:t>isr</a:t>
            </a:r>
            <a:r>
              <a:rPr lang="en-US" altLang="ko-KR" sz="1800" b="0" dirty="0">
                <a:solidFill>
                  <a:srgbClr val="23387D"/>
                </a:solidFill>
              </a:rPr>
              <a:t> = new </a:t>
            </a:r>
            <a:r>
              <a:rPr lang="en-US" altLang="ko-KR" sz="1800" b="0" dirty="0" err="1">
                <a:solidFill>
                  <a:srgbClr val="23387D"/>
                </a:solidFill>
              </a:rPr>
              <a:t>InputStreamReader</a:t>
            </a:r>
            <a:r>
              <a:rPr lang="en-US" altLang="ko-KR" sz="1800" b="0" dirty="0">
                <a:solidFill>
                  <a:srgbClr val="23387D"/>
                </a:solidFill>
              </a:rPr>
              <a:t>(</a:t>
            </a:r>
            <a:r>
              <a:rPr lang="en-US" altLang="ko-KR" sz="1800" b="0" dirty="0" err="1">
                <a:solidFill>
                  <a:srgbClr val="23387D"/>
                </a:solidFill>
              </a:rPr>
              <a:t>System.in</a:t>
            </a:r>
            <a:r>
              <a:rPr lang="en-US" altLang="ko-KR" sz="1800" b="0" dirty="0">
                <a:solidFill>
                  <a:srgbClr val="23387D"/>
                </a:solidFill>
              </a:rPr>
              <a:t>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</a:t>
            </a:r>
            <a:r>
              <a:rPr lang="en-US" altLang="ko-KR" sz="1800" b="0" dirty="0" err="1">
                <a:solidFill>
                  <a:srgbClr val="23387D"/>
                </a:solidFill>
              </a:rPr>
              <a:t>BufferedReader</a:t>
            </a:r>
            <a:r>
              <a:rPr lang="en-US" altLang="ko-KR" sz="1800" b="0" dirty="0">
                <a:solidFill>
                  <a:srgbClr val="23387D"/>
                </a:solidFill>
              </a:rPr>
              <a:t> </a:t>
            </a:r>
            <a:r>
              <a:rPr lang="en-US" altLang="ko-KR" sz="1800" b="0" dirty="0" err="1">
                <a:solidFill>
                  <a:srgbClr val="23387D"/>
                </a:solidFill>
              </a:rPr>
              <a:t>inData</a:t>
            </a:r>
            <a:r>
              <a:rPr lang="en-US" altLang="ko-KR" sz="1800" b="0" dirty="0">
                <a:solidFill>
                  <a:srgbClr val="23387D"/>
                </a:solidFill>
              </a:rPr>
              <a:t> = new </a:t>
            </a:r>
            <a:r>
              <a:rPr lang="en-US" altLang="ko-KR" sz="1800" b="0" dirty="0" err="1">
                <a:solidFill>
                  <a:srgbClr val="23387D"/>
                </a:solidFill>
              </a:rPr>
              <a:t>BufferedReader</a:t>
            </a:r>
            <a:r>
              <a:rPr lang="en-US" altLang="ko-KR" sz="1800" b="0" dirty="0">
                <a:solidFill>
                  <a:srgbClr val="23387D"/>
                </a:solidFill>
              </a:rPr>
              <a:t>(</a:t>
            </a:r>
            <a:r>
              <a:rPr lang="en-US" altLang="ko-KR" sz="1800" b="0" dirty="0" err="1">
                <a:solidFill>
                  <a:srgbClr val="23387D"/>
                </a:solidFill>
              </a:rPr>
              <a:t>isr</a:t>
            </a:r>
            <a:r>
              <a:rPr lang="en-US" altLang="ko-KR" sz="1800" b="0" dirty="0">
                <a:solidFill>
                  <a:srgbClr val="23387D"/>
                </a:solidFill>
              </a:rPr>
              <a:t>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String str;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str = </a:t>
            </a:r>
            <a:r>
              <a:rPr lang="en-US" altLang="ko-KR" sz="1800" b="0" dirty="0" err="1">
                <a:solidFill>
                  <a:srgbClr val="23387D"/>
                </a:solidFill>
              </a:rPr>
              <a:t>inData.readLine</a:t>
            </a:r>
            <a:r>
              <a:rPr lang="en-US" altLang="ko-KR" sz="1800" b="0" dirty="0">
                <a:solidFill>
                  <a:srgbClr val="23387D"/>
                </a:solidFill>
              </a:rPr>
              <a:t>();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return (new Double(str)).</a:t>
            </a:r>
            <a:r>
              <a:rPr lang="en-US" altLang="ko-KR" sz="1800" b="0" dirty="0" err="1">
                <a:solidFill>
                  <a:srgbClr val="23387D"/>
                </a:solidFill>
              </a:rPr>
              <a:t>doubleValue</a:t>
            </a:r>
            <a:r>
              <a:rPr lang="en-US" altLang="ko-KR" sz="1800" b="0" dirty="0">
                <a:solidFill>
                  <a:srgbClr val="23387D"/>
                </a:solidFill>
              </a:rPr>
              <a:t>();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}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</a:t>
            </a:r>
            <a:r>
              <a:rPr lang="en-US" altLang="ko-KR" sz="1800" dirty="0">
                <a:solidFill>
                  <a:srgbClr val="FF0000"/>
                </a:solidFill>
              </a:rPr>
              <a:t> /**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* This method demonstrates square().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* </a:t>
            </a:r>
            <a:r>
              <a:rPr lang="en-US" altLang="ko-KR" sz="1800" dirty="0">
                <a:solidFill>
                  <a:srgbClr val="FF0000"/>
                </a:solidFill>
              </a:rPr>
              <a:t>@param </a:t>
            </a:r>
            <a:r>
              <a:rPr lang="en-US" altLang="ko-KR" sz="1800" b="0" dirty="0">
                <a:solidFill>
                  <a:srgbClr val="23387D"/>
                </a:solidFill>
              </a:rPr>
              <a:t>args Unused.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* </a:t>
            </a:r>
            <a:r>
              <a:rPr lang="en-US" altLang="ko-KR" sz="1800" dirty="0">
                <a:solidFill>
                  <a:srgbClr val="FF0000"/>
                </a:solidFill>
              </a:rPr>
              <a:t>@exception </a:t>
            </a:r>
            <a:r>
              <a:rPr lang="en-US" altLang="ko-KR" sz="1800" b="0" dirty="0" err="1">
                <a:solidFill>
                  <a:srgbClr val="23387D"/>
                </a:solidFill>
              </a:rPr>
              <a:t>IOException</a:t>
            </a:r>
            <a:r>
              <a:rPr lang="en-US" altLang="ko-KR" sz="1800" b="0" dirty="0">
                <a:solidFill>
                  <a:srgbClr val="23387D"/>
                </a:solidFill>
              </a:rPr>
              <a:t> On input error.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* </a:t>
            </a:r>
            <a:r>
              <a:rPr lang="en-US" altLang="ko-KR" sz="1800" dirty="0">
                <a:solidFill>
                  <a:srgbClr val="FF0000"/>
                </a:solidFill>
              </a:rPr>
              <a:t>@see </a:t>
            </a:r>
            <a:r>
              <a:rPr lang="en-US" altLang="ko-KR" sz="1800" b="0" dirty="0" err="1">
                <a:solidFill>
                  <a:srgbClr val="23387D"/>
                </a:solidFill>
              </a:rPr>
              <a:t>IOException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</a:rPr>
              <a:t>*/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public static void main(String args[]) throws </a:t>
            </a:r>
            <a:r>
              <a:rPr lang="en-US" altLang="ko-KR" sz="1800" b="0" dirty="0" err="1">
                <a:solidFill>
                  <a:srgbClr val="23387D"/>
                </a:solidFill>
              </a:rPr>
              <a:t>IOException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{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</a:t>
            </a:r>
            <a:r>
              <a:rPr lang="en-US" altLang="ko-KR" sz="1800" b="0" dirty="0" err="1">
                <a:solidFill>
                  <a:srgbClr val="23387D"/>
                </a:solidFill>
              </a:rPr>
              <a:t>SquareNum</a:t>
            </a:r>
            <a:r>
              <a:rPr lang="en-US" altLang="ko-KR" sz="1800" b="0" dirty="0">
                <a:solidFill>
                  <a:srgbClr val="23387D"/>
                </a:solidFill>
              </a:rPr>
              <a:t> </a:t>
            </a:r>
            <a:r>
              <a:rPr lang="en-US" altLang="ko-KR" sz="1800" b="0" dirty="0" err="1">
                <a:solidFill>
                  <a:srgbClr val="23387D"/>
                </a:solidFill>
              </a:rPr>
              <a:t>ob</a:t>
            </a:r>
            <a:r>
              <a:rPr lang="en-US" altLang="ko-KR" sz="1800" b="0" dirty="0">
                <a:solidFill>
                  <a:srgbClr val="23387D"/>
                </a:solidFill>
              </a:rPr>
              <a:t> = new </a:t>
            </a:r>
            <a:r>
              <a:rPr lang="en-US" altLang="ko-KR" sz="1800" b="0" dirty="0" err="1">
                <a:solidFill>
                  <a:srgbClr val="23387D"/>
                </a:solidFill>
              </a:rPr>
              <a:t>SquareNum</a:t>
            </a:r>
            <a:r>
              <a:rPr lang="en-US" altLang="ko-KR" sz="1800" b="0" dirty="0">
                <a:solidFill>
                  <a:srgbClr val="23387D"/>
                </a:solidFill>
              </a:rPr>
              <a:t>();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double </a:t>
            </a:r>
            <a:r>
              <a:rPr lang="en-US" altLang="ko-KR" sz="1800" b="0" dirty="0" err="1">
                <a:solidFill>
                  <a:srgbClr val="23387D"/>
                </a:solidFill>
              </a:rPr>
              <a:t>val</a:t>
            </a:r>
            <a:r>
              <a:rPr lang="en-US" altLang="ko-KR" sz="1800" b="0" dirty="0">
                <a:solidFill>
                  <a:srgbClr val="23387D"/>
                </a:solidFill>
              </a:rPr>
              <a:t>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System.out.println("Enter value to be squared: ");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</a:t>
            </a:r>
            <a:r>
              <a:rPr lang="en-US" altLang="ko-KR" sz="1800" b="0" dirty="0" err="1">
                <a:solidFill>
                  <a:srgbClr val="23387D"/>
                </a:solidFill>
              </a:rPr>
              <a:t>val</a:t>
            </a:r>
            <a:r>
              <a:rPr lang="en-US" altLang="ko-KR" sz="1800" b="0" dirty="0">
                <a:solidFill>
                  <a:srgbClr val="23387D"/>
                </a:solidFill>
              </a:rPr>
              <a:t> = </a:t>
            </a:r>
            <a:r>
              <a:rPr lang="en-US" altLang="ko-KR" sz="1800" b="0" dirty="0" err="1">
                <a:solidFill>
                  <a:srgbClr val="23387D"/>
                </a:solidFill>
              </a:rPr>
              <a:t>ob.getNumber</a:t>
            </a:r>
            <a:r>
              <a:rPr lang="en-US" altLang="ko-KR" sz="1800" b="0" dirty="0">
                <a:solidFill>
                  <a:srgbClr val="23387D"/>
                </a:solidFill>
              </a:rPr>
              <a:t>();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</a:t>
            </a:r>
            <a:r>
              <a:rPr lang="en-US" altLang="ko-KR" sz="1800" b="0" dirty="0" err="1">
                <a:solidFill>
                  <a:srgbClr val="23387D"/>
                </a:solidFill>
              </a:rPr>
              <a:t>val</a:t>
            </a:r>
            <a:r>
              <a:rPr lang="en-US" altLang="ko-KR" sz="1800" b="0" dirty="0">
                <a:solidFill>
                  <a:srgbClr val="23387D"/>
                </a:solidFill>
              </a:rPr>
              <a:t> = </a:t>
            </a:r>
            <a:r>
              <a:rPr lang="en-US" altLang="ko-KR" sz="1800" b="0" dirty="0" err="1">
                <a:solidFill>
                  <a:srgbClr val="23387D"/>
                </a:solidFill>
              </a:rPr>
              <a:t>ob.square</a:t>
            </a:r>
            <a:r>
              <a:rPr lang="en-US" altLang="ko-KR" sz="1800" b="0" dirty="0">
                <a:solidFill>
                  <a:srgbClr val="23387D"/>
                </a:solidFill>
              </a:rPr>
              <a:t>(</a:t>
            </a:r>
            <a:r>
              <a:rPr lang="en-US" altLang="ko-KR" sz="1800" b="0" dirty="0" err="1">
                <a:solidFill>
                  <a:srgbClr val="23387D"/>
                </a:solidFill>
              </a:rPr>
              <a:t>val</a:t>
            </a:r>
            <a:r>
              <a:rPr lang="en-US" altLang="ko-KR" sz="1800" b="0" dirty="0">
                <a:solidFill>
                  <a:srgbClr val="23387D"/>
                </a:solidFill>
              </a:rPr>
              <a:t>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   System.out.println("Squared value is " + </a:t>
            </a:r>
            <a:r>
              <a:rPr lang="en-US" altLang="ko-KR" sz="1800" b="0" dirty="0" err="1">
                <a:solidFill>
                  <a:srgbClr val="23387D"/>
                </a:solidFill>
              </a:rPr>
              <a:t>val</a:t>
            </a:r>
            <a:r>
              <a:rPr lang="en-US" altLang="ko-KR" sz="1800" b="0" dirty="0">
                <a:solidFill>
                  <a:srgbClr val="23387D"/>
                </a:solidFill>
              </a:rPr>
              <a:t>);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   }</a:t>
            </a:r>
            <a:endParaRPr lang="ko-KR" altLang="ko-KR" sz="1800" b="0" dirty="0">
              <a:solidFill>
                <a:srgbClr val="2338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solidFill>
                  <a:srgbClr val="23387D"/>
                </a:solidFill>
              </a:rPr>
              <a:t>}</a:t>
            </a:r>
            <a:endParaRPr lang="ko-KR" altLang="ko-KR" sz="1800" b="0" dirty="0">
              <a:solidFill>
                <a:srgbClr val="23387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00"/>
    </mc:Choice>
    <mc:Fallback xmlns="">
      <p:transition spd="slow" advTm="25600"/>
    </mc:Fallback>
  </mc:AlternateContent>
  <p:extLst>
    <p:ext uri="{3A86A75C-4F4B-4683-9AE1-C65F6400EC91}">
      <p14:laserTraceLst xmlns:p14="http://schemas.microsoft.com/office/powerpoint/2010/main">
        <p14:tracePtLst>
          <p14:tracePt t="722" x="4867275" y="2833688"/>
          <p14:tracePt t="729" x="4748213" y="2690813"/>
          <p14:tracePt t="737" x="4614863" y="2505075"/>
          <p14:tracePt t="753" x="4295775" y="2009775"/>
          <p14:tracePt t="770" x="4071938" y="1776413"/>
          <p14:tracePt t="803" x="3509963" y="1314450"/>
          <p14:tracePt t="836" x="3352800" y="1238250"/>
          <p14:tracePt t="853" x="3333750" y="1233488"/>
          <p14:tracePt t="1099" x="3290888" y="1233488"/>
          <p14:tracePt t="1112" x="3186113" y="1243013"/>
          <p14:tracePt t="1127" x="3105150" y="1257300"/>
          <p14:tracePt t="1136" x="3067050" y="1266825"/>
          <p14:tracePt t="1153" x="3024188" y="1285875"/>
          <p14:tracePt t="1186" x="2952750" y="1319213"/>
          <p14:tracePt t="1219" x="2914650" y="1343025"/>
          <p14:tracePt t="1236" x="2876550" y="1381125"/>
          <p14:tracePt t="1253" x="2847975" y="1414463"/>
          <p14:tracePt t="1269" x="2814638" y="1452563"/>
          <p14:tracePt t="1286" x="2771775" y="1495425"/>
          <p14:tracePt t="1303" x="2738438" y="1519238"/>
          <p14:tracePt t="1319" x="2709863" y="1543050"/>
          <p14:tracePt t="1336" x="2681288" y="1562100"/>
          <p14:tracePt t="1354" x="2633663" y="1585913"/>
          <p14:tracePt t="1370" x="2595563" y="1600200"/>
          <p14:tracePt t="1386" x="2552700" y="1604963"/>
          <p14:tracePt t="1403" x="2500313" y="1604963"/>
          <p14:tracePt t="1419" x="2409825" y="1604963"/>
          <p14:tracePt t="1436" x="2362200" y="1604963"/>
          <p14:tracePt t="1453" x="2319338" y="1604963"/>
          <p14:tracePt t="1469" x="2281238" y="1604963"/>
          <p14:tracePt t="1486" x="2247900" y="1604963"/>
          <p14:tracePt t="1503" x="2238375" y="1604963"/>
          <p14:tracePt t="1519" x="2228850" y="1604963"/>
          <p14:tracePt t="1536" x="2219325" y="1604963"/>
          <p14:tracePt t="1553" x="2214563" y="1604963"/>
          <p14:tracePt t="1625" x="2219325" y="1604963"/>
          <p14:tracePt t="1632" x="2224088" y="1604963"/>
          <p14:tracePt t="1640" x="2238375" y="1604963"/>
          <p14:tracePt t="1653" x="2266950" y="1604963"/>
          <p14:tracePt t="1669" x="2300288" y="1604963"/>
          <p14:tracePt t="1686" x="2328863" y="1604963"/>
          <p14:tracePt t="1703" x="2347913" y="1604963"/>
          <p14:tracePt t="1719" x="2371725" y="1604963"/>
          <p14:tracePt t="1736" x="2386013" y="1604963"/>
          <p14:tracePt t="1753" x="2395538" y="1604963"/>
          <p14:tracePt t="1769" x="2400300" y="1604963"/>
          <p14:tracePt t="1786" x="2414588" y="1604963"/>
          <p14:tracePt t="1803" x="2424113" y="1604963"/>
          <p14:tracePt t="1819" x="2438400" y="1604963"/>
          <p14:tracePt t="1836" x="2447925" y="1604963"/>
          <p14:tracePt t="1853" x="2466975" y="1604963"/>
          <p14:tracePt t="1869" x="2476500" y="1604963"/>
          <p14:tracePt t="1886" x="2486025" y="1604963"/>
          <p14:tracePt t="1903" x="2500313" y="1604963"/>
          <p14:tracePt t="1919" x="2514600" y="1604963"/>
          <p14:tracePt t="1936" x="2524125" y="1604963"/>
          <p14:tracePt t="1953" x="2543175" y="1604963"/>
          <p14:tracePt t="1969" x="2562225" y="1604963"/>
          <p14:tracePt t="1986" x="2576513" y="1604963"/>
          <p14:tracePt t="2003" x="2595563" y="1604963"/>
          <p14:tracePt t="2019" x="2619375" y="1604963"/>
          <p14:tracePt t="2036" x="2647950" y="1604963"/>
          <p14:tracePt t="2053" x="2671763" y="1604963"/>
          <p14:tracePt t="2069" x="2686050" y="1604963"/>
          <p14:tracePt t="2086" x="2709863" y="1604963"/>
          <p14:tracePt t="2103" x="2733675" y="1604963"/>
          <p14:tracePt t="2119" x="2752725" y="1604963"/>
          <p14:tracePt t="2136" x="2781300" y="1604963"/>
          <p14:tracePt t="2153" x="2838450" y="1604963"/>
          <p14:tracePt t="2169" x="2867025" y="1604963"/>
          <p14:tracePt t="2186" x="2895600" y="1604963"/>
          <p14:tracePt t="2202" x="2924175" y="1604963"/>
          <p14:tracePt t="2219" x="2962275" y="1604963"/>
          <p14:tracePt t="2236" x="2981325" y="1604963"/>
          <p14:tracePt t="2253" x="2995613" y="1604963"/>
          <p14:tracePt t="2269" x="3005138" y="1604963"/>
          <p14:tracePt t="2286" x="3014663" y="1604963"/>
          <p14:tracePt t="2303" x="3019425" y="1604963"/>
          <p14:tracePt t="2319" x="3028950" y="1604963"/>
          <p14:tracePt t="2389" x="3033713" y="1604963"/>
          <p14:tracePt t="2396" x="3038475" y="1604963"/>
          <p14:tracePt t="2402" x="3043238" y="1604963"/>
          <p14:tracePt t="2419" x="3071813" y="1604963"/>
          <p14:tracePt t="2436" x="3124200" y="1604963"/>
          <p14:tracePt t="2453" x="3252788" y="1619250"/>
          <p14:tracePt t="2469" x="3343275" y="1619250"/>
          <p14:tracePt t="2486" x="3433763" y="1619250"/>
          <p14:tracePt t="2503" x="3533775" y="1619250"/>
          <p14:tracePt t="2519" x="3681413" y="1619250"/>
          <p14:tracePt t="2536" x="3752850" y="1628775"/>
          <p14:tracePt t="2552" x="3810000" y="1633538"/>
          <p14:tracePt t="2569" x="3838575" y="1638300"/>
          <p14:tracePt t="2586" x="3852863" y="1638300"/>
          <p14:tracePt t="2791" x="3914775" y="1638300"/>
          <p14:tracePt t="2798" x="4000500" y="1628775"/>
          <p14:tracePt t="2806" x="4071938" y="1619250"/>
          <p14:tracePt t="2819" x="4114800" y="1614488"/>
          <p14:tracePt t="2836" x="4257675" y="1595438"/>
          <p14:tracePt t="2852" x="4305300" y="1595438"/>
          <p14:tracePt t="2869" x="4348163" y="1595438"/>
          <p14:tracePt t="2886" x="4395788" y="1595438"/>
          <p14:tracePt t="2902" x="4429125" y="1604963"/>
          <p14:tracePt t="2919" x="4462463" y="1614488"/>
          <p14:tracePt t="2936" x="4491038" y="1624013"/>
          <p14:tracePt t="2954" x="4538663" y="1628775"/>
          <p14:tracePt t="2969" x="4557713" y="1628775"/>
          <p14:tracePt t="2986" x="4581525" y="1628775"/>
          <p14:tracePt t="3002" x="4600575" y="1628775"/>
          <p14:tracePt t="3019" x="4633913" y="1628775"/>
          <p14:tracePt t="3036" x="4652963" y="1628775"/>
          <p14:tracePt t="3052" x="4676775" y="1628775"/>
          <p14:tracePt t="3069" x="4705350" y="1628775"/>
          <p14:tracePt t="3086" x="4729163" y="1628775"/>
          <p14:tracePt t="3103" x="4748213" y="1628775"/>
          <p14:tracePt t="3119" x="4772025" y="1619250"/>
          <p14:tracePt t="3136" x="4805363" y="1619250"/>
          <p14:tracePt t="3153" x="4814888" y="1614488"/>
          <p14:tracePt t="3169" x="4829175" y="1614488"/>
          <p14:tracePt t="3186" x="4838700" y="1614488"/>
          <p14:tracePt t="3203" x="4848225" y="1614488"/>
          <p14:tracePt t="3219" x="4852988" y="1614488"/>
          <p14:tracePt t="3236" x="4862513" y="1614488"/>
          <p14:tracePt t="3253" x="4872038" y="1614488"/>
          <p14:tracePt t="3766" x="4824413" y="1614488"/>
          <p14:tracePt t="3774" x="4757738" y="1609725"/>
          <p14:tracePt t="3786" x="4686300" y="1600200"/>
          <p14:tracePt t="3819" x="4371975" y="1566863"/>
          <p14:tracePt t="3852" x="4062413" y="1495425"/>
          <p14:tracePt t="3869" x="3843338" y="1423988"/>
          <p14:tracePt t="3886" x="3671888" y="1371600"/>
          <p14:tracePt t="3903" x="3509963" y="1314450"/>
          <p14:tracePt t="3919" x="3348038" y="1271588"/>
          <p14:tracePt t="3936" x="3100388" y="1219200"/>
          <p14:tracePt t="3952" x="2981325" y="1185863"/>
          <p14:tracePt t="3969" x="2890838" y="1185863"/>
          <p14:tracePt t="3986" x="2833688" y="1185863"/>
          <p14:tracePt t="4003" x="2800350" y="1185863"/>
          <p14:tracePt t="4237" x="2757488" y="1185863"/>
          <p14:tracePt t="4244" x="2700338" y="1176338"/>
          <p14:tracePt t="4252" x="2628900" y="1166813"/>
          <p14:tracePt t="4269" x="2514600" y="1133475"/>
          <p14:tracePt t="4286" x="2395538" y="1100138"/>
          <p14:tracePt t="4303" x="2276475" y="1071563"/>
          <p14:tracePt t="4319" x="2238375" y="1066800"/>
          <p14:tracePt t="4336" x="2205038" y="1066800"/>
          <p14:tracePt t="4352" x="2166938" y="1066800"/>
          <p14:tracePt t="4369" x="2138363" y="1066800"/>
          <p14:tracePt t="4386" x="2114550" y="1066800"/>
          <p14:tracePt t="4402" x="2081213" y="1066800"/>
          <p14:tracePt t="4419" x="2033588" y="1066800"/>
          <p14:tracePt t="4436" x="1995488" y="1057275"/>
          <p14:tracePt t="4452" x="1976438" y="1057275"/>
          <p14:tracePt t="4469" x="1966913" y="1052513"/>
          <p14:tracePt t="4486" x="1957388" y="1052513"/>
          <p14:tracePt t="4502" x="1952625" y="1047750"/>
          <p14:tracePt t="4519" x="1952625" y="1042988"/>
          <p14:tracePt t="4536" x="1952625" y="1038225"/>
          <p14:tracePt t="4552" x="1990725" y="1023938"/>
          <p14:tracePt t="4569" x="2033588" y="1009650"/>
          <p14:tracePt t="4586" x="2105025" y="1004888"/>
          <p14:tracePt t="4603" x="2243138" y="1004888"/>
          <p14:tracePt t="4619" x="2333625" y="1004888"/>
          <p14:tracePt t="4636" x="2405063" y="995363"/>
          <p14:tracePt t="4652" x="2462213" y="995363"/>
          <p14:tracePt t="4669" x="2528888" y="985838"/>
          <p14:tracePt t="4686" x="2566988" y="976313"/>
          <p14:tracePt t="4702" x="2590800" y="971550"/>
          <p14:tracePt t="4719" x="2609850" y="962025"/>
          <p14:tracePt t="4736" x="2633663" y="952500"/>
          <p14:tracePt t="4752" x="2652713" y="942975"/>
          <p14:tracePt t="4769" x="2676525" y="938213"/>
          <p14:tracePt t="4786" x="2724150" y="928688"/>
          <p14:tracePt t="4803" x="2752725" y="914400"/>
          <p14:tracePt t="4819" x="2776538" y="909638"/>
          <p14:tracePt t="4836" x="2795588" y="909638"/>
          <p14:tracePt t="4853" x="2814638" y="909638"/>
          <p14:tracePt t="4869" x="2828925" y="904875"/>
          <p14:tracePt t="4886" x="2838450" y="904875"/>
          <p14:tracePt t="4902" x="2857500" y="904875"/>
          <p14:tracePt t="4919" x="2867025" y="904875"/>
          <p14:tracePt t="4936" x="2871788" y="904875"/>
          <p14:tracePt t="4952" x="2881313" y="904875"/>
          <p14:tracePt t="4969" x="2890838" y="904875"/>
          <p14:tracePt t="5315" x="2943225" y="904875"/>
          <p14:tracePt t="5322" x="3009900" y="895350"/>
          <p14:tracePt t="5330" x="3076575" y="895350"/>
          <p14:tracePt t="5338" x="3152775" y="895350"/>
          <p14:tracePt t="5352" x="3300413" y="895350"/>
          <p14:tracePt t="5386" x="3490913" y="900113"/>
          <p14:tracePt t="5419" x="3624263" y="923925"/>
          <p14:tracePt t="5436" x="3643313" y="938213"/>
          <p14:tracePt t="5452" x="3667125" y="938213"/>
          <p14:tracePt t="5470" x="3700463" y="947738"/>
          <p14:tracePt t="5486" x="3733800" y="952500"/>
          <p14:tracePt t="5502" x="3757613" y="962025"/>
          <p14:tracePt t="5519" x="3795713" y="962025"/>
          <p14:tracePt t="5536" x="3824288" y="962025"/>
          <p14:tracePt t="5552" x="3848100" y="962025"/>
          <p14:tracePt t="5569" x="3862388" y="962025"/>
          <p14:tracePt t="5586" x="3876675" y="962025"/>
          <p14:tracePt t="5602" x="3881438" y="962025"/>
          <p14:tracePt t="5619" x="3886200" y="962025"/>
          <p14:tracePt t="5821" x="3924300" y="962025"/>
          <p14:tracePt t="5829" x="3981450" y="957263"/>
          <p14:tracePt t="5836" x="4038600" y="947738"/>
          <p14:tracePt t="5852" x="4129088" y="942975"/>
          <p14:tracePt t="5869" x="4191000" y="933450"/>
          <p14:tracePt t="5885" x="4224338" y="933450"/>
          <p14:tracePt t="5902" x="4257675" y="933450"/>
          <p14:tracePt t="5919" x="4267200" y="933450"/>
          <p14:tracePt t="5936" x="4276725" y="933450"/>
          <p14:tracePt t="5952" x="4281488" y="933450"/>
          <p14:tracePt t="5969" x="4291013" y="933450"/>
          <p14:tracePt t="6027" x="4295775" y="933450"/>
          <p14:tracePt t="6848" x="4238625" y="957263"/>
          <p14:tracePt t="6856" x="4148138" y="995363"/>
          <p14:tracePt t="6869" x="4057650" y="1028700"/>
          <p14:tracePt t="6885" x="3814763" y="1100138"/>
          <p14:tracePt t="6919" x="3490913" y="1138238"/>
          <p14:tracePt t="6952" x="3205163" y="1152525"/>
          <p14:tracePt t="6969" x="3114675" y="1147763"/>
          <p14:tracePt t="6986" x="3033713" y="1133475"/>
          <p14:tracePt t="7002" x="2933700" y="1114425"/>
          <p14:tracePt t="7019" x="2890838" y="1100138"/>
          <p14:tracePt t="7035" x="2852738" y="1090613"/>
          <p14:tracePt t="7052" x="2824163" y="1081088"/>
          <p14:tracePt t="7069" x="2805113" y="1071563"/>
          <p14:tracePt t="7086" x="2795588" y="1071563"/>
          <p14:tracePt t="7377" x="2795588" y="1062038"/>
          <p14:tracePt t="7384" x="2795588" y="1052513"/>
          <p14:tracePt t="7391" x="2800350" y="1033463"/>
          <p14:tracePt t="7402" x="2800350" y="1014413"/>
          <p14:tracePt t="7419" x="2814638" y="985838"/>
          <p14:tracePt t="7436" x="2819400" y="962025"/>
          <p14:tracePt t="7469" x="2824163" y="942975"/>
          <p14:tracePt t="7502" x="2824163" y="933450"/>
          <p14:tracePt t="7589" x="2819400" y="933450"/>
          <p14:tracePt t="7597" x="2809875" y="938213"/>
          <p14:tracePt t="7604" x="2795588" y="942975"/>
          <p14:tracePt t="7619" x="2771775" y="962025"/>
          <p14:tracePt t="7635" x="2719388" y="990600"/>
          <p14:tracePt t="7652" x="2671763" y="1014413"/>
          <p14:tracePt t="7669" x="2628900" y="1033463"/>
          <p14:tracePt t="7685" x="2571750" y="1062038"/>
          <p14:tracePt t="7702" x="2538413" y="1076325"/>
          <p14:tracePt t="7719" x="2500313" y="1085850"/>
          <p14:tracePt t="7736" x="2443163" y="1095375"/>
          <p14:tracePt t="7752" x="2409825" y="1104900"/>
          <p14:tracePt t="7769" x="2371725" y="1109663"/>
          <p14:tracePt t="7785" x="2338388" y="1119188"/>
          <p14:tracePt t="7802" x="2290763" y="1128713"/>
          <p14:tracePt t="7819" x="2262188" y="1133475"/>
          <p14:tracePt t="7835" x="2233613" y="1133475"/>
          <p14:tracePt t="7852" x="2205038" y="1138238"/>
          <p14:tracePt t="7869" x="2143125" y="1143000"/>
          <p14:tracePt t="7885" x="2100263" y="1152525"/>
          <p14:tracePt t="7902" x="2062163" y="1152525"/>
          <p14:tracePt t="7919" x="2000250" y="1152525"/>
          <p14:tracePt t="7935" x="1966913" y="1152525"/>
          <p14:tracePt t="7952" x="1924050" y="1152525"/>
          <p14:tracePt t="7970" x="1881188" y="1152525"/>
          <p14:tracePt t="7986" x="1833563" y="1152525"/>
          <p14:tracePt t="8002" x="1804988" y="1157288"/>
          <p14:tracePt t="8019" x="1771650" y="1157288"/>
          <p14:tracePt t="8035" x="1733550" y="1157288"/>
          <p14:tracePt t="8052" x="1681163" y="1157288"/>
          <p14:tracePt t="8069" x="1652588" y="1157288"/>
          <p14:tracePt t="8085" x="1633538" y="1157288"/>
          <p14:tracePt t="8103" x="1600200" y="1157288"/>
          <p14:tracePt t="8119" x="1585913" y="1157288"/>
          <p14:tracePt t="8135" x="1566863" y="1157288"/>
          <p14:tracePt t="8152" x="1562100" y="1157288"/>
          <p14:tracePt t="8169" x="1557338" y="1157288"/>
          <p14:tracePt t="8185" x="1547813" y="1157288"/>
          <p14:tracePt t="8242" x="1543050" y="1157288"/>
          <p14:tracePt t="8295" x="1538288" y="1157288"/>
          <p14:tracePt t="8647" x="1600200" y="1133475"/>
          <p14:tracePt t="8655" x="1690688" y="1114425"/>
          <p14:tracePt t="8662" x="1771650" y="1090613"/>
          <p14:tracePt t="8685" x="1966913" y="1038225"/>
          <p14:tracePt t="8719" x="2133600" y="1009650"/>
          <p14:tracePt t="8736" x="2195513" y="995363"/>
          <p14:tracePt t="8752" x="2224088" y="995363"/>
          <p14:tracePt t="8769" x="2238375" y="995363"/>
          <p14:tracePt t="8786" x="2247900" y="995363"/>
          <p14:tracePt t="8802" x="2252663" y="995363"/>
          <p14:tracePt t="8819" x="2257425" y="995363"/>
          <p14:tracePt t="8835" x="2271713" y="990600"/>
          <p14:tracePt t="8852" x="2309813" y="990600"/>
          <p14:tracePt t="8869" x="2352675" y="990600"/>
          <p14:tracePt t="8886" x="2381250" y="990600"/>
          <p14:tracePt t="8903" x="2443163" y="990600"/>
          <p14:tracePt t="8919" x="2481263" y="990600"/>
          <p14:tracePt t="8935" x="2524125" y="981075"/>
          <p14:tracePt t="8952" x="2566988" y="981075"/>
          <p14:tracePt t="8969" x="2624138" y="981075"/>
          <p14:tracePt t="8985" x="2662238" y="981075"/>
          <p14:tracePt t="9002" x="2695575" y="985838"/>
          <p14:tracePt t="9019" x="2719388" y="990600"/>
          <p14:tracePt t="9036" x="2738438" y="990600"/>
          <p14:tracePt t="9052" x="2752725" y="990600"/>
          <p14:tracePt t="9069" x="2767013" y="990600"/>
          <p14:tracePt t="9085" x="2771775" y="990600"/>
          <p14:tracePt t="9102" x="2781300" y="990600"/>
          <p14:tracePt t="9119" x="2786063" y="990600"/>
          <p14:tracePt t="9182" x="2790825" y="990600"/>
          <p14:tracePt t="9977" x="2767013" y="1009650"/>
          <p14:tracePt t="9997" x="2700338" y="1047750"/>
          <p14:tracePt t="10011" x="2605088" y="1104900"/>
          <p14:tracePt t="10035" x="2486025" y="1176338"/>
          <p14:tracePt t="10069" x="2295525" y="1257300"/>
          <p14:tracePt t="10085" x="2247900" y="1271588"/>
          <p14:tracePt t="10102" x="2209800" y="1276350"/>
          <p14:tracePt t="10119" x="2166938" y="1281113"/>
          <p14:tracePt t="10136" x="2090738" y="1295400"/>
          <p14:tracePt t="10152" x="2047875" y="1295400"/>
          <p14:tracePt t="10169" x="2000250" y="1295400"/>
          <p14:tracePt t="10185" x="1962150" y="1295400"/>
          <p14:tracePt t="10202" x="1900238" y="1295400"/>
          <p14:tracePt t="10219" x="1871663" y="1309688"/>
          <p14:tracePt t="10235" x="1843088" y="1309688"/>
          <p14:tracePt t="10252" x="1824038" y="1309688"/>
          <p14:tracePt t="10269" x="1790700" y="1309688"/>
          <p14:tracePt t="10285" x="1766888" y="1309688"/>
          <p14:tracePt t="10302" x="1757363" y="1309688"/>
          <p14:tracePt t="10319" x="1752600" y="1309688"/>
          <p14:tracePt t="10335" x="1743075" y="1309688"/>
          <p14:tracePt t="10352" x="1738313" y="1309688"/>
          <p14:tracePt t="10369" x="1733550" y="1309688"/>
          <p14:tracePt t="10459" x="1733550" y="1304925"/>
          <p14:tracePt t="10466" x="1738313" y="1304925"/>
          <p14:tracePt t="10473" x="1747838" y="1290638"/>
          <p14:tracePt t="10485" x="1766888" y="1285875"/>
          <p14:tracePt t="10502" x="1847850" y="1257300"/>
          <p14:tracePt t="10519" x="1928813" y="1252538"/>
          <p14:tracePt t="10535" x="1985963" y="1252538"/>
          <p14:tracePt t="10552" x="2043113" y="1252538"/>
          <p14:tracePt t="10569" x="2095500" y="1252538"/>
          <p14:tracePt t="10585" x="2171700" y="1252538"/>
          <p14:tracePt t="10602" x="2214563" y="1252538"/>
          <p14:tracePt t="10619" x="2247900" y="1252538"/>
          <p14:tracePt t="10635" x="2295525" y="1252538"/>
          <p14:tracePt t="10652" x="2324100" y="1252538"/>
          <p14:tracePt t="10669" x="2352675" y="1252538"/>
          <p14:tracePt t="10685" x="2371725" y="1252538"/>
          <p14:tracePt t="10702" x="2400300" y="1252538"/>
          <p14:tracePt t="10719" x="2419350" y="1252538"/>
          <p14:tracePt t="10735" x="2428875" y="1252538"/>
          <p14:tracePt t="10752" x="2452688" y="1252538"/>
          <p14:tracePt t="10769" x="2471738" y="1252538"/>
          <p14:tracePt t="10786" x="2481263" y="1252538"/>
          <p14:tracePt t="10802" x="2495550" y="1252538"/>
          <p14:tracePt t="10819" x="2509838" y="1252538"/>
          <p14:tracePt t="10835" x="2519363" y="1252538"/>
          <p14:tracePt t="10852" x="2524125" y="1252538"/>
          <p14:tracePt t="10869" x="2533650" y="1252538"/>
          <p14:tracePt t="10885" x="2543175" y="1252538"/>
          <p14:tracePt t="10902" x="2547938" y="1252538"/>
          <p14:tracePt t="10919" x="2557463" y="1252538"/>
          <p14:tracePt t="10935" x="2566988" y="1252538"/>
          <p14:tracePt t="10952" x="2571750" y="1252538"/>
          <p14:tracePt t="10969" x="2576513" y="1252538"/>
          <p14:tracePt t="11229" x="2552700" y="1252538"/>
          <p14:tracePt t="11237" x="2505075" y="1252538"/>
          <p14:tracePt t="11244" x="2471738" y="1252538"/>
          <p14:tracePt t="11252" x="2438400" y="1252538"/>
          <p14:tracePt t="11268" x="2366963" y="1257300"/>
          <p14:tracePt t="11285" x="2305050" y="1257300"/>
          <p14:tracePt t="11302" x="2238375" y="1257300"/>
          <p14:tracePt t="11318" x="2195513" y="1257300"/>
          <p14:tracePt t="11335" x="2166938" y="1262063"/>
          <p14:tracePt t="11352" x="2157413" y="1262063"/>
          <p14:tracePt t="11368" x="2147888" y="1262063"/>
          <p14:tracePt t="11385" x="2138363" y="1262063"/>
          <p14:tracePt t="11471" x="2143125" y="1262063"/>
          <p14:tracePt t="11478" x="2152650" y="1262063"/>
          <p14:tracePt t="11486" x="2162175" y="1262063"/>
          <p14:tracePt t="11502" x="2190750" y="1262063"/>
          <p14:tracePt t="11518" x="2233613" y="1262063"/>
          <p14:tracePt t="11535" x="2276475" y="1262063"/>
          <p14:tracePt t="11552" x="2347913" y="1252538"/>
          <p14:tracePt t="11568" x="2381250" y="1252538"/>
          <p14:tracePt t="11585" x="2409825" y="1252538"/>
          <p14:tracePt t="11602" x="2433638" y="1252538"/>
          <p14:tracePt t="11618" x="2457450" y="1252538"/>
          <p14:tracePt t="11635" x="2462213" y="1252538"/>
          <p14:tracePt t="11652" x="2466975" y="1252538"/>
          <p14:tracePt t="11668" x="2476500" y="1252538"/>
          <p14:tracePt t="11685" x="2481263" y="1252538"/>
          <p14:tracePt t="11758" x="2486025" y="1252538"/>
          <p14:tracePt t="13614" x="2509838" y="1347788"/>
          <p14:tracePt t="13621" x="2547938" y="1566863"/>
          <p14:tracePt t="13635" x="2586038" y="1804988"/>
          <p14:tracePt t="13652" x="2614613" y="2005013"/>
          <p14:tracePt t="13668" x="2628900" y="2209800"/>
          <p14:tracePt t="13702" x="2667000" y="2566988"/>
          <p14:tracePt t="13735" x="2690813" y="2776538"/>
          <p14:tracePt t="13752" x="2695575" y="2819400"/>
          <p14:tracePt t="13768" x="2700338" y="2852738"/>
          <p14:tracePt t="13785" x="2700338" y="2867025"/>
          <p14:tracePt t="13802" x="2700338" y="2871788"/>
          <p14:tracePt t="13818" x="2700338" y="2881313"/>
          <p14:tracePt t="13835" x="2700338" y="2886075"/>
          <p14:tracePt t="14090" x="2709863" y="2895600"/>
          <p14:tracePt t="14097" x="2724150" y="2909888"/>
          <p14:tracePt t="14105" x="2733675" y="2919413"/>
          <p14:tracePt t="14118" x="2752725" y="2933700"/>
          <p14:tracePt t="14135" x="2819400" y="2971800"/>
          <p14:tracePt t="14152" x="2862263" y="2995613"/>
          <p14:tracePt t="14168" x="2905125" y="3009900"/>
          <p14:tracePt t="14185" x="2957513" y="3033713"/>
          <p14:tracePt t="14202" x="2976563" y="3038475"/>
          <p14:tracePt t="14218" x="2990850" y="3038475"/>
          <p14:tracePt t="14235" x="2995613" y="3038475"/>
          <p14:tracePt t="14252" x="3009900" y="3038475"/>
          <p14:tracePt t="14268" x="3014663" y="3038475"/>
          <p14:tracePt t="15360" x="3009900" y="3038475"/>
          <p14:tracePt t="15367" x="2986088" y="3048000"/>
          <p14:tracePt t="15374" x="2957513" y="3062288"/>
          <p14:tracePt t="15401" x="2876550" y="3100388"/>
          <p14:tracePt t="15435" x="2771775" y="3148013"/>
          <p14:tracePt t="15451" x="2757488" y="3152775"/>
          <p14:tracePt t="15468" x="2738438" y="3152775"/>
          <p14:tracePt t="15485" x="2724150" y="3138488"/>
          <p14:tracePt t="15502" x="2705100" y="3086100"/>
          <p14:tracePt t="15518" x="2700338" y="3005138"/>
          <p14:tracePt t="15535" x="2690813" y="2847975"/>
          <p14:tracePt t="15551" x="2690813" y="2647950"/>
          <p14:tracePt t="15568" x="2695575" y="2524125"/>
          <p14:tracePt t="15585" x="2705100" y="2343150"/>
          <p14:tracePt t="15602" x="2719388" y="2152650"/>
          <p14:tracePt t="15618" x="2728913" y="2081213"/>
          <p14:tracePt t="15635" x="2743200" y="2019300"/>
          <p14:tracePt t="15651" x="2747963" y="1976438"/>
          <p14:tracePt t="15668" x="2757488" y="1928813"/>
          <p14:tracePt t="15685" x="2767013" y="1905000"/>
          <p14:tracePt t="15702" x="2776538" y="1885950"/>
          <p14:tracePt t="15718" x="2781300" y="1876425"/>
          <p14:tracePt t="15735" x="2790825" y="1852613"/>
          <p14:tracePt t="15752" x="2795588" y="1847850"/>
          <p14:tracePt t="15768" x="2800350" y="1847850"/>
          <p14:tracePt t="15785" x="2800350" y="1838325"/>
          <p14:tracePt t="15802" x="2800350" y="1828800"/>
          <p14:tracePt t="15895" x="2805113" y="1824038"/>
          <p14:tracePt t="15902" x="2805113" y="1819275"/>
          <p14:tracePt t="15910" x="2809875" y="1819275"/>
          <p14:tracePt t="15918" x="2814638" y="1819275"/>
          <p14:tracePt t="15935" x="2819400" y="1819275"/>
          <p14:tracePt t="15951" x="2824163" y="1819275"/>
          <p14:tracePt t="15976" x="2824163" y="1814513"/>
          <p14:tracePt t="17664" x="2824163" y="1819275"/>
          <p14:tracePt t="17678" x="2824163" y="1824038"/>
          <p14:tracePt t="17686" x="2824163" y="1828800"/>
          <p14:tracePt t="17744" x="2824163" y="1833563"/>
          <p14:tracePt t="17752" x="2824163" y="1838325"/>
          <p14:tracePt t="17768" x="2819400" y="1843088"/>
          <p14:tracePt t="17785" x="2809875" y="1843088"/>
          <p14:tracePt t="17801" x="2805113" y="1852613"/>
          <p14:tracePt t="17803" x="2800350" y="1866900"/>
          <p14:tracePt t="17819" x="2795588" y="1871663"/>
          <p14:tracePt t="17835" x="2790825" y="1881188"/>
          <p14:tracePt t="17851" x="2781300" y="1885950"/>
          <p14:tracePt t="17868" x="2776538" y="1895475"/>
          <p14:tracePt t="17885" x="2767013" y="1914525"/>
          <p14:tracePt t="17901" x="2762250" y="1924050"/>
          <p14:tracePt t="17918" x="2752725" y="1928813"/>
          <p14:tracePt t="17935" x="2743200" y="1943100"/>
          <p14:tracePt t="17951" x="2738438" y="1947863"/>
          <p14:tracePt t="17968" x="2733675" y="1952625"/>
          <p14:tracePt t="17985" x="2728913" y="1952625"/>
          <p14:tracePt t="18002" x="2728913" y="1957388"/>
          <p14:tracePt t="18076" x="2724150" y="1957388"/>
          <p14:tracePt t="18280" x="2719388" y="1957388"/>
          <p14:tracePt t="18288" x="2714625" y="1966913"/>
          <p14:tracePt t="18303" x="2709863" y="1971675"/>
          <p14:tracePt t="18310" x="2705100" y="1976438"/>
          <p14:tracePt t="18324" x="2700338" y="1981200"/>
          <p14:tracePt t="18335" x="2695575" y="1985963"/>
          <p14:tracePt t="18351" x="2690813" y="1985963"/>
          <p14:tracePt t="18904" x="2690813" y="1990725"/>
          <p14:tracePt t="18999" x="2695575" y="1990725"/>
          <p14:tracePt t="19006" x="2705100" y="1990725"/>
          <p14:tracePt t="19018" x="2714625" y="1990725"/>
          <p14:tracePt t="19051" x="2781300" y="1990725"/>
          <p14:tracePt t="19085" x="2838450" y="1990725"/>
          <p14:tracePt t="19103" x="2871788" y="1990725"/>
          <p14:tracePt t="19118" x="2895600" y="1995488"/>
          <p14:tracePt t="19135" x="2919413" y="2009775"/>
          <p14:tracePt t="19151" x="2933700" y="2019300"/>
          <p14:tracePt t="19168" x="2962275" y="2043113"/>
          <p14:tracePt t="19185" x="2971800" y="2052638"/>
          <p14:tracePt t="19201" x="2986088" y="2062163"/>
          <p14:tracePt t="19218" x="2995613" y="2066925"/>
          <p14:tracePt t="19235" x="3005138" y="2076450"/>
          <p14:tracePt t="19251" x="3014663" y="2081213"/>
          <p14:tracePt t="19285" x="3024188" y="2081213"/>
          <p14:tracePt t="19301" x="3024188" y="2085975"/>
          <p14:tracePt t="20936" x="2986088" y="2124075"/>
          <p14:tracePt t="20944" x="2933700" y="2195513"/>
          <p14:tracePt t="20951" x="2871788" y="2271713"/>
          <p14:tracePt t="20985" x="2600325" y="2590800"/>
          <p14:tracePt t="21018" x="2300288" y="2886075"/>
          <p14:tracePt t="21035" x="2219325" y="2957513"/>
          <p14:tracePt t="21051" x="2157413" y="3019425"/>
          <p14:tracePt t="21068" x="2105025" y="3071813"/>
          <p14:tracePt t="21084" x="2081213" y="3095625"/>
          <p14:tracePt t="21101" x="2047875" y="3119438"/>
          <p14:tracePt t="21118" x="2009775" y="3148013"/>
          <p14:tracePt t="21134" x="1947863" y="3186113"/>
          <p14:tracePt t="21151" x="1909763" y="3195638"/>
          <p14:tracePt t="21168" x="1871663" y="3209925"/>
          <p14:tracePt t="21184" x="1843088" y="3224213"/>
          <p14:tracePt t="21201" x="1819275" y="3228975"/>
          <p14:tracePt t="21218" x="1814513" y="3228975"/>
          <p14:tracePt t="21235" x="1809750" y="3233738"/>
          <p14:tracePt t="21252" x="1800225" y="3243263"/>
          <p14:tracePt t="21268" x="1790700" y="3248025"/>
          <p14:tracePt t="21284" x="1785938" y="3252788"/>
          <p14:tracePt t="21301" x="1776413" y="3257550"/>
          <p14:tracePt t="21303" x="1771650" y="3262313"/>
          <p14:tracePt t="21318" x="1757363" y="3281363"/>
          <p14:tracePt t="21334" x="1738313" y="3305175"/>
          <p14:tracePt t="21351" x="1714500" y="3343275"/>
          <p14:tracePt t="21368" x="1676400" y="3395663"/>
          <p14:tracePt t="21384" x="1604963" y="3495675"/>
          <p14:tracePt t="21401" x="1552575" y="3543300"/>
          <p14:tracePt t="21418" x="1495425" y="3590925"/>
          <p14:tracePt t="21435" x="1409700" y="3638550"/>
          <p14:tracePt t="21451" x="1357313" y="3657600"/>
          <p14:tracePt t="21468" x="1300163" y="3657600"/>
          <p14:tracePt t="21484" x="1247775" y="3648075"/>
          <p14:tracePt t="21501" x="1171575" y="3586163"/>
          <p14:tracePt t="21518" x="1133475" y="3500438"/>
          <p14:tracePt t="21535" x="1114425" y="3429000"/>
          <p14:tracePt t="21551" x="1119188" y="3376613"/>
          <p14:tracePt t="21568" x="1143000" y="3314700"/>
          <p14:tracePt t="21584" x="1166813" y="3290888"/>
          <p14:tracePt t="21601" x="1190625" y="3276600"/>
          <p14:tracePt t="21618" x="1223963" y="3286125"/>
          <p14:tracePt t="21635" x="1243013" y="3314700"/>
          <p14:tracePt t="21651" x="1271588" y="3419475"/>
          <p14:tracePt t="21668" x="1285875" y="3509963"/>
          <p14:tracePt t="21684" x="1285875" y="3562350"/>
          <p14:tracePt t="21701" x="1285875" y="3567113"/>
          <p14:tracePt t="21934" x="1300163" y="3581400"/>
          <p14:tracePt t="21941" x="1319213" y="3590925"/>
          <p14:tracePt t="21951" x="1338263" y="3605213"/>
          <p14:tracePt t="21968" x="1381125" y="3629025"/>
          <p14:tracePt t="22001" x="1462088" y="3690938"/>
          <p14:tracePt t="22034" x="1490663" y="3743325"/>
          <p14:tracePt t="22051" x="1495425" y="3790950"/>
          <p14:tracePt t="22068" x="1490663" y="3819525"/>
          <p14:tracePt t="22084" x="1476375" y="3857625"/>
          <p14:tracePt t="22101" x="1466850" y="3886200"/>
          <p14:tracePt t="22118" x="1457325" y="3914775"/>
          <p14:tracePt t="22134" x="1457325" y="3919538"/>
          <p14:tracePt t="22151" x="1457325" y="3924300"/>
          <p14:tracePt t="22168" x="1457325" y="3929063"/>
          <p14:tracePt t="22201" x="1457325" y="3933825"/>
          <p14:tracePt t="22218" x="1462088" y="3938588"/>
          <p14:tracePt t="22234" x="1476375" y="3957638"/>
          <p14:tracePt t="22251" x="1481138" y="3971925"/>
          <p14:tracePt t="22268" x="1490663" y="3995738"/>
          <p14:tracePt t="22284" x="1490663" y="4024313"/>
          <p14:tracePt t="22286" x="1490663" y="4033838"/>
          <p14:tracePt t="22301" x="1485900" y="4071938"/>
          <p14:tracePt t="22318" x="1471613" y="4114800"/>
          <p14:tracePt t="22334" x="1457325" y="4152900"/>
          <p14:tracePt t="22351" x="1438275" y="4186238"/>
          <p14:tracePt t="22368" x="1428750" y="4219575"/>
          <p14:tracePt t="22384" x="1423988" y="4238625"/>
          <p14:tracePt t="22401" x="1423988" y="4243388"/>
          <p14:tracePt t="22418" x="1423988" y="4267200"/>
          <p14:tracePt t="22434" x="1423988" y="4276725"/>
          <p14:tracePt t="22451" x="1423988" y="4286250"/>
          <p14:tracePt t="22468" x="1423988" y="4291013"/>
          <p14:tracePt t="22484" x="1419225" y="4300538"/>
          <p14:tracePt t="22501" x="1419225" y="4305300"/>
          <p14:tracePt t="22518" x="1419225" y="4314825"/>
          <p14:tracePt t="22551" x="1414463" y="4310063"/>
          <p14:tracePt t="22568" x="1400175" y="4257675"/>
          <p14:tracePt t="22584" x="1385888" y="4143375"/>
          <p14:tracePt t="22601" x="1376363" y="3938588"/>
          <p14:tracePt t="22618" x="1381125" y="3762375"/>
          <p14:tracePt t="22634" x="1381125" y="3662363"/>
          <p14:tracePt t="22651" x="1390650" y="3609975"/>
          <p14:tracePt t="22668" x="1395413" y="3548063"/>
          <p14:tracePt t="22684" x="1395413" y="3533775"/>
          <p14:tracePt t="22701" x="1395413" y="3524250"/>
          <p14:tracePt t="22718" x="1395413" y="3519488"/>
          <p14:tracePt t="22734" x="1395413" y="3509963"/>
          <p14:tracePt t="22751" x="1395413" y="3505200"/>
          <p14:tracePt t="22799" x="1400175" y="3509963"/>
          <p14:tracePt t="22807" x="1404938" y="3524250"/>
          <p14:tracePt t="22818" x="1404938" y="3552825"/>
          <p14:tracePt t="22834" x="1419225" y="3652838"/>
          <p14:tracePt t="22851" x="1419225" y="3776663"/>
          <p14:tracePt t="22868" x="1409700" y="3838575"/>
          <p14:tracePt t="22884" x="1404938" y="3929063"/>
          <p14:tracePt t="22901" x="1376363" y="4043363"/>
          <p14:tracePt t="22918" x="1366838" y="4152900"/>
          <p14:tracePt t="22934" x="1366838" y="4186238"/>
          <p14:tracePt t="22951" x="1366838" y="4214813"/>
          <p14:tracePt t="22968" x="1366838" y="4248150"/>
          <p14:tracePt t="22984" x="1371600" y="4267200"/>
          <p14:tracePt t="23001" x="1371600" y="4281488"/>
          <p14:tracePt t="23018" x="1371600" y="4291013"/>
          <p14:tracePt t="23034" x="1371600" y="4305300"/>
          <p14:tracePt t="23051" x="1371600" y="4324350"/>
          <p14:tracePt t="23068" x="1371600" y="4338638"/>
          <p14:tracePt t="23084" x="1371600" y="4348163"/>
          <p14:tracePt t="23101" x="1371600" y="4357688"/>
          <p14:tracePt t="23117" x="1371600" y="4362450"/>
          <p14:tracePt t="23134" x="1371600" y="4367213"/>
          <p14:tracePt t="23350" x="1400175" y="4090988"/>
          <p14:tracePt t="23357" x="1428750" y="3852863"/>
          <p14:tracePt t="23368" x="1457325" y="3529013"/>
          <p14:tracePt t="23384" x="1514475" y="2900363"/>
          <p14:tracePt t="23401" x="1585913" y="2276475"/>
          <p14:tracePt t="23418" x="1614488" y="2109788"/>
          <p14:tracePt t="23435" x="1643063" y="1928813"/>
          <p14:tracePt t="23451" x="1657350" y="1847850"/>
          <p14:tracePt t="23468" x="1662113" y="1814513"/>
          <p14:tracePt t="23484" x="1662113" y="1809750"/>
          <p14:tracePt t="23665" x="1662113" y="1747838"/>
          <p14:tracePt t="23673" x="1671638" y="1609725"/>
          <p14:tracePt t="23684" x="1685925" y="1381125"/>
          <p14:tracePt t="23701" x="1685925" y="1157288"/>
          <p14:tracePt t="23717" x="1657350" y="738188"/>
          <p14:tracePt t="23734" x="1614488" y="576263"/>
          <p14:tracePt t="23751" x="1566863" y="495300"/>
          <p14:tracePt t="23768" x="1495425" y="419100"/>
          <p14:tracePt t="23784" x="1438275" y="376238"/>
          <p14:tracePt t="23801" x="1371600" y="347663"/>
          <p14:tracePt t="23817" x="1309688" y="323850"/>
          <p14:tracePt t="23834" x="1185863" y="295275"/>
          <p14:tracePt t="23851" x="1104900" y="280988"/>
          <p14:tracePt t="23868" x="1042988" y="266700"/>
          <p14:tracePt t="23884" x="1000125" y="261938"/>
          <p14:tracePt t="23901" x="957263" y="247650"/>
          <p14:tracePt t="23917" x="942975" y="242888"/>
          <p14:tracePt t="23934" x="938213" y="228600"/>
          <p14:tracePt t="23951" x="933450" y="180975"/>
          <p14:tracePt t="23967" x="942975" y="152400"/>
          <p14:tracePt t="23985" x="990600" y="119063"/>
          <p14:tracePt t="24001" x="1081088" y="80963"/>
          <p14:tracePt t="24018" x="1200150" y="57150"/>
          <p14:tracePt t="24034" x="1276350" y="57150"/>
          <p14:tracePt t="24051" x="1357313" y="61913"/>
          <p14:tracePt t="24067" x="1409700" y="71438"/>
          <p14:tracePt t="24084" x="1462088" y="109538"/>
          <p14:tracePt t="24101" x="1481138" y="180975"/>
          <p14:tracePt t="24117" x="1481138" y="252413"/>
          <p14:tracePt t="24134" x="1414463" y="376238"/>
          <p14:tracePt t="24151" x="1314450" y="542925"/>
          <p14:tracePt t="24168" x="1214438" y="704850"/>
          <p14:tracePt t="24184" x="1128713" y="809625"/>
          <p14:tracePt t="24201" x="1023938" y="938213"/>
          <p14:tracePt t="24217" x="976313" y="1009650"/>
          <p14:tracePt t="24234" x="957263" y="1052513"/>
          <p14:tracePt t="24251" x="957263" y="1076325"/>
          <p14:tracePt t="24267" x="981075" y="1095375"/>
          <p14:tracePt t="24284" x="1033463" y="1109663"/>
          <p14:tracePt t="24301" x="1104900" y="1123950"/>
          <p14:tracePt t="24318" x="1228725" y="1185863"/>
          <p14:tracePt t="24334" x="1319213" y="1243013"/>
          <p14:tracePt t="24352" x="1376363" y="1285875"/>
          <p14:tracePt t="24376" x="1433513" y="1347788"/>
          <p14:tracePt t="24401" x="1462088" y="1428750"/>
          <p14:tracePt t="24418" x="1462088" y="1462088"/>
          <p14:tracePt t="24434" x="1457325" y="1485900"/>
          <p14:tracePt t="24451" x="1447800" y="1514475"/>
          <p14:tracePt t="24657" x="1524000" y="1576388"/>
          <p14:tracePt t="24663" x="1666875" y="1681163"/>
          <p14:tracePt t="24671" x="1847850" y="1795463"/>
          <p14:tracePt t="24684" x="2047875" y="1914525"/>
          <p14:tracePt t="24701" x="2476500" y="2195513"/>
          <p14:tracePt t="24718" x="2762250" y="2424113"/>
          <p14:tracePt t="24735" x="2957513" y="2595563"/>
          <p14:tracePt t="24751" x="3186113" y="2867025"/>
          <p14:tracePt t="24768" x="3248025" y="2976563"/>
          <p14:tracePt t="24784" x="3257550" y="3009900"/>
          <p14:tracePt t="24950" x="3352800" y="3009900"/>
          <p14:tracePt t="24957" x="3467100" y="3009900"/>
          <p14:tracePt t="24967" x="3567113" y="3009900"/>
          <p14:tracePt t="24984" x="3752850" y="3009900"/>
          <p14:tracePt t="25001" x="3929063" y="3009900"/>
          <p14:tracePt t="25018" x="4119563" y="3009900"/>
          <p14:tracePt t="25034" x="4176713" y="3009900"/>
          <p14:tracePt t="25051" x="4214813" y="3009900"/>
          <p14:tracePt t="25067" x="4238625" y="3009900"/>
          <p14:tracePt t="25084" x="4252913" y="30099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use javadoc tool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% javadoc SquareNum.java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7"/>
    </mc:Choice>
    <mc:Fallback xmlns="">
      <p:transition spd="slow" advTm="7667"/>
    </mc:Fallback>
  </mc:AlternateContent>
  <p:extLst>
    <p:ext uri="{3A86A75C-4F4B-4683-9AE1-C65F6400EC91}">
      <p14:laserTraceLst xmlns:p14="http://schemas.microsoft.com/office/powerpoint/2010/main">
        <p14:tracePtLst>
          <p14:tracePt t="828" x="4252913" y="2976563"/>
          <p14:tracePt t="833" x="4257675" y="2938463"/>
          <p14:tracePt t="840" x="4267200" y="2900363"/>
          <p14:tracePt t="868" x="4267200" y="2843213"/>
          <p14:tracePt t="901" x="4233863" y="2757488"/>
          <p14:tracePt t="917" x="4200525" y="2719388"/>
          <p14:tracePt t="934" x="4114800" y="2652713"/>
          <p14:tracePt t="951" x="4048125" y="2600325"/>
          <p14:tracePt t="967" x="3986213" y="2547938"/>
          <p14:tracePt t="984" x="3929063" y="2505075"/>
          <p14:tracePt t="1001" x="3843338" y="2395538"/>
          <p14:tracePt t="1017" x="3795713" y="2319338"/>
          <p14:tracePt t="1034" x="3767138" y="2252663"/>
          <p14:tracePt t="1050" x="3757613" y="2224088"/>
          <p14:tracePt t="1067" x="3743325" y="2195513"/>
          <p14:tracePt t="1084" x="3743325" y="2190750"/>
          <p14:tracePt t="1302" x="3748088" y="2100263"/>
          <p14:tracePt t="1309" x="3757613" y="2009775"/>
          <p14:tracePt t="1317" x="3771900" y="1928813"/>
          <p14:tracePt t="1334" x="3781425" y="1828800"/>
          <p14:tracePt t="1351" x="3786188" y="1776413"/>
          <p14:tracePt t="1367" x="3795713" y="1728788"/>
          <p14:tracePt t="1401" x="3771900" y="1695450"/>
          <p14:tracePt t="1435" x="3581400" y="1652588"/>
          <p14:tracePt t="1451" x="3500438" y="1638300"/>
          <p14:tracePt t="1467" x="3405188" y="1628775"/>
          <p14:tracePt t="1484" x="3314700" y="1628775"/>
          <p14:tracePt t="1501" x="3271838" y="1633538"/>
          <p14:tracePt t="1517" x="3238500" y="1643063"/>
          <p14:tracePt t="1534" x="3224213" y="1647825"/>
          <p14:tracePt t="1551" x="3205163" y="1657350"/>
          <p14:tracePt t="1567" x="3190875" y="1662113"/>
          <p14:tracePt t="1584" x="3181350" y="1662113"/>
          <p14:tracePt t="1601" x="3167063" y="1662113"/>
          <p14:tracePt t="1617" x="3138488" y="1662113"/>
          <p14:tracePt t="1634" x="3119438" y="1676400"/>
          <p14:tracePt t="1651" x="3095625" y="1681163"/>
          <p14:tracePt t="1667" x="3057525" y="1685925"/>
          <p14:tracePt t="1684" x="3028950" y="1685925"/>
          <p14:tracePt t="1701" x="2990850" y="1685925"/>
          <p14:tracePt t="1717" x="2971800" y="1685925"/>
          <p14:tracePt t="1734" x="2947988" y="1685925"/>
          <p14:tracePt t="1751" x="2938463" y="1685925"/>
          <p14:tracePt t="1768" x="2933700" y="1685925"/>
          <p14:tracePt t="1784" x="2928938" y="1685925"/>
          <p14:tracePt t="1801" x="2914650" y="1685925"/>
          <p14:tracePt t="1817" x="2900363" y="1685925"/>
          <p14:tracePt t="1834" x="2886075" y="1685925"/>
          <p14:tracePt t="1851" x="2871788" y="1685925"/>
          <p14:tracePt t="1867" x="2852738" y="1695450"/>
          <p14:tracePt t="1884" x="2838450" y="1695450"/>
          <p14:tracePt t="1901" x="2824163" y="1704975"/>
          <p14:tracePt t="1917" x="2795588" y="1704975"/>
          <p14:tracePt t="1934" x="2781300" y="1704975"/>
          <p14:tracePt t="1950" x="2771775" y="1704975"/>
          <p14:tracePt t="1967" x="2757488" y="1704975"/>
          <p14:tracePt t="1984" x="2743200" y="1704975"/>
          <p14:tracePt t="2001" x="2733675" y="1704975"/>
          <p14:tracePt t="2017" x="2724150" y="1704975"/>
          <p14:tracePt t="2034" x="2714625" y="1704975"/>
          <p14:tracePt t="2051" x="2705100" y="1704975"/>
          <p14:tracePt t="2169" x="2700338" y="1704975"/>
          <p14:tracePt t="2226" x="2695575" y="1704975"/>
          <p14:tracePt t="4017" x="2714625" y="1704975"/>
          <p14:tracePt t="4024" x="2747963" y="1704975"/>
          <p14:tracePt t="4034" x="2771775" y="1695450"/>
          <p14:tracePt t="4050" x="2843213" y="1695450"/>
          <p14:tracePt t="4067" x="2890838" y="1695450"/>
          <p14:tracePt t="4100" x="3057525" y="1685925"/>
          <p14:tracePt t="4134" x="3257550" y="1685925"/>
          <p14:tracePt t="4150" x="3319463" y="1685925"/>
          <p14:tracePt t="4167" x="3367088" y="1685925"/>
          <p14:tracePt t="4184" x="3419475" y="1685925"/>
          <p14:tracePt t="4201" x="3509963" y="1685925"/>
          <p14:tracePt t="4217" x="3567113" y="1685925"/>
          <p14:tracePt t="4234" x="3619500" y="1685925"/>
          <p14:tracePt t="4251" x="3686175" y="1690688"/>
          <p14:tracePt t="4267" x="3724275" y="1690688"/>
          <p14:tracePt t="4284" x="3752850" y="1690688"/>
          <p14:tracePt t="4300" x="3781425" y="1690688"/>
          <p14:tracePt t="4317" x="3843338" y="1704975"/>
          <p14:tracePt t="4334" x="3890963" y="1709738"/>
          <p14:tracePt t="4351" x="3943350" y="1714500"/>
          <p14:tracePt t="4367" x="3986213" y="1714500"/>
          <p14:tracePt t="4384" x="4043363" y="1714500"/>
          <p14:tracePt t="4400" x="4090988" y="1728788"/>
          <p14:tracePt t="4417" x="4124325" y="1733550"/>
          <p14:tracePt t="4434" x="4176713" y="1733550"/>
          <p14:tracePt t="4451" x="4214813" y="1733550"/>
          <p14:tracePt t="4467" x="4257675" y="1733550"/>
          <p14:tracePt t="4484" x="4305300" y="1733550"/>
          <p14:tracePt t="4501" x="4376738" y="1728788"/>
          <p14:tracePt t="4517" x="4419600" y="1719263"/>
          <p14:tracePt t="4534" x="4452938" y="1714500"/>
          <p14:tracePt t="4551" x="4486275" y="1709738"/>
          <p14:tracePt t="4567" x="4524375" y="1695450"/>
          <p14:tracePt t="4584" x="4538663" y="1685925"/>
          <p14:tracePt t="4600" x="4557713" y="1676400"/>
          <p14:tracePt t="4618" x="4576763" y="1657350"/>
          <p14:tracePt t="4634" x="4586288" y="1638300"/>
          <p14:tracePt t="4650" x="4605338" y="1619250"/>
          <p14:tracePt t="4667" x="4619625" y="1595438"/>
          <p14:tracePt t="4684" x="4638675" y="1562100"/>
          <p14:tracePt t="4700" x="4643438" y="1543050"/>
          <p14:tracePt t="4717" x="4648200" y="1528763"/>
          <p14:tracePt t="4734" x="4648200" y="1514475"/>
          <p14:tracePt t="4750" x="4643438" y="1495425"/>
          <p14:tracePt t="4767" x="4629150" y="1481138"/>
          <p14:tracePt t="4784" x="4610100" y="1457325"/>
          <p14:tracePt t="4801" x="4572000" y="1423988"/>
          <p14:tracePt t="4817" x="4495800" y="1371600"/>
          <p14:tracePt t="4834" x="4419600" y="1328738"/>
          <p14:tracePt t="4850" x="4343400" y="1300163"/>
          <p14:tracePt t="4867" x="4248150" y="1271588"/>
          <p14:tracePt t="4884" x="4176713" y="1266825"/>
          <p14:tracePt t="4900" x="4105275" y="1252538"/>
          <p14:tracePt t="4917" x="4019550" y="1243013"/>
          <p14:tracePt t="4934" x="3910013" y="1243013"/>
          <p14:tracePt t="4950" x="3838575" y="1233488"/>
          <p14:tracePt t="4967" x="3776663" y="1223963"/>
          <p14:tracePt t="4984" x="3690938" y="1204913"/>
          <p14:tracePt t="5000" x="3543300" y="1190625"/>
          <p14:tracePt t="5017" x="3438525" y="1176338"/>
          <p14:tracePt t="5034" x="3348038" y="1166813"/>
          <p14:tracePt t="5050" x="3233738" y="1166813"/>
          <p14:tracePt t="5067" x="3152775" y="1171575"/>
          <p14:tracePt t="5084" x="3076575" y="1190625"/>
          <p14:tracePt t="5100" x="3024188" y="1219200"/>
          <p14:tracePt t="5117" x="2957513" y="1266825"/>
          <p14:tracePt t="5134" x="2928938" y="1290638"/>
          <p14:tracePt t="5150" x="2890838" y="1328738"/>
          <p14:tracePt t="5167" x="2843213" y="1404938"/>
          <p14:tracePt t="5184" x="2781300" y="1509713"/>
          <p14:tracePt t="5200" x="2762250" y="1547813"/>
          <p14:tracePt t="5217" x="2752725" y="1585913"/>
          <p14:tracePt t="5234" x="2747963" y="1619250"/>
          <p14:tracePt t="5250" x="2747963" y="1633538"/>
          <p14:tracePt t="5267" x="2752725" y="1643063"/>
          <p14:tracePt t="5284" x="2762250" y="1647825"/>
          <p14:tracePt t="5300" x="2795588" y="1662113"/>
          <p14:tracePt t="5317" x="2838450" y="1671638"/>
          <p14:tracePt t="5334" x="2881313" y="1681163"/>
          <p14:tracePt t="5350" x="2905125" y="1690688"/>
          <p14:tracePt t="5367" x="2924175" y="1690688"/>
          <p14:tracePt t="5400" x="2905125" y="1690688"/>
          <p14:tracePt t="5417" x="2695575" y="1690688"/>
          <p14:tracePt t="5434" x="2452688" y="1690688"/>
          <p14:tracePt t="5450" x="2286000" y="1681163"/>
          <p14:tracePt t="5467" x="2181225" y="1681163"/>
          <p14:tracePt t="5484" x="2095500" y="1690688"/>
          <p14:tracePt t="5500" x="2081213" y="1690688"/>
          <p14:tracePt t="5517" x="2071688" y="1690688"/>
          <p14:tracePt t="5534" x="2066925" y="1690688"/>
          <p14:tracePt t="5792" x="2071688" y="1690688"/>
          <p14:tracePt t="5799" x="2076450" y="1690688"/>
          <p14:tracePt t="5806" x="2081213" y="1690688"/>
          <p14:tracePt t="5829" x="2081213" y="1700213"/>
          <p14:tracePt t="5836" x="2066925" y="1714500"/>
          <p14:tracePt t="5850" x="2009775" y="1771650"/>
          <p14:tracePt t="5867" x="1895475" y="1852613"/>
          <p14:tracePt t="5884" x="1766888" y="1909763"/>
          <p14:tracePt t="5900" x="1614488" y="1962150"/>
          <p14:tracePt t="5917" x="1400175" y="1990725"/>
          <p14:tracePt t="5934" x="1309688" y="1990725"/>
          <p14:tracePt t="5950" x="1243013" y="1957388"/>
          <p14:tracePt t="5967" x="1152525" y="1790700"/>
          <p14:tracePt t="5984" x="1128713" y="1681163"/>
          <p14:tracePt t="6000" x="1128713" y="1471613"/>
          <p14:tracePt t="6017" x="1157288" y="1281113"/>
          <p14:tracePt t="6034" x="1204913" y="1157288"/>
          <p14:tracePt t="6050" x="1243013" y="1109663"/>
          <p14:tracePt t="6067" x="1314450" y="1066800"/>
          <p14:tracePt t="6083" x="1400175" y="1033463"/>
          <p14:tracePt t="6100" x="1514475" y="1028700"/>
          <p14:tracePt t="6117" x="1590675" y="1042988"/>
          <p14:tracePt t="6134" x="1676400" y="1081088"/>
          <p14:tracePt t="6150" x="1747838" y="1147763"/>
          <p14:tracePt t="6167" x="1847850" y="1319213"/>
          <p14:tracePt t="6184" x="1881188" y="1414463"/>
          <p14:tracePt t="6200" x="1905000" y="1509713"/>
          <p14:tracePt t="6217" x="1900238" y="1657350"/>
          <p14:tracePt t="6234" x="1876425" y="1743075"/>
          <p14:tracePt t="6250" x="1843088" y="1800225"/>
          <p14:tracePt t="6267" x="1795463" y="1838325"/>
          <p14:tracePt t="6284" x="1657350" y="1909763"/>
          <p14:tracePt t="6300" x="1543050" y="1938338"/>
          <p14:tracePt t="6317" x="1438275" y="1943100"/>
          <p14:tracePt t="6333" x="1357313" y="1943100"/>
          <p14:tracePt t="6350" x="1257300" y="1862138"/>
          <p14:tracePt t="6367" x="1200150" y="1743075"/>
          <p14:tracePt t="6383" x="1157288" y="1638300"/>
          <p14:tracePt t="6400" x="1143000" y="1381125"/>
          <p14:tracePt t="6417" x="1162050" y="1233488"/>
          <p14:tracePt t="6435" x="1190625" y="1166813"/>
          <p14:tracePt t="6450" x="1228725" y="1128713"/>
          <p14:tracePt t="6467" x="1343025" y="1085850"/>
          <p14:tracePt t="6483" x="1433513" y="1085850"/>
          <p14:tracePt t="6500" x="1519238" y="1119188"/>
          <p14:tracePt t="6517" x="1600200" y="1200150"/>
          <p14:tracePt t="6534" x="1704975" y="1371600"/>
          <p14:tracePt t="6550" x="1738313" y="1490663"/>
          <p14:tracePt t="6567" x="1752600" y="1604963"/>
          <p14:tracePt t="6584" x="1733550" y="1752600"/>
          <p14:tracePt t="6600" x="1714500" y="1800225"/>
          <p14:tracePt t="6617" x="1690688" y="1833563"/>
          <p14:tracePt t="6634" x="1657350" y="1866900"/>
          <p14:tracePt t="6650" x="1609725" y="1905000"/>
          <p14:tracePt t="6667" x="1581150" y="1914525"/>
          <p14:tracePt t="6683" x="1557338" y="1928813"/>
          <p14:tracePt t="6700" x="1547813" y="1933575"/>
          <p14:tracePt t="6702" x="1543050" y="1938338"/>
          <p14:tracePt t="6717" x="1538288" y="1938338"/>
          <p14:tracePt t="6733" x="1528763" y="1938338"/>
          <p14:tracePt t="6750" x="1490663" y="1947863"/>
          <p14:tracePt t="6767" x="1423988" y="1952625"/>
          <p14:tracePt t="6783" x="1376363" y="1962150"/>
          <p14:tracePt t="6800" x="1333500" y="1962150"/>
          <p14:tracePt t="6817" x="1295400" y="1962150"/>
          <p14:tracePt t="6833" x="1271588" y="1962150"/>
          <p14:tracePt t="6850" x="1266825" y="1962150"/>
          <p14:tracePt t="6884" x="1271588" y="1962150"/>
          <p14:tracePt t="6900" x="1471613" y="1943100"/>
          <p14:tracePt t="6917" x="1671638" y="1933575"/>
          <p14:tracePt t="6934" x="1966913" y="1933575"/>
          <p14:tracePt t="6950" x="2371725" y="1895475"/>
          <p14:tracePt t="6967" x="2738438" y="1847850"/>
          <p14:tracePt t="6983" x="3033713" y="1804988"/>
          <p14:tracePt t="7000" x="3333750" y="1762125"/>
          <p14:tracePt t="7017" x="3557588" y="1728788"/>
          <p14:tracePt t="7033" x="3714750" y="1719263"/>
          <p14:tracePt t="7050" x="3805238" y="1719263"/>
          <p14:tracePt t="7067" x="3857625" y="1719263"/>
          <p14:tracePt t="7083" x="3890963" y="1719263"/>
          <p14:tracePt t="7100" x="3900488" y="1719263"/>
          <p14:tracePt t="7117" x="3910013" y="17145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8ABB-1D81-BC79-DA0A-BB61B778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Invoking </a:t>
            </a:r>
            <a:r>
              <a:rPr lang="en-US" altLang="ko-KR" dirty="0" err="1">
                <a:ea typeface="굴림" panose="020B0600000101010101" pitchFamily="50" charset="-127"/>
              </a:rPr>
              <a:t>javadoc</a:t>
            </a:r>
            <a:r>
              <a:rPr lang="en-US" altLang="ko-KR" dirty="0">
                <a:ea typeface="굴림" panose="020B0600000101010101" pitchFamily="50" charset="-127"/>
              </a:rPr>
              <a:t> in IntelliJ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CBEF-5115-AB16-5084-35DC9618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Tools &gt; Generate JavaDoc…</a:t>
            </a:r>
          </a:p>
        </p:txBody>
      </p:sp>
    </p:spTree>
    <p:extLst>
      <p:ext uri="{BB962C8B-B14F-4D97-AF65-F5344CB8AC3E}">
        <p14:creationId xmlns:p14="http://schemas.microsoft.com/office/powerpoint/2010/main" val="397421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Generated Documentation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2291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341438"/>
            <a:ext cx="5481637" cy="4895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2"/>
    </mc:Choice>
    <mc:Fallback xmlns="">
      <p:transition spd="slow" advTm="11712"/>
    </mc:Fallback>
  </mc:AlternateContent>
  <p:extLst>
    <p:ext uri="{3A86A75C-4F4B-4683-9AE1-C65F6400EC91}">
      <p14:laserTraceLst xmlns:p14="http://schemas.microsoft.com/office/powerpoint/2010/main">
        <p14:tracePtLst>
          <p14:tracePt t="598" x="3933825" y="1719263"/>
          <p14:tracePt t="605" x="3971925" y="1738313"/>
          <p14:tracePt t="616" x="4010025" y="1752600"/>
          <p14:tracePt t="634" x="4052888" y="1771650"/>
          <p14:tracePt t="650" x="4110038" y="1790700"/>
          <p14:tracePt t="666" x="4143375" y="1795463"/>
          <p14:tracePt t="700" x="4267200" y="1762125"/>
          <p14:tracePt t="733" x="4376738" y="1709738"/>
          <p14:tracePt t="750" x="4414838" y="1685925"/>
          <p14:tracePt t="767" x="4467225" y="1647825"/>
          <p14:tracePt t="783" x="4491038" y="1633538"/>
          <p14:tracePt t="800" x="4500563" y="1624013"/>
          <p14:tracePt t="816" x="4510088" y="1619250"/>
          <p14:tracePt t="833" x="4519613" y="1609725"/>
          <p14:tracePt t="899" x="4514850" y="1609725"/>
          <p14:tracePt t="907" x="4500563" y="1609725"/>
          <p14:tracePt t="916" x="4491038" y="1609725"/>
          <p14:tracePt t="933" x="4476750" y="1619250"/>
          <p14:tracePt t="1185" x="4452938" y="1657350"/>
          <p14:tracePt t="1193" x="4429125" y="1695450"/>
          <p14:tracePt t="1200" x="4395788" y="1743075"/>
          <p14:tracePt t="1216" x="4329113" y="1843088"/>
          <p14:tracePt t="1250" x="4095750" y="2376488"/>
          <p14:tracePt t="1283" x="3929063" y="2886075"/>
          <p14:tracePt t="1300" x="3890963" y="3086100"/>
          <p14:tracePt t="1317" x="3876675" y="3471863"/>
          <p14:tracePt t="1333" x="3905250" y="3757613"/>
          <p14:tracePt t="1350" x="3967163" y="4014788"/>
          <p14:tracePt t="1366" x="4014788" y="4186238"/>
          <p14:tracePt t="1383" x="4076700" y="4448175"/>
          <p14:tracePt t="1400" x="4110038" y="4562475"/>
          <p14:tracePt t="1417" x="4124325" y="4638675"/>
          <p14:tracePt t="1433" x="4124325" y="4662488"/>
          <p14:tracePt t="1624" x="4176713" y="4710113"/>
          <p14:tracePt t="1632" x="4262438" y="4786313"/>
          <p14:tracePt t="1639" x="4348163" y="4872038"/>
          <p14:tracePt t="1650" x="4429125" y="4943475"/>
          <p14:tracePt t="1667" x="4610100" y="5095875"/>
          <p14:tracePt t="1683" x="4838700" y="5300663"/>
          <p14:tracePt t="1700" x="4991100" y="5457825"/>
          <p14:tracePt t="1718" x="5124450" y="5572125"/>
          <p14:tracePt t="1733" x="5233988" y="5657850"/>
          <p14:tracePt t="1750" x="5343525" y="5734050"/>
          <p14:tracePt t="1766" x="5381625" y="5753100"/>
          <p14:tracePt t="1783" x="5410200" y="5772150"/>
          <p14:tracePt t="1800" x="5481638" y="5786438"/>
          <p14:tracePt t="1816" x="5529263" y="5791200"/>
          <p14:tracePt t="1833" x="5605463" y="5791200"/>
          <p14:tracePt t="1850" x="5676900" y="5791200"/>
          <p14:tracePt t="1866" x="5772150" y="5776913"/>
          <p14:tracePt t="1883" x="5834063" y="5767388"/>
          <p14:tracePt t="1900" x="5886450" y="5748338"/>
          <p14:tracePt t="1916" x="5938838" y="5729288"/>
          <p14:tracePt t="1933" x="6024563" y="5686425"/>
          <p14:tracePt t="1950" x="6076950" y="5657850"/>
          <p14:tracePt t="1966" x="6134100" y="5624513"/>
          <p14:tracePt t="1983" x="6210300" y="5576888"/>
          <p14:tracePt t="2000" x="6319838" y="5481638"/>
          <p14:tracePt t="2017" x="6391275" y="5410200"/>
          <p14:tracePt t="2033" x="6486525" y="5310188"/>
          <p14:tracePt t="2050" x="6586538" y="5148263"/>
          <p14:tracePt t="2067" x="6657975" y="5038725"/>
          <p14:tracePt t="2083" x="6691313" y="4929188"/>
          <p14:tracePt t="2100" x="6724650" y="4814888"/>
          <p14:tracePt t="2116" x="6748463" y="4576763"/>
          <p14:tracePt t="2133" x="6743700" y="4400550"/>
          <p14:tracePt t="2150" x="6705600" y="4143375"/>
          <p14:tracePt t="2167" x="6586538" y="3776663"/>
          <p14:tracePt t="2183" x="6438900" y="3495675"/>
          <p14:tracePt t="2200" x="6329363" y="3309938"/>
          <p14:tracePt t="2216" x="6219825" y="3143250"/>
          <p14:tracePt t="2233" x="6048375" y="2867025"/>
          <p14:tracePt t="2250" x="5962650" y="2747963"/>
          <p14:tracePt t="2266" x="5886450" y="2667000"/>
          <p14:tracePt t="2283" x="5843588" y="2614613"/>
          <p14:tracePt t="2300" x="5738813" y="2533650"/>
          <p14:tracePt t="2316" x="5643563" y="2486025"/>
          <p14:tracePt t="2333" x="5524500" y="2462213"/>
          <p14:tracePt t="2350" x="5410200" y="2452688"/>
          <p14:tracePt t="2367" x="5310188" y="2452688"/>
          <p14:tracePt t="2383" x="5248275" y="2452688"/>
          <p14:tracePt t="2400" x="5172075" y="2452688"/>
          <p14:tracePt t="2417" x="5076825" y="2452688"/>
          <p14:tracePt t="2433" x="5029200" y="2452688"/>
          <p14:tracePt t="2450" x="4986338" y="2452688"/>
          <p14:tracePt t="2466" x="4957763" y="2452688"/>
          <p14:tracePt t="2483" x="4924425" y="2452688"/>
          <p14:tracePt t="2500" x="4900613" y="2452688"/>
          <p14:tracePt t="2516" x="4891088" y="2457450"/>
          <p14:tracePt t="2533" x="4876800" y="2462213"/>
          <p14:tracePt t="2550" x="4857750" y="2466975"/>
          <p14:tracePt t="2566" x="4852988" y="2466975"/>
          <p14:tracePt t="2917" x="4852988" y="2462213"/>
          <p14:tracePt t="2923" x="4857750" y="2457450"/>
          <p14:tracePt t="2933" x="4862513" y="2452688"/>
          <p14:tracePt t="2950" x="4867275" y="2443163"/>
          <p14:tracePt t="2983" x="4876800" y="2428875"/>
          <p14:tracePt t="3033" x="4862513" y="2428875"/>
          <p14:tracePt t="3050" x="4833938" y="2433638"/>
          <p14:tracePt t="3066" x="4795838" y="2438400"/>
          <p14:tracePt t="3083" x="4767263" y="2438400"/>
          <p14:tracePt t="3100" x="4743450" y="2438400"/>
          <p14:tracePt t="3116" x="4733925" y="2438400"/>
          <p14:tracePt t="3150" x="4733925" y="2433638"/>
          <p14:tracePt t="3166" x="4733925" y="2428875"/>
          <p14:tracePt t="3183" x="4733925" y="2424113"/>
          <p14:tracePt t="3200" x="4733925" y="2414588"/>
          <p14:tracePt t="3216" x="4733925" y="2405063"/>
          <p14:tracePt t="3268" x="4733925" y="2400300"/>
          <p14:tracePt t="3275" x="4729163" y="2395538"/>
          <p14:tracePt t="3283" x="4724400" y="2395538"/>
          <p14:tracePt t="3300" x="4714875" y="2386013"/>
          <p14:tracePt t="3316" x="4686300" y="2362200"/>
          <p14:tracePt t="3333" x="4610100" y="2309813"/>
          <p14:tracePt t="3350" x="4552950" y="2266950"/>
          <p14:tracePt t="3366" x="4491038" y="2205038"/>
          <p14:tracePt t="3383" x="4438650" y="2147888"/>
          <p14:tracePt t="3400" x="4386263" y="2071688"/>
          <p14:tracePt t="3416" x="4352925" y="2024063"/>
          <p14:tracePt t="3433" x="4324350" y="1976438"/>
          <p14:tracePt t="3450" x="4300538" y="1924050"/>
          <p14:tracePt t="3467" x="4267200" y="1857375"/>
          <p14:tracePt t="3483" x="4243388" y="1828800"/>
          <p14:tracePt t="3500" x="4210050" y="1795463"/>
          <p14:tracePt t="3516" x="4181475" y="1766888"/>
          <p14:tracePt t="3533" x="4143375" y="1743075"/>
          <p14:tracePt t="3536" x="4124325" y="1728788"/>
          <p14:tracePt t="3550" x="4086225" y="1709738"/>
          <p14:tracePt t="3566" x="4057650" y="1690688"/>
          <p14:tracePt t="3583" x="4029075" y="1681163"/>
          <p14:tracePt t="3600" x="4019550" y="1676400"/>
          <p14:tracePt t="3616" x="4014788" y="1671638"/>
          <p14:tracePt t="4083" x="4010025" y="1671638"/>
          <p14:tracePt t="5293" x="4000500" y="1671638"/>
          <p14:tracePt t="5301" x="3986213" y="1666875"/>
          <p14:tracePt t="5307" x="3971925" y="1657350"/>
          <p14:tracePt t="5316" x="3952875" y="1657350"/>
          <p14:tracePt t="5349" x="3862388" y="1643063"/>
          <p14:tracePt t="5383" x="3729038" y="1633538"/>
          <p14:tracePt t="5399" x="3686175" y="1633538"/>
          <p14:tracePt t="5416" x="3643313" y="1633538"/>
          <p14:tracePt t="5433" x="3586163" y="1633538"/>
          <p14:tracePt t="5449" x="3557588" y="1633538"/>
          <p14:tracePt t="5466" x="3519488" y="1647825"/>
          <p14:tracePt t="5483" x="3471863" y="1666875"/>
          <p14:tracePt t="5499" x="3438525" y="1690688"/>
          <p14:tracePt t="5516" x="3390900" y="1728788"/>
          <p14:tracePt t="5533" x="3338513" y="1790700"/>
          <p14:tracePt t="5549" x="3243263" y="1909763"/>
          <p14:tracePt t="5566" x="3190875" y="1966913"/>
          <p14:tracePt t="5583" x="3157538" y="2024063"/>
          <p14:tracePt t="5599" x="3124200" y="2057400"/>
          <p14:tracePt t="5616" x="3081338" y="2119313"/>
          <p14:tracePt t="5633" x="3043238" y="2185988"/>
          <p14:tracePt t="5649" x="3014663" y="2262188"/>
          <p14:tracePt t="5666" x="2971800" y="2366963"/>
          <p14:tracePt t="5683" x="2943225" y="2419350"/>
          <p14:tracePt t="5699" x="2919413" y="2495550"/>
          <p14:tracePt t="5716" x="2886075" y="2609850"/>
          <p14:tracePt t="5733" x="2862263" y="2805113"/>
          <p14:tracePt t="5749" x="2847975" y="2886075"/>
          <p14:tracePt t="5766" x="2838450" y="2981325"/>
          <p14:tracePt t="5783" x="2828925" y="3181350"/>
          <p14:tracePt t="5799" x="2828925" y="3400425"/>
          <p14:tracePt t="5816" x="2838450" y="3538538"/>
          <p14:tracePt t="5833" x="2838450" y="3648075"/>
          <p14:tracePt t="5849" x="2838450" y="3714750"/>
          <p14:tracePt t="5866" x="2838450" y="3748088"/>
          <p14:tracePt t="6100" x="2867025" y="3790950"/>
          <p14:tracePt t="6107" x="2905125" y="3862388"/>
          <p14:tracePt t="6116" x="2938463" y="3943350"/>
          <p14:tracePt t="6133" x="3019425" y="4086225"/>
          <p14:tracePt t="6149" x="3076575" y="4176713"/>
          <p14:tracePt t="6166" x="3157538" y="4324350"/>
          <p14:tracePt t="6183" x="3238500" y="4457700"/>
          <p14:tracePt t="6199" x="3305175" y="4591050"/>
          <p14:tracePt t="6216" x="3371850" y="4667250"/>
          <p14:tracePt t="6233" x="3476625" y="4800600"/>
          <p14:tracePt t="6249" x="3543300" y="4910138"/>
          <p14:tracePt t="6266" x="3614738" y="5019675"/>
          <p14:tracePt t="6283" x="3690938" y="5129213"/>
          <p14:tracePt t="6299" x="3743325" y="5186363"/>
          <p14:tracePt t="6316" x="3790950" y="5238750"/>
          <p14:tracePt t="6333" x="3848100" y="5305425"/>
          <p14:tracePt t="6350" x="3948113" y="5419725"/>
          <p14:tracePt t="6366" x="4000500" y="5476875"/>
          <p14:tracePt t="6383" x="4062413" y="5529263"/>
          <p14:tracePt t="6399" x="4129088" y="5576888"/>
          <p14:tracePt t="6416" x="4214813" y="5638800"/>
          <p14:tracePt t="6433" x="4252913" y="5667375"/>
          <p14:tracePt t="6449" x="4291013" y="5691188"/>
          <p14:tracePt t="6466" x="4319588" y="5715000"/>
          <p14:tracePt t="6483" x="4333875" y="5719763"/>
          <p14:tracePt t="6702" x="4419600" y="5734050"/>
          <p14:tracePt t="6709" x="4548188" y="5762625"/>
          <p14:tracePt t="6717" x="4686300" y="5805488"/>
          <p14:tracePt t="6733" x="4933950" y="5862638"/>
          <p14:tracePt t="6749" x="5133975" y="5900738"/>
          <p14:tracePt t="6766" x="5357813" y="5929313"/>
          <p14:tracePt t="6783" x="5600700" y="5938838"/>
          <p14:tracePt t="6799" x="5767388" y="5938838"/>
          <p14:tracePt t="6816" x="5924550" y="5948363"/>
          <p14:tracePt t="6833" x="6086475" y="5953125"/>
          <p14:tracePt t="6849" x="6196013" y="5953125"/>
          <p14:tracePt t="6866" x="6281738" y="5929313"/>
          <p14:tracePt t="6883" x="6376988" y="5895975"/>
          <p14:tracePt t="6899" x="6515100" y="5838825"/>
          <p14:tracePt t="6916" x="6591300" y="5786438"/>
          <p14:tracePt t="6933" x="6667500" y="5738813"/>
          <p14:tracePt t="6949" x="6753225" y="5667375"/>
          <p14:tracePt t="6966" x="6867525" y="5534025"/>
          <p14:tracePt t="6983" x="6934200" y="5434013"/>
          <p14:tracePt t="6999" x="6996113" y="5353050"/>
          <p14:tracePt t="7016" x="7043738" y="5276850"/>
          <p14:tracePt t="7033" x="7086600" y="5162550"/>
          <p14:tracePt t="7049" x="7119938" y="5067300"/>
          <p14:tracePt t="7066" x="7129463" y="4919663"/>
          <p14:tracePt t="7083" x="7081838" y="4467225"/>
          <p14:tracePt t="7099" x="6986588" y="4124325"/>
          <p14:tracePt t="7116" x="6829425" y="3600450"/>
          <p14:tracePt t="7133" x="6681788" y="3243263"/>
          <p14:tracePt t="7150" x="6515100" y="2800350"/>
          <p14:tracePt t="7166" x="6415088" y="2643188"/>
          <p14:tracePt t="7183" x="6319838" y="2533650"/>
          <p14:tracePt t="7199" x="6248400" y="2457450"/>
          <p14:tracePt t="7216" x="6191250" y="2419350"/>
          <p14:tracePt t="7458" x="6191250" y="2386013"/>
          <p14:tracePt t="7465" x="6191250" y="2362200"/>
          <p14:tracePt t="7472" x="6191250" y="2347913"/>
          <p14:tracePt t="7483" x="6191250" y="2328863"/>
          <p14:tracePt t="7501" x="6191250" y="2300288"/>
          <p14:tracePt t="7533" x="6172200" y="2262188"/>
          <p14:tracePt t="7566" x="6172200" y="2252663"/>
          <p14:tracePt t="7583" x="6172200" y="2243138"/>
          <p14:tracePt t="7599" x="6172200" y="2238375"/>
          <p14:tracePt t="7617" x="6172200" y="2233613"/>
          <p14:tracePt t="7634" x="6172200" y="2224088"/>
          <p14:tracePt t="7651" x="6172200" y="2214563"/>
          <p14:tracePt t="9300" x="6167438" y="2214563"/>
          <p14:tracePt t="9306" x="6162675" y="2214563"/>
          <p14:tracePt t="9316" x="6153150" y="2219325"/>
          <p14:tracePt t="9332" x="6124575" y="2219325"/>
          <p14:tracePt t="9349" x="6081713" y="2219325"/>
          <p14:tracePt t="9382" x="5938838" y="2209800"/>
          <p14:tracePt t="9416" x="5762625" y="2152650"/>
          <p14:tracePt t="9433" x="5705475" y="2128838"/>
          <p14:tracePt t="9449" x="5662613" y="2100263"/>
          <p14:tracePt t="9466" x="5605463" y="2071688"/>
          <p14:tracePt t="9482" x="5495925" y="2038350"/>
          <p14:tracePt t="9499" x="5400675" y="2005013"/>
          <p14:tracePt t="9516" x="5295900" y="1990725"/>
          <p14:tracePt t="9533" x="5157788" y="1971675"/>
          <p14:tracePt t="9535" x="5072063" y="1971675"/>
          <p14:tracePt t="9549" x="4895850" y="1971675"/>
          <p14:tracePt t="9566" x="4757738" y="1976438"/>
          <p14:tracePt t="9583" x="4633913" y="2000250"/>
          <p14:tracePt t="9599" x="4452938" y="2066925"/>
          <p14:tracePt t="9616" x="4367213" y="2124075"/>
          <p14:tracePt t="9633" x="4281488" y="2205038"/>
          <p14:tracePt t="9649" x="4200525" y="2290763"/>
          <p14:tracePt t="9666" x="4076700" y="2486025"/>
          <p14:tracePt t="9683" x="3924300" y="2886075"/>
          <p14:tracePt t="9700" x="3824288" y="3438525"/>
          <p14:tracePt t="9717" x="3790950" y="4133850"/>
          <p14:tracePt t="9733" x="3800475" y="4357688"/>
          <p14:tracePt t="9749" x="3833813" y="4652963"/>
          <p14:tracePt t="9766" x="3881438" y="4891088"/>
          <p14:tracePt t="9783" x="4000500" y="5233988"/>
          <p14:tracePt t="9799" x="4095750" y="5395913"/>
          <p14:tracePt t="9816" x="4186238" y="5543550"/>
          <p14:tracePt t="9833" x="4319588" y="5715000"/>
          <p14:tracePt t="9849" x="4400550" y="5815013"/>
          <p14:tracePt t="9866" x="4419600" y="5829300"/>
          <p14:tracePt t="9882" x="4429125" y="5834063"/>
          <p14:tracePt t="10047" x="4552950" y="5900738"/>
          <p14:tracePt t="10055" x="4729163" y="6015038"/>
          <p14:tracePt t="10066" x="4929188" y="6138863"/>
          <p14:tracePt t="10082" x="5233988" y="6286500"/>
          <p14:tracePt t="10099" x="5634038" y="6424613"/>
          <p14:tracePt t="10116" x="5824538" y="6457950"/>
          <p14:tracePt t="10132" x="6015038" y="6496050"/>
          <p14:tracePt t="10149" x="6181725" y="6515100"/>
          <p14:tracePt t="10166" x="6396038" y="6519863"/>
          <p14:tracePt t="10182" x="6515100" y="6491288"/>
          <p14:tracePt t="10199" x="6634163" y="6434138"/>
          <p14:tracePt t="10216" x="6777038" y="6286500"/>
          <p14:tracePt t="10232" x="6872288" y="6115050"/>
          <p14:tracePt t="10249" x="6962775" y="5862638"/>
          <p14:tracePt t="10266" x="6996113" y="5414963"/>
          <p14:tracePt t="10282" x="6900863" y="4481513"/>
          <p14:tracePt t="10299" x="6724650" y="3700463"/>
          <p14:tracePt t="10316" x="6481763" y="3033713"/>
          <p14:tracePt t="10333" x="6186488" y="2386013"/>
          <p14:tracePt t="10350" x="6048375" y="2209800"/>
          <p14:tracePt t="10366" x="5905500" y="2085975"/>
          <p14:tracePt t="10383" x="5762625" y="2005013"/>
          <p14:tracePt t="10399" x="5572125" y="1985963"/>
          <p14:tracePt t="10416" x="5486400" y="1995488"/>
          <p14:tracePt t="10433" x="5414963" y="2052638"/>
          <p14:tracePt t="10635" x="5324475" y="2000250"/>
          <p14:tracePt t="10643" x="5172075" y="1933575"/>
          <p14:tracePt t="10654" x="5000625" y="1847850"/>
          <p14:tracePt t="10666" x="4681538" y="1757363"/>
          <p14:tracePt t="10683" x="4433888" y="1700213"/>
          <p14:tracePt t="10716" x="3862388" y="1671638"/>
          <p14:tracePt t="10749" x="3476625" y="1762125"/>
          <p14:tracePt t="10766" x="3209925" y="1900238"/>
          <p14:tracePt t="10784" x="3076575" y="1990725"/>
          <p14:tracePt t="10799" x="2990850" y="2038350"/>
          <p14:tracePt t="10816" x="2952750" y="2071688"/>
          <p14:tracePt t="10832" x="2919413" y="2119313"/>
          <p14:tracePt t="11009" x="2771775" y="2228850"/>
          <p14:tracePt t="11016" x="2547938" y="2366963"/>
          <p14:tracePt t="11024" x="2347913" y="2505075"/>
          <p14:tracePt t="11032" x="2176463" y="2647950"/>
          <p14:tracePt t="11049" x="1743075" y="2952750"/>
          <p14:tracePt t="11066" x="1457325" y="3114675"/>
          <p14:tracePt t="11082" x="1223963" y="3243263"/>
          <p14:tracePt t="11099" x="1123950" y="3290888"/>
          <p14:tracePt t="11116" x="1095375" y="3300413"/>
          <p14:tracePt t="11133" x="1081088" y="33147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JavaDoc</a:t>
            </a:r>
            <a:r>
              <a:rPr lang="en-US" altLang="ko-KR" dirty="0">
                <a:ea typeface="굴림" panose="020B0600000101010101" pitchFamily="50" charset="-127"/>
              </a:rPr>
              <a:t> Tags: Summary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15925" y="1196975"/>
          <a:ext cx="9290050" cy="4929188"/>
        </p:xfrm>
        <a:graphic>
          <a:graphicData uri="http://schemas.openxmlformats.org/drawingml/2006/table">
            <a:tbl>
              <a:tblPr/>
              <a:tblGrid>
                <a:gridCol w="381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Tag &amp; Parameter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Usage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Applies to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@author</a:t>
                      </a:r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800" i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en-US" sz="18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Describes an author.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Class, Interface, Enum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@version</a:t>
                      </a:r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800" i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8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Provides software version entry. Max one per Class or Interface.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Class, Interface, Enum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85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@since</a:t>
                      </a:r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800" i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since-text</a:t>
                      </a:r>
                      <a:endParaRPr lang="en-US" sz="18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Describes when this functionality has first existed.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Class, Interface, Enum, Field, Method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85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@see</a:t>
                      </a:r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800" i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reference</a:t>
                      </a:r>
                      <a:endParaRPr lang="en-US" sz="18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Provides a link to other element of documentation.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Class, Interface, Enum, Field, Method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@param</a:t>
                      </a:r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800" i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 description</a:t>
                      </a:r>
                      <a:endParaRPr lang="en-US" sz="18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Describes a method parameter.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Method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@return</a:t>
                      </a:r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800" i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en-US" sz="18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Describes the return value.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Method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2556">
                <a:tc>
                  <a:txBody>
                    <a:bodyPr/>
                    <a:lstStyle/>
                    <a:p>
                      <a:pPr latinLnBrk="0"/>
                      <a:r>
                        <a:rPr lang="fr-FR" sz="18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@exception</a:t>
                      </a:r>
                      <a:r>
                        <a:rPr lang="fr-FR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fr-FR" sz="1800" i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classname description</a:t>
                      </a:r>
                      <a:br>
                        <a:rPr lang="fr-FR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fr-FR" sz="18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@throws</a:t>
                      </a:r>
                      <a:r>
                        <a:rPr lang="fr-FR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fr-FR" sz="1800" i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classname description</a:t>
                      </a:r>
                      <a:endParaRPr lang="fr-FR" sz="180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Describes an exception that may be thrown from this method.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Method</a:t>
                      </a:r>
                    </a:p>
                  </a:txBody>
                  <a:tcPr marL="45725" marR="45725" marT="45724" marB="4572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2"/>
    </mc:Choice>
    <mc:Fallback xmlns="">
      <p:transition spd="slow" advTm="35062"/>
    </mc:Fallback>
  </mc:AlternateContent>
  <p:extLst>
    <p:ext uri="{3A86A75C-4F4B-4683-9AE1-C65F6400EC91}">
      <p14:laserTraceLst xmlns:p14="http://schemas.microsoft.com/office/powerpoint/2010/main">
        <p14:tracePtLst>
          <p14:tracePt t="594" x="1657350" y="3381375"/>
          <p14:tracePt t="602" x="1762125" y="3238500"/>
          <p14:tracePt t="610" x="1824038" y="3148013"/>
          <p14:tracePt t="642" x="2076450" y="2914650"/>
          <p14:tracePt t="675" x="2347913" y="2709863"/>
          <p14:tracePt t="692" x="2390775" y="2676525"/>
          <p14:tracePt t="709" x="2419350" y="2657475"/>
          <p14:tracePt t="725" x="2438400" y="2647950"/>
          <p14:tracePt t="727" x="2438400" y="2643188"/>
          <p14:tracePt t="742" x="2447925" y="2638425"/>
          <p14:tracePt t="759" x="2447925" y="2633663"/>
          <p14:tracePt t="933" x="2495550" y="2514600"/>
          <p14:tracePt t="939" x="2605088" y="2295525"/>
          <p14:tracePt t="947" x="2671763" y="2147888"/>
          <p14:tracePt t="959" x="2743200" y="2038350"/>
          <p14:tracePt t="976" x="2986088" y="1600200"/>
          <p14:tracePt t="992" x="3076575" y="1443038"/>
          <p14:tracePt t="1009" x="3143250" y="1352550"/>
          <p14:tracePt t="1025" x="3200400" y="1304925"/>
          <p14:tracePt t="1042" x="3243263" y="1252538"/>
          <p14:tracePt t="1059" x="3252788" y="1243013"/>
          <p14:tracePt t="1076" x="3257550" y="1233488"/>
          <p14:tracePt t="1094" x="3257550" y="1223963"/>
          <p14:tracePt t="1109" x="3257550" y="1214438"/>
          <p14:tracePt t="1126" x="3243263" y="1200150"/>
          <p14:tracePt t="1142" x="3205163" y="1166813"/>
          <p14:tracePt t="1160" x="3100388" y="1100138"/>
          <p14:tracePt t="1176" x="3000375" y="1052513"/>
          <p14:tracePt t="1192" x="2881313" y="1009650"/>
          <p14:tracePt t="1209" x="2809875" y="995363"/>
          <p14:tracePt t="1227" x="2752725" y="976313"/>
          <p14:tracePt t="1243" x="2738438" y="971550"/>
          <p14:tracePt t="1248" x="2728913" y="966788"/>
          <p14:tracePt t="1259" x="2728913" y="962025"/>
          <p14:tracePt t="1275" x="2719388" y="962025"/>
          <p14:tracePt t="1308" x="2724150" y="952500"/>
          <p14:tracePt t="1325" x="2752725" y="952500"/>
          <p14:tracePt t="1342" x="2800350" y="952500"/>
          <p14:tracePt t="1358" x="2886075" y="952500"/>
          <p14:tracePt t="1375" x="2933700" y="942975"/>
          <p14:tracePt t="1392" x="3005138" y="942975"/>
          <p14:tracePt t="1409" x="3105150" y="947738"/>
          <p14:tracePt t="1426" x="3186113" y="952500"/>
          <p14:tracePt t="1443" x="3243263" y="976313"/>
          <p14:tracePt t="1459" x="3290888" y="985838"/>
          <p14:tracePt t="1475" x="3338513" y="985838"/>
          <p14:tracePt t="1493" x="3367088" y="985838"/>
          <p14:tracePt t="1510" x="3395663" y="985838"/>
          <p14:tracePt t="1528" x="3443288" y="1000125"/>
          <p14:tracePt t="1543" x="3471863" y="1014413"/>
          <p14:tracePt t="1559" x="3514725" y="1023938"/>
          <p14:tracePt t="1575" x="3562350" y="1038225"/>
          <p14:tracePt t="1592" x="3595688" y="1057275"/>
          <p14:tracePt t="1609" x="3605213" y="1062038"/>
          <p14:tracePt t="1625" x="3609975" y="1062038"/>
          <p14:tracePt t="1836" x="3633788" y="1062038"/>
          <p14:tracePt t="1843" x="3652838" y="1052513"/>
          <p14:tracePt t="1850" x="3671888" y="1042988"/>
          <p14:tracePt t="1859" x="3695700" y="1033463"/>
          <p14:tracePt t="1875" x="3733800" y="1023938"/>
          <p14:tracePt t="1892" x="3762375" y="1009650"/>
          <p14:tracePt t="1908" x="3786188" y="1009650"/>
          <p14:tracePt t="1925" x="3800475" y="1009650"/>
          <p14:tracePt t="1942" x="3805238" y="1009650"/>
          <p14:tracePt t="1959" x="3814763" y="1009650"/>
          <p14:tracePt t="1975" x="3819525" y="1009650"/>
          <p14:tracePt t="2026" x="3824288" y="1009650"/>
          <p14:tracePt t="2129" x="3829050" y="1009650"/>
          <p14:tracePt t="2136" x="3833813" y="1009650"/>
          <p14:tracePt t="2151" x="3838575" y="1009650"/>
          <p14:tracePt t="2158" x="3843338" y="1009650"/>
          <p14:tracePt t="2175" x="3862388" y="1009650"/>
          <p14:tracePt t="2192" x="3876675" y="1009650"/>
          <p14:tracePt t="2209" x="3895725" y="1009650"/>
          <p14:tracePt t="2225" x="3905250" y="1009650"/>
          <p14:tracePt t="2242" x="3919538" y="1009650"/>
          <p14:tracePt t="2259" x="3933825" y="1009650"/>
          <p14:tracePt t="2275" x="3952875" y="1009650"/>
          <p14:tracePt t="2292" x="3976688" y="1009650"/>
          <p14:tracePt t="2309" x="4010025" y="1009650"/>
          <p14:tracePt t="2325" x="4038600" y="1009650"/>
          <p14:tracePt t="2342" x="4100513" y="1009650"/>
          <p14:tracePt t="2358" x="4148138" y="1009650"/>
          <p14:tracePt t="2375" x="4200525" y="1009650"/>
          <p14:tracePt t="2392" x="4276725" y="1019175"/>
          <p14:tracePt t="2408" x="4319588" y="1023938"/>
          <p14:tracePt t="2425" x="4362450" y="1038225"/>
          <p14:tracePt t="2442" x="4400550" y="1062038"/>
          <p14:tracePt t="2458" x="4462463" y="1081088"/>
          <p14:tracePt t="2475" x="4500563" y="1100138"/>
          <p14:tracePt t="2492" x="4529138" y="1109663"/>
          <p14:tracePt t="2508" x="4557713" y="1119188"/>
          <p14:tracePt t="2525" x="4591050" y="1128713"/>
          <p14:tracePt t="2542" x="4600575" y="1133475"/>
          <p14:tracePt t="2559" x="4610100" y="1138238"/>
          <p14:tracePt t="2575" x="4619625" y="1138238"/>
          <p14:tracePt t="2592" x="4629150" y="1138238"/>
          <p14:tracePt t="2826" x="4638675" y="1138238"/>
          <p14:tracePt t="2833" x="4652963" y="1143000"/>
          <p14:tracePt t="2842" x="4662488" y="1147763"/>
          <p14:tracePt t="2859" x="4676775" y="1152525"/>
          <p14:tracePt t="2875" x="4686300" y="1157288"/>
          <p14:tracePt t="2892" x="4695825" y="1162050"/>
          <p14:tracePt t="2908" x="4700588" y="1171575"/>
          <p14:tracePt t="2925" x="4700588" y="1200150"/>
          <p14:tracePt t="2942" x="4695825" y="1262063"/>
          <p14:tracePt t="2959" x="4676775" y="1309688"/>
          <p14:tracePt t="2975" x="4657725" y="1343025"/>
          <p14:tracePt t="2992" x="4643438" y="1376363"/>
          <p14:tracePt t="3009" x="4629150" y="1400175"/>
          <p14:tracePt t="3025" x="4624388" y="1404938"/>
          <p14:tracePt t="3042" x="4624388" y="1409700"/>
          <p14:tracePt t="3058" x="4624388" y="1414463"/>
          <p14:tracePt t="3164" x="4624388" y="1409700"/>
          <p14:tracePt t="3170" x="4624388" y="1404938"/>
          <p14:tracePt t="3178" x="4629150" y="1395413"/>
          <p14:tracePt t="3192" x="4657725" y="1385888"/>
          <p14:tracePt t="3208" x="4710113" y="1366838"/>
          <p14:tracePt t="3225" x="4781550" y="1357313"/>
          <p14:tracePt t="3242" x="4852988" y="1357313"/>
          <p14:tracePt t="3258" x="4948238" y="1366838"/>
          <p14:tracePt t="3275" x="4981575" y="1371600"/>
          <p14:tracePt t="3292" x="5005388" y="1376363"/>
          <p14:tracePt t="3309" x="5029200" y="1390650"/>
          <p14:tracePt t="3325" x="5048250" y="1409700"/>
          <p14:tracePt t="3342" x="5062538" y="1428750"/>
          <p14:tracePt t="3358" x="5072063" y="1438275"/>
          <p14:tracePt t="3375" x="5081588" y="1447800"/>
          <p14:tracePt t="3392" x="5086350" y="1452563"/>
          <p14:tracePt t="3604" x="5124450" y="1452563"/>
          <p14:tracePt t="3610" x="5162550" y="1447800"/>
          <p14:tracePt t="3618" x="5210175" y="1438275"/>
          <p14:tracePt t="3626" x="5243513" y="1438275"/>
          <p14:tracePt t="3643" x="5324475" y="1423988"/>
          <p14:tracePt t="3659" x="5381625" y="1423988"/>
          <p14:tracePt t="3675" x="5443538" y="1423988"/>
          <p14:tracePt t="3692" x="5491163" y="1423988"/>
          <p14:tracePt t="3708" x="5510213" y="1423988"/>
          <p14:tracePt t="3725" x="5524500" y="1423988"/>
          <p14:tracePt t="3742" x="5548313" y="1423988"/>
          <p14:tracePt t="3758" x="5562600" y="1423988"/>
          <p14:tracePt t="3775" x="5572125" y="1423988"/>
          <p14:tracePt t="3792" x="5581650" y="1423988"/>
          <p14:tracePt t="3808" x="5605463" y="1423988"/>
          <p14:tracePt t="3825" x="5629275" y="1419225"/>
          <p14:tracePt t="3842" x="5648325" y="1414463"/>
          <p14:tracePt t="3859" x="5667375" y="1404938"/>
          <p14:tracePt t="3875" x="5691188" y="1395413"/>
          <p14:tracePt t="3892" x="5705475" y="1390650"/>
          <p14:tracePt t="3908" x="5729288" y="1390650"/>
          <p14:tracePt t="3925" x="5748338" y="1390650"/>
          <p14:tracePt t="3942" x="5767388" y="1381125"/>
          <p14:tracePt t="3958" x="5776913" y="1381125"/>
          <p14:tracePt t="3975" x="5795963" y="1381125"/>
          <p14:tracePt t="3992" x="5815013" y="1376363"/>
          <p14:tracePt t="4008" x="5829300" y="1371600"/>
          <p14:tracePt t="4025" x="5838825" y="1371600"/>
          <p14:tracePt t="4042" x="5848350" y="1371600"/>
          <p14:tracePt t="4058" x="5857875" y="1366838"/>
          <p14:tracePt t="4075" x="5867400" y="1362075"/>
          <p14:tracePt t="4092" x="5872163" y="1352550"/>
          <p14:tracePt t="4109" x="5881688" y="1343025"/>
          <p14:tracePt t="4125" x="5895975" y="1338263"/>
          <p14:tracePt t="4142" x="5905500" y="1333500"/>
          <p14:tracePt t="4158" x="5915025" y="1323975"/>
          <p14:tracePt t="4175" x="5934075" y="1304925"/>
          <p14:tracePt t="4192" x="5938838" y="1295400"/>
          <p14:tracePt t="4208" x="5943600" y="1285875"/>
          <p14:tracePt t="4225" x="5953125" y="1276350"/>
          <p14:tracePt t="4242" x="5962650" y="1266825"/>
          <p14:tracePt t="4258" x="5967413" y="1262063"/>
          <p14:tracePt t="4275" x="5967413" y="1257300"/>
          <p14:tracePt t="4880" x="5967413" y="1262063"/>
          <p14:tracePt t="4887" x="5957888" y="1281113"/>
          <p14:tracePt t="4895" x="5943600" y="1290638"/>
          <p14:tracePt t="4909" x="5919788" y="1323975"/>
          <p14:tracePt t="4925" x="5891213" y="1352550"/>
          <p14:tracePt t="4958" x="5834063" y="1400175"/>
          <p14:tracePt t="4992" x="5776913" y="1443038"/>
          <p14:tracePt t="5008" x="5753100" y="1462088"/>
          <p14:tracePt t="5025" x="5729288" y="1471613"/>
          <p14:tracePt t="5042" x="5695950" y="1495425"/>
          <p14:tracePt t="5058" x="5672138" y="1514475"/>
          <p14:tracePt t="5075" x="5634038" y="1533525"/>
          <p14:tracePt t="5092" x="5557838" y="1571625"/>
          <p14:tracePt t="5108" x="5329238" y="1638300"/>
          <p14:tracePt t="5125" x="5114925" y="1695450"/>
          <p14:tracePt t="5142" x="4838700" y="1804988"/>
          <p14:tracePt t="5159" x="4486275" y="1919288"/>
          <p14:tracePt t="5175" x="4262438" y="1966913"/>
          <p14:tracePt t="5192" x="4071938" y="2005013"/>
          <p14:tracePt t="5208" x="3890963" y="2019300"/>
          <p14:tracePt t="5225" x="3757613" y="2019300"/>
          <p14:tracePt t="5226" x="3709988" y="2019300"/>
          <p14:tracePt t="5242" x="3662363" y="2005013"/>
          <p14:tracePt t="5258" x="3643313" y="2000250"/>
          <p14:tracePt t="5503" x="3581400" y="2014538"/>
          <p14:tracePt t="5511" x="3509963" y="2043113"/>
          <p14:tracePt t="5518" x="3438525" y="2071688"/>
          <p14:tracePt t="5526" x="3381375" y="2085975"/>
          <p14:tracePt t="5542" x="3276600" y="2119313"/>
          <p14:tracePt t="5558" x="3157538" y="2152650"/>
          <p14:tracePt t="5575" x="3052763" y="2176463"/>
          <p14:tracePt t="5592" x="2909888" y="2209800"/>
          <p14:tracePt t="5608" x="2847975" y="2228850"/>
          <p14:tracePt t="5625" x="2762250" y="2252663"/>
          <p14:tracePt t="5642" x="2671763" y="2262188"/>
          <p14:tracePt t="5658" x="2524125" y="2276475"/>
          <p14:tracePt t="5675" x="2443163" y="2286000"/>
          <p14:tracePt t="5692" x="2366963" y="2290763"/>
          <p14:tracePt t="5709" x="2252663" y="2290763"/>
          <p14:tracePt t="5725" x="2185988" y="2290763"/>
          <p14:tracePt t="5742" x="2105025" y="2271713"/>
          <p14:tracePt t="5758" x="2019300" y="2257425"/>
          <p14:tracePt t="5775" x="1919288" y="2224088"/>
          <p14:tracePt t="5791" x="1843088" y="2190750"/>
          <p14:tracePt t="5808" x="1766888" y="2162175"/>
          <p14:tracePt t="5825" x="1685925" y="2138363"/>
          <p14:tracePt t="5842" x="1585913" y="2109788"/>
          <p14:tracePt t="5858" x="1533525" y="2095500"/>
          <p14:tracePt t="5875" x="1481138" y="2076450"/>
          <p14:tracePt t="5892" x="1419225" y="2057400"/>
          <p14:tracePt t="5908" x="1381125" y="2052638"/>
          <p14:tracePt t="5925" x="1338263" y="2047875"/>
          <p14:tracePt t="5942" x="1295400" y="2033588"/>
          <p14:tracePt t="5958" x="1243013" y="2028825"/>
          <p14:tracePt t="5975" x="1204913" y="2024063"/>
          <p14:tracePt t="5992" x="1181100" y="2014538"/>
          <p14:tracePt t="6008" x="1152525" y="2009775"/>
          <p14:tracePt t="6025" x="1114425" y="2009775"/>
          <p14:tracePt t="6042" x="1095375" y="2009775"/>
          <p14:tracePt t="6058" x="1071563" y="2009775"/>
          <p14:tracePt t="6075" x="1057275" y="2009775"/>
          <p14:tracePt t="6092" x="1038225" y="2005013"/>
          <p14:tracePt t="6108" x="1019175" y="2000250"/>
          <p14:tracePt t="6125" x="1014413" y="1995488"/>
          <p14:tracePt t="6142" x="990600" y="1990725"/>
          <p14:tracePt t="6159" x="981075" y="1990725"/>
          <p14:tracePt t="6175" x="976313" y="1990725"/>
          <p14:tracePt t="6191" x="971550" y="1990725"/>
          <p14:tracePt t="6208" x="962025" y="1990725"/>
          <p14:tracePt t="6225" x="957263" y="1990725"/>
          <p14:tracePt t="6612" x="957263" y="2009775"/>
          <p14:tracePt t="6619" x="957263" y="2033588"/>
          <p14:tracePt t="6627" x="957263" y="2057400"/>
          <p14:tracePt t="6641" x="957263" y="2081213"/>
          <p14:tracePt t="6658" x="957263" y="2095500"/>
          <p14:tracePt t="6692" x="957263" y="2119313"/>
          <p14:tracePt t="6725" x="952500" y="2190750"/>
          <p14:tracePt t="6741" x="952500" y="2233613"/>
          <p14:tracePt t="6758" x="938213" y="2286000"/>
          <p14:tracePt t="6775" x="938213" y="2305050"/>
          <p14:tracePt t="6791" x="938213" y="2314575"/>
          <p14:tracePt t="6808" x="938213" y="2324100"/>
          <p14:tracePt t="6825" x="938213" y="2333625"/>
          <p14:tracePt t="6841" x="938213" y="2352675"/>
          <p14:tracePt t="6858" x="938213" y="2390775"/>
          <p14:tracePt t="6875" x="938213" y="2428875"/>
          <p14:tracePt t="6891" x="938213" y="2443163"/>
          <p14:tracePt t="6908" x="938213" y="2452688"/>
          <p14:tracePt t="6925" x="938213" y="2457450"/>
          <p14:tracePt t="7162" x="938213" y="2509838"/>
          <p14:tracePt t="7169" x="942975" y="2557463"/>
          <p14:tracePt t="7177" x="952500" y="2614613"/>
          <p14:tracePt t="7191" x="952500" y="2738438"/>
          <p14:tracePt t="7225" x="966788" y="2986088"/>
          <p14:tracePt t="7259" x="966788" y="3100388"/>
          <p14:tracePt t="7275" x="966788" y="3128963"/>
          <p14:tracePt t="7291" x="962025" y="3152775"/>
          <p14:tracePt t="7308" x="962025" y="3167063"/>
          <p14:tracePt t="7325" x="962025" y="3171825"/>
          <p14:tracePt t="7342" x="962025" y="3181350"/>
          <p14:tracePt t="7683" x="962025" y="3248025"/>
          <p14:tracePt t="7690" x="962025" y="3324225"/>
          <p14:tracePt t="7697" x="952500" y="3395663"/>
          <p14:tracePt t="7708" x="947738" y="3443288"/>
          <p14:tracePt t="7725" x="938213" y="3567113"/>
          <p14:tracePt t="7758" x="881063" y="3852863"/>
          <p14:tracePt t="7791" x="866775" y="3976688"/>
          <p14:tracePt t="7808" x="852488" y="4038600"/>
          <p14:tracePt t="7825" x="842963" y="4067175"/>
          <p14:tracePt t="7841" x="842963" y="4081463"/>
          <p14:tracePt t="7858" x="842963" y="4090988"/>
          <p14:tracePt t="7875" x="842963" y="4100513"/>
          <p14:tracePt t="7891" x="842963" y="4105275"/>
          <p14:tracePt t="7908" x="842963" y="4110038"/>
          <p14:tracePt t="7925" x="842963" y="4114800"/>
          <p14:tracePt t="8160" x="842963" y="4176713"/>
          <p14:tracePt t="8167" x="852488" y="4243388"/>
          <p14:tracePt t="8175" x="852488" y="4291013"/>
          <p14:tracePt t="8191" x="866775" y="4352925"/>
          <p14:tracePt t="8208" x="871538" y="4395788"/>
          <p14:tracePt t="8225" x="885825" y="4457700"/>
          <p14:tracePt t="8241" x="919163" y="4610100"/>
          <p14:tracePt t="8258" x="942975" y="4705350"/>
          <p14:tracePt t="8275" x="947738" y="4772025"/>
          <p14:tracePt t="8291" x="962025" y="4833938"/>
          <p14:tracePt t="8308" x="962025" y="4852988"/>
          <p14:tracePt t="8325" x="962025" y="4857750"/>
          <p14:tracePt t="8341" x="962025" y="4867275"/>
          <p14:tracePt t="8358" x="962025" y="4876800"/>
          <p14:tracePt t="8375" x="962025" y="4881563"/>
          <p14:tracePt t="8391" x="966788" y="4886325"/>
          <p14:tracePt t="8408" x="971550" y="4895850"/>
          <p14:tracePt t="8425" x="981075" y="4905375"/>
          <p14:tracePt t="8441" x="981075" y="4910138"/>
          <p14:tracePt t="8458" x="981075" y="4914900"/>
          <p14:tracePt t="8475" x="981075" y="4924425"/>
          <p14:tracePt t="8534" x="985838" y="4924425"/>
          <p14:tracePt t="8792" x="1000125" y="4924425"/>
          <p14:tracePt t="8799" x="1019175" y="4924425"/>
          <p14:tracePt t="8808" x="1042988" y="4924425"/>
          <p14:tracePt t="8841" x="1109663" y="4948238"/>
          <p14:tracePt t="8875" x="1147763" y="4976813"/>
          <p14:tracePt t="8892" x="1157288" y="4995863"/>
          <p14:tracePt t="8908" x="1162050" y="5014913"/>
          <p14:tracePt t="8925" x="1162050" y="5033963"/>
          <p14:tracePt t="8941" x="1162050" y="5043488"/>
          <p14:tracePt t="8958" x="1157288" y="5057775"/>
          <p14:tracePt t="8975" x="1143000" y="5086350"/>
          <p14:tracePt t="8991" x="1138238" y="5105400"/>
          <p14:tracePt t="9008" x="1128713" y="5129213"/>
          <p14:tracePt t="9025" x="1104900" y="5162550"/>
          <p14:tracePt t="9041" x="1090613" y="5186363"/>
          <p14:tracePt t="9058" x="1081088" y="5210175"/>
          <p14:tracePt t="9075" x="1071563" y="5219700"/>
          <p14:tracePt t="9092" x="1062038" y="5229225"/>
          <p14:tracePt t="9108" x="1062038" y="5238750"/>
          <p14:tracePt t="9141" x="1062038" y="5243513"/>
          <p14:tracePt t="9357" x="1062038" y="5248275"/>
          <p14:tracePt t="9364" x="1071563" y="5248275"/>
          <p14:tracePt t="9375" x="1076325" y="5257800"/>
          <p14:tracePt t="9391" x="1095375" y="5267325"/>
          <p14:tracePt t="9408" x="1109663" y="5305425"/>
          <p14:tracePt t="9425" x="1114425" y="5334000"/>
          <p14:tracePt t="9441" x="1123950" y="5362575"/>
          <p14:tracePt t="9458" x="1119188" y="5438775"/>
          <p14:tracePt t="9476" x="1114425" y="5491163"/>
          <p14:tracePt t="9491" x="1100138" y="5553075"/>
          <p14:tracePt t="9508" x="1095375" y="5581650"/>
          <p14:tracePt t="9525" x="1085850" y="5600700"/>
          <p14:tracePt t="9541" x="1085850" y="5605463"/>
          <p14:tracePt t="9558" x="1085850" y="5610225"/>
          <p14:tracePt t="9575" x="1085850" y="5614988"/>
          <p14:tracePt t="9591" x="1085850" y="5619750"/>
          <p14:tracePt t="9625" x="1085850" y="5624513"/>
          <p14:tracePt t="9641" x="1090613" y="5629275"/>
          <p14:tracePt t="9950" x="1090613" y="5662613"/>
          <p14:tracePt t="9957" x="1090613" y="5700713"/>
          <p14:tracePt t="9965" x="1090613" y="5734050"/>
          <p14:tracePt t="9975" x="1090613" y="5767388"/>
          <p14:tracePt t="9991" x="1090613" y="5810250"/>
          <p14:tracePt t="10008" x="1090613" y="5876925"/>
          <p14:tracePt t="10041" x="1090613" y="5934075"/>
          <p14:tracePt t="10075" x="1090613" y="5967413"/>
          <p14:tracePt t="10091" x="1090613" y="5976938"/>
          <p14:tracePt t="10108" x="1090613" y="5981700"/>
          <p14:tracePt t="10125" x="1090613" y="5986463"/>
          <p14:tracePt t="11426" x="1114425" y="5876925"/>
          <p14:tracePt t="11433" x="1171575" y="5591175"/>
          <p14:tracePt t="11441" x="1204913" y="5434013"/>
          <p14:tracePt t="11458" x="1262063" y="5191125"/>
          <p14:tracePt t="11475" x="1357313" y="4829175"/>
          <p14:tracePt t="11508" x="1462088" y="4572000"/>
          <p14:tracePt t="11541" x="1495425" y="4533900"/>
          <p14:tracePt t="11558" x="1504950" y="4519613"/>
          <p14:tracePt t="11748" x="1652588" y="4448175"/>
          <p14:tracePt t="11755" x="2005013" y="4271963"/>
          <p14:tracePt t="11762" x="2338388" y="4095750"/>
          <p14:tracePt t="11775" x="2671763" y="3905250"/>
          <p14:tracePt t="11791" x="3552825" y="3529013"/>
          <p14:tracePt t="11808" x="4105275" y="3338513"/>
          <p14:tracePt t="11825" x="4595813" y="3143250"/>
          <p14:tracePt t="11842" x="4967288" y="3005138"/>
          <p14:tracePt t="11858" x="5200650" y="2933700"/>
          <p14:tracePt t="11874" x="5253038" y="2919413"/>
          <p14:tracePt t="11891" x="5276850" y="2909888"/>
          <p14:tracePt t="11908" x="5286375" y="2909888"/>
          <p14:tracePt t="12087" x="5357813" y="2867025"/>
          <p14:tracePt t="12093" x="5448300" y="2800350"/>
          <p14:tracePt t="12100" x="5543550" y="2738438"/>
          <p14:tracePt t="12108" x="5638800" y="2657475"/>
          <p14:tracePt t="12124" x="5815013" y="2528888"/>
          <p14:tracePt t="12141" x="5948363" y="2433638"/>
          <p14:tracePt t="12158" x="6062663" y="2328863"/>
          <p14:tracePt t="12174" x="6105525" y="2262188"/>
          <p14:tracePt t="12191" x="6124575" y="2224088"/>
          <p14:tracePt t="12208" x="6129338" y="2181225"/>
          <p14:tracePt t="12225" x="6091238" y="2114550"/>
          <p14:tracePt t="12242" x="6010275" y="2052638"/>
          <p14:tracePt t="12258" x="5919788" y="1981200"/>
          <p14:tracePt t="12274" x="5829300" y="1914525"/>
          <p14:tracePt t="12291" x="5662613" y="1847850"/>
          <p14:tracePt t="12308" x="5557838" y="1828800"/>
          <p14:tracePt t="12324" x="5476875" y="1833563"/>
          <p14:tracePt t="12341" x="5414963" y="1852613"/>
          <p14:tracePt t="12358" x="5353050" y="1885950"/>
          <p14:tracePt t="12374" x="5295900" y="1919288"/>
          <p14:tracePt t="12391" x="5224463" y="2005013"/>
          <p14:tracePt t="12408" x="5072063" y="2314575"/>
          <p14:tracePt t="12425" x="5000625" y="2562225"/>
          <p14:tracePt t="12441" x="4948238" y="2828925"/>
          <p14:tracePt t="12458" x="4924425" y="3033713"/>
          <p14:tracePt t="12475" x="4900613" y="3452813"/>
          <p14:tracePt t="12491" x="4905375" y="3643313"/>
          <p14:tracePt t="12508" x="4914900" y="3843338"/>
          <p14:tracePt t="12524" x="4929188" y="3967163"/>
          <p14:tracePt t="12541" x="4948238" y="4086225"/>
          <p14:tracePt t="12558" x="4953000" y="4195763"/>
          <p14:tracePt t="12574" x="4972050" y="4333875"/>
          <p14:tracePt t="12591" x="4986338" y="4524375"/>
          <p14:tracePt t="12608" x="5014913" y="4662488"/>
          <p14:tracePt t="12624" x="5033963" y="4819650"/>
          <p14:tracePt t="12641" x="5038725" y="4924425"/>
          <p14:tracePt t="12658" x="5057775" y="5062538"/>
          <p14:tracePt t="12674" x="5072063" y="5176838"/>
          <p14:tracePt t="12691" x="5095875" y="5291138"/>
          <p14:tracePt t="12708" x="5114925" y="5405438"/>
          <p14:tracePt t="12724" x="5143500" y="5519738"/>
          <p14:tracePt t="12741" x="5148263" y="5562600"/>
          <p14:tracePt t="12758" x="5153025" y="5591175"/>
          <p14:tracePt t="12775" x="5167313" y="5614988"/>
          <p14:tracePt t="12791" x="5172075" y="5624513"/>
          <p14:tracePt t="12808" x="5181600" y="5662613"/>
          <p14:tracePt t="12824" x="5200650" y="5695950"/>
          <p14:tracePt t="12841" x="5224463" y="5738813"/>
          <p14:tracePt t="12858" x="5243513" y="5757863"/>
          <p14:tracePt t="12875" x="5257800" y="5767388"/>
          <p14:tracePt t="12891" x="5276850" y="5772150"/>
          <p14:tracePt t="12908" x="5324475" y="5776913"/>
          <p14:tracePt t="12924" x="5381625" y="5757863"/>
          <p14:tracePt t="12941" x="5419725" y="5724525"/>
          <p14:tracePt t="12958" x="5495925" y="5643563"/>
          <p14:tracePt t="12974" x="5595938" y="5476875"/>
          <p14:tracePt t="12991" x="5700713" y="5291138"/>
          <p14:tracePt t="13008" x="5791200" y="5110163"/>
          <p14:tracePt t="13025" x="5924550" y="4819650"/>
          <p14:tracePt t="13041" x="6005513" y="4657725"/>
          <p14:tracePt t="13058" x="6067425" y="4514850"/>
          <p14:tracePt t="13074" x="6134100" y="4310063"/>
          <p14:tracePt t="13091" x="6215063" y="3990975"/>
          <p14:tracePt t="13108" x="6253163" y="3738563"/>
          <p14:tracePt t="13124" x="6253163" y="3529013"/>
          <p14:tracePt t="13141" x="6243638" y="3305175"/>
          <p14:tracePt t="13158" x="6196013" y="3024188"/>
          <p14:tracePt t="13174" x="6172200" y="2890838"/>
          <p14:tracePt t="13191" x="6138863" y="2771775"/>
          <p14:tracePt t="13208" x="6076950" y="2586038"/>
          <p14:tracePt t="13224" x="6038850" y="2519363"/>
          <p14:tracePt t="13241" x="6015038" y="2462213"/>
          <p14:tracePt t="13260" x="5967413" y="2405063"/>
          <p14:tracePt t="13275" x="5900738" y="2309813"/>
          <p14:tracePt t="13291" x="5843588" y="2209800"/>
          <p14:tracePt t="13308" x="5805488" y="2133600"/>
          <p14:tracePt t="13324" x="5767388" y="2066925"/>
          <p14:tracePt t="13341" x="5715000" y="2000250"/>
          <p14:tracePt t="13358" x="5667375" y="1957388"/>
          <p14:tracePt t="13374" x="5610225" y="1924050"/>
          <p14:tracePt t="13391" x="5510213" y="1881188"/>
          <p14:tracePt t="13408" x="5453063" y="1852613"/>
          <p14:tracePt t="13424" x="5400675" y="1824038"/>
          <p14:tracePt t="13441" x="5343525" y="1800225"/>
          <p14:tracePt t="13458" x="5267325" y="1771650"/>
          <p14:tracePt t="13474" x="5214938" y="1752600"/>
          <p14:tracePt t="13491" x="5186363" y="1747838"/>
          <p14:tracePt t="13508" x="5162550" y="1747838"/>
          <p14:tracePt t="13524" x="5129213" y="1752600"/>
          <p14:tracePt t="13541" x="5105400" y="1776413"/>
          <p14:tracePt t="13558" x="5076825" y="1809750"/>
          <p14:tracePt t="13575" x="5024438" y="1933575"/>
          <p14:tracePt t="13591" x="4976813" y="2147888"/>
          <p14:tracePt t="13608" x="4938713" y="2328863"/>
          <p14:tracePt t="13624" x="4929188" y="2605088"/>
          <p14:tracePt t="13641" x="4929188" y="2862263"/>
          <p14:tracePt t="13658" x="4929188" y="3105150"/>
          <p14:tracePt t="13674" x="4933950" y="3333750"/>
          <p14:tracePt t="13692" x="4953000" y="3757613"/>
          <p14:tracePt t="13708" x="4972050" y="3971925"/>
          <p14:tracePt t="13724" x="5000625" y="4238625"/>
          <p14:tracePt t="13741" x="5029200" y="4471988"/>
          <p14:tracePt t="13758" x="5048250" y="4719638"/>
          <p14:tracePt t="13774" x="5057775" y="4862513"/>
          <p14:tracePt t="13791" x="5067300" y="4967288"/>
          <p14:tracePt t="13808" x="5081588" y="5029200"/>
          <p14:tracePt t="13824" x="5091113" y="5124450"/>
          <p14:tracePt t="13841" x="5119688" y="5238750"/>
          <p14:tracePt t="13858" x="5124450" y="5334000"/>
          <p14:tracePt t="13874" x="5138738" y="5395913"/>
          <p14:tracePt t="13891" x="5153025" y="5462588"/>
          <p14:tracePt t="13908" x="5167313" y="5495925"/>
          <p14:tracePt t="13924" x="5167313" y="5514975"/>
          <p14:tracePt t="13941" x="5167313" y="5553075"/>
          <p14:tracePt t="13958" x="5172075" y="5576888"/>
          <p14:tracePt t="13974" x="5172075" y="5605463"/>
          <p14:tracePt t="13991" x="5172075" y="5619750"/>
          <p14:tracePt t="14008" x="5172075" y="5629275"/>
          <p14:tracePt t="14024" x="5172075" y="5634038"/>
          <p14:tracePt t="14041" x="5172075" y="5638800"/>
          <p14:tracePt t="14058" x="5172075" y="5648325"/>
          <p14:tracePt t="14308" x="5086350" y="5467350"/>
          <p14:tracePt t="14316" x="4910138" y="5114925"/>
          <p14:tracePt t="14324" x="4724400" y="4900613"/>
          <p14:tracePt t="14358" x="3543300" y="3629025"/>
          <p14:tracePt t="14392" x="2362200" y="2700338"/>
          <p14:tracePt t="14411" x="2090738" y="2519363"/>
          <p14:tracePt t="14425" x="1924050" y="2409825"/>
          <p14:tracePt t="14442" x="1814513" y="2328863"/>
          <p14:tracePt t="14458" x="1785938" y="2305050"/>
          <p14:tracePt t="14475" x="1781175" y="2305050"/>
          <p14:tracePt t="14668" x="1709738" y="2290763"/>
          <p14:tracePt t="14675" x="1595438" y="2252663"/>
          <p14:tracePt t="14683" x="1495425" y="2214563"/>
          <p14:tracePt t="14691" x="1376363" y="2176463"/>
          <p14:tracePt t="14708" x="1195388" y="2105025"/>
          <p14:tracePt t="14724" x="1066800" y="2071688"/>
          <p14:tracePt t="14741" x="938213" y="2038350"/>
          <p14:tracePt t="14758" x="909638" y="2038350"/>
          <p14:tracePt t="14774" x="890588" y="2038350"/>
          <p14:tracePt t="14791" x="881063" y="2038350"/>
          <p14:tracePt t="14808" x="871538" y="2038350"/>
          <p14:tracePt t="14824" x="866775" y="2038350"/>
          <p14:tracePt t="14841" x="857250" y="2038350"/>
          <p14:tracePt t="14858" x="852488" y="2038350"/>
          <p14:tracePt t="14874" x="847725" y="2038350"/>
          <p14:tracePt t="14891" x="838200" y="2038350"/>
          <p14:tracePt t="14925" x="809625" y="2038350"/>
          <p14:tracePt t="14941" x="771525" y="2043113"/>
          <p14:tracePt t="14958" x="738188" y="2047875"/>
          <p14:tracePt t="14974" x="704850" y="2052638"/>
          <p14:tracePt t="14991" x="681038" y="2052638"/>
          <p14:tracePt t="15007" x="671513" y="2052638"/>
          <p14:tracePt t="15024" x="666750" y="2052638"/>
          <p14:tracePt t="15041" x="661988" y="2052638"/>
          <p14:tracePt t="15086" x="666750" y="2047875"/>
          <p14:tracePt t="15094" x="685800" y="2043113"/>
          <p14:tracePt t="15108" x="700088" y="2028825"/>
          <p14:tracePt t="15124" x="800100" y="2000250"/>
          <p14:tracePt t="15141" x="862013" y="1985963"/>
          <p14:tracePt t="15157" x="914400" y="1976438"/>
          <p14:tracePt t="15174" x="990600" y="1957388"/>
          <p14:tracePt t="15191" x="1052513" y="1943100"/>
          <p14:tracePt t="15207" x="1133475" y="1933575"/>
          <p14:tracePt t="15224" x="1219200" y="1919288"/>
          <p14:tracePt t="15241" x="1314450" y="1895475"/>
          <p14:tracePt t="15257" x="1376363" y="1885950"/>
          <p14:tracePt t="15274" x="1423988" y="1871663"/>
          <p14:tracePt t="15291" x="1471613" y="1857375"/>
          <p14:tracePt t="15307" x="1481138" y="1857375"/>
          <p14:tracePt t="15324" x="1490663" y="1857375"/>
          <p14:tracePt t="15365" x="1481138" y="1871663"/>
          <p14:tracePt t="15374" x="1471613" y="1881188"/>
          <p14:tracePt t="15391" x="1404938" y="1981200"/>
          <p14:tracePt t="15407" x="1314450" y="2133600"/>
          <p14:tracePt t="15424" x="1190625" y="2338388"/>
          <p14:tracePt t="15441" x="1119188" y="2528888"/>
          <p14:tracePt t="15458" x="1071563" y="2700338"/>
          <p14:tracePt t="15474" x="1047750" y="2786063"/>
          <p14:tracePt t="15491" x="1042988" y="2824163"/>
          <p14:tracePt t="15507" x="1042988" y="2843213"/>
          <p14:tracePt t="15524" x="1042988" y="2852738"/>
          <p14:tracePt t="15541" x="1052513" y="2871788"/>
          <p14:tracePt t="15557" x="1076325" y="2890838"/>
          <p14:tracePt t="15574" x="1104900" y="2928938"/>
          <p14:tracePt t="15591" x="1128713" y="2971800"/>
          <p14:tracePt t="15607" x="1162050" y="3071813"/>
          <p14:tracePt t="15624" x="1171575" y="3133725"/>
          <p14:tracePt t="15641" x="1171575" y="3190875"/>
          <p14:tracePt t="15657" x="1171575" y="3262313"/>
          <p14:tracePt t="15674" x="1162050" y="3367088"/>
          <p14:tracePt t="15691" x="1157288" y="3395663"/>
          <p14:tracePt t="15707" x="1157288" y="3400425"/>
          <p14:tracePt t="15879" x="1171575" y="3643313"/>
          <p14:tracePt t="15886" x="1214438" y="3929063"/>
          <p14:tracePt t="15893" x="1257300" y="4191000"/>
          <p14:tracePt t="15908" x="1309688" y="4752975"/>
          <p14:tracePt t="15924" x="1338263" y="5019675"/>
          <p14:tracePt t="15941" x="1352550" y="5319713"/>
          <p14:tracePt t="15958" x="1371600" y="5467350"/>
          <p14:tracePt t="15974" x="1385888" y="5614988"/>
          <p14:tracePt t="15991" x="1400175" y="5743575"/>
          <p14:tracePt t="16007" x="1419225" y="5824538"/>
          <p14:tracePt t="16024" x="1423988" y="5867400"/>
          <p14:tracePt t="16041" x="1428750" y="5900738"/>
          <p14:tracePt t="16057" x="1428750" y="5915025"/>
          <p14:tracePt t="16074" x="1428750" y="5924550"/>
          <p14:tracePt t="16091" x="1433513" y="5934075"/>
          <p14:tracePt t="16107" x="1443038" y="5957888"/>
          <p14:tracePt t="16124" x="1466850" y="6029325"/>
          <p14:tracePt t="16141" x="1500188" y="6124575"/>
          <p14:tracePt t="16157" x="1514475" y="6191250"/>
          <p14:tracePt t="16174" x="1528763" y="6219825"/>
          <p14:tracePt t="16400" x="1643063" y="6172200"/>
          <p14:tracePt t="16407" x="1852613" y="6096000"/>
          <p14:tracePt t="16414" x="2066925" y="6000750"/>
          <p14:tracePt t="16424" x="2362200" y="5915025"/>
          <p14:tracePt t="16441" x="2971800" y="5748338"/>
          <p14:tracePt t="16458" x="4114800" y="5448300"/>
          <p14:tracePt t="16475" x="4953000" y="5186363"/>
          <p14:tracePt t="16491" x="5776913" y="5024438"/>
          <p14:tracePt t="16508" x="6486525" y="4867275"/>
          <p14:tracePt t="16525" x="7300913" y="4643438"/>
          <p14:tracePt t="16541" x="7477125" y="4572000"/>
          <p14:tracePt t="16558" x="7586663" y="4500563"/>
          <p14:tracePt t="16574" x="7648575" y="4443413"/>
          <p14:tracePt t="16591" x="7658100" y="4362450"/>
          <p14:tracePt t="16759" x="7734300" y="4205288"/>
          <p14:tracePt t="16766" x="7867650" y="3924300"/>
          <p14:tracePt t="16774" x="7981950" y="3662363"/>
          <p14:tracePt t="16792" x="8172450" y="3238500"/>
          <p14:tracePt t="16808" x="8391525" y="2781300"/>
          <p14:tracePt t="16826" x="8624888" y="2328863"/>
          <p14:tracePt t="16844" x="8724900" y="2119313"/>
          <p14:tracePt t="16858" x="8763000" y="2019300"/>
          <p14:tracePt t="16874" x="8782050" y="1981200"/>
          <p14:tracePt t="16891" x="8791575" y="1957388"/>
          <p14:tracePt t="16907" x="8791575" y="1947863"/>
          <p14:tracePt t="16924" x="8791575" y="1943100"/>
          <p14:tracePt t="16941" x="8791575" y="1933575"/>
          <p14:tracePt t="16958" x="8791575" y="1924050"/>
          <p14:tracePt t="16974" x="8791575" y="1909763"/>
          <p14:tracePt t="16991" x="8791575" y="1890713"/>
          <p14:tracePt t="17007" x="8786813" y="1881188"/>
          <p14:tracePt t="17024" x="8777288" y="1862138"/>
          <p14:tracePt t="17041" x="8753475" y="1843088"/>
          <p14:tracePt t="17057" x="8724900" y="1828800"/>
          <p14:tracePt t="17074" x="8653463" y="1800225"/>
          <p14:tracePt t="17091" x="8582025" y="1795463"/>
          <p14:tracePt t="17107" x="8510588" y="1804988"/>
          <p14:tracePt t="17124" x="8434388" y="1833563"/>
          <p14:tracePt t="17141" x="8301038" y="1890713"/>
          <p14:tracePt t="17157" x="8239125" y="1909763"/>
          <p14:tracePt t="17174" x="8191500" y="1924050"/>
          <p14:tracePt t="17191" x="8162925" y="1928813"/>
          <p14:tracePt t="17207" x="8148638" y="1928813"/>
          <p14:tracePt t="17224" x="8143875" y="1928813"/>
          <p14:tracePt t="17241" x="8134350" y="1928813"/>
          <p14:tracePt t="17442" x="8167688" y="1928813"/>
          <p14:tracePt t="17449" x="8215313" y="1919288"/>
          <p14:tracePt t="17457" x="8281988" y="1914525"/>
          <p14:tracePt t="17474" x="8410575" y="1895475"/>
          <p14:tracePt t="17491" x="8524875" y="1876425"/>
          <p14:tracePt t="17507" x="8696325" y="1862138"/>
          <p14:tracePt t="17524" x="8810625" y="1847850"/>
          <p14:tracePt t="17541" x="8901113" y="1838325"/>
          <p14:tracePt t="17557" x="8963025" y="1828800"/>
          <p14:tracePt t="17574" x="9024938" y="1819275"/>
          <p14:tracePt t="17591" x="9043988" y="1814513"/>
          <p14:tracePt t="17608" x="9067800" y="1804988"/>
          <p14:tracePt t="17624" x="9077325" y="1800225"/>
          <p14:tracePt t="17641" x="9086850" y="1800225"/>
          <p14:tracePt t="17685" x="9086850" y="1809750"/>
          <p14:tracePt t="17691" x="9082088" y="1819275"/>
          <p14:tracePt t="17707" x="9020175" y="1862138"/>
          <p14:tracePt t="17724" x="8867775" y="1943100"/>
          <p14:tracePt t="17741" x="8696325" y="2033588"/>
          <p14:tracePt t="17742" x="8601075" y="2071688"/>
          <p14:tracePt t="17758" x="8405813" y="2162175"/>
          <p14:tracePt t="17774" x="8229600" y="2257425"/>
          <p14:tracePt t="17791" x="8101013" y="2324100"/>
          <p14:tracePt t="17807" x="7967663" y="2376488"/>
          <p14:tracePt t="17824" x="7848600" y="2424113"/>
          <p14:tracePt t="17841" x="7810500" y="2428875"/>
          <p14:tracePt t="17857" x="7796213" y="2443163"/>
          <p14:tracePt t="17874" x="7781925" y="2443163"/>
          <p14:tracePt t="17919" x="7800975" y="2433638"/>
          <p14:tracePt t="17926" x="7824788" y="2428875"/>
          <p14:tracePt t="17941" x="7900988" y="2405063"/>
          <p14:tracePt t="17957" x="8039100" y="2371725"/>
          <p14:tracePt t="17974" x="8215313" y="2352675"/>
          <p14:tracePt t="17991" x="8396288" y="2343150"/>
          <p14:tracePt t="18007" x="8648700" y="2347913"/>
          <p14:tracePt t="18024" x="8815388" y="2347913"/>
          <p14:tracePt t="18041" x="8929688" y="2366963"/>
          <p14:tracePt t="18058" x="9072563" y="2381250"/>
          <p14:tracePt t="18074" x="9134475" y="2395538"/>
          <p14:tracePt t="18091" x="9177338" y="2409825"/>
          <p14:tracePt t="18107" x="9205913" y="2419350"/>
          <p14:tracePt t="18124" x="9215438" y="2428875"/>
          <p14:tracePt t="18141" x="9224963" y="2447925"/>
          <p14:tracePt t="18157" x="9220200" y="2481263"/>
          <p14:tracePt t="18174" x="9196388" y="2509838"/>
          <p14:tracePt t="18191" x="9134475" y="2576513"/>
          <p14:tracePt t="18207" x="8915400" y="2738438"/>
          <p14:tracePt t="18224" x="8753475" y="2843213"/>
          <p14:tracePt t="18241" x="8629650" y="2909888"/>
          <p14:tracePt t="18242" x="8572500" y="2943225"/>
          <p14:tracePt t="18257" x="8448675" y="3005138"/>
          <p14:tracePt t="18274" x="8362950" y="3043238"/>
          <p14:tracePt t="18291" x="8315325" y="3086100"/>
          <p14:tracePt t="18307" x="8267700" y="3114675"/>
          <p14:tracePt t="18324" x="8258175" y="3119438"/>
          <p14:tracePt t="18340" x="8248650" y="3128963"/>
          <p14:tracePt t="18357" x="8243888" y="3128963"/>
          <p14:tracePt t="18390" x="8243888" y="3133725"/>
          <p14:tracePt t="18407" x="8272463" y="3138488"/>
          <p14:tracePt t="18424" x="8353425" y="3143250"/>
          <p14:tracePt t="18441" x="8524875" y="3128963"/>
          <p14:tracePt t="18457" x="8682038" y="3090863"/>
          <p14:tracePt t="18474" x="8839200" y="3067050"/>
          <p14:tracePt t="18491" x="9005888" y="3024188"/>
          <p14:tracePt t="18507" x="9086850" y="3019425"/>
          <p14:tracePt t="18524" x="9148763" y="3009900"/>
          <p14:tracePt t="18541" x="9177338" y="3009900"/>
          <p14:tracePt t="18557" x="9196388" y="3014663"/>
          <p14:tracePt t="18574" x="9201150" y="3019425"/>
          <p14:tracePt t="18591" x="9201150" y="3038475"/>
          <p14:tracePt t="18607" x="9177338" y="3095625"/>
          <p14:tracePt t="18624" x="9105900" y="3181350"/>
          <p14:tracePt t="18641" x="9005888" y="3257550"/>
          <p14:tracePt t="18658" x="8858250" y="3348038"/>
          <p14:tracePt t="18674" x="8629650" y="3443288"/>
          <p14:tracePt t="18691" x="8472488" y="3524250"/>
          <p14:tracePt t="18707" x="8353425" y="3605213"/>
          <p14:tracePt t="18724" x="8262938" y="3662363"/>
          <p14:tracePt t="18741" x="8205788" y="3714750"/>
          <p14:tracePt t="18757" x="8191500" y="3729038"/>
          <p14:tracePt t="18774" x="8181975" y="3733800"/>
          <p14:tracePt t="18791" x="8181975" y="3738563"/>
          <p14:tracePt t="18807" x="8234363" y="3752850"/>
          <p14:tracePt t="18824" x="8315325" y="3757613"/>
          <p14:tracePt t="18841" x="8429625" y="3767138"/>
          <p14:tracePt t="18857" x="8543925" y="3767138"/>
          <p14:tracePt t="18874" x="8677275" y="3767138"/>
          <p14:tracePt t="18891" x="8739188" y="3762375"/>
          <p14:tracePt t="18907" x="8772525" y="3762375"/>
          <p14:tracePt t="18924" x="8820150" y="3767138"/>
          <p14:tracePt t="18940" x="8839200" y="3776663"/>
          <p14:tracePt t="18957" x="8848725" y="3781425"/>
          <p14:tracePt t="18974" x="8853488" y="3795713"/>
          <p14:tracePt t="18991" x="8853488" y="3814763"/>
          <p14:tracePt t="19233" x="8853488" y="3848100"/>
          <p14:tracePt t="19240" x="8853488" y="3881438"/>
          <p14:tracePt t="19247" x="8839200" y="3929063"/>
          <p14:tracePt t="19257" x="8834438" y="3976688"/>
          <p14:tracePt t="19274" x="8791575" y="4076700"/>
          <p14:tracePt t="19307" x="8629650" y="4357688"/>
          <p14:tracePt t="19341" x="8515350" y="4457700"/>
          <p14:tracePt t="19357" x="8458200" y="4486275"/>
          <p14:tracePt t="19374" x="8439150" y="4495800"/>
          <p14:tracePt t="19391" x="8429625" y="4505325"/>
          <p14:tracePt t="19407" x="8420100" y="4505325"/>
          <p14:tracePt t="19424" x="8415338" y="4505325"/>
          <p14:tracePt t="19475" x="8420100" y="4505325"/>
          <p14:tracePt t="19481" x="8439150" y="4510088"/>
          <p14:tracePt t="19490" x="8462963" y="4519613"/>
          <p14:tracePt t="19507" x="8553450" y="4524375"/>
          <p14:tracePt t="19524" x="8658225" y="4533900"/>
          <p14:tracePt t="19540" x="8796338" y="4548188"/>
          <p14:tracePt t="19557" x="8867775" y="4548188"/>
          <p14:tracePt t="19574" x="8901113" y="4548188"/>
          <p14:tracePt t="19591" x="8929688" y="4548188"/>
          <p14:tracePt t="19607" x="8943975" y="4548188"/>
          <p14:tracePt t="19624" x="8948738" y="4548188"/>
          <p14:tracePt t="19657" x="8948738" y="4557713"/>
          <p14:tracePt t="19674" x="8924925" y="4581525"/>
          <p14:tracePt t="19691" x="8872538" y="4624388"/>
          <p14:tracePt t="19707" x="8791575" y="4676775"/>
          <p14:tracePt t="19724" x="8610600" y="4772025"/>
          <p14:tracePt t="19740" x="8491538" y="4833938"/>
          <p14:tracePt t="19757" x="8424863" y="4872038"/>
          <p14:tracePt t="19774" x="8386763" y="4895850"/>
          <p14:tracePt t="19791" x="8367713" y="4905375"/>
          <p14:tracePt t="19807" x="8367713" y="4910138"/>
          <p14:tracePt t="19841" x="8424863" y="4910138"/>
          <p14:tracePt t="19857" x="8505825" y="4895850"/>
          <p14:tracePt t="19874" x="8601075" y="4872038"/>
          <p14:tracePt t="19891" x="8682038" y="4862513"/>
          <p14:tracePt t="19907" x="8772525" y="4848225"/>
          <p14:tracePt t="19924" x="8805863" y="4843463"/>
          <p14:tracePt t="19940" x="8820150" y="4843463"/>
          <p14:tracePt t="19957" x="8829675" y="4843463"/>
          <p14:tracePt t="19974" x="8839200" y="4843463"/>
          <p14:tracePt t="20007" x="8839200" y="4848225"/>
          <p14:tracePt t="20024" x="8834438" y="4867275"/>
          <p14:tracePt t="20040" x="8805863" y="4900613"/>
          <p14:tracePt t="20057" x="8748713" y="4933950"/>
          <p14:tracePt t="20074" x="8691563" y="4967288"/>
          <p14:tracePt t="20091" x="8605838" y="5024438"/>
          <p14:tracePt t="20107" x="8567738" y="5043488"/>
          <p14:tracePt t="20124" x="8539163" y="5062538"/>
          <p14:tracePt t="20140" x="8529638" y="5067300"/>
          <p14:tracePt t="20157" x="8524875" y="5072063"/>
          <p14:tracePt t="20190" x="8534400" y="5072063"/>
          <p14:tracePt t="20208" x="8582025" y="5072063"/>
          <p14:tracePt t="20224" x="8624888" y="5062538"/>
          <p14:tracePt t="20240" x="8662988" y="5053013"/>
          <p14:tracePt t="20257" x="8686800" y="5048250"/>
          <p14:tracePt t="20274" x="8705850" y="5038725"/>
          <p14:tracePt t="20290" x="8715375" y="5038725"/>
          <p14:tracePt t="20510" x="8724900" y="5043488"/>
          <p14:tracePt t="20516" x="8734425" y="5048250"/>
          <p14:tracePt t="20525" x="8748713" y="5053013"/>
          <p14:tracePt t="20540" x="8763000" y="5057775"/>
          <p14:tracePt t="20557" x="8767763" y="5067300"/>
          <p14:tracePt t="20574" x="8777288" y="5076825"/>
          <p14:tracePt t="20590" x="8777288" y="5110163"/>
          <p14:tracePt t="20607" x="8772525" y="5129213"/>
          <p14:tracePt t="20624" x="8758238" y="5167313"/>
          <p14:tracePt t="20641" x="8710613" y="5224463"/>
          <p14:tracePt t="20657" x="8667750" y="5272088"/>
          <p14:tracePt t="20674" x="8610600" y="5305425"/>
          <p14:tracePt t="20690" x="8553450" y="5353050"/>
          <p14:tracePt t="20707" x="8496300" y="5386388"/>
          <p14:tracePt t="20724" x="8467725" y="5414963"/>
          <p14:tracePt t="20741" x="8443913" y="5438775"/>
          <p14:tracePt t="20757" x="8434388" y="5453063"/>
          <p14:tracePt t="20774" x="8410575" y="5486400"/>
          <p14:tracePt t="20790" x="8391525" y="5510213"/>
          <p14:tracePt t="20807" x="8377238" y="5534025"/>
          <p14:tracePt t="20824" x="8353425" y="5567363"/>
          <p14:tracePt t="20840" x="8329613" y="5595938"/>
          <p14:tracePt t="20857" x="8305800" y="5619750"/>
          <p14:tracePt t="20874" x="8281988" y="5653088"/>
          <p14:tracePt t="20890" x="8243888" y="5695950"/>
          <p14:tracePt t="20907" x="8220075" y="5719763"/>
          <p14:tracePt t="20924" x="8196263" y="5743575"/>
          <p14:tracePt t="20941" x="8181975" y="5753100"/>
          <p14:tracePt t="20957" x="8162925" y="5772150"/>
          <p14:tracePt t="20974" x="8153400" y="5781675"/>
          <p14:tracePt t="20990" x="8148638" y="5786438"/>
          <p14:tracePt t="21007" x="8143875" y="5795963"/>
          <p14:tracePt t="21024" x="8143875" y="5800725"/>
          <p14:tracePt t="21040" x="8143875" y="5815013"/>
          <p14:tracePt t="21057" x="8143875" y="5824538"/>
          <p14:tracePt t="21074" x="8143875" y="5838825"/>
          <p14:tracePt t="21091" x="8148638" y="5853113"/>
          <p14:tracePt t="21107" x="8158163" y="5867400"/>
          <p14:tracePt t="21124" x="8177213" y="5881688"/>
          <p14:tracePt t="21140" x="8215313" y="5891213"/>
          <p14:tracePt t="21157" x="8239125" y="5905500"/>
          <p14:tracePt t="21174" x="8277225" y="5910263"/>
          <p14:tracePt t="21191" x="8339138" y="5929313"/>
          <p14:tracePt t="21207" x="8372475" y="5943600"/>
          <p14:tracePt t="21224" x="8420100" y="5953125"/>
          <p14:tracePt t="21240" x="8448675" y="5957888"/>
          <p14:tracePt t="21257" x="8467725" y="5967413"/>
          <p14:tracePt t="21274" x="8477250" y="5967413"/>
          <p14:tracePt t="21290" x="8486775" y="5967413"/>
          <p14:tracePt t="21307" x="8491538" y="5967413"/>
          <p14:tracePt t="21324" x="8496300" y="5967413"/>
          <p14:tracePt t="22079" x="8353425" y="5981700"/>
          <p14:tracePt t="22086" x="8058150" y="5981700"/>
          <p14:tracePt t="22093" x="7648575" y="5957888"/>
          <p14:tracePt t="22107" x="7210425" y="5924550"/>
          <p14:tracePt t="22124" x="5748338" y="5791200"/>
          <p14:tracePt t="22157" x="4176713" y="5505450"/>
          <p14:tracePt t="22191" x="3381375" y="5295900"/>
          <p14:tracePt t="22207" x="3338513" y="5286375"/>
          <p14:tracePt t="22224" x="3328988" y="5286375"/>
          <p14:tracePt t="22404" x="3224213" y="5286375"/>
          <p14:tracePt t="22410" x="3067050" y="5291138"/>
          <p14:tracePt t="22424" x="2657475" y="5291138"/>
          <p14:tracePt t="22440" x="2286000" y="5281613"/>
          <p14:tracePt t="22457" x="1952625" y="5248275"/>
          <p14:tracePt t="22474" x="1747838" y="5205413"/>
          <p14:tracePt t="22491" x="1495425" y="5133975"/>
          <p14:tracePt t="22507" x="1409700" y="5086350"/>
          <p14:tracePt t="22524" x="1343025" y="5057775"/>
          <p14:tracePt t="22540" x="1304925" y="5029200"/>
          <p14:tracePt t="22557" x="1271588" y="5010150"/>
          <p14:tracePt t="22574" x="1247775" y="4991100"/>
          <p14:tracePt t="22590" x="1223963" y="4976813"/>
          <p14:tracePt t="22607" x="1200150" y="4967288"/>
          <p14:tracePt t="22624" x="1190625" y="4962525"/>
          <p14:tracePt t="22640" x="1185863" y="4953000"/>
          <p14:tracePt t="22657" x="1176338" y="4953000"/>
          <p14:tracePt t="22674" x="1152525" y="4943475"/>
          <p14:tracePt t="22690" x="1128713" y="4938713"/>
          <p14:tracePt t="22707" x="1095375" y="4914900"/>
          <p14:tracePt t="22724" x="1057275" y="4900613"/>
          <p14:tracePt t="22740" x="1023938" y="4876800"/>
          <p14:tracePt t="22757" x="1000125" y="4867275"/>
          <p14:tracePt t="22774" x="990600" y="4862513"/>
          <p14:tracePt t="22790" x="981075" y="4857750"/>
          <p14:tracePt t="22807" x="976313" y="4857750"/>
          <p14:tracePt t="22824" x="971550" y="4857750"/>
          <p14:tracePt t="23033" x="971550" y="4852988"/>
          <p14:tracePt t="23041" x="981075" y="4852988"/>
          <p14:tracePt t="23047" x="990600" y="4848225"/>
          <p14:tracePt t="23057" x="995363" y="4843463"/>
          <p14:tracePt t="23073" x="1014413" y="4833938"/>
          <p14:tracePt t="23090" x="1019175" y="4829175"/>
          <p14:tracePt t="23107" x="1028700" y="4829175"/>
          <p14:tracePt t="23123" x="1033463" y="4829175"/>
          <p14:tracePt t="23187" x="1033463" y="4833938"/>
          <p14:tracePt t="23194" x="1038225" y="4848225"/>
          <p14:tracePt t="23207" x="1042988" y="4862513"/>
          <p14:tracePt t="23223" x="1042988" y="4891088"/>
          <p14:tracePt t="23240" x="1042988" y="4938713"/>
          <p14:tracePt t="23257" x="1033463" y="4976813"/>
          <p14:tracePt t="23273" x="1023938" y="5000625"/>
          <p14:tracePt t="23290" x="1019175" y="5038725"/>
          <p14:tracePt t="23307" x="1014413" y="5062538"/>
          <p14:tracePt t="23324" x="1014413" y="5095875"/>
          <p14:tracePt t="23340" x="1014413" y="5143500"/>
          <p14:tracePt t="23357" x="1014413" y="5162550"/>
          <p14:tracePt t="23374" x="1014413" y="5181600"/>
          <p14:tracePt t="23390" x="1014413" y="5191125"/>
          <p14:tracePt t="23407" x="1014413" y="5205413"/>
          <p14:tracePt t="23424" x="1014413" y="5214938"/>
          <p14:tracePt t="23440" x="1014413" y="5233988"/>
          <p14:tracePt t="23457" x="1009650" y="5248275"/>
          <p14:tracePt t="23474" x="1004888" y="5262563"/>
          <p14:tracePt t="23490" x="1004888" y="5272088"/>
          <p14:tracePt t="23507" x="1004888" y="5281613"/>
          <p14:tracePt t="23523" x="1004888" y="5286375"/>
          <p14:tracePt t="23540" x="1004888" y="5291138"/>
          <p14:tracePt t="24046" x="1004888" y="5314950"/>
          <p14:tracePt t="24053" x="1004888" y="5338763"/>
          <p14:tracePt t="24060" x="1004888" y="5367338"/>
          <p14:tracePt t="24073" x="1004888" y="5391150"/>
          <p14:tracePt t="24107" x="1004888" y="5462588"/>
          <p14:tracePt t="24140" x="1000125" y="5500688"/>
          <p14:tracePt t="24157" x="995363" y="5514975"/>
          <p14:tracePt t="24173" x="995363" y="5519738"/>
          <p14:tracePt t="24190" x="995363" y="5524500"/>
          <p14:tracePt t="24207" x="995363" y="5534025"/>
          <p14:tracePt t="24223" x="995363" y="5543550"/>
          <p14:tracePt t="24240" x="995363" y="5548313"/>
          <p14:tracePt t="24257" x="995363" y="5553075"/>
          <p14:tracePt t="24596" x="995363" y="5567363"/>
          <p14:tracePt t="24603" x="990600" y="5581650"/>
          <p14:tracePt t="24611" x="981075" y="5591175"/>
          <p14:tracePt t="24623" x="981075" y="5595938"/>
          <p14:tracePt t="24640" x="981075" y="5610225"/>
          <p14:tracePt t="24673" x="981075" y="5643563"/>
          <p14:tracePt t="24707" x="981075" y="5662613"/>
          <p14:tracePt t="24723" x="981075" y="5672138"/>
          <p14:tracePt t="25007" x="1095375" y="5672138"/>
          <p14:tracePt t="25014" x="1376363" y="5700713"/>
          <p14:tracePt t="25023" x="1647825" y="5700713"/>
          <p14:tracePt t="25059" x="3638550" y="5672138"/>
          <p14:tracePt t="25091" x="5424488" y="5524500"/>
          <p14:tracePt t="25114" x="6619875" y="5429250"/>
          <p14:tracePt t="25125" x="7229475" y="5357813"/>
          <p14:tracePt t="25141" x="7620000" y="5295900"/>
          <p14:tracePt t="25157" x="7810500" y="5243513"/>
          <p14:tracePt t="25173" x="7896225" y="5210175"/>
          <p14:tracePt t="25190" x="7939088" y="5110163"/>
          <p14:tracePt t="25207" x="7939088" y="5081588"/>
          <p14:tracePt t="25397" x="7972425" y="5019675"/>
          <p14:tracePt t="25403" x="8005763" y="4948238"/>
          <p14:tracePt t="25410" x="8029575" y="4910138"/>
          <p14:tracePt t="25424" x="8053388" y="4862513"/>
          <p14:tracePt t="25440" x="8091488" y="4776788"/>
          <p14:tracePt t="25457" x="8105775" y="4743450"/>
          <p14:tracePt t="25473" x="8110538" y="4724400"/>
          <p14:tracePt t="25490" x="8115300" y="4714875"/>
          <p14:tracePt t="25507" x="8120063" y="4705350"/>
          <p14:tracePt t="25523" x="8120063" y="4700588"/>
          <p14:tracePt t="25540" x="8120063" y="4695825"/>
          <p14:tracePt t="25557" x="8120063" y="4691063"/>
          <p14:tracePt t="25617" x="8120063" y="4686300"/>
          <p14:tracePt t="25836" x="8129588" y="4714875"/>
          <p14:tracePt t="25843" x="8134350" y="4757738"/>
          <p14:tracePt t="25857" x="8143875" y="4776788"/>
          <p14:tracePt t="25873" x="8153400" y="4848225"/>
          <p14:tracePt t="25890" x="8153400" y="4881563"/>
          <p14:tracePt t="25924" x="8153400" y="4910138"/>
          <p14:tracePt t="25957" x="8153400" y="4914900"/>
          <p14:tracePt t="26050" x="8153400" y="4919663"/>
          <p14:tracePt t="26064" x="8158163" y="4933950"/>
          <p14:tracePt t="26071" x="8167688" y="4957763"/>
          <p14:tracePt t="26079" x="8181975" y="4995863"/>
          <p14:tracePt t="26090" x="8196263" y="5053013"/>
          <p14:tracePt t="26107" x="8267700" y="5314950"/>
          <p14:tracePt t="26123" x="8305800" y="5495925"/>
          <p14:tracePt t="26140" x="8320088" y="5610225"/>
          <p14:tracePt t="26157" x="8339138" y="5715000"/>
          <p14:tracePt t="26174" x="8353425" y="5824538"/>
          <p14:tracePt t="26190" x="8353425" y="5867400"/>
          <p14:tracePt t="26207" x="8358188" y="5895975"/>
          <p14:tracePt t="26223" x="8367713" y="5929313"/>
          <p14:tracePt t="26240" x="8372475" y="5962650"/>
          <p14:tracePt t="26257" x="8372475" y="5972175"/>
          <p14:tracePt t="26273" x="8372475" y="5976938"/>
          <p14:tracePt t="26290" x="8372475" y="5986463"/>
          <p14:tracePt t="26307" x="8372475" y="5991225"/>
          <p14:tracePt t="27538" x="8110538" y="5891213"/>
          <p14:tracePt t="27545" x="7610475" y="5719763"/>
          <p14:tracePt t="27557" x="7096125" y="5581650"/>
          <p14:tracePt t="27590" x="4724400" y="4695825"/>
          <p14:tracePt t="27624" x="4005263" y="4386263"/>
          <p14:tracePt t="27640" x="3933825" y="4333875"/>
          <p14:tracePt t="27846" x="3695700" y="4205288"/>
          <p14:tracePt t="27854" x="3386138" y="4038600"/>
          <p14:tracePt t="27861" x="3124200" y="3905250"/>
          <p14:tracePt t="27873" x="2824163" y="3786188"/>
          <p14:tracePt t="27890" x="2143125" y="3514725"/>
          <p14:tracePt t="27907" x="1862138" y="3367088"/>
          <p14:tracePt t="27923" x="1719263" y="3267075"/>
          <p14:tracePt t="27940" x="1652588" y="3224213"/>
          <p14:tracePt t="27957" x="1614488" y="3186113"/>
          <p14:tracePt t="27973" x="1609725" y="3167063"/>
          <p14:tracePt t="27990" x="1604963" y="3148013"/>
          <p14:tracePt t="28006" x="1604963" y="3128963"/>
          <p14:tracePt t="28023" x="1609725" y="3109913"/>
          <p14:tracePt t="28040" x="1619250" y="3090863"/>
          <p14:tracePt t="28056" x="1624013" y="3090863"/>
          <p14:tracePt t="28289" x="1604963" y="3114675"/>
          <p14:tracePt t="28298" x="1576388" y="3143250"/>
          <p14:tracePt t="28307" x="1543050" y="3171825"/>
          <p14:tracePt t="28323" x="1476375" y="3233738"/>
          <p14:tracePt t="28340" x="1438275" y="3267075"/>
          <p14:tracePt t="28356" x="1423988" y="3286125"/>
          <p14:tracePt t="28373" x="1404938" y="3300413"/>
          <p14:tracePt t="28390" x="1395413" y="3309938"/>
          <p14:tracePt t="28406" x="1385888" y="3314700"/>
          <p14:tracePt t="28423" x="1385888" y="3319463"/>
          <p14:tracePt t="28440" x="1385888" y="3324225"/>
          <p14:tracePt t="28456" x="1376363" y="3333750"/>
          <p14:tracePt t="28473" x="1371600" y="3343275"/>
          <p14:tracePt t="28490" x="1366838" y="3362325"/>
          <p14:tracePt t="28507" x="1357313" y="3381375"/>
          <p14:tracePt t="28523" x="1347788" y="3395663"/>
          <p14:tracePt t="28540" x="1333500" y="3419475"/>
          <p14:tracePt t="28557" x="1304925" y="3448050"/>
          <p14:tracePt t="28573" x="1285875" y="3476625"/>
          <p14:tracePt t="28590" x="1266825" y="3495675"/>
          <p14:tracePt t="28607" x="1262063" y="3500438"/>
          <p14:tracePt t="28623" x="1257300" y="3505200"/>
          <p14:tracePt t="28640" x="1238250" y="3514725"/>
          <p14:tracePt t="28657" x="1185863" y="3524250"/>
          <p14:tracePt t="28673" x="1138238" y="3524250"/>
          <p14:tracePt t="28690" x="1033463" y="3514725"/>
          <p14:tracePt t="28706" x="971550" y="3495675"/>
          <p14:tracePt t="28723" x="909638" y="3481388"/>
          <p14:tracePt t="28740" x="857250" y="3462338"/>
          <p14:tracePt t="28741" x="838200" y="3452813"/>
          <p14:tracePt t="28757" x="790575" y="3433763"/>
          <p14:tracePt t="28774" x="762000" y="3419475"/>
          <p14:tracePt t="28790" x="738188" y="3386138"/>
          <p14:tracePt t="28806" x="719138" y="3333750"/>
          <p14:tracePt t="28823" x="714375" y="3248025"/>
          <p14:tracePt t="28840" x="733425" y="3195638"/>
          <p14:tracePt t="28857" x="757238" y="3157538"/>
          <p14:tracePt t="28873" x="842963" y="3109913"/>
          <p14:tracePt t="28890" x="914400" y="3086100"/>
          <p14:tracePt t="28906" x="1000125" y="3071813"/>
          <p14:tracePt t="28923" x="1076325" y="3071813"/>
          <p14:tracePt t="28940" x="1157288" y="3086100"/>
          <p14:tracePt t="28956" x="1190625" y="3119438"/>
          <p14:tracePt t="28973" x="1219200" y="3162300"/>
          <p14:tracePt t="28990" x="1247775" y="3219450"/>
          <p14:tracePt t="29006" x="1247775" y="3271838"/>
          <p14:tracePt t="29023" x="1247775" y="3290888"/>
          <p14:tracePt t="29040" x="1238250" y="3314700"/>
          <p14:tracePt t="29057" x="1233488" y="3324225"/>
          <p14:tracePt t="29073" x="1233488" y="3333750"/>
          <p14:tracePt t="29090" x="1233488" y="3338513"/>
          <p14:tracePt t="29106" x="1233488" y="3343275"/>
          <p14:tracePt t="29396" x="1333500" y="3343275"/>
          <p14:tracePt t="29402" x="1557338" y="3343275"/>
          <p14:tracePt t="29410" x="1785938" y="3343275"/>
          <p14:tracePt t="29440" x="2919413" y="3343275"/>
          <p14:tracePt t="29473" x="4429125" y="3257550"/>
          <p14:tracePt t="29491" x="5505450" y="3195638"/>
          <p14:tracePt t="29507" x="6138863" y="3195638"/>
          <p14:tracePt t="29523" x="6515100" y="3171825"/>
          <p14:tracePt t="29540" x="6734175" y="3162300"/>
          <p14:tracePt t="29556" x="6877050" y="3138488"/>
          <p14:tracePt t="29573" x="6886575" y="3133725"/>
          <p14:tracePt t="29590" x="6891338" y="3133725"/>
          <p14:tracePt t="29762" x="6986588" y="3133725"/>
          <p14:tracePt t="29769" x="7086600" y="3114675"/>
          <p14:tracePt t="29777" x="7186613" y="3105150"/>
          <p14:tracePt t="29790" x="7296150" y="3086100"/>
          <p14:tracePt t="29806" x="7600950" y="3005138"/>
          <p14:tracePt t="29823" x="7739063" y="2967038"/>
          <p14:tracePt t="29840" x="7858125" y="2933700"/>
          <p14:tracePt t="29857" x="7972425" y="2933700"/>
          <p14:tracePt t="29873" x="8020050" y="2933700"/>
          <p14:tracePt t="29890" x="8053388" y="2943225"/>
          <p14:tracePt t="29906" x="8072438" y="2943225"/>
          <p14:tracePt t="29923" x="8081963" y="2943225"/>
          <p14:tracePt t="29940" x="8091488" y="2943225"/>
          <p14:tracePt t="29956" x="8096250" y="2943225"/>
          <p14:tracePt t="29973" x="8110538" y="2943225"/>
          <p14:tracePt t="29990" x="8129588" y="2952750"/>
          <p14:tracePt t="30006" x="8139113" y="2952750"/>
          <p14:tracePt t="30023" x="8148638" y="2952750"/>
          <p14:tracePt t="30040" x="8158163" y="2952750"/>
          <p14:tracePt t="30056" x="8162925" y="2952750"/>
          <p14:tracePt t="30073" x="8167688" y="2952750"/>
          <p14:tracePt t="30090" x="8177213" y="2957513"/>
          <p14:tracePt t="30106" x="8196263" y="2981325"/>
          <p14:tracePt t="30123" x="8205788" y="3005138"/>
          <p14:tracePt t="30139" x="8210550" y="3024188"/>
          <p14:tracePt t="30158" x="8220075" y="3038475"/>
          <p14:tracePt t="30174" x="8220075" y="3043238"/>
          <p14:tracePt t="30191" x="8220075" y="3048000"/>
          <p14:tracePt t="30207" x="8220075" y="3052763"/>
          <p14:tracePt t="30224" x="8220075" y="3062288"/>
          <p14:tracePt t="30243" x="8220075" y="3067050"/>
          <p14:tracePt t="30247" x="8220075" y="3071813"/>
          <p14:tracePt t="30256" x="8220075" y="3076575"/>
          <p14:tracePt t="30273" x="8220075" y="3081338"/>
          <p14:tracePt t="30290" x="8210550" y="3090863"/>
          <p14:tracePt t="30547" x="8258175" y="3086100"/>
          <p14:tracePt t="30554" x="8329613" y="3076575"/>
          <p14:tracePt t="30561" x="8372475" y="3071813"/>
          <p14:tracePt t="30574" x="8420100" y="3062288"/>
          <p14:tracePt t="30592" x="8539163" y="3048000"/>
          <p14:tracePt t="30607" x="8620125" y="3038475"/>
          <p14:tracePt t="30641" x="8748713" y="3038475"/>
          <p14:tracePt t="30673" x="8863013" y="3038475"/>
          <p14:tracePt t="30690" x="8905875" y="3038475"/>
          <p14:tracePt t="30707" x="8943975" y="3038475"/>
          <p14:tracePt t="30723" x="9010650" y="3028950"/>
          <p14:tracePt t="30740" x="9063038" y="3028950"/>
          <p14:tracePt t="30757" x="9110663" y="3028950"/>
          <p14:tracePt t="30773" x="9163050" y="3028950"/>
          <p14:tracePt t="30790" x="9215438" y="3028950"/>
          <p14:tracePt t="30806" x="9234488" y="3028950"/>
          <p14:tracePt t="30823" x="9248775" y="3028950"/>
          <p14:tracePt t="30840" x="9258300" y="3028950"/>
          <p14:tracePt t="30857" x="9263063" y="3028950"/>
          <p14:tracePt t="30873" x="9267825" y="3028950"/>
          <p14:tracePt t="31281" x="9253538" y="3028950"/>
          <p14:tracePt t="31288" x="9224963" y="3033713"/>
          <p14:tracePt t="31295" x="9201150" y="3043238"/>
          <p14:tracePt t="31323" x="9101138" y="3076575"/>
          <p14:tracePt t="31356" x="8929688" y="3157538"/>
          <p14:tracePt t="31373" x="8877300" y="3186113"/>
          <p14:tracePt t="31390" x="8810625" y="3224213"/>
          <p14:tracePt t="31406" x="8758238" y="3252788"/>
          <p14:tracePt t="31423" x="8701088" y="3271838"/>
          <p14:tracePt t="31440" x="8639175" y="3290888"/>
          <p14:tracePt t="31456" x="8539163" y="3324225"/>
          <p14:tracePt t="31473" x="8477250" y="3333750"/>
          <p14:tracePt t="31490" x="8424863" y="3357563"/>
          <p14:tracePt t="31506" x="8382000" y="3376613"/>
          <p14:tracePt t="31523" x="8301038" y="3395663"/>
          <p14:tracePt t="31540" x="8258175" y="3400425"/>
          <p14:tracePt t="31556" x="8224838" y="3405188"/>
          <p14:tracePt t="31573" x="8201025" y="3409950"/>
          <p14:tracePt t="31589" x="8181975" y="3409950"/>
          <p14:tracePt t="31606" x="8177213" y="3409950"/>
          <p14:tracePt t="31623" x="8172450" y="3409950"/>
          <p14:tracePt t="31640" x="8162925" y="3409950"/>
          <p14:tracePt t="31728" x="8167688" y="3409950"/>
          <p14:tracePt t="31735" x="8177213" y="3409950"/>
          <p14:tracePt t="31743" x="8186738" y="3409950"/>
          <p14:tracePt t="31756" x="8215313" y="3409950"/>
          <p14:tracePt t="31773" x="8291513" y="3390900"/>
          <p14:tracePt t="31790" x="8401050" y="3367088"/>
          <p14:tracePt t="31806" x="8505825" y="3333750"/>
          <p14:tracePt t="31823" x="8648700" y="3276600"/>
          <p14:tracePt t="31840" x="8739188" y="3238500"/>
          <p14:tracePt t="31856" x="8801100" y="3209925"/>
          <p14:tracePt t="31873" x="8867775" y="3190875"/>
          <p14:tracePt t="31890" x="8934450" y="3176588"/>
          <p14:tracePt t="31906" x="8977313" y="3162300"/>
          <p14:tracePt t="31923" x="9005888" y="3162300"/>
          <p14:tracePt t="31940" x="9048750" y="3162300"/>
          <p14:tracePt t="31956" x="9091613" y="3157538"/>
          <p14:tracePt t="31973" x="9110663" y="3152775"/>
          <p14:tracePt t="31990" x="9134475" y="3152775"/>
          <p14:tracePt t="32006" x="9167813" y="3152775"/>
          <p14:tracePt t="32023" x="9177338" y="3152775"/>
          <p14:tracePt t="32040" x="9186863" y="3152775"/>
          <p14:tracePt t="32056" x="9196388" y="3152775"/>
          <p14:tracePt t="32073" x="9205913" y="3152775"/>
          <p14:tracePt t="32090" x="9210675" y="3152775"/>
          <p14:tracePt t="32161" x="9210675" y="3157538"/>
          <p14:tracePt t="32168" x="9210675" y="3162300"/>
          <p14:tracePt t="32175" x="9210675" y="3171825"/>
          <p14:tracePt t="32190" x="9210675" y="3200400"/>
          <p14:tracePt t="32206" x="9182100" y="3238500"/>
          <p14:tracePt t="32223" x="9139238" y="3286125"/>
          <p14:tracePt t="32239" x="9063038" y="3352800"/>
          <p14:tracePt t="32241" x="9020175" y="3381375"/>
          <p14:tracePt t="32256" x="8920163" y="3457575"/>
          <p14:tracePt t="32273" x="8829675" y="3514725"/>
          <p14:tracePt t="32289" x="8772525" y="3557588"/>
          <p14:tracePt t="32306" x="8715375" y="3586163"/>
          <p14:tracePt t="32323" x="8653463" y="3619500"/>
          <p14:tracePt t="32339" x="8629650" y="3629025"/>
          <p14:tracePt t="32356" x="8615363" y="3633788"/>
          <p14:tracePt t="32373" x="8596313" y="3643313"/>
          <p14:tracePt t="32389" x="8577263" y="3657600"/>
          <p14:tracePt t="32406" x="8567738" y="3662363"/>
          <p14:tracePt t="32423" x="8553450" y="3667125"/>
          <p14:tracePt t="32440" x="8534400" y="3681413"/>
          <p14:tracePt t="32456" x="8520113" y="3686175"/>
          <p14:tracePt t="32473" x="8515350" y="3695700"/>
          <p14:tracePt t="32489" x="8510588" y="3700463"/>
          <p14:tracePt t="32506" x="8501063" y="3700463"/>
          <p14:tracePt t="32990" x="8501063" y="3652838"/>
          <p14:tracePt t="32997" x="8501063" y="3571875"/>
          <p14:tracePt t="33006" x="8501063" y="3505200"/>
          <p14:tracePt t="33023" x="8505825" y="3371850"/>
          <p14:tracePt t="33056" x="8543925" y="3119438"/>
          <p14:tracePt t="33090" x="8572500" y="3024188"/>
          <p14:tracePt t="33112" x="8577263" y="3005138"/>
          <p14:tracePt t="33124" x="8577263" y="2995613"/>
          <p14:tracePt t="33139" x="8577263" y="2990850"/>
          <p14:tracePt t="33156" x="8577263" y="2986088"/>
          <p14:tracePt t="33189" x="8577263" y="2995613"/>
          <p14:tracePt t="33206" x="8572500" y="3057525"/>
          <p14:tracePt t="33223" x="8548688" y="3152775"/>
          <p14:tracePt t="33239" x="8510588" y="3295650"/>
          <p14:tracePt t="33256" x="8486775" y="3386138"/>
          <p14:tracePt t="33273" x="8458200" y="3471863"/>
          <p14:tracePt t="33289" x="8439150" y="3509963"/>
          <p14:tracePt t="33306" x="8429625" y="3533775"/>
          <p14:tracePt t="33323" x="8429625" y="3543300"/>
          <p14:tracePt t="33339" x="8429625" y="3548063"/>
          <p14:tracePt t="33632" x="8343900" y="3562350"/>
          <p14:tracePt t="33642" x="8201025" y="3590925"/>
          <p14:tracePt t="33656" x="7796213" y="3629025"/>
          <p14:tracePt t="33673" x="7200900" y="3638550"/>
          <p14:tracePt t="33690" x="6896100" y="3633788"/>
          <p14:tracePt t="33706" x="6567488" y="3609975"/>
          <p14:tracePt t="33723" x="6329363" y="3581400"/>
          <p14:tracePt t="33739" x="6076950" y="3538538"/>
          <p14:tracePt t="33756" x="5972175" y="3495675"/>
          <p14:tracePt t="33773" x="5924550" y="3476625"/>
          <p14:tracePt t="33790" x="5895975" y="3467100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10273</TotalTime>
  <Words>582</Words>
  <Application>Microsoft Macintosh PowerPoint</Application>
  <PresentationFormat>A4 Paper (210x297 mm)</PresentationFormat>
  <Paragraphs>98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굴림</vt:lpstr>
      <vt:lpstr>맑은 고딕</vt:lpstr>
      <vt:lpstr>Arial</vt:lpstr>
      <vt:lpstr>Britannic Bold</vt:lpstr>
      <vt:lpstr>Verdana</vt:lpstr>
      <vt:lpstr>Wingdings</vt:lpstr>
      <vt:lpstr>1_Institutionaliztion_OOS_PJG</vt:lpstr>
      <vt:lpstr>2_Institutionaliztion_OOS_PJG</vt:lpstr>
      <vt:lpstr>Image</vt:lpstr>
      <vt:lpstr>Java Documentation Comments</vt:lpstr>
      <vt:lpstr>Java comments</vt:lpstr>
      <vt:lpstr>Java API Documentation</vt:lpstr>
      <vt:lpstr>PowerPoint Presentation</vt:lpstr>
      <vt:lpstr>PowerPoint Presentation</vt:lpstr>
      <vt:lpstr>How to use javadoc tool</vt:lpstr>
      <vt:lpstr>Invoking javadoc in IntelliJ</vt:lpstr>
      <vt:lpstr>The Generated Documentation</vt:lpstr>
      <vt:lpstr>JavaDoc Tags: Summary</vt:lpstr>
      <vt:lpstr>References</vt:lpstr>
    </vt:vector>
  </TitlesOfParts>
  <Company>부산대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subject>Java 프로그래밍</dc:subject>
  <dc:creator>채흥석</dc:creator>
  <cp:lastModifiedBy>김은영</cp:lastModifiedBy>
  <cp:revision>2629</cp:revision>
  <cp:lastPrinted>1999-11-08T11:04:00Z</cp:lastPrinted>
  <dcterms:created xsi:type="dcterms:W3CDTF">1999-09-02T07:11:58Z</dcterms:created>
  <dcterms:modified xsi:type="dcterms:W3CDTF">2023-09-26T05:16:04Z</dcterms:modified>
</cp:coreProperties>
</file>