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29"/>
  </p:notesMasterIdLst>
  <p:handoutMasterIdLst>
    <p:handoutMasterId r:id="rId30"/>
  </p:handoutMasterIdLst>
  <p:sldIdLst>
    <p:sldId id="256" r:id="rId2"/>
    <p:sldId id="260" r:id="rId3"/>
    <p:sldId id="264" r:id="rId4"/>
    <p:sldId id="263" r:id="rId5"/>
    <p:sldId id="269" r:id="rId6"/>
    <p:sldId id="268" r:id="rId7"/>
    <p:sldId id="274" r:id="rId8"/>
    <p:sldId id="275" r:id="rId9"/>
    <p:sldId id="276" r:id="rId10"/>
    <p:sldId id="261" r:id="rId11"/>
    <p:sldId id="277" r:id="rId12"/>
    <p:sldId id="289" r:id="rId13"/>
    <p:sldId id="291" r:id="rId14"/>
    <p:sldId id="267" r:id="rId15"/>
    <p:sldId id="281" r:id="rId16"/>
    <p:sldId id="282" r:id="rId17"/>
    <p:sldId id="266" r:id="rId18"/>
    <p:sldId id="270" r:id="rId19"/>
    <p:sldId id="279" r:id="rId20"/>
    <p:sldId id="271" r:id="rId21"/>
    <p:sldId id="280" r:id="rId22"/>
    <p:sldId id="278" r:id="rId23"/>
    <p:sldId id="272" r:id="rId24"/>
    <p:sldId id="273" r:id="rId25"/>
    <p:sldId id="287" r:id="rId26"/>
    <p:sldId id="288" r:id="rId27"/>
    <p:sldId id="292" r:id="rId28"/>
  </p:sldIdLst>
  <p:sldSz cx="9906000" cy="6858000" type="A4"/>
  <p:notesSz cx="10234613" cy="70993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76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280">
          <p15:clr>
            <a:srgbClr val="A4A3A4"/>
          </p15:clr>
        </p15:guide>
        <p15:guide id="2" pos="397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0000"/>
    <a:srgbClr val="009900"/>
    <a:srgbClr val="CC0066"/>
    <a:srgbClr val="A50021"/>
    <a:srgbClr val="0000CC"/>
    <a:srgbClr val="CC0000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64" autoAdjust="0"/>
    <p:restoredTop sz="86408" autoAdjust="0"/>
  </p:normalViewPr>
  <p:slideViewPr>
    <p:cSldViewPr>
      <p:cViewPr varScale="1">
        <p:scale>
          <a:sx n="106" d="100"/>
          <a:sy n="106" d="100"/>
        </p:scale>
        <p:origin x="464" y="168"/>
      </p:cViewPr>
      <p:guideLst>
        <p:guide orient="horz" pos="1776"/>
        <p:guide pos="3120"/>
      </p:guideLst>
    </p:cSldViewPr>
  </p:slideViewPr>
  <p:outlineViewPr>
    <p:cViewPr>
      <p:scale>
        <a:sx n="33" d="100"/>
        <a:sy n="33" d="100"/>
      </p:scale>
      <p:origin x="0" y="-240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20" d="100"/>
          <a:sy n="120" d="100"/>
        </p:scale>
        <p:origin x="1912" y="184"/>
      </p:cViewPr>
      <p:guideLst>
        <p:guide orient="horz" pos="1280"/>
        <p:guide pos="397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49" tIns="0" rIns="19849" bIns="0" numCol="1" anchor="t" anchorCtr="0" compatLnSpc="1">
            <a:prstTxWarp prst="textNoShape">
              <a:avLst/>
            </a:prstTxWarp>
          </a:bodyPr>
          <a:lstStyle>
            <a:lvl1pPr algn="l" defTabSz="952500" eaLnBrk="1" hangingPunct="1">
              <a:defRPr kumimoji="1" sz="11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9138" y="0"/>
            <a:ext cx="4435475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49" tIns="0" rIns="19849" bIns="0" numCol="1" anchor="t" anchorCtr="0" compatLnSpc="1">
            <a:prstTxWarp prst="textNoShape">
              <a:avLst/>
            </a:prstTxWarp>
          </a:bodyPr>
          <a:lstStyle>
            <a:lvl1pPr algn="r" defTabSz="952500" eaLnBrk="1" hangingPunct="1">
              <a:defRPr kumimoji="1" sz="11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5288"/>
            <a:ext cx="44354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49" tIns="0" rIns="19849" bIns="0" numCol="1" anchor="b" anchorCtr="0" compatLnSpc="1">
            <a:prstTxWarp prst="textNoShape">
              <a:avLst/>
            </a:prstTxWarp>
          </a:bodyPr>
          <a:lstStyle>
            <a:lvl1pPr algn="l" defTabSz="952500" eaLnBrk="1" hangingPunct="1">
              <a:defRPr kumimoji="1" sz="11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9138" y="6745288"/>
            <a:ext cx="44354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49" tIns="0" rIns="19849" bIns="0" numCol="1" anchor="b" anchorCtr="0" compatLnSpc="1">
            <a:prstTxWarp prst="textNoShape">
              <a:avLst/>
            </a:prstTxWarp>
          </a:bodyPr>
          <a:lstStyle>
            <a:lvl1pPr algn="r" defTabSz="952500" eaLnBrk="1" hangingPunct="1">
              <a:defRPr kumimoji="1" sz="1100" i="1">
                <a:ea typeface="돋움" panose="020B0600000101010101" pitchFamily="50" charset="-127"/>
              </a:defRPr>
            </a:lvl1pPr>
          </a:lstStyle>
          <a:p>
            <a:pPr>
              <a:defRPr/>
            </a:pPr>
            <a:fld id="{23CE9E2D-155C-48AB-BAD8-23AC9997431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49" tIns="0" rIns="19849" bIns="0" numCol="1" anchor="t" anchorCtr="0" compatLnSpc="1">
            <a:prstTxWarp prst="textNoShape">
              <a:avLst/>
            </a:prstTxWarp>
          </a:bodyPr>
          <a:lstStyle>
            <a:lvl1pPr algn="l" defTabSz="952500" eaLnBrk="1" hangingPunct="1">
              <a:defRPr kumimoji="1" sz="11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9138" y="0"/>
            <a:ext cx="4435475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49" tIns="0" rIns="19849" bIns="0" numCol="1" anchor="t" anchorCtr="0" compatLnSpc="1">
            <a:prstTxWarp prst="textNoShape">
              <a:avLst/>
            </a:prstTxWarp>
          </a:bodyPr>
          <a:lstStyle>
            <a:lvl1pPr algn="r" defTabSz="952500" eaLnBrk="1" hangingPunct="1">
              <a:defRPr kumimoji="1" sz="11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01988" y="536575"/>
            <a:ext cx="3829050" cy="26527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3663" y="3371850"/>
            <a:ext cx="7507287" cy="319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34" tIns="47968" rIns="95934" bIns="4796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유형을 편집하려면 누르십시오</a:t>
            </a:r>
            <a:r>
              <a:rPr lang="en-US" altLang="ko-KR" noProof="0"/>
              <a:t>.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5288"/>
            <a:ext cx="44354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49" tIns="0" rIns="19849" bIns="0" numCol="1" anchor="b" anchorCtr="0" compatLnSpc="1">
            <a:prstTxWarp prst="textNoShape">
              <a:avLst/>
            </a:prstTxWarp>
          </a:bodyPr>
          <a:lstStyle>
            <a:lvl1pPr algn="l" defTabSz="952500" eaLnBrk="1" hangingPunct="1">
              <a:defRPr kumimoji="1" sz="11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9138" y="6745288"/>
            <a:ext cx="44354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49" tIns="0" rIns="19849" bIns="0" numCol="1" anchor="b" anchorCtr="0" compatLnSpc="1">
            <a:prstTxWarp prst="textNoShape">
              <a:avLst/>
            </a:prstTxWarp>
          </a:bodyPr>
          <a:lstStyle>
            <a:lvl1pPr algn="r" defTabSz="952500" eaLnBrk="1" hangingPunct="1">
              <a:defRPr kumimoji="1" sz="1100" i="1">
                <a:ea typeface="돋움" panose="020B0600000101010101" pitchFamily="50" charset="-127"/>
              </a:defRPr>
            </a:lvl1pPr>
          </a:lstStyle>
          <a:p>
            <a:pPr>
              <a:defRPr/>
            </a:pPr>
            <a:fld id="{CEF079DA-439A-420A-AF3D-0763A93013C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FF1C01AE-0463-4098-BA80-48E6AA70E832}" type="slidenum">
              <a:rPr lang="en-US" altLang="ko-KR" sz="1100" smtClean="0"/>
              <a:pPr>
                <a:spcBef>
                  <a:spcPct val="0"/>
                </a:spcBef>
              </a:pPr>
              <a:t>1</a:t>
            </a:fld>
            <a:endParaRPr lang="en-US" altLang="ko-KR" sz="110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와일드카드</a:t>
            </a:r>
            <a:r>
              <a:rPr lang="en-US" altLang="ko-KR" dirty="0"/>
              <a:t>(</a:t>
            </a:r>
            <a:r>
              <a:rPr lang="ko-KR" altLang="en-US" dirty="0"/>
              <a:t>*</a:t>
            </a:r>
            <a:r>
              <a:rPr lang="en-US" altLang="ko-KR" dirty="0"/>
              <a:t>)</a:t>
            </a:r>
            <a:r>
              <a:rPr lang="ko-KR" altLang="en-US" dirty="0" err="1"/>
              <a:t>를</a:t>
            </a:r>
            <a:r>
              <a:rPr lang="ko-KR" altLang="en-US" dirty="0"/>
              <a:t> 사용하여</a:t>
            </a:r>
            <a:r>
              <a:rPr lang="en-US" altLang="ko-KR" dirty="0"/>
              <a:t>,</a:t>
            </a:r>
            <a:r>
              <a:rPr lang="ko-KR" altLang="en-US" dirty="0"/>
              <a:t> 패키지 안에 포함된 임의의 타입을 모두 포함할 수 있지만</a:t>
            </a:r>
            <a:r>
              <a:rPr lang="en-US" altLang="ko-KR" dirty="0"/>
              <a:t>,</a:t>
            </a:r>
            <a:r>
              <a:rPr lang="ko-KR" altLang="en-US" dirty="0"/>
              <a:t> 하위 패키지에 재귀적으로 적용되지 않음을 주의</a:t>
            </a:r>
            <a:r>
              <a:rPr lang="en-US" altLang="ko-KR" dirty="0"/>
              <a:t>!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F079DA-439A-420A-AF3D-0763A93013CC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73257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41" name="Rectangle 5"/>
          <p:cNvSpPr>
            <a:spLocks noGrp="1" noChangeArrowheads="1"/>
          </p:cNvSpPr>
          <p:nvPr>
            <p:ph type="ctrTitle"/>
          </p:nvPr>
        </p:nvSpPr>
        <p:spPr bwMode="auto">
          <a:xfrm>
            <a:off x="1651000" y="1219200"/>
            <a:ext cx="7842250" cy="1371600"/>
          </a:xfrm>
        </p:spPr>
        <p:txBody>
          <a:bodyPr/>
          <a:lstStyle>
            <a:lvl1pPr algn="l"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244742" name="Rectangle 6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816100" y="3429000"/>
            <a:ext cx="7429500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583163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B3C755-6472-4367-B9FE-97B99B0324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62905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319088"/>
            <a:ext cx="2228850" cy="600551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319088"/>
            <a:ext cx="6534150" cy="600551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8F38C6-6D85-40D4-86A6-7812F1D8D7B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974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993063" y="6453188"/>
            <a:ext cx="1531937" cy="215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0B2442-2C23-495E-82E1-E35840AD486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27773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CC22F1-B852-4A9E-81A4-FB9FF614CFC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62658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447800"/>
            <a:ext cx="43815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447800"/>
            <a:ext cx="43815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40F95-D2B4-4474-9488-F83AB33316F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87563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EED56E-FA65-4DCD-9FC8-4EEA52FFDA2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50141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24813" y="6429375"/>
            <a:ext cx="2263775" cy="215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6E67C8-3327-45E5-98E8-3EB5F621D76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62645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0FEF72-2B8D-4544-995A-B88B37E8EB1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2855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FFC4FE-1C60-45C4-8391-7AEAA599D0D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13496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56C0AF-068E-4293-8CA4-DD9F338F72F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777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4"/>
          <p:cNvSpPr>
            <a:spLocks noChangeShapeType="1"/>
          </p:cNvSpPr>
          <p:nvPr/>
        </p:nvSpPr>
        <p:spPr bwMode="gray">
          <a:xfrm>
            <a:off x="508000" y="6410325"/>
            <a:ext cx="9126538" cy="0"/>
          </a:xfrm>
          <a:prstGeom prst="line">
            <a:avLst/>
          </a:prstGeom>
          <a:noFill/>
          <a:ln w="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7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268413"/>
            <a:ext cx="8915400" cy="505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243719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453188"/>
            <a:ext cx="3209925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 b="1">
                <a:latin typeface="+mn-lt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3720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1950" y="6453188"/>
            <a:ext cx="22828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1">
                <a:latin typeface="+mn-lt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372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93063" y="6453188"/>
            <a:ext cx="141763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1"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1C666567-C6E8-42C8-A2FA-4A96FDDEEC5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31" name="Rectangle 10"/>
          <p:cNvSpPr>
            <a:spLocks noGrp="1" noChangeArrowheads="1"/>
          </p:cNvSpPr>
          <p:nvPr>
            <p:ph type="title"/>
          </p:nvPr>
        </p:nvSpPr>
        <p:spPr bwMode="black">
          <a:xfrm>
            <a:off x="508000" y="319088"/>
            <a:ext cx="89027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4" name="Rectangle 17"/>
          <p:cNvSpPr>
            <a:spLocks noChangeArrowheads="1"/>
          </p:cNvSpPr>
          <p:nvPr userDrawn="1"/>
        </p:nvSpPr>
        <p:spPr bwMode="auto">
          <a:xfrm>
            <a:off x="9345613" y="6445250"/>
            <a:ext cx="45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fld id="{C37AA65A-4C0E-457C-B9C2-BBC93CE9A11B}" type="slidenum">
              <a:rPr lang="en-US" altLang="ko-KR" sz="160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endParaRPr lang="en-US" altLang="ko-KR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33" name="직선 연결선 2"/>
          <p:cNvCxnSpPr>
            <a:cxnSpLocks noChangeShapeType="1"/>
          </p:cNvCxnSpPr>
          <p:nvPr userDrawn="1"/>
        </p:nvCxnSpPr>
        <p:spPr bwMode="auto">
          <a:xfrm>
            <a:off x="495300" y="1090613"/>
            <a:ext cx="8915400" cy="2222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899" r:id="rId3"/>
    <p:sldLayoutId id="2147483900" r:id="rId4"/>
    <p:sldLayoutId id="2147483901" r:id="rId5"/>
    <p:sldLayoutId id="2147483909" r:id="rId6"/>
    <p:sldLayoutId id="2147483902" r:id="rId7"/>
    <p:sldLayoutId id="2147483903" r:id="rId8"/>
    <p:sldLayoutId id="2147483904" r:id="rId9"/>
    <p:sldLayoutId id="2147483905" r:id="rId10"/>
    <p:sldLayoutId id="214748390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39888" y="811213"/>
            <a:ext cx="7993062" cy="1117600"/>
          </a:xfrm>
          <a:noFill/>
        </p:spPr>
        <p:txBody>
          <a:bodyPr lIns="97618" tIns="48809" rIns="97618" bIns="48809"/>
          <a:lstStyle/>
          <a:p>
            <a:pPr eaLnBrk="1" hangingPunct="1">
              <a:lnSpc>
                <a:spcPct val="170000"/>
              </a:lnSpc>
            </a:pPr>
            <a:r>
              <a:rPr lang="en-US" altLang="ko-KR" sz="3600" b="1">
                <a:latin typeface="맑은 고딕" panose="020B0503020000020004" pitchFamily="50" charset="-127"/>
                <a:ea typeface="맑은 고딕" panose="020B0503020000020004" pitchFamily="50" charset="-127"/>
              </a:rPr>
              <a:t>Packages</a:t>
            </a:r>
            <a:endParaRPr lang="ko-KR" altLang="en-US" sz="36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71" name="직사각형 2"/>
          <p:cNvSpPr>
            <a:spLocks noChangeArrowheads="1"/>
          </p:cNvSpPr>
          <p:nvPr/>
        </p:nvSpPr>
        <p:spPr bwMode="auto">
          <a:xfrm>
            <a:off x="1784648" y="2254795"/>
            <a:ext cx="6024562" cy="3594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Package definition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Accessing classes in a package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The keyword “import”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Default package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and non-public class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Protected fields/methods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Static import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Class path</a:t>
            </a:r>
          </a:p>
        </p:txBody>
      </p:sp>
    </p:spTree>
  </p:cSld>
  <p:clrMapOvr>
    <a:masterClrMapping/>
  </p:clrMapOvr>
  <p:transition advTm="5023"/>
  <p:extLst>
    <p:ext uri="{3A86A75C-4F4B-4683-9AE1-C65F6400EC91}">
      <p14:laserTraceLst xmlns:p14="http://schemas.microsoft.com/office/powerpoint/2010/main">
        <p14:tracePtLst>
          <p14:tracePt t="1007" x="6629400" y="5229225"/>
          <p14:tracePt t="1666" x="6605588" y="5053013"/>
          <p14:tracePt t="1673" x="6519863" y="4781550"/>
          <p14:tracePt t="1682" x="6381750" y="4262438"/>
          <p14:tracePt t="1698" x="6119813" y="3614738"/>
          <p14:tracePt t="1716" x="5867400" y="3152775"/>
          <p14:tracePt t="1732" x="5553075" y="2671763"/>
          <p14:tracePt t="1749" x="5424488" y="2528888"/>
          <p14:tracePt t="1782" x="5281613" y="2452688"/>
          <p14:tracePt t="1815" x="5253038" y="2462213"/>
          <p14:tracePt t="1996" x="5129213" y="2381250"/>
          <p14:tracePt t="2004" x="4972050" y="2286000"/>
          <p14:tracePt t="2015" x="4862513" y="2224088"/>
          <p14:tracePt t="2031" x="4605338" y="2095500"/>
          <p14:tracePt t="2048" x="4362450" y="1981200"/>
          <p14:tracePt t="2065" x="4276725" y="1938338"/>
          <p14:tracePt t="2081" x="4224338" y="1928813"/>
          <p14:tracePt t="2098" x="4176713" y="1928813"/>
          <p14:tracePt t="2115" x="4114800" y="1928813"/>
          <p14:tracePt t="2131" x="4086225" y="1933575"/>
          <p14:tracePt t="2148" x="4057650" y="1933575"/>
          <p14:tracePt t="2165" x="4010025" y="1938338"/>
          <p14:tracePt t="2181" x="3971925" y="1938338"/>
          <p14:tracePt t="2198" x="3929063" y="1938338"/>
          <p14:tracePt t="2215" x="3886200" y="1938338"/>
          <p14:tracePt t="2232" x="3833813" y="1933575"/>
          <p14:tracePt t="2248" x="3805238" y="1928813"/>
          <p14:tracePt t="2265" x="3776663" y="1914525"/>
          <p14:tracePt t="2281" x="3743325" y="1905000"/>
          <p14:tracePt t="2298" x="3709988" y="1890713"/>
          <p14:tracePt t="2315" x="3690938" y="1890713"/>
          <p14:tracePt t="2331" x="3652838" y="1890713"/>
          <p14:tracePt t="2348" x="3619500" y="1890713"/>
          <p14:tracePt t="2365" x="3557588" y="1895475"/>
          <p14:tracePt t="2382" x="3529013" y="1895475"/>
          <p14:tracePt t="2398" x="3514725" y="1895475"/>
          <p14:tracePt t="2415" x="3505200" y="1895475"/>
          <p14:tracePt t="3063" x="3452813" y="1914525"/>
          <p14:tracePt t="3070" x="3357563" y="1943100"/>
          <p14:tracePt t="3081" x="3257550" y="1966913"/>
          <p14:tracePt t="3098" x="3024188" y="1985963"/>
          <p14:tracePt t="3115" x="2695575" y="1995488"/>
          <p14:tracePt t="3131" x="2433638" y="1981200"/>
          <p14:tracePt t="3148" x="2219325" y="1933575"/>
          <p14:tracePt t="3181" x="1766888" y="1733550"/>
          <p14:tracePt t="3215" x="1614488" y="1595438"/>
          <p14:tracePt t="3232" x="1562100" y="1366838"/>
          <p14:tracePt t="3248" x="1581150" y="1252538"/>
          <p14:tracePt t="3265" x="1671638" y="1109663"/>
          <p14:tracePt t="3281" x="1819275" y="962025"/>
          <p14:tracePt t="3298" x="2114550" y="781050"/>
          <p14:tracePt t="3315" x="2328863" y="733425"/>
          <p14:tracePt t="3331" x="2500313" y="747713"/>
          <p14:tracePt t="3348" x="2628900" y="804863"/>
          <p14:tracePt t="3365" x="2757488" y="904875"/>
          <p14:tracePt t="3381" x="2819400" y="962025"/>
          <p14:tracePt t="3398" x="2867025" y="1062038"/>
          <p14:tracePt t="3415" x="2886075" y="1243013"/>
          <p14:tracePt t="3431" x="2871788" y="1347788"/>
          <p14:tracePt t="3448" x="2833688" y="1447800"/>
          <p14:tracePt t="3465" x="2771775" y="1576388"/>
          <p14:tracePt t="3482" x="2662238" y="1738313"/>
          <p14:tracePt t="3498" x="2590800" y="1800225"/>
          <p14:tracePt t="3515" x="2490788" y="1847850"/>
          <p14:tracePt t="3531" x="2376488" y="1881188"/>
          <p14:tracePt t="3548" x="2171700" y="1876425"/>
          <p14:tracePt t="3565" x="2019300" y="1814513"/>
          <p14:tracePt t="3581" x="1885950" y="1738313"/>
          <p14:tracePt t="3598" x="1804988" y="1657350"/>
          <p14:tracePt t="3615" x="1700213" y="1409700"/>
          <p14:tracePt t="3631" x="1685925" y="1209675"/>
          <p14:tracePt t="3648" x="1738313" y="1047750"/>
          <p14:tracePt t="3666" x="1943100" y="785813"/>
          <p14:tracePt t="3681" x="2152650" y="642938"/>
          <p14:tracePt t="3698" x="2466975" y="547688"/>
          <p14:tracePt t="3715" x="2667000" y="542925"/>
          <p14:tracePt t="3731" x="2924175" y="681038"/>
          <p14:tracePt t="3748" x="3038475" y="776288"/>
          <p14:tracePt t="3765" x="3109913" y="857250"/>
          <p14:tracePt t="3781" x="3176588" y="1019175"/>
          <p14:tracePt t="3798" x="3181350" y="1209675"/>
          <p14:tracePt t="3815" x="3138488" y="1319213"/>
          <p14:tracePt t="3831" x="3071813" y="1438275"/>
          <p14:tracePt t="3848" x="2971800" y="1571625"/>
          <p14:tracePt t="3865" x="2838450" y="1709738"/>
          <p14:tracePt t="3881" x="2714625" y="1776413"/>
          <p14:tracePt t="3898" x="2586038" y="1838325"/>
          <p14:tracePt t="3915" x="2443163" y="1876425"/>
          <p14:tracePt t="3931" x="2400300" y="1890713"/>
          <p14:tracePt t="3948" x="2371725" y="1895475"/>
        </p14:tracePtLst>
      </p14:laserTrace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Package and Directory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17411" name="내용 개체 틀 2"/>
          <p:cNvSpPr>
            <a:spLocks noGrp="1"/>
          </p:cNvSpPr>
          <p:nvPr>
            <p:ph idx="1"/>
          </p:nvPr>
        </p:nvSpPr>
        <p:spPr>
          <a:xfrm>
            <a:off x="495300" y="1447800"/>
            <a:ext cx="8915400" cy="1481138"/>
          </a:xfrm>
        </p:spPr>
        <p:txBody>
          <a:bodyPr/>
          <a:lstStyle/>
          <a:p>
            <a:r>
              <a:rPr lang="en-US" altLang="ko-KR"/>
              <a:t>The packages are implemented with directory structures.</a:t>
            </a:r>
          </a:p>
          <a:p>
            <a:r>
              <a:rPr lang="en-US" altLang="ko-KR"/>
              <a:t>In other words, the packages should have the same structures with its directories.</a:t>
            </a:r>
            <a:endParaRPr lang="ko-KR" altLang="en-US"/>
          </a:p>
        </p:txBody>
      </p:sp>
      <p:sp>
        <p:nvSpPr>
          <p:cNvPr id="17412" name="TextBox 3"/>
          <p:cNvSpPr txBox="1">
            <a:spLocks noChangeArrowheads="1"/>
          </p:cNvSpPr>
          <p:nvPr/>
        </p:nvSpPr>
        <p:spPr bwMode="auto">
          <a:xfrm>
            <a:off x="2452688" y="3429000"/>
            <a:ext cx="1000125" cy="5715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shape</a:t>
            </a:r>
            <a:endParaRPr lang="ko-KR" altLang="en-US" sz="1800">
              <a:latin typeface="Arial" panose="020B0604020202020204" pitchFamily="34" charset="0"/>
            </a:endParaRPr>
          </a:p>
        </p:txBody>
      </p:sp>
      <p:sp>
        <p:nvSpPr>
          <p:cNvPr id="17413" name="TextBox 4"/>
          <p:cNvSpPr txBox="1">
            <a:spLocks noChangeArrowheads="1"/>
          </p:cNvSpPr>
          <p:nvPr/>
        </p:nvSpPr>
        <p:spPr bwMode="auto">
          <a:xfrm>
            <a:off x="2452688" y="4643438"/>
            <a:ext cx="1000125" cy="5715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edit</a:t>
            </a:r>
            <a:endParaRPr lang="ko-KR" altLang="en-US" sz="1800">
              <a:latin typeface="Arial" panose="020B0604020202020204" pitchFamily="34" charset="0"/>
            </a:endParaRPr>
          </a:p>
        </p:txBody>
      </p:sp>
      <p:sp>
        <p:nvSpPr>
          <p:cNvPr id="17414" name="TextBox 5"/>
          <p:cNvSpPr txBox="1">
            <a:spLocks noChangeArrowheads="1"/>
          </p:cNvSpPr>
          <p:nvPr/>
        </p:nvSpPr>
        <p:spPr bwMode="auto">
          <a:xfrm>
            <a:off x="3881438" y="3143250"/>
            <a:ext cx="1357312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Circle</a:t>
            </a:r>
            <a:endParaRPr lang="ko-KR" altLang="en-US" sz="1800">
              <a:latin typeface="Arial" panose="020B0604020202020204" pitchFamily="34" charset="0"/>
            </a:endParaRPr>
          </a:p>
        </p:txBody>
      </p:sp>
      <p:sp>
        <p:nvSpPr>
          <p:cNvPr id="17415" name="TextBox 6"/>
          <p:cNvSpPr txBox="1">
            <a:spLocks noChangeArrowheads="1"/>
          </p:cNvSpPr>
          <p:nvPr/>
        </p:nvSpPr>
        <p:spPr bwMode="auto">
          <a:xfrm>
            <a:off x="3881438" y="3786188"/>
            <a:ext cx="1357312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Rectangle</a:t>
            </a:r>
            <a:endParaRPr lang="ko-KR" altLang="en-US" sz="1800">
              <a:latin typeface="Arial" panose="020B0604020202020204" pitchFamily="34" charset="0"/>
            </a:endParaRPr>
          </a:p>
        </p:txBody>
      </p:sp>
      <p:sp>
        <p:nvSpPr>
          <p:cNvPr id="17416" name="TextBox 7"/>
          <p:cNvSpPr txBox="1">
            <a:spLocks noChangeArrowheads="1"/>
          </p:cNvSpPr>
          <p:nvPr/>
        </p:nvSpPr>
        <p:spPr bwMode="auto">
          <a:xfrm>
            <a:off x="3952875" y="4643438"/>
            <a:ext cx="135731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Editor</a:t>
            </a:r>
            <a:endParaRPr lang="ko-KR" altLang="en-US" sz="1800">
              <a:latin typeface="Arial" panose="020B0604020202020204" pitchFamily="34" charset="0"/>
            </a:endParaRPr>
          </a:p>
        </p:txBody>
      </p:sp>
      <p:cxnSp>
        <p:nvCxnSpPr>
          <p:cNvPr id="17417" name="꺾인 연결선 8"/>
          <p:cNvCxnSpPr>
            <a:cxnSpLocks noChangeShapeType="1"/>
            <a:stCxn id="17412" idx="3"/>
            <a:endCxn id="17414" idx="1"/>
          </p:cNvCxnSpPr>
          <p:nvPr/>
        </p:nvCxnSpPr>
        <p:spPr bwMode="auto">
          <a:xfrm flipV="1">
            <a:off x="3452813" y="3429000"/>
            <a:ext cx="428625" cy="28575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8" name="꺾인 연결선 9"/>
          <p:cNvCxnSpPr>
            <a:cxnSpLocks noChangeShapeType="1"/>
            <a:stCxn id="17412" idx="3"/>
            <a:endCxn id="17415" idx="1"/>
          </p:cNvCxnSpPr>
          <p:nvPr/>
        </p:nvCxnSpPr>
        <p:spPr bwMode="auto">
          <a:xfrm>
            <a:off x="3452813" y="3714750"/>
            <a:ext cx="428625" cy="3571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9" name="꺾인 연결선 10"/>
          <p:cNvCxnSpPr>
            <a:cxnSpLocks noChangeShapeType="1"/>
            <a:stCxn id="17413" idx="3"/>
            <a:endCxn id="17416" idx="1"/>
          </p:cNvCxnSpPr>
          <p:nvPr/>
        </p:nvCxnSpPr>
        <p:spPr bwMode="auto">
          <a:xfrm>
            <a:off x="3452813" y="4929188"/>
            <a:ext cx="500062" cy="1587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0" name="TextBox 11"/>
          <p:cNvSpPr txBox="1">
            <a:spLocks noChangeArrowheads="1"/>
          </p:cNvSpPr>
          <p:nvPr/>
        </p:nvSpPr>
        <p:spPr bwMode="auto">
          <a:xfrm>
            <a:off x="666750" y="4000500"/>
            <a:ext cx="1314450" cy="5715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powerpoint</a:t>
            </a:r>
            <a:endParaRPr lang="ko-KR" altLang="en-US" sz="1800">
              <a:latin typeface="Arial" panose="020B0604020202020204" pitchFamily="34" charset="0"/>
            </a:endParaRPr>
          </a:p>
        </p:txBody>
      </p:sp>
      <p:cxnSp>
        <p:nvCxnSpPr>
          <p:cNvPr id="17421" name="꺾인 연결선 12"/>
          <p:cNvCxnSpPr>
            <a:cxnSpLocks noChangeShapeType="1"/>
            <a:stCxn id="17420" idx="3"/>
            <a:endCxn id="17412" idx="1"/>
          </p:cNvCxnSpPr>
          <p:nvPr/>
        </p:nvCxnSpPr>
        <p:spPr bwMode="auto">
          <a:xfrm flipV="1">
            <a:off x="1981200" y="3714750"/>
            <a:ext cx="471488" cy="5715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2" name="꺾인 연결선 13"/>
          <p:cNvCxnSpPr>
            <a:cxnSpLocks noChangeShapeType="1"/>
            <a:stCxn id="17420" idx="3"/>
            <a:endCxn id="17413" idx="1"/>
          </p:cNvCxnSpPr>
          <p:nvPr/>
        </p:nvCxnSpPr>
        <p:spPr bwMode="auto">
          <a:xfrm>
            <a:off x="1981200" y="4286250"/>
            <a:ext cx="471488" cy="6429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74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0" y="3714750"/>
            <a:ext cx="2428875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24" name="오른쪽 화살표 27"/>
          <p:cNvSpPr>
            <a:spLocks noChangeArrowheads="1"/>
          </p:cNvSpPr>
          <p:nvPr/>
        </p:nvSpPr>
        <p:spPr bwMode="auto">
          <a:xfrm>
            <a:off x="5453063" y="3714750"/>
            <a:ext cx="1000125" cy="1143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9BFF">
              <a:alpha val="25882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91"/>
    </mc:Choice>
    <mc:Fallback xmlns="">
      <p:transition spd="slow" advTm="25091"/>
    </mc:Fallback>
  </mc:AlternateContent>
  <p:extLst>
    <p:ext uri="{3A86A75C-4F4B-4683-9AE1-C65F6400EC91}">
      <p14:laserTraceLst xmlns:p14="http://schemas.microsoft.com/office/powerpoint/2010/main">
        <p14:tracePtLst>
          <p14:tracePt t="918" x="4376738" y="3309938"/>
          <p14:tracePt t="925" x="4395788" y="3209925"/>
          <p14:tracePt t="931" x="4414838" y="3052763"/>
          <p14:tracePt t="940" x="4467225" y="2847975"/>
          <p14:tracePt t="954" x="4524375" y="2643188"/>
          <p14:tracePt t="971" x="4562475" y="2547938"/>
          <p14:tracePt t="1004" x="4619625" y="2433638"/>
          <p14:tracePt t="1037" x="4633913" y="2409825"/>
          <p14:tracePt t="1054" x="4638675" y="2400300"/>
          <p14:tracePt t="1071" x="4638675" y="2390775"/>
          <p14:tracePt t="1152" x="4638675" y="2386013"/>
          <p14:tracePt t="1189" x="4638675" y="2381250"/>
          <p14:tracePt t="1213" x="4638675" y="2376488"/>
          <p14:tracePt t="1233" x="4638675" y="2371725"/>
          <p14:tracePt t="1247" x="4638675" y="2366963"/>
          <p14:tracePt t="1255" x="4638675" y="2362200"/>
          <p14:tracePt t="1271" x="4633913" y="2328863"/>
          <p14:tracePt t="1287" x="4619625" y="2290763"/>
          <p14:tracePt t="1304" x="4595813" y="2266950"/>
          <p14:tracePt t="1321" x="4552950" y="2224088"/>
          <p14:tracePt t="1337" x="4514850" y="2200275"/>
          <p14:tracePt t="1354" x="4491038" y="2181225"/>
          <p14:tracePt t="1371" x="4467225" y="2162175"/>
          <p14:tracePt t="1387" x="4438650" y="2152650"/>
          <p14:tracePt t="1404" x="4424363" y="2147888"/>
          <p14:tracePt t="1421" x="4400550" y="2138363"/>
          <p14:tracePt t="1438" x="4376738" y="2124075"/>
          <p14:tracePt t="1454" x="4352925" y="2119313"/>
          <p14:tracePt t="1472" x="4333875" y="2119313"/>
          <p14:tracePt t="1488" x="4310063" y="2114550"/>
          <p14:tracePt t="1504" x="4248150" y="2109788"/>
          <p14:tracePt t="1521" x="4214813" y="2100263"/>
          <p14:tracePt t="1538" x="4162425" y="2095500"/>
          <p14:tracePt t="1554" x="4129088" y="2090738"/>
          <p14:tracePt t="1571" x="4081463" y="2076450"/>
          <p14:tracePt t="1587" x="4062413" y="2071688"/>
          <p14:tracePt t="1604" x="4052888" y="2071688"/>
          <p14:tracePt t="1621" x="4048125" y="2071688"/>
          <p14:tracePt t="1880" x="4024313" y="2047875"/>
          <p14:tracePt t="1887" x="3995738" y="2009775"/>
          <p14:tracePt t="1894" x="3952875" y="1957388"/>
          <p14:tracePt t="1904" x="3895725" y="1885950"/>
          <p14:tracePt t="1921" x="3786188" y="1719263"/>
          <p14:tracePt t="1938" x="3648075" y="1543050"/>
          <p14:tracePt t="1954" x="3562350" y="1443038"/>
          <p14:tracePt t="1971" x="3495675" y="1343025"/>
          <p14:tracePt t="1987" x="3448050" y="1262063"/>
          <p14:tracePt t="2004" x="3390900" y="1176338"/>
          <p14:tracePt t="2021" x="3367088" y="1138238"/>
          <p14:tracePt t="2037" x="3328988" y="1114425"/>
          <p14:tracePt t="2054" x="3281363" y="1090613"/>
          <p14:tracePt t="2071" x="3205163" y="1062038"/>
          <p14:tracePt t="2087" x="3152775" y="1047750"/>
          <p14:tracePt t="2104" x="3114675" y="1042988"/>
          <p14:tracePt t="2121" x="3076575" y="1042988"/>
          <p14:tracePt t="2137" x="3067050" y="1042988"/>
          <p14:tracePt t="2154" x="3057525" y="1042988"/>
          <p14:tracePt t="2171" x="3052763" y="1042988"/>
          <p14:tracePt t="2188" x="3048000" y="1042988"/>
          <p14:tracePt t="2239" x="3052763" y="1042988"/>
          <p14:tracePt t="2246" x="3057525" y="1042988"/>
          <p14:tracePt t="2254" x="3067050" y="1042988"/>
          <p14:tracePt t="2271" x="3105150" y="1042988"/>
          <p14:tracePt t="2287" x="3162300" y="1042988"/>
          <p14:tracePt t="2304" x="3276600" y="1057275"/>
          <p14:tracePt t="2321" x="3348038" y="1066800"/>
          <p14:tracePt t="2337" x="3419475" y="1066800"/>
          <p14:tracePt t="2354" x="3467100" y="1066800"/>
          <p14:tracePt t="2371" x="3514725" y="1066800"/>
          <p14:tracePt t="2387" x="3529013" y="1066800"/>
          <p14:tracePt t="2404" x="3533775" y="1066800"/>
          <p14:tracePt t="2421" x="3543300" y="1066800"/>
          <p14:tracePt t="2437" x="3552825" y="1066800"/>
          <p14:tracePt t="2454" x="3557588" y="1066800"/>
          <p14:tracePt t="2471" x="3562350" y="1066800"/>
          <p14:tracePt t="2541" x="3567113" y="1066800"/>
          <p14:tracePt t="2562" x="3571875" y="1066800"/>
          <p14:tracePt t="2819" x="3633788" y="1066800"/>
          <p14:tracePt t="2826" x="3709988" y="1066800"/>
          <p14:tracePt t="2837" x="3776663" y="1062038"/>
          <p14:tracePt t="2854" x="3943350" y="1062038"/>
          <p14:tracePt t="2871" x="4191000" y="1066800"/>
          <p14:tracePt t="2887" x="4324350" y="1081088"/>
          <p14:tracePt t="2921" x="4567238" y="1143000"/>
          <p14:tracePt t="2954" x="4743450" y="1185863"/>
          <p14:tracePt t="2971" x="4781550" y="1195388"/>
          <p14:tracePt t="2987" x="4838700" y="1219200"/>
          <p14:tracePt t="3004" x="4881563" y="1243013"/>
          <p14:tracePt t="3021" x="4929188" y="1271588"/>
          <p14:tracePt t="3037" x="4962525" y="1295400"/>
          <p14:tracePt t="3054" x="5029200" y="1319213"/>
          <p14:tracePt t="3071" x="5072063" y="1333500"/>
          <p14:tracePt t="3087" x="5114925" y="1352550"/>
          <p14:tracePt t="3104" x="5153025" y="1357313"/>
          <p14:tracePt t="3121" x="5229225" y="1376363"/>
          <p14:tracePt t="3137" x="5272088" y="1381125"/>
          <p14:tracePt t="3154" x="5314950" y="1395413"/>
          <p14:tracePt t="3171" x="5376863" y="1409700"/>
          <p14:tracePt t="3187" x="5414963" y="1414463"/>
          <p14:tracePt t="3204" x="5434013" y="1419225"/>
          <p14:tracePt t="3221" x="5457825" y="1433513"/>
          <p14:tracePt t="3237" x="5467350" y="1447800"/>
          <p14:tracePt t="3254" x="5472113" y="1457325"/>
          <p14:tracePt t="3271" x="5472113" y="1462088"/>
          <p14:tracePt t="3494" x="5510213" y="1452563"/>
          <p14:tracePt t="3502" x="5572125" y="1438275"/>
          <p14:tracePt t="3509" x="5619750" y="1419225"/>
          <p14:tracePt t="3520" x="5667375" y="1404938"/>
          <p14:tracePt t="3537" x="5743575" y="1376363"/>
          <p14:tracePt t="3554" x="5805488" y="1347788"/>
          <p14:tracePt t="3570" x="5843588" y="1343025"/>
          <p14:tracePt t="3587" x="5862638" y="1338263"/>
          <p14:tracePt t="3604" x="5895975" y="1338263"/>
          <p14:tracePt t="3620" x="5924550" y="1338263"/>
          <p14:tracePt t="3637" x="5943600" y="1338263"/>
          <p14:tracePt t="3654" x="5972175" y="1338263"/>
          <p14:tracePt t="3671" x="6005513" y="1323975"/>
          <p14:tracePt t="3687" x="6029325" y="1323975"/>
          <p14:tracePt t="3704" x="6048375" y="1323975"/>
          <p14:tracePt t="3720" x="6072188" y="1323975"/>
          <p14:tracePt t="3737" x="6105525" y="1323975"/>
          <p14:tracePt t="3754" x="6119813" y="1323975"/>
          <p14:tracePt t="3770" x="6134100" y="1323975"/>
          <p14:tracePt t="3787" x="6153150" y="1323975"/>
          <p14:tracePt t="3804" x="6172200" y="1323975"/>
          <p14:tracePt t="3820" x="6196013" y="1323975"/>
          <p14:tracePt t="3837" x="6210300" y="1323975"/>
          <p14:tracePt t="3854" x="6234113" y="1323975"/>
          <p14:tracePt t="3870" x="6243638" y="1323975"/>
          <p14:tracePt t="3887" x="6257925" y="1323975"/>
          <p14:tracePt t="3904" x="6272213" y="1323975"/>
          <p14:tracePt t="3920" x="6296025" y="1323975"/>
          <p14:tracePt t="3937" x="6305550" y="1323975"/>
          <p14:tracePt t="3954" x="6319838" y="1323975"/>
          <p14:tracePt t="3971" x="6334125" y="1323975"/>
          <p14:tracePt t="3987" x="6353175" y="1323975"/>
          <p14:tracePt t="4004" x="6362700" y="1323975"/>
          <p14:tracePt t="4020" x="6376988" y="1323975"/>
          <p14:tracePt t="4037" x="6391275" y="1323975"/>
          <p14:tracePt t="4054" x="6400800" y="1323975"/>
          <p14:tracePt t="4070" x="6405563" y="1323975"/>
          <p14:tracePt t="4087" x="6410325" y="1323975"/>
          <p14:tracePt t="4104" x="6419850" y="1323975"/>
          <p14:tracePt t="4331" x="6419850" y="1333500"/>
          <p14:tracePt t="4339" x="6415088" y="1333500"/>
          <p14:tracePt t="4346" x="6410325" y="1333500"/>
          <p14:tracePt t="4354" x="6410325" y="1338263"/>
          <p14:tracePt t="4370" x="6400800" y="1343025"/>
          <p14:tracePt t="4387" x="6396038" y="1352550"/>
          <p14:tracePt t="4404" x="6391275" y="1357313"/>
          <p14:tracePt t="4420" x="6372225" y="1371600"/>
          <p14:tracePt t="4437" x="6362700" y="1385888"/>
          <p14:tracePt t="4454" x="6329363" y="1409700"/>
          <p14:tracePt t="4471" x="6272213" y="1462088"/>
          <p14:tracePt t="4487" x="6243638" y="1485900"/>
          <p14:tracePt t="4504" x="6219825" y="1509713"/>
          <p14:tracePt t="4520" x="6205538" y="1519238"/>
          <p14:tracePt t="4537" x="6196013" y="1528763"/>
          <p14:tracePt t="4554" x="6191250" y="1533525"/>
          <p14:tracePt t="4570" x="6186488" y="1533525"/>
          <p14:tracePt t="4587" x="6176963" y="1533525"/>
          <p14:tracePt t="4620" x="6172200" y="1533525"/>
          <p14:tracePt t="4647" x="6167438" y="1533525"/>
          <p14:tracePt t="4677" x="6162675" y="1533525"/>
          <p14:tracePt t="4684" x="6157913" y="1533525"/>
          <p14:tracePt t="4691" x="6157913" y="1528763"/>
          <p14:tracePt t="4704" x="6153150" y="1524000"/>
          <p14:tracePt t="4720" x="6148388" y="1490663"/>
          <p14:tracePt t="4737" x="6148388" y="1457325"/>
          <p14:tracePt t="4754" x="6153150" y="1428750"/>
          <p14:tracePt t="4771" x="6157913" y="1404938"/>
          <p14:tracePt t="4787" x="6181725" y="1376363"/>
          <p14:tracePt t="4804" x="6186488" y="1366838"/>
          <p14:tracePt t="4820" x="6196013" y="1362075"/>
          <p14:tracePt t="4837" x="6200775" y="1352550"/>
          <p14:tracePt t="4854" x="6205538" y="1352550"/>
          <p14:tracePt t="4911" x="6205538" y="1357313"/>
          <p14:tracePt t="4919" x="6196013" y="1362075"/>
          <p14:tracePt t="4926" x="6167438" y="1376363"/>
          <p14:tracePt t="4937" x="6129338" y="1400175"/>
          <p14:tracePt t="4954" x="6034088" y="1438275"/>
          <p14:tracePt t="4970" x="5824538" y="1481138"/>
          <p14:tracePt t="4987" x="5681663" y="1490663"/>
          <p14:tracePt t="5004" x="5567363" y="1485900"/>
          <p14:tracePt t="5020" x="5472113" y="1462088"/>
          <p14:tracePt t="5037" x="5348288" y="1338263"/>
          <p14:tracePt t="5054" x="5286375" y="1219200"/>
          <p14:tracePt t="5070" x="5253038" y="1057275"/>
          <p14:tracePt t="5087" x="5267325" y="757238"/>
          <p14:tracePt t="5104" x="5310188" y="642938"/>
          <p14:tracePt t="5120" x="5376863" y="519113"/>
          <p14:tracePt t="5137" x="5453063" y="428625"/>
          <p14:tracePt t="5154" x="5591175" y="319088"/>
          <p14:tracePt t="5170" x="5700713" y="290513"/>
          <p14:tracePt t="5187" x="5781675" y="280988"/>
          <p14:tracePt t="5204" x="5862638" y="290513"/>
          <p14:tracePt t="5220" x="5976938" y="352425"/>
          <p14:tracePt t="5237" x="6038850" y="404813"/>
          <p14:tracePt t="5254" x="6124575" y="504825"/>
          <p14:tracePt t="5270" x="6181725" y="638175"/>
          <p14:tracePt t="5287" x="6224588" y="771525"/>
          <p14:tracePt t="5304" x="6229350" y="800100"/>
          <p14:tracePt t="5321" x="6229350" y="833438"/>
          <p14:tracePt t="5337" x="6229350" y="866775"/>
          <p14:tracePt t="5354" x="6210300" y="890588"/>
          <p14:tracePt t="5370" x="6191250" y="914400"/>
          <p14:tracePt t="5387" x="6162675" y="952500"/>
          <p14:tracePt t="5404" x="6096000" y="1004888"/>
          <p14:tracePt t="5420" x="6034088" y="1047750"/>
          <p14:tracePt t="5437" x="5981700" y="1085850"/>
          <p14:tracePt t="5454" x="5915025" y="1119188"/>
          <p14:tracePt t="5470" x="5834063" y="1147763"/>
          <p14:tracePt t="5487" x="5795963" y="1157288"/>
          <p14:tracePt t="5504" x="5767388" y="1171575"/>
          <p14:tracePt t="5520" x="5743575" y="1171575"/>
          <p14:tracePt t="5537" x="5738813" y="1171575"/>
          <p14:tracePt t="5554" x="5734050" y="1171575"/>
          <p14:tracePt t="5570" x="5724525" y="1171575"/>
          <p14:tracePt t="5587" x="5715000" y="1171575"/>
          <p14:tracePt t="5800" x="5710238" y="1176338"/>
          <p14:tracePt t="5815" x="5705475" y="1181100"/>
          <p14:tracePt t="5822" x="5700713" y="1185863"/>
          <p14:tracePt t="5837" x="5695950" y="1190625"/>
          <p14:tracePt t="5844" x="5695950" y="1195388"/>
          <p14:tracePt t="5854" x="5691188" y="1195388"/>
          <p14:tracePt t="5870" x="5681663" y="1204913"/>
          <p14:tracePt t="5887" x="5672138" y="1209675"/>
          <p14:tracePt t="5904" x="5624513" y="1214438"/>
          <p14:tracePt t="5920" x="5595938" y="1214438"/>
          <p14:tracePt t="5937" x="5557838" y="1209675"/>
          <p14:tracePt t="5954" x="5505450" y="1138238"/>
          <p14:tracePt t="5970" x="5462588" y="1009650"/>
          <p14:tracePt t="5987" x="5457825" y="862013"/>
          <p14:tracePt t="6004" x="5505450" y="633413"/>
          <p14:tracePt t="6021" x="5576888" y="414338"/>
          <p14:tracePt t="6037" x="5600700" y="357188"/>
          <p14:tracePt t="6054" x="5643563" y="319088"/>
          <p14:tracePt t="6070" x="5705475" y="280988"/>
          <p14:tracePt t="6087" x="5815013" y="276225"/>
          <p14:tracePt t="6104" x="5876925" y="300038"/>
          <p14:tracePt t="6120" x="5915025" y="338138"/>
          <p14:tracePt t="6137" x="5962650" y="414338"/>
          <p14:tracePt t="6154" x="6019800" y="552450"/>
          <p14:tracePt t="6170" x="6034088" y="633413"/>
          <p14:tracePt t="6187" x="6043613" y="714375"/>
          <p14:tracePt t="6204" x="6038850" y="819150"/>
          <p14:tracePt t="6220" x="6034088" y="857250"/>
          <p14:tracePt t="6237" x="6019800" y="885825"/>
          <p14:tracePt t="6254" x="6005513" y="909638"/>
          <p14:tracePt t="6270" x="5976938" y="942975"/>
          <p14:tracePt t="6287" x="5953125" y="966788"/>
          <p14:tracePt t="6304" x="5915025" y="995363"/>
          <p14:tracePt t="6320" x="5872163" y="1019175"/>
          <p14:tracePt t="6322" x="5857875" y="1023938"/>
          <p14:tracePt t="6337" x="5834063" y="1042988"/>
          <p14:tracePt t="6354" x="5819775" y="1047750"/>
          <p14:tracePt t="6370" x="5810250" y="1052513"/>
          <p14:tracePt t="6387" x="5805488" y="1052513"/>
          <p14:tracePt t="6622" x="5748338" y="1114425"/>
          <p14:tracePt t="6630" x="5648325" y="1204913"/>
          <p14:tracePt t="6637" x="5505450" y="1309688"/>
          <p14:tracePt t="6654" x="5167313" y="1538288"/>
          <p14:tracePt t="6671" x="4824413" y="1762125"/>
          <p14:tracePt t="6688" x="4505325" y="1919288"/>
          <p14:tracePt t="6704" x="4229100" y="2019300"/>
          <p14:tracePt t="6721" x="4081463" y="2052638"/>
          <p14:tracePt t="6737" x="3948113" y="2071688"/>
          <p14:tracePt t="6754" x="3857625" y="2071688"/>
          <p14:tracePt t="6770" x="3738563" y="2062163"/>
          <p14:tracePt t="6787" x="3667125" y="2047875"/>
          <p14:tracePt t="6804" x="3590925" y="2019300"/>
          <p14:tracePt t="6820" x="3457575" y="1985963"/>
          <p14:tracePt t="6837" x="3386138" y="1971675"/>
          <p14:tracePt t="6854" x="3314700" y="1952625"/>
          <p14:tracePt t="6870" x="3238500" y="1938338"/>
          <p14:tracePt t="6887" x="3124200" y="1919288"/>
          <p14:tracePt t="6904" x="3071813" y="1914525"/>
          <p14:tracePt t="6920" x="3024188" y="1914525"/>
          <p14:tracePt t="6937" x="2986088" y="1900238"/>
          <p14:tracePt t="6954" x="2947988" y="1900238"/>
          <p14:tracePt t="6970" x="2928938" y="1895475"/>
          <p14:tracePt t="6987" x="2919413" y="1895475"/>
          <p14:tracePt t="7004" x="2909888" y="1895475"/>
          <p14:tracePt t="7020" x="2900363" y="1895475"/>
          <p14:tracePt t="7078" x="2909888" y="1890713"/>
          <p14:tracePt t="7085" x="2919413" y="1890713"/>
          <p14:tracePt t="7093" x="2952750" y="1876425"/>
          <p14:tracePt t="7103" x="3009900" y="1866900"/>
          <p14:tracePt t="7120" x="3128963" y="1843088"/>
          <p14:tracePt t="7137" x="3376613" y="1809750"/>
          <p14:tracePt t="7154" x="3552825" y="1800225"/>
          <p14:tracePt t="7170" x="3709988" y="1790700"/>
          <p14:tracePt t="7187" x="3843338" y="1790700"/>
          <p14:tracePt t="7204" x="4076700" y="1790700"/>
          <p14:tracePt t="7220" x="4210050" y="1790700"/>
          <p14:tracePt t="7237" x="4343400" y="1790700"/>
          <p14:tracePt t="7254" x="4567238" y="1781175"/>
          <p14:tracePt t="7270" x="4691063" y="1771650"/>
          <p14:tracePt t="7287" x="4795838" y="1757363"/>
          <p14:tracePt t="7304" x="4919663" y="1747838"/>
          <p14:tracePt t="7320" x="5100638" y="1743075"/>
          <p14:tracePt t="7337" x="5200650" y="1743075"/>
          <p14:tracePt t="7354" x="5291138" y="1743075"/>
          <p14:tracePt t="7370" x="5386388" y="1752600"/>
          <p14:tracePt t="7387" x="5500688" y="1752600"/>
          <p14:tracePt t="7404" x="5567363" y="1752600"/>
          <p14:tracePt t="7420" x="5634038" y="1752600"/>
          <p14:tracePt t="7437" x="5729288" y="1752600"/>
          <p14:tracePt t="7454" x="5795963" y="1752600"/>
          <p14:tracePt t="7470" x="5838825" y="1752600"/>
          <p14:tracePt t="7487" x="5867400" y="1752600"/>
          <p14:tracePt t="7504" x="5900738" y="1752600"/>
          <p14:tracePt t="7520" x="5910263" y="1743075"/>
          <p14:tracePt t="7783" x="5905500" y="1752600"/>
          <p14:tracePt t="7790" x="5876925" y="1781175"/>
          <p14:tracePt t="7798" x="5843588" y="1809750"/>
          <p14:tracePt t="7805" x="5805488" y="1843088"/>
          <p14:tracePt t="7820" x="5715000" y="1909763"/>
          <p14:tracePt t="7837" x="5595938" y="1976438"/>
          <p14:tracePt t="7853" x="5434013" y="2038350"/>
          <p14:tracePt t="7870" x="5200650" y="2119313"/>
          <p14:tracePt t="7887" x="5053013" y="2162175"/>
          <p14:tracePt t="7903" x="4881563" y="2209800"/>
          <p14:tracePt t="7920" x="4719638" y="2262188"/>
          <p14:tracePt t="7937" x="4543425" y="2324100"/>
          <p14:tracePt t="7954" x="4471988" y="2338388"/>
          <p14:tracePt t="7970" x="4443413" y="2343150"/>
          <p14:tracePt t="7987" x="4419600" y="2347913"/>
          <p14:tracePt t="8004" x="4414838" y="2347913"/>
          <p14:tracePt t="8040" x="4419600" y="2347913"/>
          <p14:tracePt t="8054" x="4467225" y="2347913"/>
          <p14:tracePt t="8070" x="4581525" y="2347913"/>
          <p14:tracePt t="8087" x="4705350" y="2347913"/>
          <p14:tracePt t="8104" x="4829175" y="2347913"/>
          <p14:tracePt t="8120" x="4986338" y="2347913"/>
          <p14:tracePt t="8137" x="5076825" y="2362200"/>
          <p14:tracePt t="8153" x="5138738" y="2362200"/>
          <p14:tracePt t="8170" x="5181600" y="2362200"/>
          <p14:tracePt t="8187" x="5205413" y="2362200"/>
          <p14:tracePt t="8203" x="5214938" y="2362200"/>
          <p14:tracePt t="8220" x="5219700" y="2362200"/>
          <p14:tracePt t="8237" x="5224463" y="2362200"/>
          <p14:tracePt t="8833" x="5186363" y="2409825"/>
          <p14:tracePt t="8840" x="5114925" y="2476500"/>
          <p14:tracePt t="8847" x="5043488" y="2538413"/>
          <p14:tracePt t="8856" x="4972050" y="2605088"/>
          <p14:tracePt t="8870" x="4824413" y="2700338"/>
          <p14:tracePt t="8887" x="4681538" y="2800350"/>
          <p14:tracePt t="8920" x="4391025" y="2990850"/>
          <p14:tracePt t="8953" x="4210050" y="3114675"/>
          <p14:tracePt t="8970" x="4143375" y="3143250"/>
          <p14:tracePt t="8987" x="4081463" y="3167063"/>
          <p14:tracePt t="9003" x="4062413" y="3176588"/>
          <p14:tracePt t="9020" x="4052888" y="3176588"/>
          <p14:tracePt t="9037" x="4043363" y="3176588"/>
          <p14:tracePt t="9053" x="4033838" y="3176588"/>
          <p14:tracePt t="9070" x="4029075" y="3176588"/>
          <p14:tracePt t="9087" x="4024313" y="3176588"/>
          <p14:tracePt t="9103" x="4005263" y="3176588"/>
          <p14:tracePt t="9120" x="3933825" y="3171825"/>
          <p14:tracePt t="9137" x="3862388" y="3157538"/>
          <p14:tracePt t="9153" x="3757613" y="3138488"/>
          <p14:tracePt t="9170" x="3595688" y="3090863"/>
          <p14:tracePt t="9187" x="3500438" y="3057525"/>
          <p14:tracePt t="9203" x="3424238" y="3028950"/>
          <p14:tracePt t="9220" x="3328988" y="2995613"/>
          <p14:tracePt t="9237" x="3162300" y="2962275"/>
          <p14:tracePt t="9253" x="3067050" y="2938463"/>
          <p14:tracePt t="9270" x="2976563" y="2914650"/>
          <p14:tracePt t="9287" x="2862263" y="2909888"/>
          <p14:tracePt t="9303" x="2681288" y="2890838"/>
          <p14:tracePt t="9320" x="2566988" y="2881313"/>
          <p14:tracePt t="9337" x="2476500" y="2886075"/>
          <p14:tracePt t="9354" x="2257425" y="2914650"/>
          <p14:tracePt t="9370" x="2124075" y="2938463"/>
          <p14:tracePt t="9387" x="2005013" y="2962275"/>
          <p14:tracePt t="9403" x="1909763" y="2995613"/>
          <p14:tracePt t="9420" x="1766888" y="3043238"/>
          <p14:tracePt t="9437" x="1690688" y="3071813"/>
          <p14:tracePt t="9453" x="1624013" y="3100388"/>
          <p14:tracePt t="9470" x="1571625" y="3128963"/>
          <p14:tracePt t="9487" x="1500188" y="3152775"/>
          <p14:tracePt t="9503" x="1471613" y="3171825"/>
          <p14:tracePt t="9520" x="1447800" y="3190875"/>
          <p14:tracePt t="9537" x="1428750" y="3200400"/>
          <p14:tracePt t="9802" x="1385888" y="3248025"/>
          <p14:tracePt t="9809" x="1319213" y="3343275"/>
          <p14:tracePt t="9820" x="1266825" y="3424238"/>
          <p14:tracePt t="9837" x="1176338" y="3557588"/>
          <p14:tracePt t="9853" x="1081088" y="3757613"/>
          <p14:tracePt t="9870" x="1028700" y="3900488"/>
          <p14:tracePt t="9887" x="1004888" y="4005263"/>
          <p14:tracePt t="9903" x="981075" y="4067175"/>
          <p14:tracePt t="9920" x="962025" y="4167188"/>
          <p14:tracePt t="9937" x="952500" y="4248150"/>
          <p14:tracePt t="9953" x="947738" y="4329113"/>
          <p14:tracePt t="9970" x="933450" y="4433888"/>
          <p14:tracePt t="9987" x="923925" y="4471988"/>
          <p14:tracePt t="10003" x="923925" y="4505325"/>
          <p14:tracePt t="10020" x="923925" y="4529138"/>
          <p14:tracePt t="10037" x="923925" y="4572000"/>
          <p14:tracePt t="10053" x="923925" y="4614863"/>
          <p14:tracePt t="10070" x="928688" y="4657725"/>
          <p14:tracePt t="10087" x="933450" y="4691063"/>
          <p14:tracePt t="10103" x="938213" y="4724400"/>
          <p14:tracePt t="10120" x="938213" y="4738688"/>
          <p14:tracePt t="10137" x="938213" y="4743450"/>
          <p14:tracePt t="10153" x="938213" y="4752975"/>
          <p14:tracePt t="10170" x="947738" y="4767263"/>
          <p14:tracePt t="10187" x="952500" y="4781550"/>
          <p14:tracePt t="10203" x="962025" y="4791075"/>
          <p14:tracePt t="10220" x="981075" y="4810125"/>
          <p14:tracePt t="10237" x="990600" y="4824413"/>
          <p14:tracePt t="10253" x="1000125" y="4833938"/>
          <p14:tracePt t="10270" x="1014413" y="4843463"/>
          <p14:tracePt t="10287" x="1057275" y="4862513"/>
          <p14:tracePt t="10303" x="1095375" y="4872038"/>
          <p14:tracePt t="10320" x="1128713" y="4881563"/>
          <p14:tracePt t="10337" x="1166813" y="4891088"/>
          <p14:tracePt t="10353" x="1214438" y="4891088"/>
          <p14:tracePt t="10370" x="1247775" y="4891088"/>
          <p14:tracePt t="10387" x="1285875" y="4891088"/>
          <p14:tracePt t="10403" x="1371600" y="4876800"/>
          <p14:tracePt t="10420" x="1428750" y="4872038"/>
          <p14:tracePt t="10437" x="1476375" y="4857750"/>
          <p14:tracePt t="10453" x="1509713" y="4852988"/>
          <p14:tracePt t="10470" x="1538288" y="4852988"/>
          <p14:tracePt t="10487" x="1547813" y="4852988"/>
          <p14:tracePt t="10503" x="1552575" y="4852988"/>
          <p14:tracePt t="10520" x="1562100" y="4852988"/>
          <p14:tracePt t="10728" x="1552575" y="4852988"/>
          <p14:tracePt t="10736" x="1528763" y="4857750"/>
          <p14:tracePt t="10744" x="1509713" y="4867275"/>
          <p14:tracePt t="10754" x="1490663" y="4867275"/>
          <p14:tracePt t="10770" x="1443038" y="4876800"/>
          <p14:tracePt t="10787" x="1381125" y="4886325"/>
          <p14:tracePt t="10804" x="1357313" y="4886325"/>
          <p14:tracePt t="10821" x="1323975" y="4881563"/>
          <p14:tracePt t="10825" x="1304925" y="4872038"/>
          <p14:tracePt t="10837" x="1276350" y="4848225"/>
          <p14:tracePt t="10854" x="1214438" y="4767263"/>
          <p14:tracePt t="10870" x="1152525" y="4648200"/>
          <p14:tracePt t="10887" x="1104900" y="4557713"/>
          <p14:tracePt t="10904" x="1071563" y="4429125"/>
          <p14:tracePt t="10920" x="1066800" y="4348163"/>
          <p14:tracePt t="10937" x="1076325" y="4262438"/>
          <p14:tracePt t="10955" x="1114425" y="4162425"/>
          <p14:tracePt t="10970" x="1147763" y="4114800"/>
          <p14:tracePt t="10987" x="1181100" y="4076700"/>
          <p14:tracePt t="11003" x="1219200" y="4038600"/>
          <p14:tracePt t="11020" x="1281113" y="4010025"/>
          <p14:tracePt t="11037" x="1381125" y="3981450"/>
          <p14:tracePt t="11053" x="1433513" y="3981450"/>
          <p14:tracePt t="11070" x="1481138" y="3981450"/>
          <p14:tracePt t="11087" x="1543050" y="4000500"/>
          <p14:tracePt t="11103" x="1576388" y="4019550"/>
          <p14:tracePt t="11120" x="1604963" y="4048125"/>
          <p14:tracePt t="11137" x="1652588" y="4124325"/>
          <p14:tracePt t="11153" x="1695450" y="4229100"/>
          <p14:tracePt t="11170" x="1714500" y="4291013"/>
          <p14:tracePt t="11187" x="1728788" y="4343400"/>
          <p14:tracePt t="11203" x="1733550" y="4386263"/>
          <p14:tracePt t="11220" x="1733550" y="4481513"/>
          <p14:tracePt t="11237" x="1724025" y="4538663"/>
          <p14:tracePt t="11253" x="1714500" y="4591050"/>
          <p14:tracePt t="11270" x="1681163" y="4638675"/>
          <p14:tracePt t="11287" x="1657350" y="4662488"/>
          <p14:tracePt t="11303" x="1614488" y="4691063"/>
          <p14:tracePt t="11320" x="1557338" y="4714875"/>
          <p14:tracePt t="11321" x="1514475" y="4724400"/>
          <p14:tracePt t="11337" x="1433513" y="4733925"/>
          <p14:tracePt t="11353" x="1357313" y="4724400"/>
          <p14:tracePt t="11370" x="1290638" y="4686300"/>
          <p14:tracePt t="11387" x="1219200" y="4614863"/>
          <p14:tracePt t="11403" x="1123950" y="4471988"/>
          <p14:tracePt t="11420" x="1071563" y="4352925"/>
          <p14:tracePt t="11437" x="1052513" y="4195763"/>
          <p14:tracePt t="11453" x="1090613" y="4010025"/>
          <p14:tracePt t="11471" x="1128713" y="3943350"/>
          <p14:tracePt t="11487" x="1162050" y="3900488"/>
          <p14:tracePt t="11503" x="1219200" y="3848100"/>
          <p14:tracePt t="11520" x="1323975" y="3800475"/>
          <p14:tracePt t="11536" x="1395413" y="3795713"/>
          <p14:tracePt t="11553" x="1443038" y="3800475"/>
          <p14:tracePt t="11570" x="1490663" y="3824288"/>
          <p14:tracePt t="11586" x="1547813" y="3867150"/>
          <p14:tracePt t="11603" x="1595438" y="3967163"/>
          <p14:tracePt t="11620" x="1638300" y="4062413"/>
          <p14:tracePt t="11638" x="1666875" y="4162425"/>
          <p14:tracePt t="11654" x="1671638" y="4205288"/>
          <p14:tracePt t="11671" x="1685925" y="4248150"/>
          <p14:tracePt t="11687" x="1685925" y="4291013"/>
          <p14:tracePt t="11704" x="1685925" y="4386263"/>
          <p14:tracePt t="11720" x="1676400" y="4433888"/>
          <p14:tracePt t="11737" x="1671638" y="4486275"/>
          <p14:tracePt t="11753" x="1662113" y="4524375"/>
          <p14:tracePt t="11770" x="1652588" y="4567238"/>
          <p14:tracePt t="11787" x="1643063" y="4576763"/>
          <p14:tracePt t="11804" x="1643063" y="4591050"/>
          <p14:tracePt t="11820" x="1643063" y="4600575"/>
          <p14:tracePt t="11837" x="1643063" y="4610100"/>
          <p14:tracePt t="11874" x="1643063" y="4614863"/>
          <p14:tracePt t="11888" x="1619250" y="4619625"/>
          <p14:tracePt t="11903" x="1600200" y="4629150"/>
          <p14:tracePt t="11920" x="1562100" y="4629150"/>
          <p14:tracePt t="11936" x="1543050" y="4633913"/>
          <p14:tracePt t="11953" x="1524000" y="4633913"/>
          <p14:tracePt t="11970" x="1519238" y="4633913"/>
          <p14:tracePt t="12379" x="1557338" y="4619625"/>
          <p14:tracePt t="12387" x="1604963" y="4595813"/>
          <p14:tracePt t="12394" x="1676400" y="4572000"/>
          <p14:tracePt t="12403" x="1757363" y="4533900"/>
          <p14:tracePt t="12437" x="2019300" y="4467225"/>
          <p14:tracePt t="12470" x="2400300" y="4376738"/>
          <p14:tracePt t="12487" x="2514600" y="4343400"/>
          <p14:tracePt t="12503" x="2662238" y="4286250"/>
          <p14:tracePt t="12520" x="2747963" y="4248150"/>
          <p14:tracePt t="12537" x="2833688" y="4214813"/>
          <p14:tracePt t="12553" x="2900363" y="4171950"/>
          <p14:tracePt t="12570" x="2986088" y="4129088"/>
          <p14:tracePt t="12587" x="3038475" y="4105275"/>
          <p14:tracePt t="12603" x="3095625" y="4067175"/>
          <p14:tracePt t="12620" x="3162300" y="4029075"/>
          <p14:tracePt t="12637" x="3228975" y="3990975"/>
          <p14:tracePt t="12653" x="3271838" y="3971925"/>
          <p14:tracePt t="12670" x="3300413" y="3952875"/>
          <p14:tracePt t="12687" x="3338513" y="3943350"/>
          <p14:tracePt t="12703" x="3371850" y="3919538"/>
          <p14:tracePt t="12720" x="3395663" y="3905250"/>
          <p14:tracePt t="12737" x="3419475" y="3890963"/>
          <p14:tracePt t="12754" x="3429000" y="3886200"/>
          <p14:tracePt t="12770" x="3438525" y="3876675"/>
          <p14:tracePt t="12786" x="3448050" y="3876675"/>
          <p14:tracePt t="12820" x="3452813" y="3876675"/>
          <p14:tracePt t="12837" x="3452813" y="3881438"/>
          <p14:tracePt t="12853" x="3448050" y="3890963"/>
          <p14:tracePt t="12870" x="3414713" y="3914775"/>
          <p14:tracePt t="12887" x="3290888" y="3976688"/>
          <p14:tracePt t="12903" x="3195638" y="4019550"/>
          <p14:tracePt t="12920" x="3086100" y="4052888"/>
          <p14:tracePt t="12937" x="2914650" y="4081463"/>
          <p14:tracePt t="12953" x="2800350" y="4090988"/>
          <p14:tracePt t="12970" x="2709863" y="4090988"/>
          <p14:tracePt t="12987" x="2633663" y="4067175"/>
          <p14:tracePt t="13003" x="2533650" y="4029075"/>
          <p14:tracePt t="13020" x="2457450" y="3981450"/>
          <p14:tracePt t="13037" x="2386013" y="3914775"/>
          <p14:tracePt t="13053" x="2309813" y="3810000"/>
          <p14:tracePt t="13070" x="2247900" y="3686175"/>
          <p14:tracePt t="13087" x="2233613" y="3624263"/>
          <p14:tracePt t="13103" x="2224088" y="3519488"/>
          <p14:tracePt t="13120" x="2233613" y="3405188"/>
          <p14:tracePt t="13136" x="2271713" y="3295650"/>
          <p14:tracePt t="13153" x="2309813" y="3238500"/>
          <p14:tracePt t="13170" x="2343150" y="3195638"/>
          <p14:tracePt t="13187" x="2409825" y="3143250"/>
          <p14:tracePt t="13203" x="2471738" y="3114675"/>
          <p14:tracePt t="13220" x="2557463" y="3100388"/>
          <p14:tracePt t="13236" x="2657475" y="3090863"/>
          <p14:tracePt t="13253" x="2786063" y="3105150"/>
          <p14:tracePt t="13270" x="2838450" y="3124200"/>
          <p14:tracePt t="13286" x="2886075" y="3148013"/>
          <p14:tracePt t="13303" x="2924175" y="3181350"/>
          <p14:tracePt t="13320" x="2995613" y="3295650"/>
          <p14:tracePt t="13336" x="3024188" y="3381375"/>
          <p14:tracePt t="13353" x="3048000" y="3438525"/>
          <p14:tracePt t="13370" x="3067050" y="3524250"/>
          <p14:tracePt t="13386" x="3067050" y="3590925"/>
          <p14:tracePt t="13403" x="3057525" y="3667125"/>
          <p14:tracePt t="13420" x="3043238" y="3729038"/>
          <p14:tracePt t="13436" x="3014663" y="3790950"/>
          <p14:tracePt t="13453" x="2995613" y="3829050"/>
          <p14:tracePt t="13470" x="2981325" y="3852863"/>
          <p14:tracePt t="13487" x="2957513" y="3867150"/>
          <p14:tracePt t="13679" x="2957513" y="3986213"/>
          <p14:tracePt t="13687" x="2957513" y="4086225"/>
          <p14:tracePt t="13694" x="2957513" y="4162425"/>
          <p14:tracePt t="13703" x="2957513" y="4229100"/>
          <p14:tracePt t="13720" x="2957513" y="4386263"/>
          <p14:tracePt t="13736" x="2957513" y="4543425"/>
          <p14:tracePt t="13753" x="2957513" y="4676775"/>
          <p14:tracePt t="13770" x="2957513" y="4719638"/>
          <p14:tracePt t="13786" x="2957513" y="4748213"/>
          <p14:tracePt t="13803" x="2957513" y="4767263"/>
          <p14:tracePt t="13820" x="2957513" y="4772025"/>
          <p14:tracePt t="13836" x="2957513" y="4781550"/>
          <p14:tracePt t="13853" x="2957513" y="4786313"/>
          <p14:tracePt t="14053" x="2938463" y="4819650"/>
          <p14:tracePt t="14061" x="2924175" y="4857750"/>
          <p14:tracePt t="14070" x="2914650" y="4891088"/>
          <p14:tracePt t="14086" x="2900363" y="4953000"/>
          <p14:tracePt t="14103" x="2905125" y="5014913"/>
          <p14:tracePt t="14120" x="2933700" y="5124450"/>
          <p14:tracePt t="14136" x="2976563" y="5191125"/>
          <p14:tracePt t="14153" x="3038475" y="5243513"/>
          <p14:tracePt t="14170" x="3128963" y="5300663"/>
          <p14:tracePt t="14186" x="3243263" y="5362575"/>
          <p14:tracePt t="14203" x="3286125" y="5372100"/>
          <p14:tracePt t="14220" x="3328988" y="5386388"/>
          <p14:tracePt t="14237" x="3386138" y="5386388"/>
          <p14:tracePt t="14253" x="3429000" y="5367338"/>
          <p14:tracePt t="14270" x="3476625" y="5324475"/>
          <p14:tracePt t="14286" x="3533775" y="5243513"/>
          <p14:tracePt t="14303" x="3600450" y="5076825"/>
          <p14:tracePt t="14320" x="3605213" y="4976813"/>
          <p14:tracePt t="14336" x="3586163" y="4838700"/>
          <p14:tracePt t="14355" x="3519488" y="4648200"/>
          <p14:tracePt t="14370" x="3462338" y="4572000"/>
          <p14:tracePt t="14386" x="3409950" y="4510088"/>
          <p14:tracePt t="14403" x="3362325" y="4471988"/>
          <p14:tracePt t="14420" x="3271838" y="4443413"/>
          <p14:tracePt t="14436" x="3224213" y="4443413"/>
          <p14:tracePt t="14453" x="3176588" y="4462463"/>
          <p14:tracePt t="14470" x="3133725" y="4495800"/>
          <p14:tracePt t="14487" x="3090863" y="4538663"/>
          <p14:tracePt t="14503" x="3071813" y="4562475"/>
          <p14:tracePt t="14520" x="3062288" y="4572000"/>
          <p14:tracePt t="14536" x="3052763" y="4576763"/>
          <p14:tracePt t="14553" x="3043238" y="4586288"/>
          <p14:tracePt t="14570" x="3043238" y="4591050"/>
          <p14:tracePt t="15023" x="3109913" y="4529138"/>
          <p14:tracePt t="15031" x="3257550" y="4410075"/>
          <p14:tracePt t="15039" x="3405188" y="4257675"/>
          <p14:tracePt t="15070" x="3833813" y="3881438"/>
          <p14:tracePt t="15103" x="4162425" y="3671888"/>
          <p14:tracePt t="15120" x="4229100" y="3633788"/>
          <p14:tracePt t="15136" x="4267200" y="3614738"/>
          <p14:tracePt t="15153" x="4291013" y="3595688"/>
          <p14:tracePt t="15170" x="4310063" y="3586163"/>
          <p14:tracePt t="15186" x="4319588" y="3581400"/>
          <p14:tracePt t="15203" x="4333875" y="3571875"/>
          <p14:tracePt t="15220" x="4357688" y="3562350"/>
          <p14:tracePt t="15236" x="4414838" y="3529013"/>
          <p14:tracePt t="15253" x="4452938" y="3509963"/>
          <p14:tracePt t="15270" x="4495800" y="3500438"/>
          <p14:tracePt t="15286" x="4552950" y="3481388"/>
          <p14:tracePt t="15303" x="4586288" y="3471863"/>
          <p14:tracePt t="15320" x="4614863" y="3462338"/>
          <p14:tracePt t="15336" x="4638675" y="3457575"/>
          <p14:tracePt t="15353" x="4667250" y="3438525"/>
          <p14:tracePt t="15370" x="4676775" y="3433763"/>
          <p14:tracePt t="15386" x="4686300" y="3429000"/>
          <p14:tracePt t="15403" x="4691063" y="3424238"/>
          <p14:tracePt t="15420" x="4695825" y="3424238"/>
          <p14:tracePt t="15523" x="4691063" y="3424238"/>
          <p14:tracePt t="15530" x="4686300" y="3438525"/>
          <p14:tracePt t="15537" x="4672013" y="3443288"/>
          <p14:tracePt t="15553" x="4643438" y="3471863"/>
          <p14:tracePt t="15570" x="4586288" y="3533775"/>
          <p14:tracePt t="15586" x="4505325" y="3576638"/>
          <p14:tracePt t="15603" x="4357688" y="3662363"/>
          <p14:tracePt t="15620" x="4281488" y="3690938"/>
          <p14:tracePt t="15637" x="4186238" y="3714750"/>
          <p14:tracePt t="15653" x="4086225" y="3724275"/>
          <p14:tracePt t="15669" x="3948113" y="3709988"/>
          <p14:tracePt t="15686" x="3881438" y="3676650"/>
          <p14:tracePt t="15703" x="3819525" y="3624263"/>
          <p14:tracePt t="15720" x="3762375" y="3519488"/>
          <p14:tracePt t="15736" x="3729038" y="3443288"/>
          <p14:tracePt t="15753" x="3714750" y="3338513"/>
          <p14:tracePt t="15770" x="3729038" y="3200400"/>
          <p14:tracePt t="15786" x="3776663" y="3048000"/>
          <p14:tracePt t="15803" x="3838575" y="2976563"/>
          <p14:tracePt t="15820" x="3895725" y="2914650"/>
          <p14:tracePt t="15836" x="3967163" y="2871788"/>
          <p14:tracePt t="15853" x="4062413" y="2857500"/>
          <p14:tracePt t="15870" x="4124325" y="2867025"/>
          <p14:tracePt t="15886" x="4181475" y="2895600"/>
          <p14:tracePt t="15903" x="4214813" y="2919413"/>
          <p14:tracePt t="15920" x="4281488" y="3024188"/>
          <p14:tracePt t="15936" x="4319588" y="3100388"/>
          <p14:tracePt t="15953" x="4338638" y="3171825"/>
          <p14:tracePt t="15970" x="4348163" y="3262313"/>
          <p14:tracePt t="15986" x="4362450" y="3338513"/>
          <p14:tracePt t="16003" x="4371975" y="3419475"/>
          <p14:tracePt t="16020" x="4395788" y="3495675"/>
          <p14:tracePt t="16037" x="4419600" y="3567113"/>
          <p14:tracePt t="16053" x="4443413" y="3605213"/>
          <p14:tracePt t="16070" x="4467225" y="3638550"/>
          <p14:tracePt t="16086" x="4495800" y="3686175"/>
          <p14:tracePt t="16103" x="4548188" y="3752850"/>
          <p14:tracePt t="16120" x="4586288" y="3829050"/>
          <p14:tracePt t="16136" x="4614863" y="3890963"/>
          <p14:tracePt t="16153" x="4648200" y="3967163"/>
          <p14:tracePt t="16169" x="4652963" y="4010025"/>
          <p14:tracePt t="16186" x="4657725" y="4038600"/>
          <p14:tracePt t="16203" x="4657725" y="4057650"/>
          <p14:tracePt t="16220" x="4652963" y="4100513"/>
          <p14:tracePt t="16236" x="4638675" y="4129088"/>
          <p14:tracePt t="16253" x="4619625" y="4181475"/>
          <p14:tracePt t="16270" x="4591050" y="4238625"/>
          <p14:tracePt t="16286" x="4548188" y="4295775"/>
          <p14:tracePt t="16303" x="4481513" y="4338638"/>
          <p14:tracePt t="16319" x="4395788" y="4376738"/>
          <p14:tracePt t="16336" x="4233863" y="4410075"/>
          <p14:tracePt t="16353" x="4152900" y="4410075"/>
          <p14:tracePt t="16369" x="4062413" y="4367213"/>
          <p14:tracePt t="16386" x="3986213" y="4314825"/>
          <p14:tracePt t="16403" x="3895725" y="4162425"/>
          <p14:tracePt t="16419" x="3886200" y="4010025"/>
          <p14:tracePt t="16436" x="3914775" y="3838575"/>
          <p14:tracePt t="16454" x="3971925" y="3743325"/>
          <p14:tracePt t="16470" x="4048125" y="3705225"/>
          <p14:tracePt t="16486" x="4143375" y="3695700"/>
          <p14:tracePt t="16503" x="4219575" y="3729038"/>
          <p14:tracePt t="16519" x="4281488" y="3819525"/>
          <p14:tracePt t="16536" x="4352925" y="4071938"/>
          <p14:tracePt t="16553" x="4348163" y="4291013"/>
          <p14:tracePt t="16570" x="4314825" y="4495800"/>
          <p14:tracePt t="16586" x="4214813" y="4757738"/>
          <p14:tracePt t="16603" x="4171950" y="4848225"/>
          <p14:tracePt t="16619" x="4143375" y="4876800"/>
          <p14:tracePt t="16636" x="4129088" y="4891088"/>
          <p14:tracePt t="16851" x="4138613" y="4938713"/>
          <p14:tracePt t="16858" x="4152900" y="4986338"/>
          <p14:tracePt t="16869" x="4162425" y="5029200"/>
          <p14:tracePt t="16886" x="4181475" y="5105400"/>
          <p14:tracePt t="16903" x="4191000" y="5233988"/>
          <p14:tracePt t="16919" x="4186238" y="5376863"/>
          <p14:tracePt t="16936" x="4162425" y="5481638"/>
          <p14:tracePt t="16953" x="4133850" y="5548313"/>
          <p14:tracePt t="16970" x="4090988" y="5605463"/>
          <p14:tracePt t="16986" x="4043363" y="5629275"/>
          <p14:tracePt t="17003" x="3990975" y="5643563"/>
          <p14:tracePt t="17019" x="3924300" y="5648325"/>
          <p14:tracePt t="17036" x="3890963" y="5610225"/>
          <p14:tracePt t="17053" x="3829050" y="5491163"/>
          <p14:tracePt t="17069" x="3786188" y="5362575"/>
          <p14:tracePt t="17086" x="3771900" y="5114925"/>
          <p14:tracePt t="17103" x="3781425" y="4967288"/>
          <p14:tracePt t="17119" x="3814763" y="4881563"/>
          <p14:tracePt t="17136" x="3848100" y="4843463"/>
          <p14:tracePt t="17153" x="3924300" y="4800600"/>
          <p14:tracePt t="17170" x="3986213" y="4805363"/>
          <p14:tracePt t="17186" x="4038600" y="4829175"/>
          <p14:tracePt t="17203" x="4119563" y="4948238"/>
          <p14:tracePt t="17219" x="4157663" y="5024438"/>
          <p14:tracePt t="17236" x="4181475" y="5129213"/>
          <p14:tracePt t="17253" x="4186238" y="5267325"/>
          <p14:tracePt t="17269" x="4167188" y="5448300"/>
          <p14:tracePt t="17286" x="4148138" y="5500688"/>
          <p14:tracePt t="17303" x="4133850" y="5538788"/>
          <p14:tracePt t="17319" x="4124325" y="5562600"/>
          <p14:tracePt t="17321" x="4119563" y="5567363"/>
          <p14:tracePt t="17336" x="4114800" y="5572125"/>
          <p14:tracePt t="17353" x="4114800" y="5576888"/>
          <p14:tracePt t="18437" x="4162425" y="5553075"/>
          <p14:tracePt t="18445" x="4233863" y="5529263"/>
          <p14:tracePt t="18453" x="4314825" y="5500688"/>
          <p14:tracePt t="18469" x="4486275" y="5448300"/>
          <p14:tracePt t="18486" x="4648200" y="5400675"/>
          <p14:tracePt t="18503" x="4867275" y="5338763"/>
          <p14:tracePt t="18536" x="5162550" y="5267325"/>
          <p14:tracePt t="18569" x="5419725" y="5214938"/>
          <p14:tracePt t="18586" x="5524500" y="5195888"/>
          <p14:tracePt t="18603" x="5624513" y="5195888"/>
          <p14:tracePt t="18619" x="5719763" y="5181600"/>
          <p14:tracePt t="18636" x="5876925" y="5167313"/>
          <p14:tracePt t="18653" x="6005513" y="5157788"/>
          <p14:tracePt t="18669" x="6119813" y="5133975"/>
          <p14:tracePt t="18687" x="6257925" y="5110163"/>
          <p14:tracePt t="18703" x="6343650" y="5086350"/>
          <p14:tracePt t="18719" x="6424613" y="5072063"/>
          <p14:tracePt t="18736" x="6491288" y="5053013"/>
          <p14:tracePt t="18753" x="6534150" y="5043488"/>
          <p14:tracePt t="18769" x="6543675" y="5033963"/>
          <p14:tracePt t="18786" x="6548438" y="5033963"/>
          <p14:tracePt t="18973" x="6619875" y="4991100"/>
          <p14:tracePt t="18981" x="6748463" y="4905375"/>
          <p14:tracePt t="18988" x="6858000" y="4833938"/>
          <p14:tracePt t="19003" x="7034213" y="4724400"/>
          <p14:tracePt t="19019" x="7219950" y="4624388"/>
          <p14:tracePt t="19036" x="7381875" y="4548188"/>
          <p14:tracePt t="19053" x="7491413" y="4491038"/>
          <p14:tracePt t="19069" x="7610475" y="4429125"/>
          <p14:tracePt t="19086" x="7677150" y="4391025"/>
          <p14:tracePt t="19103" x="7729538" y="4367213"/>
          <p14:tracePt t="19119" x="7777163" y="4338638"/>
          <p14:tracePt t="19136" x="7858125" y="4291013"/>
          <p14:tracePt t="19153" x="7905750" y="4248150"/>
          <p14:tracePt t="19169" x="7943850" y="4219575"/>
          <p14:tracePt t="19186" x="7996238" y="4162425"/>
          <p14:tracePt t="19203" x="8034338" y="4105275"/>
          <p14:tracePt t="19219" x="8058150" y="4048125"/>
          <p14:tracePt t="19236" x="8081963" y="3995738"/>
          <p14:tracePt t="19253" x="8096250" y="3948113"/>
          <p14:tracePt t="19269" x="8096250" y="3924300"/>
          <p14:tracePt t="19286" x="8096250" y="3914775"/>
          <p14:tracePt t="19303" x="8096250" y="3900488"/>
          <p14:tracePt t="19319" x="8096250" y="3881438"/>
          <p14:tracePt t="19336" x="8096250" y="3867150"/>
          <p14:tracePt t="19353" x="8091488" y="3857625"/>
          <p14:tracePt t="19369" x="8081963" y="3838575"/>
          <p14:tracePt t="19386" x="8081963" y="3829050"/>
          <p14:tracePt t="19403" x="8081963" y="3824288"/>
          <p14:tracePt t="19419" x="8081963" y="3819525"/>
          <p14:tracePt t="19436" x="8081963" y="3810000"/>
          <p14:tracePt t="19495" x="8077200" y="3810000"/>
          <p14:tracePt t="19502" x="8072438" y="3810000"/>
          <p14:tracePt t="19509" x="8062913" y="3810000"/>
          <p14:tracePt t="19519" x="8053388" y="3814763"/>
          <p14:tracePt t="19536" x="8015288" y="3833813"/>
          <p14:tracePt t="19553" x="7962900" y="3881438"/>
          <p14:tracePt t="19569" x="7915275" y="3919538"/>
          <p14:tracePt t="19586" x="7858125" y="3962400"/>
          <p14:tracePt t="19603" x="7810500" y="4005263"/>
          <p14:tracePt t="19619" x="7705725" y="4062413"/>
          <p14:tracePt t="19636" x="7629525" y="4095750"/>
          <p14:tracePt t="19653" x="7567613" y="4110038"/>
          <p14:tracePt t="19669" x="7505700" y="4119563"/>
          <p14:tracePt t="19686" x="7429500" y="4129088"/>
          <p14:tracePt t="19703" x="7386638" y="4129088"/>
          <p14:tracePt t="19719" x="7339013" y="4129088"/>
          <p14:tracePt t="19736" x="7258050" y="4129088"/>
          <p14:tracePt t="19753" x="7081838" y="4129088"/>
          <p14:tracePt t="19769" x="6981825" y="4129088"/>
          <p14:tracePt t="19786" x="6900863" y="4129088"/>
          <p14:tracePt t="19803" x="6824663" y="4124325"/>
          <p14:tracePt t="19819" x="6786563" y="4114800"/>
          <p14:tracePt t="19836" x="6772275" y="4105275"/>
          <p14:tracePt t="19853" x="6757988" y="4086225"/>
          <p14:tracePt t="19869" x="6743700" y="4062413"/>
          <p14:tracePt t="19886" x="6743700" y="4038600"/>
          <p14:tracePt t="19903" x="6753225" y="4024313"/>
          <p14:tracePt t="19919" x="6762750" y="4014788"/>
          <p14:tracePt t="19936" x="6829425" y="4005263"/>
          <p14:tracePt t="19953" x="6943725" y="4019550"/>
          <p14:tracePt t="19969" x="7081838" y="4033838"/>
          <p14:tracePt t="19986" x="7219950" y="4052888"/>
          <p14:tracePt t="20003" x="7300913" y="4057650"/>
          <p14:tracePt t="20019" x="7396163" y="4071938"/>
          <p14:tracePt t="20036" x="7500938" y="4100513"/>
          <p14:tracePt t="20053" x="7629525" y="4114800"/>
          <p14:tracePt t="20069" x="7700963" y="4119563"/>
          <p14:tracePt t="20086" x="7767638" y="4119563"/>
          <p14:tracePt t="20103" x="7834313" y="4119563"/>
          <p14:tracePt t="20119" x="7910513" y="4119563"/>
          <p14:tracePt t="20136" x="7958138" y="4129088"/>
          <p14:tracePt t="20153" x="7996238" y="4129088"/>
          <p14:tracePt t="20169" x="8029575" y="4129088"/>
          <p14:tracePt t="20186" x="8062913" y="4129088"/>
          <p14:tracePt t="20203" x="8091488" y="4129088"/>
          <p14:tracePt t="20219" x="8115300" y="4119563"/>
          <p14:tracePt t="20236" x="8148638" y="4095750"/>
          <p14:tracePt t="20253" x="8172450" y="4086225"/>
          <p14:tracePt t="20269" x="8196263" y="4062413"/>
          <p14:tracePt t="20286" x="8215313" y="4024313"/>
          <p14:tracePt t="20303" x="8239125" y="3962400"/>
          <p14:tracePt t="20319" x="8248650" y="3910013"/>
          <p14:tracePt t="20336" x="8243888" y="3862388"/>
          <p14:tracePt t="20353" x="8229600" y="3800475"/>
          <p14:tracePt t="20369" x="8196263" y="3729038"/>
          <p14:tracePt t="20386" x="8172450" y="3690938"/>
          <p14:tracePt t="20403" x="8139113" y="3652838"/>
          <p14:tracePt t="20419" x="8048625" y="3600450"/>
          <p14:tracePt t="20436" x="7962900" y="3571875"/>
          <p14:tracePt t="20453" x="7867650" y="3557588"/>
          <p14:tracePt t="20469" x="7796213" y="3543300"/>
          <p14:tracePt t="20486" x="7681913" y="3543300"/>
          <p14:tracePt t="20503" x="7600950" y="3543300"/>
          <p14:tracePt t="20519" x="7519988" y="3543300"/>
          <p14:tracePt t="20536" x="7448550" y="3552825"/>
          <p14:tracePt t="20553" x="7353300" y="3567113"/>
          <p14:tracePt t="20569" x="7300913" y="3576638"/>
          <p14:tracePt t="20586" x="7224713" y="3609975"/>
          <p14:tracePt t="20603" x="7110413" y="3671888"/>
          <p14:tracePt t="20619" x="7043738" y="3709988"/>
          <p14:tracePt t="20636" x="6996113" y="3748088"/>
          <p14:tracePt t="20653" x="6953250" y="3776663"/>
          <p14:tracePt t="20669" x="6915150" y="3810000"/>
          <p14:tracePt t="20686" x="6891338" y="3829050"/>
          <p14:tracePt t="20703" x="6877050" y="3843338"/>
          <p14:tracePt t="20719" x="6858000" y="3876675"/>
          <p14:tracePt t="20736" x="6843713" y="3929063"/>
          <p14:tracePt t="20752" x="6843713" y="3957638"/>
          <p14:tracePt t="20769" x="6853238" y="3981450"/>
          <p14:tracePt t="20786" x="6862763" y="3995738"/>
          <p14:tracePt t="20802" x="6924675" y="4019550"/>
          <p14:tracePt t="20819" x="7000875" y="4052888"/>
          <p14:tracePt t="20836" x="7072313" y="4067175"/>
          <p14:tracePt t="20853" x="7138988" y="4076700"/>
          <p14:tracePt t="20869" x="7177088" y="4076700"/>
          <p14:tracePt t="20886" x="7205663" y="4076700"/>
          <p14:tracePt t="20903" x="7234238" y="4076700"/>
          <p14:tracePt t="20920" x="7262813" y="4076700"/>
          <p14:tracePt t="20936" x="7281863" y="4076700"/>
          <p14:tracePt t="20952" x="7291388" y="4076700"/>
          <p14:tracePt t="20969" x="7300913" y="4076700"/>
          <p14:tracePt t="20986" x="7310438" y="4076700"/>
          <p14:tracePt t="21002" x="7315200" y="4076700"/>
          <p14:tracePt t="21019" x="7319963" y="4076700"/>
          <p14:tracePt t="21353" x="7339013" y="4076700"/>
          <p14:tracePt t="21360" x="7372350" y="4076700"/>
          <p14:tracePt t="21369" x="7405688" y="4076700"/>
          <p14:tracePt t="21386" x="7467600" y="4076700"/>
          <p14:tracePt t="21419" x="7586663" y="4105275"/>
          <p14:tracePt t="21453" x="7634288" y="4138613"/>
          <p14:tracePt t="21470" x="7658100" y="4152900"/>
          <p14:tracePt t="21486" x="7672388" y="4162425"/>
          <p14:tracePt t="21502" x="7677150" y="4167188"/>
          <p14:tracePt t="21519" x="7681913" y="4171950"/>
          <p14:tracePt t="21536" x="7691438" y="4171950"/>
          <p14:tracePt t="21552" x="7696200" y="4171950"/>
          <p14:tracePt t="21569" x="7700963" y="4176713"/>
          <p14:tracePt t="21586" x="7720013" y="4191000"/>
          <p14:tracePt t="21602" x="7743825" y="4210050"/>
          <p14:tracePt t="21619" x="7767638" y="4219575"/>
          <p14:tracePt t="21636" x="7786688" y="4238625"/>
          <p14:tracePt t="21652" x="7800975" y="4248150"/>
          <p14:tracePt t="21669" x="7815263" y="4271963"/>
          <p14:tracePt t="21686" x="7820025" y="4281488"/>
          <p14:tracePt t="21702" x="7824788" y="4300538"/>
          <p14:tracePt t="21719" x="7820025" y="4333875"/>
          <p14:tracePt t="21736" x="7796213" y="4371975"/>
          <p14:tracePt t="21752" x="7762875" y="4410075"/>
          <p14:tracePt t="21769" x="7729538" y="4448175"/>
          <p14:tracePt t="21786" x="7672388" y="4486275"/>
          <p14:tracePt t="21802" x="7634288" y="4500563"/>
          <p14:tracePt t="21819" x="7615238" y="4505325"/>
          <p14:tracePt t="21836" x="7586663" y="4505325"/>
          <p14:tracePt t="21852" x="7543800" y="4491038"/>
          <p14:tracePt t="21869" x="7505700" y="4471988"/>
          <p14:tracePt t="21886" x="7472363" y="4448175"/>
          <p14:tracePt t="21902" x="7434263" y="4424363"/>
          <p14:tracePt t="21919" x="7391400" y="4395788"/>
          <p14:tracePt t="21936" x="7367588" y="4376738"/>
          <p14:tracePt t="21953" x="7348538" y="4352925"/>
          <p14:tracePt t="21969" x="7334250" y="4295775"/>
          <p14:tracePt t="21986" x="7334250" y="4238625"/>
          <p14:tracePt t="22002" x="7353300" y="4186238"/>
          <p14:tracePt t="22019" x="7377113" y="4148138"/>
          <p14:tracePt t="22036" x="7429500" y="4095750"/>
          <p14:tracePt t="22052" x="7477125" y="4071938"/>
          <p14:tracePt t="22069" x="7524750" y="4057650"/>
          <p14:tracePt t="22086" x="7572375" y="4048125"/>
          <p14:tracePt t="22102" x="7615238" y="4048125"/>
          <p14:tracePt t="22119" x="7643813" y="4048125"/>
          <p14:tracePt t="22136" x="7667625" y="4052888"/>
          <p14:tracePt t="22152" x="7700963" y="4081463"/>
          <p14:tracePt t="22169" x="7724775" y="4105275"/>
          <p14:tracePt t="22186" x="7743825" y="4129088"/>
          <p14:tracePt t="22202" x="7762875" y="4157663"/>
          <p14:tracePt t="22219" x="7786688" y="4200525"/>
          <p14:tracePt t="22236" x="7796213" y="4224338"/>
          <p14:tracePt t="22253" x="7800975" y="4238625"/>
          <p14:tracePt t="22269" x="7805738" y="4252913"/>
          <p14:tracePt t="22286" x="7805738" y="4262438"/>
          <p14:tracePt t="22302" x="7805738" y="4267200"/>
          <p14:tracePt t="22319" x="7805738" y="4271963"/>
          <p14:tracePt t="22336" x="7810500" y="4281488"/>
          <p14:tracePt t="22352" x="7810500" y="4291013"/>
          <p14:tracePt t="22369" x="7810500" y="4300538"/>
          <p14:tracePt t="22386" x="7810500" y="4305300"/>
          <p14:tracePt t="22402" x="7810500" y="4310063"/>
          <p14:tracePt t="22689" x="7834313" y="4310063"/>
          <p14:tracePt t="22696" x="7858125" y="4310063"/>
          <p14:tracePt t="22704" x="7877175" y="4319588"/>
          <p14:tracePt t="22719" x="7920038" y="4329113"/>
          <p14:tracePt t="22736" x="7948613" y="4348163"/>
          <p14:tracePt t="22752" x="7981950" y="4371975"/>
          <p14:tracePt t="22769" x="8020050" y="4438650"/>
          <p14:tracePt t="22786" x="8034338" y="4491038"/>
          <p14:tracePt t="22802" x="8039100" y="4538663"/>
          <p14:tracePt t="22819" x="8039100" y="4581525"/>
          <p14:tracePt t="22836" x="8039100" y="4643438"/>
          <p14:tracePt t="22852" x="8024813" y="4681538"/>
          <p14:tracePt t="22869" x="8015288" y="4724400"/>
          <p14:tracePt t="22886" x="7996238" y="4752975"/>
          <p14:tracePt t="22902" x="7977188" y="4791075"/>
          <p14:tracePt t="22919" x="7972425" y="4800600"/>
          <p14:tracePt t="22936" x="7967663" y="4810125"/>
          <p14:tracePt t="22952" x="7962900" y="4814888"/>
          <p14:tracePt t="22969" x="7958138" y="4829175"/>
          <p14:tracePt t="22986" x="7943850" y="4857750"/>
          <p14:tracePt t="23002" x="7910513" y="4891088"/>
          <p14:tracePt t="23019" x="7829550" y="4962525"/>
          <p14:tracePt t="23036" x="7753350" y="5010150"/>
          <p14:tracePt t="23052" x="7667625" y="5048250"/>
          <p14:tracePt t="23069" x="7615238" y="5067300"/>
          <p14:tracePt t="23086" x="7543800" y="5067300"/>
          <p14:tracePt t="23102" x="7515225" y="5067300"/>
          <p14:tracePt t="23119" x="7491413" y="5043488"/>
          <p14:tracePt t="23136" x="7472363" y="4957763"/>
          <p14:tracePt t="23152" x="7472363" y="4810125"/>
          <p14:tracePt t="23169" x="7505700" y="4724400"/>
          <p14:tracePt t="23186" x="7553325" y="4643438"/>
          <p14:tracePt t="23202" x="7648575" y="4576763"/>
          <p14:tracePt t="23219" x="7729538" y="4562475"/>
          <p14:tracePt t="23236" x="7800975" y="4567238"/>
          <p14:tracePt t="23252" x="7839075" y="4576763"/>
          <p14:tracePt t="23269" x="7872413" y="4614863"/>
          <p14:tracePt t="23286" x="7886700" y="4686300"/>
          <p14:tracePt t="23302" x="7886700" y="4810125"/>
          <p14:tracePt t="23319" x="7862888" y="4895850"/>
          <p14:tracePt t="23320" x="7848600" y="4933950"/>
          <p14:tracePt t="23336" x="7805738" y="4981575"/>
          <p14:tracePt t="23352" x="7767638" y="5019675"/>
          <p14:tracePt t="23369" x="7720013" y="5043488"/>
          <p14:tracePt t="23386" x="7681913" y="5072063"/>
          <p14:tracePt t="23402" x="7658100" y="5081588"/>
          <p14:tracePt t="23419" x="7648575" y="5091113"/>
          <p14:tracePt t="23436" x="7643813" y="5091113"/>
          <p14:tracePt t="23754" x="7600950" y="5062538"/>
          <p14:tracePt t="23761" x="7548563" y="5000625"/>
          <p14:tracePt t="23769" x="7477125" y="4924425"/>
          <p14:tracePt t="23786" x="7310438" y="4767263"/>
          <p14:tracePt t="23802" x="7091363" y="4491038"/>
          <p14:tracePt t="23819" x="6877050" y="4186238"/>
          <p14:tracePt t="23836" x="6767513" y="4024313"/>
          <p14:tracePt t="23853" x="6677025" y="3876675"/>
          <p14:tracePt t="23869" x="6619875" y="3781425"/>
          <p14:tracePt t="23886" x="6557963" y="3709988"/>
          <p14:tracePt t="23902" x="6534150" y="3676650"/>
          <p14:tracePt t="23919" x="6524625" y="3662363"/>
          <p14:tracePt t="23936" x="6510338" y="3648075"/>
          <p14:tracePt t="23953" x="6500813" y="3638550"/>
          <p14:tracePt t="23970" x="6496050" y="3633788"/>
        </p14:tracePtLst>
      </p14:laserTrace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Package and Directory</a:t>
            </a:r>
            <a:endParaRPr lang="ko-KR" altLang="en-US">
              <a:ea typeface="굴림" panose="020B0600000101010101" pitchFamily="50" charset="-127"/>
            </a:endParaRP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1285875"/>
            <a:ext cx="7029450" cy="503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28"/>
    </mc:Choice>
    <mc:Fallback xmlns="">
      <p:transition spd="slow" advTm="8628"/>
    </mc:Fallback>
  </mc:AlternateContent>
  <p:extLst>
    <p:ext uri="{3A86A75C-4F4B-4683-9AE1-C65F6400EC91}">
      <p14:laserTraceLst xmlns:p14="http://schemas.microsoft.com/office/powerpoint/2010/main">
        <p14:tracePtLst>
          <p14:tracePt t="825" x="6491288" y="3633788"/>
          <p14:tracePt t="832" x="6486525" y="3638550"/>
          <p14:tracePt t="845" x="6457950" y="3652838"/>
          <p14:tracePt t="861" x="6410325" y="3671888"/>
          <p14:tracePt t="878" x="6348413" y="3695700"/>
          <p14:tracePt t="895" x="6238875" y="3724275"/>
          <p14:tracePt t="928" x="6105525" y="3738563"/>
          <p14:tracePt t="961" x="5886450" y="3748088"/>
          <p14:tracePt t="978" x="5795963" y="3733800"/>
          <p14:tracePt t="995" x="5719763" y="3709988"/>
          <p14:tracePt t="1011" x="5634038" y="3671888"/>
          <p14:tracePt t="1028" x="5467350" y="3614738"/>
          <p14:tracePt t="1045" x="5362575" y="3590925"/>
          <p14:tracePt t="1061" x="5267325" y="3567113"/>
          <p14:tracePt t="1078" x="5176838" y="3557588"/>
          <p14:tracePt t="1095" x="5029200" y="3557588"/>
          <p14:tracePt t="1111" x="4948238" y="3557588"/>
          <p14:tracePt t="1128" x="4881563" y="3557588"/>
          <p14:tracePt t="1145" x="4810125" y="3562350"/>
          <p14:tracePt t="1161" x="4781550" y="3567113"/>
          <p14:tracePt t="1178" x="4762500" y="3567113"/>
          <p14:tracePt t="1194" x="4752975" y="3567113"/>
          <p14:tracePt t="1211" x="4743450" y="3567113"/>
          <p14:tracePt t="1491" x="4700588" y="3633788"/>
          <p14:tracePt t="1498" x="4624388" y="3733800"/>
          <p14:tracePt t="1505" x="4557713" y="3805238"/>
          <p14:tracePt t="1528" x="4357688" y="4014788"/>
          <p14:tracePt t="1561" x="4048125" y="4386263"/>
          <p14:tracePt t="1578" x="3910013" y="4529138"/>
          <p14:tracePt t="1595" x="3857625" y="4600575"/>
          <p14:tracePt t="1611" x="3819525" y="4638675"/>
          <p14:tracePt t="1628" x="3795713" y="4676775"/>
          <p14:tracePt t="1644" x="3767138" y="4710113"/>
          <p14:tracePt t="1661" x="3748088" y="4743450"/>
          <p14:tracePt t="1678" x="3729038" y="4767263"/>
          <p14:tracePt t="1694" x="3709988" y="4786313"/>
          <p14:tracePt t="1711" x="3690938" y="4814888"/>
          <p14:tracePt t="1728" x="3681413" y="4829175"/>
          <p14:tracePt t="1744" x="3657600" y="4852988"/>
          <p14:tracePt t="1761" x="3614738" y="4891088"/>
          <p14:tracePt t="1778" x="3586163" y="4914900"/>
          <p14:tracePt t="1795" x="3538538" y="4948238"/>
          <p14:tracePt t="1811" x="3490913" y="4986338"/>
          <p14:tracePt t="1828" x="3424238" y="5048250"/>
          <p14:tracePt t="1844" x="3371850" y="5091113"/>
          <p14:tracePt t="1861" x="3338513" y="5124450"/>
          <p14:tracePt t="1878" x="3305175" y="5148263"/>
          <p14:tracePt t="1894" x="3271838" y="5162550"/>
          <p14:tracePt t="1911" x="3248025" y="5176838"/>
          <p14:tracePt t="1928" x="3228975" y="5176838"/>
          <p14:tracePt t="1945" x="3195638" y="5176838"/>
          <p14:tracePt t="1961" x="3167063" y="5172075"/>
          <p14:tracePt t="1978" x="3138488" y="5167313"/>
          <p14:tracePt t="1994" x="3100388" y="5157788"/>
          <p14:tracePt t="2011" x="3048000" y="5143500"/>
          <p14:tracePt t="2028" x="3014663" y="5133975"/>
          <p14:tracePt t="2045" x="2981325" y="5114925"/>
          <p14:tracePt t="2061" x="2933700" y="5105400"/>
          <p14:tracePt t="2078" x="2867025" y="5095875"/>
          <p14:tracePt t="2094" x="2824163" y="5091113"/>
          <p14:tracePt t="2112" x="2781300" y="5076825"/>
          <p14:tracePt t="2130" x="2733675" y="5062538"/>
          <p14:tracePt t="2145" x="2709863" y="5057775"/>
          <p14:tracePt t="2161" x="2695575" y="5053013"/>
          <p14:tracePt t="2178" x="2690813" y="5043488"/>
          <p14:tracePt t="2194" x="2686050" y="5024438"/>
          <p14:tracePt t="2211" x="2700338" y="4986338"/>
          <p14:tracePt t="2229" x="2738438" y="4948238"/>
          <p14:tracePt t="2244" x="2800350" y="4895850"/>
          <p14:tracePt t="2261" x="2876550" y="4852988"/>
          <p14:tracePt t="2278" x="2919413" y="4848225"/>
          <p14:tracePt t="2294" x="2938463" y="4848225"/>
          <p14:tracePt t="2311" x="2962275" y="4867275"/>
          <p14:tracePt t="2328" x="2986088" y="4886325"/>
          <p14:tracePt t="2344" x="2995613" y="4910138"/>
          <p14:tracePt t="2361" x="3005138" y="4919663"/>
          <p14:tracePt t="2378" x="3005138" y="4938713"/>
          <p14:tracePt t="2394" x="3005138" y="4953000"/>
          <p14:tracePt t="2411" x="3005138" y="4967288"/>
          <p14:tracePt t="2428" x="3000375" y="4976813"/>
          <p14:tracePt t="2446" x="2981325" y="4991100"/>
          <p14:tracePt t="2462" x="2947988" y="5000625"/>
          <p14:tracePt t="2479" x="2919413" y="5014913"/>
          <p14:tracePt t="2496" x="2886075" y="5019675"/>
          <p14:tracePt t="2511" x="2838450" y="5019675"/>
          <p14:tracePt t="2528" x="2814638" y="5019675"/>
          <p14:tracePt t="2545" x="2800350" y="5019675"/>
          <p14:tracePt t="2563" x="2790825" y="5019675"/>
          <p14:tracePt t="2638" x="2795588" y="5019675"/>
          <p14:tracePt t="2873" x="2871788" y="5010150"/>
          <p14:tracePt t="2880" x="2967038" y="4981575"/>
          <p14:tracePt t="2886" x="3043238" y="4962525"/>
          <p14:tracePt t="2912" x="3333750" y="4833938"/>
          <p14:tracePt t="2945" x="3790950" y="4610100"/>
          <p14:tracePt t="2961" x="3971925" y="4552950"/>
          <p14:tracePt t="2978" x="4110038" y="4510088"/>
          <p14:tracePt t="2994" x="4248150" y="4486275"/>
          <p14:tracePt t="3011" x="4391025" y="4452938"/>
          <p14:tracePt t="3028" x="4452938" y="4438650"/>
          <p14:tracePt t="3045" x="4495800" y="4429125"/>
          <p14:tracePt t="3061" x="4543425" y="4414838"/>
          <p14:tracePt t="3078" x="4567238" y="4410075"/>
          <p14:tracePt t="3094" x="4600575" y="4405313"/>
          <p14:tracePt t="3111" x="4629150" y="4405313"/>
          <p14:tracePt t="3128" x="4691063" y="4391025"/>
          <p14:tracePt t="3144" x="4733925" y="4386263"/>
          <p14:tracePt t="3161" x="4795838" y="4362450"/>
          <p14:tracePt t="3178" x="4848225" y="4352925"/>
          <p14:tracePt t="3194" x="4914900" y="4324350"/>
          <p14:tracePt t="3211" x="4943475" y="4319588"/>
          <p14:tracePt t="3228" x="4953000" y="4314825"/>
          <p14:tracePt t="3244" x="4962525" y="4310063"/>
          <p14:tracePt t="3473" x="4976813" y="4310063"/>
          <p14:tracePt t="3480" x="4995863" y="4314825"/>
          <p14:tracePt t="3488" x="5010150" y="4324350"/>
          <p14:tracePt t="3495" x="5019675" y="4329113"/>
          <p14:tracePt t="3511" x="5029200" y="4338638"/>
          <p14:tracePt t="3528" x="5043488" y="4362450"/>
          <p14:tracePt t="3544" x="5038725" y="4391025"/>
          <p14:tracePt t="3561" x="4995863" y="4481513"/>
          <p14:tracePt t="3578" x="4957763" y="4548188"/>
          <p14:tracePt t="3594" x="4919663" y="4586288"/>
          <p14:tracePt t="3611" x="4862513" y="4629150"/>
          <p14:tracePt t="3628" x="4772025" y="4657725"/>
          <p14:tracePt t="3644" x="4729163" y="4667250"/>
          <p14:tracePt t="3661" x="4705350" y="4657725"/>
          <p14:tracePt t="3678" x="4676775" y="4605338"/>
          <p14:tracePt t="3694" x="4662488" y="4552950"/>
          <p14:tracePt t="3711" x="4662488" y="4510088"/>
          <p14:tracePt t="3728" x="4667250" y="4471988"/>
          <p14:tracePt t="3744" x="4700588" y="4429125"/>
          <p14:tracePt t="3761" x="4724400" y="4405313"/>
          <p14:tracePt t="3778" x="4762500" y="4381500"/>
          <p14:tracePt t="3794" x="4795838" y="4362450"/>
          <p14:tracePt t="3811" x="4857750" y="4352925"/>
          <p14:tracePt t="3828" x="4910138" y="4352925"/>
          <p14:tracePt t="3844" x="4948238" y="4367213"/>
          <p14:tracePt t="3861" x="4981575" y="4386263"/>
          <p14:tracePt t="3878" x="5024438" y="4410075"/>
          <p14:tracePt t="3894" x="5043488" y="4419600"/>
          <p14:tracePt t="3911" x="5057775" y="4429125"/>
          <p14:tracePt t="3928" x="5067300" y="4443413"/>
          <p14:tracePt t="3944" x="5072063" y="4457700"/>
          <p14:tracePt t="3961" x="5081588" y="4471988"/>
          <p14:tracePt t="3978" x="5081588" y="4495800"/>
          <p14:tracePt t="3994" x="5081588" y="4514850"/>
          <p14:tracePt t="4011" x="5081588" y="4519613"/>
          <p14:tracePt t="4310" x="5124450" y="4519613"/>
          <p14:tracePt t="4317" x="5195888" y="4514850"/>
          <p14:tracePt t="4328" x="5272088" y="4514850"/>
          <p14:tracePt t="4344" x="5405438" y="4505325"/>
          <p14:tracePt t="4361" x="5576888" y="4500563"/>
          <p14:tracePt t="4378" x="5719763" y="4491038"/>
          <p14:tracePt t="4394" x="5881688" y="4471988"/>
          <p14:tracePt t="4411" x="6015038" y="4457700"/>
          <p14:tracePt t="4428" x="6229350" y="4438650"/>
          <p14:tracePt t="4444" x="6353175" y="4429125"/>
          <p14:tracePt t="4461" x="6467475" y="4429125"/>
          <p14:tracePt t="4478" x="6567488" y="4429125"/>
          <p14:tracePt t="4494" x="6700838" y="4429125"/>
          <p14:tracePt t="4511" x="6762750" y="4429125"/>
          <p14:tracePt t="4527" x="6810375" y="4429125"/>
          <p14:tracePt t="4544" x="6858000" y="4429125"/>
          <p14:tracePt t="4561" x="6881813" y="4429125"/>
          <p14:tracePt t="4578" x="6891338" y="4429125"/>
          <p14:tracePt t="4594" x="6900863" y="4429125"/>
          <p14:tracePt t="4825" x="6938963" y="4429125"/>
          <p14:tracePt t="4832" x="7005638" y="4419600"/>
          <p14:tracePt t="4844" x="7062788" y="4405313"/>
          <p14:tracePt t="4861" x="7205663" y="4371975"/>
          <p14:tracePt t="4878" x="7277100" y="4367213"/>
          <p14:tracePt t="4894" x="7319963" y="4357688"/>
          <p14:tracePt t="4911" x="7343775" y="4352925"/>
          <p14:tracePt t="4928" x="7362825" y="4352925"/>
          <p14:tracePt t="4944" x="7372350" y="4352925"/>
          <p14:tracePt t="4961" x="7377113" y="4352925"/>
          <p14:tracePt t="4994" x="7377113" y="4348163"/>
          <p14:tracePt t="5011" x="7377113" y="4333875"/>
          <p14:tracePt t="5028" x="7372350" y="4281488"/>
          <p14:tracePt t="5044" x="7339013" y="4181475"/>
          <p14:tracePt t="5061" x="7300913" y="4124325"/>
          <p14:tracePt t="5077" x="7262813" y="4086225"/>
          <p14:tracePt t="5094" x="7205663" y="4048125"/>
          <p14:tracePt t="5111" x="7072313" y="3995738"/>
          <p14:tracePt t="5128" x="6967538" y="3967163"/>
          <p14:tracePt t="5144" x="6872288" y="3952875"/>
          <p14:tracePt t="5161" x="6791325" y="3952875"/>
          <p14:tracePt t="5177" x="6719888" y="3962400"/>
          <p14:tracePt t="5194" x="6681788" y="3981450"/>
          <p14:tracePt t="5211" x="6643688" y="4005263"/>
          <p14:tracePt t="5228" x="6572250" y="4090988"/>
          <p14:tracePt t="5244" x="6543675" y="4148138"/>
          <p14:tracePt t="5261" x="6519863" y="4186238"/>
          <p14:tracePt t="5277" x="6510338" y="4205288"/>
          <p14:tracePt t="5294" x="6500813" y="4233863"/>
          <p14:tracePt t="5311" x="6500813" y="4252913"/>
          <p14:tracePt t="5327" x="6505575" y="4276725"/>
          <p14:tracePt t="5344" x="6519863" y="4300538"/>
          <p14:tracePt t="5361" x="6538913" y="4319588"/>
          <p14:tracePt t="5377" x="6548438" y="4329113"/>
          <p14:tracePt t="5394" x="6567488" y="4338638"/>
          <p14:tracePt t="5411" x="6591300" y="4348163"/>
          <p14:tracePt t="5427" x="6600825" y="4348163"/>
          <p14:tracePt t="5444" x="6605588" y="4348163"/>
          <p14:tracePt t="5551" x="6610350" y="4348163"/>
          <p14:tracePt t="5566" x="6615113" y="4348163"/>
          <p14:tracePt t="5808" x="6562725" y="4357688"/>
          <p14:tracePt t="5815" x="6481763" y="4376738"/>
          <p14:tracePt t="5827" x="6391275" y="4386263"/>
          <p14:tracePt t="5861" x="5905500" y="4391025"/>
          <p14:tracePt t="5877" x="5724525" y="4371975"/>
          <p14:tracePt t="5911" x="5434013" y="4352925"/>
          <p14:tracePt t="5944" x="5338763" y="4333875"/>
          <p14:tracePt t="5961" x="5286375" y="4333875"/>
          <p14:tracePt t="5977" x="5205413" y="4333875"/>
          <p14:tracePt t="5994" x="5143500" y="4338638"/>
          <p14:tracePt t="6011" x="5062538" y="4352925"/>
          <p14:tracePt t="6028" x="4962525" y="4386263"/>
          <p14:tracePt t="6044" x="4876800" y="4410075"/>
          <p14:tracePt t="6061" x="4800600" y="4433888"/>
          <p14:tracePt t="6078" x="4738688" y="4448175"/>
          <p14:tracePt t="6094" x="4686300" y="4457700"/>
          <p14:tracePt t="6111" x="4662488" y="4457700"/>
          <p14:tracePt t="6127" x="4652963" y="4457700"/>
          <p14:tracePt t="6161" x="4667250" y="4457700"/>
          <p14:tracePt t="6177" x="4724400" y="4467225"/>
          <p14:tracePt t="6194" x="4848225" y="4467225"/>
          <p14:tracePt t="6211" x="5014913" y="4467225"/>
          <p14:tracePt t="6227" x="5291138" y="4462463"/>
          <p14:tracePt t="6244" x="5481638" y="4452938"/>
          <p14:tracePt t="6261" x="5681663" y="4443413"/>
          <p14:tracePt t="6278" x="5938838" y="4424363"/>
          <p14:tracePt t="6294" x="6115050" y="4424363"/>
          <p14:tracePt t="6311" x="6267450" y="4424363"/>
          <p14:tracePt t="6327" x="6391275" y="4424363"/>
          <p14:tracePt t="6344" x="6562725" y="4410075"/>
          <p14:tracePt t="6361" x="6657975" y="4395788"/>
          <p14:tracePt t="6378" x="6738938" y="4386263"/>
          <p14:tracePt t="6394" x="6781800" y="4381500"/>
          <p14:tracePt t="6411" x="6834188" y="4367213"/>
          <p14:tracePt t="6427" x="6858000" y="4357688"/>
          <p14:tracePt t="6444" x="6872288" y="4357688"/>
          <p14:tracePt t="6461" x="6896100" y="4352925"/>
          <p14:tracePt t="6477" x="6905625" y="4352925"/>
          <p14:tracePt t="6535" x="6886575" y="4352925"/>
          <p14:tracePt t="6542" x="6843713" y="4367213"/>
          <p14:tracePt t="6549" x="6753225" y="4376738"/>
          <p14:tracePt t="6561" x="6662738" y="4386263"/>
          <p14:tracePt t="6577" x="6443663" y="4400550"/>
          <p14:tracePt t="6594" x="6024563" y="4424363"/>
          <p14:tracePt t="6611" x="5705475" y="4433888"/>
          <p14:tracePt t="6627" x="5462588" y="4443413"/>
          <p14:tracePt t="6644" x="5205413" y="4443413"/>
          <p14:tracePt t="6661" x="5048250" y="4443413"/>
          <p14:tracePt t="6677" x="4948238" y="4443413"/>
          <p14:tracePt t="6694" x="4891088" y="4443413"/>
          <p14:tracePt t="6711" x="4843463" y="4443413"/>
          <p14:tracePt t="6727" x="4833938" y="4443413"/>
          <p14:tracePt t="6744" x="4824413" y="4443413"/>
          <p14:tracePt t="6777" x="4862513" y="4443413"/>
          <p14:tracePt t="6794" x="4991100" y="4443413"/>
          <p14:tracePt t="6811" x="5167313" y="4443413"/>
          <p14:tracePt t="6827" x="5410200" y="4443413"/>
          <p14:tracePt t="6844" x="5753100" y="4438650"/>
          <p14:tracePt t="6861" x="5986463" y="4429125"/>
          <p14:tracePt t="6877" x="6186488" y="4419600"/>
          <p14:tracePt t="6894" x="6462713" y="4395788"/>
          <p14:tracePt t="6911" x="6600825" y="4386263"/>
          <p14:tracePt t="6927" x="6681788" y="4376738"/>
          <p14:tracePt t="6944" x="6748463" y="4376738"/>
          <p14:tracePt t="6961" x="6824663" y="4376738"/>
          <p14:tracePt t="6977" x="6858000" y="4381500"/>
          <p14:tracePt t="6994" x="6886575" y="4386263"/>
          <p14:tracePt t="7011" x="6910388" y="4386263"/>
          <p14:tracePt t="7027" x="6934200" y="4386263"/>
          <p14:tracePt t="7044" x="6953250" y="4386263"/>
          <p14:tracePt t="7061" x="6958013" y="4386263"/>
          <p14:tracePt t="7077" x="6967538" y="4386263"/>
          <p14:tracePt t="7094" x="6972300" y="4386263"/>
          <p14:tracePt t="7127" x="6977063" y="4386263"/>
        </p14:tracePtLst>
      </p14:laserTrace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Package Hierarchy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309563" y="1285875"/>
            <a:ext cx="9429750" cy="500063"/>
          </a:xfrm>
        </p:spPr>
        <p:txBody>
          <a:bodyPr/>
          <a:lstStyle/>
          <a:p>
            <a:r>
              <a:rPr lang="en-US" altLang="ko-KR" sz="2200" dirty="0">
                <a:ea typeface="굴림" panose="020B0600000101010101" pitchFamily="50" charset="-127"/>
              </a:rPr>
              <a:t>The standard Java library is distributed over a number of packages.</a:t>
            </a:r>
            <a:endParaRPr lang="ko-KR" altLang="en-US" sz="2200" dirty="0">
              <a:ea typeface="굴림" panose="020B0600000101010101" pitchFamily="50" charset="-127"/>
            </a:endParaRPr>
          </a:p>
        </p:txBody>
      </p:sp>
      <p:cxnSp>
        <p:nvCxnSpPr>
          <p:cNvPr id="19460" name="꺾인 연결선 13"/>
          <p:cNvCxnSpPr>
            <a:cxnSpLocks noChangeShapeType="1"/>
          </p:cNvCxnSpPr>
          <p:nvPr/>
        </p:nvCxnSpPr>
        <p:spPr bwMode="auto">
          <a:xfrm rot="10800000" flipV="1">
            <a:off x="1738313" y="2606675"/>
            <a:ext cx="1487487" cy="1179513"/>
          </a:xfrm>
          <a:prstGeom prst="bentConnector2">
            <a:avLst/>
          </a:prstGeom>
          <a:noFill/>
          <a:ln w="15875" algn="ctr">
            <a:solidFill>
              <a:schemeClr val="tx1"/>
            </a:solidFill>
            <a:round/>
            <a:headEnd type="none" w="sm" len="sm"/>
            <a:tailEnd type="diamond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1" name="꺾인 연결선 14"/>
          <p:cNvCxnSpPr>
            <a:cxnSpLocks noChangeShapeType="1"/>
          </p:cNvCxnSpPr>
          <p:nvPr/>
        </p:nvCxnSpPr>
        <p:spPr bwMode="auto">
          <a:xfrm rot="10800000">
            <a:off x="2522538" y="4106863"/>
            <a:ext cx="703262" cy="1587"/>
          </a:xfrm>
          <a:prstGeom prst="bentConnector3">
            <a:avLst>
              <a:gd name="adj1" fmla="val 50000"/>
            </a:avLst>
          </a:prstGeom>
          <a:noFill/>
          <a:ln w="15875" algn="ctr">
            <a:solidFill>
              <a:schemeClr val="tx1"/>
            </a:solidFill>
            <a:round/>
            <a:headEnd type="none" w="sm" len="sm"/>
            <a:tailEnd type="diamond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2" name="꺾인 연결선 17"/>
          <p:cNvCxnSpPr>
            <a:cxnSpLocks noChangeShapeType="1"/>
          </p:cNvCxnSpPr>
          <p:nvPr/>
        </p:nvCxnSpPr>
        <p:spPr bwMode="auto">
          <a:xfrm rot="10800000">
            <a:off x="1738313" y="4429125"/>
            <a:ext cx="1487487" cy="893763"/>
          </a:xfrm>
          <a:prstGeom prst="bentConnector2">
            <a:avLst/>
          </a:prstGeom>
          <a:noFill/>
          <a:ln w="15875" algn="ctr">
            <a:solidFill>
              <a:schemeClr val="tx1"/>
            </a:solidFill>
            <a:round/>
            <a:headEnd type="none" w="sm" len="sm"/>
            <a:tailEnd type="diamond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9463" name="그룹 27"/>
          <p:cNvGrpSpPr>
            <a:grpSpLocks/>
          </p:cNvGrpSpPr>
          <p:nvPr/>
        </p:nvGrpSpPr>
        <p:grpSpPr bwMode="auto">
          <a:xfrm>
            <a:off x="952500" y="3571875"/>
            <a:ext cx="1570038" cy="857250"/>
            <a:chOff x="1285852" y="3714752"/>
            <a:chExt cx="1449950" cy="857256"/>
          </a:xfrm>
        </p:grpSpPr>
        <p:sp>
          <p:nvSpPr>
            <p:cNvPr id="19483" name="TextBox 4"/>
            <p:cNvSpPr txBox="1">
              <a:spLocks noChangeArrowheads="1"/>
            </p:cNvSpPr>
            <p:nvPr/>
          </p:nvSpPr>
          <p:spPr bwMode="auto">
            <a:xfrm>
              <a:off x="1285852" y="3929066"/>
              <a:ext cx="1449950" cy="642942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java</a:t>
              </a:r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484" name="직사각형 20"/>
            <p:cNvSpPr>
              <a:spLocks noChangeArrowheads="1"/>
            </p:cNvSpPr>
            <p:nvPr/>
          </p:nvSpPr>
          <p:spPr bwMode="auto">
            <a:xfrm>
              <a:off x="1285852" y="3714752"/>
              <a:ext cx="428628" cy="214314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19464" name="그룹 28"/>
          <p:cNvGrpSpPr>
            <a:grpSpLocks/>
          </p:cNvGrpSpPr>
          <p:nvPr/>
        </p:nvGrpSpPr>
        <p:grpSpPr bwMode="auto">
          <a:xfrm>
            <a:off x="3225800" y="2071688"/>
            <a:ext cx="1571625" cy="857250"/>
            <a:chOff x="3714744" y="2285992"/>
            <a:chExt cx="1449950" cy="857256"/>
          </a:xfrm>
          <a:solidFill>
            <a:srgbClr val="FFC000"/>
          </a:solidFill>
        </p:grpSpPr>
        <p:sp>
          <p:nvSpPr>
            <p:cNvPr id="19481" name="TextBox 5"/>
            <p:cNvSpPr txBox="1">
              <a:spLocks noChangeArrowheads="1"/>
            </p:cNvSpPr>
            <p:nvPr/>
          </p:nvSpPr>
          <p:spPr bwMode="auto">
            <a:xfrm>
              <a:off x="3714744" y="2500306"/>
              <a:ext cx="1449950" cy="642942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lang</a:t>
              </a:r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482" name="직사각형 21"/>
            <p:cNvSpPr>
              <a:spLocks noChangeArrowheads="1"/>
            </p:cNvSpPr>
            <p:nvPr/>
          </p:nvSpPr>
          <p:spPr bwMode="auto">
            <a:xfrm>
              <a:off x="3714744" y="2285992"/>
              <a:ext cx="428628" cy="214314"/>
            </a:xfrm>
            <a:prstGeom prst="rect">
              <a:avLst/>
            </a:prstGeom>
            <a:grpFill/>
            <a:ln w="9525" algn="ctr">
              <a:solidFill>
                <a:schemeClr val="accent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19465" name="그룹 29"/>
          <p:cNvGrpSpPr>
            <a:grpSpLocks/>
          </p:cNvGrpSpPr>
          <p:nvPr/>
        </p:nvGrpSpPr>
        <p:grpSpPr bwMode="auto">
          <a:xfrm>
            <a:off x="3225800" y="3571875"/>
            <a:ext cx="1571625" cy="857250"/>
            <a:chOff x="3714744" y="3714752"/>
            <a:chExt cx="1449950" cy="857256"/>
          </a:xfrm>
        </p:grpSpPr>
        <p:sp>
          <p:nvSpPr>
            <p:cNvPr id="19479" name="TextBox 7"/>
            <p:cNvSpPr txBox="1">
              <a:spLocks noChangeArrowheads="1"/>
            </p:cNvSpPr>
            <p:nvPr/>
          </p:nvSpPr>
          <p:spPr bwMode="auto">
            <a:xfrm>
              <a:off x="3714744" y="3929066"/>
              <a:ext cx="1449950" cy="642942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util</a:t>
              </a:r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480" name="직사각형 25"/>
            <p:cNvSpPr>
              <a:spLocks noChangeArrowheads="1"/>
            </p:cNvSpPr>
            <p:nvPr/>
          </p:nvSpPr>
          <p:spPr bwMode="auto">
            <a:xfrm>
              <a:off x="3714744" y="3714752"/>
              <a:ext cx="428628" cy="214314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19466" name="그룹 30"/>
          <p:cNvGrpSpPr>
            <a:grpSpLocks/>
          </p:cNvGrpSpPr>
          <p:nvPr/>
        </p:nvGrpSpPr>
        <p:grpSpPr bwMode="auto">
          <a:xfrm>
            <a:off x="3225800" y="4857750"/>
            <a:ext cx="1571625" cy="857250"/>
            <a:chOff x="3714744" y="5000636"/>
            <a:chExt cx="1449950" cy="857256"/>
          </a:xfrm>
        </p:grpSpPr>
        <p:sp>
          <p:nvSpPr>
            <p:cNvPr id="19477" name="TextBox 6"/>
            <p:cNvSpPr txBox="1">
              <a:spLocks noChangeArrowheads="1"/>
            </p:cNvSpPr>
            <p:nvPr/>
          </p:nvSpPr>
          <p:spPr bwMode="auto">
            <a:xfrm>
              <a:off x="3714744" y="5214950"/>
              <a:ext cx="1449950" cy="642942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awt</a:t>
              </a:r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478" name="직사각형 26"/>
            <p:cNvSpPr>
              <a:spLocks noChangeArrowheads="1"/>
            </p:cNvSpPr>
            <p:nvPr/>
          </p:nvSpPr>
          <p:spPr bwMode="auto">
            <a:xfrm>
              <a:off x="3714744" y="5000636"/>
              <a:ext cx="428628" cy="214314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19467" name="TextBox 33"/>
          <p:cNvSpPr txBox="1">
            <a:spLocks noChangeArrowheads="1"/>
          </p:cNvSpPr>
          <p:nvPr/>
        </p:nvSpPr>
        <p:spPr bwMode="auto">
          <a:xfrm>
            <a:off x="5368925" y="1714500"/>
            <a:ext cx="429895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System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Math, String,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StringBuffer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…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Float, Double, Integer, Character, …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Object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Exception,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IndexOutOfBoundsException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…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Comparable,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Clonable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…</a:t>
            </a:r>
          </a:p>
        </p:txBody>
      </p:sp>
      <p:sp>
        <p:nvSpPr>
          <p:cNvPr id="19468" name="TextBox 34"/>
          <p:cNvSpPr txBox="1">
            <a:spLocks noChangeArrowheads="1"/>
          </p:cNvSpPr>
          <p:nvPr/>
        </p:nvSpPr>
        <p:spPr bwMode="auto">
          <a:xfrm>
            <a:off x="5389563" y="3286125"/>
            <a:ext cx="3421062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Date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Collection, Queue, ArrayList, Set, …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Random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Calendar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469" name="TextBox 35"/>
          <p:cNvSpPr txBox="1">
            <a:spLocks noChangeArrowheads="1"/>
          </p:cNvSpPr>
          <p:nvPr/>
        </p:nvSpPr>
        <p:spPr bwMode="auto">
          <a:xfrm>
            <a:off x="5440363" y="4786313"/>
            <a:ext cx="29940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Font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Menu, MenuBar, MenuItem, …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TextField, Choice, Button, …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ScrollBar, …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470" name="왼쪽 중괄호 36"/>
          <p:cNvSpPr>
            <a:spLocks/>
          </p:cNvSpPr>
          <p:nvPr/>
        </p:nvSpPr>
        <p:spPr bwMode="auto">
          <a:xfrm>
            <a:off x="4868863" y="1857375"/>
            <a:ext cx="542925" cy="1357313"/>
          </a:xfrm>
          <a:prstGeom prst="leftBrace">
            <a:avLst>
              <a:gd name="adj1" fmla="val 8310"/>
              <a:gd name="adj2" fmla="val 49171"/>
            </a:avLst>
          </a:prstGeom>
          <a:noFill/>
          <a:ln w="15875" algn="ctr">
            <a:solidFill>
              <a:schemeClr val="tx1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Arial" panose="020B0604020202020204" pitchFamily="34" charset="0"/>
            </a:endParaRPr>
          </a:p>
        </p:txBody>
      </p:sp>
      <p:sp>
        <p:nvSpPr>
          <p:cNvPr id="19471" name="왼쪽 중괄호 37"/>
          <p:cNvSpPr>
            <a:spLocks/>
          </p:cNvSpPr>
          <p:nvPr/>
        </p:nvSpPr>
        <p:spPr bwMode="auto">
          <a:xfrm>
            <a:off x="4940300" y="4857750"/>
            <a:ext cx="542925" cy="1143000"/>
          </a:xfrm>
          <a:prstGeom prst="leftBrace">
            <a:avLst>
              <a:gd name="adj1" fmla="val 8314"/>
              <a:gd name="adj2" fmla="val 49171"/>
            </a:avLst>
          </a:prstGeom>
          <a:noFill/>
          <a:ln w="15875" algn="ctr">
            <a:solidFill>
              <a:schemeClr val="tx1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Arial" panose="020B0604020202020204" pitchFamily="34" charset="0"/>
            </a:endParaRPr>
          </a:p>
        </p:txBody>
      </p:sp>
      <p:sp>
        <p:nvSpPr>
          <p:cNvPr id="19472" name="왼쪽 중괄호 38"/>
          <p:cNvSpPr>
            <a:spLocks/>
          </p:cNvSpPr>
          <p:nvPr/>
        </p:nvSpPr>
        <p:spPr bwMode="auto">
          <a:xfrm>
            <a:off x="4940300" y="3429000"/>
            <a:ext cx="500063" cy="1214438"/>
          </a:xfrm>
          <a:prstGeom prst="leftBrace">
            <a:avLst>
              <a:gd name="adj1" fmla="val 8331"/>
              <a:gd name="adj2" fmla="val 49171"/>
            </a:avLst>
          </a:prstGeom>
          <a:noFill/>
          <a:ln w="15875" algn="ctr">
            <a:solidFill>
              <a:schemeClr val="tx1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Arial" panose="020B0604020202020204" pitchFamily="34" charset="0"/>
            </a:endParaRPr>
          </a:p>
        </p:txBody>
      </p:sp>
      <p:grpSp>
        <p:nvGrpSpPr>
          <p:cNvPr id="19473" name="그룹 25"/>
          <p:cNvGrpSpPr>
            <a:grpSpLocks/>
          </p:cNvGrpSpPr>
          <p:nvPr/>
        </p:nvGrpSpPr>
        <p:grpSpPr bwMode="auto">
          <a:xfrm>
            <a:off x="3952875" y="5786438"/>
            <a:ext cx="214313" cy="785812"/>
            <a:chOff x="2881298" y="3429000"/>
            <a:chExt cx="214314" cy="785818"/>
          </a:xfrm>
        </p:grpSpPr>
        <p:sp>
          <p:nvSpPr>
            <p:cNvPr id="19474" name="타원 26"/>
            <p:cNvSpPr>
              <a:spLocks noChangeArrowheads="1"/>
            </p:cNvSpPr>
            <p:nvPr/>
          </p:nvSpPr>
          <p:spPr bwMode="auto">
            <a:xfrm>
              <a:off x="2881298" y="3429000"/>
              <a:ext cx="214314" cy="214314"/>
            </a:xfrm>
            <a:prstGeom prst="ellipse">
              <a:avLst/>
            </a:prstGeom>
            <a:solidFill>
              <a:srgbClr val="FF9BFF">
                <a:alpha val="25882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9475" name="타원 27"/>
            <p:cNvSpPr>
              <a:spLocks noChangeArrowheads="1"/>
            </p:cNvSpPr>
            <p:nvPr/>
          </p:nvSpPr>
          <p:spPr bwMode="auto">
            <a:xfrm>
              <a:off x="2881298" y="3714752"/>
              <a:ext cx="214314" cy="214314"/>
            </a:xfrm>
            <a:prstGeom prst="ellipse">
              <a:avLst/>
            </a:prstGeom>
            <a:solidFill>
              <a:srgbClr val="FF9BFF">
                <a:alpha val="25882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9476" name="타원 28"/>
            <p:cNvSpPr>
              <a:spLocks noChangeArrowheads="1"/>
            </p:cNvSpPr>
            <p:nvPr/>
          </p:nvSpPr>
          <p:spPr bwMode="auto">
            <a:xfrm>
              <a:off x="2881298" y="4000504"/>
              <a:ext cx="214314" cy="214314"/>
            </a:xfrm>
            <a:prstGeom prst="ellipse">
              <a:avLst/>
            </a:prstGeom>
            <a:solidFill>
              <a:srgbClr val="FF9BFF">
                <a:alpha val="25882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180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973"/>
    </mc:Choice>
    <mc:Fallback xmlns="">
      <p:transition spd="slow" advTm="50973"/>
    </mc:Fallback>
  </mc:AlternateContent>
  <p:extLst>
    <p:ext uri="{3A86A75C-4F4B-4683-9AE1-C65F6400EC91}">
      <p14:laserTraceLst xmlns:p14="http://schemas.microsoft.com/office/powerpoint/2010/main">
        <p14:tracePtLst>
          <p14:tracePt t="712" x="6915150" y="4329113"/>
          <p14:tracePt t="720" x="6796088" y="4195763"/>
          <p14:tracePt t="727" x="6643688" y="4043363"/>
          <p14:tracePt t="735" x="6405563" y="3724275"/>
          <p14:tracePt t="750" x="6043613" y="3257550"/>
          <p14:tracePt t="766" x="5638800" y="2671763"/>
          <p14:tracePt t="800" x="5148263" y="1847850"/>
          <p14:tracePt t="833" x="5019675" y="1666875"/>
          <p14:tracePt t="849" x="5000625" y="1643063"/>
          <p14:tracePt t="866" x="4986338" y="1633538"/>
          <p14:tracePt t="1080" x="4924425" y="1585913"/>
          <p14:tracePt t="1087" x="4829175" y="1519238"/>
          <p14:tracePt t="1099" x="4705350" y="1447800"/>
          <p14:tracePt t="1116" x="4343400" y="1290638"/>
          <p14:tracePt t="1133" x="4162425" y="1238250"/>
          <p14:tracePt t="1149" x="4000500" y="1190625"/>
          <p14:tracePt t="1166" x="3876675" y="1176338"/>
          <p14:tracePt t="1182" x="3771900" y="1176338"/>
          <p14:tracePt t="1199" x="3724275" y="1176338"/>
          <p14:tracePt t="1216" x="3671888" y="1176338"/>
          <p14:tracePt t="1232" x="3624263" y="1176338"/>
          <p14:tracePt t="1249" x="3538538" y="1166813"/>
          <p14:tracePt t="1266" x="3486150" y="1162050"/>
          <p14:tracePt t="1282" x="3443288" y="1147763"/>
          <p14:tracePt t="1299" x="3395663" y="1133475"/>
          <p14:tracePt t="1316" x="3371850" y="1119188"/>
          <p14:tracePt t="1332" x="3362325" y="1109663"/>
          <p14:tracePt t="1349" x="3352800" y="1104900"/>
          <p14:tracePt t="1366" x="3348038" y="1104900"/>
          <p14:tracePt t="1399" x="3348038" y="1100138"/>
          <p14:tracePt t="1416" x="3371850" y="1090613"/>
          <p14:tracePt t="1432" x="3490913" y="1076325"/>
          <p14:tracePt t="1449" x="3581400" y="1062038"/>
          <p14:tracePt t="1466" x="3671888" y="1052513"/>
          <p14:tracePt t="1482" x="3757613" y="1047750"/>
          <p14:tracePt t="1499" x="3890963" y="1047750"/>
          <p14:tracePt t="1516" x="3986213" y="1057275"/>
          <p14:tracePt t="1532" x="4052888" y="1066800"/>
          <p14:tracePt t="1549" x="4129088" y="1071563"/>
          <p14:tracePt t="1566" x="4167188" y="1071563"/>
          <p14:tracePt t="1582" x="4186238" y="1071563"/>
          <p14:tracePt t="1599" x="4210050" y="1071563"/>
          <p14:tracePt t="1601" x="4214813" y="1071563"/>
          <p14:tracePt t="1616" x="4229100" y="1076325"/>
          <p14:tracePt t="1632" x="4243388" y="1081088"/>
          <p14:tracePt t="1649" x="4262438" y="1090613"/>
          <p14:tracePt t="1666" x="4271963" y="1095375"/>
          <p14:tracePt t="1682" x="4281488" y="1104900"/>
          <p14:tracePt t="1699" x="4286250" y="1109663"/>
          <p14:tracePt t="1733" x="4291013" y="1109663"/>
          <p14:tracePt t="2218" x="4286250" y="1114425"/>
          <p14:tracePt t="2225" x="4276725" y="1128713"/>
          <p14:tracePt t="2233" x="4257675" y="1133475"/>
          <p14:tracePt t="2249" x="4214813" y="1152525"/>
          <p14:tracePt t="2282" x="4129088" y="1185863"/>
          <p14:tracePt t="2332" x="3986213" y="1228725"/>
          <p14:tracePt t="2366" x="3890963" y="1262063"/>
          <p14:tracePt t="2382" x="3852863" y="1276350"/>
          <p14:tracePt t="2399" x="3810000" y="1290638"/>
          <p14:tracePt t="2416" x="3743325" y="1328738"/>
          <p14:tracePt t="2432" x="3695700" y="1357313"/>
          <p14:tracePt t="2449" x="3652838" y="1381125"/>
          <p14:tracePt t="2466" x="3614738" y="1404938"/>
          <p14:tracePt t="2482" x="3552825" y="1443038"/>
          <p14:tracePt t="2500" x="3505200" y="1471613"/>
          <p14:tracePt t="2516" x="3467100" y="1495425"/>
          <p14:tracePt t="2532" x="3438525" y="1504950"/>
          <p14:tracePt t="2549" x="3409950" y="1519238"/>
          <p14:tracePt t="2566" x="3400425" y="1524000"/>
          <p14:tracePt t="2582" x="3386138" y="1528763"/>
          <p14:tracePt t="2599" x="3338513" y="1538288"/>
          <p14:tracePt t="2616" x="3309938" y="1552575"/>
          <p14:tracePt t="2632" x="3271838" y="1557338"/>
          <p14:tracePt t="2649" x="3243263" y="1566863"/>
          <p14:tracePt t="2666" x="3195638" y="1581150"/>
          <p14:tracePt t="2682" x="3181350" y="1585913"/>
          <p14:tracePt t="2699" x="3167063" y="1590675"/>
          <p14:tracePt t="2716" x="3162300" y="1590675"/>
          <p14:tracePt t="2733" x="3152775" y="1590675"/>
          <p14:tracePt t="2749" x="3148013" y="1590675"/>
          <p14:tracePt t="2766" x="3138488" y="1590675"/>
          <p14:tracePt t="3349" x="3148013" y="1590675"/>
          <p14:tracePt t="3356" x="3171825" y="1590675"/>
          <p14:tracePt t="3366" x="3190875" y="1590675"/>
          <p14:tracePt t="3382" x="3233738" y="1590675"/>
          <p14:tracePt t="3399" x="3286125" y="1595438"/>
          <p14:tracePt t="3416" x="3376613" y="1595438"/>
          <p14:tracePt t="3432" x="3457575" y="1595438"/>
          <p14:tracePt t="3466" x="3624263" y="1581150"/>
          <p14:tracePt t="3499" x="3724275" y="1576388"/>
          <p14:tracePt t="3516" x="3790950" y="1576388"/>
          <p14:tracePt t="3533" x="3957638" y="1576388"/>
          <p14:tracePt t="3549" x="4081463" y="1576388"/>
          <p14:tracePt t="3566" x="4171950" y="1576388"/>
          <p14:tracePt t="3582" x="4267200" y="1590675"/>
          <p14:tracePt t="3599" x="4386263" y="1604963"/>
          <p14:tracePt t="3616" x="4433888" y="1604963"/>
          <p14:tracePt t="3632" x="4471988" y="1604963"/>
          <p14:tracePt t="3649" x="4491038" y="1604963"/>
          <p14:tracePt t="3666" x="4500563" y="1604963"/>
          <p14:tracePt t="3682" x="4510088" y="1604963"/>
          <p14:tracePt t="3914" x="4538663" y="1604963"/>
          <p14:tracePt t="3921" x="4576763" y="1614488"/>
          <p14:tracePt t="3932" x="4624388" y="1624013"/>
          <p14:tracePt t="3949" x="4681538" y="1624013"/>
          <p14:tracePt t="3966" x="4743450" y="1633538"/>
          <p14:tracePt t="3982" x="4772025" y="1633538"/>
          <p14:tracePt t="3999" x="4795838" y="1638300"/>
          <p14:tracePt t="4016" x="4810125" y="1638300"/>
          <p14:tracePt t="4032" x="4829175" y="1638300"/>
          <p14:tracePt t="4049" x="4843463" y="1643063"/>
          <p14:tracePt t="4065" x="4852988" y="1643063"/>
          <p14:tracePt t="4082" x="4867275" y="1657350"/>
          <p14:tracePt t="4099" x="4886325" y="1666875"/>
          <p14:tracePt t="4116" x="4905375" y="1671638"/>
          <p14:tracePt t="4132" x="4924425" y="1676400"/>
          <p14:tracePt t="4149" x="4943475" y="1676400"/>
          <p14:tracePt t="4166" x="4953000" y="1676400"/>
          <p14:tracePt t="4182" x="4962525" y="1676400"/>
          <p14:tracePt t="4199" x="4967288" y="1676400"/>
          <p14:tracePt t="4216" x="4976813" y="1676400"/>
          <p14:tracePt t="4232" x="4981575" y="1676400"/>
          <p14:tracePt t="4306" x="4986338" y="1676400"/>
          <p14:tracePt t="4315" x="4991100" y="1676400"/>
          <p14:tracePt t="4325" x="5000625" y="1676400"/>
          <p14:tracePt t="4335" x="5024438" y="1676400"/>
          <p14:tracePt t="4349" x="5043488" y="1676400"/>
          <p14:tracePt t="4366" x="5067300" y="1676400"/>
          <p14:tracePt t="4382" x="5081588" y="1676400"/>
          <p14:tracePt t="4399" x="5095875" y="1676400"/>
          <p14:tracePt t="4415" x="5100638" y="1676400"/>
          <p14:tracePt t="4432" x="5105400" y="1676400"/>
          <p14:tracePt t="4449" x="5114925" y="1676400"/>
          <p14:tracePt t="7705" x="5181600" y="1666875"/>
          <p14:tracePt t="7712" x="5281613" y="1657350"/>
          <p14:tracePt t="7719" x="5386388" y="1638300"/>
          <p14:tracePt t="7732" x="5505450" y="1628775"/>
          <p14:tracePt t="7749" x="5857875" y="1590675"/>
          <p14:tracePt t="7765" x="6057900" y="1595438"/>
          <p14:tracePt t="7799" x="6500813" y="1676400"/>
          <p14:tracePt t="7832" x="6786563" y="1747838"/>
          <p14:tracePt t="7849" x="6891338" y="1776413"/>
          <p14:tracePt t="7865" x="7000875" y="1809750"/>
          <p14:tracePt t="7882" x="7053263" y="1819275"/>
          <p14:tracePt t="7899" x="7105650" y="1828800"/>
          <p14:tracePt t="7915" x="7153275" y="1833563"/>
          <p14:tracePt t="7932" x="7215188" y="1847850"/>
          <p14:tracePt t="7949" x="7253288" y="1852613"/>
          <p14:tracePt t="7965" x="7281863" y="1852613"/>
          <p14:tracePt t="7982" x="7305675" y="1852613"/>
          <p14:tracePt t="7999" x="7319963" y="1852613"/>
          <p14:tracePt t="8015" x="7329488" y="1852613"/>
          <p14:tracePt t="8032" x="7334250" y="1852613"/>
          <p14:tracePt t="9716" x="7296150" y="1890713"/>
          <p14:tracePt t="9724" x="7215188" y="1947863"/>
          <p14:tracePt t="9732" x="7077075" y="2024063"/>
          <p14:tracePt t="9749" x="6715125" y="2171700"/>
          <p14:tracePt t="9766" x="6224588" y="2366963"/>
          <p14:tracePt t="9782" x="5443538" y="2743200"/>
          <p14:tracePt t="9816" x="4548188" y="3109913"/>
          <p14:tracePt t="9849" x="3957638" y="3405188"/>
          <p14:tracePt t="9866" x="3814763" y="3486150"/>
          <p14:tracePt t="9882" x="3719513" y="3533775"/>
          <p14:tracePt t="9899" x="3614738" y="3586163"/>
          <p14:tracePt t="9915" x="3562350" y="3600450"/>
          <p14:tracePt t="9932" x="3509963" y="3619500"/>
          <p14:tracePt t="9948" x="3457575" y="3633788"/>
          <p14:tracePt t="9965" x="3338513" y="3662363"/>
          <p14:tracePt t="9982" x="3252788" y="3686175"/>
          <p14:tracePt t="9998" x="3148013" y="3719513"/>
          <p14:tracePt t="10015" x="3028950" y="3771900"/>
          <p14:tracePt t="10032" x="2847975" y="3848100"/>
          <p14:tracePt t="10048" x="2747963" y="3914775"/>
          <p14:tracePt t="10065" x="2657475" y="3971925"/>
          <p14:tracePt t="10082" x="2581275" y="4010025"/>
          <p14:tracePt t="10098" x="2509838" y="4043363"/>
          <p14:tracePt t="10115" x="2481263" y="4048125"/>
          <p14:tracePt t="10132" x="2466975" y="4052888"/>
          <p14:tracePt t="10399" x="2457450" y="4071938"/>
          <p14:tracePt t="10406" x="2438400" y="4090988"/>
          <p14:tracePt t="10415" x="2424113" y="4110038"/>
          <p14:tracePt t="10432" x="2395538" y="4133850"/>
          <p14:tracePt t="10448" x="2371725" y="4157663"/>
          <p14:tracePt t="10465" x="2333625" y="4181475"/>
          <p14:tracePt t="10482" x="2314575" y="4195763"/>
          <p14:tracePt t="10499" x="2290763" y="4210050"/>
          <p14:tracePt t="10515" x="2257425" y="4229100"/>
          <p14:tracePt t="10532" x="2209800" y="4252913"/>
          <p14:tracePt t="10548" x="2171700" y="4276725"/>
          <p14:tracePt t="10565" x="2109788" y="4305300"/>
          <p14:tracePt t="10582" x="2005013" y="4367213"/>
          <p14:tracePt t="10598" x="1938338" y="4405313"/>
          <p14:tracePt t="10615" x="1862138" y="4433888"/>
          <p14:tracePt t="10632" x="1785938" y="4457700"/>
          <p14:tracePt t="10648" x="1671638" y="4462463"/>
          <p14:tracePt t="10665" x="1590675" y="4462463"/>
          <p14:tracePt t="10682" x="1519238" y="4448175"/>
          <p14:tracePt t="10698" x="1452563" y="4419600"/>
          <p14:tracePt t="10715" x="1404938" y="4371975"/>
          <p14:tracePt t="10732" x="1381125" y="4343400"/>
          <p14:tracePt t="10748" x="1352550" y="4295775"/>
          <p14:tracePt t="10765" x="1352550" y="4162425"/>
          <p14:tracePt t="10782" x="1385888" y="4024313"/>
          <p14:tracePt t="10798" x="1452563" y="3914775"/>
          <p14:tracePt t="10815" x="1524000" y="3833813"/>
          <p14:tracePt t="10832" x="1643063" y="3743325"/>
          <p14:tracePt t="10848" x="1743075" y="3709988"/>
          <p14:tracePt t="10865" x="1819275" y="3709988"/>
          <p14:tracePt t="10882" x="1890713" y="3724275"/>
          <p14:tracePt t="10898" x="1957388" y="3762375"/>
          <p14:tracePt t="10915" x="2005013" y="3867150"/>
          <p14:tracePt t="10932" x="2047875" y="3967163"/>
          <p14:tracePt t="10948" x="2062163" y="4029075"/>
          <p14:tracePt t="10965" x="2066925" y="4095750"/>
          <p14:tracePt t="10982" x="2066925" y="4138613"/>
          <p14:tracePt t="10998" x="2057400" y="4181475"/>
          <p14:tracePt t="11015" x="2038350" y="4243388"/>
          <p14:tracePt t="11032" x="2014538" y="4300538"/>
          <p14:tracePt t="11048" x="1981200" y="4338638"/>
          <p14:tracePt t="11065" x="1947863" y="4376738"/>
          <p14:tracePt t="11082" x="1890713" y="4414838"/>
          <p14:tracePt t="11098" x="1857375" y="4433888"/>
          <p14:tracePt t="11115" x="1804988" y="4452938"/>
          <p14:tracePt t="11132" x="1733550" y="4457700"/>
          <p14:tracePt t="11148" x="1604963" y="4457700"/>
          <p14:tracePt t="11165" x="1533525" y="4433888"/>
          <p14:tracePt t="11182" x="1485900" y="4391025"/>
          <p14:tracePt t="11199" x="1404938" y="4276725"/>
          <p14:tracePt t="11215" x="1371600" y="4167188"/>
          <p14:tracePt t="11232" x="1366838" y="4000500"/>
          <p14:tracePt t="11248" x="1404938" y="3810000"/>
          <p14:tracePt t="11266" x="1476375" y="3662363"/>
          <p14:tracePt t="11282" x="1538288" y="3590925"/>
          <p14:tracePt t="11298" x="1619250" y="3543300"/>
          <p14:tracePt t="11315" x="1671638" y="3524250"/>
          <p14:tracePt t="11332" x="1747838" y="3533775"/>
          <p14:tracePt t="11348" x="1795463" y="3557588"/>
          <p14:tracePt t="11365" x="1876425" y="3676650"/>
          <p14:tracePt t="11382" x="1957388" y="3819525"/>
          <p14:tracePt t="11398" x="2019300" y="3952875"/>
          <p14:tracePt t="11415" x="2043113" y="4029075"/>
          <p14:tracePt t="11432" x="2047875" y="4100513"/>
          <p14:tracePt t="11448" x="2047875" y="4191000"/>
          <p14:tracePt t="11465" x="2047875" y="4243388"/>
          <p14:tracePt t="11482" x="2038350" y="4281488"/>
          <p14:tracePt t="11498" x="2024063" y="4310063"/>
          <p14:tracePt t="11515" x="2014538" y="4333875"/>
          <p14:tracePt t="11532" x="2005013" y="4343400"/>
          <p14:tracePt t="11548" x="2000250" y="4348163"/>
          <p14:tracePt t="11565" x="1995488" y="4352925"/>
          <p14:tracePt t="11582" x="1995488" y="4357688"/>
          <p14:tracePt t="11598" x="1981200" y="4362450"/>
          <p14:tracePt t="11615" x="1966913" y="4371975"/>
          <p14:tracePt t="11632" x="1938338" y="4391025"/>
          <p14:tracePt t="11648" x="1909763" y="4410075"/>
          <p14:tracePt t="11665" x="1871663" y="4419600"/>
          <p14:tracePt t="11682" x="1819275" y="4433888"/>
          <p14:tracePt t="11698" x="1757363" y="4438650"/>
          <p14:tracePt t="11715" x="1714500" y="4438650"/>
          <p14:tracePt t="11732" x="1676400" y="4424363"/>
          <p14:tracePt t="11748" x="1647825" y="4414838"/>
          <p14:tracePt t="11765" x="1604963" y="4376738"/>
          <p14:tracePt t="11782" x="1576388" y="4352925"/>
          <p14:tracePt t="11798" x="1543050" y="4314825"/>
          <p14:tracePt t="11815" x="1519238" y="4271963"/>
          <p14:tracePt t="11832" x="1495425" y="4214813"/>
          <p14:tracePt t="11848" x="1490663" y="4191000"/>
          <p14:tracePt t="11865" x="1485900" y="4181475"/>
          <p14:tracePt t="11882" x="1476375" y="4157663"/>
          <p14:tracePt t="11898" x="1481138" y="4138613"/>
          <p14:tracePt t="11915" x="1490663" y="4114800"/>
          <p14:tracePt t="11932" x="1509713" y="4090988"/>
          <p14:tracePt t="11948" x="1604963" y="4043363"/>
          <p14:tracePt t="11965" x="1676400" y="4019550"/>
          <p14:tracePt t="11982" x="1747838" y="4019550"/>
          <p14:tracePt t="11998" x="1790700" y="4019550"/>
          <p14:tracePt t="12015" x="1838325" y="4033838"/>
          <p14:tracePt t="12032" x="1866900" y="4062413"/>
          <p14:tracePt t="12048" x="1924050" y="4133850"/>
          <p14:tracePt t="12065" x="1981200" y="4248150"/>
          <p14:tracePt t="12082" x="2005013" y="4295775"/>
          <p14:tracePt t="12098" x="2009775" y="4324350"/>
          <p14:tracePt t="12115" x="2014538" y="4338638"/>
          <p14:tracePt t="12132" x="2014538" y="4357688"/>
          <p14:tracePt t="12148" x="2014538" y="4371975"/>
          <p14:tracePt t="12165" x="2014538" y="4381500"/>
          <p14:tracePt t="12182" x="2014538" y="4391025"/>
          <p14:tracePt t="12198" x="2005013" y="4400550"/>
          <p14:tracePt t="12215" x="1990725" y="4419600"/>
          <p14:tracePt t="12232" x="1962150" y="4429125"/>
          <p14:tracePt t="12249" x="1895475" y="4452938"/>
          <p14:tracePt t="12265" x="1833563" y="4467225"/>
          <p14:tracePt t="12282" x="1776413" y="4467225"/>
          <p14:tracePt t="12298" x="1724025" y="4457700"/>
          <p14:tracePt t="12315" x="1666875" y="4429125"/>
          <p14:tracePt t="12332" x="1624013" y="4362450"/>
          <p14:tracePt t="12348" x="1590675" y="4243388"/>
          <p14:tracePt t="12365" x="1576388" y="4138613"/>
          <p14:tracePt t="12381" x="1585913" y="4024313"/>
          <p14:tracePt t="12398" x="1614488" y="3948113"/>
          <p14:tracePt t="12415" x="1647825" y="3890963"/>
          <p14:tracePt t="12432" x="1690688" y="3852863"/>
          <p14:tracePt t="12448" x="1766888" y="3838575"/>
          <p14:tracePt t="12465" x="1809750" y="3857625"/>
          <p14:tracePt t="12481" x="1847850" y="3886200"/>
          <p14:tracePt t="12498" x="1905000" y="3971925"/>
          <p14:tracePt t="12515" x="1957388" y="4100513"/>
          <p14:tracePt t="12532" x="1981200" y="4195763"/>
          <p14:tracePt t="12548" x="1985963" y="4267200"/>
          <p14:tracePt t="12565" x="1985963" y="4329113"/>
          <p14:tracePt t="12582" x="1981200" y="4352925"/>
          <p14:tracePt t="12598" x="1981200" y="4362450"/>
          <p14:tracePt t="12615" x="1976438" y="4376738"/>
          <p14:tracePt t="12632" x="1966913" y="4391025"/>
          <p14:tracePt t="12648" x="1957388" y="4400550"/>
          <p14:tracePt t="12665" x="1914525" y="4424363"/>
          <p14:tracePt t="12682" x="1809750" y="4448175"/>
          <p14:tracePt t="12698" x="1714500" y="4443413"/>
          <p14:tracePt t="12715" x="1647825" y="4438650"/>
          <p14:tracePt t="12732" x="1600200" y="4419600"/>
          <p14:tracePt t="12748" x="1543050" y="4381500"/>
          <p14:tracePt t="12765" x="1495425" y="4276725"/>
          <p14:tracePt t="12782" x="1481138" y="4138613"/>
          <p14:tracePt t="12798" x="1481138" y="4038600"/>
          <p14:tracePt t="12815" x="1514475" y="3886200"/>
          <p14:tracePt t="12832" x="1552575" y="3810000"/>
          <p14:tracePt t="12848" x="1600200" y="3767138"/>
          <p14:tracePt t="12865" x="1676400" y="3738563"/>
          <p14:tracePt t="12882" x="1795463" y="3757613"/>
          <p14:tracePt t="12898" x="1862138" y="3800475"/>
          <p14:tracePt t="12915" x="1914525" y="3852863"/>
          <p14:tracePt t="12932" x="2019300" y="4052888"/>
          <p14:tracePt t="12948" x="2052638" y="4157663"/>
          <p14:tracePt t="12965" x="2066925" y="4219575"/>
          <p14:tracePt t="12981" x="2066925" y="4262438"/>
          <p14:tracePt t="12998" x="2057400" y="4319588"/>
          <p14:tracePt t="13015" x="2047875" y="4343400"/>
          <p14:tracePt t="13031" x="2038350" y="4362450"/>
          <p14:tracePt t="13048" x="2028825" y="4371975"/>
          <p14:tracePt t="13065" x="2005013" y="4405313"/>
          <p14:tracePt t="13081" x="2000250" y="4414838"/>
          <p14:tracePt t="13098" x="1995488" y="4419600"/>
          <p14:tracePt t="13115" x="1985963" y="4424363"/>
          <p14:tracePt t="13131" x="1985963" y="4433888"/>
          <p14:tracePt t="13556" x="1990725" y="4429125"/>
          <p14:tracePt t="13564" x="1990725" y="4419600"/>
          <p14:tracePt t="13571" x="1995488" y="4414838"/>
          <p14:tracePt t="13581" x="2000250" y="4410075"/>
          <p14:tracePt t="13598" x="2000250" y="4405313"/>
          <p14:tracePt t="13615" x="2000250" y="4400550"/>
          <p14:tracePt t="13828" x="2019300" y="4376738"/>
          <p14:tracePt t="13835" x="2038350" y="4357688"/>
          <p14:tracePt t="13843" x="2052638" y="4338638"/>
          <p14:tracePt t="13850" x="2071688" y="4324350"/>
          <p14:tracePt t="13865" x="2095500" y="4286250"/>
          <p14:tracePt t="13881" x="2109788" y="4267200"/>
          <p14:tracePt t="13898" x="2124075" y="4248150"/>
          <p14:tracePt t="13915" x="2133600" y="4238625"/>
          <p14:tracePt t="13931" x="2143125" y="4229100"/>
          <p14:tracePt t="13948" x="2143125" y="4219575"/>
          <p14:tracePt t="13965" x="2143125" y="4214813"/>
          <p14:tracePt t="13982" x="2162175" y="4171950"/>
          <p14:tracePt t="13998" x="2200275" y="4105275"/>
          <p14:tracePt t="14015" x="2243138" y="4038600"/>
          <p14:tracePt t="14031" x="2300288" y="3957638"/>
          <p14:tracePt t="14048" x="2414588" y="3838575"/>
          <p14:tracePt t="14065" x="2519363" y="3724275"/>
          <p14:tracePt t="14081" x="2600325" y="3643313"/>
          <p14:tracePt t="14098" x="2671763" y="3571875"/>
          <p14:tracePt t="14099" x="2719388" y="3538538"/>
          <p14:tracePt t="14115" x="2819400" y="3486150"/>
          <p14:tracePt t="14131" x="2928938" y="3438525"/>
          <p14:tracePt t="14148" x="3033713" y="3405188"/>
          <p14:tracePt t="14165" x="3119438" y="3371850"/>
          <p14:tracePt t="14181" x="3295650" y="3338513"/>
          <p14:tracePt t="14198" x="3400425" y="3314700"/>
          <p14:tracePt t="14215" x="3490913" y="3300413"/>
          <p14:tracePt t="14231" x="3643313" y="3276600"/>
          <p14:tracePt t="14248" x="3757613" y="3252788"/>
          <p14:tracePt t="14265" x="3876675" y="3228975"/>
          <p14:tracePt t="14281" x="3967163" y="3205163"/>
          <p14:tracePt t="14298" x="4048125" y="3167063"/>
          <p14:tracePt t="14315" x="4086225" y="3157538"/>
          <p14:tracePt t="14331" x="4124325" y="3138488"/>
          <p14:tracePt t="14348" x="4148138" y="3124200"/>
          <p14:tracePt t="14658" x="4119563" y="3114675"/>
          <p14:tracePt t="14665" x="4081463" y="3095625"/>
          <p14:tracePt t="14673" x="4029075" y="3062288"/>
          <p14:tracePt t="14681" x="3981450" y="3048000"/>
          <p14:tracePt t="14698" x="3881438" y="3000375"/>
          <p14:tracePt t="14715" x="3805238" y="2952750"/>
          <p14:tracePt t="14731" x="3733800" y="2900363"/>
          <p14:tracePt t="14748" x="3686175" y="2771775"/>
          <p14:tracePt t="14765" x="3681413" y="2605088"/>
          <p14:tracePt t="14781" x="3729038" y="2433638"/>
          <p14:tracePt t="14799" x="3900488" y="2085975"/>
          <p14:tracePt t="14815" x="3986213" y="1981200"/>
          <p14:tracePt t="14832" x="4119563" y="1909763"/>
          <p14:tracePt t="14848" x="4300538" y="1890713"/>
          <p14:tracePt t="14865" x="4367213" y="1919288"/>
          <p14:tracePt t="14881" x="4410075" y="1985963"/>
          <p14:tracePt t="14898" x="4448175" y="2052638"/>
          <p14:tracePt t="14915" x="4462463" y="2152650"/>
          <p14:tracePt t="14931" x="4452938" y="2238375"/>
          <p14:tracePt t="14948" x="4410075" y="2366963"/>
          <p14:tracePt t="14965" x="4371975" y="2466975"/>
          <p14:tracePt t="14981" x="4329113" y="2533650"/>
          <p14:tracePt t="14998" x="4314825" y="2543175"/>
          <p14:tracePt t="15015" x="4310063" y="2552700"/>
          <p14:tracePt t="15031" x="4305300" y="2562225"/>
          <p14:tracePt t="15048" x="4305300" y="2566988"/>
          <p14:tracePt t="15356" x="4271963" y="2681288"/>
          <p14:tracePt t="15363" x="4224338" y="2781300"/>
          <p14:tracePt t="15370" x="4167188" y="2890838"/>
          <p14:tracePt t="15381" x="4062413" y="3086100"/>
          <p14:tracePt t="15398" x="3871913" y="3400425"/>
          <p14:tracePt t="15415" x="3652838" y="3676650"/>
          <p14:tracePt t="15432" x="3490913" y="3867150"/>
          <p14:tracePt t="15448" x="3376613" y="3981450"/>
          <p14:tracePt t="15465" x="3248025" y="4090988"/>
          <p14:tracePt t="15481" x="3181350" y="4133850"/>
          <p14:tracePt t="15498" x="3100388" y="4181475"/>
          <p14:tracePt t="15515" x="3028950" y="4210050"/>
          <p14:tracePt t="15531" x="2914650" y="4243388"/>
          <p14:tracePt t="15548" x="2857500" y="4248150"/>
          <p14:tracePt t="15565" x="2786063" y="4252913"/>
          <p14:tracePt t="15581" x="2733675" y="4267200"/>
          <p14:tracePt t="15598" x="2638425" y="4281488"/>
          <p14:tracePt t="15615" x="2566988" y="4291013"/>
          <p14:tracePt t="15632" x="2509838" y="4295775"/>
          <p14:tracePt t="15648" x="2457450" y="4310063"/>
          <p14:tracePt t="15665" x="2390775" y="4314825"/>
          <p14:tracePt t="15681" x="2347913" y="4314825"/>
          <p14:tracePt t="15698" x="2319338" y="4314825"/>
          <p14:tracePt t="15715" x="2271713" y="4314825"/>
          <p14:tracePt t="15731" x="2252663" y="4314825"/>
          <p14:tracePt t="15748" x="2243138" y="4314825"/>
          <p14:tracePt t="15765" x="2233613" y="4314825"/>
          <p14:tracePt t="15781" x="2224088" y="4314825"/>
          <p14:tracePt t="15798" x="2219325" y="4314825"/>
          <p14:tracePt t="15899" x="2238375" y="4314825"/>
          <p14:tracePt t="15906" x="2271713" y="4314825"/>
          <p14:tracePt t="15914" x="2338388" y="4305300"/>
          <p14:tracePt t="15931" x="2538413" y="4286250"/>
          <p14:tracePt t="15948" x="2738438" y="4257675"/>
          <p14:tracePt t="15965" x="3086100" y="4233863"/>
          <p14:tracePt t="15981" x="3271838" y="4224338"/>
          <p14:tracePt t="15998" x="3505200" y="4224338"/>
          <p14:tracePt t="16015" x="3700463" y="4224338"/>
          <p14:tracePt t="16031" x="3905250" y="4233863"/>
          <p14:tracePt t="16048" x="4043363" y="4262438"/>
          <p14:tracePt t="16065" x="4148138" y="4276725"/>
          <p14:tracePt t="16081" x="4219575" y="4286250"/>
          <p14:tracePt t="16098" x="4281488" y="4295775"/>
          <p14:tracePt t="16115" x="4310063" y="4300538"/>
          <p14:tracePt t="16131" x="4338638" y="4300538"/>
          <p14:tracePt t="16148" x="4362450" y="4300538"/>
          <p14:tracePt t="16165" x="4367213" y="4300538"/>
          <p14:tracePt t="16181" x="4371975" y="4300538"/>
          <p14:tracePt t="16198" x="4381500" y="4300538"/>
          <p14:tracePt t="16538" x="4338638" y="4338638"/>
          <p14:tracePt t="16545" x="4257675" y="4391025"/>
          <p14:tracePt t="16553" x="4171950" y="4457700"/>
          <p14:tracePt t="16565" x="4062413" y="4538663"/>
          <p14:tracePt t="16581" x="3657600" y="4795838"/>
          <p14:tracePt t="16598" x="3448050" y="4891088"/>
          <p14:tracePt t="16615" x="3219450" y="4967288"/>
          <p14:tracePt t="16631" x="3038475" y="5024438"/>
          <p14:tracePt t="16648" x="2843213" y="5057775"/>
          <p14:tracePt t="16665" x="2714625" y="5072063"/>
          <p14:tracePt t="16681" x="2605088" y="5072063"/>
          <p14:tracePt t="16698" x="2514600" y="5072063"/>
          <p14:tracePt t="16715" x="2428875" y="5062538"/>
          <p14:tracePt t="16731" x="2386013" y="5057775"/>
          <p14:tracePt t="16748" x="2343150" y="5043488"/>
          <p14:tracePt t="16765" x="2305050" y="5029200"/>
          <p14:tracePt t="16781" x="2243138" y="5000625"/>
          <p14:tracePt t="16798" x="2205038" y="4976813"/>
          <p14:tracePt t="16815" x="2166938" y="4953000"/>
          <p14:tracePt t="16831" x="2124075" y="4924425"/>
          <p14:tracePt t="16848" x="2100263" y="4910138"/>
          <p14:tracePt t="16865" x="2085975" y="4900613"/>
          <p14:tracePt t="16881" x="2081213" y="4891088"/>
          <p14:tracePt t="16898" x="2071688" y="4881563"/>
          <p14:tracePt t="16914" x="2066925" y="4881563"/>
          <p14:tracePt t="16949" x="2066925" y="4886325"/>
          <p14:tracePt t="16965" x="2085975" y="4919663"/>
          <p14:tracePt t="16981" x="2124075" y="4953000"/>
          <p14:tracePt t="16998" x="2200275" y="5014913"/>
          <p14:tracePt t="17015" x="2343150" y="5133975"/>
          <p14:tracePt t="17031" x="2457450" y="5210175"/>
          <p14:tracePt t="17048" x="2586038" y="5291138"/>
          <p14:tracePt t="17065" x="2728913" y="5376863"/>
          <p14:tracePt t="17081" x="2919413" y="5457825"/>
          <p14:tracePt t="17098" x="3057525" y="5491163"/>
          <p14:tracePt t="17115" x="3176588" y="5514975"/>
          <p14:tracePt t="17131" x="3286125" y="5524500"/>
          <p14:tracePt t="17148" x="3390900" y="5529263"/>
          <p14:tracePt t="17164" x="3471863" y="5529263"/>
          <p14:tracePt t="17181" x="3543300" y="5538788"/>
          <p14:tracePt t="17198" x="3657600" y="5543550"/>
          <p14:tracePt t="17214" x="3719513" y="5543550"/>
          <p14:tracePt t="17231" x="3762375" y="5543550"/>
          <p14:tracePt t="17248" x="3805238" y="5538788"/>
          <p14:tracePt t="17265" x="3857625" y="5524500"/>
          <p14:tracePt t="17281" x="3886200" y="5519738"/>
          <p14:tracePt t="17298" x="3910013" y="5514975"/>
          <p14:tracePt t="17314" x="3924300" y="5514975"/>
          <p14:tracePt t="17331" x="3933825" y="5514975"/>
          <p14:tracePt t="17348" x="3938588" y="5514975"/>
          <p14:tracePt t="17364" x="3943350" y="5514975"/>
          <p14:tracePt t="18220" x="3948113" y="5519738"/>
          <p14:tracePt t="18228" x="3952875" y="5529263"/>
          <p14:tracePt t="18235" x="3952875" y="5534025"/>
          <p14:tracePt t="18248" x="3952875" y="5543550"/>
          <p14:tracePt t="18265" x="3952875" y="5610225"/>
          <p14:tracePt t="18281" x="3952875" y="5662613"/>
          <p14:tracePt t="18298" x="3952875" y="5695950"/>
          <p14:tracePt t="18332" x="3948113" y="5729288"/>
          <p14:tracePt t="18364" x="3948113" y="5743575"/>
          <p14:tracePt t="18381" x="3948113" y="5748338"/>
          <p14:tracePt t="18415" x="3948113" y="5753100"/>
          <p14:tracePt t="18431" x="3948113" y="5757863"/>
          <p14:tracePt t="18448" x="3948113" y="5776913"/>
          <p14:tracePt t="18465" x="3948113" y="5800725"/>
          <p14:tracePt t="18481" x="3948113" y="5810250"/>
          <p14:tracePt t="18498" x="3948113" y="5819775"/>
          <p14:tracePt t="18514" x="3948113" y="5829300"/>
          <p14:tracePt t="18531" x="3948113" y="5834063"/>
          <p14:tracePt t="18548" x="3948113" y="5838825"/>
          <p14:tracePt t="18564" x="3948113" y="5848350"/>
          <p14:tracePt t="18581" x="3948113" y="5857875"/>
          <p14:tracePt t="18598" x="3948113" y="5867400"/>
          <p14:tracePt t="18614" x="3948113" y="5876925"/>
          <p14:tracePt t="18631" x="3948113" y="5881688"/>
          <p14:tracePt t="18648" x="3948113" y="5891213"/>
          <p14:tracePt t="18704" x="3948113" y="5895975"/>
          <p14:tracePt t="18711" x="3948113" y="5900738"/>
          <p14:tracePt t="18726" x="3948113" y="5910263"/>
          <p14:tracePt t="18741" x="3948113" y="5919788"/>
          <p14:tracePt t="18748" x="3948113" y="5924550"/>
          <p14:tracePt t="18765" x="3948113" y="5953125"/>
          <p14:tracePt t="18782" x="3948113" y="5986463"/>
          <p14:tracePt t="18798" x="3948113" y="6038850"/>
          <p14:tracePt t="18814" x="3948113" y="6091238"/>
          <p14:tracePt t="18831" x="3948113" y="6119813"/>
          <p14:tracePt t="18848" x="3948113" y="6134100"/>
          <p14:tracePt t="18865" x="3948113" y="6143625"/>
          <p14:tracePt t="18881" x="3948113" y="6172200"/>
          <p14:tracePt t="18898" x="3948113" y="6191250"/>
          <p14:tracePt t="18915" x="3948113" y="6215063"/>
          <p14:tracePt t="18932" x="3943350" y="6286500"/>
          <p14:tracePt t="18948" x="3943350" y="6338888"/>
          <p14:tracePt t="18965" x="3943350" y="6372225"/>
          <p14:tracePt t="18982" x="3943350" y="6410325"/>
          <p14:tracePt t="18998" x="3943350" y="6453188"/>
          <p14:tracePt t="19015" x="3948113" y="6486525"/>
          <p14:tracePt t="19031" x="3952875" y="6515100"/>
          <p14:tracePt t="19048" x="3967163" y="6543675"/>
          <p14:tracePt t="19064" x="3971925" y="6591300"/>
          <p14:tracePt t="19081" x="3971925" y="6624638"/>
          <p14:tracePt t="19098" x="3971925" y="6653213"/>
          <p14:tracePt t="19115" x="3971925" y="6681788"/>
          <p14:tracePt t="19131" x="3971925" y="6700838"/>
          <p14:tracePt t="19148" x="3971925" y="6705600"/>
          <p14:tracePt t="19165" x="3971925" y="6715125"/>
          <p14:tracePt t="19181" x="3971925" y="6724650"/>
          <p14:tracePt t="20203" x="3986213" y="6572250"/>
          <p14:tracePt t="20210" x="4024313" y="6396038"/>
          <p14:tracePt t="20217" x="4062413" y="6196013"/>
          <p14:tracePt t="20231" x="4138613" y="5476875"/>
          <p14:tracePt t="20248" x="4210050" y="4848225"/>
          <p14:tracePt t="20265" x="4233863" y="4495800"/>
          <p14:tracePt t="20281" x="4262438" y="4076700"/>
          <p14:tracePt t="20314" x="4257675" y="3652838"/>
          <p14:tracePt t="20348" x="4233863" y="3467100"/>
          <p14:tracePt t="20364" x="4224338" y="3381375"/>
          <p14:tracePt t="20381" x="4214813" y="3338513"/>
          <p14:tracePt t="20398" x="4210050" y="3314700"/>
          <p14:tracePt t="20415" x="4200525" y="3295650"/>
          <p14:tracePt t="20431" x="4200525" y="3286125"/>
          <p14:tracePt t="20448" x="4200525" y="3281363"/>
          <p14:tracePt t="20464" x="4200525" y="3276600"/>
          <p14:tracePt t="20481" x="4200525" y="3267075"/>
          <p14:tracePt t="20498" x="4200525" y="3262313"/>
          <p14:tracePt t="20514" x="4200525" y="3257550"/>
          <p14:tracePt t="20531" x="4200525" y="3248025"/>
          <p14:tracePt t="20548" x="4229100" y="3148013"/>
          <p14:tracePt t="20564" x="4257675" y="3081338"/>
          <p14:tracePt t="20581" x="4281488" y="3019425"/>
          <p14:tracePt t="20598" x="4300538" y="2957513"/>
          <p14:tracePt t="20599" x="4305300" y="2938463"/>
          <p14:tracePt t="20615" x="4319588" y="2905125"/>
          <p14:tracePt t="20631" x="4324350" y="2890838"/>
          <p14:tracePt t="20647" x="4324350" y="2886075"/>
          <p14:tracePt t="20664" x="4324350" y="2876550"/>
          <p14:tracePt t="20681" x="4324350" y="2871788"/>
          <p14:tracePt t="20893" x="4281488" y="2881313"/>
          <p14:tracePt t="20900" x="4224338" y="2900363"/>
          <p14:tracePt t="20908" x="4167188" y="2905125"/>
          <p14:tracePt t="20915" x="4100513" y="2914650"/>
          <p14:tracePt t="20931" x="4005263" y="2909888"/>
          <p14:tracePt t="20948" x="3938588" y="2905125"/>
          <p14:tracePt t="20964" x="3881438" y="2886075"/>
          <p14:tracePt t="20981" x="3829050" y="2867025"/>
          <p14:tracePt t="20998" x="3786188" y="2862263"/>
          <p14:tracePt t="21015" x="3709988" y="2862263"/>
          <p14:tracePt t="21032" x="3476625" y="2971800"/>
          <p14:tracePt t="21048" x="3238500" y="3157538"/>
          <p14:tracePt t="21064" x="2914650" y="3376613"/>
          <p14:tracePt t="21081" x="2695575" y="3509963"/>
          <p14:tracePt t="21098" x="2447925" y="3662363"/>
          <p14:tracePt t="21114" x="2347913" y="3729038"/>
          <p14:tracePt t="21131" x="2300288" y="3757613"/>
          <p14:tracePt t="21148" x="2286000" y="3771900"/>
          <p14:tracePt t="21164" x="2266950" y="3776663"/>
          <p14:tracePt t="21181" x="2266950" y="3771900"/>
          <p14:tracePt t="21198" x="2276475" y="3743325"/>
          <p14:tracePt t="21214" x="2319338" y="3695700"/>
          <p14:tracePt t="21231" x="2447925" y="3586163"/>
          <p14:tracePt t="21248" x="2643188" y="3433763"/>
          <p14:tracePt t="21264" x="2900363" y="3243263"/>
          <p14:tracePt t="21282" x="3186113" y="3052763"/>
          <p14:tracePt t="21298" x="3433763" y="2938463"/>
          <p14:tracePt t="21314" x="3609975" y="2857500"/>
          <p14:tracePt t="21331" x="3738563" y="2795588"/>
          <p14:tracePt t="21348" x="3905250" y="2728913"/>
          <p14:tracePt t="21364" x="3971925" y="2705100"/>
          <p14:tracePt t="21381" x="4005263" y="2700338"/>
          <p14:tracePt t="21398" x="4033838" y="2700338"/>
          <p14:tracePt t="21414" x="4081463" y="2714625"/>
          <p14:tracePt t="21431" x="4114800" y="2738438"/>
          <p14:tracePt t="21448" x="4143375" y="2762250"/>
          <p14:tracePt t="21464" x="4191000" y="2781300"/>
          <p14:tracePt t="21481" x="4238625" y="2805113"/>
          <p14:tracePt t="21498" x="4271963" y="2819400"/>
          <p14:tracePt t="21514" x="4305300" y="2824163"/>
          <p14:tracePt t="21531" x="4338638" y="2828925"/>
          <p14:tracePt t="21548" x="4352925" y="2828925"/>
          <p14:tracePt t="21564" x="4357688" y="2828925"/>
          <p14:tracePt t="21581" x="4362450" y="2828925"/>
          <p14:tracePt t="21597" x="4338638" y="2843213"/>
          <p14:tracePt t="21614" x="4276725" y="2867025"/>
          <p14:tracePt t="21631" x="4148138" y="2900363"/>
          <p14:tracePt t="21648" x="4000500" y="2919413"/>
          <p14:tracePt t="21664" x="3857625" y="2919413"/>
          <p14:tracePt t="21681" x="3800475" y="2900363"/>
          <p14:tracePt t="21698" x="3771900" y="2886075"/>
          <p14:tracePt t="21714" x="3738563" y="2709863"/>
          <p14:tracePt t="21731" x="3767138" y="2581275"/>
          <p14:tracePt t="21747" x="3848100" y="2462213"/>
          <p14:tracePt t="21764" x="3971925" y="2324100"/>
          <p14:tracePt t="21781" x="4148138" y="2195513"/>
          <p14:tracePt t="21798" x="4262438" y="2171700"/>
          <p14:tracePt t="21814" x="4343400" y="2181225"/>
          <p14:tracePt t="21831" x="4391025" y="2219325"/>
          <p14:tracePt t="21848" x="4443413" y="2271713"/>
          <p14:tracePt t="21864" x="4471988" y="2352675"/>
          <p14:tracePt t="21881" x="4471988" y="2466975"/>
          <p14:tracePt t="21898" x="4462463" y="2557463"/>
          <p14:tracePt t="21914" x="4438650" y="2619375"/>
          <p14:tracePt t="21931" x="4433888" y="2643188"/>
          <p14:tracePt t="21948" x="4429125" y="2652713"/>
          <p14:tracePt t="21964" x="4419600" y="2662238"/>
          <p14:tracePt t="21981" x="4419600" y="2667000"/>
          <p14:tracePt t="22288" x="4452938" y="2652713"/>
          <p14:tracePt t="22295" x="4524375" y="2619375"/>
          <p14:tracePt t="22302" x="4581525" y="2581275"/>
          <p14:tracePt t="22315" x="4652963" y="2547938"/>
          <p14:tracePt t="22331" x="4762500" y="2495550"/>
          <p14:tracePt t="22347" x="4886325" y="2452688"/>
          <p14:tracePt t="22364" x="4981575" y="2428875"/>
          <p14:tracePt t="22381" x="5062538" y="2409825"/>
          <p14:tracePt t="22398" x="5172075" y="2400300"/>
          <p14:tracePt t="22414" x="5219700" y="2390775"/>
          <p14:tracePt t="22431" x="5262563" y="2381250"/>
          <p14:tracePt t="22447" x="5291138" y="2381250"/>
          <p14:tracePt t="22464" x="5353050" y="2371725"/>
          <p14:tracePt t="22481" x="5405438" y="2366963"/>
          <p14:tracePt t="22498" x="5453063" y="2366963"/>
          <p14:tracePt t="22514" x="5495925" y="2366963"/>
          <p14:tracePt t="22531" x="5553075" y="2366963"/>
          <p14:tracePt t="22547" x="5572125" y="2366963"/>
          <p14:tracePt t="22564" x="5595938" y="2366963"/>
          <p14:tracePt t="22581" x="5600700" y="2366963"/>
          <p14:tracePt t="23595" x="5610225" y="2352675"/>
          <p14:tracePt t="23602" x="5614988" y="2333625"/>
          <p14:tracePt t="23614" x="5619750" y="2319338"/>
          <p14:tracePt t="23631" x="5638800" y="2286000"/>
          <p14:tracePt t="23647" x="5648325" y="2271713"/>
          <p14:tracePt t="23664" x="5667375" y="2247900"/>
          <p14:tracePt t="23697" x="5705475" y="2190750"/>
          <p14:tracePt t="23731" x="5738813" y="2152650"/>
          <p14:tracePt t="23747" x="5762625" y="2119313"/>
          <p14:tracePt t="23764" x="5819775" y="2071688"/>
          <p14:tracePt t="23781" x="5867400" y="2043113"/>
          <p14:tracePt t="23798" x="5905500" y="2019300"/>
          <p14:tracePt t="23814" x="5948363" y="1995488"/>
          <p14:tracePt t="23831" x="5995988" y="1971675"/>
          <p14:tracePt t="23848" x="6024563" y="1957388"/>
          <p14:tracePt t="23864" x="6048375" y="1952625"/>
          <p14:tracePt t="23881" x="6067425" y="1943100"/>
          <p14:tracePt t="23897" x="6076950" y="1943100"/>
          <p14:tracePt t="23914" x="6091238" y="1943100"/>
          <p14:tracePt t="23931" x="6110288" y="1943100"/>
          <p14:tracePt t="23947" x="6134100" y="1943100"/>
          <p14:tracePt t="23964" x="6153150" y="1943100"/>
          <p14:tracePt t="23981" x="6181725" y="1938338"/>
          <p14:tracePt t="23997" x="6205538" y="1938338"/>
          <p14:tracePt t="24014" x="6238875" y="1928813"/>
          <p14:tracePt t="24031" x="6257925" y="1928813"/>
          <p14:tracePt t="24047" x="6281738" y="1928813"/>
          <p14:tracePt t="24064" x="6315075" y="1928813"/>
          <p14:tracePt t="24081" x="6329363" y="1928813"/>
          <p14:tracePt t="24097" x="6338888" y="1928813"/>
          <p14:tracePt t="24114" x="6343650" y="1928813"/>
          <p14:tracePt t="24131" x="6353175" y="1928813"/>
          <p14:tracePt t="24233" x="6348413" y="1924050"/>
          <p14:tracePt t="24241" x="6329363" y="1924050"/>
          <p14:tracePt t="24248" x="6315075" y="1924050"/>
          <p14:tracePt t="24264" x="6272213" y="1924050"/>
          <p14:tracePt t="24281" x="6229350" y="1919288"/>
          <p14:tracePt t="24297" x="6191250" y="1919288"/>
          <p14:tracePt t="24314" x="6167438" y="1919288"/>
          <p14:tracePt t="24331" x="6157913" y="1919288"/>
          <p14:tracePt t="24347" x="6153150" y="1919288"/>
          <p14:tracePt t="24364" x="6143625" y="1919288"/>
          <p14:tracePt t="24381" x="6138863" y="1919288"/>
          <p14:tracePt t="24417" x="6134100" y="1919288"/>
          <p14:tracePt t="24447" x="6129338" y="1919288"/>
          <p14:tracePt t="24454" x="6124575" y="1919288"/>
          <p14:tracePt t="24464" x="6119813" y="1919288"/>
          <p14:tracePt t="24481" x="6100763" y="1919288"/>
          <p14:tracePt t="24497" x="6043613" y="1933575"/>
          <p14:tracePt t="24514" x="5967413" y="1947863"/>
          <p14:tracePt t="24531" x="5862638" y="1971675"/>
          <p14:tracePt t="24547" x="5767388" y="1995488"/>
          <p14:tracePt t="24564" x="5662613" y="2009775"/>
          <p14:tracePt t="24581" x="5591175" y="2009775"/>
          <p14:tracePt t="24597" x="5529263" y="2000250"/>
          <p14:tracePt t="24614" x="5476875" y="1990725"/>
          <p14:tracePt t="24631" x="5424488" y="1966913"/>
          <p14:tracePt t="24647" x="5391150" y="1952625"/>
          <p14:tracePt t="24664" x="5367338" y="1924050"/>
          <p14:tracePt t="24681" x="5348288" y="1852613"/>
          <p14:tracePt t="24697" x="5348288" y="1795463"/>
          <p14:tracePt t="24714" x="5381625" y="1728788"/>
          <p14:tracePt t="24731" x="5419725" y="1690688"/>
          <p14:tracePt t="24747" x="5510213" y="1614488"/>
          <p14:tracePt t="24764" x="5610225" y="1566863"/>
          <p14:tracePt t="24781" x="5715000" y="1543050"/>
          <p14:tracePt t="24797" x="5805488" y="1533525"/>
          <p14:tracePt t="24814" x="5934075" y="1552575"/>
          <p14:tracePt t="24831" x="6000750" y="1571625"/>
          <p14:tracePt t="24847" x="6034088" y="1600200"/>
          <p14:tracePt t="24864" x="6067425" y="1628775"/>
          <p14:tracePt t="24881" x="6096000" y="1662113"/>
          <p14:tracePt t="24897" x="6105525" y="1681163"/>
          <p14:tracePt t="24914" x="6110288" y="1690688"/>
          <p14:tracePt t="24931" x="6119813" y="1700213"/>
          <p14:tracePt t="24947" x="6119813" y="1714500"/>
          <p14:tracePt t="24964" x="6119813" y="1743075"/>
          <p14:tracePt t="24981" x="6119813" y="1771650"/>
          <p14:tracePt t="24997" x="6096000" y="1814513"/>
          <p14:tracePt t="25014" x="6086475" y="1843088"/>
          <p14:tracePt t="25031" x="6067425" y="1857375"/>
          <p14:tracePt t="25047" x="6062663" y="1866900"/>
          <p14:tracePt t="25064" x="6053138" y="1876425"/>
          <p14:tracePt t="25710" x="6053138" y="1881188"/>
          <p14:tracePt t="25717" x="6057900" y="1885950"/>
          <p14:tracePt t="25731" x="6067425" y="1900238"/>
          <p14:tracePt t="25747" x="6086475" y="1924050"/>
          <p14:tracePt t="25764" x="6091238" y="1947863"/>
          <p14:tracePt t="25781" x="6091238" y="1976438"/>
          <p14:tracePt t="25814" x="6043613" y="2095500"/>
          <p14:tracePt t="25847" x="5976938" y="2171700"/>
          <p14:tracePt t="25864" x="5934075" y="2209800"/>
          <p14:tracePt t="25880" x="5905500" y="2224088"/>
          <p14:tracePt t="25897" x="5891213" y="2238375"/>
          <p14:tracePt t="25914" x="5872163" y="2243138"/>
          <p14:tracePt t="25930" x="5862638" y="2247900"/>
          <p14:tracePt t="25947" x="5853113" y="2247900"/>
          <p14:tracePt t="25964" x="5848350" y="2247900"/>
          <p14:tracePt t="26018" x="5843588" y="2247900"/>
          <p14:tracePt t="26055" x="5838825" y="2252663"/>
          <p14:tracePt t="26062" x="5834063" y="2257425"/>
          <p14:tracePt t="26069" x="5824538" y="2257425"/>
          <p14:tracePt t="26080" x="5815013" y="2262188"/>
          <p14:tracePt t="26097" x="5791200" y="2271713"/>
          <p14:tracePt t="26114" x="5729288" y="2300288"/>
          <p14:tracePt t="26130" x="5676900" y="2319338"/>
          <p14:tracePt t="26147" x="5624513" y="2333625"/>
          <p14:tracePt t="26164" x="5562600" y="2338388"/>
          <p14:tracePt t="26180" x="5505450" y="2343150"/>
          <p14:tracePt t="26197" x="5476875" y="2343150"/>
          <p14:tracePt t="26214" x="5453063" y="2343150"/>
          <p14:tracePt t="26231" x="5434013" y="2333625"/>
          <p14:tracePt t="26247" x="5419725" y="2309813"/>
          <p14:tracePt t="26264" x="5410200" y="2266950"/>
          <p14:tracePt t="26280" x="5410200" y="2205038"/>
          <p14:tracePt t="26297" x="5443538" y="2124075"/>
          <p14:tracePt t="26314" x="5467350" y="2095500"/>
          <p14:tracePt t="26330" x="5510213" y="2062163"/>
          <p14:tracePt t="26347" x="5548313" y="2024063"/>
          <p14:tracePt t="26364" x="5610225" y="1985963"/>
          <p14:tracePt t="26380" x="5662613" y="1971675"/>
          <p14:tracePt t="26397" x="5715000" y="1971675"/>
          <p14:tracePt t="26414" x="5819775" y="1990725"/>
          <p14:tracePt t="26431" x="5862638" y="2009775"/>
          <p14:tracePt t="26447" x="5900738" y="2019300"/>
          <p14:tracePt t="26464" x="5915025" y="2033588"/>
          <p14:tracePt t="26480" x="5929313" y="2043113"/>
          <p14:tracePt t="26497" x="5934075" y="2057400"/>
          <p14:tracePt t="26514" x="5938838" y="2071688"/>
          <p14:tracePt t="26530" x="5938838" y="2095500"/>
          <p14:tracePt t="26547" x="5924550" y="2128838"/>
          <p14:tracePt t="26564" x="5910263" y="2147888"/>
          <p14:tracePt t="26580" x="5891213" y="2171700"/>
          <p14:tracePt t="26597" x="5876925" y="2181225"/>
          <p14:tracePt t="26598" x="5872163" y="2181225"/>
          <p14:tracePt t="26614" x="5867400" y="2190750"/>
          <p14:tracePt t="26630" x="5857875" y="2190750"/>
          <p14:tracePt t="26870" x="5853113" y="2190750"/>
          <p14:tracePt t="27120" x="5862638" y="2200275"/>
          <p14:tracePt t="27127" x="5867400" y="2209800"/>
          <p14:tracePt t="27135" x="5872163" y="2214563"/>
          <p14:tracePt t="27164" x="5915025" y="2252663"/>
          <p14:tracePt t="27197" x="5972175" y="2305050"/>
          <p14:tracePt t="27214" x="5995988" y="2328863"/>
          <p14:tracePt t="27230" x="6043613" y="2400300"/>
          <p14:tracePt t="27247" x="6067425" y="2428875"/>
          <p14:tracePt t="27264" x="6086475" y="2466975"/>
          <p14:tracePt t="27281" x="6115050" y="2505075"/>
          <p14:tracePt t="27297" x="6124575" y="2524125"/>
          <p14:tracePt t="27314" x="6143625" y="2543175"/>
          <p14:tracePt t="27331" x="6157913" y="2557463"/>
          <p14:tracePt t="27347" x="6176963" y="2576513"/>
          <p14:tracePt t="27364" x="6186488" y="2586038"/>
          <p14:tracePt t="27380" x="6200775" y="2605088"/>
          <p14:tracePt t="27397" x="6205538" y="2609850"/>
          <p14:tracePt t="27414" x="6215063" y="2619375"/>
          <p14:tracePt t="27430" x="6224588" y="2628900"/>
          <p14:tracePt t="27487" x="6224588" y="2633663"/>
          <p14:tracePt t="27612" x="6224588" y="2638425"/>
          <p14:tracePt t="27656" x="6224588" y="2643188"/>
          <p14:tracePt t="27663" x="6224588" y="2647950"/>
          <p14:tracePt t="27671" x="6219825" y="2647950"/>
          <p14:tracePt t="27680" x="6219825" y="2652713"/>
          <p14:tracePt t="27697" x="6200775" y="2667000"/>
          <p14:tracePt t="27714" x="6157913" y="2695575"/>
          <p14:tracePt t="27730" x="6110288" y="2724150"/>
          <p14:tracePt t="27747" x="6076950" y="2743200"/>
          <p14:tracePt t="27764" x="6038850" y="2752725"/>
          <p14:tracePt t="27780" x="5976938" y="2767013"/>
          <p14:tracePt t="27797" x="5915025" y="2771775"/>
          <p14:tracePt t="27814" x="5857875" y="2771775"/>
          <p14:tracePt t="27830" x="5805488" y="2767013"/>
          <p14:tracePt t="27847" x="5743575" y="2757488"/>
          <p14:tracePt t="27864" x="5695950" y="2757488"/>
          <p14:tracePt t="27880" x="5643563" y="2762250"/>
          <p14:tracePt t="27897" x="5595938" y="2767013"/>
          <p14:tracePt t="27914" x="5534025" y="2767013"/>
          <p14:tracePt t="27930" x="5491163" y="2767013"/>
          <p14:tracePt t="27947" x="5462588" y="2757488"/>
          <p14:tracePt t="27964" x="5429250" y="2743200"/>
          <p14:tracePt t="27981" x="5414963" y="2728913"/>
          <p14:tracePt t="27997" x="5414963" y="2690813"/>
          <p14:tracePt t="28014" x="5434013" y="2619375"/>
          <p14:tracePt t="28031" x="5534025" y="2466975"/>
          <p14:tracePt t="28047" x="5614988" y="2386013"/>
          <p14:tracePt t="28064" x="5705475" y="2328863"/>
          <p14:tracePt t="28080" x="5791200" y="2305050"/>
          <p14:tracePt t="28097" x="5924550" y="2338388"/>
          <p14:tracePt t="28114" x="5976938" y="2376488"/>
          <p14:tracePt t="28130" x="6019800" y="2414588"/>
          <p14:tracePt t="28147" x="6053138" y="2447925"/>
          <p14:tracePt t="28164" x="6067425" y="2481263"/>
          <p14:tracePt t="28180" x="6076950" y="2505075"/>
          <p14:tracePt t="28197" x="6076950" y="2524125"/>
          <p14:tracePt t="28214" x="6076950" y="2562225"/>
          <p14:tracePt t="28230" x="6067425" y="2586038"/>
          <p14:tracePt t="28247" x="6057900" y="2614613"/>
          <p14:tracePt t="28264" x="6057900" y="2633663"/>
          <p14:tracePt t="28999" x="6062663" y="2643188"/>
          <p14:tracePt t="29007" x="6081713" y="2657475"/>
          <p14:tracePt t="29015" x="6100763" y="2671763"/>
          <p14:tracePt t="29030" x="6124575" y="2700338"/>
          <p14:tracePt t="29047" x="6157913" y="2747963"/>
          <p14:tracePt t="29064" x="6196013" y="2824163"/>
          <p14:tracePt t="29097" x="6238875" y="2957513"/>
          <p14:tracePt t="29130" x="6253163" y="3019425"/>
          <p14:tracePt t="29147" x="6253163" y="3043238"/>
          <p14:tracePt t="29164" x="6253163" y="3057525"/>
          <p14:tracePt t="29180" x="6253163" y="3067050"/>
          <p14:tracePt t="29197" x="6253163" y="3081338"/>
          <p14:tracePt t="29214" x="6248400" y="3090863"/>
          <p14:tracePt t="29230" x="6238875" y="3100388"/>
          <p14:tracePt t="29247" x="6229350" y="3119438"/>
          <p14:tracePt t="29264" x="6205538" y="3138488"/>
          <p14:tracePt t="29280" x="6191250" y="3152775"/>
          <p14:tracePt t="29297" x="6172200" y="3171825"/>
          <p14:tracePt t="29314" x="6162675" y="3186113"/>
          <p14:tracePt t="29330" x="6129338" y="3219450"/>
          <p14:tracePt t="29347" x="6096000" y="3248025"/>
          <p14:tracePt t="29364" x="6062663" y="3262313"/>
          <p14:tracePt t="29380" x="5995988" y="3286125"/>
          <p14:tracePt t="29397" x="5905500" y="3286125"/>
          <p14:tracePt t="29413" x="5862638" y="3276600"/>
          <p14:tracePt t="29430" x="5815013" y="3252788"/>
          <p14:tracePt t="29447" x="5767388" y="3209925"/>
          <p14:tracePt t="29464" x="5743575" y="3171825"/>
          <p14:tracePt t="29480" x="5729288" y="3128963"/>
          <p14:tracePt t="29497" x="5734050" y="3057525"/>
          <p14:tracePt t="29514" x="5776913" y="2933700"/>
          <p14:tracePt t="29530" x="5815013" y="2876550"/>
          <p14:tracePt t="29547" x="5872163" y="2833688"/>
          <p14:tracePt t="29564" x="5929313" y="2800350"/>
          <p14:tracePt t="29580" x="6005513" y="2786063"/>
          <p14:tracePt t="29597" x="6048375" y="2795588"/>
          <p14:tracePt t="29614" x="6076950" y="2824163"/>
          <p14:tracePt t="29630" x="6110288" y="2857500"/>
          <p14:tracePt t="29647" x="6148388" y="2919413"/>
          <p14:tracePt t="29664" x="6167438" y="2957513"/>
          <p14:tracePt t="29680" x="6172200" y="2976563"/>
          <p14:tracePt t="29697" x="6176963" y="3000375"/>
          <p14:tracePt t="29714" x="6176963" y="3014663"/>
          <p14:tracePt t="29730" x="6176963" y="3024188"/>
          <p14:tracePt t="29747" x="6176963" y="3028950"/>
          <p14:tracePt t="29764" x="6176963" y="3038475"/>
          <p14:tracePt t="29780" x="6176963" y="3043238"/>
          <p14:tracePt t="30263" x="6176963" y="3009900"/>
          <p14:tracePt t="30270" x="6176963" y="2976563"/>
          <p14:tracePt t="30280" x="6167438" y="2928938"/>
          <p14:tracePt t="30297" x="6157913" y="2824163"/>
          <p14:tracePt t="30314" x="6143625" y="2686050"/>
          <p14:tracePt t="30330" x="6138863" y="2647950"/>
          <p14:tracePt t="30363" x="6134100" y="2619375"/>
          <p14:tracePt t="30397" x="6134100" y="2605088"/>
          <p14:tracePt t="30413" x="6134100" y="2600325"/>
          <p14:tracePt t="30430" x="6134100" y="2595563"/>
          <p14:tracePt t="30447" x="6115050" y="2586038"/>
          <p14:tracePt t="30463" x="6105525" y="2571750"/>
          <p14:tracePt t="30480" x="6081713" y="2552700"/>
          <p14:tracePt t="30497" x="6048375" y="2528888"/>
          <p14:tracePt t="30513" x="6019800" y="2509838"/>
          <p14:tracePt t="30530" x="5995988" y="2495550"/>
          <p14:tracePt t="30547" x="5967413" y="2481263"/>
          <p14:tracePt t="30564" x="5943600" y="2471738"/>
          <p14:tracePt t="30580" x="5934075" y="2462213"/>
          <p14:tracePt t="30597" x="5924550" y="2457450"/>
          <p14:tracePt t="30613" x="5905500" y="2452688"/>
          <p14:tracePt t="30630" x="5872163" y="2438400"/>
          <p14:tracePt t="30647" x="5848350" y="2438400"/>
          <p14:tracePt t="30664" x="5819775" y="2438400"/>
          <p14:tracePt t="30680" x="5791200" y="2438400"/>
          <p14:tracePt t="30697" x="5762625" y="2438400"/>
          <p14:tracePt t="30713" x="5738813" y="2438400"/>
          <p14:tracePt t="30730" x="5724525" y="2438400"/>
          <p14:tracePt t="30747" x="5715000" y="2438400"/>
          <p14:tracePt t="30763" x="5710238" y="2438400"/>
          <p14:tracePt t="30997" x="5734050" y="2438400"/>
          <p14:tracePt t="31004" x="5767388" y="2438400"/>
          <p14:tracePt t="31013" x="5791200" y="2438400"/>
          <p14:tracePt t="31030" x="5872163" y="2438400"/>
          <p14:tracePt t="31047" x="5929313" y="2438400"/>
          <p14:tracePt t="31063" x="5991225" y="2443163"/>
          <p14:tracePt t="31080" x="6024563" y="2443163"/>
          <p14:tracePt t="31097" x="6043613" y="2443163"/>
          <p14:tracePt t="31113" x="6057900" y="2443163"/>
          <p14:tracePt t="31130" x="6076950" y="2443163"/>
          <p14:tracePt t="31147" x="6091238" y="2443163"/>
          <p14:tracePt t="31164" x="6119813" y="2447925"/>
          <p14:tracePt t="31180" x="6167438" y="2452688"/>
          <p14:tracePt t="31197" x="6200775" y="2452688"/>
          <p14:tracePt t="31213" x="6238875" y="2452688"/>
          <p14:tracePt t="31230" x="6253163" y="2452688"/>
          <p14:tracePt t="31247" x="6267450" y="2452688"/>
          <p14:tracePt t="31263" x="6272213" y="2452688"/>
          <p14:tracePt t="31280" x="6276975" y="2452688"/>
          <p14:tracePt t="31328" x="6281738" y="2452688"/>
          <p14:tracePt t="31747" x="6310313" y="2452688"/>
          <p14:tracePt t="31755" x="6343650" y="2452688"/>
          <p14:tracePt t="31763" x="6391275" y="2452688"/>
          <p14:tracePt t="31780" x="6457950" y="2452688"/>
          <p14:tracePt t="31798" x="6557963" y="2466975"/>
          <p14:tracePt t="31814" x="6600825" y="2481263"/>
          <p14:tracePt t="31847" x="6672263" y="2490788"/>
          <p14:tracePt t="31880" x="6748463" y="2509838"/>
          <p14:tracePt t="31897" x="6772275" y="2514600"/>
          <p14:tracePt t="31913" x="6805613" y="2524125"/>
          <p14:tracePt t="31930" x="6838950" y="2528888"/>
          <p14:tracePt t="31947" x="6877050" y="2528888"/>
          <p14:tracePt t="31963" x="6896100" y="2528888"/>
          <p14:tracePt t="31980" x="6919913" y="2528888"/>
          <p14:tracePt t="31997" x="6938963" y="2528888"/>
          <p14:tracePt t="32013" x="6953250" y="2528888"/>
          <p14:tracePt t="32030" x="6962775" y="2528888"/>
          <p14:tracePt t="32047" x="6972300" y="2528888"/>
          <p14:tracePt t="32064" x="6977063" y="2528888"/>
          <p14:tracePt t="32080" x="6981825" y="2528888"/>
          <p14:tracePt t="32114" x="6991350" y="2528888"/>
          <p14:tracePt t="32130" x="6996113" y="2524125"/>
          <p14:tracePt t="32147" x="7010400" y="2519363"/>
          <p14:tracePt t="32163" x="7024688" y="2514600"/>
          <p14:tracePt t="32180" x="7072313" y="2500313"/>
          <p14:tracePt t="32197" x="7100888" y="2490788"/>
          <p14:tracePt t="32214" x="7129463" y="2486025"/>
          <p14:tracePt t="32231" x="7177088" y="2471738"/>
          <p14:tracePt t="32247" x="7205663" y="2471738"/>
          <p14:tracePt t="32264" x="7229475" y="2471738"/>
          <p14:tracePt t="32280" x="7248525" y="2471738"/>
          <p14:tracePt t="32297" x="7281863" y="2466975"/>
          <p14:tracePt t="32313" x="7305675" y="2466975"/>
          <p14:tracePt t="32330" x="7324725" y="2466975"/>
          <p14:tracePt t="32347" x="7348538" y="2466975"/>
          <p14:tracePt t="32363" x="7381875" y="2457450"/>
          <p14:tracePt t="32380" x="7405688" y="2443163"/>
          <p14:tracePt t="32397" x="7419975" y="2443163"/>
          <p14:tracePt t="32413" x="7429500" y="2443163"/>
          <p14:tracePt t="32430" x="7439025" y="2443163"/>
          <p14:tracePt t="32447" x="7448550" y="2443163"/>
          <p14:tracePt t="32554" x="7443788" y="2443163"/>
          <p14:tracePt t="32561" x="7434263" y="2443163"/>
          <p14:tracePt t="32569" x="7405688" y="2452688"/>
          <p14:tracePt t="32580" x="7372350" y="2452688"/>
          <p14:tracePt t="32597" x="7272338" y="2452688"/>
          <p14:tracePt t="32598" x="7215188" y="2452688"/>
          <p14:tracePt t="32613" x="7115175" y="2452688"/>
          <p14:tracePt t="32630" x="7019925" y="2447925"/>
          <p14:tracePt t="32647" x="6943725" y="2447925"/>
          <p14:tracePt t="32663" x="6819900" y="2447925"/>
          <p14:tracePt t="32680" x="6748463" y="2447925"/>
          <p14:tracePt t="32697" x="6681788" y="2447925"/>
          <p14:tracePt t="32713" x="6629400" y="2447925"/>
          <p14:tracePt t="32730" x="6572250" y="2447925"/>
          <p14:tracePt t="32747" x="6519863" y="2447925"/>
          <p14:tracePt t="32763" x="6453188" y="2447925"/>
          <p14:tracePt t="32781" x="6338888" y="2447925"/>
          <p14:tracePt t="32797" x="6267450" y="2447925"/>
          <p14:tracePt t="32813" x="6186488" y="2457450"/>
          <p14:tracePt t="32830" x="6129338" y="2457450"/>
          <p14:tracePt t="32847" x="6024563" y="2462213"/>
          <p14:tracePt t="32863" x="5943600" y="2462213"/>
          <p14:tracePt t="32880" x="5862638" y="2462213"/>
          <p14:tracePt t="32897" x="5805488" y="2462213"/>
          <p14:tracePt t="32913" x="5724525" y="2462213"/>
          <p14:tracePt t="32930" x="5672138" y="2457450"/>
          <p14:tracePt t="32947" x="5619750" y="2447925"/>
          <p14:tracePt t="32963" x="5586413" y="2443163"/>
          <p14:tracePt t="32980" x="5557838" y="2443163"/>
          <p14:tracePt t="32997" x="5548313" y="2443163"/>
          <p14:tracePt t="33013" x="5543550" y="2443163"/>
          <p14:tracePt t="33032" x="5534025" y="2443163"/>
          <p14:tracePt t="33121" x="5543550" y="2443163"/>
          <p14:tracePt t="33129" x="5562600" y="2443163"/>
          <p14:tracePt t="33137" x="5581650" y="2443163"/>
          <p14:tracePt t="33147" x="5605463" y="2443163"/>
          <p14:tracePt t="33164" x="5738813" y="2443163"/>
          <p14:tracePt t="33180" x="5853113" y="2428875"/>
          <p14:tracePt t="33197" x="5957888" y="2428875"/>
          <p14:tracePt t="33214" x="6057900" y="2409825"/>
          <p14:tracePt t="33230" x="6229350" y="2409825"/>
          <p14:tracePt t="33247" x="6329363" y="2409825"/>
          <p14:tracePt t="33263" x="6429375" y="2409825"/>
          <p14:tracePt t="33280" x="6500813" y="2409825"/>
          <p14:tracePt t="33297" x="6581775" y="2409825"/>
          <p14:tracePt t="33313" x="6634163" y="2409825"/>
          <p14:tracePt t="33330" x="6691313" y="2409825"/>
          <p14:tracePt t="33347" x="6767513" y="2409825"/>
          <p14:tracePt t="33363" x="6824663" y="2409825"/>
          <p14:tracePt t="33380" x="6872288" y="2409825"/>
          <p14:tracePt t="33397" x="6924675" y="2409825"/>
          <p14:tracePt t="33413" x="7010400" y="2400300"/>
          <p14:tracePt t="33430" x="7067550" y="2400300"/>
          <p14:tracePt t="33447" x="7124700" y="2400300"/>
          <p14:tracePt t="33463" x="7186613" y="2400300"/>
          <p14:tracePt t="33480" x="7258050" y="2400300"/>
          <p14:tracePt t="33497" x="7296150" y="2390775"/>
          <p14:tracePt t="33513" x="7339013" y="2390775"/>
          <p14:tracePt t="33530" x="7400925" y="2386013"/>
          <p14:tracePt t="33547" x="7429500" y="2386013"/>
          <p14:tracePt t="33563" x="7458075" y="2386013"/>
          <p14:tracePt t="33580" x="7477125" y="2386013"/>
          <p14:tracePt t="33597" x="7505700" y="2386013"/>
          <p14:tracePt t="33613" x="7510463" y="2386013"/>
          <p14:tracePt t="33630" x="7515225" y="2386013"/>
          <p14:tracePt t="33647" x="7524750" y="2386013"/>
          <p14:tracePt t="35139" x="7458075" y="2409825"/>
          <p14:tracePt t="35146" x="7353300" y="2466975"/>
          <p14:tracePt t="35153" x="7243763" y="2524125"/>
          <p14:tracePt t="35163" x="7129463" y="2595563"/>
          <p14:tracePt t="35180" x="6791325" y="2757488"/>
          <p14:tracePt t="35197" x="6362700" y="2971800"/>
          <p14:tracePt t="35230" x="5843588" y="3290888"/>
          <p14:tracePt t="35265" x="5491163" y="3438525"/>
          <p14:tracePt t="35291" x="5391150" y="3467100"/>
          <p14:tracePt t="35309" x="5357813" y="3481388"/>
          <p14:tracePt t="35317" x="5353050" y="3481388"/>
          <p14:tracePt t="35330" x="5348288" y="3481388"/>
          <p14:tracePt t="35346" x="5338763" y="3481388"/>
          <p14:tracePt t="35364" x="5334000" y="3481388"/>
          <p14:tracePt t="35382" x="5324475" y="3490913"/>
          <p14:tracePt t="35397" x="5310188" y="3495675"/>
          <p14:tracePt t="35413" x="5300663" y="3509963"/>
          <p14:tracePt t="35430" x="5276850" y="3533775"/>
          <p14:tracePt t="35447" x="5200650" y="3638550"/>
          <p14:tracePt t="35463" x="5153025" y="3719513"/>
          <p14:tracePt t="35480" x="5100638" y="3776663"/>
          <p14:tracePt t="35496" x="5057775" y="3833813"/>
          <p14:tracePt t="35513" x="4981575" y="3933825"/>
          <p14:tracePt t="35530" x="4919663" y="4005263"/>
          <p14:tracePt t="35546" x="4862513" y="4081463"/>
          <p14:tracePt t="35563" x="4814888" y="4143375"/>
          <p14:tracePt t="35580" x="4743450" y="4219575"/>
          <p14:tracePt t="35596" x="4662488" y="4267200"/>
          <p14:tracePt t="35613" x="4595813" y="4310063"/>
          <p14:tracePt t="35630" x="4500563" y="4371975"/>
          <p14:tracePt t="35646" x="4443413" y="4414838"/>
          <p14:tracePt t="35663" x="4395788" y="4438650"/>
          <p14:tracePt t="35680" x="4352925" y="4457700"/>
          <p14:tracePt t="35697" x="4271963" y="4481513"/>
          <p14:tracePt t="35713" x="4229100" y="4486275"/>
          <p14:tracePt t="35730" x="4186238" y="4486275"/>
          <p14:tracePt t="35746" x="4152900" y="4486275"/>
          <p14:tracePt t="35765" x="4090988" y="4471988"/>
          <p14:tracePt t="35781" x="4062413" y="4452938"/>
          <p14:tracePt t="35796" x="4029075" y="4433888"/>
          <p14:tracePt t="35813" x="4005263" y="4424363"/>
          <p14:tracePt t="35830" x="3971925" y="4281488"/>
          <p14:tracePt t="35847" x="3967163" y="4114800"/>
          <p14:tracePt t="35863" x="3990975" y="4010025"/>
          <p14:tracePt t="35881" x="4067175" y="3900488"/>
          <p14:tracePt t="35896" x="4133850" y="3848100"/>
          <p14:tracePt t="35913" x="4210050" y="3819525"/>
          <p14:tracePt t="35930" x="4271963" y="3810000"/>
          <p14:tracePt t="35947" x="4352925" y="3833813"/>
          <p14:tracePt t="35963" x="4376738" y="3862388"/>
          <p14:tracePt t="35980" x="4419600" y="3967163"/>
          <p14:tracePt t="35997" x="4457700" y="4095750"/>
          <p14:tracePt t="36013" x="4462463" y="4171950"/>
          <p14:tracePt t="36030" x="4462463" y="4200525"/>
          <p14:tracePt t="36047" x="4462463" y="4224338"/>
          <p14:tracePt t="36063" x="4462463" y="4233863"/>
          <p14:tracePt t="36080" x="4462463" y="4243388"/>
          <p14:tracePt t="36097" x="4462463" y="4252913"/>
          <p14:tracePt t="36113" x="4462463" y="4257675"/>
          <p14:tracePt t="36130" x="4462463" y="4271963"/>
          <p14:tracePt t="36417" x="4505325" y="4271963"/>
          <p14:tracePt t="36425" x="4548188" y="4271963"/>
          <p14:tracePt t="36432" x="4595813" y="4271963"/>
          <p14:tracePt t="36446" x="4700588" y="4262438"/>
          <p14:tracePt t="36463" x="4791075" y="4262438"/>
          <p14:tracePt t="36480" x="4872038" y="4252913"/>
          <p14:tracePt t="36496" x="4938713" y="4248150"/>
          <p14:tracePt t="36513" x="5067300" y="4233863"/>
          <p14:tracePt t="36530" x="5181600" y="4233863"/>
          <p14:tracePt t="36547" x="5295900" y="4214813"/>
          <p14:tracePt t="36563" x="5457825" y="4200525"/>
          <p14:tracePt t="36580" x="5548313" y="4200525"/>
          <p14:tracePt t="36596" x="5638800" y="4191000"/>
          <p14:tracePt t="36613" x="5729288" y="4191000"/>
          <p14:tracePt t="36630" x="5843588" y="4191000"/>
          <p14:tracePt t="36646" x="5910263" y="4191000"/>
          <p14:tracePt t="36663" x="5962650" y="4191000"/>
          <p14:tracePt t="36680" x="6019800" y="4191000"/>
          <p14:tracePt t="36696" x="6096000" y="4200525"/>
          <p14:tracePt t="36713" x="6148388" y="4205288"/>
          <p14:tracePt t="36730" x="6191250" y="4214813"/>
          <p14:tracePt t="36747" x="6238875" y="4219575"/>
          <p14:tracePt t="36763" x="6248400" y="4219575"/>
          <p14:tracePt t="36780" x="6253163" y="4219575"/>
          <p14:tracePt t="37004" x="6286500" y="4219575"/>
          <p14:tracePt t="37011" x="6334125" y="4210050"/>
          <p14:tracePt t="37019" x="6372225" y="4195763"/>
          <p14:tracePt t="37030" x="6410325" y="4186238"/>
          <p14:tracePt t="37046" x="6457950" y="4181475"/>
          <p14:tracePt t="37063" x="6505575" y="4167188"/>
          <p14:tracePt t="37080" x="6524625" y="4167188"/>
          <p14:tracePt t="37096" x="6529388" y="4167188"/>
          <p14:tracePt t="37113" x="6538913" y="4167188"/>
          <p14:tracePt t="37130" x="6543675" y="4167188"/>
          <p14:tracePt t="37329" x="6534150" y="4167188"/>
          <p14:tracePt t="37335" x="6529388" y="4167188"/>
          <p14:tracePt t="37346" x="6519863" y="4167188"/>
          <p14:tracePt t="37363" x="6510338" y="4167188"/>
          <p14:tracePt t="37380" x="6496050" y="4167188"/>
          <p14:tracePt t="37396" x="6481763" y="4167188"/>
          <p14:tracePt t="37413" x="6472238" y="4171950"/>
          <p14:tracePt t="37430" x="6453188" y="4186238"/>
          <p14:tracePt t="37446" x="6429375" y="4191000"/>
          <p14:tracePt t="37463" x="6410325" y="4195763"/>
          <p14:tracePt t="37480" x="6386513" y="4200525"/>
          <p14:tracePt t="37496" x="6338888" y="4210050"/>
          <p14:tracePt t="37513" x="6310313" y="4219575"/>
          <p14:tracePt t="37530" x="6291263" y="4224338"/>
          <p14:tracePt t="37546" x="6272213" y="4224338"/>
          <p14:tracePt t="37563" x="6253163" y="4224338"/>
          <p14:tracePt t="37580" x="6248400" y="4224338"/>
          <p14:tracePt t="37596" x="6243638" y="4224338"/>
          <p14:tracePt t="37613" x="6224588" y="4229100"/>
          <p14:tracePt t="37630" x="6210300" y="4233863"/>
          <p14:tracePt t="37646" x="6181725" y="4248150"/>
          <p14:tracePt t="37663" x="6148388" y="4257675"/>
          <p14:tracePt t="37680" x="6115050" y="4271963"/>
          <p14:tracePt t="37696" x="6100763" y="4276725"/>
          <p14:tracePt t="37713" x="6086475" y="4281488"/>
          <p14:tracePt t="37730" x="6081713" y="4281488"/>
          <p14:tracePt t="37746" x="6072188" y="4281488"/>
          <p14:tracePt t="37763" x="6062663" y="4281488"/>
          <p14:tracePt t="38098" x="6053138" y="4281488"/>
          <p14:tracePt t="38106" x="6048375" y="4281488"/>
          <p14:tracePt t="38114" x="6043613" y="4276725"/>
          <p14:tracePt t="38130" x="6034088" y="4271963"/>
          <p14:tracePt t="38163" x="6019800" y="4252913"/>
          <p14:tracePt t="38213" x="5995988" y="4233863"/>
          <p14:tracePt t="38246" x="5929313" y="4157663"/>
          <p14:tracePt t="38263" x="5886450" y="4119563"/>
          <p14:tracePt t="38280" x="5848350" y="4086225"/>
          <p14:tracePt t="38296" x="5795963" y="4043363"/>
          <p14:tracePt t="38313" x="5762625" y="4024313"/>
          <p14:tracePt t="38330" x="5729288" y="4014788"/>
          <p14:tracePt t="38346" x="5695950" y="4000500"/>
          <p14:tracePt t="38363" x="5662613" y="3990975"/>
          <p14:tracePt t="38380" x="5648325" y="3986213"/>
          <p14:tracePt t="38396" x="5638800" y="3986213"/>
          <p14:tracePt t="38413" x="5629275" y="3986213"/>
          <p14:tracePt t="38430" x="5624513" y="3986213"/>
          <p14:tracePt t="38473" x="5629275" y="3986213"/>
          <p14:tracePt t="38480" x="5638800" y="3990975"/>
          <p14:tracePt t="38496" x="5681663" y="3995738"/>
          <p14:tracePt t="38513" x="5753100" y="4010025"/>
          <p14:tracePt t="38530" x="5843588" y="4010025"/>
          <p14:tracePt t="38546" x="5948363" y="4010025"/>
          <p14:tracePt t="38563" x="5991225" y="4000500"/>
          <p14:tracePt t="38580" x="6029325" y="4000500"/>
          <p14:tracePt t="38596" x="6053138" y="4000500"/>
          <p14:tracePt t="38598" x="6057900" y="4000500"/>
          <p14:tracePt t="38613" x="6076950" y="4000500"/>
          <p14:tracePt t="38630" x="6081713" y="4000500"/>
          <p14:tracePt t="38646" x="6086475" y="4000500"/>
          <p14:tracePt t="38715" x="6091238" y="4000500"/>
          <p14:tracePt t="38723" x="6096000" y="4000500"/>
          <p14:tracePt t="38730" x="6100763" y="4000500"/>
          <p14:tracePt t="38994" x="6081713" y="3995738"/>
          <p14:tracePt t="39001" x="6034088" y="3990975"/>
          <p14:tracePt t="39013" x="5995988" y="3976688"/>
          <p14:tracePt t="39029" x="5910263" y="3943350"/>
          <p14:tracePt t="39046" x="5805488" y="3890963"/>
          <p14:tracePt t="39063" x="5729288" y="3843338"/>
          <p14:tracePt t="39080" x="5653088" y="3795713"/>
          <p14:tracePt t="39096" x="5562600" y="3724275"/>
          <p14:tracePt t="39113" x="5514975" y="3695700"/>
          <p14:tracePt t="39129" x="5495925" y="3686175"/>
          <p14:tracePt t="39146" x="5476875" y="3676650"/>
          <p14:tracePt t="39163" x="5467350" y="3667125"/>
          <p14:tracePt t="39180" x="5457825" y="3667125"/>
          <p14:tracePt t="39196" x="5453063" y="3667125"/>
          <p14:tracePt t="39405" x="5467350" y="3662363"/>
          <p14:tracePt t="39413" x="5486400" y="3657600"/>
          <p14:tracePt t="39420" x="5495925" y="3657600"/>
          <p14:tracePt t="39429" x="5514975" y="3648075"/>
          <p14:tracePt t="39446" x="5529263" y="3643313"/>
          <p14:tracePt t="39463" x="5543550" y="3633788"/>
          <p14:tracePt t="39479" x="5553075" y="3633788"/>
          <p14:tracePt t="39496" x="5557838" y="3633788"/>
          <p14:tracePt t="39530" x="5562600" y="3633788"/>
          <p14:tracePt t="39582" x="5567363" y="3633788"/>
          <p14:tracePt t="39633" x="5572125" y="3633788"/>
          <p14:tracePt t="39641" x="5576888" y="3633788"/>
          <p14:tracePt t="39655" x="5581650" y="3633788"/>
          <p14:tracePt t="39663" x="5586413" y="3633788"/>
          <p14:tracePt t="39679" x="5591175" y="3633788"/>
          <p14:tracePt t="39696" x="5595938" y="3633788"/>
          <p14:tracePt t="39713" x="5600700" y="3633788"/>
          <p14:tracePt t="39751" x="5605463" y="3633788"/>
          <p14:tracePt t="40000" x="5643563" y="3633788"/>
          <p14:tracePt t="40008" x="5691188" y="3643313"/>
          <p14:tracePt t="40015" x="5729288" y="3657600"/>
          <p14:tracePt t="40030" x="5800725" y="3671888"/>
          <p14:tracePt t="40046" x="5848350" y="3690938"/>
          <p14:tracePt t="40063" x="5876925" y="3705225"/>
          <p14:tracePt t="40079" x="5886450" y="3709988"/>
          <p14:tracePt t="40096" x="5895975" y="3719513"/>
          <p14:tracePt t="40113" x="5905500" y="3729038"/>
          <p14:tracePt t="40146" x="5905500" y="3738563"/>
          <p14:tracePt t="40163" x="5900738" y="3757613"/>
          <p14:tracePt t="40180" x="5895975" y="3767138"/>
          <p14:tracePt t="40196" x="5876925" y="3781425"/>
          <p14:tracePt t="40213" x="5867400" y="3795713"/>
          <p14:tracePt t="40229" x="5857875" y="3800475"/>
          <p14:tracePt t="40246" x="5853113" y="3805238"/>
          <p14:tracePt t="40263" x="5848350" y="3810000"/>
          <p14:tracePt t="40463" x="5867400" y="3810000"/>
          <p14:tracePt t="40470" x="5886450" y="3810000"/>
          <p14:tracePt t="40479" x="5895975" y="3810000"/>
          <p14:tracePt t="40496" x="5910263" y="3810000"/>
          <p14:tracePt t="40513" x="5919788" y="3810000"/>
          <p14:tracePt t="40529" x="5929313" y="3810000"/>
          <p14:tracePt t="40749" x="5991225" y="3810000"/>
          <p14:tracePt t="40757" x="6072188" y="3810000"/>
          <p14:tracePt t="40765" x="6148388" y="3800475"/>
          <p14:tracePt t="40780" x="6315075" y="3800475"/>
          <p14:tracePt t="40796" x="6481763" y="3805238"/>
          <p14:tracePt t="40813" x="6596063" y="3810000"/>
          <p14:tracePt t="40830" x="6734175" y="3824288"/>
          <p14:tracePt t="40863" x="6824663" y="3848100"/>
          <p14:tracePt t="40896" x="6858000" y="3862388"/>
          <p14:tracePt t="40913" x="6872288" y="3867150"/>
          <p14:tracePt t="40929" x="6896100" y="3876675"/>
          <p14:tracePt t="40946" x="6919913" y="3886200"/>
          <p14:tracePt t="40963" x="6981825" y="3890963"/>
          <p14:tracePt t="40979" x="7029450" y="3890963"/>
          <p14:tracePt t="40996" x="7081838" y="3895725"/>
          <p14:tracePt t="41013" x="7129463" y="3900488"/>
          <p14:tracePt t="41029" x="7205663" y="3900488"/>
          <p14:tracePt t="41046" x="7253288" y="3900488"/>
          <p14:tracePt t="41063" x="7305675" y="3900488"/>
          <p14:tracePt t="41079" x="7381875" y="3900488"/>
          <p14:tracePt t="41096" x="7415213" y="3900488"/>
          <p14:tracePt t="41113" x="7453313" y="3900488"/>
          <p14:tracePt t="41129" x="7472363" y="3900488"/>
          <p14:tracePt t="41146" x="7505700" y="3900488"/>
          <p14:tracePt t="41163" x="7519988" y="3900488"/>
          <p14:tracePt t="41179" x="7534275" y="3900488"/>
          <p14:tracePt t="41196" x="7558088" y="3900488"/>
          <p14:tracePt t="41213" x="7586663" y="3900488"/>
          <p14:tracePt t="41229" x="7610475" y="3900488"/>
          <p14:tracePt t="41246" x="7629525" y="3900488"/>
          <p14:tracePt t="41263" x="7677150" y="3900488"/>
          <p14:tracePt t="41279" x="7705725" y="3900488"/>
          <p14:tracePt t="41296" x="7734300" y="3900488"/>
          <p14:tracePt t="41313" x="7762875" y="3900488"/>
          <p14:tracePt t="41329" x="7800975" y="3900488"/>
          <p14:tracePt t="41346" x="7810500" y="3900488"/>
          <p14:tracePt t="41363" x="7820025" y="3900488"/>
          <p14:tracePt t="41379" x="7824788" y="3900488"/>
          <p14:tracePt t="41616" x="7848600" y="3900488"/>
          <p14:tracePt t="41623" x="7872413" y="3895725"/>
          <p14:tracePt t="41631" x="7891463" y="3895725"/>
          <p14:tracePt t="41646" x="7929563" y="3881438"/>
          <p14:tracePt t="41663" x="7958138" y="3876675"/>
          <p14:tracePt t="41679" x="7991475" y="3876675"/>
          <p14:tracePt t="41696" x="8029575" y="3876675"/>
          <p14:tracePt t="41713" x="8058150" y="3876675"/>
          <p14:tracePt t="41729" x="8081963" y="3876675"/>
          <p14:tracePt t="41746" x="8101013" y="3876675"/>
          <p14:tracePt t="41763" x="8120063" y="3876675"/>
          <p14:tracePt t="41780" x="8129588" y="3876675"/>
          <p14:tracePt t="41796" x="8148638" y="3876675"/>
          <p14:tracePt t="41813" x="8167688" y="3876675"/>
          <p14:tracePt t="41829" x="8205788" y="3876675"/>
          <p14:tracePt t="41846" x="8229600" y="3876675"/>
          <p14:tracePt t="41863" x="8248650" y="3876675"/>
          <p14:tracePt t="41879" x="8272463" y="3876675"/>
          <p14:tracePt t="41896" x="8291513" y="3876675"/>
          <p14:tracePt t="41913" x="8301038" y="3876675"/>
          <p14:tracePt t="41929" x="8315325" y="3876675"/>
          <p14:tracePt t="41946" x="8334375" y="3876675"/>
          <p14:tracePt t="41963" x="8348663" y="3871913"/>
          <p14:tracePt t="41979" x="8358188" y="3871913"/>
          <p14:tracePt t="41996" x="8362950" y="3871913"/>
          <p14:tracePt t="42013" x="8367713" y="3871913"/>
          <p14:tracePt t="42046" x="8372475" y="3871913"/>
          <p14:tracePt t="42166" x="8367713" y="3867150"/>
          <p14:tracePt t="42174" x="8358188" y="3862388"/>
          <p14:tracePt t="42181" x="8339138" y="3862388"/>
          <p14:tracePt t="42196" x="8301038" y="3852863"/>
          <p14:tracePt t="42213" x="8229600" y="3843338"/>
          <p14:tracePt t="42229" x="8139113" y="3833813"/>
          <p14:tracePt t="42246" x="8048625" y="3833813"/>
          <p14:tracePt t="42263" x="7953375" y="3833813"/>
          <p14:tracePt t="42279" x="7920038" y="3833813"/>
          <p14:tracePt t="42296" x="7886700" y="3833813"/>
          <p14:tracePt t="42313" x="7862888" y="3833813"/>
          <p14:tracePt t="42329" x="7848600" y="3833813"/>
          <p14:tracePt t="42346" x="7834313" y="3833813"/>
          <p14:tracePt t="42363" x="7810500" y="3838575"/>
          <p14:tracePt t="42379" x="7748588" y="3848100"/>
          <p14:tracePt t="42396" x="7700963" y="3857625"/>
          <p14:tracePt t="42413" x="7639050" y="3867150"/>
          <p14:tracePt t="42429" x="7577138" y="3881438"/>
          <p14:tracePt t="42446" x="7481888" y="3895725"/>
          <p14:tracePt t="42462" x="7396163" y="3910013"/>
          <p14:tracePt t="42479" x="7305675" y="3910013"/>
          <p14:tracePt t="42496" x="7229475" y="3910013"/>
          <p14:tracePt t="42513" x="7143750" y="3910013"/>
          <p14:tracePt t="42529" x="7086600" y="3910013"/>
          <p14:tracePt t="42546" x="7029450" y="3910013"/>
          <p14:tracePt t="42563" x="6934200" y="3910013"/>
          <p14:tracePt t="42579" x="6867525" y="3910013"/>
          <p14:tracePt t="42596" x="6800850" y="3910013"/>
          <p14:tracePt t="42613" x="6729413" y="3910013"/>
          <p14:tracePt t="42630" x="6638925" y="3910013"/>
          <p14:tracePt t="42646" x="6586538" y="3910013"/>
          <p14:tracePt t="42663" x="6538913" y="3910013"/>
          <p14:tracePt t="42679" x="6519863" y="3910013"/>
          <p14:tracePt t="42696" x="6496050" y="3910013"/>
          <p14:tracePt t="42713" x="6486525" y="3910013"/>
          <p14:tracePt t="42729" x="6481763" y="3910013"/>
          <p14:tracePt t="42746" x="6477000" y="3910013"/>
          <p14:tracePt t="43026" x="6434138" y="3910013"/>
          <p14:tracePt t="43033" x="6376988" y="3910013"/>
          <p14:tracePt t="43046" x="6329363" y="3900488"/>
          <p14:tracePt t="43063" x="6134100" y="3881438"/>
          <p14:tracePt t="43079" x="6010275" y="3876675"/>
          <p14:tracePt t="43096" x="5900738" y="3867150"/>
          <p14:tracePt t="43112" x="5810250" y="3867150"/>
          <p14:tracePt t="43129" x="5667375" y="3852863"/>
          <p14:tracePt t="43146" x="5576888" y="3852863"/>
          <p14:tracePt t="43163" x="5505450" y="3843338"/>
          <p14:tracePt t="43179" x="5448300" y="3843338"/>
          <p14:tracePt t="43196" x="5395913" y="3843338"/>
          <p14:tracePt t="43212" x="5376863" y="3843338"/>
          <p14:tracePt t="43229" x="5362575" y="3843338"/>
          <p14:tracePt t="43246" x="5353050" y="3843338"/>
          <p14:tracePt t="43262" x="5343525" y="3843338"/>
          <p14:tracePt t="43320" x="5348288" y="3843338"/>
          <p14:tracePt t="43327" x="5367338" y="3843338"/>
          <p14:tracePt t="43334" x="5391150" y="3843338"/>
          <p14:tracePt t="43346" x="5424488" y="3843338"/>
          <p14:tracePt t="43363" x="5534025" y="3843338"/>
          <p14:tracePt t="43379" x="5715000" y="3833813"/>
          <p14:tracePt t="43396" x="5872163" y="3824288"/>
          <p14:tracePt t="43413" x="6029325" y="3819525"/>
          <p14:tracePt t="43429" x="6210300" y="3819525"/>
          <p14:tracePt t="43446" x="6310313" y="3819525"/>
          <p14:tracePt t="43463" x="6386513" y="3819525"/>
          <p14:tracePt t="43479" x="6457950" y="3819525"/>
          <p14:tracePt t="43496" x="6543675" y="3819525"/>
          <p14:tracePt t="43512" x="6596063" y="3819525"/>
          <p14:tracePt t="43529" x="6653213" y="3824288"/>
          <p14:tracePt t="43546" x="6715125" y="3824288"/>
          <p14:tracePt t="43563" x="6815138" y="3824288"/>
          <p14:tracePt t="43579" x="6886575" y="3824288"/>
          <p14:tracePt t="43596" x="6934200" y="3824288"/>
          <p14:tracePt t="43613" x="7010400" y="3810000"/>
          <p14:tracePt t="43629" x="7062788" y="3805238"/>
          <p14:tracePt t="43646" x="7115175" y="3790950"/>
          <p14:tracePt t="43663" x="7158038" y="3790950"/>
          <p14:tracePt t="43679" x="7224713" y="3781425"/>
          <p14:tracePt t="43696" x="7262813" y="3781425"/>
          <p14:tracePt t="43712" x="7296150" y="3781425"/>
          <p14:tracePt t="43729" x="7324725" y="3767138"/>
          <p14:tracePt t="43746" x="7358063" y="3767138"/>
          <p14:tracePt t="43763" x="7381875" y="3762375"/>
          <p14:tracePt t="43780" x="7396163" y="3762375"/>
          <p14:tracePt t="43796" x="7415213" y="3762375"/>
          <p14:tracePt t="43813" x="7419975" y="3762375"/>
          <p14:tracePt t="43829" x="7424738" y="3762375"/>
          <p14:tracePt t="43870" x="7419975" y="3762375"/>
          <p14:tracePt t="43879" x="7405688" y="3771900"/>
          <p14:tracePt t="43896" x="7315200" y="3805238"/>
          <p14:tracePt t="43912" x="7181850" y="3857625"/>
          <p14:tracePt t="43929" x="6919913" y="3938588"/>
          <p14:tracePt t="43946" x="6738938" y="4010025"/>
          <p14:tracePt t="43963" x="6596063" y="4071938"/>
          <p14:tracePt t="43979" x="6477000" y="4124325"/>
          <p14:tracePt t="43996" x="6334125" y="4162425"/>
          <p14:tracePt t="44012" x="6262688" y="4186238"/>
          <p14:tracePt t="44029" x="6215063" y="4200525"/>
          <p14:tracePt t="44046" x="6153150" y="4224338"/>
          <p14:tracePt t="44062" x="6110288" y="4238625"/>
          <p14:tracePt t="44079" x="6072188" y="4252913"/>
          <p14:tracePt t="44096" x="6010275" y="4276725"/>
          <p14:tracePt t="44112" x="5900738" y="4305300"/>
          <p14:tracePt t="44129" x="5819775" y="4314825"/>
          <p14:tracePt t="44146" x="5757863" y="4329113"/>
          <p14:tracePt t="44162" x="5715000" y="4333875"/>
          <p14:tracePt t="44179" x="5686425" y="4338638"/>
          <p14:tracePt t="44196" x="5676900" y="4338638"/>
          <p14:tracePt t="44212" x="5667375" y="4338638"/>
          <p14:tracePt t="44281" x="5676900" y="4338638"/>
          <p14:tracePt t="44289" x="5695950" y="4333875"/>
          <p14:tracePt t="44297" x="5729288" y="4333875"/>
          <p14:tracePt t="44313" x="5810250" y="4319588"/>
          <p14:tracePt t="44329" x="5881688" y="4310063"/>
          <p14:tracePt t="44346" x="5962650" y="4305300"/>
          <p14:tracePt t="44363" x="6062663" y="4291013"/>
          <p14:tracePt t="44379" x="6105525" y="4281488"/>
          <p14:tracePt t="44396" x="6119813" y="4276725"/>
          <p14:tracePt t="44412" x="6129338" y="4276725"/>
          <p14:tracePt t="44429" x="6138863" y="4276725"/>
          <p14:tracePt t="44446" x="6143625" y="4276725"/>
          <p14:tracePt t="44462" x="6148388" y="4276725"/>
          <p14:tracePt t="44479" x="6153150" y="4276725"/>
          <p14:tracePt t="44862" x="6115050" y="4329113"/>
          <p14:tracePt t="44869" x="6043613" y="4410075"/>
          <p14:tracePt t="44879" x="5943600" y="4491038"/>
          <p14:tracePt t="44896" x="5710238" y="4657725"/>
          <p14:tracePt t="44913" x="5395913" y="4872038"/>
          <p14:tracePt t="44929" x="5205413" y="5010150"/>
          <p14:tracePt t="44946" x="5062538" y="5095875"/>
          <p14:tracePt t="44979" x="4795838" y="5238750"/>
          <p14:tracePt t="45012" x="4633913" y="5300663"/>
          <p14:tracePt t="45029" x="4581525" y="5319713"/>
          <p14:tracePt t="45046" x="4519613" y="5338763"/>
          <p14:tracePt t="45062" x="4481513" y="5348288"/>
          <p14:tracePt t="45080" x="4452938" y="5357813"/>
          <p14:tracePt t="45096" x="4405313" y="5362575"/>
          <p14:tracePt t="45112" x="4391025" y="5362575"/>
          <p14:tracePt t="45129" x="4376738" y="5362575"/>
          <p14:tracePt t="45146" x="4371975" y="5362575"/>
          <p14:tracePt t="45163" x="4362450" y="5362575"/>
          <p14:tracePt t="45179" x="4357688" y="5367338"/>
          <p14:tracePt t="45196" x="4338638" y="5381625"/>
          <p14:tracePt t="45212" x="4314825" y="5405438"/>
          <p14:tracePt t="45229" x="4267200" y="5486400"/>
          <p14:tracePt t="45246" x="4224338" y="5543550"/>
          <p14:tracePt t="45262" x="4186238" y="5581650"/>
          <p14:tracePt t="45280" x="4152900" y="5614988"/>
          <p14:tracePt t="45296" x="4105275" y="5657850"/>
          <p14:tracePt t="45313" x="4067175" y="5691188"/>
          <p14:tracePt t="45329" x="4019550" y="5724525"/>
          <p14:tracePt t="45347" x="3948113" y="5762625"/>
          <p14:tracePt t="45363" x="3895725" y="5776913"/>
          <p14:tracePt t="45379" x="3862388" y="5781675"/>
          <p14:tracePt t="45396" x="3814763" y="5781675"/>
          <p14:tracePt t="45413" x="3762375" y="5753100"/>
          <p14:tracePt t="45429" x="3738563" y="5738813"/>
          <p14:tracePt t="45446" x="3705225" y="5705475"/>
          <p14:tracePt t="45462" x="3667125" y="5610225"/>
          <p14:tracePt t="45479" x="3667125" y="5429250"/>
          <p14:tracePt t="45496" x="3690938" y="5343525"/>
          <p14:tracePt t="45512" x="3743325" y="5248275"/>
          <p14:tracePt t="45529" x="3824288" y="5162550"/>
          <p14:tracePt t="45546" x="3986213" y="5072063"/>
          <p14:tracePt t="45562" x="4067175" y="5057775"/>
          <p14:tracePt t="45579" x="4143375" y="5081588"/>
          <p14:tracePt t="45596" x="4248150" y="5133975"/>
          <p14:tracePt t="45612" x="4295775" y="5176838"/>
          <p14:tracePt t="45629" x="4338638" y="5243513"/>
          <p14:tracePt t="45646" x="4371975" y="5329238"/>
          <p14:tracePt t="45662" x="4400550" y="5448300"/>
          <p14:tracePt t="45679" x="4400550" y="5491163"/>
          <p14:tracePt t="45696" x="4395788" y="5529263"/>
          <p14:tracePt t="45712" x="4386263" y="5548313"/>
          <p14:tracePt t="45729" x="4367213" y="5586413"/>
          <p14:tracePt t="45746" x="4348163" y="5605463"/>
          <p14:tracePt t="45762" x="4324350" y="5629275"/>
          <p14:tracePt t="45780" x="4267200" y="5676900"/>
          <p14:tracePt t="45796" x="4210050" y="5710238"/>
          <p14:tracePt t="45812" x="4148138" y="5734050"/>
          <p14:tracePt t="45829" x="4081463" y="5753100"/>
          <p14:tracePt t="45848" x="3986213" y="5762625"/>
          <p14:tracePt t="45863" x="3938588" y="5762625"/>
          <p14:tracePt t="45880" x="3886200" y="5743575"/>
          <p14:tracePt t="45897" x="3843338" y="5724525"/>
          <p14:tracePt t="45912" x="3776663" y="5695950"/>
          <p14:tracePt t="45929" x="3748088" y="5676900"/>
          <p14:tracePt t="45946" x="3724275" y="5657850"/>
          <p14:tracePt t="45962" x="3700463" y="5605463"/>
          <p14:tracePt t="45979" x="3695700" y="5400675"/>
          <p14:tracePt t="45996" x="3729038" y="5281613"/>
          <p14:tracePt t="46013" x="3776663" y="5205413"/>
          <p14:tracePt t="46029" x="3890963" y="5081588"/>
          <p14:tracePt t="46046" x="3986213" y="5024438"/>
          <p14:tracePt t="46063" x="4095750" y="5000625"/>
          <p14:tracePt t="46079" x="4162425" y="5000625"/>
          <p14:tracePt t="46096" x="4257675" y="5038725"/>
          <p14:tracePt t="46112" x="4305300" y="5072063"/>
          <p14:tracePt t="46129" x="4362450" y="5129213"/>
          <p14:tracePt t="46146" x="4419600" y="5229225"/>
          <p14:tracePt t="46162" x="4462463" y="5314950"/>
          <p14:tracePt t="46179" x="4467225" y="5334000"/>
          <p14:tracePt t="46196" x="4476750" y="5353050"/>
          <p14:tracePt t="46212" x="4476750" y="5381625"/>
          <p14:tracePt t="46229" x="4471988" y="5414963"/>
          <p14:tracePt t="46246" x="4457700" y="5443538"/>
          <p14:tracePt t="46262" x="4443413" y="5472113"/>
          <p14:tracePt t="46279" x="4395788" y="5529263"/>
          <p14:tracePt t="46296" x="4371975" y="5557838"/>
          <p14:tracePt t="46312" x="4329113" y="5586413"/>
          <p14:tracePt t="46329" x="4281488" y="5610225"/>
          <p14:tracePt t="46345" x="4214813" y="5629275"/>
          <p14:tracePt t="46362" x="4162425" y="5629275"/>
          <p14:tracePt t="46379" x="4110038" y="5619750"/>
          <p14:tracePt t="46395" x="4057650" y="5600700"/>
          <p14:tracePt t="46412" x="3990975" y="5562600"/>
          <p14:tracePt t="46429" x="3948113" y="5538788"/>
          <p14:tracePt t="46446" x="3914775" y="5500688"/>
          <p14:tracePt t="46462" x="3862388" y="5434013"/>
          <p14:tracePt t="46479" x="3833813" y="5376863"/>
          <p14:tracePt t="46496" x="3819525" y="5305425"/>
          <p14:tracePt t="46512" x="3824288" y="5243513"/>
          <p14:tracePt t="46529" x="3857625" y="5162550"/>
          <p14:tracePt t="46546" x="3895725" y="5095875"/>
          <p14:tracePt t="46562" x="3943350" y="5057775"/>
          <p14:tracePt t="46579" x="4019550" y="5024438"/>
          <p14:tracePt t="46596" x="4133850" y="5019675"/>
          <p14:tracePt t="46612" x="4186238" y="5033963"/>
          <p14:tracePt t="46629" x="4238625" y="5053013"/>
          <p14:tracePt t="46646" x="4286250" y="5086350"/>
          <p14:tracePt t="46662" x="4324350" y="5162550"/>
          <p14:tracePt t="46679" x="4357688" y="5257800"/>
          <p14:tracePt t="46696" x="4371975" y="5329238"/>
          <p14:tracePt t="46712" x="4381500" y="5424488"/>
          <p14:tracePt t="46729" x="4381500" y="5467350"/>
          <p14:tracePt t="46746" x="4367213" y="5505450"/>
          <p14:tracePt t="46762" x="4362450" y="5538788"/>
          <p14:tracePt t="46779" x="4348163" y="5581650"/>
          <p14:tracePt t="46796" x="4343400" y="5595938"/>
          <p14:tracePt t="46812" x="4333875" y="5610225"/>
          <p14:tracePt t="46829" x="4324350" y="5619750"/>
          <p14:tracePt t="46845" x="4295775" y="5643563"/>
          <p14:tracePt t="46862" x="4267200" y="5662613"/>
          <p14:tracePt t="46879" x="4238625" y="5672138"/>
          <p14:tracePt t="46896" x="4210050" y="5681663"/>
          <p14:tracePt t="46912" x="4200525" y="5681663"/>
          <p14:tracePt t="46929" x="4195763" y="5681663"/>
          <p14:tracePt t="46946" x="4186238" y="5681663"/>
          <p14:tracePt t="46984" x="4181475" y="5681663"/>
          <p14:tracePt t="47777" x="4229100" y="5681663"/>
          <p14:tracePt t="47784" x="4295775" y="5676900"/>
          <p14:tracePt t="47796" x="4367213" y="5672138"/>
          <p14:tracePt t="47812" x="4491038" y="5662613"/>
          <p14:tracePt t="47829" x="4672013" y="5629275"/>
          <p14:tracePt t="47846" x="4800600" y="5605463"/>
          <p14:tracePt t="47879" x="4967288" y="5567363"/>
          <p14:tracePt t="47912" x="5072063" y="5519738"/>
          <p14:tracePt t="47929" x="5105400" y="5510213"/>
          <p14:tracePt t="47946" x="5157788" y="5486400"/>
          <p14:tracePt t="47962" x="5205413" y="5457825"/>
          <p14:tracePt t="47979" x="5257800" y="5434013"/>
          <p14:tracePt t="47996" x="5324475" y="5405438"/>
          <p14:tracePt t="48012" x="5414963" y="5376863"/>
          <p14:tracePt t="48029" x="5457825" y="5362575"/>
          <p14:tracePt t="48045" x="5486400" y="5353050"/>
          <p14:tracePt t="48062" x="5514975" y="5348288"/>
          <p14:tracePt t="48079" x="5572125" y="5334000"/>
          <p14:tracePt t="48095" x="5614988" y="5329238"/>
          <p14:tracePt t="48112" x="5648325" y="5314950"/>
          <p14:tracePt t="48129" x="5710238" y="5305425"/>
          <p14:tracePt t="48145" x="5748338" y="5295900"/>
          <p14:tracePt t="48162" x="5781675" y="5291138"/>
          <p14:tracePt t="48179" x="5800725" y="5286375"/>
          <p14:tracePt t="48195" x="5815013" y="5286375"/>
          <p14:tracePt t="48212" x="5824538" y="5286375"/>
          <p14:tracePt t="48229" x="5829300" y="5286375"/>
          <p14:tracePt t="48245" x="5834063" y="5286375"/>
          <p14:tracePt t="48262" x="5843588" y="5276850"/>
          <p14:tracePt t="48279" x="5853113" y="5272088"/>
          <p14:tracePt t="48295" x="5857875" y="5267325"/>
          <p14:tracePt t="48313" x="5867400" y="5267325"/>
          <p14:tracePt t="48644" x="5867400" y="5272088"/>
          <p14:tracePt t="48651" x="5853113" y="5286375"/>
          <p14:tracePt t="48662" x="5834063" y="5295900"/>
          <p14:tracePt t="48679" x="5805488" y="5319713"/>
          <p14:tracePt t="48712" x="5753100" y="5367338"/>
          <p14:tracePt t="48746" x="5738813" y="5376863"/>
          <p14:tracePt t="48762" x="5738813" y="5386388"/>
          <p14:tracePt t="48798" x="5738813" y="5391150"/>
          <p14:tracePt t="48827" x="5738813" y="5395913"/>
          <p14:tracePt t="48835" x="5743575" y="5395913"/>
          <p14:tracePt t="48845" x="5757863" y="5405438"/>
          <p14:tracePt t="48862" x="5824538" y="5414963"/>
          <p14:tracePt t="48879" x="6010275" y="5438775"/>
          <p14:tracePt t="48895" x="6153150" y="5448300"/>
          <p14:tracePt t="48912" x="6300788" y="5443538"/>
          <p14:tracePt t="48929" x="6434138" y="5424488"/>
          <p14:tracePt t="48945" x="6672263" y="5391150"/>
          <p14:tracePt t="48962" x="6810375" y="5357813"/>
          <p14:tracePt t="48980" x="6905625" y="5343525"/>
          <p14:tracePt t="48996" x="7024688" y="5310188"/>
          <p14:tracePt t="49012" x="7077075" y="5305425"/>
          <p14:tracePt t="49029" x="7124700" y="5295900"/>
          <p14:tracePt t="49046" x="7143750" y="5291138"/>
          <p14:tracePt t="49062" x="7158038" y="5291138"/>
          <p14:tracePt t="49079" x="7162800" y="5291138"/>
          <p14:tracePt t="49095" x="7167563" y="5291138"/>
          <p14:tracePt t="49121" x="7158038" y="5295900"/>
          <p14:tracePt t="49129" x="7138988" y="5310188"/>
          <p14:tracePt t="49145" x="7043738" y="5357813"/>
          <p14:tracePt t="49163" x="6867525" y="5429250"/>
          <p14:tracePt t="49179" x="6543675" y="5514975"/>
          <p14:tracePt t="49196" x="6329363" y="5562600"/>
          <p14:tracePt t="49212" x="6129338" y="5586413"/>
          <p14:tracePt t="49230" x="5991225" y="5595938"/>
          <p14:tracePt t="49247" x="5867400" y="5595938"/>
          <p14:tracePt t="49264" x="5838825" y="5595938"/>
          <p14:tracePt t="49279" x="5824538" y="5595938"/>
          <p14:tracePt t="49312" x="5819775" y="5595938"/>
          <p14:tracePt t="49372" x="5829300" y="5595938"/>
          <p14:tracePt t="49378" x="5853113" y="5600700"/>
          <p14:tracePt t="49387" x="5886450" y="5600700"/>
          <p14:tracePt t="49395" x="5943600" y="5600700"/>
          <p14:tracePt t="49412" x="6076950" y="5610225"/>
          <p14:tracePt t="49429" x="6181725" y="5610225"/>
          <p14:tracePt t="49445" x="6267450" y="5610225"/>
          <p14:tracePt t="49462" x="6296025" y="5610225"/>
          <p14:tracePt t="49479" x="6305550" y="5610225"/>
          <p14:tracePt t="49496" x="6315075" y="5610225"/>
          <p14:tracePt t="49529" x="6315075" y="5619750"/>
          <p14:tracePt t="49545" x="6267450" y="5653088"/>
          <p14:tracePt t="49562" x="6096000" y="5772150"/>
          <p14:tracePt t="49579" x="5986463" y="5843588"/>
          <p14:tracePt t="49596" x="5905500" y="5886450"/>
          <p14:tracePt t="49612" x="5867400" y="5915025"/>
          <p14:tracePt t="49629" x="5843588" y="5929313"/>
          <p14:tracePt t="49645" x="5834063" y="5938838"/>
          <p14:tracePt t="49679" x="5829300" y="5938838"/>
          <p14:tracePt t="49732" x="5834063" y="5938838"/>
          <p14:tracePt t="49738" x="5838825" y="5938838"/>
          <p14:tracePt t="49833" x="5843588" y="5938838"/>
          <p14:tracePt t="49842" x="5848350" y="5938838"/>
          <p14:tracePt t="50127" x="5791200" y="5891213"/>
          <p14:tracePt t="50134" x="5700713" y="5791200"/>
          <p14:tracePt t="50145" x="5586413" y="5667375"/>
          <p14:tracePt t="50162" x="5224463" y="5200650"/>
          <p14:tracePt t="50179" x="4800600" y="4643438"/>
          <p14:tracePt t="50196" x="4538663" y="4276725"/>
          <p14:tracePt t="50213" x="4324350" y="4029075"/>
          <p14:tracePt t="50246" x="4000500" y="3662363"/>
          <p14:tracePt t="50279" x="3852863" y="3529013"/>
          <p14:tracePt t="50296" x="3781425" y="3467100"/>
          <p14:tracePt t="50313" x="3757613" y="3433763"/>
          <p14:tracePt t="50329" x="3743325" y="3419475"/>
          <p14:tracePt t="50345" x="3738563" y="3414713"/>
          <p14:tracePt t="50362" x="3733800" y="3409950"/>
          <p14:tracePt t="50395" x="3733800" y="3405188"/>
        </p14:tracePtLst>
      </p14:laserTraceLst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java.lang package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447801"/>
            <a:ext cx="8915400" cy="901080"/>
          </a:xfrm>
          <a:solidFill>
            <a:srgbClr val="FFC000"/>
          </a:solidFill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altLang="ko-KR" dirty="0"/>
              <a:t>Many basic classes and interfaces are in package </a:t>
            </a:r>
            <a:r>
              <a:rPr lang="en-US" altLang="ko-KR" dirty="0" err="1"/>
              <a:t>java.lang</a:t>
            </a:r>
            <a:endParaRPr lang="en-US" altLang="ko-KR" dirty="0"/>
          </a:p>
          <a:p>
            <a:pPr>
              <a:defRPr/>
            </a:pPr>
            <a:r>
              <a:rPr lang="en-US" altLang="ko-KR" dirty="0"/>
              <a:t>They are automatically imported; You don’t need to import it.</a:t>
            </a:r>
          </a:p>
          <a:p>
            <a:pPr>
              <a:defRPr/>
            </a:pPr>
            <a:endParaRPr lang="ko-KR" altLang="en-US" dirty="0"/>
          </a:p>
        </p:txBody>
      </p:sp>
      <p:sp>
        <p:nvSpPr>
          <p:cNvPr id="21508" name="Text Box 6"/>
          <p:cNvSpPr txBox="1">
            <a:spLocks noChangeArrowheads="1"/>
          </p:cNvSpPr>
          <p:nvPr/>
        </p:nvSpPr>
        <p:spPr bwMode="auto">
          <a:xfrm>
            <a:off x="1023938" y="2428875"/>
            <a:ext cx="7572375" cy="3857625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107473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269875" algn="l"/>
                <a:tab pos="631825" algn="l"/>
                <a:tab pos="9017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1074738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69875" algn="l"/>
                <a:tab pos="631825" algn="l"/>
                <a:tab pos="9017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074738">
              <a:spcBef>
                <a:spcPct val="20000"/>
              </a:spcBef>
              <a:buClr>
                <a:schemeClr val="tx1"/>
              </a:buClr>
              <a:buChar char="•"/>
              <a:tabLst>
                <a:tab pos="269875" algn="l"/>
                <a:tab pos="631825" algn="l"/>
                <a:tab pos="9017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074738">
              <a:spcBef>
                <a:spcPct val="20000"/>
              </a:spcBef>
              <a:buChar char="–"/>
              <a:tabLst>
                <a:tab pos="269875" algn="l"/>
                <a:tab pos="631825" algn="l"/>
                <a:tab pos="9017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074738">
              <a:spcBef>
                <a:spcPct val="20000"/>
              </a:spcBef>
              <a:buChar char="»"/>
              <a:tabLst>
                <a:tab pos="269875" algn="l"/>
                <a:tab pos="631825" algn="l"/>
                <a:tab pos="9017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9875" algn="l"/>
                <a:tab pos="631825" algn="l"/>
                <a:tab pos="9017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9875" algn="l"/>
                <a:tab pos="631825" algn="l"/>
                <a:tab pos="9017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9875" algn="l"/>
                <a:tab pos="631825" algn="l"/>
                <a:tab pos="9017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9875" algn="l"/>
                <a:tab pos="631825" algn="l"/>
                <a:tab pos="9017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import java.lang.* ;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// defines System, String, …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import java.util.* ; // defines Scanner, </a:t>
            </a:r>
            <a:r>
              <a:rPr kumimoji="1"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ArrayList</a:t>
            </a:r>
            <a:endParaRPr kumimoji="1"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kumimoji="1"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</a:t>
            </a:r>
            <a:r>
              <a:rPr kumimoji="1"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JavaLangPackageTest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{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public static void main(String[] </a:t>
            </a:r>
            <a:r>
              <a:rPr kumimoji="1"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args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{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kumimoji="1"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Scanner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scannerObject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new </a:t>
            </a:r>
            <a:r>
              <a:rPr kumimoji="1"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Scanner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1" lang="en-US" altLang="ko-KR" sz="1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System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.in) 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kumimoji="1"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List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kumimoji="1" lang="en-US" altLang="ko-KR" sz="1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String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kumimoji="1"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strs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new </a:t>
            </a:r>
            <a:r>
              <a:rPr kumimoji="1" lang="en-US" altLang="ko-KR" sz="1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ArrayList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kumimoji="1" lang="en-US" altLang="ko-KR" sz="1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String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&gt;() 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while (true) {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r>
              <a:rPr kumimoji="1" lang="en-US" altLang="ko-KR" sz="1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String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word = </a:t>
            </a:r>
            <a:r>
              <a:rPr kumimoji="1"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scannerObject.next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if (</a:t>
            </a:r>
            <a:r>
              <a:rPr kumimoji="1"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word.equals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(“quit”)) break 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r>
              <a:rPr kumimoji="1"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strs.add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(word) 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}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for (</a:t>
            </a:r>
            <a:r>
              <a:rPr kumimoji="1" lang="en-US" altLang="ko-KR" sz="1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String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str: strs) </a:t>
            </a:r>
            <a:r>
              <a:rPr kumimoji="1" lang="en-US" altLang="ko-KR" sz="1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System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.out.println(str) 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}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33"/>
    </mc:Choice>
    <mc:Fallback xmlns="">
      <p:transition spd="slow" advTm="37533"/>
    </mc:Fallback>
  </mc:AlternateContent>
  <p:extLst>
    <p:ext uri="{3A86A75C-4F4B-4683-9AE1-C65F6400EC91}">
      <p14:laserTraceLst xmlns:p14="http://schemas.microsoft.com/office/powerpoint/2010/main">
        <p14:tracePtLst>
          <p14:tracePt t="758" x="5734050" y="4105275"/>
          <p14:tracePt t="766" x="5710238" y="3948113"/>
          <p14:tracePt t="774" x="5686425" y="3757613"/>
          <p14:tracePt t="791" x="5619750" y="3405188"/>
          <p14:tracePt t="808" x="5510213" y="2914650"/>
          <p14:tracePt t="825" x="5381625" y="2276475"/>
          <p14:tracePt t="842" x="5324475" y="2071688"/>
          <p14:tracePt t="875" x="5205413" y="1676400"/>
          <p14:tracePt t="876" x="5181600" y="1624013"/>
          <p14:tracePt t="908" x="5086350" y="1471613"/>
          <p14:tracePt t="925" x="5048250" y="1433513"/>
          <p14:tracePt t="941" x="5024438" y="1400175"/>
          <p14:tracePt t="958" x="5010150" y="1385888"/>
          <p14:tracePt t="974" x="5005388" y="1381125"/>
          <p14:tracePt t="1209" x="4953000" y="1366838"/>
          <p14:tracePt t="1218" x="4881563" y="1338263"/>
          <p14:tracePt t="1226" x="4800600" y="1314450"/>
          <p14:tracePt t="1241" x="4629150" y="1266825"/>
          <p14:tracePt t="1258" x="4414838" y="1223963"/>
          <p14:tracePt t="1274" x="4286250" y="1209675"/>
          <p14:tracePt t="1291" x="4152900" y="1190625"/>
          <p14:tracePt t="1308" x="4038600" y="1190625"/>
          <p14:tracePt t="1324" x="3924300" y="1190625"/>
          <p14:tracePt t="1341" x="3871913" y="1190625"/>
          <p14:tracePt t="1358" x="3829050" y="1185863"/>
          <p14:tracePt t="1374" x="3786188" y="1176338"/>
          <p14:tracePt t="1377" x="3767138" y="1176338"/>
          <p14:tracePt t="1391" x="3724275" y="1166813"/>
          <p14:tracePt t="1408" x="3676650" y="1166813"/>
          <p14:tracePt t="1424" x="3605213" y="1152525"/>
          <p14:tracePt t="1441" x="3514725" y="1152525"/>
          <p14:tracePt t="1458" x="3452813" y="1138238"/>
          <p14:tracePt t="1474" x="3390900" y="1138238"/>
          <p14:tracePt t="1491" x="3348038" y="1123950"/>
          <p14:tracePt t="1508" x="3305175" y="1114425"/>
          <p14:tracePt t="1524" x="3290888" y="1114425"/>
          <p14:tracePt t="1542" x="3281363" y="1114425"/>
          <p14:tracePt t="1560" x="3271838" y="1114425"/>
          <p14:tracePt t="1575" x="3267075" y="1114425"/>
          <p14:tracePt t="1608" x="3267075" y="1109663"/>
          <p14:tracePt t="1624" x="3295650" y="1104900"/>
          <p14:tracePt t="1641" x="3395663" y="1066800"/>
          <p14:tracePt t="1658" x="3524250" y="1033463"/>
          <p14:tracePt t="1674" x="3662363" y="1009650"/>
          <p14:tracePt t="1691" x="3857625" y="966788"/>
          <p14:tracePt t="1708" x="3995738" y="942975"/>
          <p14:tracePt t="1724" x="4138613" y="923925"/>
          <p14:tracePt t="1741" x="4243388" y="900113"/>
          <p14:tracePt t="1758" x="4343400" y="876300"/>
          <p14:tracePt t="1774" x="4386263" y="871538"/>
          <p14:tracePt t="1791" x="4429125" y="866775"/>
          <p14:tracePt t="1808" x="4467225" y="852488"/>
          <p14:tracePt t="1824" x="4500563" y="852488"/>
          <p14:tracePt t="1841" x="4519613" y="852488"/>
          <p14:tracePt t="1858" x="4543425" y="852488"/>
          <p14:tracePt t="1875" x="4581525" y="852488"/>
          <p14:tracePt t="1891" x="4600575" y="852488"/>
          <p14:tracePt t="1908" x="4619625" y="852488"/>
          <p14:tracePt t="1924" x="4633913" y="852488"/>
          <p14:tracePt t="1941" x="4648200" y="852488"/>
          <p14:tracePt t="1958" x="4657725" y="852488"/>
          <p14:tracePt t="1974" x="4667250" y="852488"/>
          <p14:tracePt t="1991" x="4676775" y="852488"/>
          <p14:tracePt t="2008" x="4686300" y="852488"/>
          <p14:tracePt t="2024" x="4691063" y="852488"/>
          <p14:tracePt t="2041" x="4695825" y="852488"/>
          <p14:tracePt t="2323" x="4605338" y="871538"/>
          <p14:tracePt t="2331" x="4491038" y="890588"/>
          <p14:tracePt t="2341" x="4391025" y="909638"/>
          <p14:tracePt t="2358" x="4224338" y="933450"/>
          <p14:tracePt t="2374" x="3995738" y="962025"/>
          <p14:tracePt t="2391" x="3881438" y="971550"/>
          <p14:tracePt t="2408" x="3790950" y="985838"/>
          <p14:tracePt t="2424" x="3733800" y="985838"/>
          <p14:tracePt t="2441" x="3676650" y="985838"/>
          <p14:tracePt t="2458" x="3657600" y="985838"/>
          <p14:tracePt t="2474" x="3648075" y="985838"/>
          <p14:tracePt t="2491" x="3643313" y="985838"/>
          <p14:tracePt t="2508" x="3633788" y="985838"/>
          <p14:tracePt t="2566" x="3633788" y="990600"/>
          <p14:tracePt t="2573" x="3648075" y="995363"/>
          <p14:tracePt t="2581" x="3676650" y="1000125"/>
          <p14:tracePt t="2591" x="3733800" y="1009650"/>
          <p14:tracePt t="2608" x="3857625" y="1033463"/>
          <p14:tracePt t="2625" x="4048125" y="1042988"/>
          <p14:tracePt t="2641" x="4214813" y="1042988"/>
          <p14:tracePt t="2658" x="4395788" y="1042988"/>
          <p14:tracePt t="2674" x="4529138" y="1042988"/>
          <p14:tracePt t="2691" x="4672013" y="1042988"/>
          <p14:tracePt t="2708" x="4752975" y="1042988"/>
          <p14:tracePt t="2724" x="4833938" y="1042988"/>
          <p14:tracePt t="2742" x="4929188" y="1042988"/>
          <p14:tracePt t="2758" x="4986338" y="1042988"/>
          <p14:tracePt t="2774" x="5043488" y="1042988"/>
          <p14:tracePt t="2791" x="5114925" y="1042988"/>
          <p14:tracePt t="2808" x="5210175" y="1042988"/>
          <p14:tracePt t="2825" x="5267325" y="1042988"/>
          <p14:tracePt t="2841" x="5310188" y="1042988"/>
          <p14:tracePt t="2858" x="5343525" y="1042988"/>
          <p14:tracePt t="2874" x="5376863" y="1042988"/>
          <p14:tracePt t="2891" x="5395913" y="1042988"/>
          <p14:tracePt t="2908" x="5419725" y="1042988"/>
          <p14:tracePt t="2924" x="5443538" y="1042988"/>
          <p14:tracePt t="2941" x="5486400" y="1038225"/>
          <p14:tracePt t="2958" x="5514975" y="1038225"/>
          <p14:tracePt t="2974" x="5534025" y="1028700"/>
          <p14:tracePt t="2991" x="5548313" y="1028700"/>
          <p14:tracePt t="3007" x="5553075" y="1028700"/>
          <p14:tracePt t="3024" x="5557838" y="1028700"/>
          <p14:tracePt t="3661" x="5529263" y="1038225"/>
          <p14:tracePt t="3668" x="5486400" y="1047750"/>
          <p14:tracePt t="3676" x="5424488" y="1062038"/>
          <p14:tracePt t="3691" x="5319713" y="1085850"/>
          <p14:tracePt t="3708" x="5229225" y="1104900"/>
          <p14:tracePt t="3724" x="5110163" y="1119188"/>
          <p14:tracePt t="3758" x="4838700" y="1143000"/>
          <p14:tracePt t="3791" x="4667250" y="1143000"/>
          <p14:tracePt t="3807" x="4519613" y="1123950"/>
          <p14:tracePt t="3824" x="4433888" y="1109663"/>
          <p14:tracePt t="3841" x="4352925" y="1109663"/>
          <p14:tracePt t="3858" x="4271963" y="1104900"/>
          <p14:tracePt t="3874" x="4219575" y="1104900"/>
          <p14:tracePt t="3891" x="4171950" y="1095375"/>
          <p14:tracePt t="3907" x="4119563" y="1095375"/>
          <p14:tracePt t="3924" x="4067175" y="1095375"/>
          <p14:tracePt t="3941" x="4043363" y="1095375"/>
          <p14:tracePt t="3958" x="4033838" y="1095375"/>
          <p14:tracePt t="3974" x="4024313" y="1095375"/>
          <p14:tracePt t="3991" x="4019550" y="1095375"/>
          <p14:tracePt t="4007" x="4014788" y="1095375"/>
          <p14:tracePt t="4365" x="3986213" y="1123950"/>
          <p14:tracePt t="4372" x="3943350" y="1162050"/>
          <p14:tracePt t="4380" x="3905250" y="1195388"/>
          <p14:tracePt t="4391" x="3862388" y="1238250"/>
          <p14:tracePt t="4408" x="3752850" y="1314450"/>
          <p14:tracePt t="4424" x="3567113" y="1428750"/>
          <p14:tracePt t="4441" x="3457575" y="1495425"/>
          <p14:tracePt t="4474" x="3305175" y="1628775"/>
          <p14:tracePt t="4507" x="3200400" y="1709738"/>
          <p14:tracePt t="4524" x="3176588" y="1728788"/>
          <p14:tracePt t="4541" x="3148013" y="1738313"/>
          <p14:tracePt t="4557" x="3133725" y="1743075"/>
          <p14:tracePt t="4574" x="3114675" y="1757363"/>
          <p14:tracePt t="4591" x="3090863" y="1766888"/>
          <p14:tracePt t="4607" x="3057525" y="1776413"/>
          <p14:tracePt t="4624" x="3033713" y="1795463"/>
          <p14:tracePt t="4641" x="3009900" y="1809750"/>
          <p14:tracePt t="4657" x="2990850" y="1814513"/>
          <p14:tracePt t="4674" x="2957513" y="1828800"/>
          <p14:tracePt t="4691" x="2933700" y="1843088"/>
          <p14:tracePt t="4707" x="2895600" y="1862138"/>
          <p14:tracePt t="4724" x="2814638" y="1885950"/>
          <p14:tracePt t="4741" x="2728913" y="1919288"/>
          <p14:tracePt t="4757" x="2633663" y="1947863"/>
          <p14:tracePt t="4774" x="2528888" y="1966913"/>
          <p14:tracePt t="4791" x="2352675" y="1966913"/>
          <p14:tracePt t="4807" x="2238375" y="1952625"/>
          <p14:tracePt t="4824" x="2143125" y="1938338"/>
          <p14:tracePt t="4841" x="2047875" y="1914525"/>
          <p14:tracePt t="4857" x="1938338" y="1876425"/>
          <p14:tracePt t="4874" x="1890713" y="1843088"/>
          <p14:tracePt t="4891" x="1857375" y="1804988"/>
          <p14:tracePt t="4907" x="1819275" y="1733550"/>
          <p14:tracePt t="4924" x="1809750" y="1624013"/>
          <p14:tracePt t="4941" x="1828800" y="1571625"/>
          <p14:tracePt t="4958" x="1862138" y="1514475"/>
          <p14:tracePt t="4974" x="1938338" y="1428750"/>
          <p14:tracePt t="4991" x="2014538" y="1381125"/>
          <p14:tracePt t="5007" x="2100263" y="1366838"/>
          <p14:tracePt t="5024" x="2157413" y="1366838"/>
          <p14:tracePt t="5041" x="2238375" y="1400175"/>
          <p14:tracePt t="5057" x="2276475" y="1428750"/>
          <p14:tracePt t="5074" x="2309813" y="1471613"/>
          <p14:tracePt t="5091" x="2357438" y="1571625"/>
          <p14:tracePt t="5107" x="2386013" y="1681163"/>
          <p14:tracePt t="5124" x="2386013" y="1724025"/>
          <p14:tracePt t="5141" x="2386013" y="1762125"/>
          <p14:tracePt t="5158" x="2376488" y="1800225"/>
          <p14:tracePt t="5174" x="2357438" y="1824038"/>
          <p14:tracePt t="5191" x="2333625" y="1847850"/>
          <p14:tracePt t="5208" x="2271713" y="1866900"/>
          <p14:tracePt t="5224" x="2162175" y="1890713"/>
          <p14:tracePt t="5241" x="2090738" y="1890713"/>
          <p14:tracePt t="5257" x="2028825" y="1876425"/>
          <p14:tracePt t="5274" x="1985963" y="1857375"/>
          <p14:tracePt t="5291" x="1928813" y="1776413"/>
          <p14:tracePt t="5307" x="1905000" y="1695450"/>
          <p14:tracePt t="5324" x="1900238" y="1624013"/>
          <p14:tracePt t="5341" x="1909763" y="1581150"/>
          <p14:tracePt t="5358" x="1943100" y="1538288"/>
          <p14:tracePt t="5374" x="1981200" y="1509713"/>
          <p14:tracePt t="5391" x="2047875" y="1481138"/>
          <p14:tracePt t="5408" x="2138363" y="1481138"/>
          <p14:tracePt t="5424" x="2195513" y="1504950"/>
          <p14:tracePt t="5441" x="2243138" y="1547813"/>
          <p14:tracePt t="5457" x="2290763" y="1633538"/>
          <p14:tracePt t="5474" x="2343150" y="1728788"/>
          <p14:tracePt t="5491" x="2357438" y="1766888"/>
          <p14:tracePt t="5507" x="2366963" y="1785938"/>
          <p14:tracePt t="5524" x="2371725" y="1795463"/>
          <p14:tracePt t="5541" x="2371725" y="1804988"/>
          <p14:tracePt t="5557" x="2371725" y="1814513"/>
          <p14:tracePt t="5599" x="2371725" y="1819275"/>
          <p14:tracePt t="5614" x="2376488" y="1824038"/>
          <p14:tracePt t="5624" x="2381250" y="1824038"/>
          <p14:tracePt t="5641" x="2390775" y="1833563"/>
          <p14:tracePt t="5657" x="2409825" y="1847850"/>
          <p14:tracePt t="5674" x="2447925" y="1852613"/>
          <p14:tracePt t="5691" x="2495550" y="1862138"/>
          <p14:tracePt t="5707" x="2547938" y="1871663"/>
          <p14:tracePt t="5724" x="2643188" y="1885950"/>
          <p14:tracePt t="5741" x="2681288" y="1895475"/>
          <p14:tracePt t="5757" x="2709863" y="1895475"/>
          <p14:tracePt t="5774" x="2728913" y="1895475"/>
          <p14:tracePt t="5791" x="2762250" y="1895475"/>
          <p14:tracePt t="5807" x="2781300" y="1895475"/>
          <p14:tracePt t="5824" x="2809875" y="1895475"/>
          <p14:tracePt t="5841" x="2843213" y="1895475"/>
          <p14:tracePt t="5857" x="2852738" y="1895475"/>
          <p14:tracePt t="5874" x="2862263" y="1895475"/>
          <p14:tracePt t="6091" x="2924175" y="1890713"/>
          <p14:tracePt t="6098" x="3014663" y="1881188"/>
          <p14:tracePt t="6107" x="3100388" y="1881188"/>
          <p14:tracePt t="6124" x="3271838" y="1862138"/>
          <p14:tracePt t="6141" x="3414713" y="1852613"/>
          <p14:tracePt t="6157" x="3538538" y="1852613"/>
          <p14:tracePt t="6174" x="3609975" y="1852613"/>
          <p14:tracePt t="6191" x="3676650" y="1852613"/>
          <p14:tracePt t="6207" x="3743325" y="1852613"/>
          <p14:tracePt t="6224" x="3829050" y="1852613"/>
          <p14:tracePt t="6241" x="3871913" y="1852613"/>
          <p14:tracePt t="6257" x="3914775" y="1852613"/>
          <p14:tracePt t="6274" x="3976688" y="1847850"/>
          <p14:tracePt t="6291" x="4019550" y="1843088"/>
          <p14:tracePt t="6307" x="4067175" y="1828800"/>
          <p14:tracePt t="6324" x="4119563" y="1814513"/>
          <p14:tracePt t="6341" x="4200525" y="1795463"/>
          <p14:tracePt t="6357" x="4248150" y="1790700"/>
          <p14:tracePt t="6374" x="4286250" y="1776413"/>
          <p14:tracePt t="6391" x="4314825" y="1771650"/>
          <p14:tracePt t="6408" x="4343400" y="1762125"/>
          <p14:tracePt t="6424" x="4357688" y="1757363"/>
          <p14:tracePt t="6441" x="4371975" y="1747838"/>
          <p14:tracePt t="6458" x="4381500" y="1747838"/>
          <p14:tracePt t="6474" x="4386263" y="1747838"/>
          <p14:tracePt t="6491" x="4391025" y="1747838"/>
          <p14:tracePt t="7655" x="4333875" y="1885950"/>
          <p14:tracePt t="7663" x="4257675" y="2052638"/>
          <p14:tracePt t="7674" x="4171950" y="2228850"/>
          <p14:tracePt t="7691" x="4000500" y="2671763"/>
          <p14:tracePt t="7708" x="3810000" y="3090863"/>
          <p14:tracePt t="7725" x="3686175" y="3381375"/>
          <p14:tracePt t="7758" x="3443288" y="3862388"/>
          <p14:tracePt t="7791" x="3314700" y="4062413"/>
          <p14:tracePt t="7808" x="3276600" y="4110038"/>
          <p14:tracePt t="7824" x="3209925" y="4157663"/>
          <p14:tracePt t="7840" x="3181350" y="4181475"/>
          <p14:tracePt t="7857" x="3148013" y="4195763"/>
          <p14:tracePt t="7874" x="3128963" y="4205288"/>
          <p14:tracePt t="7891" x="3109913" y="4214813"/>
          <p14:tracePt t="7908" x="3090863" y="4219575"/>
          <p14:tracePt t="7924" x="3057525" y="4219575"/>
          <p14:tracePt t="7940" x="3028950" y="4219575"/>
          <p14:tracePt t="7957" x="2990850" y="4219575"/>
          <p14:tracePt t="7974" x="2962275" y="4224338"/>
          <p14:tracePt t="7990" x="2914650" y="4238625"/>
          <p14:tracePt t="8007" x="2852738" y="4276725"/>
          <p14:tracePt t="8024" x="2814638" y="4300538"/>
          <p14:tracePt t="8040" x="2786063" y="4329113"/>
          <p14:tracePt t="8057" x="2762250" y="4338638"/>
          <p14:tracePt t="8074" x="2747963" y="4348163"/>
          <p14:tracePt t="8090" x="2738438" y="4357688"/>
          <p14:tracePt t="8107" x="2733675" y="4357688"/>
          <p14:tracePt t="8124" x="2728913" y="4357688"/>
          <p14:tracePt t="8140" x="2724150" y="4357688"/>
          <p14:tracePt t="8157" x="2719388" y="4357688"/>
          <p14:tracePt t="8174" x="2714625" y="4357688"/>
          <p14:tracePt t="8191" x="2700338" y="4357688"/>
          <p14:tracePt t="8207" x="2686050" y="4357688"/>
          <p14:tracePt t="8224" x="2662238" y="4357688"/>
          <p14:tracePt t="8241" x="2633663" y="4357688"/>
          <p14:tracePt t="8257" x="2586038" y="4338638"/>
          <p14:tracePt t="8274" x="2557463" y="4314825"/>
          <p14:tracePt t="8290" x="2524125" y="4291013"/>
          <p14:tracePt t="8307" x="2495550" y="4252913"/>
          <p14:tracePt t="8324" x="2447925" y="4138613"/>
          <p14:tracePt t="8340" x="2433638" y="4033838"/>
          <p14:tracePt t="8357" x="2443163" y="3933825"/>
          <p14:tracePt t="8374" x="2457450" y="3881438"/>
          <p14:tracePt t="8376" x="2471738" y="3852863"/>
          <p14:tracePt t="8391" x="2495550" y="3824288"/>
          <p14:tracePt t="8407" x="2514600" y="3800475"/>
          <p14:tracePt t="8424" x="2547938" y="3781425"/>
          <p14:tracePt t="8441" x="2595563" y="3781425"/>
          <p14:tracePt t="8457" x="2619375" y="3800475"/>
          <p14:tracePt t="8474" x="2662238" y="3857625"/>
          <p14:tracePt t="8490" x="2686050" y="3943350"/>
          <p14:tracePt t="8507" x="2705100" y="4019550"/>
          <p14:tracePt t="8524" x="2705100" y="4057650"/>
          <p14:tracePt t="8540" x="2705100" y="4076700"/>
          <p14:tracePt t="8557" x="2705100" y="4086225"/>
          <p14:tracePt t="8574" x="2705100" y="4105275"/>
          <p14:tracePt t="8607" x="2705100" y="4114800"/>
          <p14:tracePt t="8624" x="2705100" y="4119563"/>
          <p14:tracePt t="9124" x="2705100" y="4124325"/>
          <p14:tracePt t="9131" x="2700338" y="4129088"/>
          <p14:tracePt t="9140" x="2695575" y="4143375"/>
          <p14:tracePt t="9157" x="2681288" y="4152900"/>
          <p14:tracePt t="9174" x="2667000" y="4176713"/>
          <p14:tracePt t="9191" x="2652713" y="4191000"/>
          <p14:tracePt t="9224" x="2638425" y="4200525"/>
          <p14:tracePt t="9257" x="2638425" y="4210050"/>
          <p14:tracePt t="9631" x="2647950" y="4233863"/>
          <p14:tracePt t="9638" x="2657475" y="4252913"/>
          <p14:tracePt t="9648" x="2671763" y="4267200"/>
          <p14:tracePt t="9657" x="2686050" y="4295775"/>
          <p14:tracePt t="9674" x="2714625" y="4333875"/>
          <p14:tracePt t="9690" x="2776538" y="4410075"/>
          <p14:tracePt t="9707" x="2824163" y="4491038"/>
          <p14:tracePt t="9740" x="2914650" y="4710113"/>
          <p14:tracePt t="9774" x="2928938" y="4791075"/>
          <p14:tracePt t="9790" x="2943225" y="4819650"/>
          <p14:tracePt t="9807" x="2952750" y="4857750"/>
          <p14:tracePt t="9824" x="2962275" y="4900613"/>
          <p14:tracePt t="9840" x="2967038" y="5005388"/>
          <p14:tracePt t="9857" x="2976563" y="5110163"/>
          <p14:tracePt t="9874" x="2976563" y="5191125"/>
          <p14:tracePt t="9890" x="2967038" y="5224463"/>
          <p14:tracePt t="9907" x="2962275" y="5243513"/>
          <p14:tracePt t="9924" x="2962275" y="5253038"/>
          <p14:tracePt t="9940" x="2962275" y="5262563"/>
          <p14:tracePt t="9957" x="2962275" y="5267325"/>
          <p14:tracePt t="9974" x="2962275" y="5272088"/>
          <p14:tracePt t="10057" x="2962275" y="5276850"/>
          <p14:tracePt t="10064" x="2967038" y="5281613"/>
          <p14:tracePt t="10074" x="2986088" y="5281613"/>
          <p14:tracePt t="10090" x="3052763" y="5281613"/>
          <p14:tracePt t="10107" x="3171825" y="5281613"/>
          <p14:tracePt t="10124" x="3357563" y="5243513"/>
          <p14:tracePt t="10140" x="3500438" y="5200650"/>
          <p14:tracePt t="10157" x="3638550" y="5138738"/>
          <p14:tracePt t="10174" x="3852863" y="5024438"/>
          <p14:tracePt t="10190" x="4014788" y="4953000"/>
          <p14:tracePt t="10207" x="4176713" y="4891088"/>
          <p14:tracePt t="10224" x="4319588" y="4829175"/>
          <p14:tracePt t="10240" x="4452938" y="4752975"/>
          <p14:tracePt t="10257" x="4491038" y="4733925"/>
          <p14:tracePt t="10274" x="4510088" y="4714875"/>
          <p14:tracePt t="10290" x="4510088" y="4710113"/>
          <p14:tracePt t="10483" x="4548188" y="4681538"/>
          <p14:tracePt t="10490" x="4595813" y="4657725"/>
          <p14:tracePt t="10498" x="4648200" y="4633913"/>
          <p14:tracePt t="10507" x="4695825" y="4600575"/>
          <p14:tracePt t="10524" x="4772025" y="4562475"/>
          <p14:tracePt t="10540" x="4838700" y="4533900"/>
          <p14:tracePt t="10557" x="4895850" y="4500563"/>
          <p14:tracePt t="10574" x="4924425" y="4491038"/>
          <p14:tracePt t="10590" x="4943475" y="4481513"/>
          <p14:tracePt t="10607" x="4962525" y="4471988"/>
          <p14:tracePt t="10624" x="4967288" y="4471988"/>
          <p14:tracePt t="10640" x="4972050" y="4471988"/>
          <p14:tracePt t="10657" x="4981575" y="4471988"/>
          <p14:tracePt t="10887" x="5043488" y="4443413"/>
          <p14:tracePt t="10894" x="5114925" y="4410075"/>
          <p14:tracePt t="10907" x="5195888" y="4371975"/>
          <p14:tracePt t="10924" x="5438775" y="4276725"/>
          <p14:tracePt t="10940" x="5576888" y="4224338"/>
          <p14:tracePt t="10957" x="5672138" y="4191000"/>
          <p14:tracePt t="10974" x="5748338" y="4176713"/>
          <p14:tracePt t="10991" x="5834063" y="4167188"/>
          <p14:tracePt t="11007" x="5876925" y="4167188"/>
          <p14:tracePt t="11024" x="5910263" y="4167188"/>
          <p14:tracePt t="11040" x="5962650" y="4167188"/>
          <p14:tracePt t="11057" x="6000750" y="4162425"/>
          <p14:tracePt t="11074" x="6029325" y="4157663"/>
          <p14:tracePt t="11090" x="6057900" y="4143375"/>
          <p14:tracePt t="11107" x="6105525" y="4129088"/>
          <p14:tracePt t="11124" x="6143625" y="4114800"/>
          <p14:tracePt t="11140" x="6167438" y="4095750"/>
          <p14:tracePt t="11157" x="6191250" y="4086225"/>
          <p14:tracePt t="11174" x="6210300" y="4076700"/>
          <p14:tracePt t="11190" x="6219825" y="4071938"/>
          <p14:tracePt t="11207" x="6224588" y="4067175"/>
          <p14:tracePt t="11224" x="6229350" y="4067175"/>
          <p14:tracePt t="11257" x="6224588" y="4067175"/>
          <p14:tracePt t="11274" x="6200775" y="4076700"/>
          <p14:tracePt t="11290" x="6124575" y="4105275"/>
          <p14:tracePt t="11307" x="6062663" y="4110038"/>
          <p14:tracePt t="11324" x="6010275" y="4100513"/>
          <p14:tracePt t="11340" x="5976938" y="4086225"/>
          <p14:tracePt t="11357" x="5938838" y="4033838"/>
          <p14:tracePt t="11374" x="5924550" y="3971925"/>
          <p14:tracePt t="11390" x="5929313" y="3881438"/>
          <p14:tracePt t="11407" x="5953125" y="3786188"/>
          <p14:tracePt t="11424" x="5995988" y="3719513"/>
          <p14:tracePt t="11440" x="6043613" y="3695700"/>
          <p14:tracePt t="11457" x="6076950" y="3681413"/>
          <p14:tracePt t="11474" x="6105525" y="3681413"/>
          <p14:tracePt t="11490" x="6138863" y="3690938"/>
          <p14:tracePt t="11507" x="6148388" y="3695700"/>
          <p14:tracePt t="11524" x="6157913" y="3709988"/>
          <p14:tracePt t="11540" x="6157913" y="3748088"/>
          <p14:tracePt t="11557" x="6148388" y="3786188"/>
          <p14:tracePt t="11573" x="6129338" y="3824288"/>
          <p14:tracePt t="11590" x="6115050" y="3852863"/>
          <p14:tracePt t="11607" x="6100763" y="3876675"/>
          <p14:tracePt t="11624" x="6096000" y="3881438"/>
          <p14:tracePt t="11640" x="6086475" y="3886200"/>
          <p14:tracePt t="11657" x="6086475" y="3895725"/>
          <p14:tracePt t="13420" x="6110288" y="3810000"/>
          <p14:tracePt t="13428" x="6162675" y="3686175"/>
          <p14:tracePt t="13440" x="6215063" y="3562350"/>
          <p14:tracePt t="13457" x="6357938" y="3133725"/>
          <p14:tracePt t="13474" x="6400800" y="2995613"/>
          <p14:tracePt t="13507" x="6457950" y="2852738"/>
          <p14:tracePt t="13540" x="6481763" y="2790825"/>
          <p14:tracePt t="13557" x="6486525" y="2786063"/>
          <p14:tracePt t="13573" x="6491288" y="2762250"/>
          <p14:tracePt t="13590" x="6524625" y="2724150"/>
          <p14:tracePt t="13607" x="6548438" y="2690813"/>
          <p14:tracePt t="13623" x="6586538" y="2662238"/>
          <p14:tracePt t="13640" x="6657975" y="2605088"/>
          <p14:tracePt t="13657" x="6696075" y="2581275"/>
          <p14:tracePt t="13673" x="6719888" y="2562225"/>
          <p14:tracePt t="13690" x="6743700" y="2547938"/>
          <p14:tracePt t="13707" x="6762750" y="2538413"/>
          <p14:tracePt t="13723" x="6777038" y="2533650"/>
          <p14:tracePt t="13740" x="6781800" y="2528888"/>
          <p14:tracePt t="13757" x="6791325" y="2519363"/>
          <p14:tracePt t="13773" x="6805613" y="2509838"/>
          <p14:tracePt t="13790" x="6810375" y="2505075"/>
          <p14:tracePt t="13807" x="6824663" y="2500313"/>
          <p14:tracePt t="13823" x="6834188" y="2500313"/>
          <p14:tracePt t="13840" x="6843713" y="2500313"/>
          <p14:tracePt t="13891" x="6843713" y="2505075"/>
          <p14:tracePt t="13905" x="6838950" y="2514600"/>
          <p14:tracePt t="13913" x="6834188" y="2519363"/>
          <p14:tracePt t="13923" x="6834188" y="2528888"/>
          <p14:tracePt t="13940" x="6819900" y="2543175"/>
          <p14:tracePt t="13957" x="6796088" y="2571750"/>
          <p14:tracePt t="13974" x="6781800" y="2590800"/>
          <p14:tracePt t="13990" x="6772275" y="2600325"/>
          <p14:tracePt t="14007" x="6757988" y="2609850"/>
          <p14:tracePt t="14023" x="6738938" y="2619375"/>
          <p14:tracePt t="14040" x="6719888" y="2628900"/>
          <p14:tracePt t="14057" x="6705600" y="2633663"/>
          <p14:tracePt t="14074" x="6667500" y="2643188"/>
          <p14:tracePt t="14090" x="6638925" y="2652713"/>
          <p14:tracePt t="14107" x="6610350" y="2662238"/>
          <p14:tracePt t="14123" x="6581775" y="2662238"/>
          <p14:tracePt t="14140" x="6548438" y="2662238"/>
          <p14:tracePt t="14157" x="6524625" y="2657475"/>
          <p14:tracePt t="14173" x="6500813" y="2647950"/>
          <p14:tracePt t="14190" x="6472238" y="2643188"/>
          <p14:tracePt t="14207" x="6434138" y="2619375"/>
          <p14:tracePt t="14223" x="6410325" y="2600325"/>
          <p14:tracePt t="14240" x="6386513" y="2586038"/>
          <p14:tracePt t="14257" x="6372225" y="2576513"/>
          <p14:tracePt t="14273" x="6353175" y="2528888"/>
          <p14:tracePt t="14290" x="6348413" y="2466975"/>
          <p14:tracePt t="14307" x="6348413" y="2376488"/>
          <p14:tracePt t="14323" x="6386513" y="2271713"/>
          <p14:tracePt t="14340" x="6410325" y="2243138"/>
          <p14:tracePt t="14357" x="6448425" y="2209800"/>
          <p14:tracePt t="14373" x="6519863" y="2181225"/>
          <p14:tracePt t="14390" x="6638925" y="2166938"/>
          <p14:tracePt t="14407" x="6705600" y="2166938"/>
          <p14:tracePt t="14424" x="6757988" y="2176463"/>
          <p14:tracePt t="14440" x="6791325" y="2190750"/>
          <p14:tracePt t="14457" x="6834188" y="2262188"/>
          <p14:tracePt t="14473" x="6872288" y="2324100"/>
          <p14:tracePt t="14490" x="6891338" y="2371725"/>
          <p14:tracePt t="14507" x="6905625" y="2428875"/>
          <p14:tracePt t="14523" x="6915150" y="2447925"/>
          <p14:tracePt t="14540" x="6919913" y="2471738"/>
          <p14:tracePt t="14558" x="6919913" y="2486025"/>
          <p14:tracePt t="14574" x="6919913" y="2495550"/>
          <p14:tracePt t="14591" x="6919913" y="2500313"/>
          <p14:tracePt t="14607" x="6919913" y="2505075"/>
          <p14:tracePt t="14623" x="6919913" y="2514600"/>
          <p14:tracePt t="14640" x="6929438" y="2528888"/>
          <p14:tracePt t="14657" x="6934200" y="2543175"/>
          <p14:tracePt t="14673" x="6934200" y="2552700"/>
          <p14:tracePt t="14692" x="6934200" y="2571750"/>
          <p14:tracePt t="14708" x="6934200" y="2590800"/>
          <p14:tracePt t="14724" x="6934200" y="2605088"/>
          <p14:tracePt t="14741" x="6929438" y="2619375"/>
          <p14:tracePt t="14758" x="6919913" y="2638425"/>
          <p14:tracePt t="14774" x="6905625" y="2652713"/>
          <p14:tracePt t="14790" x="6867525" y="2667000"/>
          <p14:tracePt t="14807" x="6805613" y="2686050"/>
          <p14:tracePt t="14824" x="6710363" y="2700338"/>
          <p14:tracePt t="14841" x="6662738" y="2700338"/>
          <p14:tracePt t="14857" x="6619875" y="2700338"/>
          <p14:tracePt t="14874" x="6586538" y="2686050"/>
          <p14:tracePt t="14878" x="6572250" y="2681288"/>
          <p14:tracePt t="14891" x="6548438" y="2657475"/>
          <p14:tracePt t="14907" x="6529388" y="2638425"/>
          <p14:tracePt t="14924" x="6515100" y="2609850"/>
          <p14:tracePt t="14941" x="6500813" y="2562225"/>
          <p14:tracePt t="14957" x="6500813" y="2528888"/>
          <p14:tracePt t="14974" x="6519863" y="2495550"/>
          <p14:tracePt t="14990" x="6553200" y="2457450"/>
          <p14:tracePt t="15007" x="6653213" y="2414588"/>
          <p14:tracePt t="15023" x="6734175" y="2414588"/>
          <p14:tracePt t="15040" x="6796088" y="2424113"/>
          <p14:tracePt t="15057" x="6848475" y="2438400"/>
          <p14:tracePt t="15073" x="6881813" y="2481263"/>
          <p14:tracePt t="15090" x="6896100" y="2514600"/>
          <p14:tracePt t="15107" x="6910388" y="2576513"/>
          <p14:tracePt t="15123" x="6919913" y="2619375"/>
          <p14:tracePt t="15140" x="6919913" y="2676525"/>
          <p14:tracePt t="15157" x="6919913" y="2705100"/>
          <p14:tracePt t="15173" x="6919913" y="2719388"/>
          <p14:tracePt t="15190" x="6919913" y="2728913"/>
          <p14:tracePt t="15207" x="6919913" y="2738438"/>
          <p14:tracePt t="15223" x="6915150" y="2743200"/>
          <p14:tracePt t="15240" x="6910388" y="2747963"/>
          <p14:tracePt t="15257" x="6867525" y="2771775"/>
          <p14:tracePt t="15273" x="6805613" y="2786063"/>
          <p14:tracePt t="15290" x="6724650" y="2800350"/>
          <p14:tracePt t="15306" x="6657975" y="2800350"/>
          <p14:tracePt t="15323" x="6581775" y="2795588"/>
          <p14:tracePt t="15340" x="6538913" y="2790825"/>
          <p14:tracePt t="15357" x="6500813" y="2776538"/>
          <p14:tracePt t="15374" x="6477000" y="2776538"/>
          <p14:tracePt t="15390" x="6472238" y="2776538"/>
          <p14:tracePt t="15407" x="6462713" y="2776538"/>
          <p14:tracePt t="15423" x="6457950" y="2776538"/>
          <p14:tracePt t="15440" x="6453188" y="2776538"/>
          <p14:tracePt t="15877" x="6457950" y="2776538"/>
          <p14:tracePt t="15883" x="6467475" y="2771775"/>
          <p14:tracePt t="15890" x="6481763" y="2767013"/>
          <p14:tracePt t="15907" x="6510338" y="2762250"/>
          <p14:tracePt t="15924" x="6553200" y="2743200"/>
          <p14:tracePt t="15940" x="6624638" y="2714625"/>
          <p14:tracePt t="15957" x="6686550" y="2700338"/>
          <p14:tracePt t="15990" x="6781800" y="2676525"/>
          <p14:tracePt t="16023" x="6900863" y="2671763"/>
          <p14:tracePt t="16040" x="6948488" y="2671763"/>
          <p14:tracePt t="16057" x="7034213" y="2671763"/>
          <p14:tracePt t="16073" x="7077075" y="2671763"/>
          <p14:tracePt t="16090" x="7119938" y="2676525"/>
          <p14:tracePt t="16107" x="7158038" y="2686050"/>
          <p14:tracePt t="16123" x="7210425" y="2690813"/>
          <p14:tracePt t="16140" x="7253288" y="2695575"/>
          <p14:tracePt t="16157" x="7291388" y="2700338"/>
          <p14:tracePt t="16173" x="7324725" y="2709863"/>
          <p14:tracePt t="16190" x="7367588" y="2714625"/>
          <p14:tracePt t="16207" x="7386638" y="2714625"/>
          <p14:tracePt t="16223" x="7410450" y="2714625"/>
          <p14:tracePt t="16240" x="7419975" y="2714625"/>
          <p14:tracePt t="16256" x="7439025" y="2714625"/>
          <p14:tracePt t="16273" x="7443788" y="2714625"/>
          <p14:tracePt t="16290" x="7448550" y="2714625"/>
          <p14:tracePt t="16307" x="7458075" y="2714625"/>
          <p14:tracePt t="16410" x="7462838" y="2714625"/>
          <p14:tracePt t="18708" x="7310438" y="2714625"/>
          <p14:tracePt t="18716" x="7119938" y="2724150"/>
          <p14:tracePt t="18725" x="6934200" y="2738438"/>
          <p14:tracePt t="18740" x="6457950" y="2738438"/>
          <p14:tracePt t="18756" x="6048375" y="2738438"/>
          <p14:tracePt t="18773" x="5695950" y="2719388"/>
          <p14:tracePt t="18806" x="5114925" y="2543175"/>
          <p14:tracePt t="18840" x="4733925" y="2428875"/>
          <p14:tracePt t="18857" x="4629150" y="2405063"/>
          <p14:tracePt t="18873" x="4533900" y="2381250"/>
          <p14:tracePt t="18890" x="4443413" y="2371725"/>
          <p14:tracePt t="18906" x="4271963" y="2357438"/>
          <p14:tracePt t="18923" x="4148138" y="2338388"/>
          <p14:tracePt t="18940" x="4033838" y="2324100"/>
          <p14:tracePt t="18956" x="3938588" y="2314575"/>
          <p14:tracePt t="18973" x="3790950" y="2290763"/>
          <p14:tracePt t="18990" x="3695700" y="2276475"/>
          <p14:tracePt t="19006" x="3614738" y="2266950"/>
          <p14:tracePt t="19023" x="3552825" y="2262188"/>
          <p14:tracePt t="19040" x="3505200" y="2247900"/>
          <p14:tracePt t="19056" x="3490913" y="2247900"/>
          <p14:tracePt t="19303" x="3414713" y="2247900"/>
          <p14:tracePt t="19311" x="3324225" y="2247900"/>
          <p14:tracePt t="19323" x="3257550" y="2247900"/>
          <p14:tracePt t="19340" x="3000375" y="2247900"/>
          <p14:tracePt t="19356" x="2857500" y="2247900"/>
          <p14:tracePt t="19373" x="2743200" y="2233613"/>
          <p14:tracePt t="19390" x="2671763" y="2224088"/>
          <p14:tracePt t="19391" x="2647950" y="2224088"/>
          <p14:tracePt t="19406" x="2590800" y="2219325"/>
          <p14:tracePt t="19423" x="2538413" y="2209800"/>
          <p14:tracePt t="19440" x="2495550" y="2205038"/>
          <p14:tracePt t="19456" x="2443163" y="2205038"/>
          <p14:tracePt t="19473" x="2362200" y="2190750"/>
          <p14:tracePt t="19490" x="2309813" y="2190750"/>
          <p14:tracePt t="19506" x="2262188" y="2190750"/>
          <p14:tracePt t="19523" x="2190750" y="2190750"/>
          <p14:tracePt t="19540" x="2157413" y="2190750"/>
          <p14:tracePt t="19556" x="2128838" y="2190750"/>
          <p14:tracePt t="19573" x="2119313" y="2190750"/>
          <p14:tracePt t="19590" x="2109788" y="2190750"/>
          <p14:tracePt t="19606" x="2100263" y="2190750"/>
          <p14:tracePt t="19623" x="2095500" y="2190750"/>
          <p14:tracePt t="19707" x="2100263" y="2190750"/>
          <p14:tracePt t="19715" x="2114550" y="2190750"/>
          <p14:tracePt t="19723" x="2143125" y="2195513"/>
          <p14:tracePt t="19740" x="2209800" y="2200275"/>
          <p14:tracePt t="19756" x="2319338" y="2200275"/>
          <p14:tracePt t="19773" x="2514600" y="2190750"/>
          <p14:tracePt t="19790" x="2628900" y="2171700"/>
          <p14:tracePt t="19806" x="2752725" y="2171700"/>
          <p14:tracePt t="19823" x="2867025" y="2162175"/>
          <p14:tracePt t="19840" x="2990850" y="2157413"/>
          <p14:tracePt t="19856" x="3043238" y="2157413"/>
          <p14:tracePt t="19873" x="3090863" y="2157413"/>
          <p14:tracePt t="19890" x="3143250" y="2157413"/>
          <p14:tracePt t="19891" x="3176588" y="2166938"/>
          <p14:tracePt t="19906" x="3248025" y="2171700"/>
          <p14:tracePt t="19923" x="3328988" y="2181225"/>
          <p14:tracePt t="19940" x="3400425" y="2181225"/>
          <p14:tracePt t="19956" x="3467100" y="2181225"/>
          <p14:tracePt t="19973" x="3548063" y="2181225"/>
          <p14:tracePt t="19989" x="3609975" y="2181225"/>
          <p14:tracePt t="20006" x="3676650" y="2181225"/>
          <p14:tracePt t="20023" x="3762375" y="2195513"/>
          <p14:tracePt t="20039" x="3810000" y="2195513"/>
          <p14:tracePt t="20056" x="3857625" y="2205038"/>
          <p14:tracePt t="20073" x="3890963" y="2209800"/>
          <p14:tracePt t="20090" x="3952875" y="2219325"/>
          <p14:tracePt t="20106" x="3986213" y="2219325"/>
          <p14:tracePt t="20123" x="4024313" y="2219325"/>
          <p14:tracePt t="20139" x="4067175" y="2219325"/>
          <p14:tracePt t="20156" x="4114800" y="2219325"/>
          <p14:tracePt t="20173" x="4143375" y="2224088"/>
          <p14:tracePt t="20190" x="4162425" y="2228850"/>
          <p14:tracePt t="20206" x="4186238" y="2228850"/>
          <p14:tracePt t="20223" x="4195763" y="2228850"/>
          <p14:tracePt t="20240" x="4200525" y="2228850"/>
          <p14:tracePt t="20256" x="4205288" y="2228850"/>
          <p14:tracePt t="20273" x="4214813" y="2228850"/>
          <p14:tracePt t="21617" x="4162425" y="2257425"/>
          <p14:tracePt t="21625" x="4081463" y="2300288"/>
          <p14:tracePt t="21632" x="3976688" y="2347913"/>
          <p14:tracePt t="21639" x="3886200" y="2386013"/>
          <p14:tracePt t="21656" x="3700463" y="2457450"/>
          <p14:tracePt t="21673" x="3462338" y="2547938"/>
          <p14:tracePt t="21690" x="3167063" y="2681288"/>
          <p14:tracePt t="21723" x="2843213" y="2786063"/>
          <p14:tracePt t="21756" x="2600325" y="2828925"/>
          <p14:tracePt t="21773" x="2519363" y="2833688"/>
          <p14:tracePt t="21789" x="2462213" y="2833688"/>
          <p14:tracePt t="21806" x="2400300" y="2824163"/>
          <p14:tracePt t="21823" x="2338388" y="2824163"/>
          <p14:tracePt t="21839" x="2295525" y="2819400"/>
          <p14:tracePt t="21856" x="2252663" y="2819400"/>
          <p14:tracePt t="21873" x="2214563" y="2819400"/>
          <p14:tracePt t="21889" x="2152650" y="2824163"/>
          <p14:tracePt t="21906" x="2090738" y="2838450"/>
          <p14:tracePt t="21923" x="2019300" y="2862263"/>
          <p14:tracePt t="21940" x="1909763" y="2890838"/>
          <p14:tracePt t="21956" x="1843088" y="2914650"/>
          <p14:tracePt t="21973" x="1795463" y="2924175"/>
          <p14:tracePt t="21989" x="1743075" y="2933700"/>
          <p14:tracePt t="22006" x="1657350" y="2938463"/>
          <p14:tracePt t="22023" x="1614488" y="2938463"/>
          <p14:tracePt t="22039" x="1581150" y="2938463"/>
          <p14:tracePt t="22056" x="1557338" y="2938463"/>
          <p14:tracePt t="22073" x="1524000" y="2928938"/>
          <p14:tracePt t="22089" x="1514475" y="2919413"/>
          <p14:tracePt t="22106" x="1500188" y="2905125"/>
          <p14:tracePt t="22123" x="1485900" y="2895600"/>
          <p14:tracePt t="22139" x="1462088" y="2876550"/>
          <p14:tracePt t="22157" x="1457325" y="2871788"/>
          <p14:tracePt t="22173" x="1452563" y="2867025"/>
          <p14:tracePt t="22189" x="1443038" y="2857500"/>
          <p14:tracePt t="22206" x="1433513" y="2847975"/>
          <p14:tracePt t="22223" x="1433513" y="2843213"/>
          <p14:tracePt t="22239" x="1433513" y="2838450"/>
          <p14:tracePt t="22256" x="1433513" y="2833688"/>
          <p14:tracePt t="22273" x="1433513" y="2828925"/>
          <p14:tracePt t="22306" x="1433513" y="2819400"/>
          <p14:tracePt t="22323" x="1438275" y="2795588"/>
          <p14:tracePt t="22339" x="1471613" y="2776538"/>
          <p14:tracePt t="22356" x="1514475" y="2747963"/>
          <p14:tracePt t="22373" x="1604963" y="2714625"/>
          <p14:tracePt t="22389" x="1643063" y="2700338"/>
          <p14:tracePt t="22406" x="1666875" y="2695575"/>
          <p14:tracePt t="22423" x="1681163" y="2695575"/>
          <p14:tracePt t="22440" x="1690688" y="2695575"/>
          <p14:tracePt t="22836" x="1709738" y="2695575"/>
          <p14:tracePt t="22843" x="1728788" y="2695575"/>
          <p14:tracePt t="22856" x="1747838" y="2695575"/>
          <p14:tracePt t="22873" x="1762125" y="2695575"/>
          <p14:tracePt t="22906" x="1785938" y="2695575"/>
          <p14:tracePt t="22939" x="1795463" y="2695575"/>
          <p14:tracePt t="23020" x="1800225" y="2695575"/>
          <p14:tracePt t="23027" x="1804988" y="2695575"/>
          <p14:tracePt t="23040" x="1809750" y="2695575"/>
          <p14:tracePt t="23056" x="1847850" y="2695575"/>
          <p14:tracePt t="23073" x="1890713" y="2695575"/>
          <p14:tracePt t="23089" x="1943100" y="2695575"/>
          <p14:tracePt t="23106" x="2009775" y="2695575"/>
          <p14:tracePt t="23123" x="2100263" y="2695575"/>
          <p14:tracePt t="23139" x="2152650" y="2695575"/>
          <p14:tracePt t="23156" x="2185988" y="2695575"/>
          <p14:tracePt t="23173" x="2209800" y="2695575"/>
          <p14:tracePt t="23189" x="2238375" y="2695575"/>
          <p14:tracePt t="23206" x="2262188" y="2695575"/>
          <p14:tracePt t="23223" x="2290763" y="2695575"/>
          <p14:tracePt t="23239" x="2343150" y="2695575"/>
          <p14:tracePt t="23256" x="2395538" y="2690813"/>
          <p14:tracePt t="23273" x="2443163" y="2690813"/>
          <p14:tracePt t="23289" x="2495550" y="2690813"/>
          <p14:tracePt t="23306" x="2552700" y="2690813"/>
          <p14:tracePt t="23323" x="2581275" y="2690813"/>
          <p14:tracePt t="23339" x="2605088" y="2690813"/>
          <p14:tracePt t="23356" x="2624138" y="2690813"/>
          <p14:tracePt t="23373" x="2652713" y="2690813"/>
          <p14:tracePt t="23389" x="2676525" y="2695575"/>
          <p14:tracePt t="23406" x="2686050" y="2705100"/>
          <p14:tracePt t="23423" x="2709863" y="2709863"/>
          <p14:tracePt t="23439" x="2724150" y="2714625"/>
          <p14:tracePt t="23456" x="2747963" y="2728913"/>
          <p14:tracePt t="23473" x="2762250" y="2733675"/>
          <p14:tracePt t="23490" x="2795588" y="2738438"/>
          <p14:tracePt t="23506" x="2819400" y="2743200"/>
          <p14:tracePt t="23523" x="2838450" y="2743200"/>
          <p14:tracePt t="23539" x="2862263" y="2747963"/>
          <p14:tracePt t="23556" x="2886075" y="2747963"/>
          <p14:tracePt t="23573" x="2905125" y="2747963"/>
          <p14:tracePt t="23589" x="2928938" y="2747963"/>
          <p14:tracePt t="23606" x="2943225" y="2747963"/>
          <p14:tracePt t="23623" x="2967038" y="2747963"/>
          <p14:tracePt t="23639" x="2990850" y="2747963"/>
          <p14:tracePt t="23656" x="3009900" y="2747963"/>
          <p14:tracePt t="23673" x="3043238" y="2747963"/>
          <p14:tracePt t="23689" x="3067050" y="2747963"/>
          <p14:tracePt t="23706" x="3081338" y="2747963"/>
          <p14:tracePt t="23723" x="3095625" y="2747963"/>
          <p14:tracePt t="23739" x="3105150" y="2747963"/>
          <p14:tracePt t="23756" x="3114675" y="2747963"/>
          <p14:tracePt t="23773" x="3119438" y="2747963"/>
          <p14:tracePt t="23789" x="3124200" y="2747963"/>
          <p14:tracePt t="23806" x="3133725" y="2747963"/>
          <p14:tracePt t="23823" x="3143250" y="2747963"/>
          <p14:tracePt t="23839" x="3157538" y="2747963"/>
          <p14:tracePt t="23856" x="3171825" y="2743200"/>
          <p14:tracePt t="23872" x="3190875" y="2733675"/>
          <p14:tracePt t="23889" x="3209925" y="2724150"/>
          <p14:tracePt t="23906" x="3214688" y="2724150"/>
          <p14:tracePt t="23923" x="3224213" y="2719388"/>
          <p14:tracePt t="23939" x="3233738" y="2719388"/>
          <p14:tracePt t="24239" x="3233738" y="2714625"/>
          <p14:tracePt t="24319" x="3224213" y="2709863"/>
          <p14:tracePt t="24327" x="3209925" y="2705100"/>
          <p14:tracePt t="24339" x="3176588" y="2705100"/>
          <p14:tracePt t="24356" x="2995613" y="2705100"/>
          <p14:tracePt t="24373" x="2876550" y="2738438"/>
          <p14:tracePt t="24406" x="2590800" y="2800350"/>
          <p14:tracePt t="24407" x="2533650" y="2809875"/>
          <p14:tracePt t="24439" x="2414588" y="2814638"/>
          <p14:tracePt t="24456" x="2362200" y="2800350"/>
          <p14:tracePt t="24473" x="2309813" y="2781300"/>
          <p14:tracePt t="24489" x="2233613" y="2762250"/>
          <p14:tracePt t="24506" x="2181225" y="2757488"/>
          <p14:tracePt t="24523" x="2128838" y="2757488"/>
          <p14:tracePt t="24539" x="2062163" y="2747963"/>
          <p14:tracePt t="24556" x="2019300" y="2747963"/>
          <p14:tracePt t="24573" x="1985963" y="2747963"/>
          <p14:tracePt t="24589" x="1947863" y="2747963"/>
          <p14:tracePt t="24606" x="1885950" y="2757488"/>
          <p14:tracePt t="24623" x="1828800" y="2762250"/>
          <p14:tracePt t="24639" x="1766888" y="2776538"/>
          <p14:tracePt t="24656" x="1695450" y="2786063"/>
          <p14:tracePt t="24673" x="1595438" y="2805113"/>
          <p14:tracePt t="24689" x="1528763" y="2805113"/>
          <p14:tracePt t="24706" x="1476375" y="2805113"/>
          <p14:tracePt t="24723" x="1428750" y="2805113"/>
          <p14:tracePt t="24739" x="1385888" y="2800350"/>
          <p14:tracePt t="24756" x="1371600" y="2800350"/>
          <p14:tracePt t="24773" x="1362075" y="2800350"/>
          <p14:tracePt t="24789" x="1352550" y="2800350"/>
          <p14:tracePt t="24806" x="1347788" y="2800350"/>
          <p14:tracePt t="24924" x="1357313" y="2800350"/>
          <p14:tracePt t="24938" x="1395413" y="2786063"/>
          <p14:tracePt t="24950" x="1419225" y="2786063"/>
          <p14:tracePt t="24958" x="1509713" y="2781300"/>
          <p14:tracePt t="24973" x="1624013" y="2771775"/>
          <p14:tracePt t="24989" x="1757363" y="2762250"/>
          <p14:tracePt t="25006" x="1881188" y="2752725"/>
          <p14:tracePt t="25022" x="1971675" y="2752725"/>
          <p14:tracePt t="25039" x="2119313" y="2752725"/>
          <p14:tracePt t="25056" x="2219325" y="2757488"/>
          <p14:tracePt t="25073" x="2324100" y="2767013"/>
          <p14:tracePt t="25092" x="2428875" y="2767013"/>
          <p14:tracePt t="25107" x="2505075" y="2767013"/>
          <p14:tracePt t="25123" x="2566988" y="2767013"/>
          <p14:tracePt t="25140" x="2624138" y="2767013"/>
          <p14:tracePt t="25156" x="2676525" y="2757488"/>
          <p14:tracePt t="25173" x="2738438" y="2747963"/>
          <p14:tracePt t="25189" x="2771775" y="2738438"/>
          <p14:tracePt t="25206" x="2800350" y="2733675"/>
          <p14:tracePt t="25223" x="2838450" y="2724150"/>
          <p14:tracePt t="25239" x="2857500" y="2724150"/>
          <p14:tracePt t="25256" x="2871788" y="2719388"/>
          <p14:tracePt t="25272" x="2881313" y="2719388"/>
          <p14:tracePt t="25289" x="2890838" y="2719388"/>
          <p14:tracePt t="25306" x="2900363" y="2719388"/>
          <p14:tracePt t="25592" x="2938463" y="2719388"/>
          <p14:tracePt t="25599" x="2976563" y="2709863"/>
          <p14:tracePt t="25606" x="3009900" y="2705100"/>
          <p14:tracePt t="25623" x="3062288" y="2695575"/>
          <p14:tracePt t="25639" x="3109913" y="2690813"/>
          <p14:tracePt t="25656" x="3181350" y="2686050"/>
          <p14:tracePt t="25673" x="3224213" y="2676525"/>
          <p14:tracePt t="25706" x="3281363" y="2676525"/>
          <p14:tracePt t="25740" x="3319463" y="2676525"/>
          <p14:tracePt t="25758" x="3328988" y="2676525"/>
          <p14:tracePt t="25773" x="3338513" y="2676525"/>
          <p14:tracePt t="25789" x="3343275" y="2676525"/>
          <p14:tracePt t="26398" x="3429000" y="2686050"/>
          <p14:tracePt t="26405" x="3538538" y="2695575"/>
          <p14:tracePt t="26413" x="3662363" y="2705100"/>
          <p14:tracePt t="26422" x="3819525" y="2728913"/>
          <p14:tracePt t="26439" x="4152900" y="2747963"/>
          <p14:tracePt t="26456" x="4557713" y="2809875"/>
          <p14:tracePt t="26489" x="5019675" y="2895600"/>
          <p14:tracePt t="26523" x="5405438" y="2990850"/>
          <p14:tracePt t="26539" x="5472113" y="3014663"/>
          <p14:tracePt t="26556" x="5505450" y="3024188"/>
          <p14:tracePt t="26572" x="5519738" y="3028950"/>
          <p14:tracePt t="26589" x="5534025" y="3028950"/>
          <p14:tracePt t="26810" x="5557838" y="3043238"/>
          <p14:tracePt t="26816" x="5586413" y="3057525"/>
          <p14:tracePt t="26824" x="5614988" y="3071813"/>
          <p14:tracePt t="26839" x="5657850" y="3095625"/>
          <p14:tracePt t="26856" x="5691188" y="3109913"/>
          <p14:tracePt t="26873" x="5719763" y="3128963"/>
          <p14:tracePt t="26889" x="5743575" y="3143250"/>
          <p14:tracePt t="26891" x="5753100" y="3148013"/>
          <p14:tracePt t="26906" x="5772150" y="3157538"/>
          <p14:tracePt t="26923" x="5786438" y="3167063"/>
          <p14:tracePt t="26939" x="5800725" y="3171825"/>
          <p14:tracePt t="26956" x="5819775" y="3181350"/>
          <p14:tracePt t="26972" x="5824538" y="3181350"/>
          <p14:tracePt t="26989" x="5829300" y="3186113"/>
          <p14:tracePt t="27006" x="5838825" y="3186113"/>
          <p14:tracePt t="27022" x="5843588" y="3186113"/>
          <p14:tracePt t="27039" x="5848350" y="3186113"/>
          <p14:tracePt t="27056" x="5848350" y="3200400"/>
          <p14:tracePt t="27072" x="5848350" y="3228975"/>
          <p14:tracePt t="27089" x="5810250" y="3309938"/>
          <p14:tracePt t="27106" x="5753100" y="3409950"/>
          <p14:tracePt t="27122" x="5676900" y="3500438"/>
          <p14:tracePt t="27139" x="5524500" y="3619500"/>
          <p14:tracePt t="27156" x="5381625" y="3719513"/>
          <p14:tracePt t="27172" x="5195888" y="3819525"/>
          <p14:tracePt t="27189" x="5033963" y="3910013"/>
          <p14:tracePt t="27206" x="4743450" y="4043363"/>
          <p14:tracePt t="27222" x="4572000" y="4095750"/>
          <p14:tracePt t="27239" x="4448175" y="4129088"/>
          <p14:tracePt t="27256" x="4300538" y="4148138"/>
          <p14:tracePt t="27272" x="4095750" y="4162425"/>
          <p14:tracePt t="27289" x="3995738" y="4171950"/>
          <p14:tracePt t="27306" x="3914775" y="4181475"/>
          <p14:tracePt t="27322" x="3819525" y="4195763"/>
          <p14:tracePt t="27339" x="3714750" y="4210050"/>
          <p14:tracePt t="27356" x="3652838" y="4214813"/>
          <p14:tracePt t="27372" x="3624263" y="4219575"/>
          <p14:tracePt t="27389" x="3600450" y="4219575"/>
          <p14:tracePt t="27406" x="3595688" y="4219575"/>
          <p14:tracePt t="27628" x="3538538" y="4233863"/>
          <p14:tracePt t="27646" x="3343275" y="4281488"/>
          <p14:tracePt t="27659" x="3152775" y="4310063"/>
          <p14:tracePt t="27672" x="3009900" y="4310063"/>
          <p14:tracePt t="27689" x="2886075" y="4305300"/>
          <p14:tracePt t="27707" x="2728913" y="4262438"/>
          <p14:tracePt t="27724" x="2657475" y="4233863"/>
          <p14:tracePt t="27739" x="2600325" y="4200525"/>
          <p14:tracePt t="27756" x="2562225" y="4167188"/>
          <p14:tracePt t="27772" x="2509838" y="4110038"/>
          <p14:tracePt t="27789" x="2481263" y="4086225"/>
          <p14:tracePt t="27806" x="2447925" y="4062413"/>
          <p14:tracePt t="27822" x="2400300" y="4029075"/>
          <p14:tracePt t="27839" x="2376488" y="4014788"/>
          <p14:tracePt t="27856" x="2362200" y="4000500"/>
          <p14:tracePt t="27872" x="2352675" y="3995738"/>
          <p14:tracePt t="27889" x="2343150" y="3986213"/>
          <p14:tracePt t="27906" x="2333625" y="3986213"/>
          <p14:tracePt t="27993" x="2328863" y="3986213"/>
          <p14:tracePt t="28000" x="2324100" y="3986213"/>
          <p14:tracePt t="28014" x="2319338" y="3986213"/>
          <p14:tracePt t="28022" x="2309813" y="3986213"/>
          <p14:tracePt t="28039" x="2271713" y="3986213"/>
          <p14:tracePt t="28056" x="2224088" y="3986213"/>
          <p14:tracePt t="28073" x="2128838" y="3990975"/>
          <p14:tracePt t="28089" x="2057400" y="3995738"/>
          <p14:tracePt t="28106" x="2000250" y="3995738"/>
          <p14:tracePt t="28122" x="1962150" y="3995738"/>
          <p14:tracePt t="28139" x="1928813" y="3995738"/>
          <p14:tracePt t="28156" x="1924050" y="3976688"/>
          <p14:tracePt t="28172" x="1928813" y="3895725"/>
          <p14:tracePt t="28189" x="1971675" y="3786188"/>
          <p14:tracePt t="28206" x="2038350" y="3681413"/>
          <p14:tracePt t="28222" x="2081213" y="3633788"/>
          <p14:tracePt t="28239" x="2133600" y="3595688"/>
          <p14:tracePt t="28256" x="2214563" y="3571875"/>
          <p14:tracePt t="28272" x="2257425" y="3571875"/>
          <p14:tracePt t="28289" x="2286000" y="3571875"/>
          <p14:tracePt t="28306" x="2295525" y="3571875"/>
          <p14:tracePt t="28322" x="2305050" y="3571875"/>
          <p14:tracePt t="28339" x="2314575" y="3571875"/>
          <p14:tracePt t="28356" x="2314575" y="3581400"/>
          <p14:tracePt t="28372" x="2314575" y="3633788"/>
          <p14:tracePt t="28389" x="2300288" y="3800475"/>
          <p14:tracePt t="28406" x="2286000" y="3895725"/>
          <p14:tracePt t="28422" x="2271713" y="3990975"/>
          <p14:tracePt t="28439" x="2257425" y="4095750"/>
          <p14:tracePt t="28456" x="2243138" y="4124325"/>
          <p14:tracePt t="28472" x="2243138" y="4143375"/>
          <p14:tracePt t="28489" x="2243138" y="4152900"/>
          <p14:tracePt t="28506" x="2243138" y="4162425"/>
          <p14:tracePt t="28522" x="2243138" y="4171950"/>
          <p14:tracePt t="28539" x="2238375" y="4181475"/>
          <p14:tracePt t="28556" x="2224088" y="4191000"/>
          <p14:tracePt t="28572" x="2171700" y="4243388"/>
          <p14:tracePt t="28589" x="2133600" y="4262438"/>
          <p14:tracePt t="28606" x="2081213" y="4281488"/>
          <p14:tracePt t="28622" x="2019300" y="4300538"/>
          <p14:tracePt t="28639" x="1943100" y="4314825"/>
          <p14:tracePt t="28656" x="1905000" y="4319588"/>
          <p14:tracePt t="28672" x="1876425" y="4319588"/>
          <p14:tracePt t="28690" x="1843088" y="4310063"/>
          <p14:tracePt t="28706" x="1819275" y="4286250"/>
          <p14:tracePt t="28722" x="1795463" y="4238625"/>
          <p14:tracePt t="28739" x="1781175" y="4157663"/>
          <p14:tracePt t="28756" x="1771650" y="4071938"/>
          <p14:tracePt t="28772" x="1771650" y="4033838"/>
          <p14:tracePt t="28789" x="1781175" y="4014788"/>
          <p14:tracePt t="28806" x="1785938" y="3995738"/>
          <p14:tracePt t="28822" x="1809750" y="3981450"/>
          <p14:tracePt t="28839" x="1847850" y="3981450"/>
          <p14:tracePt t="28856" x="1876425" y="3981450"/>
          <p14:tracePt t="28872" x="1909763" y="4000500"/>
          <p14:tracePt t="28889" x="1919288" y="4010025"/>
          <p14:tracePt t="28906" x="1928813" y="4029075"/>
          <p14:tracePt t="28922" x="1928813" y="4067175"/>
          <p14:tracePt t="28940" x="1914525" y="4119563"/>
          <p14:tracePt t="28956" x="1900238" y="4152900"/>
          <p14:tracePt t="28972" x="1895475" y="4167188"/>
          <p14:tracePt t="28989" x="1890713" y="4176713"/>
          <p14:tracePt t="29006" x="1881188" y="4186238"/>
          <p14:tracePt t="29022" x="1881188" y="4191000"/>
          <p14:tracePt t="29057" x="1881188" y="4195763"/>
          <p14:tracePt t="29072" x="1909763" y="4210050"/>
          <p14:tracePt t="29089" x="2038350" y="4262438"/>
          <p14:tracePt t="29106" x="2376488" y="4333875"/>
          <p14:tracePt t="29123" x="2947988" y="4376738"/>
          <p14:tracePt t="29139" x="3314700" y="4391025"/>
          <p14:tracePt t="29156" x="3657600" y="4391025"/>
          <p14:tracePt t="29172" x="3957638" y="4391025"/>
          <p14:tracePt t="29189" x="4286250" y="4386263"/>
          <p14:tracePt t="29206" x="4467225" y="4386263"/>
          <p14:tracePt t="29222" x="4600575" y="4386263"/>
          <p14:tracePt t="29239" x="4700588" y="4376738"/>
          <p14:tracePt t="29256" x="4829175" y="4371975"/>
          <p14:tracePt t="29272" x="4876800" y="4362450"/>
          <p14:tracePt t="29289" x="4929188" y="4357688"/>
          <p14:tracePt t="29306" x="4991100" y="4348163"/>
          <p14:tracePt t="29322" x="5029200" y="4338638"/>
          <p14:tracePt t="29339" x="5062538" y="4333875"/>
          <p14:tracePt t="29356" x="5100638" y="4319588"/>
          <p14:tracePt t="29372" x="5162550" y="4310063"/>
          <p14:tracePt t="29389" x="5191125" y="4295775"/>
          <p14:tracePt t="29406" x="5214938" y="4291013"/>
          <p14:tracePt t="29422" x="5229225" y="4286250"/>
          <p14:tracePt t="29439" x="5238750" y="4286250"/>
          <p14:tracePt t="29455" x="5248275" y="4286250"/>
          <p14:tracePt t="29490" x="5238750" y="4286250"/>
          <p14:tracePt t="29505" x="5191125" y="4305300"/>
          <p14:tracePt t="29522" x="5095875" y="4329113"/>
          <p14:tracePt t="29539" x="4962525" y="4352925"/>
          <p14:tracePt t="29556" x="4781550" y="4362450"/>
          <p14:tracePt t="29573" x="4729163" y="4362450"/>
          <p14:tracePt t="29590" x="4691063" y="4338638"/>
          <p14:tracePt t="29606" x="4657725" y="4295775"/>
          <p14:tracePt t="29622" x="4629150" y="4176713"/>
          <p14:tracePt t="29639" x="4629150" y="4124325"/>
          <p14:tracePt t="29656" x="4643438" y="4081463"/>
          <p14:tracePt t="29672" x="4667250" y="4052888"/>
          <p14:tracePt t="29689" x="4733925" y="4014788"/>
          <p14:tracePt t="29705" x="4786313" y="4005263"/>
          <p14:tracePt t="29722" x="4829175" y="4005263"/>
          <p14:tracePt t="29739" x="4867275" y="4019550"/>
          <p14:tracePt t="29755" x="4881563" y="4043363"/>
          <p14:tracePt t="29772" x="4900613" y="4105275"/>
          <p14:tracePt t="29789" x="4895850" y="4186238"/>
          <p14:tracePt t="29807" x="4876800" y="4262438"/>
          <p14:tracePt t="29829" x="4852988" y="4305300"/>
          <p14:tracePt t="29839" x="4848225" y="4310063"/>
          <p14:tracePt t="29856" x="4843463" y="4324350"/>
          <p14:tracePt t="29872" x="4838700" y="4333875"/>
          <p14:tracePt t="29889" x="4838700" y="4338638"/>
          <p14:tracePt t="30481" x="4829175" y="4338638"/>
          <p14:tracePt t="30489" x="4819650" y="4338638"/>
          <p14:tracePt t="30496" x="4805363" y="4338638"/>
          <p14:tracePt t="30505" x="4800600" y="4338638"/>
          <p14:tracePt t="30522" x="4795838" y="4338638"/>
          <p14:tracePt t="30539" x="4786313" y="4338638"/>
          <p14:tracePt t="30995" x="4786313" y="4310063"/>
          <p14:tracePt t="31003" x="4786313" y="4286250"/>
          <p14:tracePt t="31010" x="4781550" y="4248150"/>
          <p14:tracePt t="31022" x="4772025" y="4214813"/>
          <p14:tracePt t="31039" x="4724400" y="4048125"/>
          <p14:tracePt t="31055" x="4691063" y="3900488"/>
          <p14:tracePt t="31089" x="4657725" y="3714750"/>
          <p14:tracePt t="31122" x="4643438" y="3557588"/>
          <p14:tracePt t="31139" x="4633913" y="3505200"/>
          <p14:tracePt t="31155" x="4619625" y="3462338"/>
          <p14:tracePt t="31172" x="4576763" y="3409950"/>
          <p14:tracePt t="31189" x="4514850" y="3362325"/>
          <p14:tracePt t="31205" x="4438650" y="3324225"/>
          <p14:tracePt t="31222" x="4262438" y="3271838"/>
          <p14:tracePt t="31239" x="4081463" y="3243263"/>
          <p14:tracePt t="31255" x="3914775" y="3238500"/>
          <p14:tracePt t="31272" x="3767138" y="3219450"/>
          <p14:tracePt t="31289" x="3524250" y="3200400"/>
          <p14:tracePt t="31305" x="3376613" y="3200400"/>
          <p14:tracePt t="31322" x="3257550" y="3200400"/>
          <p14:tracePt t="31339" x="3128963" y="3214688"/>
          <p14:tracePt t="31355" x="2971800" y="3228975"/>
          <p14:tracePt t="31372" x="2900363" y="3228975"/>
          <p14:tracePt t="31389" x="2857500" y="3228975"/>
          <p14:tracePt t="31405" x="2824163" y="3228975"/>
          <p14:tracePt t="31422" x="2776538" y="3228975"/>
          <p14:tracePt t="31439" x="2747963" y="3224213"/>
          <p14:tracePt t="31455" x="2709863" y="3209925"/>
          <p14:tracePt t="31472" x="2662238" y="3190875"/>
          <p14:tracePt t="31489" x="2619375" y="3171825"/>
          <p14:tracePt t="31505" x="2566988" y="3167063"/>
          <p14:tracePt t="31522" x="2519363" y="3157538"/>
          <p14:tracePt t="31539" x="2462213" y="3148013"/>
          <p14:tracePt t="31555" x="2424113" y="3128963"/>
          <p14:tracePt t="31572" x="2395538" y="3109913"/>
          <p14:tracePt t="31589" x="2366963" y="3100388"/>
          <p14:tracePt t="31605" x="2319338" y="3081338"/>
          <p14:tracePt t="31622" x="2295525" y="3076575"/>
          <p14:tracePt t="31639" x="2271713" y="3062288"/>
          <p14:tracePt t="31656" x="2247900" y="3052763"/>
          <p14:tracePt t="31672" x="2233613" y="3048000"/>
          <p14:tracePt t="31689" x="2228850" y="3043238"/>
          <p14:tracePt t="31705" x="2224088" y="3043238"/>
          <p14:tracePt t="31722" x="2214563" y="3043238"/>
          <p14:tracePt t="31739" x="2209800" y="3043238"/>
          <p14:tracePt t="31774" x="2214563" y="3043238"/>
          <p14:tracePt t="31789" x="2247900" y="3043238"/>
          <p14:tracePt t="31805" x="2295525" y="3043238"/>
          <p14:tracePt t="31822" x="2338388" y="3043238"/>
          <p14:tracePt t="31839" x="2390775" y="3043238"/>
          <p14:tracePt t="31855" x="2433638" y="3043238"/>
          <p14:tracePt t="31872" x="2452688" y="3043238"/>
          <p14:tracePt t="31889" x="2466975" y="3043238"/>
          <p14:tracePt t="31905" x="2476500" y="3043238"/>
          <p14:tracePt t="31922" x="2481263" y="3043238"/>
          <p14:tracePt t="31939" x="2486025" y="3043238"/>
          <p14:tracePt t="31955" x="2495550" y="3043238"/>
          <p14:tracePt t="31972" x="2519363" y="3043238"/>
          <p14:tracePt t="31989" x="2533650" y="3043238"/>
          <p14:tracePt t="32005" x="2543175" y="3043238"/>
          <p14:tracePt t="32022" x="2552700" y="3043238"/>
          <p14:tracePt t="32039" x="2562225" y="3043238"/>
          <p14:tracePt t="32055" x="2571750" y="3043238"/>
          <p14:tracePt t="32072" x="2576513" y="3043238"/>
          <p14:tracePt t="32105" x="2581275" y="3043238"/>
          <p14:tracePt t="32971" x="2562225" y="3043238"/>
          <p14:tracePt t="32978" x="2519363" y="3048000"/>
          <p14:tracePt t="32989" x="2486025" y="3048000"/>
          <p14:tracePt t="33005" x="2419350" y="3048000"/>
          <p14:tracePt t="33022" x="2324100" y="3052763"/>
          <p14:tracePt t="33039" x="2262188" y="3052763"/>
          <p14:tracePt t="33072" x="2162175" y="3052763"/>
          <p14:tracePt t="33105" x="2066925" y="3052763"/>
          <p14:tracePt t="33122" x="2038350" y="3048000"/>
          <p14:tracePt t="33139" x="2019300" y="3048000"/>
          <p14:tracePt t="33155" x="1995488" y="3048000"/>
          <p14:tracePt t="33172" x="1985963" y="3048000"/>
          <p14:tracePt t="33188" x="1971675" y="3048000"/>
          <p14:tracePt t="33205" x="1962150" y="3048000"/>
          <p14:tracePt t="33222" x="1957388" y="3048000"/>
          <p14:tracePt t="33238" x="1952625" y="3048000"/>
          <p14:tracePt t="33272" x="1966913" y="3033713"/>
          <p14:tracePt t="33288" x="2014538" y="3028950"/>
          <p14:tracePt t="33305" x="2095500" y="3024188"/>
          <p14:tracePt t="33322" x="2209800" y="3005138"/>
          <p14:tracePt t="33339" x="2414588" y="2990850"/>
          <p14:tracePt t="33355" x="2562225" y="2981325"/>
          <p14:tracePt t="33372" x="2686050" y="2971800"/>
          <p14:tracePt t="33389" x="2781300" y="2971800"/>
          <p14:tracePt t="33405" x="2814638" y="2971800"/>
          <p14:tracePt t="33422" x="2838450" y="2971800"/>
          <p14:tracePt t="33439" x="2852738" y="2971800"/>
          <p14:tracePt t="33455" x="2862263" y="2971800"/>
          <p14:tracePt t="33472" x="2867025" y="2971800"/>
          <p14:tracePt t="33588" x="2871788" y="2971800"/>
          <p14:tracePt t="33602" x="2876550" y="2971800"/>
          <p14:tracePt t="33617" x="2886075" y="2971800"/>
          <p14:tracePt t="33624" x="2890838" y="2971800"/>
          <p14:tracePt t="33638" x="2905125" y="2971800"/>
          <p14:tracePt t="33655" x="2914650" y="2971800"/>
          <p14:tracePt t="33672" x="2924175" y="2971800"/>
          <p14:tracePt t="33688" x="2928938" y="2971800"/>
          <p14:tracePt t="33705" x="2938463" y="2971800"/>
          <p14:tracePt t="33738" x="2943225" y="2971800"/>
          <p14:tracePt t="34608" x="2871788" y="2976563"/>
          <p14:tracePt t="34616" x="2762250" y="2986088"/>
          <p14:tracePt t="34625" x="2652713" y="2986088"/>
          <p14:tracePt t="34638" x="2462213" y="2986088"/>
          <p14:tracePt t="34655" x="2319338" y="2986088"/>
          <p14:tracePt t="34672" x="2171700" y="2976563"/>
          <p14:tracePt t="34705" x="1866900" y="2952750"/>
          <p14:tracePt t="34739" x="1776413" y="2933700"/>
          <p14:tracePt t="34755" x="1747838" y="2933700"/>
          <p14:tracePt t="34772" x="1738313" y="2933700"/>
          <p14:tracePt t="34788" x="1733550" y="2933700"/>
          <p14:tracePt t="34805" x="1728788" y="2933700"/>
          <p14:tracePt t="34822" x="1724025" y="2933700"/>
          <p14:tracePt t="34838" x="1719263" y="2933700"/>
          <p14:tracePt t="34872" x="1757363" y="2933700"/>
          <p14:tracePt t="34888" x="2005013" y="2943225"/>
          <p14:tracePt t="34905" x="2219325" y="2971800"/>
          <p14:tracePt t="34922" x="2438400" y="2981325"/>
          <p14:tracePt t="34939" x="2705100" y="3000375"/>
          <p14:tracePt t="34955" x="2852738" y="3000375"/>
          <p14:tracePt t="34972" x="2962275" y="3000375"/>
          <p14:tracePt t="34988" x="3043238" y="3000375"/>
          <p14:tracePt t="35005" x="3095625" y="3000375"/>
          <p14:tracePt t="35022" x="3114675" y="3000375"/>
          <p14:tracePt t="35038" x="3133725" y="3000375"/>
          <p14:tracePt t="35055" x="3138488" y="3000375"/>
          <p14:tracePt t="35072" x="3148013" y="3000375"/>
          <p14:tracePt t="35088" x="3167063" y="3000375"/>
          <p14:tracePt t="35105" x="3205163" y="3000375"/>
          <p14:tracePt t="35122" x="3314700" y="3000375"/>
          <p14:tracePt t="35138" x="3429000" y="3009900"/>
          <p14:tracePt t="35155" x="3519488" y="3009900"/>
          <p14:tracePt t="35172" x="3567113" y="3009900"/>
          <p14:tracePt t="35188" x="3643313" y="3000375"/>
          <p14:tracePt t="35205" x="3686175" y="2995613"/>
          <p14:tracePt t="35222" x="3724275" y="2995613"/>
          <p14:tracePt t="35238" x="3752850" y="2995613"/>
          <p14:tracePt t="35255" x="3771900" y="2995613"/>
          <p14:tracePt t="35272" x="3781425" y="2995613"/>
          <p14:tracePt t="35289" x="3790950" y="2995613"/>
          <p14:tracePt t="35305" x="3795713" y="2995613"/>
          <p14:tracePt t="35519" x="3871913" y="3005138"/>
          <p14:tracePt t="35526" x="4000500" y="3024188"/>
          <p14:tracePt t="35538" x="4110038" y="3043238"/>
          <p14:tracePt t="35555" x="4391025" y="3086100"/>
          <p14:tracePt t="35572" x="4572000" y="3114675"/>
          <p14:tracePt t="35588" x="4719638" y="3148013"/>
          <p14:tracePt t="35622" x="5000625" y="3238500"/>
          <p14:tracePt t="35655" x="5195888" y="3328988"/>
          <p14:tracePt t="35672" x="5272088" y="3357563"/>
          <p14:tracePt t="35688" x="5362575" y="3395663"/>
          <p14:tracePt t="35705" x="5414963" y="3409950"/>
          <p14:tracePt t="35722" x="5462588" y="3429000"/>
          <p14:tracePt t="35739" x="5510213" y="3433763"/>
          <p14:tracePt t="35755" x="5572125" y="3443288"/>
          <p14:tracePt t="35772" x="5610225" y="3457575"/>
          <p14:tracePt t="35788" x="5629275" y="3457575"/>
          <p14:tracePt t="35805" x="5662613" y="3457575"/>
          <p14:tracePt t="35822" x="5672138" y="3457575"/>
          <p14:tracePt t="35838" x="5681663" y="3457575"/>
          <p14:tracePt t="35855" x="5686425" y="3457575"/>
          <p14:tracePt t="35872" x="5691188" y="3457575"/>
        </p14:tracePtLst>
      </p14:laserTraceLst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Package: Uniqueness of name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22531" name="내용 개체 틀 2"/>
          <p:cNvSpPr>
            <a:spLocks noGrp="1"/>
          </p:cNvSpPr>
          <p:nvPr>
            <p:ph idx="1"/>
          </p:nvPr>
        </p:nvSpPr>
        <p:spPr>
          <a:xfrm>
            <a:off x="495300" y="1447800"/>
            <a:ext cx="8915400" cy="981075"/>
          </a:xfrm>
        </p:spPr>
        <p:txBody>
          <a:bodyPr/>
          <a:lstStyle/>
          <a:p>
            <a:r>
              <a:rPr lang="en-US" altLang="ko-KR"/>
              <a:t>You can define multiple classes/packages with the same name in different packages.</a:t>
            </a:r>
          </a:p>
        </p:txBody>
      </p:sp>
      <p:sp>
        <p:nvSpPr>
          <p:cNvPr id="22532" name="TextBox 6"/>
          <p:cNvSpPr txBox="1">
            <a:spLocks noChangeArrowheads="1"/>
          </p:cNvSpPr>
          <p:nvPr/>
        </p:nvSpPr>
        <p:spPr bwMode="auto">
          <a:xfrm>
            <a:off x="3810000" y="2857500"/>
            <a:ext cx="1000125" cy="5715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shape</a:t>
            </a:r>
            <a:endParaRPr lang="ko-KR" altLang="en-US" sz="1800">
              <a:latin typeface="Arial" panose="020B0604020202020204" pitchFamily="34" charset="0"/>
            </a:endParaRPr>
          </a:p>
        </p:txBody>
      </p:sp>
      <p:sp>
        <p:nvSpPr>
          <p:cNvPr id="22533" name="TextBox 7"/>
          <p:cNvSpPr txBox="1">
            <a:spLocks noChangeArrowheads="1"/>
          </p:cNvSpPr>
          <p:nvPr/>
        </p:nvSpPr>
        <p:spPr bwMode="auto">
          <a:xfrm>
            <a:off x="3810000" y="3786188"/>
            <a:ext cx="1000125" cy="5715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edit</a:t>
            </a:r>
            <a:endParaRPr lang="ko-KR" altLang="en-US" sz="1800">
              <a:latin typeface="Arial" panose="020B0604020202020204" pitchFamily="34" charset="0"/>
            </a:endParaRPr>
          </a:p>
        </p:txBody>
      </p:sp>
      <p:sp>
        <p:nvSpPr>
          <p:cNvPr id="22534" name="TextBox 8"/>
          <p:cNvSpPr txBox="1">
            <a:spLocks noChangeArrowheads="1"/>
          </p:cNvSpPr>
          <p:nvPr/>
        </p:nvSpPr>
        <p:spPr bwMode="auto">
          <a:xfrm>
            <a:off x="5238750" y="2571750"/>
            <a:ext cx="135731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Circle</a:t>
            </a:r>
            <a:endParaRPr lang="ko-KR" altLang="en-US" sz="1800">
              <a:latin typeface="Arial" panose="020B0604020202020204" pitchFamily="34" charset="0"/>
            </a:endParaRPr>
          </a:p>
        </p:txBody>
      </p:sp>
      <p:sp>
        <p:nvSpPr>
          <p:cNvPr id="22535" name="TextBox 9"/>
          <p:cNvSpPr txBox="1">
            <a:spLocks noChangeArrowheads="1"/>
          </p:cNvSpPr>
          <p:nvPr/>
        </p:nvSpPr>
        <p:spPr bwMode="auto">
          <a:xfrm>
            <a:off x="5238750" y="3214688"/>
            <a:ext cx="135731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Rectangle</a:t>
            </a:r>
            <a:endParaRPr lang="ko-KR" altLang="en-US" sz="1800">
              <a:latin typeface="Arial" panose="020B0604020202020204" pitchFamily="34" charset="0"/>
            </a:endParaRPr>
          </a:p>
        </p:txBody>
      </p:sp>
      <p:sp>
        <p:nvSpPr>
          <p:cNvPr id="22536" name="TextBox 10"/>
          <p:cNvSpPr txBox="1">
            <a:spLocks noChangeArrowheads="1"/>
          </p:cNvSpPr>
          <p:nvPr/>
        </p:nvSpPr>
        <p:spPr bwMode="auto">
          <a:xfrm>
            <a:off x="5310188" y="3786188"/>
            <a:ext cx="1357312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Editor</a:t>
            </a:r>
            <a:endParaRPr lang="ko-KR" altLang="en-US" sz="1800">
              <a:latin typeface="Arial" panose="020B0604020202020204" pitchFamily="34" charset="0"/>
            </a:endParaRPr>
          </a:p>
        </p:txBody>
      </p:sp>
      <p:cxnSp>
        <p:nvCxnSpPr>
          <p:cNvPr id="22537" name="꺾인 연결선 11"/>
          <p:cNvCxnSpPr>
            <a:cxnSpLocks noChangeShapeType="1"/>
            <a:stCxn id="22532" idx="3"/>
          </p:cNvCxnSpPr>
          <p:nvPr/>
        </p:nvCxnSpPr>
        <p:spPr bwMode="auto">
          <a:xfrm flipV="1">
            <a:off x="4810125" y="2857500"/>
            <a:ext cx="428625" cy="28575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8" name="꺾인 연결선 12"/>
          <p:cNvCxnSpPr>
            <a:cxnSpLocks noChangeShapeType="1"/>
            <a:stCxn id="22532" idx="3"/>
            <a:endCxn id="22535" idx="1"/>
          </p:cNvCxnSpPr>
          <p:nvPr/>
        </p:nvCxnSpPr>
        <p:spPr bwMode="auto">
          <a:xfrm>
            <a:off x="4810125" y="3143250"/>
            <a:ext cx="428625" cy="3571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9" name="꺾인 연결선 13"/>
          <p:cNvCxnSpPr>
            <a:cxnSpLocks noChangeShapeType="1"/>
            <a:stCxn id="22533" idx="3"/>
            <a:endCxn id="22536" idx="1"/>
          </p:cNvCxnSpPr>
          <p:nvPr/>
        </p:nvCxnSpPr>
        <p:spPr bwMode="auto">
          <a:xfrm>
            <a:off x="4810125" y="4071938"/>
            <a:ext cx="500063" cy="1587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0" name="TextBox 14"/>
          <p:cNvSpPr txBox="1">
            <a:spLocks noChangeArrowheads="1"/>
          </p:cNvSpPr>
          <p:nvPr/>
        </p:nvSpPr>
        <p:spPr bwMode="auto">
          <a:xfrm>
            <a:off x="2024063" y="3429000"/>
            <a:ext cx="1314450" cy="5715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powerpoint</a:t>
            </a:r>
            <a:endParaRPr lang="ko-KR" altLang="en-US" sz="1800">
              <a:latin typeface="Arial" panose="020B0604020202020204" pitchFamily="34" charset="0"/>
            </a:endParaRPr>
          </a:p>
        </p:txBody>
      </p:sp>
      <p:cxnSp>
        <p:nvCxnSpPr>
          <p:cNvPr id="22541" name="꺾인 연결선 15"/>
          <p:cNvCxnSpPr>
            <a:cxnSpLocks noChangeShapeType="1"/>
            <a:stCxn id="22540" idx="3"/>
            <a:endCxn id="22532" idx="1"/>
          </p:cNvCxnSpPr>
          <p:nvPr/>
        </p:nvCxnSpPr>
        <p:spPr bwMode="auto">
          <a:xfrm flipV="1">
            <a:off x="3338513" y="3143250"/>
            <a:ext cx="471487" cy="5715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2" name="꺾인 연결선 16"/>
          <p:cNvCxnSpPr>
            <a:cxnSpLocks noChangeShapeType="1"/>
            <a:stCxn id="22540" idx="3"/>
            <a:endCxn id="22533" idx="1"/>
          </p:cNvCxnSpPr>
          <p:nvPr/>
        </p:nvCxnSpPr>
        <p:spPr bwMode="auto">
          <a:xfrm>
            <a:off x="3338513" y="3714750"/>
            <a:ext cx="471487" cy="3571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3" name="TextBox 17"/>
          <p:cNvSpPr txBox="1">
            <a:spLocks noChangeArrowheads="1"/>
          </p:cNvSpPr>
          <p:nvPr/>
        </p:nvSpPr>
        <p:spPr bwMode="auto">
          <a:xfrm>
            <a:off x="2024063" y="5143500"/>
            <a:ext cx="1171575" cy="5715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word</a:t>
            </a:r>
            <a:endParaRPr lang="ko-KR" altLang="en-US" sz="1800">
              <a:latin typeface="Arial" panose="020B0604020202020204" pitchFamily="34" charset="0"/>
            </a:endParaRPr>
          </a:p>
        </p:txBody>
      </p:sp>
      <p:sp>
        <p:nvSpPr>
          <p:cNvPr id="22544" name="TextBox 18"/>
          <p:cNvSpPr txBox="1">
            <a:spLocks noChangeArrowheads="1"/>
          </p:cNvSpPr>
          <p:nvPr/>
        </p:nvSpPr>
        <p:spPr bwMode="auto">
          <a:xfrm>
            <a:off x="3810000" y="5643563"/>
            <a:ext cx="1000125" cy="5715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b="1">
                <a:solidFill>
                  <a:srgbClr val="FF0000"/>
                </a:solidFill>
                <a:latin typeface="Arial" panose="020B0604020202020204" pitchFamily="34" charset="0"/>
              </a:rPr>
              <a:t>edit</a:t>
            </a:r>
            <a:endParaRPr lang="ko-KR" altLang="en-US" sz="1800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2545" name="TextBox 19"/>
          <p:cNvSpPr txBox="1">
            <a:spLocks noChangeArrowheads="1"/>
          </p:cNvSpPr>
          <p:nvPr/>
        </p:nvSpPr>
        <p:spPr bwMode="auto">
          <a:xfrm>
            <a:off x="3810000" y="4643438"/>
            <a:ext cx="1000125" cy="5715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clipart</a:t>
            </a:r>
            <a:endParaRPr lang="ko-KR" altLang="en-US" sz="1800">
              <a:latin typeface="Arial" panose="020B0604020202020204" pitchFamily="34" charset="0"/>
            </a:endParaRPr>
          </a:p>
        </p:txBody>
      </p:sp>
      <p:sp>
        <p:nvSpPr>
          <p:cNvPr id="22546" name="TextBox 20"/>
          <p:cNvSpPr txBox="1">
            <a:spLocks noChangeArrowheads="1"/>
          </p:cNvSpPr>
          <p:nvPr/>
        </p:nvSpPr>
        <p:spPr bwMode="auto">
          <a:xfrm>
            <a:off x="5238750" y="4643438"/>
            <a:ext cx="135731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b="1">
                <a:solidFill>
                  <a:srgbClr val="FF0000"/>
                </a:solidFill>
                <a:latin typeface="Arial" panose="020B0604020202020204" pitchFamily="34" charset="0"/>
              </a:rPr>
              <a:t>Circle</a:t>
            </a:r>
            <a:endParaRPr lang="ko-KR" altLang="en-US" sz="1800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cxnSp>
        <p:nvCxnSpPr>
          <p:cNvPr id="22547" name="꺾인 연결선 23"/>
          <p:cNvCxnSpPr>
            <a:cxnSpLocks noChangeShapeType="1"/>
            <a:stCxn id="22543" idx="3"/>
            <a:endCxn id="22545" idx="1"/>
          </p:cNvCxnSpPr>
          <p:nvPr/>
        </p:nvCxnSpPr>
        <p:spPr bwMode="auto">
          <a:xfrm flipV="1">
            <a:off x="3195638" y="4929188"/>
            <a:ext cx="614362" cy="500062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8" name="꺾인 연결선 26"/>
          <p:cNvCxnSpPr>
            <a:cxnSpLocks noChangeShapeType="1"/>
            <a:stCxn id="22543" idx="3"/>
            <a:endCxn id="22544" idx="1"/>
          </p:cNvCxnSpPr>
          <p:nvPr/>
        </p:nvCxnSpPr>
        <p:spPr bwMode="auto">
          <a:xfrm>
            <a:off x="3195638" y="5429250"/>
            <a:ext cx="614362" cy="500063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9" name="꺾인 연결선 29"/>
          <p:cNvCxnSpPr>
            <a:cxnSpLocks noChangeShapeType="1"/>
            <a:stCxn id="22545" idx="3"/>
            <a:endCxn id="22546" idx="1"/>
          </p:cNvCxnSpPr>
          <p:nvPr/>
        </p:nvCxnSpPr>
        <p:spPr bwMode="auto">
          <a:xfrm>
            <a:off x="4810125" y="4929188"/>
            <a:ext cx="428625" cy="1587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816"/>
    </mc:Choice>
    <mc:Fallback xmlns="">
      <p:transition spd="slow" advTm="36816"/>
    </mc:Fallback>
  </mc:AlternateContent>
  <p:extLst>
    <p:ext uri="{3A86A75C-4F4B-4683-9AE1-C65F6400EC91}">
      <p14:laserTraceLst xmlns:p14="http://schemas.microsoft.com/office/powerpoint/2010/main">
        <p14:tracePtLst>
          <p14:tracePt t="777" x="5686425" y="3319463"/>
          <p14:tracePt t="784" x="5676900" y="3109913"/>
          <p14:tracePt t="791" x="5676900" y="2700338"/>
          <p14:tracePt t="806" x="5676900" y="2314575"/>
          <p14:tracePt t="822" x="5681663" y="1766888"/>
          <p14:tracePt t="839" x="5681663" y="1543050"/>
          <p14:tracePt t="872" x="5672138" y="1185863"/>
          <p14:tracePt t="905" x="5638800" y="1104900"/>
          <p14:tracePt t="922" x="5624513" y="1076325"/>
          <p14:tracePt t="939" x="5553075" y="1019175"/>
          <p14:tracePt t="955" x="5462588" y="962025"/>
          <p14:tracePt t="972" x="5353050" y="904875"/>
          <p14:tracePt t="989" x="5267325" y="857250"/>
          <p14:tracePt t="1005" x="5129213" y="790575"/>
          <p14:tracePt t="1022" x="5024438" y="762000"/>
          <p14:tracePt t="1039" x="4919663" y="742950"/>
          <p14:tracePt t="1055" x="4767263" y="762000"/>
          <p14:tracePt t="1072" x="4695825" y="785813"/>
          <p14:tracePt t="1088" x="4619625" y="814388"/>
          <p14:tracePt t="1105" x="4576763" y="833438"/>
          <p14:tracePt t="1122" x="4519613" y="857250"/>
          <p14:tracePt t="1139" x="4486275" y="890588"/>
          <p14:tracePt t="1856" x="4443413" y="904875"/>
          <p14:tracePt t="1863" x="4386263" y="923925"/>
          <p14:tracePt t="1872" x="4329113" y="938213"/>
          <p14:tracePt t="1889" x="4233863" y="971550"/>
          <p14:tracePt t="1905" x="4138613" y="995363"/>
          <p14:tracePt t="1922" x="4038600" y="1004888"/>
          <p14:tracePt t="1955" x="3990975" y="1004888"/>
          <p14:tracePt t="1988" x="3967163" y="1004888"/>
          <p14:tracePt t="2005" x="3943350" y="1004888"/>
          <p14:tracePt t="2022" x="3924300" y="1004888"/>
          <p14:tracePt t="2038" x="3886200" y="1014413"/>
          <p14:tracePt t="2055" x="3833813" y="1023938"/>
          <p14:tracePt t="2072" x="3781425" y="1038225"/>
          <p14:tracePt t="2089" x="3695700" y="1062038"/>
          <p14:tracePt t="2105" x="3533775" y="1100138"/>
          <p14:tracePt t="2122" x="3381375" y="1147763"/>
          <p14:tracePt t="2138" x="3200400" y="1190625"/>
          <p14:tracePt t="2155" x="3043238" y="1238250"/>
          <p14:tracePt t="2172" x="2814638" y="1281113"/>
          <p14:tracePt t="2188" x="2681288" y="1290638"/>
          <p14:tracePt t="2205" x="2586038" y="1276350"/>
          <p14:tracePt t="2222" x="2500313" y="1252538"/>
          <p14:tracePt t="2239" x="2419350" y="1219200"/>
          <p14:tracePt t="2255" x="2386013" y="1195388"/>
          <p14:tracePt t="2272" x="2347913" y="1138238"/>
          <p14:tracePt t="2289" x="2276475" y="962025"/>
          <p14:tracePt t="2306" x="2262188" y="866775"/>
          <p14:tracePt t="2322" x="2266950" y="785813"/>
          <p14:tracePt t="2339" x="2309813" y="657225"/>
          <p14:tracePt t="2355" x="2409825" y="485775"/>
          <p14:tracePt t="2372" x="2514600" y="390525"/>
          <p14:tracePt t="2389" x="2624138" y="333375"/>
          <p14:tracePt t="2405" x="2719388" y="309563"/>
          <p14:tracePt t="2422" x="2847975" y="304800"/>
          <p14:tracePt t="2438" x="2919413" y="328613"/>
          <p14:tracePt t="2455" x="2957513" y="357188"/>
          <p14:tracePt t="2472" x="3000375" y="404813"/>
          <p14:tracePt t="2489" x="3043238" y="490538"/>
          <p14:tracePt t="2505" x="3052763" y="542925"/>
          <p14:tracePt t="2522" x="3052763" y="638175"/>
          <p14:tracePt t="2540" x="3043238" y="800100"/>
          <p14:tracePt t="2555" x="3014663" y="866775"/>
          <p14:tracePt t="2572" x="2986088" y="909638"/>
          <p14:tracePt t="2588" x="2962275" y="947738"/>
          <p14:tracePt t="2606" x="2905125" y="985838"/>
          <p14:tracePt t="2622" x="2843213" y="1019175"/>
          <p14:tracePt t="2639" x="2757488" y="1042988"/>
          <p14:tracePt t="2656" x="2662238" y="1062038"/>
          <p14:tracePt t="2672" x="2524125" y="1047750"/>
          <p14:tracePt t="2689" x="2462213" y="1019175"/>
          <p14:tracePt t="2706" x="2390775" y="957263"/>
          <p14:tracePt t="2722" x="2309813" y="823913"/>
          <p14:tracePt t="2739" x="2243138" y="647700"/>
          <p14:tracePt t="2755" x="2228850" y="500063"/>
          <p14:tracePt t="2772" x="2228850" y="390525"/>
          <p14:tracePt t="2788" x="2257425" y="266700"/>
          <p14:tracePt t="2805" x="2290763" y="228600"/>
          <p14:tracePt t="2822" x="2376488" y="190500"/>
          <p14:tracePt t="2838" x="2500313" y="171450"/>
          <p14:tracePt t="2855" x="2667000" y="223838"/>
          <p14:tracePt t="2872" x="2747963" y="290513"/>
          <p14:tracePt t="2889" x="2809875" y="371475"/>
          <p14:tracePt t="2905" x="2857500" y="447675"/>
          <p14:tracePt t="2922" x="2871788" y="542925"/>
          <p14:tracePt t="2938" x="2862263" y="628650"/>
          <p14:tracePt t="2955" x="2833688" y="690563"/>
          <p14:tracePt t="2972" x="2743200" y="766763"/>
          <p14:tracePt t="2989" x="2657475" y="823913"/>
          <p14:tracePt t="3005" x="2590800" y="852488"/>
          <p14:tracePt t="3022" x="2552700" y="862013"/>
          <p14:tracePt t="3039" x="2533650" y="876300"/>
          <p14:tracePt t="3055" x="2524125" y="881063"/>
          <p14:tracePt t="3072" x="2519363" y="881063"/>
          <p14:tracePt t="3089" x="2514600" y="881063"/>
          <p14:tracePt t="3912" x="2533650" y="904875"/>
          <p14:tracePt t="3920" x="2586038" y="938213"/>
          <p14:tracePt t="3927" x="2624138" y="966788"/>
          <p14:tracePt t="3939" x="2662238" y="990600"/>
          <p14:tracePt t="3972" x="2838450" y="1114425"/>
          <p14:tracePt t="4005" x="2933700" y="1190625"/>
          <p14:tracePt t="4022" x="2990850" y="1228725"/>
          <p14:tracePt t="4038" x="3024188" y="1252538"/>
          <p14:tracePt t="4055" x="3048000" y="1271588"/>
          <p14:tracePt t="4072" x="3076575" y="1295400"/>
          <p14:tracePt t="4088" x="3105150" y="1323975"/>
          <p14:tracePt t="4105" x="3114675" y="1328738"/>
          <p14:tracePt t="4122" x="3119438" y="1338263"/>
          <p14:tracePt t="4138" x="3124200" y="1343025"/>
          <p14:tracePt t="4155" x="3133725" y="1347788"/>
          <p14:tracePt t="4188" x="3143250" y="1357313"/>
          <p14:tracePt t="4205" x="3152775" y="1366838"/>
          <p14:tracePt t="4222" x="3176588" y="1400175"/>
          <p14:tracePt t="4239" x="3190875" y="1423988"/>
          <p14:tracePt t="4256" x="3205163" y="1447800"/>
          <p14:tracePt t="4272" x="3228975" y="1495425"/>
          <p14:tracePt t="4289" x="3252788" y="1557338"/>
          <p14:tracePt t="4305" x="3281363" y="1614488"/>
          <p14:tracePt t="4322" x="3305175" y="1657350"/>
          <p14:tracePt t="4338" x="3343275" y="1709738"/>
          <p14:tracePt t="4355" x="3367088" y="1738313"/>
          <p14:tracePt t="4372" x="3390900" y="1766888"/>
          <p14:tracePt t="4388" x="3414713" y="1804988"/>
          <p14:tracePt t="4405" x="3452813" y="1843088"/>
          <p14:tracePt t="4422" x="3462338" y="1857375"/>
          <p14:tracePt t="4438" x="3471863" y="1862138"/>
          <p14:tracePt t="4646" x="3524250" y="1862138"/>
          <p14:tracePt t="4654" x="3581400" y="1862138"/>
          <p14:tracePt t="4661" x="3633788" y="1862138"/>
          <p14:tracePt t="4672" x="3695700" y="1857375"/>
          <p14:tracePt t="4688" x="3810000" y="1843088"/>
          <p14:tracePt t="4705" x="3924300" y="1828800"/>
          <p14:tracePt t="4722" x="3986213" y="1828800"/>
          <p14:tracePt t="4738" x="4029075" y="1833563"/>
          <p14:tracePt t="4755" x="4067175" y="1843088"/>
          <p14:tracePt t="4772" x="4090988" y="1852613"/>
          <p14:tracePt t="4788" x="4110038" y="1857375"/>
          <p14:tracePt t="4805" x="4114800" y="1862138"/>
          <p14:tracePt t="4822" x="4138613" y="1881188"/>
          <p14:tracePt t="4838" x="4171950" y="1905000"/>
          <p14:tracePt t="4855" x="4205288" y="1919288"/>
          <p14:tracePt t="4871" x="4233863" y="1933575"/>
          <p14:tracePt t="4889" x="4281488" y="1943100"/>
          <p14:tracePt t="4905" x="4305300" y="1947863"/>
          <p14:tracePt t="4922" x="4338638" y="1957388"/>
          <p14:tracePt t="4938" x="4381500" y="1957388"/>
          <p14:tracePt t="4955" x="4481513" y="1952625"/>
          <p14:tracePt t="4972" x="4610100" y="1938338"/>
          <p14:tracePt t="4988" x="4748213" y="1909763"/>
          <p14:tracePt t="5005" x="4872038" y="1876425"/>
          <p14:tracePt t="5022" x="5062538" y="1819275"/>
          <p14:tracePt t="5038" x="5191125" y="1757363"/>
          <p14:tracePt t="5055" x="5281613" y="1700213"/>
          <p14:tracePt t="5072" x="5386388" y="1624013"/>
          <p14:tracePt t="5088" x="5424488" y="1590675"/>
          <p14:tracePt t="5105" x="5443538" y="1566863"/>
          <p14:tracePt t="5122" x="5448300" y="1562100"/>
          <p14:tracePt t="5301" x="5548313" y="1481138"/>
          <p14:tracePt t="5308" x="5738813" y="1333500"/>
          <p14:tracePt t="5315" x="5962650" y="1190625"/>
          <p14:tracePt t="5322" x="6138863" y="1076325"/>
          <p14:tracePt t="5338" x="6467475" y="909638"/>
          <p14:tracePt t="5355" x="6743700" y="776288"/>
          <p14:tracePt t="5372" x="6905625" y="695325"/>
          <p14:tracePt t="5388" x="7072313" y="623888"/>
          <p14:tracePt t="5405" x="7119938" y="623888"/>
          <p14:tracePt t="5421" x="7172325" y="623888"/>
          <p14:tracePt t="5438" x="7196138" y="633413"/>
          <p14:tracePt t="5455" x="7215188" y="642938"/>
          <p14:tracePt t="5471" x="7229475" y="657225"/>
          <p14:tracePt t="5488" x="7243763" y="661988"/>
          <p14:tracePt t="5506" x="7253288" y="676275"/>
          <p14:tracePt t="5521" x="7262813" y="681038"/>
          <p14:tracePt t="5539" x="7267575" y="690563"/>
          <p14:tracePt t="5555" x="7272338" y="704850"/>
          <p14:tracePt t="5573" x="7258050" y="728663"/>
          <p14:tracePt t="5589" x="7181850" y="776288"/>
          <p14:tracePt t="5605" x="7043738" y="819150"/>
          <p14:tracePt t="5621" x="6862763" y="852488"/>
          <p14:tracePt t="5640" x="6615113" y="862013"/>
          <p14:tracePt t="5655" x="6500813" y="852488"/>
          <p14:tracePt t="5672" x="6405563" y="828675"/>
          <p14:tracePt t="5689" x="6367463" y="804863"/>
          <p14:tracePt t="5705" x="6338888" y="700088"/>
          <p14:tracePt t="5722" x="6367463" y="595313"/>
          <p14:tracePt t="5738" x="6424613" y="523875"/>
          <p14:tracePt t="5755" x="6562725" y="428625"/>
          <p14:tracePt t="5771" x="6667500" y="414338"/>
          <p14:tracePt t="5788" x="6748463" y="414338"/>
          <p14:tracePt t="5805" x="6800850" y="428625"/>
          <p14:tracePt t="5822" x="6829425" y="476250"/>
          <p14:tracePt t="5838" x="6838950" y="538163"/>
          <p14:tracePt t="5855" x="6829425" y="609600"/>
          <p14:tracePt t="5871" x="6791325" y="676275"/>
          <p14:tracePt t="5888" x="6729413" y="752475"/>
          <p14:tracePt t="5905" x="6696075" y="790575"/>
          <p14:tracePt t="5921" x="6677025" y="804863"/>
          <p14:tracePt t="5939" x="6667500" y="819150"/>
          <p14:tracePt t="5955" x="6657975" y="823913"/>
          <p14:tracePt t="5971" x="6657975" y="833438"/>
          <p14:tracePt t="6181" x="6591300" y="876300"/>
          <p14:tracePt t="6189" x="6496050" y="933450"/>
          <p14:tracePt t="6196" x="6391275" y="990600"/>
          <p14:tracePt t="6205" x="6281738" y="1047750"/>
          <p14:tracePt t="6221" x="6019800" y="1204913"/>
          <p14:tracePt t="6238" x="5795963" y="1319213"/>
          <p14:tracePt t="6255" x="5581650" y="1423988"/>
          <p14:tracePt t="6271" x="5462588" y="1457325"/>
          <p14:tracePt t="6288" x="5376863" y="1490663"/>
          <p14:tracePt t="6305" x="5343525" y="1500188"/>
          <p14:tracePt t="6322" x="5314950" y="1509713"/>
          <p14:tracePt t="6339" x="5310188" y="1509713"/>
          <p14:tracePt t="6534" x="5214938" y="1566863"/>
          <p14:tracePt t="6541" x="5000625" y="1662113"/>
          <p14:tracePt t="6548" x="4791075" y="1738313"/>
          <p14:tracePt t="6556" x="4629150" y="1800225"/>
          <p14:tracePt t="6571" x="4219575" y="1914525"/>
          <p14:tracePt t="6588" x="3910013" y="1981200"/>
          <p14:tracePt t="6605" x="3709988" y="2028825"/>
          <p14:tracePt t="6622" x="3490913" y="2052638"/>
          <p14:tracePt t="6638" x="3443288" y="2057400"/>
          <p14:tracePt t="6655" x="3419475" y="2057400"/>
          <p14:tracePt t="6671" x="3414713" y="2057400"/>
          <p14:tracePt t="6705" x="3452813" y="2047875"/>
          <p14:tracePt t="6721" x="3571875" y="2005013"/>
          <p14:tracePt t="6738" x="3771900" y="1966913"/>
          <p14:tracePt t="6755" x="4129088" y="1928813"/>
          <p14:tracePt t="6771" x="4362450" y="1919288"/>
          <p14:tracePt t="6788" x="4586288" y="1900238"/>
          <p14:tracePt t="6805" x="4829175" y="1900238"/>
          <p14:tracePt t="6821" x="4953000" y="1900238"/>
          <p14:tracePt t="6838" x="5024438" y="1905000"/>
          <p14:tracePt t="6855" x="5076825" y="1909763"/>
          <p14:tracePt t="6871" x="5105400" y="1924050"/>
          <p14:tracePt t="6888" x="5114925" y="1933575"/>
          <p14:tracePt t="6905" x="5114925" y="1938338"/>
          <p14:tracePt t="6921" x="5114925" y="1943100"/>
          <p14:tracePt t="6938" x="5100638" y="1976438"/>
          <p14:tracePt t="6955" x="5076825" y="2014538"/>
          <p14:tracePt t="6971" x="5043488" y="2052638"/>
          <p14:tracePt t="6988" x="5029200" y="2081213"/>
          <p14:tracePt t="7005" x="5010150" y="2095500"/>
          <p14:tracePt t="7021" x="5005388" y="2100263"/>
          <p14:tracePt t="8854" x="4981575" y="2176463"/>
          <p14:tracePt t="8862" x="4938713" y="2324100"/>
          <p14:tracePt t="8871" x="4900613" y="2543175"/>
          <p14:tracePt t="8888" x="4852988" y="2757488"/>
          <p14:tracePt t="8905" x="4791075" y="3190875"/>
          <p14:tracePt t="8921" x="4762500" y="3638550"/>
          <p14:tracePt t="8954" x="4786313" y="4143375"/>
          <p14:tracePt t="8988" x="4881563" y="4586288"/>
          <p14:tracePt t="9005" x="4933950" y="4686300"/>
          <p14:tracePt t="9021" x="4962525" y="4772025"/>
          <p14:tracePt t="9038" x="5010150" y="4905375"/>
          <p14:tracePt t="9054" x="5024438" y="4933950"/>
          <p14:tracePt t="9071" x="5029200" y="4943475"/>
          <p14:tracePt t="9280" x="5062538" y="4957763"/>
          <p14:tracePt t="9288" x="5100638" y="4972050"/>
          <p14:tracePt t="9295" x="5138738" y="4981575"/>
          <p14:tracePt t="9304" x="5172075" y="4991100"/>
          <p14:tracePt t="9321" x="5229225" y="5010150"/>
          <p14:tracePt t="9338" x="5291138" y="5024438"/>
          <p14:tracePt t="9354" x="5367338" y="5033963"/>
          <p14:tracePt t="9371" x="5414963" y="5048250"/>
          <p14:tracePt t="9388" x="5457825" y="5053013"/>
          <p14:tracePt t="9405" x="5519738" y="5053013"/>
          <p14:tracePt t="9421" x="5557838" y="5053013"/>
          <p14:tracePt t="9438" x="5586413" y="5053013"/>
          <p14:tracePt t="9454" x="5605463" y="5053013"/>
          <p14:tracePt t="9471" x="5629275" y="5053013"/>
          <p14:tracePt t="9488" x="5638800" y="5053013"/>
          <p14:tracePt t="9504" x="5643563" y="5053013"/>
          <p14:tracePt t="9521" x="5648325" y="5053013"/>
          <p14:tracePt t="9538" x="5657850" y="5057775"/>
          <p14:tracePt t="9554" x="5667375" y="5062538"/>
          <p14:tracePt t="9571" x="5672138" y="5067300"/>
          <p14:tracePt t="9648" x="5672138" y="5072063"/>
          <p14:tracePt t="9662" x="5676900" y="5076825"/>
          <p14:tracePt t="9677" x="5676900" y="5081588"/>
          <p14:tracePt t="9684" x="5676900" y="5086350"/>
          <p14:tracePt t="9706" x="5676900" y="5091113"/>
          <p14:tracePt t="9735" x="5676900" y="5095875"/>
          <p14:tracePt t="9750" x="5676900" y="5100638"/>
          <p14:tracePt t="9758" x="5676900" y="5105400"/>
          <p14:tracePt t="9772" x="5676900" y="5110163"/>
          <p14:tracePt t="9788" x="5676900" y="5119688"/>
          <p14:tracePt t="9804" x="5676900" y="5133975"/>
          <p14:tracePt t="9821" x="5676900" y="5143500"/>
          <p14:tracePt t="9838" x="5676900" y="5172075"/>
          <p14:tracePt t="9855" x="5676900" y="5181600"/>
          <p14:tracePt t="9871" x="5676900" y="5186363"/>
          <p14:tracePt t="9888" x="5676900" y="5195888"/>
          <p14:tracePt t="9904" x="5676900" y="5200650"/>
          <p14:tracePt t="9921" x="5676900" y="5205413"/>
          <p14:tracePt t="9938" x="5676900" y="5210175"/>
          <p14:tracePt t="9954" x="5676900" y="5224463"/>
          <p14:tracePt t="9971" x="5667375" y="5243513"/>
          <p14:tracePt t="9988" x="5662613" y="5257800"/>
          <p14:tracePt t="10004" x="5653088" y="5276850"/>
          <p14:tracePt t="10021" x="5648325" y="5286375"/>
          <p14:tracePt t="10038" x="5648325" y="5295900"/>
          <p14:tracePt t="10054" x="5643563" y="5300663"/>
          <p14:tracePt t="10071" x="5638800" y="5314950"/>
          <p14:tracePt t="10088" x="5629275" y="5334000"/>
          <p14:tracePt t="10104" x="5624513" y="5343525"/>
          <p14:tracePt t="10121" x="5610225" y="5367338"/>
          <p14:tracePt t="10138" x="5605463" y="5381625"/>
          <p14:tracePt t="10155" x="5600700" y="5391150"/>
          <p14:tracePt t="10171" x="5600700" y="5395913"/>
          <p14:tracePt t="10188" x="5600700" y="5405438"/>
          <p14:tracePt t="10228" x="5600700" y="5410200"/>
          <p14:tracePt t="10264" x="5600700" y="5414963"/>
          <p14:tracePt t="10294" x="5600700" y="5419725"/>
          <p14:tracePt t="10301" x="5595938" y="5424488"/>
          <p14:tracePt t="10308" x="5591175" y="5424488"/>
          <p14:tracePt t="10321" x="5591175" y="5429250"/>
          <p14:tracePt t="10338" x="5581650" y="5443538"/>
          <p14:tracePt t="10354" x="5572125" y="5453063"/>
          <p14:tracePt t="10371" x="5572125" y="5462588"/>
          <p14:tracePt t="10388" x="5572125" y="5467350"/>
          <p14:tracePt t="10404" x="5572125" y="5472113"/>
          <p14:tracePt t="10448" x="5572125" y="5476875"/>
          <p14:tracePt t="10492" x="5572125" y="5481638"/>
          <p14:tracePt t="10507" x="5567363" y="5486400"/>
          <p14:tracePt t="10514" x="5562600" y="5491163"/>
          <p14:tracePt t="14136" x="5567363" y="5472113"/>
          <p14:tracePt t="14144" x="5572125" y="5453063"/>
          <p14:tracePt t="14155" x="5581650" y="5434013"/>
          <p14:tracePt t="14172" x="5595938" y="5400675"/>
          <p14:tracePt t="14188" x="5605463" y="5367338"/>
          <p14:tracePt t="14205" x="5614988" y="5357813"/>
          <p14:tracePt t="14238" x="5629275" y="5334000"/>
          <p14:tracePt t="14271" x="5643563" y="5324475"/>
          <p14:tracePt t="14287" x="5648325" y="5314950"/>
          <p14:tracePt t="14304" x="5657850" y="5305425"/>
          <p14:tracePt t="14321" x="5662613" y="5300663"/>
          <p14:tracePt t="14337" x="5672138" y="5295900"/>
          <p14:tracePt t="14354" x="5672138" y="5286375"/>
          <p14:tracePt t="14377" x="5672138" y="5281613"/>
          <p14:tracePt t="14428" x="5672138" y="5276850"/>
          <p14:tracePt t="14436" x="5676900" y="5276850"/>
          <p14:tracePt t="14444" x="5681663" y="5272088"/>
          <p14:tracePt t="14454" x="5681663" y="5267325"/>
          <p14:tracePt t="14471" x="5691188" y="5248275"/>
          <p14:tracePt t="14487" x="5724525" y="5148263"/>
          <p14:tracePt t="14504" x="5738813" y="5024438"/>
          <p14:tracePt t="14521" x="5748338" y="4843463"/>
          <p14:tracePt t="14538" x="5748338" y="4557713"/>
          <p14:tracePt t="14554" x="5743575" y="4124325"/>
          <p14:tracePt t="14571" x="5743575" y="3852863"/>
          <p14:tracePt t="14587" x="5734050" y="3695700"/>
          <p14:tracePt t="14605" x="5734050" y="3481388"/>
          <p14:tracePt t="14621" x="5734050" y="3405188"/>
          <p14:tracePt t="14637" x="5734050" y="3362325"/>
          <p14:tracePt t="14654" x="5734050" y="3333750"/>
          <p14:tracePt t="14671" x="5734050" y="3305175"/>
          <p14:tracePt t="14687" x="5734050" y="3290888"/>
          <p14:tracePt t="14704" x="5734050" y="3276600"/>
          <p14:tracePt t="14721" x="5738813" y="3267075"/>
          <p14:tracePt t="14737" x="5748338" y="3243263"/>
          <p14:tracePt t="14754" x="5757863" y="3219450"/>
          <p14:tracePt t="14771" x="5767388" y="3195638"/>
          <p14:tracePt t="14788" x="5791200" y="3148013"/>
          <p14:tracePt t="14804" x="5805488" y="3105150"/>
          <p14:tracePt t="14821" x="5829300" y="3067050"/>
          <p14:tracePt t="14837" x="5853113" y="3028950"/>
          <p14:tracePt t="14854" x="5876925" y="2995613"/>
          <p14:tracePt t="14871" x="5900738" y="2976563"/>
          <p14:tracePt t="14887" x="5910263" y="2962275"/>
          <p14:tracePt t="14904" x="5919788" y="2957513"/>
          <p14:tracePt t="14921" x="5929313" y="2947988"/>
          <p14:tracePt t="14937" x="5934075" y="2943225"/>
          <p14:tracePt t="14971" x="5929313" y="2943225"/>
          <p14:tracePt t="14987" x="5862638" y="2962275"/>
          <p14:tracePt t="15005" x="5762625" y="3009900"/>
          <p14:tracePt t="15021" x="5605463" y="3048000"/>
          <p14:tracePt t="15038" x="5400675" y="3062288"/>
          <p14:tracePt t="15054" x="5324475" y="3038475"/>
          <p14:tracePt t="15071" x="5257800" y="3005138"/>
          <p14:tracePt t="15088" x="5229225" y="2971800"/>
          <p14:tracePt t="15104" x="5162550" y="2805113"/>
          <p14:tracePt t="15121" x="5162550" y="2652713"/>
          <p14:tracePt t="15138" x="5176838" y="2533650"/>
          <p14:tracePt t="15154" x="5205413" y="2462213"/>
          <p14:tracePt t="15171" x="5248275" y="2395538"/>
          <p14:tracePt t="15187" x="5319713" y="2343150"/>
          <p14:tracePt t="15204" x="5395913" y="2305050"/>
          <p14:tracePt t="15221" x="5495925" y="2281238"/>
          <p14:tracePt t="15237" x="5543550" y="2281238"/>
          <p14:tracePt t="15254" x="5595938" y="2295525"/>
          <p14:tracePt t="15271" x="5653088" y="2328863"/>
          <p14:tracePt t="15288" x="5719763" y="2390775"/>
          <p14:tracePt t="15304" x="5767388" y="2452688"/>
          <p14:tracePt t="15321" x="5786438" y="2505075"/>
          <p14:tracePt t="15337" x="5795963" y="2547938"/>
          <p14:tracePt t="15354" x="5805488" y="2600325"/>
          <p14:tracePt t="15371" x="5805488" y="2624138"/>
          <p14:tracePt t="15387" x="5805488" y="2643188"/>
          <p14:tracePt t="15404" x="5805488" y="2652713"/>
          <p14:tracePt t="15421" x="5805488" y="2667000"/>
          <p14:tracePt t="15437" x="5800725" y="2671763"/>
          <p14:tracePt t="15454" x="5800725" y="2681288"/>
          <p14:tracePt t="15471" x="5800725" y="2690813"/>
          <p14:tracePt t="15824" x="5800725" y="2695575"/>
          <p14:tracePt t="15831" x="5800725" y="2705100"/>
          <p14:tracePt t="15839" x="5800725" y="2709863"/>
          <p14:tracePt t="15854" x="5800725" y="2724150"/>
          <p14:tracePt t="15871" x="5800725" y="2738438"/>
          <p14:tracePt t="15888" x="5800725" y="2747963"/>
          <p14:tracePt t="15904" x="5800725" y="2767013"/>
          <p14:tracePt t="15937" x="5800725" y="2776538"/>
          <p14:tracePt t="15971" x="5800725" y="2781300"/>
          <p14:tracePt t="15987" x="5800725" y="2790825"/>
          <p14:tracePt t="16004" x="5795963" y="2800350"/>
          <p14:tracePt t="16021" x="5791200" y="2814638"/>
          <p14:tracePt t="16037" x="5772150" y="2838450"/>
          <p14:tracePt t="16054" x="5757863" y="2862263"/>
          <p14:tracePt t="16071" x="5734050" y="2881313"/>
          <p14:tracePt t="16088" x="5662613" y="2919413"/>
          <p14:tracePt t="16104" x="5567363" y="2943225"/>
          <p14:tracePt t="16121" x="5472113" y="2957513"/>
          <p14:tracePt t="16137" x="5414963" y="2957513"/>
          <p14:tracePt t="16154" x="5343525" y="2943225"/>
          <p14:tracePt t="16171" x="5319713" y="2928938"/>
          <p14:tracePt t="16187" x="5295900" y="2905125"/>
          <p14:tracePt t="16204" x="5272088" y="2857500"/>
          <p14:tracePt t="16221" x="5257800" y="2771775"/>
          <p14:tracePt t="16237" x="5257800" y="2733675"/>
          <p14:tracePt t="16254" x="5272088" y="2700338"/>
          <p14:tracePt t="16271" x="5295900" y="2662238"/>
          <p14:tracePt t="16287" x="5343525" y="2609850"/>
          <p14:tracePt t="16304" x="5381625" y="2586038"/>
          <p14:tracePt t="16321" x="5414963" y="2571750"/>
          <p14:tracePt t="16338" x="5467350" y="2562225"/>
          <p14:tracePt t="16354" x="5500688" y="2562225"/>
          <p14:tracePt t="16371" x="5538788" y="2562225"/>
          <p14:tracePt t="16387" x="5581650" y="2566988"/>
          <p14:tracePt t="16404" x="5643563" y="2595563"/>
          <p14:tracePt t="16421" x="5681663" y="2605088"/>
          <p14:tracePt t="16437" x="5705475" y="2619375"/>
          <p14:tracePt t="16454" x="5724525" y="2628900"/>
          <p14:tracePt t="16471" x="5762625" y="2652713"/>
          <p14:tracePt t="16487" x="5772150" y="2667000"/>
          <p14:tracePt t="16504" x="5786438" y="2686050"/>
          <p14:tracePt t="16521" x="5810250" y="2719388"/>
          <p14:tracePt t="16537" x="5815013" y="2733675"/>
          <p14:tracePt t="16554" x="5824538" y="2752725"/>
          <p14:tracePt t="16571" x="5824538" y="2771775"/>
          <p14:tracePt t="16589" x="5824538" y="2795588"/>
          <p14:tracePt t="16605" x="5824538" y="2809875"/>
          <p14:tracePt t="16622" x="5824538" y="2833688"/>
          <p14:tracePt t="16639" x="5815013" y="2857500"/>
          <p14:tracePt t="16654" x="5791200" y="2890838"/>
          <p14:tracePt t="16671" x="5776913" y="2900363"/>
          <p14:tracePt t="16688" x="5767388" y="2919413"/>
          <p14:tracePt t="16704" x="5748338" y="2928938"/>
          <p14:tracePt t="16721" x="5724525" y="2947988"/>
          <p14:tracePt t="16737" x="5691188" y="2967038"/>
          <p14:tracePt t="16754" x="5657850" y="2976563"/>
          <p14:tracePt t="16771" x="5586413" y="2990850"/>
          <p14:tracePt t="16787" x="5553075" y="2990850"/>
          <p14:tracePt t="16804" x="5510213" y="2990850"/>
          <p14:tracePt t="16821" x="5467350" y="2986088"/>
          <p14:tracePt t="16837" x="5410200" y="2967038"/>
          <p14:tracePt t="16854" x="5381625" y="2947988"/>
          <p14:tracePt t="16871" x="5353050" y="2933700"/>
          <p14:tracePt t="16887" x="5329238" y="2919413"/>
          <p14:tracePt t="16904" x="5305425" y="2876550"/>
          <p14:tracePt t="16921" x="5291138" y="2833688"/>
          <p14:tracePt t="16937" x="5286375" y="2771775"/>
          <p14:tracePt t="16954" x="5295900" y="2709863"/>
          <p14:tracePt t="16972" x="5305425" y="2681288"/>
          <p14:tracePt t="16987" x="5324475" y="2657475"/>
          <p14:tracePt t="17004" x="5367338" y="2633663"/>
          <p14:tracePt t="17021" x="5457825" y="2595563"/>
          <p14:tracePt t="17037" x="5519738" y="2590800"/>
          <p14:tracePt t="17054" x="5572125" y="2586038"/>
          <p14:tracePt t="17071" x="5605463" y="2586038"/>
          <p14:tracePt t="17087" x="5653088" y="2590800"/>
          <p14:tracePt t="17104" x="5676900" y="2595563"/>
          <p14:tracePt t="17121" x="5686425" y="2600325"/>
          <p14:tracePt t="17138" x="5705475" y="2614613"/>
          <p14:tracePt t="17154" x="5715000" y="2628900"/>
          <p14:tracePt t="17172" x="5724525" y="2657475"/>
          <p14:tracePt t="17188" x="5734050" y="2686050"/>
          <p14:tracePt t="17206" x="5738813" y="2724150"/>
          <p14:tracePt t="17221" x="5738813" y="2733675"/>
          <p14:tracePt t="17238" x="5738813" y="2743200"/>
          <p14:tracePt t="17254" x="5738813" y="2747963"/>
          <p14:tracePt t="17271" x="5738813" y="2757488"/>
          <p14:tracePt t="17329" x="5738813" y="2762250"/>
          <p14:tracePt t="17420" x="5743575" y="2762250"/>
          <p14:tracePt t="17431" x="5748338" y="2762250"/>
          <p14:tracePt t="17443" x="5753100" y="2767013"/>
          <p14:tracePt t="17455" x="5762625" y="2771775"/>
          <p14:tracePt t="17471" x="5776913" y="2781300"/>
          <p14:tracePt t="17487" x="5800725" y="2786063"/>
          <p14:tracePt t="17504" x="5819775" y="2795588"/>
          <p14:tracePt t="17521" x="5838825" y="2805113"/>
          <p14:tracePt t="17537" x="5848350" y="2814638"/>
          <p14:tracePt t="17554" x="5862638" y="2819400"/>
          <p14:tracePt t="17571" x="5872163" y="2828925"/>
          <p14:tracePt t="17587" x="5876925" y="2847975"/>
          <p14:tracePt t="17604" x="5876925" y="2867025"/>
          <p14:tracePt t="17621" x="5867400" y="2895600"/>
          <p14:tracePt t="17637" x="5829300" y="2962275"/>
          <p14:tracePt t="17654" x="5781675" y="3000375"/>
          <p14:tracePt t="17671" x="5719763" y="3052763"/>
          <p14:tracePt t="17687" x="5653088" y="3090863"/>
          <p14:tracePt t="17704" x="5567363" y="3119438"/>
          <p14:tracePt t="17721" x="5514975" y="3119438"/>
          <p14:tracePt t="17737" x="5462588" y="3109913"/>
          <p14:tracePt t="17754" x="5429250" y="3100388"/>
          <p14:tracePt t="17770" x="5376863" y="3048000"/>
          <p14:tracePt t="17787" x="5353050" y="3009900"/>
          <p14:tracePt t="17804" x="5338763" y="2957513"/>
          <p14:tracePt t="17821" x="5348288" y="2871788"/>
          <p14:tracePt t="17837" x="5381625" y="2786063"/>
          <p14:tracePt t="17854" x="5434013" y="2709863"/>
          <p14:tracePt t="17871" x="5486400" y="2647950"/>
          <p14:tracePt t="17888" x="5553075" y="2595563"/>
          <p14:tracePt t="17904" x="5610225" y="2566988"/>
          <p14:tracePt t="17920" x="5653088" y="2562225"/>
          <p14:tracePt t="17937" x="5695950" y="2571750"/>
          <p14:tracePt t="17954" x="5748338" y="2614613"/>
          <p14:tracePt t="17970" x="5772150" y="2671763"/>
          <p14:tracePt t="17987" x="5786438" y="2733675"/>
          <p14:tracePt t="18004" x="5786438" y="2857500"/>
          <p14:tracePt t="18021" x="5743575" y="3209925"/>
          <p14:tracePt t="18037" x="5695950" y="3595688"/>
          <p14:tracePt t="18054" x="5676900" y="3857625"/>
          <p14:tracePt t="18071" x="5667375" y="4286250"/>
          <p14:tracePt t="18087" x="5667375" y="4462463"/>
          <p14:tracePt t="18104" x="5672138" y="4610100"/>
          <p14:tracePt t="18121" x="5681663" y="4757738"/>
          <p14:tracePt t="18137" x="5681663" y="4881563"/>
          <p14:tracePt t="18154" x="5681663" y="4914900"/>
          <p14:tracePt t="18171" x="5681663" y="4929188"/>
          <p14:tracePt t="18410" x="5686425" y="4929188"/>
          <p14:tracePt t="18417" x="5691188" y="4929188"/>
          <p14:tracePt t="18431" x="5695950" y="4929188"/>
          <p14:tracePt t="18468" x="5695950" y="4924425"/>
          <p14:tracePt t="18475" x="5686425" y="4914900"/>
          <p14:tracePt t="18488" x="5681663" y="4895850"/>
          <p14:tracePt t="18504" x="5643563" y="4848225"/>
          <p14:tracePt t="18521" x="5600700" y="4814888"/>
          <p14:tracePt t="18537" x="5543550" y="4781550"/>
          <p14:tracePt t="18554" x="5491163" y="4757738"/>
          <p14:tracePt t="18571" x="5414963" y="4767263"/>
          <p14:tracePt t="18587" x="5357813" y="4795838"/>
          <p14:tracePt t="18604" x="5310188" y="4838700"/>
          <p14:tracePt t="18620" x="5253038" y="4914900"/>
          <p14:tracePt t="18637" x="5210175" y="5019675"/>
          <p14:tracePt t="18654" x="5205413" y="5067300"/>
          <p14:tracePt t="18670" x="5210175" y="5129213"/>
          <p14:tracePt t="18687" x="5267325" y="5205413"/>
          <p14:tracePt t="18704" x="5314950" y="5243513"/>
          <p14:tracePt t="18720" x="5400675" y="5286375"/>
          <p14:tracePt t="18737" x="5514975" y="5300663"/>
          <p14:tracePt t="18754" x="5653088" y="5300663"/>
          <p14:tracePt t="18770" x="5729288" y="5276850"/>
          <p14:tracePt t="18787" x="5781675" y="5248275"/>
          <p14:tracePt t="18804" x="5838825" y="5205413"/>
          <p14:tracePt t="18820" x="5891213" y="5148263"/>
          <p14:tracePt t="18837" x="5929313" y="5081588"/>
          <p14:tracePt t="18854" x="5943600" y="5019675"/>
          <p14:tracePt t="18871" x="5934075" y="4943475"/>
          <p14:tracePt t="18887" x="5910263" y="4905375"/>
          <p14:tracePt t="18904" x="5876925" y="4867275"/>
          <p14:tracePt t="18920" x="5824538" y="4838700"/>
          <p14:tracePt t="18937" x="5715000" y="4824413"/>
          <p14:tracePt t="18954" x="5657850" y="4829175"/>
          <p14:tracePt t="18970" x="5610225" y="4838700"/>
          <p14:tracePt t="18987" x="5595938" y="4848225"/>
          <p14:tracePt t="19004" x="5581650" y="4848225"/>
          <p14:tracePt t="19020" x="5576888" y="4848225"/>
          <p14:tracePt t="19037" x="5572125" y="4848225"/>
          <p14:tracePt t="19322" x="5572125" y="4767263"/>
          <p14:tracePt t="19329" x="5586413" y="4624388"/>
          <p14:tracePt t="19337" x="5614988" y="4391025"/>
          <p14:tracePt t="19354" x="5681663" y="4057650"/>
          <p14:tracePt t="19370" x="5757863" y="3481388"/>
          <p14:tracePt t="19387" x="5781675" y="3300413"/>
          <p14:tracePt t="19404" x="5800725" y="3143250"/>
          <p14:tracePt t="19420" x="5810250" y="3043238"/>
          <p14:tracePt t="19437" x="5810250" y="2976563"/>
          <p14:tracePt t="19454" x="5810250" y="2943225"/>
          <p14:tracePt t="19471" x="5800725" y="2924175"/>
          <p14:tracePt t="19487" x="5791200" y="2900363"/>
          <p14:tracePt t="19504" x="5791200" y="2876550"/>
          <p14:tracePt t="19521" x="5786438" y="2852738"/>
          <p14:tracePt t="19537" x="5786438" y="2824163"/>
          <p14:tracePt t="19554" x="5786438" y="2762250"/>
          <p14:tracePt t="19571" x="5795963" y="2705100"/>
          <p14:tracePt t="19587" x="5805488" y="2657475"/>
          <p14:tracePt t="19604" x="5810250" y="2628900"/>
          <p14:tracePt t="19620" x="5824538" y="2605088"/>
          <p14:tracePt t="19637" x="5829300" y="2590800"/>
          <p14:tracePt t="19654" x="5829300" y="2581275"/>
          <p14:tracePt t="19687" x="5838825" y="2581275"/>
          <p14:tracePt t="19704" x="5843588" y="2590800"/>
          <p14:tracePt t="19721" x="5853113" y="2624138"/>
          <p14:tracePt t="19737" x="5862638" y="2667000"/>
          <p14:tracePt t="19754" x="5857875" y="2719388"/>
          <p14:tracePt t="19770" x="5848350" y="2757488"/>
          <p14:tracePt t="19787" x="5829300" y="2786063"/>
          <p14:tracePt t="19804" x="5748338" y="2857500"/>
          <p14:tracePt t="19820" x="5657850" y="2924175"/>
          <p14:tracePt t="19837" x="5553075" y="2971800"/>
          <p14:tracePt t="19854" x="5476875" y="2995613"/>
          <p14:tracePt t="19855" x="5438775" y="3000375"/>
          <p14:tracePt t="19870" x="5381625" y="3000375"/>
          <p14:tracePt t="19887" x="5353050" y="2990850"/>
          <p14:tracePt t="19904" x="5334000" y="2967038"/>
          <p14:tracePt t="19920" x="5319713" y="2914650"/>
          <p14:tracePt t="19937" x="5357813" y="2733675"/>
          <p14:tracePt t="19955" x="5395913" y="2657475"/>
          <p14:tracePt t="19970" x="5434013" y="2619375"/>
          <p14:tracePt t="19987" x="5514975" y="2581275"/>
          <p14:tracePt t="20004" x="5553075" y="2581275"/>
          <p14:tracePt t="20020" x="5562600" y="2581275"/>
          <p14:tracePt t="20037" x="5572125" y="2581275"/>
          <p14:tracePt t="20054" x="5562600" y="2614613"/>
          <p14:tracePt t="20070" x="5538788" y="2652713"/>
          <p14:tracePt t="20087" x="5500688" y="2686050"/>
          <p14:tracePt t="20104" x="5453063" y="2719388"/>
          <p14:tracePt t="20120" x="5357813" y="2790825"/>
          <p14:tracePt t="20137" x="5291138" y="2828925"/>
          <p14:tracePt t="20154" x="5243513" y="2862263"/>
          <p14:tracePt t="20170" x="5210175" y="2881313"/>
          <p14:tracePt t="20187" x="5195888" y="2890838"/>
          <p14:tracePt t="20204" x="5186363" y="2895600"/>
          <p14:tracePt t="20220" x="5181600" y="2900363"/>
          <p14:tracePt t="20237" x="5172075" y="2900363"/>
          <p14:tracePt t="20254" x="5167313" y="2905125"/>
          <p14:tracePt t="20270" x="5148263" y="2924175"/>
          <p14:tracePt t="20287" x="5124450" y="2947988"/>
          <p14:tracePt t="20304" x="5062538" y="3005138"/>
          <p14:tracePt t="20320" x="5014913" y="3048000"/>
          <p14:tracePt t="20337" x="4957763" y="3081338"/>
          <p14:tracePt t="20354" x="4905375" y="3109913"/>
          <p14:tracePt t="20355" x="4876800" y="3124200"/>
          <p14:tracePt t="20370" x="4829175" y="3148013"/>
          <p14:tracePt t="20387" x="4786313" y="3176588"/>
          <p14:tracePt t="20404" x="4748213" y="3186113"/>
          <p14:tracePt t="20421" x="4700588" y="3209925"/>
          <p14:tracePt t="20437" x="4672013" y="3219450"/>
          <p14:tracePt t="20454" x="4648200" y="3224213"/>
          <p14:tracePt t="20470" x="4624388" y="3233738"/>
          <p14:tracePt t="20487" x="4600575" y="3233738"/>
          <p14:tracePt t="20504" x="4591050" y="3233738"/>
          <p14:tracePt t="20520" x="4586288" y="3233738"/>
          <p14:tracePt t="20537" x="4576763" y="3233738"/>
          <p14:tracePt t="20554" x="4567238" y="3233738"/>
          <p14:tracePt t="22250" x="4576763" y="3381375"/>
          <p14:tracePt t="22257" x="4614863" y="3581400"/>
          <p14:tracePt t="22264" x="4643438" y="3690938"/>
          <p14:tracePt t="22273" x="4681538" y="3805238"/>
          <p14:tracePt t="22287" x="4738688" y="4043363"/>
          <p14:tracePt t="22303" x="4776788" y="4191000"/>
          <p14:tracePt t="22337" x="4872038" y="4448175"/>
          <p14:tracePt t="22370" x="4991100" y="4786313"/>
          <p14:tracePt t="22387" x="5029200" y="4876800"/>
          <p14:tracePt t="22403" x="5081588" y="4976813"/>
          <p14:tracePt t="22420" x="5100638" y="5033963"/>
          <p14:tracePt t="22437" x="5110163" y="5057775"/>
          <p14:tracePt t="22453" x="5114925" y="5072063"/>
          <p14:tracePt t="22470" x="5114925" y="5081588"/>
          <p14:tracePt t="22487" x="5114925" y="5086350"/>
          <p14:tracePt t="22503" x="5114925" y="5095875"/>
          <p14:tracePt t="22520" x="5124450" y="5100638"/>
          <p14:tracePt t="22537" x="5148263" y="5110163"/>
          <p14:tracePt t="22553" x="5186363" y="5114925"/>
          <p14:tracePt t="22570" x="5229225" y="5129213"/>
          <p14:tracePt t="22587" x="5291138" y="5133975"/>
          <p14:tracePt t="22603" x="5334000" y="5129213"/>
          <p14:tracePt t="22620" x="5381625" y="5110163"/>
          <p14:tracePt t="22637" x="5414963" y="5091113"/>
          <p14:tracePt t="22653" x="5457825" y="5067300"/>
          <p14:tracePt t="22670" x="5481638" y="5048250"/>
          <p14:tracePt t="22687" x="5495925" y="5043488"/>
          <p14:tracePt t="22703" x="5505450" y="5038725"/>
          <p14:tracePt t="22720" x="5514975" y="5033963"/>
          <p14:tracePt t="22737" x="5519738" y="5033963"/>
          <p14:tracePt t="22753" x="5524500" y="5033963"/>
          <p14:tracePt t="22770" x="5529263" y="5033963"/>
          <p14:tracePt t="22787" x="5538788" y="5024438"/>
          <p14:tracePt t="22803" x="5553075" y="5024438"/>
          <p14:tracePt t="22820" x="5562600" y="5019675"/>
          <p14:tracePt t="22837" x="5595938" y="5010150"/>
          <p14:tracePt t="22853" x="5619750" y="4995863"/>
          <p14:tracePt t="22870" x="5638800" y="4991100"/>
          <p14:tracePt t="22887" x="5662613" y="4986338"/>
          <p14:tracePt t="22903" x="5681663" y="4986338"/>
          <p14:tracePt t="22920" x="5691188" y="4986338"/>
          <p14:tracePt t="22937" x="5705475" y="4986338"/>
          <p14:tracePt t="22953" x="5710238" y="4986338"/>
          <p14:tracePt t="22970" x="5719763" y="4986338"/>
          <p14:tracePt t="22987" x="5729288" y="4986338"/>
          <p14:tracePt t="23101" x="5729288" y="4991100"/>
          <p14:tracePt t="23116" x="5724525" y="5000625"/>
          <p14:tracePt t="23124" x="5715000" y="5005388"/>
          <p14:tracePt t="23137" x="5695950" y="5019675"/>
          <p14:tracePt t="23153" x="5605463" y="5062538"/>
          <p14:tracePt t="23170" x="5534025" y="5067300"/>
          <p14:tracePt t="23187" x="5481638" y="5062538"/>
          <p14:tracePt t="23204" x="5443538" y="5043488"/>
          <p14:tracePt t="23220" x="5424488" y="5000625"/>
          <p14:tracePt t="23237" x="5429250" y="4962525"/>
          <p14:tracePt t="23253" x="5443538" y="4919663"/>
          <p14:tracePt t="23270" x="5486400" y="4886325"/>
          <p14:tracePt t="23287" x="5510213" y="4862513"/>
          <p14:tracePt t="23303" x="5529263" y="4862513"/>
          <p14:tracePt t="23320" x="5534025" y="4862513"/>
          <p14:tracePt t="23337" x="5524500" y="4876800"/>
          <p14:tracePt t="23353" x="5491163" y="4914900"/>
          <p14:tracePt t="23370" x="5391150" y="5010150"/>
          <p14:tracePt t="23387" x="5267325" y="5119688"/>
          <p14:tracePt t="23403" x="5091113" y="5238750"/>
          <p14:tracePt t="23420" x="5005388" y="5286375"/>
          <p14:tracePt t="23437" x="4938713" y="5314950"/>
          <p14:tracePt t="23454" x="4886325" y="5329238"/>
          <p14:tracePt t="23470" x="4872038" y="5329238"/>
          <p14:tracePt t="23487" x="4862513" y="5329238"/>
          <p14:tracePt t="23503" x="4857750" y="5329238"/>
          <p14:tracePt t="23520" x="4848225" y="5329238"/>
          <p14:tracePt t="23537" x="4843463" y="5329238"/>
          <p14:tracePt t="23601" x="4838700" y="5329238"/>
          <p14:tracePt t="23638" x="4833938" y="5329238"/>
          <p14:tracePt t="23645" x="4829175" y="5329238"/>
          <p14:tracePt t="23653" x="4824413" y="5329238"/>
          <p14:tracePt t="23670" x="4810125" y="5329238"/>
          <p14:tracePt t="23687" x="4772025" y="5334000"/>
          <p14:tracePt t="23703" x="4710113" y="5348288"/>
          <p14:tracePt t="23720" x="4667250" y="5353050"/>
          <p14:tracePt t="23737" x="4624388" y="5367338"/>
          <p14:tracePt t="23753" x="4600575" y="5372100"/>
          <p14:tracePt t="23770" x="4567238" y="5381625"/>
          <p14:tracePt t="23787" x="4533900" y="5381625"/>
          <p14:tracePt t="23803" x="4500563" y="5386388"/>
          <p14:tracePt t="23820" x="4457700" y="5386388"/>
          <p14:tracePt t="23837" x="4400550" y="5386388"/>
          <p14:tracePt t="23853" x="4357688" y="5386388"/>
          <p14:tracePt t="23870" x="4305300" y="5381625"/>
          <p14:tracePt t="23887" x="4229100" y="5362575"/>
          <p14:tracePt t="23903" x="4191000" y="5329238"/>
          <p14:tracePt t="23920" x="4143375" y="5295900"/>
          <p14:tracePt t="23937" x="4090988" y="5238750"/>
          <p14:tracePt t="23954" x="4052888" y="5162550"/>
          <p14:tracePt t="23970" x="4033838" y="5129213"/>
          <p14:tracePt t="23987" x="4029075" y="5091113"/>
          <p14:tracePt t="24003" x="4029075" y="5048250"/>
          <p14:tracePt t="24020" x="4043363" y="4962525"/>
          <p14:tracePt t="24037" x="4071938" y="4895850"/>
          <p14:tracePt t="24053" x="4105275" y="4838700"/>
          <p14:tracePt t="24070" x="4167188" y="4786313"/>
          <p14:tracePt t="24087" x="4262438" y="4738688"/>
          <p14:tracePt t="24103" x="4333875" y="4724400"/>
          <p14:tracePt t="24120" x="4391025" y="4724400"/>
          <p14:tracePt t="24137" x="4457700" y="4738688"/>
          <p14:tracePt t="24153" x="4491038" y="4762500"/>
          <p14:tracePt t="24170" x="4519613" y="4776788"/>
          <p14:tracePt t="24187" x="4543425" y="4800600"/>
          <p14:tracePt t="24203" x="4567238" y="4852988"/>
          <p14:tracePt t="24220" x="4586288" y="4891088"/>
          <p14:tracePt t="24237" x="4605338" y="4924425"/>
          <p14:tracePt t="24253" x="4619625" y="4962525"/>
          <p14:tracePt t="24270" x="4629150" y="5010150"/>
          <p14:tracePt t="24287" x="4633913" y="5024438"/>
          <p14:tracePt t="24303" x="4638675" y="5038725"/>
          <p14:tracePt t="24320" x="4638675" y="5053013"/>
          <p14:tracePt t="24337" x="4643438" y="5072063"/>
          <p14:tracePt t="24353" x="4652963" y="5100638"/>
          <p14:tracePt t="24370" x="4662488" y="5129213"/>
          <p14:tracePt t="24387" x="4662488" y="5172075"/>
          <p14:tracePt t="24403" x="4662488" y="5181600"/>
          <p14:tracePt t="24420" x="4662488" y="5195888"/>
          <p14:tracePt t="24437" x="4662488" y="5200650"/>
          <p14:tracePt t="24453" x="4662488" y="5210175"/>
          <p14:tracePt t="24470" x="4662488" y="5214938"/>
          <p14:tracePt t="24503" x="4662488" y="5219700"/>
          <p14:tracePt t="24520" x="4662488" y="5229225"/>
          <p14:tracePt t="24537" x="4662488" y="5238750"/>
          <p14:tracePt t="25922" x="4710113" y="5229225"/>
          <p14:tracePt t="25929" x="4767263" y="5205413"/>
          <p14:tracePt t="25937" x="4838700" y="5176838"/>
          <p14:tracePt t="25970" x="5072063" y="5110163"/>
          <p14:tracePt t="26003" x="5319713" y="5062538"/>
          <p14:tracePt t="26020" x="5386388" y="5062538"/>
          <p14:tracePt t="26036" x="5438775" y="5048250"/>
          <p14:tracePt t="26053" x="5505450" y="5033963"/>
          <p14:tracePt t="26070" x="5557838" y="5033963"/>
          <p14:tracePt t="26087" x="5591175" y="5033963"/>
          <p14:tracePt t="26103" x="5629275" y="5033963"/>
          <p14:tracePt t="26120" x="5667375" y="5033963"/>
          <p14:tracePt t="26137" x="5681663" y="5033963"/>
          <p14:tracePt t="26153" x="5695950" y="5033963"/>
          <p14:tracePt t="26170" x="5705475" y="5033963"/>
          <p14:tracePt t="26187" x="5715000" y="5033963"/>
          <p14:tracePt t="26203" x="5719763" y="5033963"/>
          <p14:tracePt t="26220" x="5724525" y="5033963"/>
          <p14:tracePt t="26480" x="5705475" y="4910138"/>
          <p14:tracePt t="26489" x="5681663" y="4743450"/>
          <p14:tracePt t="26495" x="5672138" y="4576763"/>
          <p14:tracePt t="26503" x="5643563" y="4295775"/>
          <p14:tracePt t="26520" x="5619750" y="3876675"/>
          <p14:tracePt t="26537" x="5581650" y="3386138"/>
          <p14:tracePt t="26553" x="5524500" y="2919413"/>
          <p14:tracePt t="26587" x="5491163" y="2657475"/>
          <p14:tracePt t="26620" x="5491163" y="2619375"/>
          <p14:tracePt t="26636" x="5491163" y="2614613"/>
          <p14:tracePt t="26671" x="5491163" y="2624138"/>
          <p14:tracePt t="26686" x="5500688" y="2705100"/>
          <p14:tracePt t="26703" x="5529263" y="2895600"/>
          <p14:tracePt t="26720" x="5581650" y="3390900"/>
          <p14:tracePt t="26737" x="5643563" y="4029075"/>
          <p14:tracePt t="26753" x="5653088" y="4229100"/>
          <p14:tracePt t="26770" x="5653088" y="4395788"/>
          <p14:tracePt t="26786" x="5653088" y="4510088"/>
          <p14:tracePt t="26803" x="5653088" y="4605338"/>
          <p14:tracePt t="26820" x="5653088" y="4648200"/>
          <p14:tracePt t="26836" x="5653088" y="4681538"/>
          <p14:tracePt t="26853" x="5653088" y="4719638"/>
          <p14:tracePt t="26854" x="5653088" y="4729163"/>
          <p14:tracePt t="26870" x="5653088" y="4748213"/>
          <p14:tracePt t="26886" x="5653088" y="4772025"/>
          <p14:tracePt t="26903" x="5653088" y="4791075"/>
          <p14:tracePt t="26920" x="5653088" y="4829175"/>
          <p14:tracePt t="26936" x="5653088" y="4848225"/>
          <p14:tracePt t="26953" x="5653088" y="4857750"/>
          <p14:tracePt t="26970" x="5653088" y="4862513"/>
          <p14:tracePt t="26986" x="5653088" y="4872038"/>
          <p14:tracePt t="27003" x="5653088" y="4876800"/>
          <p14:tracePt t="27020" x="5653088" y="4886325"/>
          <p14:tracePt t="27038" x="5653088" y="4891088"/>
          <p14:tracePt t="27289" x="5624513" y="4957763"/>
          <p14:tracePt t="27299" x="5576888" y="5053013"/>
          <p14:tracePt t="27310" x="5481638" y="5195888"/>
          <p14:tracePt t="27320" x="5424488" y="5267325"/>
          <p14:tracePt t="27337" x="5310188" y="5400675"/>
          <p14:tracePt t="27353" x="5124450" y="5662613"/>
          <p14:tracePt t="27370" x="5024438" y="5786438"/>
          <p14:tracePt t="27387" x="4943475" y="5876925"/>
          <p14:tracePt t="27403" x="4872038" y="5948363"/>
          <p14:tracePt t="27420" x="4795838" y="6010275"/>
          <p14:tracePt t="27436" x="4762500" y="6043613"/>
          <p14:tracePt t="27453" x="4738688" y="6057900"/>
          <p14:tracePt t="27470" x="4714875" y="6072188"/>
          <p14:tracePt t="27486" x="4695825" y="6081713"/>
          <p14:tracePt t="27503" x="4691063" y="6086475"/>
          <p14:tracePt t="27520" x="4681538" y="6086475"/>
          <p14:tracePt t="27536" x="4676775" y="6086475"/>
          <p14:tracePt t="27553" x="4672013" y="6086475"/>
          <p14:tracePt t="27570" x="4667250" y="6086475"/>
          <p14:tracePt t="27586" x="4662488" y="6086475"/>
          <p14:tracePt t="27603" x="4629150" y="6105525"/>
          <p14:tracePt t="27620" x="4600575" y="6134100"/>
          <p14:tracePt t="27636" x="4552950" y="6172200"/>
          <p14:tracePt t="27653" x="4495800" y="6210300"/>
          <p14:tracePt t="27670" x="4414838" y="6248400"/>
          <p14:tracePt t="27686" x="4376738" y="6267450"/>
          <p14:tracePt t="27704" x="4338638" y="6286500"/>
          <p14:tracePt t="27720" x="4310063" y="6305550"/>
          <p14:tracePt t="27737" x="4262438" y="6315075"/>
          <p14:tracePt t="27754" x="4219575" y="6315075"/>
          <p14:tracePt t="27770" x="4176713" y="6315075"/>
          <p14:tracePt t="27787" x="4105275" y="6310313"/>
          <p14:tracePt t="27803" x="4067175" y="6286500"/>
          <p14:tracePt t="27820" x="4033838" y="6229350"/>
          <p14:tracePt t="27836" x="3986213" y="6153150"/>
          <p14:tracePt t="27853" x="3962400" y="6072188"/>
          <p14:tracePt t="27870" x="3962400" y="6034088"/>
          <p14:tracePt t="27887" x="3986213" y="5972175"/>
          <p14:tracePt t="27903" x="4043363" y="5881688"/>
          <p14:tracePt t="27920" x="4143375" y="5791200"/>
          <p14:tracePt t="27936" x="4224338" y="5729288"/>
          <p14:tracePt t="27953" x="4286250" y="5715000"/>
          <p14:tracePt t="27970" x="4381500" y="5705475"/>
          <p14:tracePt t="27986" x="4414838" y="5715000"/>
          <p14:tracePt t="28003" x="4452938" y="5734050"/>
          <p14:tracePt t="28020" x="4491038" y="5757863"/>
          <p14:tracePt t="28037" x="4529138" y="5815013"/>
          <p14:tracePt t="28053" x="4548188" y="5857875"/>
          <p14:tracePt t="28070" x="4567238" y="5919788"/>
          <p14:tracePt t="28086" x="4567238" y="6000750"/>
          <p14:tracePt t="28103" x="4567238" y="6115050"/>
          <p14:tracePt t="28120" x="4552950" y="6153150"/>
          <p14:tracePt t="28137" x="4533900" y="6181725"/>
          <p14:tracePt t="28153" x="4519613" y="6205538"/>
          <p14:tracePt t="28170" x="4462463" y="6243638"/>
          <p14:tracePt t="28187" x="4410075" y="6262688"/>
          <p14:tracePt t="28203" x="4357688" y="6276975"/>
          <p14:tracePt t="28220" x="4233863" y="6276975"/>
          <p14:tracePt t="28236" x="4162425" y="6276975"/>
          <p14:tracePt t="28253" x="4095750" y="6253163"/>
          <p14:tracePt t="28270" x="4048125" y="6205538"/>
          <p14:tracePt t="28287" x="3981450" y="6048375"/>
          <p14:tracePt t="28303" x="3967163" y="5967413"/>
          <p14:tracePt t="28320" x="3971925" y="5862638"/>
          <p14:tracePt t="28336" x="4005263" y="5748338"/>
          <p14:tracePt t="28354" x="4076700" y="5610225"/>
          <p14:tracePt t="28370" x="4133850" y="5557838"/>
          <p14:tracePt t="28386" x="4200525" y="5510213"/>
          <p14:tracePt t="28403" x="4300538" y="5495925"/>
          <p14:tracePt t="28420" x="4357688" y="5505450"/>
          <p14:tracePt t="28436" x="4414838" y="5548313"/>
          <p14:tracePt t="28453" x="4476750" y="5610225"/>
          <p14:tracePt t="28470" x="4552950" y="5719763"/>
          <p14:tracePt t="28487" x="4591050" y="5786438"/>
          <p14:tracePt t="28503" x="4605338" y="5857875"/>
          <p14:tracePt t="28520" x="4614863" y="5948363"/>
          <p14:tracePt t="28536" x="4591050" y="6057900"/>
          <p14:tracePt t="28553" x="4557713" y="6105525"/>
          <p14:tracePt t="28570" x="4514850" y="6138863"/>
          <p14:tracePt t="28586" x="4457700" y="6181725"/>
          <p14:tracePt t="28603" x="4357688" y="6210300"/>
          <p14:tracePt t="28620" x="4276725" y="6219825"/>
          <p14:tracePt t="28636" x="4210050" y="6219825"/>
          <p14:tracePt t="28653" x="4138613" y="6196013"/>
          <p14:tracePt t="28670" x="4100513" y="6167438"/>
          <p14:tracePt t="28686" x="4048125" y="6086475"/>
          <p14:tracePt t="28703" x="4014788" y="6000750"/>
          <p14:tracePt t="28720" x="4000500" y="5915025"/>
          <p14:tracePt t="28737" x="4019550" y="5843588"/>
          <p14:tracePt t="28754" x="4067175" y="5762625"/>
          <p14:tracePt t="28770" x="4119563" y="5705475"/>
          <p14:tracePt t="28786" x="4224338" y="5653088"/>
          <p14:tracePt t="28803" x="4295775" y="5657850"/>
          <p14:tracePt t="28820" x="4381500" y="5695950"/>
          <p14:tracePt t="28836" x="4467225" y="5753100"/>
          <p14:tracePt t="28853" x="4500563" y="5805488"/>
          <p14:tracePt t="28870" x="4533900" y="5905500"/>
          <p14:tracePt t="28886" x="4538663" y="5995988"/>
          <p14:tracePt t="28903" x="4514850" y="6096000"/>
          <p14:tracePt t="28920" x="4505325" y="6134100"/>
          <p14:tracePt t="28936" x="4481513" y="6162675"/>
          <p14:tracePt t="28953" x="4457700" y="6186488"/>
          <p14:tracePt t="28970" x="4448175" y="6205538"/>
          <p14:tracePt t="28986" x="4438650" y="6210300"/>
          <p14:tracePt t="29003" x="4433888" y="6215063"/>
          <p14:tracePt t="29020" x="4433888" y="6219825"/>
          <p14:tracePt t="29036" x="4433888" y="6224588"/>
          <p14:tracePt t="29748" x="4414838" y="6057900"/>
          <p14:tracePt t="29756" x="4391025" y="5862638"/>
          <p14:tracePt t="29762" x="4391025" y="5705475"/>
          <p14:tracePt t="29771" x="4376738" y="5448300"/>
          <p14:tracePt t="29787" x="4362450" y="5081588"/>
          <p14:tracePt t="29803" x="4371975" y="4752975"/>
          <p14:tracePt t="29836" x="4395788" y="4371975"/>
          <p14:tracePt t="29870" x="4410075" y="4252913"/>
          <p14:tracePt t="29887" x="4424363" y="4191000"/>
          <p14:tracePt t="29903" x="4438650" y="4124325"/>
          <p14:tracePt t="29920" x="4443413" y="4086225"/>
          <p14:tracePt t="29936" x="4448175" y="4067175"/>
          <p14:tracePt t="29953" x="4448175" y="4043363"/>
          <p14:tracePt t="29970" x="4448175" y="4033838"/>
          <p14:tracePt t="29986" x="4452938" y="4029075"/>
          <p14:tracePt t="30003" x="4452938" y="4024313"/>
          <p14:tracePt t="30020" x="4457700" y="4014788"/>
          <p14:tracePt t="30036" x="4467225" y="4014788"/>
          <p14:tracePt t="30053" x="4471988" y="4014788"/>
          <p14:tracePt t="30069" x="4481513" y="4014788"/>
          <p14:tracePt t="30086" x="4491038" y="4014788"/>
          <p14:tracePt t="30103" x="4495800" y="4014788"/>
          <p14:tracePt t="30120" x="4505325" y="4014788"/>
          <p14:tracePt t="30182" x="4505325" y="4024313"/>
          <p14:tracePt t="30189" x="4500563" y="4033838"/>
          <p14:tracePt t="30203" x="4471988" y="4071938"/>
          <p14:tracePt t="30220" x="4414838" y="4133850"/>
          <p14:tracePt t="30237" x="4352925" y="4191000"/>
          <p14:tracePt t="30253" x="4262438" y="4248150"/>
          <p14:tracePt t="30270" x="4152900" y="4295775"/>
          <p14:tracePt t="30287" x="4100513" y="4310063"/>
          <p14:tracePt t="30303" x="4048125" y="4310063"/>
          <p14:tracePt t="30320" x="3995738" y="4291013"/>
          <p14:tracePt t="30337" x="3957638" y="4224338"/>
          <p14:tracePt t="30353" x="3933825" y="4138613"/>
          <p14:tracePt t="30370" x="3924300" y="4076700"/>
          <p14:tracePt t="30386" x="3952875" y="3938588"/>
          <p14:tracePt t="30404" x="3990975" y="3852863"/>
          <p14:tracePt t="30420" x="4019550" y="3790950"/>
          <p14:tracePt t="30436" x="4043363" y="3767138"/>
          <p14:tracePt t="30453" x="4100513" y="3738563"/>
          <p14:tracePt t="30469" x="4143375" y="3748088"/>
          <p14:tracePt t="30486" x="4191000" y="3776663"/>
          <p14:tracePt t="30503" x="4229100" y="3814763"/>
          <p14:tracePt t="30520" x="4286250" y="3852863"/>
          <p14:tracePt t="30536" x="4310063" y="3876675"/>
          <p14:tracePt t="30553" x="4319588" y="3886200"/>
          <p14:tracePt t="30570" x="4329113" y="3895725"/>
          <p14:tracePt t="30586" x="4333875" y="3910013"/>
          <p14:tracePt t="30603" x="4333875" y="3938588"/>
          <p14:tracePt t="30620" x="4333875" y="3967163"/>
          <p14:tracePt t="30636" x="4329113" y="4014788"/>
          <p14:tracePt t="30653" x="4324350" y="4029075"/>
          <p14:tracePt t="30670" x="4324350" y="4038600"/>
          <p14:tracePt t="30686" x="4324350" y="4048125"/>
          <p14:tracePt t="30703" x="4324350" y="4052888"/>
          <p14:tracePt t="30783" x="4324350" y="4057650"/>
          <p14:tracePt t="32204" x="4310063" y="4062413"/>
          <p14:tracePt t="32211" x="4305300" y="4067175"/>
          <p14:tracePt t="32220" x="4300538" y="4071938"/>
          <p14:tracePt t="32236" x="4281488" y="4090988"/>
          <p14:tracePt t="32253" x="4233863" y="4114800"/>
          <p14:tracePt t="32269" x="4195763" y="4119563"/>
          <p14:tracePt t="32286" x="4157663" y="4124325"/>
          <p14:tracePt t="32319" x="4010025" y="4152900"/>
          <p14:tracePt t="32353" x="3848100" y="4152900"/>
          <p14:tracePt t="32355" x="3814763" y="4148138"/>
          <p14:tracePt t="32369" x="3752850" y="4138613"/>
          <p14:tracePt t="32386" x="3700463" y="4114800"/>
          <p14:tracePt t="32403" x="3643313" y="4081463"/>
          <p14:tracePt t="32419" x="3586163" y="4043363"/>
          <p14:tracePt t="32437" x="3524250" y="4005263"/>
          <p14:tracePt t="32453" x="3486150" y="3981450"/>
          <p14:tracePt t="32469" x="3462338" y="3962400"/>
          <p14:tracePt t="32486" x="3438525" y="3957638"/>
          <p14:tracePt t="32503" x="3424238" y="3948113"/>
          <p14:tracePt t="32519" x="3419475" y="3948113"/>
          <p14:tracePt t="32536" x="3414713" y="3948113"/>
          <p14:tracePt t="32569" x="3414713" y="3943350"/>
          <p14:tracePt t="32586" x="3414713" y="3938588"/>
          <p14:tracePt t="32603" x="3438525" y="3929063"/>
          <p14:tracePt t="32619" x="3509963" y="3929063"/>
          <p14:tracePt t="32636" x="3562350" y="3938588"/>
          <p14:tracePt t="32653" x="3614738" y="3943350"/>
          <p14:tracePt t="32669" x="3667125" y="3962400"/>
          <p14:tracePt t="32686" x="3738563" y="3990975"/>
          <p14:tracePt t="32703" x="3781425" y="4000500"/>
          <p14:tracePt t="32719" x="3819525" y="4019550"/>
          <p14:tracePt t="32736" x="3871913" y="4038600"/>
          <p14:tracePt t="32753" x="3905250" y="4048125"/>
          <p14:tracePt t="32769" x="3919538" y="4048125"/>
          <p14:tracePt t="32786" x="3933825" y="4062413"/>
          <p14:tracePt t="32803" x="3957638" y="4071938"/>
          <p14:tracePt t="32819" x="3971925" y="4076700"/>
          <p14:tracePt t="32836" x="3981450" y="4081463"/>
          <p14:tracePt t="32853" x="3990975" y="4086225"/>
          <p14:tracePt t="32869" x="4000500" y="4086225"/>
          <p14:tracePt t="32886" x="4005263" y="4086225"/>
          <p14:tracePt t="32903" x="4010025" y="4086225"/>
          <p14:tracePt t="33148" x="3971925" y="4086225"/>
          <p14:tracePt t="33155" x="3905250" y="4081463"/>
          <p14:tracePt t="33162" x="3824288" y="4071938"/>
          <p14:tracePt t="33170" x="3757613" y="4052888"/>
          <p14:tracePt t="33186" x="3619500" y="4029075"/>
          <p14:tracePt t="33203" x="3500438" y="3995738"/>
          <p14:tracePt t="33219" x="3429000" y="3967163"/>
          <p14:tracePt t="33236" x="3343275" y="3914775"/>
          <p14:tracePt t="33253" x="3300413" y="3895725"/>
          <p14:tracePt t="33269" x="3276600" y="3886200"/>
          <p14:tracePt t="33286" x="3262313" y="3876675"/>
          <p14:tracePt t="33303" x="3252788" y="3867150"/>
          <p14:tracePt t="33319" x="3243263" y="3867150"/>
          <p14:tracePt t="33336" x="3238500" y="3867150"/>
          <p14:tracePt t="33353" x="3233738" y="3867150"/>
          <p14:tracePt t="33390" x="3228975" y="3867150"/>
          <p14:tracePt t="33397" x="3224213" y="3867150"/>
          <p14:tracePt t="33405" x="3219450" y="3867150"/>
          <p14:tracePt t="33419" x="3190875" y="3867150"/>
          <p14:tracePt t="33436" x="3138488" y="3881438"/>
          <p14:tracePt t="33453" x="3038475" y="3924300"/>
          <p14:tracePt t="33469" x="2890838" y="3976688"/>
          <p14:tracePt t="33486" x="2681288" y="4043363"/>
          <p14:tracePt t="33503" x="2576513" y="4062413"/>
          <p14:tracePt t="33519" x="2486025" y="4062413"/>
          <p14:tracePt t="33536" x="2390775" y="4043363"/>
          <p14:tracePt t="33553" x="2276475" y="3990975"/>
          <p14:tracePt t="33569" x="2228850" y="3948113"/>
          <p14:tracePt t="33586" x="2176463" y="3895725"/>
          <p14:tracePt t="33603" x="2109788" y="3719513"/>
          <p14:tracePt t="33619" x="2095500" y="3562350"/>
          <p14:tracePt t="33636" x="2095500" y="3462338"/>
          <p14:tracePt t="33653" x="2109788" y="3395663"/>
          <p14:tracePt t="33669" x="2157413" y="3324225"/>
          <p14:tracePt t="33686" x="2214563" y="3281363"/>
          <p14:tracePt t="33703" x="2286000" y="3257550"/>
          <p14:tracePt t="33719" x="2347913" y="3252788"/>
          <p14:tracePt t="33736" x="2466975" y="3267075"/>
          <p14:tracePt t="33753" x="2543175" y="3290888"/>
          <p14:tracePt t="33769" x="2590800" y="3305175"/>
          <p14:tracePt t="33786" x="2628900" y="3324225"/>
          <p14:tracePt t="33803" x="2671763" y="3352800"/>
          <p14:tracePt t="33819" x="2700338" y="3405188"/>
          <p14:tracePt t="33836" x="2714625" y="3476625"/>
          <p14:tracePt t="33853" x="2728913" y="3567113"/>
          <p14:tracePt t="33869" x="2728913" y="3600450"/>
          <p14:tracePt t="33886" x="2728913" y="3629025"/>
          <p14:tracePt t="33903" x="2728913" y="3643313"/>
          <p14:tracePt t="33919" x="2728913" y="3657600"/>
          <p14:tracePt t="33936" x="2728913" y="3662363"/>
          <p14:tracePt t="33953" x="2728913" y="3671888"/>
          <p14:tracePt t="33969" x="2728913" y="3676650"/>
          <p14:tracePt t="34003" x="2728913" y="3681413"/>
          <p14:tracePt t="34022" x="2728913" y="3686175"/>
          <p14:tracePt t="34036" x="2728913" y="3695700"/>
          <p14:tracePt t="34227" x="2738438" y="3771900"/>
          <p14:tracePt t="34235" x="2757488" y="3886200"/>
          <p14:tracePt t="34242" x="2781300" y="4057650"/>
          <p14:tracePt t="34253" x="2790825" y="4181475"/>
          <p14:tracePt t="34269" x="2828925" y="4371975"/>
          <p14:tracePt t="34286" x="2876550" y="4767263"/>
          <p14:tracePt t="34303" x="2895600" y="4938713"/>
          <p14:tracePt t="34319" x="2909888" y="5095875"/>
          <p14:tracePt t="34336" x="2919413" y="5238750"/>
          <p14:tracePt t="34353" x="2933700" y="5357813"/>
          <p14:tracePt t="34369" x="2943225" y="5395913"/>
          <p14:tracePt t="34386" x="2952750" y="5419725"/>
          <p14:tracePt t="34402" x="2952750" y="5438775"/>
          <p14:tracePt t="34419" x="2952750" y="5453063"/>
          <p14:tracePt t="34436" x="2952750" y="5457825"/>
          <p14:tracePt t="34452" x="2952750" y="5467350"/>
          <p14:tracePt t="34469" x="2952750" y="5476875"/>
          <p14:tracePt t="34486" x="2947988" y="5491163"/>
          <p14:tracePt t="34502" x="2933700" y="5514975"/>
          <p14:tracePt t="34519" x="2909888" y="5557838"/>
          <p14:tracePt t="34536" x="2852738" y="5653088"/>
          <p14:tracePt t="34552" x="2809875" y="5691188"/>
          <p14:tracePt t="34569" x="2752725" y="5738813"/>
          <p14:tracePt t="34586" x="2681288" y="5767388"/>
          <p14:tracePt t="34602" x="2605088" y="5772150"/>
          <p14:tracePt t="34619" x="2557463" y="5757863"/>
          <p14:tracePt t="34636" x="2528888" y="5719763"/>
          <p14:tracePt t="34652" x="2481263" y="5648325"/>
          <p14:tracePt t="34669" x="2443163" y="5524500"/>
          <p14:tracePt t="34686" x="2438400" y="5419725"/>
          <p14:tracePt t="34703" x="2452688" y="5348288"/>
          <p14:tracePt t="34720" x="2490788" y="5291138"/>
          <p14:tracePt t="34736" x="2509838" y="5276850"/>
          <p14:tracePt t="34753" x="2528888" y="5272088"/>
          <p14:tracePt t="34769" x="2552700" y="5262563"/>
          <p14:tracePt t="34786" x="2586038" y="5276850"/>
          <p14:tracePt t="34803" x="2605088" y="5291138"/>
          <p14:tracePt t="34819" x="2619375" y="5310188"/>
          <p14:tracePt t="34836" x="2628900" y="5324475"/>
          <p14:tracePt t="34853" x="2633663" y="5338763"/>
          <p14:tracePt t="35028" x="2724150" y="5376863"/>
          <p14:tracePt t="35035" x="2900363" y="5476875"/>
          <p14:tracePt t="35043" x="3043238" y="5595938"/>
          <p14:tracePt t="35052" x="3186113" y="5700713"/>
          <p14:tracePt t="35069" x="3476625" y="5876925"/>
          <p14:tracePt t="35086" x="3676650" y="5981700"/>
          <p14:tracePt t="35102" x="3886200" y="6076950"/>
          <p14:tracePt t="35119" x="3995738" y="6110288"/>
          <p14:tracePt t="35136" x="4081463" y="6143625"/>
          <p14:tracePt t="35153" x="4162425" y="6176963"/>
          <p14:tracePt t="35169" x="4200525" y="6196013"/>
          <p14:tracePt t="35186" x="4219575" y="6200775"/>
          <p14:tracePt t="35202" x="4229100" y="6205538"/>
          <p14:tracePt t="35219" x="4238625" y="6215063"/>
          <p14:tracePt t="35252" x="4243388" y="6215063"/>
          <p14:tracePt t="35322" x="4248150" y="6215063"/>
          <p14:tracePt t="35329" x="4248150" y="6200775"/>
          <p14:tracePt t="35336" x="4257675" y="6167438"/>
          <p14:tracePt t="35352" x="4257675" y="6034088"/>
          <p14:tracePt t="35369" x="4252913" y="5757863"/>
          <p14:tracePt t="35386" x="4243388" y="5481638"/>
          <p14:tracePt t="35403" x="4229100" y="4905375"/>
          <p14:tracePt t="35419" x="4233863" y="4600575"/>
          <p14:tracePt t="35436" x="4248150" y="4467225"/>
          <p14:tracePt t="35452" x="4257675" y="4414838"/>
          <p14:tracePt t="35469" x="4276725" y="4362450"/>
          <p14:tracePt t="35486" x="4281488" y="4343400"/>
          <p14:tracePt t="35502" x="4291013" y="4324350"/>
          <p14:tracePt t="35519" x="4295775" y="4310063"/>
          <p14:tracePt t="35536" x="4295775" y="4305300"/>
          <p14:tracePt t="35552" x="4295775" y="4300538"/>
          <p14:tracePt t="35630" x="4300538" y="4310063"/>
          <p14:tracePt t="35637" x="4300538" y="4343400"/>
          <p14:tracePt t="35645" x="4300538" y="4410075"/>
          <p14:tracePt t="35653" x="4300538" y="4486275"/>
          <p14:tracePt t="35669" x="4300538" y="4629150"/>
          <p14:tracePt t="35686" x="4286250" y="4852988"/>
          <p14:tracePt t="35702" x="4267200" y="5057775"/>
          <p14:tracePt t="35719" x="4219575" y="5200650"/>
          <p14:tracePt t="35736" x="4176713" y="5257800"/>
          <p14:tracePt t="35752" x="4148138" y="5291138"/>
          <p14:tracePt t="35769" x="4038600" y="5314950"/>
          <p14:tracePt t="35786" x="3876675" y="5286375"/>
          <p14:tracePt t="35802" x="3614738" y="5191125"/>
          <p14:tracePt t="35819" x="3252788" y="4962525"/>
          <p14:tracePt t="35836" x="2576513" y="4600575"/>
          <p14:tracePt t="35853" x="2152650" y="4424363"/>
          <p14:tracePt t="35870" x="1862138" y="4314825"/>
          <p14:tracePt t="35886" x="1590675" y="4243388"/>
          <p14:tracePt t="35903" x="1343025" y="4200525"/>
          <p14:tracePt t="35919" x="1257300" y="4181475"/>
          <p14:tracePt t="35936" x="1223963" y="4176713"/>
          <p14:tracePt t="35953" x="1209675" y="4171950"/>
          <p14:tracePt t="35969" x="1204913" y="4167188"/>
          <p14:tracePt t="35986" x="1204913" y="4162425"/>
        </p14:tracePtLst>
      </p14:laserTraceLst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Package: Benefits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447800"/>
            <a:ext cx="8915400" cy="112395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ko-KR" dirty="0">
                <a:ea typeface="굴림" pitchFamily="50" charset="-127"/>
              </a:rPr>
              <a:t>Packages are usually used to avoid name conflict!</a:t>
            </a:r>
          </a:p>
          <a:p>
            <a:pPr>
              <a:defRPr/>
            </a:pPr>
            <a:r>
              <a:rPr lang="en-US" altLang="ko-KR" dirty="0">
                <a:ea typeface="굴림" pitchFamily="50" charset="-127"/>
              </a:rPr>
              <a:t>Assuming that you develop a </a:t>
            </a:r>
            <a:r>
              <a:rPr lang="en-US" altLang="ko-KR" dirty="0" err="1">
                <a:ea typeface="굴림" pitchFamily="50" charset="-127"/>
              </a:rPr>
              <a:t>ArrayList</a:t>
            </a:r>
            <a:r>
              <a:rPr lang="en-US" altLang="ko-KR" dirty="0">
                <a:ea typeface="굴림" pitchFamily="50" charset="-127"/>
              </a:rPr>
              <a:t>&lt;T&gt; with better performance than in the JDK Library</a:t>
            </a:r>
            <a:endParaRPr lang="ko-KR" altLang="en-US" dirty="0"/>
          </a:p>
        </p:txBody>
      </p:sp>
      <p:sp>
        <p:nvSpPr>
          <p:cNvPr id="23556" name="Text Box 6"/>
          <p:cNvSpPr txBox="1">
            <a:spLocks noChangeArrowheads="1"/>
          </p:cNvSpPr>
          <p:nvPr/>
        </p:nvSpPr>
        <p:spPr bwMode="auto">
          <a:xfrm>
            <a:off x="704528" y="2857500"/>
            <a:ext cx="4962847" cy="92868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107473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361950" algn="l"/>
                <a:tab pos="712788" algn="l"/>
                <a:tab pos="1074738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1074738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074738">
              <a:spcBef>
                <a:spcPct val="20000"/>
              </a:spcBef>
              <a:buClr>
                <a:schemeClr val="tx1"/>
              </a:buClr>
              <a:buChar char="•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074738">
              <a:spcBef>
                <a:spcPct val="20000"/>
              </a:spcBef>
              <a:buChar char="–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074738">
              <a:spcBef>
                <a:spcPct val="20000"/>
              </a:spcBef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</a:t>
            </a:r>
            <a:r>
              <a:rPr kumimoji="1" lang="en-US" altLang="ko-KR" sz="18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MyArrayList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&lt;Comparable&lt;T&gt;&gt; {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…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23557" name="설명선 1(강조선) 5"/>
          <p:cNvSpPr>
            <a:spLocks/>
          </p:cNvSpPr>
          <p:nvPr/>
        </p:nvSpPr>
        <p:spPr bwMode="auto">
          <a:xfrm>
            <a:off x="6024563" y="2643188"/>
            <a:ext cx="3429000" cy="1071562"/>
          </a:xfrm>
          <a:prstGeom prst="accentCallout1">
            <a:avLst>
              <a:gd name="adj1" fmla="val 52032"/>
              <a:gd name="adj2" fmla="val -190"/>
              <a:gd name="adj3" fmla="val 69296"/>
              <a:gd name="adj4" fmla="val -10306"/>
            </a:avLst>
          </a:prstGeom>
          <a:solidFill>
            <a:srgbClr val="FF9BFF">
              <a:alpha val="25882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Without package, we have to give different name</a:t>
            </a: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704528" y="4357688"/>
            <a:ext cx="4962847" cy="1357312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107473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361950" algn="l"/>
                <a:tab pos="712788" algn="l"/>
                <a:tab pos="1074738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1074738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074738">
              <a:spcBef>
                <a:spcPct val="20000"/>
              </a:spcBef>
              <a:buClr>
                <a:schemeClr val="tx1"/>
              </a:buClr>
              <a:buChar char="•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074738">
              <a:spcBef>
                <a:spcPct val="20000"/>
              </a:spcBef>
              <a:buChar char="–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074738">
              <a:spcBef>
                <a:spcPct val="20000"/>
              </a:spcBef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package edu.pnu.PBP2020;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</a:t>
            </a:r>
            <a:r>
              <a:rPr kumimoji="1" lang="en-US" altLang="ko-KR" sz="18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ArrayList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&lt;Comparable&lt;T&gt;&gt; {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…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23559" name="설명선 1(강조선) 7"/>
          <p:cNvSpPr>
            <a:spLocks/>
          </p:cNvSpPr>
          <p:nvPr/>
        </p:nvSpPr>
        <p:spPr bwMode="auto">
          <a:xfrm>
            <a:off x="6024563" y="4429125"/>
            <a:ext cx="3429000" cy="1071563"/>
          </a:xfrm>
          <a:prstGeom prst="accentCallout1">
            <a:avLst>
              <a:gd name="adj1" fmla="val 52032"/>
              <a:gd name="adj2" fmla="val -190"/>
              <a:gd name="adj3" fmla="val 69296"/>
              <a:gd name="adj4" fmla="val -10306"/>
            </a:avLst>
          </a:prstGeom>
          <a:solidFill>
            <a:srgbClr val="FF9BFF">
              <a:alpha val="25882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You can use the same name ArrayList with you own package.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206"/>
    </mc:Choice>
    <mc:Fallback xmlns="">
      <p:transition spd="slow" advTm="57206"/>
    </mc:Fallback>
  </mc:AlternateContent>
  <p:extLst>
    <p:ext uri="{3A86A75C-4F4B-4683-9AE1-C65F6400EC91}">
      <p14:laserTraceLst xmlns:p14="http://schemas.microsoft.com/office/powerpoint/2010/main">
        <p14:tracePtLst>
          <p14:tracePt t="782" x="1271588" y="4076700"/>
          <p14:tracePt t="790" x="1428750" y="3905250"/>
          <p14:tracePt t="797" x="1581150" y="3752850"/>
          <p14:tracePt t="805" x="1704975" y="3638550"/>
          <p14:tracePt t="820" x="1957388" y="3395663"/>
          <p14:tracePt t="836" x="2309813" y="3048000"/>
          <p14:tracePt t="870" x="2947988" y="2547938"/>
          <p14:tracePt t="903" x="3314700" y="2319338"/>
          <p14:tracePt t="920" x="3457575" y="2247900"/>
          <p14:tracePt t="937" x="3633788" y="2181225"/>
          <p14:tracePt t="953" x="3719513" y="2147888"/>
          <p14:tracePt t="970" x="3776663" y="2119313"/>
          <p14:tracePt t="986" x="3810000" y="2109788"/>
          <p14:tracePt t="1003" x="3833813" y="2090738"/>
          <p14:tracePt t="1020" x="3843338" y="2085975"/>
          <p14:tracePt t="1208" x="3905250" y="2047875"/>
          <p14:tracePt t="1215" x="4000500" y="2000250"/>
          <p14:tracePt t="1223" x="4105275" y="1943100"/>
          <p14:tracePt t="1236" x="4195763" y="1909763"/>
          <p14:tracePt t="1253" x="4410075" y="1771650"/>
          <p14:tracePt t="1270" x="4491038" y="1728788"/>
          <p14:tracePt t="1286" x="4543425" y="1700213"/>
          <p14:tracePt t="1303" x="4605338" y="1666875"/>
          <p14:tracePt t="1320" x="4638675" y="1662113"/>
          <p14:tracePt t="1336" x="4672013" y="1647825"/>
          <p14:tracePt t="1353" x="4700588" y="1643063"/>
          <p14:tracePt t="1370" x="4762500" y="1628775"/>
          <p14:tracePt t="1386" x="4810125" y="1609725"/>
          <p14:tracePt t="1403" x="4843463" y="1600200"/>
          <p14:tracePt t="1420" x="4881563" y="1581150"/>
          <p14:tracePt t="1436" x="4929188" y="1557338"/>
          <p14:tracePt t="1453" x="4967288" y="1543050"/>
          <p14:tracePt t="1470" x="4995863" y="1538288"/>
          <p14:tracePt t="1486" x="5019675" y="1528763"/>
          <p14:tracePt t="1503" x="5053013" y="1514475"/>
          <p14:tracePt t="1520" x="5076825" y="1509713"/>
          <p14:tracePt t="1536" x="5095875" y="1504950"/>
          <p14:tracePt t="1553" x="5129213" y="1490663"/>
          <p14:tracePt t="1570" x="5143500" y="1481138"/>
          <p14:tracePt t="1586" x="5153025" y="1476375"/>
          <p14:tracePt t="1603" x="5172075" y="1471613"/>
          <p14:tracePt t="1620" x="5181600" y="1466850"/>
          <p14:tracePt t="1636" x="5186363" y="1466850"/>
          <p14:tracePt t="1653" x="5195888" y="1466850"/>
          <p14:tracePt t="1700" x="5195888" y="1462088"/>
          <p14:tracePt t="1715" x="5195888" y="1457325"/>
          <p14:tracePt t="1722" x="5195888" y="1452563"/>
          <p14:tracePt t="1736" x="5176838" y="1433513"/>
          <p14:tracePt t="1753" x="5110163" y="1395413"/>
          <p14:tracePt t="1770" x="5005388" y="1371600"/>
          <p14:tracePt t="1786" x="4876800" y="1347788"/>
          <p14:tracePt t="1803" x="4676775" y="1338263"/>
          <p14:tracePt t="1820" x="4543425" y="1328738"/>
          <p14:tracePt t="1836" x="4419600" y="1319213"/>
          <p14:tracePt t="1853" x="4286250" y="1319213"/>
          <p14:tracePt t="1869" x="4124325" y="1314450"/>
          <p14:tracePt t="1886" x="4033838" y="1304925"/>
          <p14:tracePt t="1903" x="3981450" y="1290638"/>
          <p14:tracePt t="1920" x="3952875" y="1285875"/>
          <p14:tracePt t="1936" x="3929063" y="1281113"/>
          <p14:tracePt t="1953" x="3924300" y="1281113"/>
          <p14:tracePt t="1970" x="3919538" y="1281113"/>
          <p14:tracePt t="1986" x="3924300" y="1276350"/>
          <p14:tracePt t="2003" x="3976688" y="1271588"/>
          <p14:tracePt t="2020" x="4110038" y="1271588"/>
          <p14:tracePt t="2036" x="4262438" y="1271588"/>
          <p14:tracePt t="2038" x="4352925" y="1271588"/>
          <p14:tracePt t="2053" x="4562475" y="1271588"/>
          <p14:tracePt t="2070" x="4752975" y="1252538"/>
          <p14:tracePt t="2086" x="4919663" y="1233488"/>
          <p14:tracePt t="2103" x="5067300" y="1214438"/>
          <p14:tracePt t="2120" x="5229225" y="1185863"/>
          <p14:tracePt t="2136" x="5300663" y="1171575"/>
          <p14:tracePt t="2153" x="5372100" y="1162050"/>
          <p14:tracePt t="2170" x="5476875" y="1152525"/>
          <p14:tracePt t="2186" x="5534025" y="1152525"/>
          <p14:tracePt t="2203" x="5586413" y="1152525"/>
          <p14:tracePt t="2219" x="5605463" y="1152525"/>
          <p14:tracePt t="2236" x="5634038" y="1152525"/>
          <p14:tracePt t="2253" x="5638800" y="1152525"/>
          <p14:tracePt t="2269" x="5648325" y="1152525"/>
          <p14:tracePt t="2303" x="5653088" y="1152525"/>
          <p14:tracePt t="3110" x="5667375" y="1185863"/>
          <p14:tracePt t="3118" x="5672138" y="1233488"/>
          <p14:tracePt t="3125" x="5686425" y="1262063"/>
          <p14:tracePt t="3153" x="5724525" y="1333500"/>
          <p14:tracePt t="3186" x="5815013" y="1452563"/>
          <p14:tracePt t="3203" x="5843588" y="1504950"/>
          <p14:tracePt t="3220" x="5862638" y="1543050"/>
          <p14:tracePt t="3236" x="5876925" y="1585913"/>
          <p14:tracePt t="3253" x="5891213" y="1604963"/>
          <p14:tracePt t="3270" x="5895975" y="1624013"/>
          <p14:tracePt t="3286" x="5905500" y="1647825"/>
          <p14:tracePt t="3303" x="5905500" y="1662113"/>
          <p14:tracePt t="3319" x="5905500" y="1676400"/>
          <p14:tracePt t="3336" x="5905500" y="1681163"/>
          <p14:tracePt t="3353" x="5905500" y="1690688"/>
          <p14:tracePt t="3369" x="5905500" y="1695450"/>
          <p14:tracePt t="3386" x="5895975" y="1704975"/>
          <p14:tracePt t="3403" x="5876925" y="1714500"/>
          <p14:tracePt t="3419" x="5829300" y="1724025"/>
          <p14:tracePt t="3436" x="5791200" y="1728788"/>
          <p14:tracePt t="3453" x="5762625" y="1728788"/>
          <p14:tracePt t="3469" x="5715000" y="1728788"/>
          <p14:tracePt t="3486" x="5686425" y="1728788"/>
          <p14:tracePt t="3503" x="5672138" y="1728788"/>
          <p14:tracePt t="3519" x="5657850" y="1724025"/>
          <p14:tracePt t="3536" x="5648325" y="1724025"/>
          <p14:tracePt t="3553" x="5643563" y="1724025"/>
          <p14:tracePt t="3610" x="5643563" y="1719263"/>
          <p14:tracePt t="3617" x="5653088" y="1714500"/>
          <p14:tracePt t="3624" x="5657850" y="1714500"/>
          <p14:tracePt t="3636" x="5667375" y="1714500"/>
          <p14:tracePt t="3653" x="5691188" y="1704975"/>
          <p14:tracePt t="3669" x="5748338" y="1700213"/>
          <p14:tracePt t="3686" x="5791200" y="1690688"/>
          <p14:tracePt t="3703" x="5824538" y="1685925"/>
          <p14:tracePt t="3719" x="5872163" y="1681163"/>
          <p14:tracePt t="3736" x="5900738" y="1671638"/>
          <p14:tracePt t="3753" x="5924550" y="1666875"/>
          <p14:tracePt t="3769" x="5943600" y="1666875"/>
          <p14:tracePt t="3786" x="5962650" y="1666875"/>
          <p14:tracePt t="3803" x="5972175" y="1666875"/>
          <p14:tracePt t="3819" x="5991225" y="1666875"/>
          <p14:tracePt t="3836" x="6005513" y="1666875"/>
          <p14:tracePt t="3853" x="6019800" y="1666875"/>
          <p14:tracePt t="3869" x="6024563" y="1666875"/>
          <p14:tracePt t="3886" x="6034088" y="1666875"/>
          <p14:tracePt t="5732" x="6024563" y="1666875"/>
          <p14:tracePt t="5739" x="6015038" y="1676400"/>
          <p14:tracePt t="5753" x="6010275" y="1681163"/>
          <p14:tracePt t="5769" x="5991225" y="1690688"/>
          <p14:tracePt t="5786" x="5981700" y="1695450"/>
          <p14:tracePt t="5803" x="5976938" y="1704975"/>
          <p14:tracePt t="5836" x="5957888" y="1709738"/>
          <p14:tracePt t="5894" x="5953125" y="1709738"/>
          <p14:tracePt t="5903" x="5948363" y="1714500"/>
          <p14:tracePt t="5919" x="5938838" y="1719263"/>
          <p14:tracePt t="5936" x="5929313" y="1733550"/>
          <p14:tracePt t="5953" x="5900738" y="1757363"/>
          <p14:tracePt t="5969" x="5876925" y="1766888"/>
          <p14:tracePt t="5986" x="5857875" y="1781175"/>
          <p14:tracePt t="6003" x="5843588" y="1795463"/>
          <p14:tracePt t="6019" x="5824538" y="1804988"/>
          <p14:tracePt t="6036" x="5810250" y="1809750"/>
          <p14:tracePt t="6053" x="5800725" y="1819275"/>
          <p14:tracePt t="6070" x="5791200" y="1819275"/>
          <p14:tracePt t="6086" x="5786438" y="1819275"/>
          <p14:tracePt t="6103" x="5781675" y="1819275"/>
          <p14:tracePt t="6158" x="5776913" y="1819275"/>
          <p14:tracePt t="6165" x="5772150" y="1819275"/>
          <p14:tracePt t="6180" x="5767388" y="1824038"/>
          <p14:tracePt t="6187" x="5762625" y="1828800"/>
          <p14:tracePt t="6203" x="5753100" y="1833563"/>
          <p14:tracePt t="6219" x="5743575" y="1838325"/>
          <p14:tracePt t="6236" x="5738813" y="1838325"/>
          <p14:tracePt t="6253" x="5729288" y="1838325"/>
          <p14:tracePt t="6269" x="5724525" y="1838325"/>
          <p14:tracePt t="6798" x="5719763" y="1838325"/>
          <p14:tracePt t="8978" x="5738813" y="1828800"/>
          <p14:tracePt t="8985" x="5767388" y="1809750"/>
          <p14:tracePt t="8993" x="5795963" y="1795463"/>
          <p14:tracePt t="9002" x="5815013" y="1781175"/>
          <p14:tracePt t="9019" x="5857875" y="1762125"/>
          <p14:tracePt t="9036" x="5886450" y="1752600"/>
          <p14:tracePt t="9039" x="5905500" y="1752600"/>
          <p14:tracePt t="9069" x="5929313" y="1752600"/>
          <p14:tracePt t="9103" x="5943600" y="1752600"/>
          <p14:tracePt t="9119" x="5948363" y="1752600"/>
          <p14:tracePt t="9199" x="5953125" y="1752600"/>
          <p14:tracePt t="9206" x="5957888" y="1752600"/>
          <p14:tracePt t="9220" x="5962650" y="1752600"/>
          <p14:tracePt t="9236" x="5972175" y="1752600"/>
          <p14:tracePt t="9252" x="5976938" y="1752600"/>
          <p14:tracePt t="9269" x="5986463" y="1752600"/>
          <p14:tracePt t="9286" x="5991225" y="1752600"/>
          <p14:tracePt t="9537" x="5967413" y="1757363"/>
          <p14:tracePt t="9544" x="5929313" y="1762125"/>
          <p14:tracePt t="9552" x="5905500" y="1771650"/>
          <p14:tracePt t="9569" x="5867400" y="1771650"/>
          <p14:tracePt t="9586" x="5824538" y="1781175"/>
          <p14:tracePt t="9602" x="5738813" y="1790700"/>
          <p14:tracePt t="9619" x="5681663" y="1790700"/>
          <p14:tracePt t="9636" x="5624513" y="1790700"/>
          <p14:tracePt t="9653" x="5572125" y="1790700"/>
          <p14:tracePt t="9669" x="5495925" y="1795463"/>
          <p14:tracePt t="9686" x="5443538" y="1809750"/>
          <p14:tracePt t="9702" x="5376863" y="1814513"/>
          <p14:tracePt t="9719" x="5262563" y="1828800"/>
          <p14:tracePt t="9736" x="5210175" y="1838325"/>
          <p14:tracePt t="9752" x="5157788" y="1843088"/>
          <p14:tracePt t="9769" x="5124450" y="1843088"/>
          <p14:tracePt t="9786" x="5091113" y="1843088"/>
          <p14:tracePt t="9802" x="5076825" y="1843088"/>
          <p14:tracePt t="9819" x="5067300" y="1843088"/>
          <p14:tracePt t="9836" x="5062538" y="1843088"/>
          <p14:tracePt t="9852" x="5053013" y="1843088"/>
          <p14:tracePt t="9869" x="5043488" y="1843088"/>
          <p14:tracePt t="10175" x="5067300" y="1843088"/>
          <p14:tracePt t="10182" x="5105400" y="1843088"/>
          <p14:tracePt t="10189" x="5138738" y="1833563"/>
          <p14:tracePt t="10202" x="5186363" y="1833563"/>
          <p14:tracePt t="10219" x="5324475" y="1809750"/>
          <p14:tracePt t="10236" x="5419725" y="1785938"/>
          <p14:tracePt t="10252" x="5500688" y="1771650"/>
          <p14:tracePt t="10269" x="5567363" y="1743075"/>
          <p14:tracePt t="10286" x="5657850" y="1714500"/>
          <p14:tracePt t="10302" x="5695950" y="1704975"/>
          <p14:tracePt t="10319" x="5729288" y="1690688"/>
          <p14:tracePt t="10336" x="5762625" y="1681163"/>
          <p14:tracePt t="10352" x="5772150" y="1681163"/>
          <p14:tracePt t="10369" x="5776913" y="1681163"/>
          <p14:tracePt t="10386" x="5786438" y="1681163"/>
          <p14:tracePt t="10402" x="5791200" y="1681163"/>
          <p14:tracePt t="10447" x="5795963" y="1681163"/>
          <p14:tracePt t="10461" x="5800725" y="1681163"/>
          <p14:tracePt t="10469" x="5805488" y="1681163"/>
          <p14:tracePt t="10486" x="5815013" y="1681163"/>
          <p14:tracePt t="10502" x="5824538" y="1681163"/>
          <p14:tracePt t="10519" x="5829300" y="1681163"/>
          <p14:tracePt t="10536" x="5838825" y="1681163"/>
          <p14:tracePt t="10552" x="5843588" y="1681163"/>
          <p14:tracePt t="10667" x="5838825" y="1681163"/>
          <p14:tracePt t="10674" x="5829300" y="1681163"/>
          <p14:tracePt t="10686" x="5795963" y="1690688"/>
          <p14:tracePt t="10702" x="5676900" y="1743075"/>
          <p14:tracePt t="10719" x="5443538" y="1804988"/>
          <p14:tracePt t="10735" x="5267325" y="1838325"/>
          <p14:tracePt t="10752" x="5119688" y="1857375"/>
          <p14:tracePt t="10769" x="4929188" y="1866900"/>
          <p14:tracePt t="10786" x="4824413" y="1866900"/>
          <p14:tracePt t="10802" x="4748213" y="1866900"/>
          <p14:tracePt t="10819" x="4705350" y="1866900"/>
          <p14:tracePt t="10836" x="4672013" y="1862138"/>
          <p14:tracePt t="10852" x="4652963" y="1862138"/>
          <p14:tracePt t="10869" x="4648200" y="1862138"/>
          <p14:tracePt t="10885" x="4638675" y="1862138"/>
          <p14:tracePt t="10902" x="4629150" y="1862138"/>
          <p14:tracePt t="10919" x="4624388" y="1862138"/>
          <p14:tracePt t="10935" x="4619625" y="1862138"/>
          <p14:tracePt t="11152" x="4633913" y="1857375"/>
          <p14:tracePt t="11159" x="4652963" y="1857375"/>
          <p14:tracePt t="11169" x="4676775" y="1852613"/>
          <p14:tracePt t="11186" x="4705350" y="1847850"/>
          <p14:tracePt t="11202" x="4762500" y="1833563"/>
          <p14:tracePt t="11219" x="4795838" y="1819275"/>
          <p14:tracePt t="11236" x="4838700" y="1819275"/>
          <p14:tracePt t="11252" x="4881563" y="1814513"/>
          <p14:tracePt t="11269" x="4957763" y="1809750"/>
          <p14:tracePt t="11285" x="5010150" y="1795463"/>
          <p14:tracePt t="11302" x="5053013" y="1790700"/>
          <p14:tracePt t="11319" x="5095875" y="1781175"/>
          <p14:tracePt t="11336" x="5157788" y="1771650"/>
          <p14:tracePt t="11352" x="5195888" y="1757363"/>
          <p14:tracePt t="11369" x="5229225" y="1752600"/>
          <p14:tracePt t="11385" x="5267325" y="1747838"/>
          <p14:tracePt t="11402" x="5314950" y="1743075"/>
          <p14:tracePt t="11419" x="5348288" y="1743075"/>
          <p14:tracePt t="11435" x="5372100" y="1743075"/>
          <p14:tracePt t="11452" x="5410200" y="1733550"/>
          <p14:tracePt t="11469" x="5448300" y="1733550"/>
          <p14:tracePt t="11485" x="5491163" y="1733550"/>
          <p14:tracePt t="11502" x="5557838" y="1733550"/>
          <p14:tracePt t="11519" x="5672138" y="1733550"/>
          <p14:tracePt t="11535" x="5738813" y="1733550"/>
          <p14:tracePt t="11552" x="5800725" y="1733550"/>
          <p14:tracePt t="11569" x="5848350" y="1724025"/>
          <p14:tracePt t="11585" x="5924550" y="1709738"/>
          <p14:tracePt t="11602" x="5962650" y="1709738"/>
          <p14:tracePt t="11619" x="6005513" y="1709738"/>
          <p14:tracePt t="11636" x="6062663" y="1709738"/>
          <p14:tracePt t="11652" x="6091238" y="1709738"/>
          <p14:tracePt t="11669" x="6115050" y="1709738"/>
          <p14:tracePt t="11686" x="6143625" y="1709738"/>
          <p14:tracePt t="11702" x="6176963" y="1709738"/>
          <p14:tracePt t="11719" x="6191250" y="1709738"/>
          <p14:tracePt t="11735" x="6205538" y="1700213"/>
          <p14:tracePt t="11752" x="6219825" y="1700213"/>
          <p14:tracePt t="11769" x="6238875" y="1695450"/>
          <p14:tracePt t="11785" x="6248400" y="1690688"/>
          <p14:tracePt t="11802" x="6262688" y="1690688"/>
          <p14:tracePt t="11819" x="6281738" y="1685925"/>
          <p14:tracePt t="11835" x="6300788" y="1681163"/>
          <p14:tracePt t="11852" x="6305550" y="1681163"/>
          <p14:tracePt t="11869" x="6310313" y="1681163"/>
          <p14:tracePt t="11885" x="6315075" y="1681163"/>
          <p14:tracePt t="11930" x="6315075" y="1676400"/>
          <p14:tracePt t="11937" x="6315075" y="1671638"/>
          <p14:tracePt t="11952" x="6291263" y="1666875"/>
          <p14:tracePt t="11969" x="6253163" y="1652588"/>
          <p14:tracePt t="11986" x="6205538" y="1647825"/>
          <p14:tracePt t="12002" x="6153150" y="1633538"/>
          <p14:tracePt t="12019" x="6076950" y="1619250"/>
          <p14:tracePt t="12035" x="6038850" y="1614488"/>
          <p14:tracePt t="12052" x="6005513" y="1609725"/>
          <p14:tracePt t="12069" x="5972175" y="1595438"/>
          <p14:tracePt t="12085" x="5948363" y="1585913"/>
          <p14:tracePt t="12102" x="5924550" y="1581150"/>
          <p14:tracePt t="12119" x="5905500" y="1576388"/>
          <p14:tracePt t="12135" x="5872163" y="1562100"/>
          <p14:tracePt t="12152" x="5848350" y="1562100"/>
          <p14:tracePt t="12169" x="5819775" y="1562100"/>
          <p14:tracePt t="12185" x="5791200" y="1562100"/>
          <p14:tracePt t="12202" x="5748338" y="1562100"/>
          <p14:tracePt t="12219" x="5710238" y="1562100"/>
          <p14:tracePt t="12235" x="5681663" y="1562100"/>
          <p14:tracePt t="12252" x="5662613" y="1562100"/>
          <p14:tracePt t="12269" x="5619750" y="1576388"/>
          <p14:tracePt t="12286" x="5595938" y="1581150"/>
          <p14:tracePt t="12302" x="5576888" y="1590675"/>
          <p14:tracePt t="12319" x="5543550" y="1604963"/>
          <p14:tracePt t="12335" x="5514975" y="1609725"/>
          <p14:tracePt t="12352" x="5491163" y="1614488"/>
          <p14:tracePt t="12369" x="5476875" y="1624013"/>
          <p14:tracePt t="12385" x="5462588" y="1633538"/>
          <p14:tracePt t="12402" x="5457825" y="1633538"/>
          <p14:tracePt t="12419" x="5453063" y="1633538"/>
          <p14:tracePt t="12435" x="5448300" y="1633538"/>
          <p14:tracePt t="12452" x="5434013" y="1652588"/>
          <p14:tracePt t="12469" x="5419725" y="1685925"/>
          <p14:tracePt t="12485" x="5391150" y="1743075"/>
          <p14:tracePt t="12502" x="5372100" y="1790700"/>
          <p14:tracePt t="12519" x="5367338" y="1804988"/>
          <p14:tracePt t="12535" x="5367338" y="1814513"/>
          <p14:tracePt t="12552" x="5367338" y="1819275"/>
          <p14:tracePt t="12569" x="5367338" y="1828800"/>
          <p14:tracePt t="12585" x="5372100" y="1833563"/>
          <p14:tracePt t="12602" x="5386388" y="1843088"/>
          <p14:tracePt t="12619" x="5410200" y="1847850"/>
          <p14:tracePt t="12635" x="5443538" y="1852613"/>
          <p14:tracePt t="12652" x="5457825" y="1862138"/>
          <p14:tracePt t="12669" x="5462588" y="1866900"/>
          <p14:tracePt t="12686" x="5472113" y="1866900"/>
          <p14:tracePt t="12702" x="5481638" y="1866900"/>
          <p14:tracePt t="12906" x="5491163" y="1866900"/>
          <p14:tracePt t="12914" x="5495925" y="1866900"/>
          <p14:tracePt t="12921" x="5500688" y="1866900"/>
          <p14:tracePt t="12935" x="5514975" y="1866900"/>
          <p14:tracePt t="12952" x="5529263" y="1866900"/>
          <p14:tracePt t="12969" x="5538788" y="1866900"/>
          <p14:tracePt t="12985" x="5548313" y="1866900"/>
          <p14:tracePt t="13002" x="5557838" y="1866900"/>
          <p14:tracePt t="13019" x="5562600" y="1866900"/>
          <p14:tracePt t="13035" x="5567363" y="1866900"/>
          <p14:tracePt t="13053" x="5572125" y="1866900"/>
          <p14:tracePt t="13362" x="5624513" y="1862138"/>
          <p14:tracePt t="13370" x="5676900" y="1843088"/>
          <p14:tracePt t="13377" x="5734050" y="1828800"/>
          <p14:tracePt t="13385" x="5781675" y="1809750"/>
          <p14:tracePt t="13402" x="5876925" y="1781175"/>
          <p14:tracePt t="13419" x="5981700" y="1762125"/>
          <p14:tracePt t="13452" x="6157913" y="1762125"/>
          <p14:tracePt t="13485" x="6257925" y="1771650"/>
          <p14:tracePt t="13502" x="6334125" y="1771650"/>
          <p14:tracePt t="13519" x="6376988" y="1771650"/>
          <p14:tracePt t="13535" x="6405563" y="1771650"/>
          <p14:tracePt t="13552" x="6438900" y="1766888"/>
          <p14:tracePt t="13569" x="6453188" y="1766888"/>
          <p14:tracePt t="13585" x="6457950" y="1766888"/>
          <p14:tracePt t="13602" x="6467475" y="1766888"/>
          <p14:tracePt t="13670" x="6467475" y="1762125"/>
          <p14:tracePt t="13677" x="6467475" y="1757363"/>
          <p14:tracePt t="13685" x="6467475" y="1747838"/>
          <p14:tracePt t="13702" x="6457950" y="1724025"/>
          <p14:tracePt t="13719" x="6419850" y="1685925"/>
          <p14:tracePt t="13736" x="6291263" y="1604963"/>
          <p14:tracePt t="13752" x="6157913" y="1552575"/>
          <p14:tracePt t="13769" x="6019800" y="1519238"/>
          <p14:tracePt t="13785" x="5929313" y="1500188"/>
          <p14:tracePt t="13802" x="5810250" y="1514475"/>
          <p14:tracePt t="13819" x="5748338" y="1524000"/>
          <p14:tracePt t="13835" x="5695950" y="1547813"/>
          <p14:tracePt t="13852" x="5657850" y="1566863"/>
          <p14:tracePt t="13869" x="5624513" y="1576388"/>
          <p14:tracePt t="13885" x="5614988" y="1585913"/>
          <p14:tracePt t="13902" x="5610225" y="1585913"/>
          <p14:tracePt t="13919" x="5605463" y="1585913"/>
          <p14:tracePt t="13935" x="5595938" y="1590675"/>
          <p14:tracePt t="13952" x="5586413" y="1600200"/>
          <p14:tracePt t="13969" x="5567363" y="1614488"/>
          <p14:tracePt t="13985" x="5529263" y="1652588"/>
          <p14:tracePt t="14002" x="5500688" y="1681163"/>
          <p14:tracePt t="14019" x="5481638" y="1700213"/>
          <p14:tracePt t="14035" x="5472113" y="1709738"/>
          <p14:tracePt t="14052" x="5462588" y="1719263"/>
          <p14:tracePt t="14069" x="5462588" y="1724025"/>
          <p14:tracePt t="14302" x="5410200" y="1724025"/>
          <p14:tracePt t="14309" x="5310188" y="1733550"/>
          <p14:tracePt t="14319" x="5210175" y="1733550"/>
          <p14:tracePt t="14335" x="4991100" y="1733550"/>
          <p14:tracePt t="14352" x="4814888" y="1728788"/>
          <p14:tracePt t="14369" x="4538663" y="1728788"/>
          <p14:tracePt t="14385" x="4381500" y="1728788"/>
          <p14:tracePt t="14402" x="4248150" y="1728788"/>
          <p14:tracePt t="14419" x="4024313" y="1728788"/>
          <p14:tracePt t="14435" x="3890963" y="1728788"/>
          <p14:tracePt t="14452" x="3800475" y="1728788"/>
          <p14:tracePt t="14469" x="3719513" y="1738313"/>
          <p14:tracePt t="14485" x="3595688" y="1738313"/>
          <p14:tracePt t="14502" x="3533775" y="1738313"/>
          <p14:tracePt t="14519" x="3476625" y="1738313"/>
          <p14:tracePt t="14535" x="3433763" y="1738313"/>
          <p14:tracePt t="14536" x="3414713" y="1738313"/>
          <p14:tracePt t="14552" x="3381375" y="1738313"/>
          <p14:tracePt t="14569" x="3357563" y="1738313"/>
          <p14:tracePt t="14585" x="3348038" y="1738313"/>
          <p14:tracePt t="14602" x="3333750" y="1738313"/>
          <p14:tracePt t="14619" x="3328988" y="1738313"/>
          <p14:tracePt t="14635" x="3324225" y="1738313"/>
          <p14:tracePt t="16931" x="3371850" y="1738313"/>
          <p14:tracePt t="16938" x="3438525" y="1747838"/>
          <p14:tracePt t="16945" x="3519488" y="1757363"/>
          <p14:tracePt t="16953" x="3586163" y="1757363"/>
          <p14:tracePt t="16968" x="3709988" y="1757363"/>
          <p14:tracePt t="16985" x="3824288" y="1771650"/>
          <p14:tracePt t="17018" x="4181475" y="1857375"/>
          <p14:tracePt t="17052" x="4419600" y="1909763"/>
          <p14:tracePt t="17068" x="4538663" y="1933575"/>
          <p14:tracePt t="17085" x="4686300" y="1957388"/>
          <p14:tracePt t="17102" x="4781550" y="1981200"/>
          <p14:tracePt t="17119" x="4886325" y="2005013"/>
          <p14:tracePt t="17135" x="4972050" y="2038350"/>
          <p14:tracePt t="17152" x="5076825" y="2071688"/>
          <p14:tracePt t="17168" x="5105400" y="2085975"/>
          <p14:tracePt t="17185" x="5119688" y="2090738"/>
          <p14:tracePt t="17202" x="5124450" y="2090738"/>
          <p14:tracePt t="17448" x="5133975" y="2090738"/>
          <p14:tracePt t="17463" x="5143500" y="2090738"/>
          <p14:tracePt t="17480" x="5153025" y="2090738"/>
          <p14:tracePt t="17491" x="5162550" y="2090738"/>
          <p14:tracePt t="17518" x="5172075" y="2090738"/>
          <p14:tracePt t="17826" x="5191125" y="2090738"/>
          <p14:tracePt t="17834" x="5214938" y="2090738"/>
          <p14:tracePt t="17841" x="5233988" y="2090738"/>
          <p14:tracePt t="17852" x="5248275" y="2090738"/>
          <p14:tracePt t="17868" x="5291138" y="2090738"/>
          <p14:tracePt t="17886" x="5353050" y="2090738"/>
          <p14:tracePt t="17903" x="5395913" y="2090738"/>
          <p14:tracePt t="17919" x="5434013" y="2090738"/>
          <p14:tracePt t="17935" x="5467350" y="2090738"/>
          <p14:tracePt t="17952" x="5514975" y="2090738"/>
          <p14:tracePt t="17968" x="5534025" y="2090738"/>
          <p14:tracePt t="17985" x="5557838" y="2090738"/>
          <p14:tracePt t="18002" x="5576888" y="2090738"/>
          <p14:tracePt t="18018" x="5581650" y="2090738"/>
          <p14:tracePt t="18035" x="5586413" y="2090738"/>
          <p14:tracePt t="18052" x="5595938" y="2090738"/>
          <p14:tracePt t="18085" x="5595938" y="2095500"/>
          <p14:tracePt t="18102" x="5595938" y="2100263"/>
          <p14:tracePt t="18118" x="5591175" y="2114550"/>
          <p14:tracePt t="18135" x="5538788" y="2157413"/>
          <p14:tracePt t="18152" x="5462588" y="2214563"/>
          <p14:tracePt t="18169" x="5362575" y="2252663"/>
          <p14:tracePt t="18185" x="5267325" y="2286000"/>
          <p14:tracePt t="18202" x="5172075" y="2295525"/>
          <p14:tracePt t="18218" x="5100638" y="2290763"/>
          <p14:tracePt t="18235" x="5057775" y="2286000"/>
          <p14:tracePt t="18252" x="4995863" y="2266950"/>
          <p14:tracePt t="18268" x="4962525" y="2252663"/>
          <p14:tracePt t="18285" x="4929188" y="2243138"/>
          <p14:tracePt t="18302" x="4910138" y="2238375"/>
          <p14:tracePt t="18318" x="4881563" y="2238375"/>
          <p14:tracePt t="18335" x="4867275" y="2238375"/>
          <p14:tracePt t="18352" x="4852988" y="2238375"/>
          <p14:tracePt t="18368" x="4843463" y="2238375"/>
          <p14:tracePt t="18385" x="4833938" y="2238375"/>
          <p14:tracePt t="18402" x="4829175" y="2238375"/>
          <p14:tracePt t="18418" x="4824413" y="2238375"/>
          <p14:tracePt t="18540" x="4829175" y="2233613"/>
          <p14:tracePt t="18547" x="4838700" y="2233613"/>
          <p14:tracePt t="18554" x="4857750" y="2224088"/>
          <p14:tracePt t="18568" x="4900613" y="2219325"/>
          <p14:tracePt t="18585" x="4957763" y="2219325"/>
          <p14:tracePt t="18602" x="5019675" y="2205038"/>
          <p14:tracePt t="18618" x="5072063" y="2200275"/>
          <p14:tracePt t="18635" x="5138738" y="2190750"/>
          <p14:tracePt t="18652" x="5181600" y="2185988"/>
          <p14:tracePt t="18668" x="5224463" y="2185988"/>
          <p14:tracePt t="18686" x="5272088" y="2185988"/>
          <p14:tracePt t="18702" x="5310188" y="2185988"/>
          <p14:tracePt t="18718" x="5338763" y="2185988"/>
          <p14:tracePt t="18735" x="5367338" y="2185988"/>
          <p14:tracePt t="18752" x="5395913" y="2185988"/>
          <p14:tracePt t="18768" x="5419725" y="2185988"/>
          <p14:tracePt t="18785" x="5438775" y="2185988"/>
          <p14:tracePt t="18802" x="5476875" y="2185988"/>
          <p14:tracePt t="18818" x="5519738" y="2185988"/>
          <p14:tracePt t="18835" x="5557838" y="2181225"/>
          <p14:tracePt t="18852" x="5600700" y="2181225"/>
          <p14:tracePt t="18868" x="5643563" y="2181225"/>
          <p14:tracePt t="18885" x="5691188" y="2181225"/>
          <p14:tracePt t="18902" x="5719763" y="2181225"/>
          <p14:tracePt t="18918" x="5738813" y="2181225"/>
          <p14:tracePt t="18935" x="5762625" y="2181225"/>
          <p14:tracePt t="18951" x="5772150" y="2181225"/>
          <p14:tracePt t="18968" x="5781675" y="2181225"/>
          <p14:tracePt t="18985" x="5786438" y="2181225"/>
          <p14:tracePt t="19002" x="5795963" y="2181225"/>
          <p14:tracePt t="19045" x="5800725" y="2181225"/>
          <p14:tracePt t="20522" x="5795963" y="2185988"/>
          <p14:tracePt t="20529" x="5776913" y="2200275"/>
          <p14:tracePt t="20537" x="5757863" y="2209800"/>
          <p14:tracePt t="20552" x="5719763" y="2238375"/>
          <p14:tracePt t="20568" x="5691188" y="2262188"/>
          <p14:tracePt t="20585" x="5657850" y="2286000"/>
          <p14:tracePt t="20602" x="5610225" y="2314575"/>
          <p14:tracePt t="20635" x="5538788" y="2347913"/>
          <p14:tracePt t="20669" x="5429250" y="2376488"/>
          <p14:tracePt t="20685" x="5381625" y="2390775"/>
          <p14:tracePt t="20701" x="5329238" y="2395538"/>
          <p14:tracePt t="20718" x="5276850" y="2405063"/>
          <p14:tracePt t="20735" x="5205413" y="2405063"/>
          <p14:tracePt t="20751" x="5153025" y="2405063"/>
          <p14:tracePt t="20768" x="5100638" y="2400300"/>
          <p14:tracePt t="20785" x="5043488" y="2395538"/>
          <p14:tracePt t="20802" x="4976813" y="2381250"/>
          <p14:tracePt t="20818" x="4943475" y="2371725"/>
          <p14:tracePt t="20835" x="4929188" y="2366963"/>
          <p14:tracePt t="20852" x="4910138" y="2357438"/>
          <p14:tracePt t="20868" x="4895850" y="2347913"/>
          <p14:tracePt t="20885" x="4891088" y="2343150"/>
          <p14:tracePt t="20901" x="4881563" y="2333625"/>
          <p14:tracePt t="20918" x="4876800" y="2295525"/>
          <p14:tracePt t="20935" x="4876800" y="2247900"/>
          <p14:tracePt t="20951" x="4891088" y="2195513"/>
          <p14:tracePt t="20968" x="4919663" y="2138363"/>
          <p14:tracePt t="20985" x="4962525" y="2066925"/>
          <p14:tracePt t="21001" x="5014913" y="2014538"/>
          <p14:tracePt t="21018" x="5053013" y="1985963"/>
          <p14:tracePt t="21035" x="5119688" y="1938338"/>
          <p14:tracePt t="21051" x="5148263" y="1919288"/>
          <p14:tracePt t="21068" x="5181600" y="1919288"/>
          <p14:tracePt t="21085" x="5210175" y="1919288"/>
          <p14:tracePt t="21101" x="5257800" y="1928813"/>
          <p14:tracePt t="21118" x="5281613" y="1933575"/>
          <p14:tracePt t="21135" x="5305425" y="1943100"/>
          <p14:tracePt t="21151" x="5319713" y="1957388"/>
          <p14:tracePt t="21168" x="5338763" y="1976438"/>
          <p14:tracePt t="21185" x="5348288" y="1985963"/>
          <p14:tracePt t="21201" x="5362575" y="2005013"/>
          <p14:tracePt t="21218" x="5372100" y="2052638"/>
          <p14:tracePt t="21235" x="5386388" y="2090738"/>
          <p14:tracePt t="21251" x="5386388" y="2143125"/>
          <p14:tracePt t="21268" x="5381625" y="2190750"/>
          <p14:tracePt t="21285" x="5372100" y="2238375"/>
          <p14:tracePt t="21301" x="5353050" y="2276475"/>
          <p14:tracePt t="21318" x="5338763" y="2300288"/>
          <p14:tracePt t="21335" x="5329238" y="2324100"/>
          <p14:tracePt t="21351" x="5305425" y="2357438"/>
          <p14:tracePt t="21368" x="5295900" y="2381250"/>
          <p14:tracePt t="21386" x="5276850" y="2395538"/>
          <p14:tracePt t="21402" x="5257800" y="2424113"/>
          <p14:tracePt t="21418" x="5238750" y="2438400"/>
          <p14:tracePt t="21435" x="5210175" y="2466975"/>
          <p14:tracePt t="21452" x="5162550" y="2490788"/>
          <p14:tracePt t="21470" x="5091113" y="2514600"/>
          <p14:tracePt t="21485" x="5024438" y="2519363"/>
          <p14:tracePt t="21501" x="4962525" y="2505075"/>
          <p14:tracePt t="21518" x="4895850" y="2476500"/>
          <p14:tracePt t="21535" x="4814888" y="2438400"/>
          <p14:tracePt t="21551" x="4776788" y="2414588"/>
          <p14:tracePt t="21568" x="4743450" y="2386013"/>
          <p14:tracePt t="21585" x="4719638" y="2357438"/>
          <p14:tracePt t="21601" x="4700588" y="2238375"/>
          <p14:tracePt t="21618" x="4710113" y="2157413"/>
          <p14:tracePt t="21635" x="4738688" y="2090738"/>
          <p14:tracePt t="21652" x="4781550" y="2033588"/>
          <p14:tracePt t="21668" x="4872038" y="1943100"/>
          <p14:tracePt t="21685" x="4962525" y="1895475"/>
          <p14:tracePt t="21702" x="5043488" y="1871663"/>
          <p14:tracePt t="21718" x="5143500" y="1862138"/>
          <p14:tracePt t="21735" x="5186363" y="1862138"/>
          <p14:tracePt t="21751" x="5229225" y="1871663"/>
          <p14:tracePt t="21768" x="5257800" y="1885950"/>
          <p14:tracePt t="21785" x="5291138" y="1905000"/>
          <p14:tracePt t="21801" x="5310188" y="1938338"/>
          <p14:tracePt t="21818" x="5334000" y="2019300"/>
          <p14:tracePt t="21835" x="5348288" y="2090738"/>
          <p14:tracePt t="21851" x="5362575" y="2162175"/>
          <p14:tracePt t="21868" x="5357813" y="2205038"/>
          <p14:tracePt t="21885" x="5348288" y="2233613"/>
          <p14:tracePt t="21902" x="5314950" y="2290763"/>
          <p14:tracePt t="21918" x="5286375" y="2328863"/>
          <p14:tracePt t="21935" x="5233988" y="2376488"/>
          <p14:tracePt t="21951" x="5157788" y="2424113"/>
          <p14:tracePt t="21968" x="5033963" y="2471738"/>
          <p14:tracePt t="21985" x="4953000" y="2486025"/>
          <p14:tracePt t="22001" x="4900613" y="2476500"/>
          <p14:tracePt t="22018" x="4852988" y="2452688"/>
          <p14:tracePt t="22035" x="4795838" y="2405063"/>
          <p14:tracePt t="22051" x="4767263" y="2328863"/>
          <p14:tracePt t="22068" x="4767263" y="2176463"/>
          <p14:tracePt t="22085" x="4800600" y="2024063"/>
          <p14:tracePt t="22101" x="4848225" y="1943100"/>
          <p14:tracePt t="22118" x="4900613" y="1895475"/>
          <p14:tracePt t="22135" x="4967288" y="1847850"/>
          <p14:tracePt t="22151" x="5081588" y="1800225"/>
          <p14:tracePt t="22168" x="5138738" y="1800225"/>
          <p14:tracePt t="22185" x="5195888" y="1800225"/>
          <p14:tracePt t="22201" x="5262563" y="1824038"/>
          <p14:tracePt t="22218" x="5338763" y="1881188"/>
          <p14:tracePt t="22235" x="5391150" y="1947863"/>
          <p14:tracePt t="22252" x="5419725" y="1995488"/>
          <p14:tracePt t="22268" x="5438775" y="2043113"/>
          <p14:tracePt t="22285" x="5443538" y="2085975"/>
          <p14:tracePt t="22301" x="5443538" y="2114550"/>
          <p14:tracePt t="22318" x="5434013" y="2152650"/>
          <p14:tracePt t="22335" x="5400675" y="2200275"/>
          <p14:tracePt t="22352" x="5353050" y="2233613"/>
          <p14:tracePt t="22368" x="5272088" y="2290763"/>
          <p14:tracePt t="22385" x="5162550" y="2338388"/>
          <p14:tracePt t="22401" x="5005388" y="2366963"/>
          <p14:tracePt t="22418" x="4910138" y="2352675"/>
          <p14:tracePt t="22435" x="4857750" y="2333625"/>
          <p14:tracePt t="22451" x="4819650" y="2309813"/>
          <p14:tracePt t="22468" x="4767263" y="2205038"/>
          <p14:tracePt t="22485" x="4752975" y="2033588"/>
          <p14:tracePt t="22501" x="4772025" y="1909763"/>
          <p14:tracePt t="22519" x="4848225" y="1762125"/>
          <p14:tracePt t="22535" x="4919663" y="1681163"/>
          <p14:tracePt t="22552" x="5010150" y="1614488"/>
          <p14:tracePt t="22568" x="5105400" y="1581150"/>
          <p14:tracePt t="22585" x="5233988" y="1590675"/>
          <p14:tracePt t="22601" x="5310188" y="1624013"/>
          <p14:tracePt t="22618" x="5367338" y="1666875"/>
          <p14:tracePt t="22635" x="5429250" y="1738313"/>
          <p14:tracePt t="22651" x="5500688" y="1933575"/>
          <p14:tracePt t="22668" x="5514975" y="2028825"/>
          <p14:tracePt t="22685" x="5514975" y="2076450"/>
          <p14:tracePt t="22701" x="5514975" y="2128838"/>
          <p14:tracePt t="22718" x="5481638" y="2185988"/>
          <p14:tracePt t="22735" x="5453063" y="2214563"/>
          <p14:tracePt t="22751" x="5372100" y="2271713"/>
          <p14:tracePt t="22769" x="5205413" y="2319338"/>
          <p14:tracePt t="22785" x="5086350" y="2319338"/>
          <p14:tracePt t="22801" x="4981575" y="2309813"/>
          <p14:tracePt t="22818" x="4905375" y="2281238"/>
          <p14:tracePt t="22835" x="4829175" y="2238375"/>
          <p14:tracePt t="22851" x="4795838" y="2185988"/>
          <p14:tracePt t="22868" x="4776788" y="2057400"/>
          <p14:tracePt t="22885" x="4791075" y="1943100"/>
          <p14:tracePt t="22901" x="4862513" y="1814513"/>
          <p14:tracePt t="22918" x="4938713" y="1752600"/>
          <p14:tracePt t="22935" x="5048250" y="1700213"/>
          <p14:tracePt t="22951" x="5181600" y="1671638"/>
          <p14:tracePt t="22968" x="5253038" y="1681163"/>
          <p14:tracePt t="22985" x="5305425" y="1709738"/>
          <p14:tracePt t="23001" x="5348288" y="1757363"/>
          <p14:tracePt t="23018" x="5391150" y="1866900"/>
          <p14:tracePt t="23035" x="5391150" y="1938338"/>
          <p14:tracePt t="23051" x="5367338" y="2005013"/>
          <p14:tracePt t="23068" x="5334000" y="2071688"/>
          <p14:tracePt t="23085" x="5233988" y="2152650"/>
          <p14:tracePt t="23101" x="5119688" y="2219325"/>
          <p14:tracePt t="23118" x="5014913" y="2252663"/>
          <p14:tracePt t="23135" x="4914900" y="2262188"/>
          <p14:tracePt t="23151" x="4872038" y="2247900"/>
          <p14:tracePt t="23168" x="4848225" y="2219325"/>
          <p14:tracePt t="23185" x="4833938" y="2105025"/>
          <p14:tracePt t="23201" x="4872038" y="1857375"/>
          <p14:tracePt t="23219" x="4929188" y="1776413"/>
          <p14:tracePt t="23235" x="4986338" y="1714500"/>
          <p14:tracePt t="23251" x="5086350" y="1676400"/>
          <p14:tracePt t="23268" x="5181600" y="1666875"/>
          <p14:tracePt t="23285" x="5224463" y="1690688"/>
          <p14:tracePt t="23301" x="5262563" y="1766888"/>
          <p14:tracePt t="23318" x="5276850" y="1857375"/>
          <p14:tracePt t="23335" x="5253038" y="1981200"/>
          <p14:tracePt t="23351" x="5214938" y="2057400"/>
          <p14:tracePt t="23368" x="5176838" y="2114550"/>
          <p14:tracePt t="23385" x="5157788" y="2147888"/>
          <p14:tracePt t="28548" x="5143500" y="2162175"/>
          <p14:tracePt t="28555" x="5124450" y="2181225"/>
          <p14:tracePt t="28567" x="5114925" y="2200275"/>
          <p14:tracePt t="28584" x="5076825" y="2233613"/>
          <p14:tracePt t="28601" x="5048250" y="2252663"/>
          <p14:tracePt t="28618" x="5019675" y="2276475"/>
          <p14:tracePt t="28634" x="4986338" y="2309813"/>
          <p14:tracePt t="28667" x="4895850" y="2395538"/>
          <p14:tracePt t="28701" x="4800600" y="2524125"/>
          <p14:tracePt t="28717" x="4738688" y="2600325"/>
          <p14:tracePt t="28734" x="4705350" y="2647950"/>
          <p14:tracePt t="28751" x="4667250" y="2686050"/>
          <p14:tracePt t="28767" x="4600575" y="2747963"/>
          <p14:tracePt t="28784" x="4548188" y="2795588"/>
          <p14:tracePt t="28801" x="4491038" y="2838450"/>
          <p14:tracePt t="28817" x="4433888" y="2886075"/>
          <p14:tracePt t="28834" x="4367213" y="2938463"/>
          <p14:tracePt t="28851" x="4333875" y="2976563"/>
          <p14:tracePt t="28867" x="4291013" y="3005138"/>
          <p14:tracePt t="28884" x="4252913" y="3038475"/>
          <p14:tracePt t="28901" x="4186238" y="3076575"/>
          <p14:tracePt t="28918" x="4133850" y="3105150"/>
          <p14:tracePt t="28934" x="4076700" y="3133725"/>
          <p14:tracePt t="28951" x="3976688" y="3176588"/>
          <p14:tracePt t="28967" x="3900488" y="3190875"/>
          <p14:tracePt t="28984" x="3829050" y="3205163"/>
          <p14:tracePt t="29001" x="3738563" y="3219450"/>
          <p14:tracePt t="29017" x="3600450" y="3238500"/>
          <p14:tracePt t="29034" x="3519488" y="3238500"/>
          <p14:tracePt t="29051" x="3467100" y="3248025"/>
          <p14:tracePt t="29067" x="3419475" y="3248025"/>
          <p14:tracePt t="29084" x="3357563" y="3248025"/>
          <p14:tracePt t="29101" x="3314700" y="3248025"/>
          <p14:tracePt t="29117" x="3271838" y="3248025"/>
          <p14:tracePt t="29134" x="3200400" y="3243263"/>
          <p14:tracePt t="29151" x="3157538" y="3228975"/>
          <p14:tracePt t="29167" x="3124200" y="3224213"/>
          <p14:tracePt t="29184" x="3086100" y="3214688"/>
          <p14:tracePt t="29201" x="3038475" y="3205163"/>
          <p14:tracePt t="29217" x="3000375" y="3190875"/>
          <p14:tracePt t="29234" x="2981325" y="3186113"/>
          <p14:tracePt t="29251" x="2971800" y="3181350"/>
          <p14:tracePt t="29267" x="2962275" y="3181350"/>
          <p14:tracePt t="29553" x="2943225" y="3186113"/>
          <p14:tracePt t="29561" x="2924175" y="3205163"/>
          <p14:tracePt t="29569" x="2905125" y="3219450"/>
          <p14:tracePt t="29584" x="2886075" y="3238500"/>
          <p14:tracePt t="29601" x="2867025" y="3248025"/>
          <p14:tracePt t="29618" x="2852738" y="3257550"/>
          <p14:tracePt t="29651" x="2838450" y="3267075"/>
          <p14:tracePt t="29684" x="2828925" y="3267075"/>
          <p14:tracePt t="29701" x="2824163" y="3267075"/>
          <p14:tracePt t="29717" x="2819400" y="3276600"/>
          <p14:tracePt t="29734" x="2805113" y="3281363"/>
          <p14:tracePt t="29751" x="2776538" y="3295650"/>
          <p14:tracePt t="29767" x="2757488" y="3305175"/>
          <p14:tracePt t="29784" x="2733675" y="3309938"/>
          <p14:tracePt t="29801" x="2709863" y="3319463"/>
          <p14:tracePt t="29817" x="2686050" y="3324225"/>
          <p14:tracePt t="29834" x="2662238" y="3328988"/>
          <p14:tracePt t="29851" x="2643188" y="3328988"/>
          <p14:tracePt t="29867" x="2619375" y="3328988"/>
          <p14:tracePt t="29884" x="2586038" y="3314700"/>
          <p14:tracePt t="29901" x="2562225" y="3295650"/>
          <p14:tracePt t="29918" x="2552700" y="3252788"/>
          <p14:tracePt t="29934" x="2547938" y="3190875"/>
          <p14:tracePt t="29951" x="2614613" y="3081338"/>
          <p14:tracePt t="29968" x="2738438" y="2976563"/>
          <p14:tracePt t="29984" x="2947988" y="2838450"/>
          <p14:tracePt t="30001" x="3348038" y="2657475"/>
          <p14:tracePt t="30018" x="3652838" y="2581275"/>
          <p14:tracePt t="30034" x="3952875" y="2538413"/>
          <p14:tracePt t="30051" x="4171950" y="2509838"/>
          <p14:tracePt t="30068" x="4486275" y="2490788"/>
          <p14:tracePt t="30084" x="4633913" y="2471738"/>
          <p14:tracePt t="30101" x="4743450" y="2466975"/>
          <p14:tracePt t="30117" x="4805363" y="2452688"/>
          <p14:tracePt t="30134" x="4843463" y="2443163"/>
          <p14:tracePt t="30151" x="4857750" y="2443163"/>
          <p14:tracePt t="30167" x="4862513" y="2438400"/>
          <p14:tracePt t="30394" x="4905375" y="2419350"/>
          <p14:tracePt t="30410" x="5048250" y="2371725"/>
          <p14:tracePt t="30425" x="5148263" y="2357438"/>
          <p14:tracePt t="30440" x="5219700" y="2347913"/>
          <p14:tracePt t="30451" x="5272088" y="2347913"/>
          <p14:tracePt t="30467" x="5305425" y="2347913"/>
          <p14:tracePt t="30484" x="5334000" y="2347913"/>
          <p14:tracePt t="30501" x="5348288" y="2347913"/>
          <p14:tracePt t="30517" x="5357813" y="2347913"/>
          <p14:tracePt t="30534" x="5367338" y="2343150"/>
          <p14:tracePt t="30551" x="5395913" y="2338388"/>
          <p14:tracePt t="30567" x="5453063" y="2319338"/>
          <p14:tracePt t="30584" x="5505450" y="2309813"/>
          <p14:tracePt t="30601" x="5557838" y="2295525"/>
          <p14:tracePt t="30617" x="5591175" y="2281238"/>
          <p14:tracePt t="30634" x="5638800" y="2271713"/>
          <p14:tracePt t="30651" x="5662613" y="2262188"/>
          <p14:tracePt t="30668" x="5676900" y="2257425"/>
          <p14:tracePt t="30684" x="5691188" y="2252663"/>
          <p14:tracePt t="30701" x="5695950" y="2252663"/>
          <p14:tracePt t="30717" x="5700713" y="2252663"/>
          <p14:tracePt t="31352" x="5695950" y="2252663"/>
          <p14:tracePt t="31360" x="5691188" y="2252663"/>
          <p14:tracePt t="31411" x="5686425" y="2252663"/>
          <p14:tracePt t="31472" x="5681663" y="2252663"/>
          <p14:tracePt t="31999" x="5643563" y="2262188"/>
          <p14:tracePt t="32006" x="5586413" y="2295525"/>
          <p14:tracePt t="32017" x="5514975" y="2333625"/>
          <p14:tracePt t="32034" x="5314950" y="2433638"/>
          <p14:tracePt t="32036" x="5200650" y="2519363"/>
          <p14:tracePt t="32051" x="4986338" y="2671763"/>
          <p14:tracePt t="32067" x="4748213" y="2805113"/>
          <p14:tracePt t="32101" x="4419600" y="2990850"/>
          <p14:tracePt t="32134" x="4124325" y="3181350"/>
          <p14:tracePt t="32151" x="4024313" y="3238500"/>
          <p14:tracePt t="32167" x="3900488" y="3309938"/>
          <p14:tracePt t="32184" x="3824288" y="3338513"/>
          <p14:tracePt t="32201" x="3729038" y="3362325"/>
          <p14:tracePt t="32217" x="3633788" y="3386138"/>
          <p14:tracePt t="32234" x="3529013" y="3400425"/>
          <p14:tracePt t="32251" x="3467100" y="3414713"/>
          <p14:tracePt t="32267" x="3395663" y="3414713"/>
          <p14:tracePt t="32284" x="3328988" y="3414713"/>
          <p14:tracePt t="32301" x="3233738" y="3419475"/>
          <p14:tracePt t="32317" x="3181350" y="3419475"/>
          <p14:tracePt t="32334" x="3133725" y="3419475"/>
          <p14:tracePt t="32351" x="3071813" y="3419475"/>
          <p14:tracePt t="32367" x="3028950" y="3419475"/>
          <p14:tracePt t="32384" x="2986088" y="3419475"/>
          <p14:tracePt t="32401" x="2933700" y="3405188"/>
          <p14:tracePt t="32417" x="2857500" y="3395663"/>
          <p14:tracePt t="32434" x="2824163" y="3381375"/>
          <p14:tracePt t="32450" x="2786063" y="3371850"/>
          <p14:tracePt t="32467" x="2747963" y="3352800"/>
          <p14:tracePt t="32485" x="2719388" y="3333750"/>
          <p14:tracePt t="32501" x="2705100" y="3324225"/>
          <p14:tracePt t="32518" x="2700338" y="3309938"/>
          <p14:tracePt t="32786" x="2657475" y="3314700"/>
          <p14:tracePt t="32793" x="2609850" y="3314700"/>
          <p14:tracePt t="32800" x="2552700" y="3324225"/>
          <p14:tracePt t="32817" x="2462213" y="3328988"/>
          <p14:tracePt t="32834" x="2390775" y="3343275"/>
          <p14:tracePt t="32850" x="2281238" y="3357563"/>
          <p14:tracePt t="32867" x="2214563" y="3357563"/>
          <p14:tracePt t="32884" x="2133600" y="3357563"/>
          <p14:tracePt t="32901" x="2076450" y="3357563"/>
          <p14:tracePt t="32917" x="2000250" y="3343275"/>
          <p14:tracePt t="32934" x="1962150" y="3338513"/>
          <p14:tracePt t="32950" x="1938338" y="3328988"/>
          <p14:tracePt t="32967" x="1919288" y="3314700"/>
          <p14:tracePt t="32984" x="1881188" y="3257550"/>
          <p14:tracePt t="33000" x="1862138" y="3176588"/>
          <p14:tracePt t="33017" x="1857375" y="3095625"/>
          <p14:tracePt t="33034" x="1871663" y="2995613"/>
          <p14:tracePt t="33051" x="1905000" y="2900363"/>
          <p14:tracePt t="33067" x="1962150" y="2800350"/>
          <p14:tracePt t="33084" x="2014538" y="2733675"/>
          <p14:tracePt t="33100" x="2114550" y="2657475"/>
          <p14:tracePt t="33117" x="2181225" y="2619375"/>
          <p14:tracePt t="33134" x="2233613" y="2614613"/>
          <p14:tracePt t="33150" x="2290763" y="2614613"/>
          <p14:tracePt t="33167" x="2395538" y="2657475"/>
          <p14:tracePt t="33184" x="2462213" y="2714625"/>
          <p14:tracePt t="33200" x="2519363" y="2757488"/>
          <p14:tracePt t="33218" x="2576513" y="2809875"/>
          <p14:tracePt t="33234" x="2600325" y="2838450"/>
          <p14:tracePt t="33250" x="2619375" y="2857500"/>
          <p14:tracePt t="33267" x="2628900" y="2871788"/>
          <p14:tracePt t="33284" x="2638425" y="2881313"/>
          <p14:tracePt t="33300" x="2643188" y="2914650"/>
          <p14:tracePt t="33318" x="2643188" y="2981325"/>
          <p14:tracePt t="33334" x="2643188" y="3052763"/>
          <p14:tracePt t="33351" x="2614613" y="3143250"/>
          <p14:tracePt t="33367" x="2595563" y="3181350"/>
          <p14:tracePt t="33384" x="2590800" y="3195638"/>
          <p14:tracePt t="33401" x="2581275" y="3214688"/>
          <p14:tracePt t="33417" x="2581275" y="3219450"/>
          <p14:tracePt t="33434" x="2581275" y="3228975"/>
          <p14:tracePt t="33468" x="2581275" y="3233738"/>
          <p14:tracePt t="33484" x="2590800" y="3238500"/>
          <p14:tracePt t="33500" x="2605088" y="3252788"/>
          <p14:tracePt t="33518" x="2624138" y="3252788"/>
          <p14:tracePt t="33534" x="2671763" y="3252788"/>
          <p14:tracePt t="33551" x="2700338" y="3252788"/>
          <p14:tracePt t="33568" x="2743200" y="3248025"/>
          <p14:tracePt t="33585" x="2805113" y="3248025"/>
          <p14:tracePt t="33602" x="2852738" y="3248025"/>
          <p14:tracePt t="33617" x="2890838" y="3248025"/>
          <p14:tracePt t="33634" x="2924175" y="3248025"/>
          <p14:tracePt t="33653" x="2957513" y="3248025"/>
          <p14:tracePt t="33668" x="2981325" y="3243263"/>
          <p14:tracePt t="33684" x="2995613" y="3243263"/>
          <p14:tracePt t="33700" x="3005138" y="3243263"/>
          <p14:tracePt t="33717" x="3014663" y="3243263"/>
          <p14:tracePt t="33734" x="3019425" y="3243263"/>
          <p14:tracePt t="33751" x="3024188" y="3243263"/>
          <p14:tracePt t="34217" x="3019425" y="3243263"/>
          <p14:tracePt t="34224" x="3000375" y="3243263"/>
          <p14:tracePt t="34234" x="2976563" y="3243263"/>
          <p14:tracePt t="34252" x="2905125" y="3252788"/>
          <p14:tracePt t="34268" x="2767013" y="3267075"/>
          <p14:tracePt t="34301" x="2662238" y="3286125"/>
          <p14:tracePt t="34334" x="2609850" y="3295650"/>
          <p14:tracePt t="34350" x="2605088" y="3295650"/>
          <p14:tracePt t="34367" x="2595563" y="3295650"/>
          <p14:tracePt t="34400" x="2586038" y="3295650"/>
          <p14:tracePt t="34417" x="2576513" y="3295650"/>
          <p14:tracePt t="34434" x="2557463" y="3295650"/>
          <p14:tracePt t="34450" x="2538413" y="3295650"/>
          <p14:tracePt t="34467" x="2505075" y="3295650"/>
          <p14:tracePt t="34484" x="2476500" y="3295650"/>
          <p14:tracePt t="34500" x="2447925" y="3295650"/>
          <p14:tracePt t="34517" x="2400300" y="3295650"/>
          <p14:tracePt t="34534" x="2371725" y="3295650"/>
          <p14:tracePt t="34550" x="2357438" y="3295650"/>
          <p14:tracePt t="34567" x="2347913" y="3295650"/>
          <p14:tracePt t="34584" x="2338388" y="3295650"/>
          <p14:tracePt t="34600" x="2333625" y="3295650"/>
          <p14:tracePt t="34617" x="2319338" y="3286125"/>
          <p14:tracePt t="34634" x="2281238" y="3286125"/>
          <p14:tracePt t="34650" x="2195513" y="3276600"/>
          <p14:tracePt t="34667" x="2124075" y="3262313"/>
          <p14:tracePt t="34684" x="2066925" y="3262313"/>
          <p14:tracePt t="34700" x="2028825" y="3248025"/>
          <p14:tracePt t="34717" x="1981200" y="3238500"/>
          <p14:tracePt t="34734" x="1957388" y="3228975"/>
          <p14:tracePt t="34750" x="1943100" y="3214688"/>
          <p14:tracePt t="34767" x="1900238" y="3124200"/>
          <p14:tracePt t="34784" x="1881188" y="3048000"/>
          <p14:tracePt t="34800" x="1866900" y="3005138"/>
          <p14:tracePt t="34817" x="1866900" y="2971800"/>
          <p14:tracePt t="34834" x="1866900" y="2938463"/>
          <p14:tracePt t="34850" x="1876425" y="2914650"/>
          <p14:tracePt t="34867" x="1885950" y="2895600"/>
          <p14:tracePt t="34884" x="1895475" y="2876550"/>
          <p14:tracePt t="34900" x="1947863" y="2843213"/>
          <p14:tracePt t="34917" x="1990725" y="2814638"/>
          <p14:tracePt t="34934" x="2033588" y="2809875"/>
          <p14:tracePt t="34951" x="2109788" y="2805113"/>
          <p14:tracePt t="34967" x="2138363" y="2805113"/>
          <p14:tracePt t="34984" x="2162175" y="2809875"/>
          <p14:tracePt t="35000" x="2176463" y="2814638"/>
          <p14:tracePt t="35017" x="2185988" y="2824163"/>
          <p14:tracePt t="35034" x="2190750" y="2828925"/>
          <p14:tracePt t="35050" x="2195513" y="2847975"/>
          <p14:tracePt t="35067" x="2205038" y="2881313"/>
          <p14:tracePt t="35084" x="2219325" y="2947988"/>
          <p14:tracePt t="35100" x="2224088" y="2986088"/>
          <p14:tracePt t="35117" x="2224088" y="3005138"/>
          <p14:tracePt t="35134" x="2233613" y="3024188"/>
          <p14:tracePt t="35150" x="2238375" y="3033713"/>
          <p14:tracePt t="35167" x="2243138" y="3057525"/>
          <p14:tracePt t="35184" x="2252663" y="3081338"/>
          <p14:tracePt t="35200" x="2262188" y="3105150"/>
          <p14:tracePt t="35217" x="2276475" y="3124200"/>
          <p14:tracePt t="35234" x="2281238" y="3128963"/>
          <p14:tracePt t="35250" x="2281238" y="3133725"/>
          <p14:tracePt t="35267" x="2281238" y="3143250"/>
          <p14:tracePt t="35284" x="2281238" y="3152775"/>
          <p14:tracePt t="35300" x="2286000" y="3162300"/>
          <p14:tracePt t="35317" x="2286000" y="3171825"/>
          <p14:tracePt t="35334" x="2286000" y="3195638"/>
          <p14:tracePt t="35350" x="2286000" y="3219450"/>
          <p14:tracePt t="35367" x="2286000" y="3238500"/>
          <p14:tracePt t="35384" x="2281238" y="3271838"/>
          <p14:tracePt t="35400" x="2271713" y="3286125"/>
          <p14:tracePt t="35417" x="2252663" y="3305175"/>
          <p14:tracePt t="35434" x="2238375" y="3319463"/>
          <p14:tracePt t="35450" x="2181225" y="3333750"/>
          <p14:tracePt t="35467" x="2147888" y="3333750"/>
          <p14:tracePt t="35484" x="2095500" y="3319463"/>
          <p14:tracePt t="35500" x="2057400" y="3295650"/>
          <p14:tracePt t="35517" x="2009775" y="3257550"/>
          <p14:tracePt t="35534" x="1985963" y="3233738"/>
          <p14:tracePt t="35550" x="1962150" y="3195638"/>
          <p14:tracePt t="35567" x="1938338" y="3124200"/>
          <p14:tracePt t="35584" x="1938338" y="3076575"/>
          <p14:tracePt t="35600" x="1943100" y="3038475"/>
          <p14:tracePt t="35617" x="1952625" y="3009900"/>
          <p14:tracePt t="35634" x="1971675" y="2981325"/>
          <p14:tracePt t="35650" x="1985963" y="2967038"/>
          <p14:tracePt t="35667" x="2009775" y="2947988"/>
          <p14:tracePt t="35684" x="2047875" y="2938463"/>
          <p14:tracePt t="35700" x="2114550" y="2928938"/>
          <p14:tracePt t="35717" x="2157413" y="2933700"/>
          <p14:tracePt t="35734" x="2195513" y="2938463"/>
          <p14:tracePt t="35750" x="2219325" y="2957513"/>
          <p14:tracePt t="35767" x="2252663" y="2981325"/>
          <p14:tracePt t="35784" x="2262188" y="2990850"/>
          <p14:tracePt t="35800" x="2276475" y="3009900"/>
          <p14:tracePt t="35817" x="2305050" y="3057525"/>
          <p14:tracePt t="35834" x="2314575" y="3090863"/>
          <p14:tracePt t="35850" x="2319338" y="3119438"/>
          <p14:tracePt t="35867" x="2328863" y="3138488"/>
          <p14:tracePt t="35884" x="2328863" y="3171825"/>
          <p14:tracePt t="35900" x="2324100" y="3200400"/>
          <p14:tracePt t="35917" x="2314575" y="3233738"/>
          <p14:tracePt t="35934" x="2300288" y="3252788"/>
          <p14:tracePt t="35950" x="2281238" y="3276600"/>
          <p14:tracePt t="35967" x="2252663" y="3295650"/>
          <p14:tracePt t="35984" x="2214563" y="3305175"/>
          <p14:tracePt t="36000" x="2162175" y="3305175"/>
          <p14:tracePt t="36017" x="2124075" y="3286125"/>
          <p14:tracePt t="36034" x="2090738" y="3262313"/>
          <p14:tracePt t="36050" x="2062163" y="3238500"/>
          <p14:tracePt t="36067" x="2024063" y="3171825"/>
          <p14:tracePt t="36084" x="2000250" y="3100388"/>
          <p14:tracePt t="36100" x="1995488" y="3019425"/>
          <p14:tracePt t="36117" x="2005013" y="2947988"/>
          <p14:tracePt t="36135" x="2033588" y="2895600"/>
          <p14:tracePt t="36150" x="2081213" y="2852738"/>
          <p14:tracePt t="36167" x="2147888" y="2833688"/>
          <p14:tracePt t="36184" x="2243138" y="2814638"/>
          <p14:tracePt t="36200" x="2305050" y="2824163"/>
          <p14:tracePt t="36217" x="2357438" y="2843213"/>
          <p14:tracePt t="36234" x="2419350" y="2886075"/>
          <p14:tracePt t="36250" x="2490788" y="2971800"/>
          <p14:tracePt t="36267" x="2533650" y="3024188"/>
          <p14:tracePt t="36284" x="2557463" y="3057525"/>
          <p14:tracePt t="36300" x="2566988" y="3081338"/>
          <p14:tracePt t="36317" x="2576513" y="3105150"/>
          <p14:tracePt t="36334" x="2581275" y="3114675"/>
          <p14:tracePt t="36350" x="2581275" y="3138488"/>
          <p14:tracePt t="36367" x="2576513" y="3176588"/>
          <p14:tracePt t="36384" x="2533650" y="3228975"/>
          <p14:tracePt t="36400" x="2486025" y="3267075"/>
          <p14:tracePt t="36417" x="2419350" y="3314700"/>
          <p14:tracePt t="36434" x="2314575" y="3348038"/>
          <p14:tracePt t="36450" x="2266950" y="3352800"/>
          <p14:tracePt t="36467" x="2224088" y="3348038"/>
          <p14:tracePt t="36484" x="2190750" y="3343275"/>
          <p14:tracePt t="36500" x="2176463" y="3338513"/>
          <p14:tracePt t="36517" x="2171700" y="3338513"/>
          <p14:tracePt t="36534" x="2166938" y="3333750"/>
          <p14:tracePt t="36550" x="2166938" y="3309938"/>
          <p14:tracePt t="36567" x="2181225" y="3281363"/>
          <p14:tracePt t="36584" x="2200275" y="3262313"/>
          <p14:tracePt t="36600" x="2243138" y="3233738"/>
          <p14:tracePt t="36617" x="2376488" y="3205163"/>
          <p14:tracePt t="36634" x="2476500" y="3205163"/>
          <p14:tracePt t="36650" x="2576513" y="3205163"/>
          <p14:tracePt t="36667" x="2647950" y="3214688"/>
          <p14:tracePt t="36684" x="2728913" y="3224213"/>
          <p14:tracePt t="36700" x="2771775" y="3233738"/>
          <p14:tracePt t="36717" x="2814638" y="3238500"/>
          <p14:tracePt t="36734" x="2843213" y="3243263"/>
          <p14:tracePt t="36750" x="2881313" y="3243263"/>
          <p14:tracePt t="36767" x="2905125" y="3243263"/>
          <p14:tracePt t="36784" x="2919413" y="3243263"/>
          <p14:tracePt t="36800" x="2938463" y="3243263"/>
          <p14:tracePt t="36817" x="2971800" y="3243263"/>
          <p14:tracePt t="36834" x="2995613" y="3243263"/>
          <p14:tracePt t="36850" x="3005138" y="3243263"/>
          <p14:tracePt t="36867" x="3014663" y="3243263"/>
          <p14:tracePt t="36884" x="3019425" y="3243263"/>
          <p14:tracePt t="36933" x="3005138" y="3248025"/>
          <p14:tracePt t="36941" x="2981325" y="3248025"/>
          <p14:tracePt t="36950" x="2938463" y="3248025"/>
          <p14:tracePt t="36967" x="2805113" y="3248025"/>
          <p14:tracePt t="36984" x="2647950" y="3238500"/>
          <p14:tracePt t="37000" x="2357438" y="3200400"/>
          <p14:tracePt t="37017" x="2233613" y="3190875"/>
          <p14:tracePt t="37034" x="2119313" y="3186113"/>
          <p14:tracePt t="37050" x="1995488" y="3186113"/>
          <p14:tracePt t="37067" x="1952625" y="3186113"/>
          <p14:tracePt t="37083" x="1928813" y="3186113"/>
          <p14:tracePt t="37100" x="1914525" y="3186113"/>
          <p14:tracePt t="37117" x="1905000" y="3186113"/>
          <p14:tracePt t="37133" x="1900238" y="3186113"/>
          <p14:tracePt t="37198" x="1909763" y="3186113"/>
          <p14:tracePt t="37205" x="1928813" y="3186113"/>
          <p14:tracePt t="37217" x="1962150" y="3186113"/>
          <p14:tracePt t="37234" x="2100263" y="3186113"/>
          <p14:tracePt t="37250" x="2233613" y="3186113"/>
          <p14:tracePt t="37267" x="2366963" y="3186113"/>
          <p14:tracePt t="37284" x="2476500" y="3186113"/>
          <p14:tracePt t="37300" x="2633663" y="3186113"/>
          <p14:tracePt t="37317" x="2738438" y="3186113"/>
          <p14:tracePt t="37333" x="2814638" y="3186113"/>
          <p14:tracePt t="37350" x="2886075" y="3186113"/>
          <p14:tracePt t="37367" x="2962275" y="3186113"/>
          <p14:tracePt t="37384" x="3005138" y="3186113"/>
          <p14:tracePt t="37400" x="3052763" y="3186113"/>
          <p14:tracePt t="37417" x="3095625" y="3190875"/>
          <p14:tracePt t="37433" x="3157538" y="3190875"/>
          <p14:tracePt t="37450" x="3200400" y="3190875"/>
          <p14:tracePt t="37467" x="3233738" y="3190875"/>
          <p14:tracePt t="37484" x="3295650" y="3190875"/>
          <p14:tracePt t="37500" x="3333750" y="3205163"/>
          <p14:tracePt t="37517" x="3376613" y="3209925"/>
          <p14:tracePt t="37533" x="3414713" y="3214688"/>
          <p14:tracePt t="37550" x="3457575" y="3214688"/>
          <p14:tracePt t="37567" x="3486150" y="3214688"/>
          <p14:tracePt t="37583" x="3514725" y="3214688"/>
          <p14:tracePt t="37600" x="3543300" y="3214688"/>
          <p14:tracePt t="37617" x="3571875" y="3214688"/>
          <p14:tracePt t="37633" x="3581400" y="3214688"/>
          <p14:tracePt t="37650" x="3586163" y="3214688"/>
          <p14:tracePt t="37667" x="3595688" y="3214688"/>
          <p14:tracePt t="37726" x="3571875" y="3214688"/>
          <p14:tracePt t="37734" x="3519488" y="3214688"/>
          <p14:tracePt t="37741" x="3452813" y="3205163"/>
          <p14:tracePt t="37750" x="3343275" y="3205163"/>
          <p14:tracePt t="37767" x="3067050" y="3195638"/>
          <p14:tracePt t="37783" x="2833688" y="3186113"/>
          <p14:tracePt t="37800" x="2447925" y="3157538"/>
          <p14:tracePt t="37817" x="2266950" y="3138488"/>
          <p14:tracePt t="37833" x="2109788" y="3128963"/>
          <p14:tracePt t="37850" x="2000250" y="3128963"/>
          <p14:tracePt t="37867" x="1914525" y="3128963"/>
          <p14:tracePt t="37884" x="1890713" y="3128963"/>
          <p14:tracePt t="37900" x="1881188" y="3128963"/>
          <p14:tracePt t="37917" x="1871663" y="3128963"/>
          <p14:tracePt t="37933" x="1866900" y="3128963"/>
          <p14:tracePt t="37976" x="1885950" y="3128963"/>
          <p14:tracePt t="37984" x="1909763" y="3128963"/>
          <p14:tracePt t="38000" x="2009775" y="3133725"/>
          <p14:tracePt t="38017" x="2133600" y="3143250"/>
          <p14:tracePt t="38033" x="2324100" y="3162300"/>
          <p14:tracePt t="38035" x="2419350" y="3162300"/>
          <p14:tracePt t="38050" x="2557463" y="3176588"/>
          <p14:tracePt t="38067" x="2690813" y="3186113"/>
          <p14:tracePt t="38083" x="2828925" y="3195638"/>
          <p14:tracePt t="38100" x="3009900" y="3200400"/>
          <p14:tracePt t="38117" x="3086100" y="3200400"/>
          <p14:tracePt t="38133" x="3167063" y="3200400"/>
          <p14:tracePt t="38150" x="3248025" y="3200400"/>
          <p14:tracePt t="38167" x="3343275" y="3200400"/>
          <p14:tracePt t="38183" x="3414713" y="3186113"/>
          <p14:tracePt t="38200" x="3457575" y="3186113"/>
          <p14:tracePt t="38217" x="3500438" y="3186113"/>
          <p14:tracePt t="38233" x="3557588" y="3195638"/>
          <p14:tracePt t="38250" x="3595688" y="3200400"/>
          <p14:tracePt t="38267" x="3638550" y="3200400"/>
          <p14:tracePt t="38284" x="3681413" y="3205163"/>
          <p14:tracePt t="38300" x="3719513" y="3205163"/>
          <p14:tracePt t="38317" x="3738563" y="3205163"/>
          <p14:tracePt t="38333" x="3748088" y="3209925"/>
          <p14:tracePt t="38571" x="3843338" y="3209925"/>
          <p14:tracePt t="38578" x="3952875" y="3200400"/>
          <p14:tracePt t="38585" x="4043363" y="3181350"/>
          <p14:tracePt t="38600" x="4214813" y="3162300"/>
          <p14:tracePt t="38617" x="4371975" y="3148013"/>
          <p14:tracePt t="38633" x="4514850" y="3148013"/>
          <p14:tracePt t="38651" x="4614863" y="3148013"/>
          <p14:tracePt t="38667" x="4733925" y="3162300"/>
          <p14:tracePt t="38683" x="4791075" y="3186113"/>
          <p14:tracePt t="38700" x="4838700" y="3195638"/>
          <p14:tracePt t="38717" x="4900613" y="3209925"/>
          <p14:tracePt t="38733" x="4943475" y="3209925"/>
          <p14:tracePt t="38750" x="4986338" y="3209925"/>
          <p14:tracePt t="38767" x="5024438" y="3205163"/>
          <p14:tracePt t="38783" x="5076825" y="3200400"/>
          <p14:tracePt t="38800" x="5105400" y="3200400"/>
          <p14:tracePt t="38817" x="5129213" y="3200400"/>
          <p14:tracePt t="38833" x="5143500" y="3200400"/>
          <p14:tracePt t="38850" x="5153025" y="3200400"/>
          <p14:tracePt t="38867" x="5157788" y="3200400"/>
          <p14:tracePt t="38883" x="5162550" y="3200400"/>
          <p14:tracePt t="39900" x="5153025" y="3233738"/>
          <p14:tracePt t="39907" x="5138738" y="3281363"/>
          <p14:tracePt t="39917" x="5105400" y="3333750"/>
          <p14:tracePt t="39933" x="5033963" y="3452813"/>
          <p14:tracePt t="39950" x="4962525" y="3595688"/>
          <p14:tracePt t="39967" x="4872038" y="3757613"/>
          <p14:tracePt t="40000" x="4791075" y="3938588"/>
          <p14:tracePt t="40033" x="4729163" y="4148138"/>
          <p14:tracePt t="40050" x="4710113" y="4200525"/>
          <p14:tracePt t="40067" x="4700588" y="4243388"/>
          <p14:tracePt t="40083" x="4657725" y="4305300"/>
          <p14:tracePt t="40100" x="4633913" y="4362450"/>
          <p14:tracePt t="40117" x="4576763" y="4438650"/>
          <p14:tracePt t="40133" x="4524375" y="4510088"/>
          <p14:tracePt t="40150" x="4452938" y="4581525"/>
          <p14:tracePt t="40167" x="4405313" y="4629150"/>
          <p14:tracePt t="40183" x="4352925" y="4672013"/>
          <p14:tracePt t="40200" x="4300538" y="4705350"/>
          <p14:tracePt t="40217" x="4205288" y="4748213"/>
          <p14:tracePt t="40233" x="4138613" y="4776788"/>
          <p14:tracePt t="40250" x="4076700" y="4791075"/>
          <p14:tracePt t="40267" x="3981450" y="4805363"/>
          <p14:tracePt t="40283" x="3914775" y="4805363"/>
          <p14:tracePt t="40300" x="3848100" y="4805363"/>
          <p14:tracePt t="40316" x="3752850" y="4795838"/>
          <p14:tracePt t="40333" x="3614738" y="4781550"/>
          <p14:tracePt t="40350" x="3524250" y="4781550"/>
          <p14:tracePt t="40366" x="3433763" y="4781550"/>
          <p14:tracePt t="40383" x="3319463" y="4791075"/>
          <p14:tracePt t="40400" x="3081338" y="4829175"/>
          <p14:tracePt t="40417" x="2933700" y="4843463"/>
          <p14:tracePt t="40433" x="2781300" y="4852988"/>
          <p14:tracePt t="40450" x="2600325" y="4862513"/>
          <p14:tracePt t="40466" x="2357438" y="4881563"/>
          <p14:tracePt t="40483" x="2200275" y="4881563"/>
          <p14:tracePt t="40500" x="2057400" y="4881563"/>
          <p14:tracePt t="40517" x="1905000" y="4867275"/>
          <p14:tracePt t="40533" x="1833563" y="4862513"/>
          <p14:tracePt t="40550" x="1785938" y="4857750"/>
          <p14:tracePt t="40567" x="1733550" y="4843463"/>
          <p14:tracePt t="40583" x="1657350" y="4829175"/>
          <p14:tracePt t="40600" x="1604963" y="4829175"/>
          <p14:tracePt t="40617" x="1571625" y="4829175"/>
          <p14:tracePt t="40633" x="1538288" y="4829175"/>
          <p14:tracePt t="40650" x="1495425" y="4829175"/>
          <p14:tracePt t="40667" x="1481138" y="4829175"/>
          <p14:tracePt t="40683" x="1476375" y="4829175"/>
          <p14:tracePt t="40700" x="1466850" y="4829175"/>
          <p14:tracePt t="40717" x="1462088" y="4829175"/>
          <p14:tracePt t="40750" x="1466850" y="4829175"/>
          <p14:tracePt t="40767" x="1600200" y="4800600"/>
          <p14:tracePt t="40783" x="1757363" y="4781550"/>
          <p14:tracePt t="40800" x="1966913" y="4762500"/>
          <p14:tracePt t="40817" x="2166938" y="4743450"/>
          <p14:tracePt t="40833" x="2457450" y="4743450"/>
          <p14:tracePt t="40850" x="2667000" y="4743450"/>
          <p14:tracePt t="40867" x="2833688" y="4748213"/>
          <p14:tracePt t="40883" x="3090863" y="4767263"/>
          <p14:tracePt t="40900" x="3257550" y="4776788"/>
          <p14:tracePt t="40917" x="3371850" y="4791075"/>
          <p14:tracePt t="40933" x="3462338" y="4791075"/>
          <p14:tracePt t="40950" x="3600450" y="4800600"/>
          <p14:tracePt t="40967" x="3690938" y="4800600"/>
          <p14:tracePt t="40983" x="3748088" y="4800600"/>
          <p14:tracePt t="41000" x="3795713" y="4800600"/>
          <p14:tracePt t="41017" x="3857625" y="4800600"/>
          <p14:tracePt t="41033" x="3900488" y="4800600"/>
          <p14:tracePt t="41050" x="3952875" y="4800600"/>
          <p14:tracePt t="41067" x="4014788" y="4786313"/>
          <p14:tracePt t="41083" x="4048125" y="4781550"/>
          <p14:tracePt t="41100" x="4086225" y="4776788"/>
          <p14:tracePt t="41117" x="4114800" y="4762500"/>
          <p14:tracePt t="41133" x="4148138" y="4752975"/>
          <p14:tracePt t="41150" x="4162425" y="4752975"/>
          <p14:tracePt t="41167" x="4167188" y="4752975"/>
          <p14:tracePt t="41183" x="4171950" y="4752975"/>
          <p14:tracePt t="41200" x="4181475" y="4752975"/>
          <p14:tracePt t="41523" x="4124325" y="4752975"/>
          <p14:tracePt t="41530" x="4014788" y="4767263"/>
          <p14:tracePt t="41537" x="3905250" y="4776788"/>
          <p14:tracePt t="41566" x="3514725" y="4781550"/>
          <p14:tracePt t="41600" x="3214688" y="4800600"/>
          <p14:tracePt t="41617" x="3128963" y="4814888"/>
          <p14:tracePt t="41633" x="3067050" y="4843463"/>
          <p14:tracePt t="41650" x="3052763" y="4852988"/>
          <p14:tracePt t="41667" x="3038475" y="4857750"/>
          <p14:tracePt t="41683" x="3028950" y="4857750"/>
          <p14:tracePt t="41700" x="3019425" y="4857750"/>
          <p14:tracePt t="41716" x="3014663" y="4857750"/>
          <p14:tracePt t="41750" x="3005138" y="4867275"/>
          <p14:tracePt t="41767" x="2986088" y="4872038"/>
          <p14:tracePt t="41783" x="2957513" y="4886325"/>
          <p14:tracePt t="41800" x="2928938" y="4905375"/>
          <p14:tracePt t="41816" x="2881313" y="4919663"/>
          <p14:tracePt t="41833" x="2852738" y="4924425"/>
          <p14:tracePt t="41850" x="2833688" y="4929188"/>
          <p14:tracePt t="41866" x="2819400" y="4938713"/>
          <p14:tracePt t="41883" x="2809875" y="4938713"/>
          <p14:tracePt t="41900" x="2800350" y="4938713"/>
          <p14:tracePt t="41916" x="2795588" y="4938713"/>
          <p14:tracePt t="41933" x="2786063" y="4938713"/>
          <p14:tracePt t="41950" x="2781300" y="4943475"/>
          <p14:tracePt t="41967" x="2767013" y="4948238"/>
          <p14:tracePt t="41983" x="2752725" y="4957763"/>
          <p14:tracePt t="42000" x="2705100" y="4972050"/>
          <p14:tracePt t="42016" x="2667000" y="4986338"/>
          <p14:tracePt t="42033" x="2624138" y="4995863"/>
          <p14:tracePt t="42050" x="2581275" y="5000625"/>
          <p14:tracePt t="42066" x="2533650" y="5014913"/>
          <p14:tracePt t="42083" x="2505075" y="5014913"/>
          <p14:tracePt t="42100" x="2476500" y="5014913"/>
          <p14:tracePt t="42117" x="2428875" y="5014913"/>
          <p14:tracePt t="42133" x="2395538" y="5014913"/>
          <p14:tracePt t="42150" x="2366963" y="5005388"/>
          <p14:tracePt t="42167" x="2328863" y="5000625"/>
          <p14:tracePt t="42183" x="2276475" y="4991100"/>
          <p14:tracePt t="42200" x="2247900" y="4991100"/>
          <p14:tracePt t="42216" x="2219325" y="4991100"/>
          <p14:tracePt t="42233" x="2209800" y="4991100"/>
          <p14:tracePt t="42250" x="2195513" y="4991100"/>
          <p14:tracePt t="42266" x="2190750" y="4991100"/>
          <p14:tracePt t="42283" x="2181225" y="4991100"/>
          <p14:tracePt t="42300" x="2176463" y="4991100"/>
          <p14:tracePt t="42529" x="2181225" y="4991100"/>
          <p14:tracePt t="42536" x="2200275" y="4991100"/>
          <p14:tracePt t="42543" x="2209800" y="4991100"/>
          <p14:tracePt t="42551" x="2228850" y="4991100"/>
          <p14:tracePt t="42566" x="2266950" y="4991100"/>
          <p14:tracePt t="42583" x="2328863" y="4991100"/>
          <p14:tracePt t="42600" x="2386013" y="4991100"/>
          <p14:tracePt t="42616" x="2462213" y="4991100"/>
          <p14:tracePt t="42633" x="2505075" y="4995863"/>
          <p14:tracePt t="42650" x="2547938" y="4995863"/>
          <p14:tracePt t="42666" x="2581275" y="4995863"/>
          <p14:tracePt t="42683" x="2638425" y="4995863"/>
          <p14:tracePt t="42700" x="2667000" y="4995863"/>
          <p14:tracePt t="42716" x="2700338" y="4995863"/>
          <p14:tracePt t="42733" x="2728913" y="4995863"/>
          <p14:tracePt t="42750" x="2776538" y="4995863"/>
          <p14:tracePt t="42766" x="2805113" y="4995863"/>
          <p14:tracePt t="42783" x="2824163" y="4995863"/>
          <p14:tracePt t="42800" x="2843213" y="4995863"/>
          <p14:tracePt t="42816" x="2862263" y="4995863"/>
          <p14:tracePt t="42833" x="2876550" y="5000625"/>
          <p14:tracePt t="42850" x="2890838" y="5005388"/>
          <p14:tracePt t="42866" x="2909888" y="5005388"/>
          <p14:tracePt t="42883" x="2924175" y="5005388"/>
          <p14:tracePt t="42900" x="2928938" y="5005388"/>
          <p14:tracePt t="42916" x="2933700" y="5005388"/>
          <p14:tracePt t="42933" x="2943225" y="5005388"/>
          <p14:tracePt t="42950" x="2947988" y="5005388"/>
          <p14:tracePt t="42966" x="2952750" y="5005388"/>
          <p14:tracePt t="42983" x="2962275" y="5005388"/>
          <p14:tracePt t="43000" x="2971800" y="5005388"/>
          <p14:tracePt t="43016" x="2976563" y="5005388"/>
          <p14:tracePt t="43033" x="2981325" y="5005388"/>
          <p14:tracePt t="43131" x="2981325" y="5000625"/>
          <p14:tracePt t="43138" x="2981325" y="4991100"/>
          <p14:tracePt t="43150" x="2981325" y="4986338"/>
          <p14:tracePt t="43167" x="2976563" y="4957763"/>
          <p14:tracePt t="43183" x="2971800" y="4938713"/>
          <p14:tracePt t="43200" x="2967038" y="4929188"/>
          <p14:tracePt t="43217" x="2947988" y="4914900"/>
          <p14:tracePt t="43233" x="2924175" y="4891088"/>
          <p14:tracePt t="43250" x="2895600" y="4872038"/>
          <p14:tracePt t="43266" x="2847975" y="4862513"/>
          <p14:tracePt t="43283" x="2814638" y="4852988"/>
          <p14:tracePt t="43300" x="2752725" y="4848225"/>
          <p14:tracePt t="43316" x="2709863" y="4848225"/>
          <p14:tracePt t="43333" x="2667000" y="4848225"/>
          <p14:tracePt t="43350" x="2628900" y="4848225"/>
          <p14:tracePt t="43366" x="2557463" y="4857750"/>
          <p14:tracePt t="43383" x="2486025" y="4872038"/>
          <p14:tracePt t="43400" x="2424113" y="4876800"/>
          <p14:tracePt t="43416" x="2338388" y="4895850"/>
          <p14:tracePt t="43433" x="2286000" y="4910138"/>
          <p14:tracePt t="43450" x="2247900" y="4924425"/>
          <p14:tracePt t="43466" x="2214563" y="4933950"/>
          <p14:tracePt t="43483" x="2185988" y="4948238"/>
          <p14:tracePt t="43500" x="2176463" y="4953000"/>
          <p14:tracePt t="43516" x="2171700" y="4957763"/>
          <p14:tracePt t="43533" x="2162175" y="4957763"/>
          <p14:tracePt t="43550" x="2157413" y="4967288"/>
          <p14:tracePt t="43566" x="2157413" y="4976813"/>
          <p14:tracePt t="43583" x="2157413" y="4991100"/>
          <p14:tracePt t="43600" x="2166938" y="5005388"/>
          <p14:tracePt t="43616" x="2238375" y="5076825"/>
          <p14:tracePt t="43633" x="2324100" y="5114925"/>
          <p14:tracePt t="43650" x="2433638" y="5157788"/>
          <p14:tracePt t="43666" x="2571750" y="5172075"/>
          <p14:tracePt t="43683" x="2676525" y="5167313"/>
          <p14:tracePt t="43700" x="2767013" y="5167313"/>
          <p14:tracePt t="43716" x="2847975" y="5157788"/>
          <p14:tracePt t="43733" x="2919413" y="5157788"/>
          <p14:tracePt t="43750" x="2943225" y="5157788"/>
          <p14:tracePt t="43766" x="2957513" y="5157788"/>
          <p14:tracePt t="43783" x="2967038" y="5157788"/>
          <p14:tracePt t="43800" x="2976563" y="5157788"/>
          <p14:tracePt t="43816" x="2981325" y="5157788"/>
          <p14:tracePt t="44203" x="2962275" y="5143500"/>
          <p14:tracePt t="44210" x="2914650" y="5114925"/>
          <p14:tracePt t="44218" x="2871788" y="5086350"/>
          <p14:tracePt t="44233" x="2795588" y="5038725"/>
          <p14:tracePt t="44250" x="2728913" y="4991100"/>
          <p14:tracePt t="44266" x="2671763" y="4967288"/>
          <p14:tracePt t="44283" x="2595563" y="4948238"/>
          <p14:tracePt t="44316" x="2514600" y="4919663"/>
          <p14:tracePt t="44350" x="2414588" y="4895850"/>
          <p14:tracePt t="44366" x="2366963" y="4886325"/>
          <p14:tracePt t="44383" x="2305050" y="4872038"/>
          <p14:tracePt t="44400" x="2252663" y="4857750"/>
          <p14:tracePt t="44416" x="2162175" y="4838700"/>
          <p14:tracePt t="44433" x="2109788" y="4819650"/>
          <p14:tracePt t="44450" x="2066925" y="4805363"/>
          <p14:tracePt t="44466" x="2014538" y="4791075"/>
          <p14:tracePt t="44483" x="1981200" y="4786313"/>
          <p14:tracePt t="44500" x="1971675" y="4781550"/>
          <p14:tracePt t="44516" x="1962150" y="4781550"/>
          <p14:tracePt t="44533" x="1952625" y="4781550"/>
          <p14:tracePt t="44550" x="1947863" y="4781550"/>
          <p14:tracePt t="44566" x="1943100" y="4781550"/>
          <p14:tracePt t="44592" x="1938338" y="4781550"/>
          <p14:tracePt t="44614" x="1933575" y="4781550"/>
          <p14:tracePt t="44681" x="1928813" y="4781550"/>
          <p14:tracePt t="44807" x="1928813" y="4776788"/>
          <p14:tracePt t="44820" x="1928813" y="4772025"/>
          <p14:tracePt t="44835" x="1933575" y="4767263"/>
          <p14:tracePt t="44842" x="1938338" y="4762500"/>
          <p14:tracePt t="44850" x="1952625" y="4762500"/>
          <p14:tracePt t="44866" x="1985963" y="4748213"/>
          <p14:tracePt t="44883" x="2024063" y="4743450"/>
          <p14:tracePt t="44900" x="2090738" y="4738688"/>
          <p14:tracePt t="44916" x="2133600" y="4733925"/>
          <p14:tracePt t="44933" x="2162175" y="4733925"/>
          <p14:tracePt t="44950" x="2190750" y="4733925"/>
          <p14:tracePt t="44966" x="2238375" y="4733925"/>
          <p14:tracePt t="44983" x="2271713" y="4733925"/>
          <p14:tracePt t="45000" x="2300288" y="4733925"/>
          <p14:tracePt t="45016" x="2324100" y="4733925"/>
          <p14:tracePt t="45033" x="2357438" y="4733925"/>
          <p14:tracePt t="45050" x="2371725" y="4733925"/>
          <p14:tracePt t="45066" x="2390775" y="4733925"/>
          <p14:tracePt t="45083" x="2409825" y="4733925"/>
          <p14:tracePt t="45100" x="2419350" y="4733925"/>
          <p14:tracePt t="45116" x="2428875" y="4733925"/>
          <p14:tracePt t="45133" x="2433638" y="4733925"/>
          <p14:tracePt t="45150" x="2443163" y="4733925"/>
          <p14:tracePt t="45166" x="2447925" y="4733925"/>
          <p14:tracePt t="45183" x="2462213" y="4733925"/>
          <p14:tracePt t="45200" x="2476500" y="4733925"/>
          <p14:tracePt t="45216" x="2509838" y="4733925"/>
          <p14:tracePt t="45233" x="2519363" y="4733925"/>
          <p14:tracePt t="45250" x="2528888" y="4733925"/>
          <p14:tracePt t="45266" x="2533650" y="4733925"/>
          <p14:tracePt t="45283" x="2543175" y="4733925"/>
          <p14:tracePt t="45316" x="2547938" y="4733925"/>
          <p14:tracePt t="45776" x="2557463" y="4733925"/>
          <p14:tracePt t="45781" x="2566988" y="4733925"/>
          <p14:tracePt t="45790" x="2586038" y="4733925"/>
          <p14:tracePt t="45800" x="2605088" y="4733925"/>
          <p14:tracePt t="45816" x="2624138" y="4733925"/>
          <p14:tracePt t="45833" x="2657475" y="4733925"/>
          <p14:tracePt t="45866" x="2690813" y="4733925"/>
          <p14:tracePt t="45900" x="2724150" y="4733925"/>
          <p14:tracePt t="45916" x="2738438" y="4733925"/>
          <p14:tracePt t="45933" x="2747963" y="4733925"/>
          <p14:tracePt t="45950" x="2771775" y="4733925"/>
          <p14:tracePt t="45966" x="2786063" y="4733925"/>
          <p14:tracePt t="45983" x="2805113" y="4724400"/>
          <p14:tracePt t="46000" x="2819400" y="4724400"/>
          <p14:tracePt t="46016" x="2828925" y="4724400"/>
          <p14:tracePt t="46033" x="2838450" y="4724400"/>
          <p14:tracePt t="46049" x="2843213" y="4724400"/>
          <p14:tracePt t="46066" x="2847975" y="4724400"/>
          <p14:tracePt t="47192" x="2852738" y="4724400"/>
          <p14:tracePt t="47199" x="2857500" y="4724400"/>
          <p14:tracePt t="47206" x="2867025" y="4719638"/>
          <p14:tracePt t="47216" x="2886075" y="4714875"/>
          <p14:tracePt t="47233" x="2919413" y="4710113"/>
          <p14:tracePt t="47250" x="2976563" y="4695825"/>
          <p14:tracePt t="47283" x="3048000" y="4676775"/>
          <p14:tracePt t="47316" x="3114675" y="4672013"/>
          <p14:tracePt t="47333" x="3124200" y="4672013"/>
          <p14:tracePt t="47349" x="3133725" y="4672013"/>
          <p14:tracePt t="47366" x="3138488" y="4672013"/>
          <p14:tracePt t="47383" x="3148013" y="4672013"/>
          <p14:tracePt t="47399" x="3152775" y="4672013"/>
          <p14:tracePt t="47416" x="3162300" y="4667250"/>
          <p14:tracePt t="47433" x="3190875" y="4657725"/>
          <p14:tracePt t="47449" x="3209925" y="4648200"/>
          <p14:tracePt t="47466" x="3233738" y="4633913"/>
          <p14:tracePt t="47483" x="3257550" y="4629150"/>
          <p14:tracePt t="47499" x="3281363" y="4619625"/>
          <p14:tracePt t="47516" x="3286125" y="4619625"/>
          <p14:tracePt t="47533" x="3290888" y="4619625"/>
          <p14:tracePt t="47549" x="3300413" y="4619625"/>
          <p14:tracePt t="47764" x="3319463" y="4619625"/>
          <p14:tracePt t="47771" x="3338513" y="4619625"/>
          <p14:tracePt t="47783" x="3348038" y="4619625"/>
          <p14:tracePt t="47799" x="3381375" y="4619625"/>
          <p14:tracePt t="47816" x="3419475" y="4619625"/>
          <p14:tracePt t="47833" x="3448050" y="4619625"/>
          <p14:tracePt t="47850" x="3481388" y="4619625"/>
          <p14:tracePt t="47868" x="3509963" y="4619625"/>
          <p14:tracePt t="47883" x="3533775" y="4619625"/>
          <p14:tracePt t="47900" x="3552825" y="4619625"/>
          <p14:tracePt t="47916" x="3562350" y="4619625"/>
          <p14:tracePt t="47933" x="3576638" y="4619625"/>
          <p14:tracePt t="47949" x="3581400" y="4619625"/>
          <p14:tracePt t="47966" x="3590925" y="4619625"/>
          <p14:tracePt t="49783" x="3600450" y="4619625"/>
          <p14:tracePt t="49790" x="3614738" y="4619625"/>
          <p14:tracePt t="49799" x="3624263" y="4614863"/>
          <p14:tracePt t="49816" x="3648075" y="4614863"/>
          <p14:tracePt t="49833" x="3667125" y="4614863"/>
          <p14:tracePt t="49849" x="3705225" y="4614863"/>
          <p14:tracePt t="49866" x="3733800" y="4614863"/>
          <p14:tracePt t="49899" x="3790950" y="4614863"/>
          <p14:tracePt t="49933" x="3833813" y="4614863"/>
          <p14:tracePt t="49949" x="3843338" y="4614863"/>
          <p14:tracePt t="49966" x="3852863" y="4614863"/>
          <p14:tracePt t="50319" x="3795713" y="4643438"/>
          <p14:tracePt t="50326" x="3714750" y="4686300"/>
          <p14:tracePt t="50335" x="3609975" y="4724400"/>
          <p14:tracePt t="50349" x="3405188" y="4810125"/>
          <p14:tracePt t="50366" x="3243263" y="4872038"/>
          <p14:tracePt t="50383" x="3114675" y="4924425"/>
          <p14:tracePt t="50416" x="2857500" y="5048250"/>
          <p14:tracePt t="50449" x="2728913" y="5105400"/>
          <p14:tracePt t="50466" x="2667000" y="5133975"/>
          <p14:tracePt t="50482" x="2628900" y="5138738"/>
          <p14:tracePt t="50499" x="2581275" y="5143500"/>
          <p14:tracePt t="50516" x="2528888" y="5157788"/>
          <p14:tracePt t="50532" x="2433638" y="5167313"/>
          <p14:tracePt t="50549" x="2381250" y="5172075"/>
          <p14:tracePt t="50566" x="2333625" y="5172075"/>
          <p14:tracePt t="50583" x="2295525" y="5172075"/>
          <p14:tracePt t="50599" x="2233613" y="5172075"/>
          <p14:tracePt t="50616" x="2190750" y="5172075"/>
          <p14:tracePt t="50633" x="2162175" y="5172075"/>
          <p14:tracePt t="50649" x="2133600" y="5172075"/>
          <p14:tracePt t="50666" x="2114550" y="5172075"/>
          <p14:tracePt t="50682" x="2109788" y="5172075"/>
          <p14:tracePt t="50699" x="2100263" y="5172075"/>
          <p14:tracePt t="50774" x="2109788" y="5167313"/>
          <p14:tracePt t="50782" x="2124075" y="5167313"/>
          <p14:tracePt t="50789" x="2152650" y="5153025"/>
          <p14:tracePt t="50799" x="2190750" y="5143500"/>
          <p14:tracePt t="50816" x="2305050" y="5119688"/>
          <p14:tracePt t="50832" x="2509838" y="5076825"/>
          <p14:tracePt t="50849" x="2614613" y="5053013"/>
          <p14:tracePt t="50866" x="2686050" y="5038725"/>
          <p14:tracePt t="50882" x="2747963" y="5033963"/>
          <p14:tracePt t="50899" x="2800350" y="5033963"/>
          <p14:tracePt t="50916" x="2819400" y="5033963"/>
          <p14:tracePt t="50932" x="2828925" y="5033963"/>
          <p14:tracePt t="50949" x="2833688" y="5033963"/>
          <p14:tracePt t="50966" x="2843213" y="5033963"/>
          <p14:tracePt t="51053" x="2847975" y="5033963"/>
          <p14:tracePt t="52331" x="2828925" y="5033963"/>
          <p14:tracePt t="52338" x="2805113" y="5033963"/>
          <p14:tracePt t="52349" x="2771775" y="5033963"/>
          <p14:tracePt t="52366" x="2690813" y="5033963"/>
          <p14:tracePt t="52382" x="2619375" y="5043488"/>
          <p14:tracePt t="52399" x="2533650" y="5043488"/>
          <p14:tracePt t="52432" x="2433638" y="5043488"/>
          <p14:tracePt t="52465" x="2371725" y="5043488"/>
          <p14:tracePt t="52482" x="2362200" y="5043488"/>
          <p14:tracePt t="52499" x="2347913" y="5043488"/>
          <p14:tracePt t="52516" x="2300288" y="5048250"/>
          <p14:tracePt t="52532" x="2262188" y="5053013"/>
          <p14:tracePt t="52549" x="2228850" y="5067300"/>
          <p14:tracePt t="52566" x="2166938" y="5067300"/>
          <p14:tracePt t="52582" x="2147888" y="5067300"/>
          <p14:tracePt t="52599" x="2138363" y="5067300"/>
          <p14:tracePt t="52616" x="2128838" y="5067300"/>
          <p14:tracePt t="52632" x="2119313" y="5067300"/>
          <p14:tracePt t="52714" x="2128838" y="5067300"/>
          <p14:tracePt t="52720" x="2147888" y="5067300"/>
          <p14:tracePt t="52732" x="2181225" y="5057775"/>
          <p14:tracePt t="52749" x="2343150" y="5033963"/>
          <p14:tracePt t="52766" x="2452688" y="5024438"/>
          <p14:tracePt t="52782" x="2566988" y="5019675"/>
          <p14:tracePt t="52799" x="2681288" y="5010150"/>
          <p14:tracePt t="52816" x="2805113" y="5010150"/>
          <p14:tracePt t="52832" x="2867025" y="5010150"/>
          <p14:tracePt t="52849" x="2909888" y="5014913"/>
          <p14:tracePt t="52866" x="2938463" y="5014913"/>
          <p14:tracePt t="52882" x="2976563" y="5029200"/>
          <p14:tracePt t="52899" x="2995613" y="5029200"/>
          <p14:tracePt t="52916" x="3014663" y="5029200"/>
          <p14:tracePt t="52933" x="3033713" y="5033963"/>
          <p14:tracePt t="52949" x="3043238" y="5033963"/>
          <p14:tracePt t="52966" x="3052763" y="5033963"/>
          <p14:tracePt t="52982" x="3062288" y="5033963"/>
          <p14:tracePt t="52999" x="3071813" y="5033963"/>
          <p14:tracePt t="53528" x="3109913" y="4933950"/>
          <p14:tracePt t="53535" x="3171825" y="4752975"/>
          <p14:tracePt t="53549" x="3276600" y="4471988"/>
          <p14:tracePt t="53566" x="3448050" y="4119563"/>
          <p14:tracePt t="53583" x="3600450" y="3886200"/>
          <p14:tracePt t="53599" x="3719513" y="3700463"/>
          <p14:tracePt t="53616" x="3838575" y="3538538"/>
          <p14:tracePt t="53649" x="4048125" y="3319463"/>
          <p14:tracePt t="53682" x="4233863" y="3124200"/>
          <p14:tracePt t="53699" x="4300538" y="3062288"/>
          <p14:tracePt t="53716" x="4381500" y="3000375"/>
          <p14:tracePt t="53732" x="4471988" y="2933700"/>
          <p14:tracePt t="53749" x="4614863" y="2828925"/>
          <p14:tracePt t="53766" x="4695825" y="2752725"/>
          <p14:tracePt t="53782" x="4752975" y="2700338"/>
          <p14:tracePt t="53799" x="4843463" y="2628900"/>
          <p14:tracePt t="53816" x="4910138" y="2590800"/>
          <p14:tracePt t="53832" x="4995863" y="2552700"/>
          <p14:tracePt t="53849" x="5095875" y="2495550"/>
          <p14:tracePt t="53866" x="5219700" y="2424113"/>
          <p14:tracePt t="53882" x="5319713" y="2371725"/>
          <p14:tracePt t="53899" x="5395913" y="2324100"/>
          <p14:tracePt t="53916" x="5443538" y="2300288"/>
          <p14:tracePt t="53932" x="5486400" y="2281238"/>
          <p14:tracePt t="53949" x="5495925" y="2276475"/>
          <p14:tracePt t="54152" x="5543550" y="2252663"/>
          <p14:tracePt t="54159" x="5600700" y="2224088"/>
          <p14:tracePt t="54167" x="5648325" y="2200275"/>
          <p14:tracePt t="54182" x="5724525" y="2171700"/>
          <p14:tracePt t="54199" x="5772150" y="2152650"/>
          <p14:tracePt t="54216" x="5795963" y="2143125"/>
          <p14:tracePt t="54232" x="5805488" y="2133600"/>
          <p14:tracePt t="54249" x="5810250" y="2133600"/>
          <p14:tracePt t="54265" x="5815013" y="2133600"/>
          <p14:tracePt t="54282" x="5819775" y="2133600"/>
          <p14:tracePt t="54365" x="5815013" y="2133600"/>
          <p14:tracePt t="54372" x="5800725" y="2143125"/>
          <p14:tracePt t="54382" x="5781675" y="2147888"/>
          <p14:tracePt t="54399" x="5719763" y="2166938"/>
          <p14:tracePt t="54416" x="5638800" y="2209800"/>
          <p14:tracePt t="54432" x="5581650" y="2238375"/>
          <p14:tracePt t="54449" x="5510213" y="2257425"/>
          <p14:tracePt t="54465" x="5448300" y="2271713"/>
          <p14:tracePt t="54482" x="5338763" y="2295525"/>
          <p14:tracePt t="54499" x="5267325" y="2295525"/>
          <p14:tracePt t="54515" x="5200650" y="2305050"/>
          <p14:tracePt t="54532" x="5138738" y="2305050"/>
          <p14:tracePt t="54549" x="5038725" y="2305050"/>
          <p14:tracePt t="54566" x="4976813" y="2300288"/>
          <p14:tracePt t="54582" x="4905375" y="2286000"/>
          <p14:tracePt t="54599" x="4819650" y="2276475"/>
          <p14:tracePt t="54615" x="4786313" y="2276475"/>
          <p14:tracePt t="54632" x="4762500" y="2262188"/>
          <p14:tracePt t="54649" x="4748213" y="2257425"/>
          <p14:tracePt t="54666" x="4738688" y="2252663"/>
          <p14:tracePt t="54682" x="4738688" y="2238375"/>
          <p14:tracePt t="54699" x="4738688" y="2195513"/>
          <p14:tracePt t="54715" x="4762500" y="2100263"/>
          <p14:tracePt t="54732" x="4857750" y="1947863"/>
          <p14:tracePt t="54749" x="4929188" y="1876425"/>
          <p14:tracePt t="54766" x="5048250" y="1800225"/>
          <p14:tracePt t="54782" x="5167313" y="1738313"/>
          <p14:tracePt t="54799" x="5367338" y="1685925"/>
          <p14:tracePt t="54815" x="5481638" y="1671638"/>
          <p14:tracePt t="54832" x="5553075" y="1671638"/>
          <p14:tracePt t="54849" x="5638800" y="1695450"/>
          <p14:tracePt t="54866" x="5676900" y="1704975"/>
          <p14:tracePt t="54882" x="5705475" y="1728788"/>
          <p14:tracePt t="54899" x="5729288" y="1752600"/>
          <p14:tracePt t="54916" x="5767388" y="1809750"/>
          <p14:tracePt t="54932" x="5786438" y="1852613"/>
          <p14:tracePt t="54949" x="5791200" y="1890713"/>
          <p14:tracePt t="54965" x="5791200" y="1924050"/>
          <p14:tracePt t="54982" x="5791200" y="1971675"/>
          <p14:tracePt t="54999" x="5772150" y="2019300"/>
          <p14:tracePt t="55016" x="5753100" y="2052638"/>
          <p14:tracePt t="55032" x="5729288" y="2090738"/>
          <p14:tracePt t="55034" x="5710238" y="2109788"/>
          <p14:tracePt t="55049" x="5686425" y="2143125"/>
          <p14:tracePt t="55066" x="5662613" y="2166938"/>
          <p14:tracePt t="55082" x="5643563" y="2176463"/>
          <p14:tracePt t="55099" x="5629275" y="2185988"/>
          <p14:tracePt t="55115" x="5624513" y="2185988"/>
          <p14:tracePt t="55132" x="5619750" y="2185988"/>
          <p14:tracePt t="55510" x="5548313" y="2286000"/>
          <p14:tracePt t="55519" x="5414963" y="2466975"/>
          <p14:tracePt t="55525" x="5281613" y="2614613"/>
          <p14:tracePt t="55549" x="4667250" y="3233738"/>
          <p14:tracePt t="55582" x="3743325" y="4129088"/>
          <p14:tracePt t="55599" x="3248025" y="4595813"/>
          <p14:tracePt t="55616" x="3009900" y="4886325"/>
          <p14:tracePt t="55632" x="2881313" y="5043488"/>
          <p14:tracePt t="55649" x="2814638" y="5124450"/>
          <p14:tracePt t="55665" x="2738438" y="5181600"/>
          <p14:tracePt t="55682" x="2724150" y="5195888"/>
          <p14:tracePt t="55699" x="2714625" y="5200650"/>
          <p14:tracePt t="55715" x="2705100" y="5210175"/>
          <p14:tracePt t="55749" x="2738438" y="5124450"/>
          <p14:tracePt t="55765" x="2847975" y="4876800"/>
          <p14:tracePt t="55782" x="3333750" y="4114800"/>
          <p14:tracePt t="55799" x="3686175" y="3609975"/>
          <p14:tracePt t="55816" x="3976688" y="3233738"/>
          <p14:tracePt t="55833" x="4205288" y="2986088"/>
          <p14:tracePt t="55849" x="4510088" y="2686050"/>
          <p14:tracePt t="55866" x="4629150" y="2609850"/>
          <p14:tracePt t="55882" x="4681538" y="2571750"/>
          <p14:tracePt t="55899" x="4710113" y="2562225"/>
          <p14:tracePt t="55915" x="4705350" y="2586038"/>
          <p14:tracePt t="55932" x="4648200" y="2695575"/>
          <p14:tracePt t="55949" x="4481513" y="3009900"/>
          <p14:tracePt t="55966" x="4138613" y="3529013"/>
          <p14:tracePt t="55982" x="3905250" y="3890963"/>
          <p14:tracePt t="55999" x="3800475" y="4043363"/>
          <p14:tracePt t="56016" x="3743325" y="4124325"/>
          <p14:tracePt t="56032" x="3719513" y="4152900"/>
          <p14:tracePt t="56049" x="3709988" y="4162425"/>
          <p14:tracePt t="56065" x="3705225" y="4167188"/>
          <p14:tracePt t="56082" x="3705225" y="4171950"/>
        </p14:tracePtLst>
      </p14:laserTraceLst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Package: Benefits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24579" name="내용 개체 틀 2"/>
          <p:cNvSpPr>
            <a:spLocks noGrp="1"/>
          </p:cNvSpPr>
          <p:nvPr>
            <p:ph idx="1"/>
          </p:nvPr>
        </p:nvSpPr>
        <p:spPr>
          <a:xfrm>
            <a:off x="495300" y="1447800"/>
            <a:ext cx="8915400" cy="1052513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Program can be evolved by indicating different packages.</a:t>
            </a:r>
          </a:p>
          <a:p>
            <a:r>
              <a:rPr lang="en-US" altLang="ko-KR">
                <a:ea typeface="굴림" panose="020B0600000101010101" pitchFamily="50" charset="-127"/>
              </a:rPr>
              <a:t>Assuming that the my ArrayList is better than the JDK version.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24580" name="Text Box 6"/>
          <p:cNvSpPr txBox="1">
            <a:spLocks noChangeArrowheads="1"/>
          </p:cNvSpPr>
          <p:nvPr/>
        </p:nvSpPr>
        <p:spPr bwMode="auto">
          <a:xfrm>
            <a:off x="881063" y="2857500"/>
            <a:ext cx="4143375" cy="150018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107473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361950" algn="l"/>
                <a:tab pos="712788" algn="l"/>
                <a:tab pos="1074738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1074738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074738">
              <a:spcBef>
                <a:spcPct val="20000"/>
              </a:spcBef>
              <a:buClr>
                <a:schemeClr val="tx1"/>
              </a:buClr>
              <a:buChar char="•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074738">
              <a:spcBef>
                <a:spcPct val="20000"/>
              </a:spcBef>
              <a:buChar char="–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074738">
              <a:spcBef>
                <a:spcPct val="20000"/>
              </a:spcBef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import </a:t>
            </a:r>
            <a:r>
              <a:rPr kumimoji="1" lang="en-US" altLang="ko-KR" sz="18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java.util</a:t>
            </a:r>
            <a:r>
              <a:rPr kumimoji="1" lang="en-US" altLang="ko-KR" sz="1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.* 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</a:t>
            </a:r>
            <a:r>
              <a:rPr kumimoji="1"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MyPowerPoint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{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private </a:t>
            </a:r>
            <a:r>
              <a:rPr kumimoji="1"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ArrayList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&lt;Circle&gt; circles 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…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24581" name="Text Box 6"/>
          <p:cNvSpPr txBox="1">
            <a:spLocks noChangeArrowheads="1"/>
          </p:cNvSpPr>
          <p:nvPr/>
        </p:nvSpPr>
        <p:spPr bwMode="auto">
          <a:xfrm>
            <a:off x="881063" y="4714875"/>
            <a:ext cx="4143375" cy="142875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107473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361950" algn="l"/>
                <a:tab pos="712788" algn="l"/>
                <a:tab pos="1074738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1074738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074738">
              <a:spcBef>
                <a:spcPct val="20000"/>
              </a:spcBef>
              <a:buClr>
                <a:schemeClr val="tx1"/>
              </a:buClr>
              <a:buChar char="•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074738">
              <a:spcBef>
                <a:spcPct val="20000"/>
              </a:spcBef>
              <a:buChar char="–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074738">
              <a:spcBef>
                <a:spcPct val="20000"/>
              </a:spcBef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import edu.pnu.PBP2020.* 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</a:t>
            </a:r>
            <a:r>
              <a:rPr kumimoji="1"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MyPowerPoint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{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private </a:t>
            </a:r>
            <a:r>
              <a:rPr kumimoji="1"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ArrayList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&lt;Circle&gt; circles 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…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24582" name="설명선 1(강조선) 5"/>
          <p:cNvSpPr>
            <a:spLocks/>
          </p:cNvSpPr>
          <p:nvPr/>
        </p:nvSpPr>
        <p:spPr bwMode="auto">
          <a:xfrm>
            <a:off x="5453063" y="2857500"/>
            <a:ext cx="3929062" cy="1071563"/>
          </a:xfrm>
          <a:prstGeom prst="accentCallout1">
            <a:avLst>
              <a:gd name="adj1" fmla="val 52032"/>
              <a:gd name="adj2" fmla="val -190"/>
              <a:gd name="adj3" fmla="val 69296"/>
              <a:gd name="adj4" fmla="val -10306"/>
            </a:avLst>
          </a:prstGeom>
          <a:solidFill>
            <a:srgbClr val="FF9BFF">
              <a:alpha val="25882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 err="1">
                <a:latin typeface="Arial" panose="020B0604020202020204" pitchFamily="34" charset="0"/>
              </a:rPr>
              <a:t>MyPowerPoint</a:t>
            </a:r>
            <a:r>
              <a:rPr lang="en-US" altLang="ko-KR" sz="1800" dirty="0">
                <a:latin typeface="Arial" panose="020B0604020202020204" pitchFamily="34" charset="0"/>
              </a:rPr>
              <a:t> used </a:t>
            </a:r>
            <a:r>
              <a:rPr lang="en-US" altLang="ko-KR" sz="1800" dirty="0" err="1">
                <a:latin typeface="Arial" panose="020B0604020202020204" pitchFamily="34" charset="0"/>
              </a:rPr>
              <a:t>ArrayList</a:t>
            </a:r>
            <a:r>
              <a:rPr lang="en-US" altLang="ko-KR" sz="1800" dirty="0">
                <a:latin typeface="Arial" panose="020B0604020202020204" pitchFamily="34" charset="0"/>
              </a:rPr>
              <a:t> in JDK.</a:t>
            </a:r>
          </a:p>
        </p:txBody>
      </p:sp>
      <p:sp>
        <p:nvSpPr>
          <p:cNvPr id="24583" name="설명선 1(강조선) 6"/>
          <p:cNvSpPr>
            <a:spLocks/>
          </p:cNvSpPr>
          <p:nvPr/>
        </p:nvSpPr>
        <p:spPr bwMode="auto">
          <a:xfrm>
            <a:off x="5453063" y="4714875"/>
            <a:ext cx="3929062" cy="1071563"/>
          </a:xfrm>
          <a:prstGeom prst="accentCallout1">
            <a:avLst>
              <a:gd name="adj1" fmla="val 52032"/>
              <a:gd name="adj2" fmla="val -190"/>
              <a:gd name="adj3" fmla="val 69296"/>
              <a:gd name="adj4" fmla="val -10306"/>
            </a:avLst>
          </a:prstGeom>
          <a:solidFill>
            <a:srgbClr val="FF9BFF">
              <a:alpha val="25882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Now, better ArrayList in my package is used.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132"/>
    </mc:Choice>
    <mc:Fallback xmlns="">
      <p:transition spd="slow" advTm="31132"/>
    </mc:Fallback>
  </mc:AlternateContent>
  <p:extLst>
    <p:ext uri="{3A86A75C-4F4B-4683-9AE1-C65F6400EC91}">
      <p14:laserTraceLst xmlns:p14="http://schemas.microsoft.com/office/powerpoint/2010/main">
        <p14:tracePtLst>
          <p14:tracePt t="737" x="3695700" y="4171950"/>
          <p14:tracePt t="745" x="3690938" y="4171950"/>
          <p14:tracePt t="750" x="3681413" y="4171950"/>
          <p14:tracePt t="759" x="3662363" y="4171950"/>
          <p14:tracePt t="776" x="3633788" y="4171950"/>
          <p14:tracePt t="793" x="3600450" y="4171950"/>
          <p14:tracePt t="809" x="3548063" y="4171950"/>
          <p14:tracePt t="842" x="3471863" y="4152900"/>
          <p14:tracePt t="876" x="3386138" y="4110038"/>
          <p14:tracePt t="893" x="3343275" y="4090988"/>
          <p14:tracePt t="909" x="3300413" y="4071938"/>
          <p14:tracePt t="926" x="3243263" y="4038600"/>
          <p14:tracePt t="943" x="3195638" y="4014788"/>
          <p14:tracePt t="959" x="3162300" y="4000500"/>
          <p14:tracePt t="976" x="3114675" y="3981450"/>
          <p14:tracePt t="993" x="3062288" y="3957638"/>
          <p14:tracePt t="1009" x="3028950" y="3938588"/>
          <p14:tracePt t="1026" x="2986088" y="3914775"/>
          <p14:tracePt t="1043" x="2914650" y="3871913"/>
          <p14:tracePt t="1059" x="2857500" y="3848100"/>
          <p14:tracePt t="1076" x="2800350" y="3810000"/>
          <p14:tracePt t="1093" x="2747963" y="3781425"/>
          <p14:tracePt t="1109" x="2690813" y="3733800"/>
          <p14:tracePt t="1126" x="2657475" y="3709988"/>
          <p14:tracePt t="1143" x="2619375" y="3681413"/>
          <p14:tracePt t="1159" x="2581275" y="3657600"/>
          <p14:tracePt t="1176" x="2519363" y="3619500"/>
          <p14:tracePt t="1193" x="2466975" y="3590925"/>
          <p14:tracePt t="1209" x="2428875" y="3576638"/>
          <p14:tracePt t="1226" x="2376488" y="3552825"/>
          <p14:tracePt t="1243" x="2314575" y="3543300"/>
          <p14:tracePt t="1259" x="2276475" y="3529013"/>
          <p14:tracePt t="1276" x="2252663" y="3524250"/>
          <p14:tracePt t="1293" x="2224088" y="3524250"/>
          <p14:tracePt t="1309" x="2214563" y="3524250"/>
          <p14:tracePt t="1326" x="2205038" y="3524250"/>
          <p14:tracePt t="1632" x="2190750" y="3524250"/>
          <p14:tracePt t="1639" x="2181225" y="3524250"/>
          <p14:tracePt t="1646" x="2176463" y="3529013"/>
          <p14:tracePt t="1660" x="2166938" y="3529013"/>
          <p14:tracePt t="1676" x="2162175" y="3529013"/>
          <p14:tracePt t="1693" x="2152650" y="3529013"/>
          <p14:tracePt t="1726" x="2147888" y="3529013"/>
          <p14:tracePt t="1992" x="2138363" y="3529013"/>
          <p14:tracePt t="2000" x="2128838" y="3533775"/>
          <p14:tracePt t="2009" x="2114550" y="3543300"/>
          <p14:tracePt t="2026" x="2095500" y="3548063"/>
          <p14:tracePt t="2043" x="2057400" y="3557588"/>
          <p14:tracePt t="2059" x="2047875" y="3562350"/>
          <p14:tracePt t="2076" x="2033588" y="3567113"/>
          <p14:tracePt t="2109" x="2019300" y="3567113"/>
          <p14:tracePt t="2142" x="1995488" y="3567113"/>
          <p14:tracePt t="2159" x="1962150" y="3567113"/>
          <p14:tracePt t="2176" x="1924050" y="3567113"/>
          <p14:tracePt t="2192" x="1876425" y="3576638"/>
          <p14:tracePt t="2209" x="1843088" y="3581400"/>
          <p14:tracePt t="2227" x="1790700" y="3586163"/>
          <p14:tracePt t="2242" x="1762125" y="3586163"/>
          <p14:tracePt t="2259" x="1738313" y="3586163"/>
          <p14:tracePt t="2276" x="1719263" y="3586163"/>
          <p14:tracePt t="2293" x="1685925" y="3586163"/>
          <p14:tracePt t="2309" x="1657350" y="3586163"/>
          <p14:tracePt t="2326" x="1628775" y="3586163"/>
          <p14:tracePt t="2343" x="1581150" y="3586163"/>
          <p14:tracePt t="2359" x="1552575" y="3586163"/>
          <p14:tracePt t="2376" x="1524000" y="3586163"/>
          <p14:tracePt t="2392" x="1490663" y="3586163"/>
          <p14:tracePt t="2409" x="1433513" y="3581400"/>
          <p14:tracePt t="2426" x="1404938" y="3571875"/>
          <p14:tracePt t="2442" x="1390650" y="3567113"/>
          <p14:tracePt t="2459" x="1381125" y="3567113"/>
          <p14:tracePt t="2476" x="1371600" y="3567113"/>
          <p14:tracePt t="2492" x="1366838" y="3567113"/>
          <p14:tracePt t="2509" x="1352550" y="3567113"/>
          <p14:tracePt t="2526" x="1323975" y="3567113"/>
          <p14:tracePt t="2542" x="1304925" y="3567113"/>
          <p14:tracePt t="2559" x="1295400" y="3567113"/>
          <p14:tracePt t="2576" x="1281113" y="3567113"/>
          <p14:tracePt t="2593" x="1271588" y="3567113"/>
          <p14:tracePt t="2609" x="1266825" y="3567113"/>
          <p14:tracePt t="2626" x="1262063" y="3567113"/>
          <p14:tracePt t="2643" x="1257300" y="3567113"/>
          <p14:tracePt t="2697" x="1252538" y="3567113"/>
          <p14:tracePt t="2740" x="1247775" y="3567113"/>
          <p14:tracePt t="2762" x="1243013" y="3567113"/>
          <p14:tracePt t="2769" x="1238250" y="3567113"/>
          <p14:tracePt t="2776" x="1233488" y="3567113"/>
          <p14:tracePt t="2792" x="1219200" y="3557588"/>
          <p14:tracePt t="2809" x="1204913" y="3552825"/>
          <p14:tracePt t="2826" x="1185863" y="3548063"/>
          <p14:tracePt t="2827" x="1176338" y="3543300"/>
          <p14:tracePt t="2843" x="1162050" y="3538538"/>
          <p14:tracePt t="2859" x="1147763" y="3533775"/>
          <p14:tracePt t="2876" x="1128713" y="3529013"/>
          <p14:tracePt t="2892" x="1114425" y="3529013"/>
          <p14:tracePt t="2909" x="1100138" y="3529013"/>
          <p14:tracePt t="2926" x="1095375" y="3529013"/>
          <p14:tracePt t="2942" x="1085850" y="3529013"/>
          <p14:tracePt t="2959" x="1076325" y="3529013"/>
          <p14:tracePt t="3228" x="1104900" y="3519488"/>
          <p14:tracePt t="3242" x="1171575" y="3519488"/>
          <p14:tracePt t="3259" x="1262063" y="3519488"/>
          <p14:tracePt t="3276" x="1400175" y="3519488"/>
          <p14:tracePt t="3293" x="1476375" y="3519488"/>
          <p14:tracePt t="3309" x="1557338" y="3519488"/>
          <p14:tracePt t="3326" x="1657350" y="3519488"/>
          <p14:tracePt t="3328" x="1704975" y="3519488"/>
          <p14:tracePt t="3342" x="1804988" y="3519488"/>
          <p14:tracePt t="3359" x="1885950" y="3519488"/>
          <p14:tracePt t="3376" x="1952625" y="3519488"/>
          <p14:tracePt t="3393" x="2024063" y="3514725"/>
          <p14:tracePt t="3409" x="2071688" y="3514725"/>
          <p14:tracePt t="3426" x="2124075" y="3509963"/>
          <p14:tracePt t="3442" x="2171700" y="3509963"/>
          <p14:tracePt t="3459" x="2266950" y="3500438"/>
          <p14:tracePt t="3476" x="2314575" y="3500438"/>
          <p14:tracePt t="3492" x="2357438" y="3500438"/>
          <p14:tracePt t="3509" x="2400300" y="3495675"/>
          <p14:tracePt t="3526" x="2476500" y="3495675"/>
          <p14:tracePt t="3542" x="2528888" y="3495675"/>
          <p14:tracePt t="3559" x="2576513" y="3495675"/>
          <p14:tracePt t="3576" x="2633663" y="3495675"/>
          <p14:tracePt t="3592" x="2709863" y="3486150"/>
          <p14:tracePt t="3609" x="2752725" y="3481388"/>
          <p14:tracePt t="3626" x="2790825" y="3471863"/>
          <p14:tracePt t="3642" x="2852738" y="3457575"/>
          <p14:tracePt t="3659" x="2886075" y="3452813"/>
          <p14:tracePt t="3677" x="2928938" y="3443288"/>
          <p14:tracePt t="3693" x="2976563" y="3433763"/>
          <p14:tracePt t="3709" x="3024188" y="3419475"/>
          <p14:tracePt t="3726" x="3057525" y="3414713"/>
          <p14:tracePt t="3743" x="3081338" y="3409950"/>
          <p14:tracePt t="3759" x="3095625" y="3409950"/>
          <p14:tracePt t="3776" x="3114675" y="3409950"/>
          <p14:tracePt t="3792" x="3124200" y="3409950"/>
          <p14:tracePt t="3809" x="3128963" y="3409950"/>
          <p14:tracePt t="3826" x="3138488" y="3409950"/>
          <p14:tracePt t="3842" x="3148013" y="3409950"/>
          <p14:tracePt t="3859" x="3152775" y="3409950"/>
          <p14:tracePt t="3876" x="3157538" y="3409950"/>
          <p14:tracePt t="3892" x="3167063" y="3409950"/>
          <p14:tracePt t="3909" x="3176588" y="3409950"/>
          <p14:tracePt t="3926" x="3181350" y="3409950"/>
          <p14:tracePt t="3942" x="3186113" y="3409950"/>
          <p14:tracePt t="3959" x="3190875" y="3409950"/>
          <p14:tracePt t="4181" x="3186113" y="3409950"/>
          <p14:tracePt t="4196" x="3181350" y="3409950"/>
          <p14:tracePt t="4206" x="3176588" y="3409950"/>
          <p14:tracePt t="4232" x="3171825" y="3409950"/>
          <p14:tracePt t="4238" x="3167063" y="3409950"/>
          <p14:tracePt t="4245" x="3157538" y="3414713"/>
          <p14:tracePt t="4259" x="3119438" y="3419475"/>
          <p14:tracePt t="4276" x="3067050" y="3443288"/>
          <p14:tracePt t="4292" x="3005138" y="3452813"/>
          <p14:tracePt t="4309" x="2943225" y="3476625"/>
          <p14:tracePt t="4326" x="2843213" y="3490913"/>
          <p14:tracePt t="4342" x="2800350" y="3505200"/>
          <p14:tracePt t="4359" x="2757488" y="3505200"/>
          <p14:tracePt t="4376" x="2724150" y="3505200"/>
          <p14:tracePt t="4392" x="2676525" y="3509963"/>
          <p14:tracePt t="4409" x="2652713" y="3509963"/>
          <p14:tracePt t="4426" x="2643188" y="3509963"/>
          <p14:tracePt t="4443" x="2633663" y="3509963"/>
          <p14:tracePt t="4459" x="2624138" y="3509963"/>
          <p14:tracePt t="4476" x="2614613" y="3514725"/>
          <p14:tracePt t="4492" x="2605088" y="3519488"/>
          <p14:tracePt t="4509" x="2576513" y="3524250"/>
          <p14:tracePt t="4526" x="2552700" y="3538538"/>
          <p14:tracePt t="4542" x="2528888" y="3538538"/>
          <p14:tracePt t="4559" x="2495550" y="3548063"/>
          <p14:tracePt t="4576" x="2462213" y="3552825"/>
          <p14:tracePt t="4592" x="2438400" y="3552825"/>
          <p14:tracePt t="4609" x="2419350" y="3552825"/>
          <p14:tracePt t="4626" x="2395538" y="3552825"/>
          <p14:tracePt t="4642" x="2362200" y="3552825"/>
          <p14:tracePt t="4659" x="2343150" y="3543300"/>
          <p14:tracePt t="4676" x="2319338" y="3543300"/>
          <p14:tracePt t="4693" x="2286000" y="3533775"/>
          <p14:tracePt t="4709" x="2266950" y="3533775"/>
          <p14:tracePt t="4726" x="2247900" y="3533775"/>
          <p14:tracePt t="4742" x="2243138" y="3533775"/>
          <p14:tracePt t="4759" x="2233613" y="3533775"/>
          <p14:tracePt t="4776" x="2228850" y="3533775"/>
          <p14:tracePt t="4869" x="2243138" y="3524250"/>
          <p14:tracePt t="4876" x="2266950" y="3519488"/>
          <p14:tracePt t="4884" x="2290763" y="3519488"/>
          <p14:tracePt t="4892" x="2324100" y="3514725"/>
          <p14:tracePt t="4909" x="2405063" y="3505200"/>
          <p14:tracePt t="4926" x="2476500" y="3495675"/>
          <p14:tracePt t="4942" x="2571750" y="3486150"/>
          <p14:tracePt t="4959" x="2628900" y="3486150"/>
          <p14:tracePt t="4976" x="2690813" y="3486150"/>
          <p14:tracePt t="4992" x="2738438" y="3486150"/>
          <p14:tracePt t="5009" x="2800350" y="3486150"/>
          <p14:tracePt t="5026" x="2833688" y="3486150"/>
          <p14:tracePt t="5042" x="2862263" y="3486150"/>
          <p14:tracePt t="5059" x="2890838" y="3486150"/>
          <p14:tracePt t="5076" x="2933700" y="3476625"/>
          <p14:tracePt t="5092" x="2952750" y="3471863"/>
          <p14:tracePt t="5109" x="2967038" y="3471863"/>
          <p14:tracePt t="5126" x="2976563" y="3471863"/>
          <p14:tracePt t="5376" x="2971800" y="3486150"/>
          <p14:tracePt t="5383" x="2957513" y="3505200"/>
          <p14:tracePt t="5392" x="2928938" y="3533775"/>
          <p14:tracePt t="5409" x="2881313" y="3571875"/>
          <p14:tracePt t="5426" x="2814638" y="3619500"/>
          <p14:tracePt t="5442" x="2728913" y="3652838"/>
          <p14:tracePt t="5459" x="2695575" y="3662363"/>
          <p14:tracePt t="5476" x="2671763" y="3671888"/>
          <p14:tracePt t="5493" x="2652713" y="3671888"/>
          <p14:tracePt t="5509" x="2647950" y="3671888"/>
          <p14:tracePt t="5526" x="2643188" y="3671888"/>
          <p14:tracePt t="5542" x="2633663" y="3671888"/>
          <p14:tracePt t="5559" x="2595563" y="3657600"/>
          <p14:tracePt t="5576" x="2557463" y="3638550"/>
          <p14:tracePt t="5592" x="2509838" y="3614738"/>
          <p14:tracePt t="5609" x="2443163" y="3576638"/>
          <p14:tracePt t="5626" x="2343150" y="3524250"/>
          <p14:tracePt t="5642" x="2286000" y="3495675"/>
          <p14:tracePt t="5659" x="2243138" y="3486150"/>
          <p14:tracePt t="5676" x="2219325" y="3471863"/>
          <p14:tracePt t="5692" x="2205038" y="3462338"/>
          <p14:tracePt t="5709" x="2195513" y="3457575"/>
          <p14:tracePt t="5726" x="2190750" y="3452813"/>
          <p14:tracePt t="5742" x="2185988" y="3452813"/>
          <p14:tracePt t="5941" x="2195513" y="3452813"/>
          <p14:tracePt t="5949" x="2214563" y="3452813"/>
          <p14:tracePt t="5959" x="2233613" y="3452813"/>
          <p14:tracePt t="5976" x="2262188" y="3462338"/>
          <p14:tracePt t="5992" x="2290763" y="3481388"/>
          <p14:tracePt t="6009" x="2300288" y="3486150"/>
          <p14:tracePt t="6026" x="2309813" y="3490913"/>
          <p14:tracePt t="6042" x="2314575" y="3495675"/>
          <p14:tracePt t="6059" x="2319338" y="3500438"/>
          <p14:tracePt t="6076" x="2319338" y="3505200"/>
          <p14:tracePt t="6092" x="2319338" y="3514725"/>
          <p14:tracePt t="6109" x="2319338" y="3533775"/>
          <p14:tracePt t="6126" x="2319338" y="3557588"/>
          <p14:tracePt t="6142" x="2319338" y="3571875"/>
          <p14:tracePt t="6159" x="2319338" y="3581400"/>
          <p14:tracePt t="6176" x="2319338" y="3590925"/>
          <p14:tracePt t="6192" x="2319338" y="3600450"/>
          <p14:tracePt t="6209" x="2319338" y="3605213"/>
          <p14:tracePt t="6226" x="2319338" y="3609975"/>
          <p14:tracePt t="6243" x="2319338" y="3619500"/>
          <p14:tracePt t="6259" x="2319338" y="3629025"/>
          <p14:tracePt t="6276" x="2319338" y="3643313"/>
          <p14:tracePt t="6292" x="2319338" y="3652838"/>
          <p14:tracePt t="6309" x="2314575" y="3671888"/>
          <p14:tracePt t="6326" x="2309813" y="3676650"/>
          <p14:tracePt t="6342" x="2300288" y="3695700"/>
          <p14:tracePt t="6359" x="2281238" y="3709988"/>
          <p14:tracePt t="6375" x="2252663" y="3738563"/>
          <p14:tracePt t="6392" x="2224088" y="3757613"/>
          <p14:tracePt t="6409" x="2205038" y="3767138"/>
          <p14:tracePt t="6426" x="2185988" y="3776663"/>
          <p14:tracePt t="6442" x="2181225" y="3781425"/>
          <p14:tracePt t="6459" x="2176463" y="3781425"/>
          <p14:tracePt t="6475" x="2171700" y="3781425"/>
          <p14:tracePt t="6602" x="2176463" y="3781425"/>
          <p14:tracePt t="6609" x="2181225" y="3781425"/>
          <p14:tracePt t="6624" x="2185988" y="3781425"/>
          <p14:tracePt t="6631" x="2190750" y="3781425"/>
          <p14:tracePt t="6646" x="2195513" y="3781425"/>
          <p14:tracePt t="6659" x="2200275" y="3781425"/>
          <p14:tracePt t="6867" x="2209800" y="3781425"/>
          <p14:tracePt t="6881" x="2214563" y="3781425"/>
          <p14:tracePt t="6888" x="2219325" y="3781425"/>
          <p14:tracePt t="6896" x="2224088" y="3781425"/>
          <p14:tracePt t="6909" x="2228850" y="3776663"/>
          <p14:tracePt t="6925" x="2243138" y="3771900"/>
          <p14:tracePt t="6942" x="2252663" y="3767138"/>
          <p14:tracePt t="6959" x="2271713" y="3762375"/>
          <p14:tracePt t="6976" x="2286000" y="3757613"/>
          <p14:tracePt t="6992" x="2305050" y="3752850"/>
          <p14:tracePt t="7009" x="2309813" y="3752850"/>
          <p14:tracePt t="7025" x="2314575" y="3752850"/>
          <p14:tracePt t="7042" x="2324100" y="3752850"/>
          <p14:tracePt t="7388" x="2328863" y="3771900"/>
          <p14:tracePt t="7395" x="2333625" y="3810000"/>
          <p14:tracePt t="7402" x="2333625" y="3833813"/>
          <p14:tracePt t="7411" x="2333625" y="3867150"/>
          <p14:tracePt t="7425" x="2333625" y="3910013"/>
          <p14:tracePt t="7442" x="2333625" y="3924300"/>
          <p14:tracePt t="7459" x="2333625" y="3933825"/>
          <p14:tracePt t="7492" x="2333625" y="3952875"/>
          <p14:tracePt t="7572" x="2338388" y="3948113"/>
          <p14:tracePt t="7579" x="2343150" y="3943350"/>
          <p14:tracePt t="7592" x="2343150" y="3933825"/>
          <p14:tracePt t="7609" x="2357438" y="3886200"/>
          <p14:tracePt t="7625" x="2371725" y="3843338"/>
          <p14:tracePt t="7642" x="2371725" y="3776663"/>
          <p14:tracePt t="7659" x="2371725" y="3681413"/>
          <p14:tracePt t="7675" x="2371725" y="3638550"/>
          <p14:tracePt t="7692" x="2371725" y="3605213"/>
          <p14:tracePt t="7709" x="2371725" y="3590925"/>
          <p14:tracePt t="7726" x="2371725" y="3571875"/>
          <p14:tracePt t="7742" x="2371725" y="3567113"/>
          <p14:tracePt t="7759" x="2371725" y="3557588"/>
          <p14:tracePt t="8028" x="2376488" y="3614738"/>
          <p14:tracePt t="8034" x="2376488" y="3695700"/>
          <p14:tracePt t="8042" x="2386013" y="3762375"/>
          <p14:tracePt t="8059" x="2390775" y="3843338"/>
          <p14:tracePt t="8075" x="2390775" y="3900488"/>
          <p14:tracePt t="8092" x="2386013" y="3948113"/>
          <p14:tracePt t="8125" x="2371725" y="3971925"/>
          <p14:tracePt t="8306" x="2386013" y="4033838"/>
          <p14:tracePt t="8313" x="2405063" y="4100513"/>
          <p14:tracePt t="8325" x="2428875" y="4171950"/>
          <p14:tracePt t="8342" x="2500313" y="4443413"/>
          <p14:tracePt t="8359" x="2543175" y="4562475"/>
          <p14:tracePt t="8375" x="2595563" y="4657725"/>
          <p14:tracePt t="8392" x="2643188" y="4776788"/>
          <p14:tracePt t="8409" x="2714625" y="4895850"/>
          <p14:tracePt t="8425" x="2733675" y="4924425"/>
          <p14:tracePt t="8442" x="2738438" y="4938713"/>
          <p14:tracePt t="8459" x="2743200" y="4948238"/>
          <p14:tracePt t="8475" x="2752725" y="4957763"/>
          <p14:tracePt t="8492" x="2757488" y="4962525"/>
          <p14:tracePt t="8509" x="2767013" y="4972050"/>
          <p14:tracePt t="8526" x="2786063" y="4995863"/>
          <p14:tracePt t="8542" x="2795588" y="5005388"/>
          <p14:tracePt t="8559" x="2800350" y="5010150"/>
          <p14:tracePt t="8575" x="2809875" y="5014913"/>
          <p14:tracePt t="8592" x="2814638" y="5024438"/>
          <p14:tracePt t="8609" x="2819400" y="5029200"/>
          <p14:tracePt t="8625" x="2828925" y="5033963"/>
          <p14:tracePt t="8642" x="2843213" y="5043488"/>
          <p14:tracePt t="8659" x="2867025" y="5048250"/>
          <p14:tracePt t="8675" x="2871788" y="5048250"/>
          <p14:tracePt t="8692" x="2881313" y="5048250"/>
          <p14:tracePt t="8923" x="2933700" y="5048250"/>
          <p14:tracePt t="8930" x="2986088" y="5048250"/>
          <p14:tracePt t="8942" x="3043238" y="5043488"/>
          <p14:tracePt t="8959" x="3195638" y="5019675"/>
          <p14:tracePt t="8975" x="3300413" y="4995863"/>
          <p14:tracePt t="8992" x="3386138" y="4981575"/>
          <p14:tracePt t="9009" x="3452813" y="4972050"/>
          <p14:tracePt t="9025" x="3524250" y="4976813"/>
          <p14:tracePt t="9042" x="3562350" y="4981575"/>
          <p14:tracePt t="9059" x="3590925" y="4981575"/>
          <p14:tracePt t="9075" x="3609975" y="4981575"/>
          <p14:tracePt t="9092" x="3638550" y="4986338"/>
          <p14:tracePt t="9108" x="3643313" y="4986338"/>
          <p14:tracePt t="9125" x="3648075" y="4986338"/>
          <p14:tracePt t="9142" x="3657600" y="4986338"/>
          <p14:tracePt t="9422" x="3590925" y="4995863"/>
          <p14:tracePt t="9429" x="3505200" y="4995863"/>
          <p14:tracePt t="9442" x="3405188" y="4991100"/>
          <p14:tracePt t="9459" x="3138488" y="4981575"/>
          <p14:tracePt t="9475" x="3033713" y="4981575"/>
          <p14:tracePt t="9492" x="2986088" y="4991100"/>
          <p14:tracePt t="9509" x="2952750" y="4995863"/>
          <p14:tracePt t="9525" x="2938463" y="4995863"/>
          <p14:tracePt t="9542" x="2933700" y="4995863"/>
          <p14:tracePt t="9559" x="2928938" y="4995863"/>
          <p14:tracePt t="9592" x="2952750" y="5000625"/>
          <p14:tracePt t="9609" x="3014663" y="5014913"/>
          <p14:tracePt t="9625" x="3128963" y="5029200"/>
          <p14:tracePt t="9642" x="3267075" y="5048250"/>
          <p14:tracePt t="9659" x="3357563" y="5048250"/>
          <p14:tracePt t="9675" x="3438525" y="5048250"/>
          <p14:tracePt t="9692" x="3505200" y="5053013"/>
          <p14:tracePt t="9709" x="3576638" y="5067300"/>
          <p14:tracePt t="9725" x="3595688" y="5067300"/>
          <p14:tracePt t="9742" x="3614738" y="5067300"/>
          <p14:tracePt t="9759" x="3619500" y="5067300"/>
          <p14:tracePt t="9775" x="3629025" y="5067300"/>
          <p14:tracePt t="9792" x="3633788" y="5067300"/>
          <p14:tracePt t="9914" x="3629025" y="5067300"/>
          <p14:tracePt t="9921" x="3609975" y="5067300"/>
          <p14:tracePt t="9929" x="3567113" y="5062538"/>
          <p14:tracePt t="9942" x="3519488" y="5048250"/>
          <p14:tracePt t="9959" x="3262313" y="4900613"/>
          <p14:tracePt t="9975" x="3019425" y="4729163"/>
          <p14:tracePt t="9992" x="2800350" y="4552950"/>
          <p14:tracePt t="10009" x="2457450" y="4210050"/>
          <p14:tracePt t="10025" x="2295525" y="4029075"/>
          <p14:tracePt t="10042" x="2152650" y="3838575"/>
          <p14:tracePt t="10059" x="2052638" y="3695700"/>
          <p14:tracePt t="10075" x="1957388" y="3586163"/>
          <p14:tracePt t="10092" x="1924050" y="3529013"/>
          <p14:tracePt t="10108" x="1895475" y="3471863"/>
          <p14:tracePt t="10125" x="1871663" y="3448050"/>
          <p14:tracePt t="10142" x="1862138" y="3424238"/>
          <p14:tracePt t="10159" x="1852613" y="3419475"/>
          <p14:tracePt t="10175" x="1847850" y="3409950"/>
          <p14:tracePt t="10192" x="1843088" y="3405188"/>
          <p14:tracePt t="10209" x="1843088" y="3395663"/>
          <p14:tracePt t="10442" x="1905000" y="3462338"/>
          <p14:tracePt t="10450" x="1976438" y="3538538"/>
          <p14:tracePt t="10458" x="2052638" y="3609975"/>
          <p14:tracePt t="10475" x="2190750" y="3767138"/>
          <p14:tracePt t="10492" x="2371725" y="4071938"/>
          <p14:tracePt t="10509" x="2528888" y="4333875"/>
          <p14:tracePt t="10525" x="2619375" y="4529138"/>
          <p14:tracePt t="10542" x="2681288" y="4657725"/>
          <p14:tracePt t="10558" x="2705100" y="4719638"/>
          <p14:tracePt t="10575" x="2719388" y="4757738"/>
          <p14:tracePt t="10592" x="2724150" y="4772025"/>
          <p14:tracePt t="10609" x="2724150" y="4776788"/>
          <p14:tracePt t="10625" x="2724150" y="4786313"/>
          <p14:tracePt t="10642" x="2733675" y="4800600"/>
          <p14:tracePt t="10658" x="2738438" y="4805363"/>
          <p14:tracePt t="10675" x="2738438" y="4814888"/>
          <p14:tracePt t="10692" x="2738438" y="4824413"/>
          <p14:tracePt t="10709" x="2747963" y="4833938"/>
          <p14:tracePt t="10725" x="2762250" y="4857750"/>
          <p14:tracePt t="10742" x="2771775" y="4891088"/>
          <p14:tracePt t="10758" x="2795588" y="4943475"/>
          <p14:tracePt t="10775" x="2814638" y="4972050"/>
          <p14:tracePt t="10792" x="2828925" y="4981575"/>
          <p14:tracePt t="10808" x="2843213" y="4995863"/>
          <p14:tracePt t="10825" x="2862263" y="5010150"/>
          <p14:tracePt t="10842" x="2876550" y="5024438"/>
          <p14:tracePt t="10858" x="2900363" y="5033963"/>
          <p14:tracePt t="10875" x="2933700" y="5043488"/>
          <p14:tracePt t="10892" x="2947988" y="5048250"/>
          <p14:tracePt t="10908" x="2957513" y="5053013"/>
          <p14:tracePt t="10925" x="2967038" y="5053013"/>
          <p14:tracePt t="10942" x="2976563" y="5053013"/>
          <p14:tracePt t="11376" x="3000375" y="5053013"/>
          <p14:tracePt t="11383" x="3024188" y="5053013"/>
          <p14:tracePt t="11392" x="3052763" y="5053013"/>
          <p14:tracePt t="11408" x="3100388" y="5053013"/>
          <p14:tracePt t="11425" x="3133725" y="5053013"/>
          <p14:tracePt t="11442" x="3181350" y="5053013"/>
          <p14:tracePt t="11458" x="3205163" y="5053013"/>
          <p14:tracePt t="11492" x="3233738" y="5053013"/>
          <p14:tracePt t="11525" x="3262313" y="5053013"/>
          <p14:tracePt t="11542" x="3276600" y="5053013"/>
          <p14:tracePt t="11558" x="3290888" y="5053013"/>
          <p14:tracePt t="11575" x="3300413" y="5053013"/>
          <p14:tracePt t="11592" x="3305175" y="5053013"/>
          <p14:tracePt t="11608" x="3309938" y="5053013"/>
          <p14:tracePt t="11691" x="3295650" y="5038725"/>
          <p14:tracePt t="11698" x="3262313" y="5010150"/>
          <p14:tracePt t="11708" x="3190875" y="4943475"/>
          <p14:tracePt t="11726" x="3009900" y="4781550"/>
          <p14:tracePt t="11742" x="2667000" y="4343400"/>
          <p14:tracePt t="11759" x="2476500" y="4086225"/>
          <p14:tracePt t="11775" x="2281238" y="3752850"/>
          <p14:tracePt t="11792" x="2185988" y="3590925"/>
          <p14:tracePt t="11809" x="2109788" y="3471863"/>
          <p14:tracePt t="11825" x="2090738" y="3433763"/>
          <p14:tracePt t="11842" x="2085975" y="3419475"/>
          <p14:tracePt t="11858" x="2076450" y="3409950"/>
          <p14:tracePt t="11875" x="2066925" y="3400425"/>
          <p14:tracePt t="11892" x="2066925" y="3395663"/>
          <p14:tracePt t="11908" x="2066925" y="3390900"/>
          <p14:tracePt t="11970" x="2062163" y="3386138"/>
          <p14:tracePt t="11978" x="2057400" y="3386138"/>
          <p14:tracePt t="11992" x="2028825" y="3381375"/>
          <p14:tracePt t="12008" x="2000250" y="3381375"/>
          <p14:tracePt t="12025" x="1966913" y="3371850"/>
          <p14:tracePt t="12042" x="1928813" y="3367088"/>
          <p14:tracePt t="12058" x="1881188" y="3357563"/>
          <p14:tracePt t="12075" x="1843088" y="3343275"/>
          <p14:tracePt t="12092" x="1814513" y="3328988"/>
          <p14:tracePt t="12108" x="1790700" y="3319463"/>
          <p14:tracePt t="12125" x="1757363" y="3295650"/>
          <p14:tracePt t="12142" x="1733550" y="3276600"/>
          <p14:tracePt t="12158" x="1709738" y="3262313"/>
          <p14:tracePt t="12175" x="1685925" y="3238500"/>
          <p14:tracePt t="12192" x="1662113" y="3228975"/>
          <p14:tracePt t="12208" x="1652588" y="3219450"/>
          <p14:tracePt t="12225" x="1643063" y="3214688"/>
          <p14:tracePt t="12242" x="1633538" y="3205163"/>
          <p14:tracePt t="12258" x="1624013" y="3205163"/>
          <p14:tracePt t="12638" x="1619250" y="3181350"/>
          <p14:tracePt t="12646" x="1609725" y="3157538"/>
          <p14:tracePt t="12658" x="1604963" y="3133725"/>
          <p14:tracePt t="12675" x="1600200" y="3057525"/>
          <p14:tracePt t="12692" x="1600200" y="3005138"/>
          <p14:tracePt t="12708" x="1590675" y="2947988"/>
          <p14:tracePt t="12742" x="1562100" y="2838450"/>
          <p14:tracePt t="12775" x="1524000" y="2790825"/>
          <p14:tracePt t="12792" x="1476375" y="2767013"/>
          <p14:tracePt t="12808" x="1433513" y="2747963"/>
          <p14:tracePt t="12825" x="1395413" y="2743200"/>
          <p14:tracePt t="12842" x="1352550" y="2733675"/>
          <p14:tracePt t="12858" x="1276350" y="2738438"/>
          <p14:tracePt t="12875" x="1243013" y="2743200"/>
          <p14:tracePt t="12892" x="1214438" y="2743200"/>
          <p14:tracePt t="12908" x="1204913" y="2743200"/>
          <p14:tracePt t="12925" x="1195388" y="2743200"/>
          <p14:tracePt t="12942" x="1185863" y="2752725"/>
          <p14:tracePt t="12958" x="1162050" y="2781300"/>
          <p14:tracePt t="12975" x="1138238" y="2819400"/>
          <p14:tracePt t="12992" x="1100138" y="2881313"/>
          <p14:tracePt t="13008" x="1085850" y="2905125"/>
          <p14:tracePt t="13025" x="1071563" y="2928938"/>
          <p14:tracePt t="13042" x="1057275" y="2947988"/>
          <p14:tracePt t="13058" x="1052513" y="2952750"/>
          <p14:tracePt t="13075" x="1052513" y="2957513"/>
          <p14:tracePt t="13092" x="1052513" y="2967038"/>
          <p14:tracePt t="13108" x="1047750" y="2981325"/>
          <p14:tracePt t="13125" x="1038225" y="3019425"/>
          <p14:tracePt t="13142" x="1033463" y="3076575"/>
          <p14:tracePt t="13158" x="1019175" y="3152775"/>
          <p14:tracePt t="13175" x="1019175" y="3205163"/>
          <p14:tracePt t="13192" x="1019175" y="3219450"/>
          <p14:tracePt t="13208" x="1019175" y="3233738"/>
          <p14:tracePt t="13225" x="1019175" y="3243263"/>
          <p14:tracePt t="13242" x="1019175" y="3248025"/>
          <p14:tracePt t="13258" x="1019175" y="3252788"/>
          <p14:tracePt t="13358" x="1019175" y="3257550"/>
          <p14:tracePt t="13879" x="1090613" y="3286125"/>
          <p14:tracePt t="13887" x="1223963" y="3338513"/>
          <p14:tracePt t="13895" x="1328738" y="3376613"/>
          <p14:tracePt t="13925" x="1662113" y="3509963"/>
          <p14:tracePt t="13958" x="1885950" y="3586163"/>
          <p14:tracePt t="13975" x="1976438" y="3619500"/>
          <p14:tracePt t="13992" x="2024063" y="3633788"/>
          <p14:tracePt t="14008" x="2052638" y="3652838"/>
          <p14:tracePt t="14025" x="2081213" y="3657600"/>
          <p14:tracePt t="14042" x="2109788" y="3667125"/>
          <p14:tracePt t="14058" x="2124075" y="3676650"/>
          <p14:tracePt t="14076" x="2128838" y="3676650"/>
          <p14:tracePt t="14092" x="2138363" y="3676650"/>
          <p14:tracePt t="14109" x="2147888" y="3676650"/>
          <p14:tracePt t="14153" x="2152650" y="3676650"/>
          <p14:tracePt t="14175" x="2157413" y="3681413"/>
          <p14:tracePt t="14183" x="2162175" y="3686175"/>
          <p14:tracePt t="14192" x="2171700" y="3686175"/>
          <p14:tracePt t="14208" x="2200275" y="3700463"/>
          <p14:tracePt t="14225" x="2257425" y="3709988"/>
          <p14:tracePt t="14242" x="2290763" y="3724275"/>
          <p14:tracePt t="14258" x="2314575" y="3724275"/>
          <p14:tracePt t="14275" x="2328863" y="3724275"/>
          <p14:tracePt t="14292" x="2333625" y="3724275"/>
          <p14:tracePt t="14309" x="2338388" y="3724275"/>
          <p14:tracePt t="14591" x="2376488" y="3724275"/>
          <p14:tracePt t="14599" x="2443163" y="3733800"/>
          <p14:tracePt t="14608" x="2490788" y="3738563"/>
          <p14:tracePt t="14625" x="2581275" y="3738563"/>
          <p14:tracePt t="14642" x="2647950" y="3738563"/>
          <p14:tracePt t="14658" x="2724150" y="3738563"/>
          <p14:tracePt t="14675" x="2757488" y="3738563"/>
          <p14:tracePt t="14709" x="2800350" y="3738563"/>
          <p14:tracePt t="14742" x="2814638" y="3738563"/>
          <p14:tracePt t="15283" x="2800350" y="3738563"/>
          <p14:tracePt t="15290" x="2771775" y="3748088"/>
          <p14:tracePt t="15297" x="2757488" y="3752850"/>
          <p14:tracePt t="15308" x="2728913" y="3752850"/>
          <p14:tracePt t="15326" x="2695575" y="3762375"/>
          <p14:tracePt t="15341" x="2686050" y="3762375"/>
          <p14:tracePt t="15358" x="2676525" y="3762375"/>
          <p14:tracePt t="15392" x="2662238" y="3762375"/>
          <p14:tracePt t="15425" x="2638425" y="3762375"/>
          <p14:tracePt t="15441" x="2619375" y="3762375"/>
          <p14:tracePt t="15458" x="2571750" y="3762375"/>
          <p14:tracePt t="15475" x="2543175" y="3762375"/>
          <p14:tracePt t="15492" x="2524125" y="3762375"/>
          <p14:tracePt t="15508" x="2500313" y="3762375"/>
          <p14:tracePt t="15525" x="2481263" y="3762375"/>
          <p14:tracePt t="15541" x="2476500" y="3762375"/>
          <p14:tracePt t="15558" x="2471738" y="3762375"/>
          <p14:tracePt t="15575" x="2438400" y="3762375"/>
          <p14:tracePt t="15592" x="2405063" y="3762375"/>
          <p14:tracePt t="15608" x="2357438" y="3762375"/>
          <p14:tracePt t="15625" x="2305050" y="3762375"/>
          <p14:tracePt t="15642" x="2243138" y="3762375"/>
          <p14:tracePt t="15658" x="2224088" y="3762375"/>
          <p14:tracePt t="15675" x="2209800" y="3762375"/>
          <p14:tracePt t="15692" x="2200275" y="3762375"/>
          <p14:tracePt t="15708" x="2190750" y="3762375"/>
          <p14:tracePt t="15725" x="2185988" y="3762375"/>
          <p14:tracePt t="15741" x="2176463" y="3762375"/>
          <p14:tracePt t="16061" x="2200275" y="3762375"/>
          <p14:tracePt t="16068" x="2238375" y="3757613"/>
          <p14:tracePt t="16076" x="2262188" y="3757613"/>
          <p14:tracePt t="16091" x="2338388" y="3757613"/>
          <p14:tracePt t="16125" x="2457450" y="3757613"/>
          <p14:tracePt t="16158" x="2566988" y="3757613"/>
          <p14:tracePt t="16175" x="2595563" y="3757613"/>
          <p14:tracePt t="16192" x="2638425" y="3757613"/>
          <p14:tracePt t="16208" x="2676525" y="3757613"/>
          <p14:tracePt t="16225" x="2705100" y="3757613"/>
          <p14:tracePt t="16242" x="2733675" y="3757613"/>
          <p14:tracePt t="16258" x="2781300" y="3748088"/>
          <p14:tracePt t="16275" x="2814638" y="3743325"/>
          <p14:tracePt t="16291" x="2843213" y="3738563"/>
          <p14:tracePt t="16308" x="2871788" y="3733800"/>
          <p14:tracePt t="16325" x="2919413" y="3724275"/>
          <p14:tracePt t="16342" x="2928938" y="3724275"/>
          <p14:tracePt t="16358" x="2938463" y="3724275"/>
          <p14:tracePt t="16375" x="2947988" y="3724275"/>
          <p14:tracePt t="16391" x="2957513" y="3724275"/>
          <p14:tracePt t="16655" x="2924175" y="3733800"/>
          <p14:tracePt t="16662" x="2890838" y="3738563"/>
          <p14:tracePt t="16675" x="2852738" y="3748088"/>
          <p14:tracePt t="16691" x="2757488" y="3767138"/>
          <p14:tracePt t="16708" x="2705100" y="3776663"/>
          <p14:tracePt t="16725" x="2652713" y="3786188"/>
          <p14:tracePt t="16741" x="2609850" y="3786188"/>
          <p14:tracePt t="16758" x="2543175" y="3795713"/>
          <p14:tracePt t="16775" x="2490788" y="3795713"/>
          <p14:tracePt t="16791" x="2443163" y="3790950"/>
          <p14:tracePt t="16808" x="2376488" y="3790950"/>
          <p14:tracePt t="16825" x="2328863" y="3786188"/>
          <p14:tracePt t="16841" x="2295525" y="3781425"/>
          <p14:tracePt t="16858" x="2266950" y="3781425"/>
          <p14:tracePt t="16875" x="2252663" y="3781425"/>
          <p14:tracePt t="16891" x="2247900" y="3781425"/>
          <p14:tracePt t="16908" x="2243138" y="3781425"/>
          <p14:tracePt t="16956" x="2252663" y="3781425"/>
          <p14:tracePt t="16963" x="2271713" y="3776663"/>
          <p14:tracePt t="16975" x="2305050" y="3767138"/>
          <p14:tracePt t="16991" x="2395538" y="3767138"/>
          <p14:tracePt t="17008" x="2562225" y="3767138"/>
          <p14:tracePt t="17025" x="2686050" y="3767138"/>
          <p14:tracePt t="17041" x="2814638" y="3752850"/>
          <p14:tracePt t="17058" x="2957513" y="3752850"/>
          <p14:tracePt t="17075" x="3028950" y="3752850"/>
          <p14:tracePt t="17091" x="3076575" y="3752850"/>
          <p14:tracePt t="17108" x="3119438" y="3757613"/>
          <p14:tracePt t="17125" x="3167063" y="3757613"/>
          <p14:tracePt t="17141" x="3181350" y="3757613"/>
          <p14:tracePt t="17158" x="3190875" y="3757613"/>
          <p14:tracePt t="17175" x="3195638" y="3757613"/>
          <p14:tracePt t="17191" x="3205163" y="3757613"/>
          <p14:tracePt t="17225" x="3214688" y="3757613"/>
          <p14:tracePt t="17547" x="3152775" y="3757613"/>
          <p14:tracePt t="17558" x="3076575" y="3757613"/>
          <p14:tracePt t="17566" x="2919413" y="3752850"/>
          <p14:tracePt t="17575" x="2862263" y="3738563"/>
          <p14:tracePt t="17592" x="2743200" y="3714750"/>
          <p14:tracePt t="17608" x="2657475" y="3671888"/>
          <p14:tracePt t="17625" x="2571750" y="3619500"/>
          <p14:tracePt t="17658" x="2490788" y="3505200"/>
          <p14:tracePt t="17691" x="2457450" y="3452813"/>
          <p14:tracePt t="17708" x="2447925" y="3443288"/>
          <p14:tracePt t="17727" x="2424113" y="3419475"/>
          <p14:tracePt t="17742" x="2395538" y="3395663"/>
          <p14:tracePt t="17758" x="2357438" y="3376613"/>
          <p14:tracePt t="17775" x="2314575" y="3357563"/>
          <p14:tracePt t="17791" x="2276475" y="3343275"/>
          <p14:tracePt t="17808" x="2214563" y="3333750"/>
          <p14:tracePt t="17824" x="2176463" y="3319463"/>
          <p14:tracePt t="17841" x="2143125" y="3309938"/>
          <p14:tracePt t="17858" x="2114550" y="3295650"/>
          <p14:tracePt t="17875" x="2085975" y="3286125"/>
          <p14:tracePt t="17891" x="2071688" y="3276600"/>
          <p14:tracePt t="17908" x="2066925" y="3276600"/>
          <p14:tracePt t="17925" x="2057400" y="3276600"/>
          <p14:tracePt t="17941" x="2047875" y="3276600"/>
          <p14:tracePt t="18023" x="2047875" y="3271838"/>
          <p14:tracePt t="18043" x="2085975" y="3257550"/>
          <p14:tracePt t="18060" x="2138363" y="3238500"/>
          <p14:tracePt t="18075" x="2233613" y="3224213"/>
          <p14:tracePt t="18091" x="2309813" y="3190875"/>
          <p14:tracePt t="18108" x="2390775" y="3167063"/>
          <p14:tracePt t="18125" x="2428875" y="3148013"/>
          <p14:tracePt t="18141" x="2462213" y="3133725"/>
          <p14:tracePt t="18159" x="2486025" y="3128963"/>
          <p14:tracePt t="18175" x="2519363" y="3119438"/>
          <p14:tracePt t="18191" x="2543175" y="3109913"/>
          <p14:tracePt t="18208" x="2552700" y="3109913"/>
          <p14:tracePt t="18226" x="2562225" y="3109913"/>
          <p14:tracePt t="18242" x="2571750" y="3109913"/>
          <p14:tracePt t="18259" x="2576513" y="3109913"/>
          <p14:tracePt t="18626" x="2595563" y="3100388"/>
          <p14:tracePt t="18639" x="2643188" y="3086100"/>
          <p14:tracePt t="18647" x="2662238" y="3076575"/>
          <p14:tracePt t="18658" x="2676525" y="3067050"/>
          <p14:tracePt t="18675" x="2743200" y="3028950"/>
          <p14:tracePt t="18708" x="2800350" y="3000375"/>
          <p14:tracePt t="18741" x="2843213" y="2990850"/>
          <p14:tracePt t="18758" x="2847975" y="2990850"/>
          <p14:tracePt t="18791" x="2833688" y="2990850"/>
          <p14:tracePt t="18808" x="2800350" y="2990850"/>
          <p14:tracePt t="18824" x="2757488" y="2990850"/>
          <p14:tracePt t="18841" x="2705100" y="2981325"/>
          <p14:tracePt t="18858" x="2671763" y="2971800"/>
          <p14:tracePt t="18874" x="2662238" y="2967038"/>
          <p14:tracePt t="18891" x="2657475" y="2957513"/>
          <p14:tracePt t="18908" x="2657475" y="2928938"/>
          <p14:tracePt t="18924" x="2676525" y="2876550"/>
          <p14:tracePt t="18941" x="2700338" y="2857500"/>
          <p14:tracePt t="18958" x="2728913" y="2852738"/>
          <p14:tracePt t="18975" x="2771775" y="2871788"/>
          <p14:tracePt t="18991" x="2790825" y="2895600"/>
          <p14:tracePt t="19008" x="2800350" y="2924175"/>
          <p14:tracePt t="19024" x="2809875" y="2967038"/>
          <p14:tracePt t="19041" x="2805113" y="3090863"/>
          <p14:tracePt t="19058" x="2790825" y="3186113"/>
          <p14:tracePt t="19076" x="2771775" y="3267075"/>
          <p14:tracePt t="19093" x="2757488" y="3414713"/>
          <p14:tracePt t="19108" x="2743200" y="3529013"/>
          <p14:tracePt t="19125" x="2743200" y="3600450"/>
          <p14:tracePt t="19142" x="2728913" y="3638550"/>
          <p14:tracePt t="19160" x="2719388" y="3671888"/>
          <p14:tracePt t="19175" x="2709863" y="3690938"/>
          <p14:tracePt t="19191" x="2700338" y="3700463"/>
          <p14:tracePt t="19209" x="2686050" y="3719513"/>
          <p14:tracePt t="19226" x="2647950" y="3748088"/>
          <p14:tracePt t="19241" x="2605088" y="3767138"/>
          <p14:tracePt t="19258" x="2543175" y="3781425"/>
          <p14:tracePt t="19274" x="2490788" y="3795713"/>
          <p14:tracePt t="19291" x="2424113" y="3805238"/>
          <p14:tracePt t="19308" x="2381250" y="3805238"/>
          <p14:tracePt t="19324" x="2347913" y="3805238"/>
          <p14:tracePt t="19341" x="2319338" y="3800475"/>
          <p14:tracePt t="19358" x="2300288" y="3800475"/>
          <p14:tracePt t="19374" x="2295525" y="3800475"/>
          <p14:tracePt t="19391" x="2286000" y="3800475"/>
          <p14:tracePt t="19408" x="2281238" y="3800475"/>
          <p14:tracePt t="19521" x="2286000" y="3800475"/>
          <p14:tracePt t="19530" x="2295525" y="3800475"/>
          <p14:tracePt t="19542" x="2347913" y="3800475"/>
          <p14:tracePt t="19559" x="2447925" y="3800475"/>
          <p14:tracePt t="19575" x="2562225" y="3786188"/>
          <p14:tracePt t="19592" x="2714625" y="3767138"/>
          <p14:tracePt t="19608" x="2805113" y="3762375"/>
          <p14:tracePt t="19625" x="2900363" y="3743325"/>
          <p14:tracePt t="19642" x="2967038" y="3743325"/>
          <p14:tracePt t="19658" x="3033713" y="3743325"/>
          <p14:tracePt t="19675" x="3057525" y="3743325"/>
          <p14:tracePt t="19692" x="3071813" y="3743325"/>
          <p14:tracePt t="19709" x="3081338" y="3743325"/>
          <p14:tracePt t="19725" x="3086100" y="3743325"/>
          <p14:tracePt t="20715" x="3086100" y="3810000"/>
          <p14:tracePt t="20723" x="3086100" y="3943350"/>
          <p14:tracePt t="20730" x="3086100" y="4029075"/>
          <p14:tracePt t="20741" x="3086100" y="4110038"/>
          <p14:tracePt t="20758" x="3076575" y="4224338"/>
          <p14:tracePt t="20774" x="3038475" y="4405313"/>
          <p14:tracePt t="20791" x="3005138" y="4567238"/>
          <p14:tracePt t="20825" x="2928938" y="4757738"/>
          <p14:tracePt t="20858" x="2900363" y="4824413"/>
          <p14:tracePt t="20875" x="2876550" y="4862513"/>
          <p14:tracePt t="20891" x="2847975" y="4895850"/>
          <p14:tracePt t="20908" x="2824163" y="4919663"/>
          <p14:tracePt t="20924" x="2790825" y="4943475"/>
          <p14:tracePt t="20941" x="2752725" y="4976813"/>
          <p14:tracePt t="20958" x="2690813" y="5005388"/>
          <p14:tracePt t="20974" x="2614613" y="5029200"/>
          <p14:tracePt t="20991" x="2557463" y="5033963"/>
          <p14:tracePt t="21008" x="2505075" y="5048250"/>
          <p14:tracePt t="21024" x="2428875" y="5062538"/>
          <p14:tracePt t="21041" x="2376488" y="5067300"/>
          <p14:tracePt t="21058" x="2333625" y="5076825"/>
          <p14:tracePt t="21074" x="2257425" y="5076825"/>
          <p14:tracePt t="21091" x="2209800" y="5076825"/>
          <p14:tracePt t="21108" x="2157413" y="5067300"/>
          <p14:tracePt t="21124" x="2109788" y="5057775"/>
          <p14:tracePt t="21141" x="2052638" y="5043488"/>
          <p14:tracePt t="21158" x="2024063" y="5029200"/>
          <p14:tracePt t="21175" x="1995488" y="5019675"/>
          <p14:tracePt t="21191" x="1971675" y="5005388"/>
          <p14:tracePt t="21208" x="1947863" y="4981575"/>
          <p14:tracePt t="21224" x="1938338" y="4976813"/>
          <p14:tracePt t="21241" x="1933575" y="4972050"/>
          <p14:tracePt t="21258" x="1924050" y="4967288"/>
          <p14:tracePt t="21274" x="1914525" y="4967288"/>
          <p14:tracePt t="21291" x="1909763" y="4967288"/>
          <p14:tracePt t="21308" x="1905000" y="4967288"/>
          <p14:tracePt t="21324" x="1900238" y="4967288"/>
          <p14:tracePt t="21860" x="1905000" y="4967288"/>
          <p14:tracePt t="21876" x="1909763" y="4972050"/>
          <p14:tracePt t="21883" x="1914525" y="4972050"/>
          <p14:tracePt t="21891" x="1914525" y="4976813"/>
          <p14:tracePt t="21908" x="1924050" y="4976813"/>
          <p14:tracePt t="21941" x="1943100" y="4976813"/>
          <p14:tracePt t="22206" x="1947863" y="4976813"/>
          <p14:tracePt t="22213" x="1957388" y="4976813"/>
          <p14:tracePt t="22224" x="1962150" y="4976813"/>
          <p14:tracePt t="22241" x="1976438" y="4976813"/>
          <p14:tracePt t="22258" x="2000250" y="4976813"/>
          <p14:tracePt t="22274" x="2019300" y="4986338"/>
          <p14:tracePt t="22291" x="2043113" y="4991100"/>
          <p14:tracePt t="22308" x="2076450" y="5000625"/>
          <p14:tracePt t="22324" x="2105025" y="5010150"/>
          <p14:tracePt t="22341" x="2133600" y="5014913"/>
          <p14:tracePt t="22358" x="2162175" y="5014913"/>
          <p14:tracePt t="22374" x="2209800" y="5014913"/>
          <p14:tracePt t="22391" x="2238375" y="5014913"/>
          <p14:tracePt t="22408" x="2257425" y="5014913"/>
          <p14:tracePt t="22424" x="2295525" y="5014913"/>
          <p14:tracePt t="22441" x="2338388" y="5014913"/>
          <p14:tracePt t="22457" x="2362200" y="5019675"/>
          <p14:tracePt t="22474" x="2390775" y="5024438"/>
          <p14:tracePt t="22491" x="2414588" y="5024438"/>
          <p14:tracePt t="22508" x="2443163" y="5024438"/>
          <p14:tracePt t="22524" x="2462213" y="5024438"/>
          <p14:tracePt t="22541" x="2476500" y="5024438"/>
          <p14:tracePt t="22558" x="2505075" y="5024438"/>
          <p14:tracePt t="22574" x="2533650" y="5024438"/>
          <p14:tracePt t="22591" x="2571750" y="5024438"/>
          <p14:tracePt t="22608" x="2614613" y="5024438"/>
          <p14:tracePt t="22624" x="2657475" y="5024438"/>
          <p14:tracePt t="22641" x="2686050" y="5024438"/>
          <p14:tracePt t="22658" x="2724150" y="5024438"/>
          <p14:tracePt t="22674" x="2752725" y="5024438"/>
          <p14:tracePt t="22691" x="2790825" y="5019675"/>
          <p14:tracePt t="22708" x="2828925" y="5014913"/>
          <p14:tracePt t="22724" x="2857500" y="5005388"/>
          <p14:tracePt t="22741" x="2890838" y="4995863"/>
          <p14:tracePt t="22758" x="2914650" y="4986338"/>
          <p14:tracePt t="22774" x="2928938" y="4981575"/>
          <p14:tracePt t="22791" x="2943225" y="4976813"/>
          <p14:tracePt t="22808" x="2962275" y="4976813"/>
          <p14:tracePt t="22824" x="2971800" y="4976813"/>
          <p14:tracePt t="22841" x="2976563" y="4976813"/>
          <p14:tracePt t="22858" x="2986088" y="4976813"/>
          <p14:tracePt t="22874" x="3014663" y="4981575"/>
          <p14:tracePt t="22891" x="3038475" y="5000625"/>
          <p14:tracePt t="22908" x="3067050" y="5019675"/>
          <p14:tracePt t="22925" x="3109913" y="5033963"/>
          <p14:tracePt t="22941" x="3138488" y="5043488"/>
          <p14:tracePt t="22958" x="3167063" y="5053013"/>
          <p14:tracePt t="22974" x="3195638" y="5057775"/>
          <p14:tracePt t="22991" x="3233738" y="5072063"/>
          <p14:tracePt t="23008" x="3257550" y="5076825"/>
          <p14:tracePt t="23024" x="3281363" y="5076825"/>
          <p14:tracePt t="23041" x="3295650" y="5076825"/>
          <p14:tracePt t="23058" x="3309938" y="5076825"/>
          <p14:tracePt t="23074" x="3314700" y="5076825"/>
          <p14:tracePt t="23091" x="3319463" y="5076825"/>
          <p14:tracePt t="23336" x="3333750" y="5076825"/>
          <p14:tracePt t="23344" x="3352800" y="5076825"/>
          <p14:tracePt t="23351" x="3362325" y="5076825"/>
          <p14:tracePt t="23358" x="3381375" y="5076825"/>
          <p14:tracePt t="23374" x="3409950" y="5076825"/>
          <p14:tracePt t="23391" x="3429000" y="5076825"/>
          <p14:tracePt t="23408" x="3452813" y="5076825"/>
          <p14:tracePt t="23424" x="3490913" y="5076825"/>
          <p14:tracePt t="23441" x="3514725" y="5076825"/>
          <p14:tracePt t="23458" x="3533775" y="5076825"/>
          <p14:tracePt t="23474" x="3557588" y="5076825"/>
          <p14:tracePt t="23491" x="3581400" y="5076825"/>
          <p14:tracePt t="23507" x="3590925" y="5076825"/>
          <p14:tracePt t="23524" x="3605213" y="5076825"/>
          <p14:tracePt t="23541" x="3619500" y="5076825"/>
          <p14:tracePt t="23558" x="3638550" y="5076825"/>
          <p14:tracePt t="23574" x="3648075" y="5076825"/>
          <p14:tracePt t="23591" x="3662363" y="5072063"/>
          <p14:tracePt t="23608" x="3676650" y="5072063"/>
          <p14:tracePt t="23624" x="3686175" y="5072063"/>
          <p14:tracePt t="23641" x="3695700" y="5072063"/>
          <p14:tracePt t="23658" x="3700463" y="5072063"/>
          <p14:tracePt t="23674" x="3709988" y="5072063"/>
          <p14:tracePt t="23691" x="3714750" y="5072063"/>
          <p14:tracePt t="23990" x="3729038" y="5067300"/>
          <p14:tracePt t="23997" x="3738563" y="5057775"/>
          <p14:tracePt t="24008" x="3748088" y="5057775"/>
          <p14:tracePt t="24024" x="3771900" y="5053013"/>
          <p14:tracePt t="24041" x="3790950" y="5043488"/>
          <p14:tracePt t="24058" x="3800475" y="5043488"/>
          <p14:tracePt t="24091" x="3810000" y="5043488"/>
          <p14:tracePt t="24124" x="3814763" y="5043488"/>
          <p14:tracePt t="24306" x="3810000" y="5043488"/>
          <p14:tracePt t="24313" x="3795713" y="5033963"/>
          <p14:tracePt t="24324" x="3790950" y="5029200"/>
          <p14:tracePt t="24341" x="3771900" y="5000625"/>
          <p14:tracePt t="24357" x="3738563" y="4872038"/>
          <p14:tracePt t="24374" x="3738563" y="4814888"/>
          <p14:tracePt t="24391" x="3743325" y="4767263"/>
          <p14:tracePt t="24408" x="3757613" y="4729163"/>
          <p14:tracePt t="24424" x="3776663" y="4710113"/>
          <p14:tracePt t="24441" x="3790950" y="4695825"/>
          <p14:tracePt t="24458" x="3814763" y="4686300"/>
          <p14:tracePt t="24474" x="3867150" y="4672013"/>
          <p14:tracePt t="24491" x="3910013" y="4676775"/>
          <p14:tracePt t="24508" x="3948113" y="4691063"/>
          <p14:tracePt t="24524" x="3986213" y="4719638"/>
          <p14:tracePt t="24541" x="4029075" y="4767263"/>
          <p14:tracePt t="24558" x="4062413" y="4805363"/>
          <p14:tracePt t="24574" x="4071938" y="4843463"/>
          <p14:tracePt t="24591" x="4086225" y="4867275"/>
          <p14:tracePt t="24607" x="4086225" y="4895850"/>
          <p14:tracePt t="24624" x="4086225" y="4924425"/>
          <p14:tracePt t="24641" x="4081463" y="4948238"/>
          <p14:tracePt t="24657" x="4057650" y="4991100"/>
          <p14:tracePt t="24674" x="4033838" y="5019675"/>
          <p14:tracePt t="24691" x="3990975" y="5053013"/>
          <p14:tracePt t="24707" x="3943350" y="5076825"/>
          <p14:tracePt t="24724" x="3867150" y="5095875"/>
          <p14:tracePt t="24741" x="3824288" y="5095875"/>
          <p14:tracePt t="24757" x="3786188" y="5091113"/>
          <p14:tracePt t="24774" x="3762375" y="5067300"/>
          <p14:tracePt t="24791" x="3724275" y="4972050"/>
          <p14:tracePt t="24807" x="3705225" y="4857750"/>
          <p14:tracePt t="24824" x="3705225" y="4791075"/>
          <p14:tracePt t="24841" x="3719513" y="4710113"/>
          <p14:tracePt t="24857" x="3738563" y="4691063"/>
          <p14:tracePt t="24874" x="3762375" y="4667250"/>
          <p14:tracePt t="24891" x="3786188" y="4652963"/>
          <p14:tracePt t="24907" x="3833813" y="4643438"/>
          <p14:tracePt t="24924" x="3867150" y="4648200"/>
          <p14:tracePt t="24941" x="3890963" y="4667250"/>
          <p14:tracePt t="24957" x="3914775" y="4695825"/>
          <p14:tracePt t="24974" x="3943350" y="4762500"/>
          <p14:tracePt t="24991" x="3952875" y="4791075"/>
          <p14:tracePt t="25007" x="3952875" y="4810125"/>
          <p14:tracePt t="25024" x="3952875" y="4824413"/>
          <p14:tracePt t="25041" x="3952875" y="4833938"/>
          <p14:tracePt t="25057" x="3952875" y="4838700"/>
          <p14:tracePt t="25290" x="3948113" y="4852988"/>
          <p14:tracePt t="25297" x="3933825" y="4872038"/>
          <p14:tracePt t="25307" x="3914775" y="4891088"/>
          <p14:tracePt t="25324" x="3852863" y="4957763"/>
          <p14:tracePt t="25326" x="3810000" y="5010150"/>
          <p14:tracePt t="25341" x="3729038" y="5100638"/>
          <p14:tracePt t="25374" x="3595688" y="5243513"/>
          <p14:tracePt t="25407" x="3400425" y="5357813"/>
          <p14:tracePt t="25424" x="3309938" y="5400675"/>
          <p14:tracePt t="25441" x="3238500" y="5429250"/>
          <p14:tracePt t="25458" x="3124200" y="5476875"/>
          <p14:tracePt t="25474" x="3057525" y="5510213"/>
          <p14:tracePt t="25491" x="2990850" y="5538788"/>
          <p14:tracePt t="25507" x="2928938" y="5562600"/>
          <p14:tracePt t="25524" x="2838450" y="5591175"/>
          <p14:tracePt t="25541" x="2795588" y="5595938"/>
          <p14:tracePt t="25557" x="2767013" y="5600700"/>
          <p14:tracePt t="25574" x="2728913" y="5605463"/>
          <p14:tracePt t="25591" x="2671763" y="5605463"/>
          <p14:tracePt t="25607" x="2624138" y="5614988"/>
          <p14:tracePt t="25624" x="2581275" y="5619750"/>
          <p14:tracePt t="25641" x="2538413" y="5624513"/>
          <p14:tracePt t="25657" x="2476500" y="5638800"/>
          <p14:tracePt t="25674" x="2447925" y="5648325"/>
          <p14:tracePt t="25691" x="2419350" y="5657850"/>
          <p14:tracePt t="25707" x="2371725" y="5662613"/>
          <p14:tracePt t="25724" x="2338388" y="5662613"/>
          <p14:tracePt t="25741" x="2295525" y="5662613"/>
          <p14:tracePt t="25757" x="2252663" y="5662613"/>
          <p14:tracePt t="25774" x="2205038" y="5662613"/>
          <p14:tracePt t="25791" x="2190750" y="5662613"/>
          <p14:tracePt t="25807" x="2185988" y="5662613"/>
          <p14:tracePt t="25824" x="2176463" y="5662613"/>
          <p14:tracePt t="25884" x="2190750" y="5662613"/>
          <p14:tracePt t="25891" x="2214563" y="5662613"/>
          <p14:tracePt t="25899" x="2243138" y="5662613"/>
          <p14:tracePt t="25907" x="2286000" y="5662613"/>
          <p14:tracePt t="25924" x="2390775" y="5653088"/>
          <p14:tracePt t="25941" x="2514600" y="5634038"/>
          <p14:tracePt t="25957" x="2671763" y="5634038"/>
          <p14:tracePt t="25974" x="2728913" y="5634038"/>
          <p14:tracePt t="25991" x="2776538" y="5629275"/>
          <p14:tracePt t="26008" x="2819400" y="5629275"/>
          <p14:tracePt t="26024" x="2857500" y="5634038"/>
          <p14:tracePt t="26041" x="2881313" y="5634038"/>
          <p14:tracePt t="26057" x="2890838" y="5638800"/>
          <p14:tracePt t="26091" x="2900363" y="5638800"/>
          <p14:tracePt t="26107" x="2905125" y="5638800"/>
          <p14:tracePt t="26545" x="2914650" y="5591175"/>
          <p14:tracePt t="26552" x="2924175" y="5548313"/>
          <p14:tracePt t="26560" x="2924175" y="5500688"/>
          <p14:tracePt t="26574" x="2943225" y="5448300"/>
          <p14:tracePt t="26591" x="2962275" y="5400675"/>
          <p14:tracePt t="26607" x="2971800" y="5372100"/>
          <p14:tracePt t="26641" x="2990850" y="5281613"/>
          <p14:tracePt t="26674" x="2990850" y="5210175"/>
          <p14:tracePt t="26691" x="2995613" y="5191125"/>
          <p14:tracePt t="26707" x="2995613" y="5172075"/>
          <p14:tracePt t="26724" x="2995613" y="5167313"/>
          <p14:tracePt t="26741" x="2995613" y="5162550"/>
          <p14:tracePt t="26757" x="2995613" y="5153025"/>
          <p14:tracePt t="26809" x="2990850" y="5153025"/>
          <p14:tracePt t="26817" x="2990850" y="5148263"/>
          <p14:tracePt t="26825" x="2981325" y="5138738"/>
          <p14:tracePt t="26841" x="2971800" y="5133975"/>
          <p14:tracePt t="26857" x="2952750" y="5129213"/>
          <p14:tracePt t="26874" x="2928938" y="5119688"/>
          <p14:tracePt t="26891" x="2909888" y="5110163"/>
          <p14:tracePt t="26907" x="2905125" y="5105400"/>
          <p14:tracePt t="26924" x="2900363" y="5100638"/>
          <p14:tracePt t="26941" x="2890838" y="5100638"/>
          <p14:tracePt t="26957" x="2881313" y="5100638"/>
          <p14:tracePt t="26974" x="2876550" y="5100638"/>
          <p14:tracePt t="26991" x="2871788" y="5100638"/>
          <p14:tracePt t="27007" x="2867025" y="5100638"/>
          <p14:tracePt t="27024" x="2862263" y="5095875"/>
          <p14:tracePt t="27236" x="2886075" y="5091113"/>
          <p14:tracePt t="27243" x="2933700" y="5081588"/>
          <p14:tracePt t="27257" x="3014663" y="5081588"/>
          <p14:tracePt t="27274" x="3086100" y="5072063"/>
          <p14:tracePt t="27291" x="3133725" y="5067300"/>
          <p14:tracePt t="27307" x="3176588" y="5067300"/>
          <p14:tracePt t="27324" x="3238500" y="5067300"/>
          <p14:tracePt t="27341" x="3267075" y="5067300"/>
          <p14:tracePt t="27357" x="3295650" y="5067300"/>
          <p14:tracePt t="27374" x="3328988" y="5067300"/>
          <p14:tracePt t="27390" x="3338513" y="5067300"/>
          <p14:tracePt t="27407" x="3348038" y="5067300"/>
          <p14:tracePt t="27424" x="3352800" y="5067300"/>
          <p14:tracePt t="27441" x="3362325" y="5067300"/>
          <p14:tracePt t="27830" x="3381375" y="5067300"/>
          <p14:tracePt t="27837" x="3414713" y="5062538"/>
          <p14:tracePt t="27845" x="3443288" y="5053013"/>
          <p14:tracePt t="27857" x="3467100" y="5053013"/>
          <p14:tracePt t="27874" x="3533775" y="5048250"/>
          <p14:tracePt t="27891" x="3571875" y="5048250"/>
          <p14:tracePt t="27907" x="3600450" y="5048250"/>
          <p14:tracePt t="27940" x="3648075" y="5048250"/>
          <p14:tracePt t="27974" x="3671888" y="5043488"/>
          <p14:tracePt t="27991" x="3686175" y="5043488"/>
          <p14:tracePt t="28007" x="3690938" y="5043488"/>
          <p14:tracePt t="28024" x="3695700" y="5043488"/>
          <p14:tracePt t="28094" x="3690938" y="5048250"/>
          <p14:tracePt t="28102" x="3676650" y="5057775"/>
          <p14:tracePt t="28109" x="3648075" y="5072063"/>
          <p14:tracePt t="28124" x="3557588" y="5119688"/>
          <p14:tracePt t="28140" x="3438525" y="5172075"/>
          <p14:tracePt t="28157" x="3324225" y="5205413"/>
          <p14:tracePt t="28174" x="3228975" y="5219700"/>
          <p14:tracePt t="28191" x="3143250" y="5214938"/>
          <p14:tracePt t="28207" x="3114675" y="5200650"/>
          <p14:tracePt t="28224" x="3095625" y="5162550"/>
          <p14:tracePt t="28241" x="3090863" y="5086350"/>
          <p14:tracePt t="28257" x="3138488" y="4976813"/>
          <p14:tracePt t="28275" x="3214688" y="4886325"/>
          <p14:tracePt t="28290" x="3286125" y="4814888"/>
          <p14:tracePt t="28307" x="3433763" y="4757738"/>
          <p14:tracePt t="28324" x="3538538" y="4752975"/>
          <p14:tracePt t="28340" x="3624263" y="4781550"/>
          <p14:tracePt t="28357" x="3700463" y="4829175"/>
          <p14:tracePt t="28374" x="3767138" y="4881563"/>
          <p14:tracePt t="28390" x="3800475" y="4910138"/>
          <p14:tracePt t="28407" x="3814763" y="4924425"/>
          <p14:tracePt t="28424" x="3824288" y="4933950"/>
          <p14:tracePt t="28440" x="3829050" y="4938713"/>
          <p14:tracePt t="28457" x="3833813" y="4943475"/>
          <p14:tracePt t="28491" x="3838575" y="4948238"/>
          <p14:tracePt t="28507" x="3843338" y="4953000"/>
          <p14:tracePt t="28524" x="3857625" y="4962525"/>
          <p14:tracePt t="28540" x="3881438" y="4962525"/>
          <p14:tracePt t="28557" x="3933825" y="4962525"/>
          <p14:tracePt t="28574" x="3981450" y="4953000"/>
          <p14:tracePt t="28590" x="4029075" y="4943475"/>
          <p14:tracePt t="28607" x="4057650" y="4933950"/>
          <p14:tracePt t="28624" x="4090988" y="4933950"/>
          <p14:tracePt t="28640" x="4095750" y="4933950"/>
          <p14:tracePt t="28674" x="4090988" y="4933950"/>
          <p14:tracePt t="28690" x="4062413" y="4948238"/>
          <p14:tracePt t="28707" x="4010025" y="4962525"/>
          <p14:tracePt t="28724" x="3971925" y="4962525"/>
          <p14:tracePt t="28740" x="3938588" y="4953000"/>
          <p14:tracePt t="28757" x="3924300" y="4924425"/>
          <p14:tracePt t="28774" x="3910013" y="4843463"/>
          <p14:tracePt t="28790" x="3910013" y="4772025"/>
          <p14:tracePt t="28807" x="3933825" y="4710113"/>
          <p14:tracePt t="28824" x="3957638" y="4686300"/>
          <p14:tracePt t="28840" x="3995738" y="4676775"/>
          <p14:tracePt t="28858" x="4043363" y="4681538"/>
          <p14:tracePt t="28874" x="4067175" y="4695825"/>
          <p14:tracePt t="28890" x="4081463" y="4719638"/>
          <p14:tracePt t="28907" x="4095750" y="4748213"/>
          <p14:tracePt t="28924" x="4100513" y="4800600"/>
          <p14:tracePt t="28940" x="4100513" y="4838700"/>
          <p14:tracePt t="28957" x="4081463" y="4891088"/>
          <p14:tracePt t="28974" x="4062413" y="4933950"/>
          <p14:tracePt t="28990" x="4029075" y="4972050"/>
          <p14:tracePt t="29007" x="4024313" y="4981575"/>
          <p14:tracePt t="29024" x="4019550" y="4991100"/>
          <p14:tracePt t="29042" x="4010025" y="4991100"/>
          <p14:tracePt t="29057" x="4010025" y="4986338"/>
          <p14:tracePt t="29074" x="4010025" y="4976813"/>
          <p14:tracePt t="29091" x="4010025" y="4962525"/>
          <p14:tracePt t="29108" x="4019550" y="4948238"/>
          <p14:tracePt t="29125" x="4038600" y="4943475"/>
          <p14:tracePt t="29141" x="4043363" y="4933950"/>
          <p14:tracePt t="29157" x="4048125" y="4933950"/>
          <p14:tracePt t="29174" x="4052888" y="4933950"/>
          <p14:tracePt t="29212" x="4048125" y="4933950"/>
          <p14:tracePt t="29220" x="4043363" y="4933950"/>
          <p14:tracePt t="29228" x="4029075" y="4933950"/>
          <p14:tracePt t="29241" x="4014788" y="4933950"/>
          <p14:tracePt t="29257" x="4005263" y="4933950"/>
          <p14:tracePt t="29274" x="4000500" y="4933950"/>
          <p14:tracePt t="29291" x="4000500" y="4929188"/>
          <p14:tracePt t="29307" x="4000500" y="4924425"/>
          <p14:tracePt t="29324" x="4000500" y="4914900"/>
          <p14:tracePt t="29340" x="4005263" y="4910138"/>
          <p14:tracePt t="29357" x="4014788" y="4900613"/>
          <p14:tracePt t="29374" x="4024313" y="4895850"/>
          <p14:tracePt t="29416" x="4019550" y="4900613"/>
          <p14:tracePt t="29424" x="4005263" y="4910138"/>
          <p14:tracePt t="29440" x="3895725" y="4976813"/>
          <p14:tracePt t="29457" x="3648075" y="5091113"/>
          <p14:tracePt t="29474" x="3381375" y="5243513"/>
          <p14:tracePt t="29490" x="2957513" y="5443538"/>
          <p14:tracePt t="29507" x="2795588" y="5505450"/>
          <p14:tracePt t="29524" x="2690813" y="5548313"/>
          <p14:tracePt t="29541" x="2609850" y="5576888"/>
          <p14:tracePt t="29557" x="2595563" y="5581650"/>
          <p14:tracePt t="29574" x="2590800" y="5581650"/>
          <p14:tracePt t="29607" x="2609850" y="5581650"/>
          <p14:tracePt t="29624" x="2709863" y="5581650"/>
          <p14:tracePt t="29641" x="2867025" y="5562600"/>
          <p14:tracePt t="29657" x="3014663" y="5543550"/>
          <p14:tracePt t="29674" x="3276600" y="5491163"/>
          <p14:tracePt t="29690" x="3433763" y="5453063"/>
          <p14:tracePt t="29707" x="3552825" y="5414963"/>
          <p14:tracePt t="29724" x="3700463" y="5348288"/>
          <p14:tracePt t="29740" x="3752850" y="5319713"/>
          <p14:tracePt t="29757" x="3800475" y="5300663"/>
          <p14:tracePt t="29774" x="3829050" y="5286375"/>
          <p14:tracePt t="29790" x="3848100" y="5276850"/>
          <p14:tracePt t="29807" x="3857625" y="5276850"/>
          <p14:tracePt t="29824" x="3862388" y="5276850"/>
          <p14:tracePt t="29840" x="3867150" y="5276850"/>
          <p14:tracePt t="30282" x="3890963" y="5200650"/>
          <p14:tracePt t="30289" x="3924300" y="5038725"/>
          <p14:tracePt t="30297" x="3967163" y="4900613"/>
          <p14:tracePt t="30307" x="3981450" y="4800600"/>
          <p14:tracePt t="30324" x="4019550" y="4586288"/>
          <p14:tracePt t="30340" x="4057650" y="4319588"/>
          <p14:tracePt t="30374" x="4057650" y="4195763"/>
          <p14:tracePt t="30407" x="4057650" y="4152900"/>
          <p14:tracePt t="30424" x="4057650" y="4143375"/>
          <p14:tracePt t="30440" x="4057650" y="4138613"/>
          <p14:tracePt t="30457" x="4057650" y="4133850"/>
          <p14:tracePt t="30495" x="4057650" y="4129088"/>
        </p14:tracePtLst>
      </p14:laserTraceLst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Default package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25603" name="내용 개체 틀 2"/>
          <p:cNvSpPr>
            <a:spLocks noGrp="1"/>
          </p:cNvSpPr>
          <p:nvPr>
            <p:ph idx="1"/>
          </p:nvPr>
        </p:nvSpPr>
        <p:spPr>
          <a:xfrm>
            <a:off x="495300" y="1447800"/>
            <a:ext cx="8915400" cy="838200"/>
          </a:xfrm>
        </p:spPr>
        <p:txBody>
          <a:bodyPr/>
          <a:lstStyle/>
          <a:p>
            <a:r>
              <a:rPr lang="en-US" altLang="ko-KR"/>
              <a:t>Each class with no package definition is assumed to belong to the default package.</a:t>
            </a:r>
            <a:endParaRPr lang="ko-KR" altLang="en-US"/>
          </a:p>
        </p:txBody>
      </p:sp>
      <p:sp>
        <p:nvSpPr>
          <p:cNvPr id="25604" name="Text Box 6"/>
          <p:cNvSpPr txBox="1">
            <a:spLocks noChangeArrowheads="1"/>
          </p:cNvSpPr>
          <p:nvPr/>
        </p:nvSpPr>
        <p:spPr bwMode="auto">
          <a:xfrm>
            <a:off x="952500" y="4214813"/>
            <a:ext cx="3857625" cy="92868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107473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361950" algn="l"/>
                <a:tab pos="712788" algn="l"/>
                <a:tab pos="1074738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1074738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074738">
              <a:spcBef>
                <a:spcPct val="20000"/>
              </a:spcBef>
              <a:buClr>
                <a:schemeClr val="tx1"/>
              </a:buClr>
              <a:buChar char="•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074738">
              <a:spcBef>
                <a:spcPct val="20000"/>
              </a:spcBef>
              <a:buChar char="–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074738">
              <a:spcBef>
                <a:spcPct val="20000"/>
              </a:spcBef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public interface MyComparable {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…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25605" name="Text Box 6"/>
          <p:cNvSpPr txBox="1">
            <a:spLocks noChangeArrowheads="1"/>
          </p:cNvSpPr>
          <p:nvPr/>
        </p:nvSpPr>
        <p:spPr bwMode="auto">
          <a:xfrm>
            <a:off x="952500" y="2357438"/>
            <a:ext cx="3857625" cy="92868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107473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361950" algn="l"/>
                <a:tab pos="712788" algn="l"/>
                <a:tab pos="1074738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1074738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074738">
              <a:spcBef>
                <a:spcPct val="20000"/>
              </a:spcBef>
              <a:buClr>
                <a:schemeClr val="tx1"/>
              </a:buClr>
              <a:buChar char="•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074738">
              <a:spcBef>
                <a:spcPct val="20000"/>
              </a:spcBef>
              <a:buChar char="–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074738">
              <a:spcBef>
                <a:spcPct val="20000"/>
              </a:spcBef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MyRectangle {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…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952500" y="5214938"/>
            <a:ext cx="3857625" cy="11430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107473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361950" algn="l"/>
                <a:tab pos="712788" algn="l"/>
                <a:tab pos="1074738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1074738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074738">
              <a:spcBef>
                <a:spcPct val="20000"/>
              </a:spcBef>
              <a:buClr>
                <a:schemeClr val="tx1"/>
              </a:buClr>
              <a:buChar char="•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074738">
              <a:spcBef>
                <a:spcPct val="20000"/>
              </a:spcBef>
              <a:buChar char="–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074738">
              <a:spcBef>
                <a:spcPct val="20000"/>
              </a:spcBef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Circle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implements MyComparable  {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…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grpSp>
        <p:nvGrpSpPr>
          <p:cNvPr id="25607" name="그룹 9"/>
          <p:cNvGrpSpPr>
            <a:grpSpLocks/>
          </p:cNvGrpSpPr>
          <p:nvPr/>
        </p:nvGrpSpPr>
        <p:grpSpPr bwMode="auto">
          <a:xfrm>
            <a:off x="2881313" y="3357563"/>
            <a:ext cx="214312" cy="785812"/>
            <a:chOff x="2881298" y="3429000"/>
            <a:chExt cx="214314" cy="785818"/>
          </a:xfrm>
        </p:grpSpPr>
        <p:sp>
          <p:nvSpPr>
            <p:cNvPr id="25609" name="타원 6"/>
            <p:cNvSpPr>
              <a:spLocks noChangeArrowheads="1"/>
            </p:cNvSpPr>
            <p:nvPr/>
          </p:nvSpPr>
          <p:spPr bwMode="auto">
            <a:xfrm>
              <a:off x="2881298" y="3429000"/>
              <a:ext cx="214314" cy="214314"/>
            </a:xfrm>
            <a:prstGeom prst="ellipse">
              <a:avLst/>
            </a:prstGeom>
            <a:solidFill>
              <a:srgbClr val="FF9BFF">
                <a:alpha val="25882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5610" name="타원 7"/>
            <p:cNvSpPr>
              <a:spLocks noChangeArrowheads="1"/>
            </p:cNvSpPr>
            <p:nvPr/>
          </p:nvSpPr>
          <p:spPr bwMode="auto">
            <a:xfrm>
              <a:off x="2881298" y="3714752"/>
              <a:ext cx="214314" cy="214314"/>
            </a:xfrm>
            <a:prstGeom prst="ellipse">
              <a:avLst/>
            </a:prstGeom>
            <a:solidFill>
              <a:srgbClr val="FF9BFF">
                <a:alpha val="25882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5611" name="타원 8"/>
            <p:cNvSpPr>
              <a:spLocks noChangeArrowheads="1"/>
            </p:cNvSpPr>
            <p:nvPr/>
          </p:nvSpPr>
          <p:spPr bwMode="auto">
            <a:xfrm>
              <a:off x="2881298" y="4000504"/>
              <a:ext cx="214314" cy="214314"/>
            </a:xfrm>
            <a:prstGeom prst="ellipse">
              <a:avLst/>
            </a:prstGeom>
            <a:solidFill>
              <a:srgbClr val="FF9BFF">
                <a:alpha val="25882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25608" name="구름 모양 설명선 11"/>
          <p:cNvSpPr>
            <a:spLocks noChangeArrowheads="1"/>
          </p:cNvSpPr>
          <p:nvPr/>
        </p:nvSpPr>
        <p:spPr bwMode="auto">
          <a:xfrm>
            <a:off x="5524500" y="2786063"/>
            <a:ext cx="3857625" cy="2071687"/>
          </a:xfrm>
          <a:prstGeom prst="cloudCallout">
            <a:avLst>
              <a:gd name="adj1" fmla="val -64269"/>
              <a:gd name="adj2" fmla="val 19838"/>
            </a:avLst>
          </a:prstGeom>
          <a:solidFill>
            <a:srgbClr val="FF9BFF">
              <a:alpha val="25882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All of them belong to the </a:t>
            </a:r>
            <a:r>
              <a:rPr lang="en-US" altLang="ko-KR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default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 package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471"/>
    </mc:Choice>
    <mc:Fallback xmlns="">
      <p:transition spd="slow" advTm="31471"/>
    </mc:Fallback>
  </mc:AlternateContent>
  <p:extLst>
    <p:ext uri="{3A86A75C-4F4B-4683-9AE1-C65F6400EC91}">
      <p14:laserTraceLst xmlns:p14="http://schemas.microsoft.com/office/powerpoint/2010/main">
        <p14:tracePtLst>
          <p14:tracePt t="927" x="4057650" y="3948113"/>
          <p14:tracePt t="934" x="4057650" y="3762375"/>
          <p14:tracePt t="943" x="4057650" y="3557588"/>
          <p14:tracePt t="958" x="4114800" y="2933700"/>
          <p14:tracePt t="975" x="4191000" y="2257425"/>
          <p14:tracePt t="993" x="4267200" y="1571625"/>
          <p14:tracePt t="1026" x="4295775" y="1233488"/>
          <p14:tracePt t="1060" x="4295775" y="1090613"/>
          <p14:tracePt t="1076" x="4286250" y="1066800"/>
          <p14:tracePt t="1092" x="4281488" y="1052513"/>
          <p14:tracePt t="1108" x="4276725" y="1042988"/>
          <p14:tracePt t="1125" x="4257675" y="1033463"/>
          <p14:tracePt t="1142" x="4248150" y="1033463"/>
          <p14:tracePt t="1158" x="4233863" y="1033463"/>
          <p14:tracePt t="1412" x="4195763" y="1033463"/>
          <p14:tracePt t="1422" x="4152900" y="1033463"/>
          <p14:tracePt t="1428" x="4114800" y="1033463"/>
          <p14:tracePt t="1442" x="4057650" y="1033463"/>
          <p14:tracePt t="1458" x="4010025" y="1033463"/>
          <p14:tracePt t="1476" x="3957638" y="1033463"/>
          <p14:tracePt t="1492" x="3910013" y="1033463"/>
          <p14:tracePt t="1508" x="3862388" y="1028700"/>
          <p14:tracePt t="1525" x="3848100" y="1028700"/>
          <p14:tracePt t="1542" x="3838575" y="1028700"/>
          <p14:tracePt t="1559" x="3829050" y="1028700"/>
          <p14:tracePt t="1575" x="3824288" y="1028700"/>
          <p14:tracePt t="1608" x="3824288" y="1023938"/>
          <p14:tracePt t="1625" x="3843338" y="1019175"/>
          <p14:tracePt t="1641" x="3886200" y="1014413"/>
          <p14:tracePt t="1658" x="3962400" y="1014413"/>
          <p14:tracePt t="1675" x="4086225" y="1004888"/>
          <p14:tracePt t="1691" x="4281488" y="995363"/>
          <p14:tracePt t="1708" x="4391025" y="995363"/>
          <p14:tracePt t="1725" x="4514850" y="995363"/>
          <p14:tracePt t="1742" x="4695825" y="985838"/>
          <p14:tracePt t="1758" x="4795838" y="990600"/>
          <p14:tracePt t="1775" x="4910138" y="1000125"/>
          <p14:tracePt t="1791" x="5024438" y="1009650"/>
          <p14:tracePt t="1808" x="5181600" y="1023938"/>
          <p14:tracePt t="1825" x="5243513" y="1023938"/>
          <p14:tracePt t="1842" x="5286375" y="1023938"/>
          <p14:tracePt t="1858" x="5329238" y="1014413"/>
          <p14:tracePt t="1875" x="5367338" y="1009650"/>
          <p14:tracePt t="1891" x="5386388" y="1009650"/>
          <p14:tracePt t="1908" x="5391150" y="1004888"/>
          <p14:tracePt t="3578" x="5376863" y="1023938"/>
          <p14:tracePt t="3586" x="5353050" y="1062038"/>
          <p14:tracePt t="3593" x="5324475" y="1095375"/>
          <p14:tracePt t="3608" x="5272088" y="1152525"/>
          <p14:tracePt t="3625" x="5210175" y="1204913"/>
          <p14:tracePt t="3641" x="5143500" y="1266825"/>
          <p14:tracePt t="3675" x="4943475" y="1462088"/>
          <p14:tracePt t="3708" x="4814888" y="1585913"/>
          <p14:tracePt t="3709" x="4776788" y="1614488"/>
          <p14:tracePt t="3725" x="4652963" y="1695450"/>
          <p14:tracePt t="3741" x="4510088" y="1804988"/>
          <p14:tracePt t="3758" x="4352925" y="1943100"/>
          <p14:tracePt t="3775" x="4171950" y="2081213"/>
          <p14:tracePt t="3791" x="3886200" y="2271713"/>
          <p14:tracePt t="3808" x="3743325" y="2390775"/>
          <p14:tracePt t="3825" x="3619500" y="2486025"/>
          <p14:tracePt t="3842" x="3448050" y="2590800"/>
          <p14:tracePt t="3858" x="3390900" y="2619375"/>
          <p14:tracePt t="3875" x="3371850" y="2633663"/>
          <p14:tracePt t="4165" x="3348038" y="2633663"/>
          <p14:tracePt t="4173" x="3319463" y="2624138"/>
          <p14:tracePt t="4180" x="3295650" y="2619375"/>
          <p14:tracePt t="4191" x="3267075" y="2605088"/>
          <p14:tracePt t="4208" x="3228975" y="2571750"/>
          <p14:tracePt t="4225" x="3124200" y="2519363"/>
          <p14:tracePt t="4241" x="3071813" y="2490788"/>
          <p14:tracePt t="4258" x="3014663" y="2462213"/>
          <p14:tracePt t="4275" x="2957513" y="2428875"/>
          <p14:tracePt t="4291" x="2938463" y="2414588"/>
          <p14:tracePt t="4308" x="2914650" y="2400300"/>
          <p14:tracePt t="4325" x="2895600" y="2381250"/>
          <p14:tracePt t="4341" x="2876550" y="2362200"/>
          <p14:tracePt t="4358" x="2857500" y="2347913"/>
          <p14:tracePt t="4375" x="2843213" y="2338388"/>
          <p14:tracePt t="4391" x="2833688" y="2328863"/>
          <p14:tracePt t="4408" x="2814638" y="2319338"/>
          <p14:tracePt t="4425" x="2790825" y="2314575"/>
          <p14:tracePt t="4441" x="2781300" y="2309813"/>
          <p14:tracePt t="4458" x="2762250" y="2300288"/>
          <p14:tracePt t="4475" x="2743200" y="2290763"/>
          <p14:tracePt t="4491" x="2719388" y="2286000"/>
          <p14:tracePt t="4508" x="2695575" y="2276475"/>
          <p14:tracePt t="4525" x="2676525" y="2276475"/>
          <p14:tracePt t="4541" x="2657475" y="2276475"/>
          <p14:tracePt t="4558" x="2633663" y="2276475"/>
          <p14:tracePt t="4575" x="2614613" y="2271713"/>
          <p14:tracePt t="4591" x="2566988" y="2266950"/>
          <p14:tracePt t="4608" x="2528888" y="2262188"/>
          <p14:tracePt t="4625" x="2486025" y="2252663"/>
          <p14:tracePt t="4641" x="2443163" y="2247900"/>
          <p14:tracePt t="4658" x="2376488" y="2233613"/>
          <p14:tracePt t="4675" x="2324100" y="2214563"/>
          <p14:tracePt t="4691" x="2262188" y="2200275"/>
          <p14:tracePt t="4708" x="2166938" y="2157413"/>
          <p14:tracePt t="4725" x="2090738" y="2128838"/>
          <p14:tracePt t="4741" x="1995488" y="2095500"/>
          <p14:tracePt t="4758" x="1909763" y="2066925"/>
          <p14:tracePt t="4775" x="1785938" y="2019300"/>
          <p14:tracePt t="4791" x="1724025" y="2005013"/>
          <p14:tracePt t="4808" x="1671638" y="1985963"/>
          <p14:tracePt t="4825" x="1609725" y="1962150"/>
          <p14:tracePt t="4841" x="1533525" y="1952625"/>
          <p14:tracePt t="4858" x="1485900" y="1938338"/>
          <p14:tracePt t="4874" x="1443038" y="1938338"/>
          <p14:tracePt t="4891" x="1404938" y="1938338"/>
          <p14:tracePt t="4908" x="1347788" y="1938338"/>
          <p14:tracePt t="4925" x="1319213" y="1947863"/>
          <p14:tracePt t="4941" x="1295400" y="1957388"/>
          <p14:tracePt t="4958" x="1262063" y="1981200"/>
          <p14:tracePt t="4975" x="1238250" y="2005013"/>
          <p14:tracePt t="4991" x="1200150" y="2043113"/>
          <p14:tracePt t="5008" x="1166813" y="2100263"/>
          <p14:tracePt t="5024" x="1119188" y="2157413"/>
          <p14:tracePt t="5041" x="1095375" y="2185988"/>
          <p14:tracePt t="5058" x="1071563" y="2224088"/>
          <p14:tracePt t="5075" x="1047750" y="2247900"/>
          <p14:tracePt t="5091" x="1023938" y="2281238"/>
          <p14:tracePt t="5108" x="1019175" y="2305050"/>
          <p14:tracePt t="5124" x="1009650" y="2343150"/>
          <p14:tracePt t="5141" x="1000125" y="2395538"/>
          <p14:tracePt t="5158" x="985838" y="2438400"/>
          <p14:tracePt t="5174" x="985838" y="2466975"/>
          <p14:tracePt t="5191" x="985838" y="2495550"/>
          <p14:tracePt t="5208" x="985838" y="2528888"/>
          <p14:tracePt t="5225" x="985838" y="2552700"/>
          <p14:tracePt t="5241" x="985838" y="2581275"/>
          <p14:tracePt t="5258" x="995363" y="2624138"/>
          <p14:tracePt t="5274" x="1009650" y="2728913"/>
          <p14:tracePt t="5291" x="1023938" y="2800350"/>
          <p14:tracePt t="5308" x="1028700" y="2843213"/>
          <p14:tracePt t="5325" x="1042988" y="2900363"/>
          <p14:tracePt t="5341" x="1047750" y="2919413"/>
          <p14:tracePt t="5358" x="1057275" y="2938463"/>
          <p14:tracePt t="5375" x="1062038" y="2952750"/>
          <p14:tracePt t="5391" x="1076325" y="2990850"/>
          <p14:tracePt t="5408" x="1085850" y="3028950"/>
          <p14:tracePt t="5425" x="1095375" y="3081338"/>
          <p14:tracePt t="5441" x="1109663" y="3143250"/>
          <p14:tracePt t="5458" x="1119188" y="3205163"/>
          <p14:tracePt t="5474" x="1133475" y="3224213"/>
          <p14:tracePt t="5491" x="1138238" y="3248025"/>
          <p14:tracePt t="5508" x="1138238" y="3262313"/>
          <p14:tracePt t="5525" x="1143000" y="3281363"/>
          <p14:tracePt t="7455" x="1157288" y="3262313"/>
          <p14:tracePt t="7462" x="1166813" y="3243263"/>
          <p14:tracePt t="7474" x="1181100" y="3224213"/>
          <p14:tracePt t="7491" x="1219200" y="3176588"/>
          <p14:tracePt t="7508" x="1243013" y="3143250"/>
          <p14:tracePt t="7524" x="1262063" y="3105150"/>
          <p14:tracePt t="7541" x="1285875" y="3062288"/>
          <p14:tracePt t="7574" x="1343025" y="2943225"/>
          <p14:tracePt t="7608" x="1362075" y="2876550"/>
          <p14:tracePt t="7624" x="1366838" y="2833688"/>
          <p14:tracePt t="7641" x="1366838" y="2809875"/>
          <p14:tracePt t="7658" x="1366838" y="2771775"/>
          <p14:tracePt t="7675" x="1352550" y="2719388"/>
          <p14:tracePt t="7691" x="1333500" y="2657475"/>
          <p14:tracePt t="7708" x="1319213" y="2605088"/>
          <p14:tracePt t="7725" x="1309688" y="2571750"/>
          <p14:tracePt t="7741" x="1290638" y="2524125"/>
          <p14:tracePt t="7758" x="1285875" y="2500313"/>
          <p14:tracePt t="7774" x="1276350" y="2486025"/>
          <p14:tracePt t="7791" x="1271588" y="2476500"/>
          <p14:tracePt t="7808" x="1266825" y="2466975"/>
          <p14:tracePt t="7824" x="1266825" y="2462213"/>
          <p14:tracePt t="7881" x="1262063" y="2457450"/>
          <p14:tracePt t="7888" x="1257300" y="2457450"/>
          <p14:tracePt t="7895" x="1252538" y="2452688"/>
          <p14:tracePt t="7908" x="1247775" y="2452688"/>
          <p14:tracePt t="7924" x="1214438" y="2443163"/>
          <p14:tracePt t="7941" x="1176338" y="2443163"/>
          <p14:tracePt t="7958" x="1157288" y="2443163"/>
          <p14:tracePt t="7974" x="1133475" y="2447925"/>
          <p14:tracePt t="7991" x="1109663" y="2457450"/>
          <p14:tracePt t="8008" x="1090613" y="2471738"/>
          <p14:tracePt t="8024" x="1081088" y="2490788"/>
          <p14:tracePt t="8041" x="1062038" y="2514600"/>
          <p14:tracePt t="8058" x="1038225" y="2576513"/>
          <p14:tracePt t="8074" x="1033463" y="2619375"/>
          <p14:tracePt t="8091" x="1019175" y="2652713"/>
          <p14:tracePt t="8108" x="1009650" y="2700338"/>
          <p14:tracePt t="8124" x="1000125" y="2724150"/>
          <p14:tracePt t="8141" x="995363" y="2747963"/>
          <p14:tracePt t="8158" x="990600" y="2767013"/>
          <p14:tracePt t="8174" x="985838" y="2828925"/>
          <p14:tracePt t="8191" x="985838" y="2886075"/>
          <p14:tracePt t="8208" x="985838" y="2938463"/>
          <p14:tracePt t="8224" x="985838" y="2981325"/>
          <p14:tracePt t="8241" x="985838" y="3033713"/>
          <p14:tracePt t="8257" x="985838" y="3052763"/>
          <p14:tracePt t="8274" x="985838" y="3076575"/>
          <p14:tracePt t="8291" x="985838" y="3100388"/>
          <p14:tracePt t="8308" x="1000125" y="3162300"/>
          <p14:tracePt t="8324" x="1009650" y="3205163"/>
          <p14:tracePt t="8341" x="1023938" y="3238500"/>
          <p14:tracePt t="8358" x="1033463" y="3271838"/>
          <p14:tracePt t="8374" x="1038225" y="3281363"/>
          <p14:tracePt t="8391" x="1038225" y="3290888"/>
          <p14:tracePt t="8408" x="1038225" y="3295650"/>
          <p14:tracePt t="8424" x="1038225" y="3305175"/>
          <p14:tracePt t="8441" x="1038225" y="3309938"/>
          <p14:tracePt t="8458" x="1038225" y="3314700"/>
          <p14:tracePt t="8659" x="1066800" y="3281363"/>
          <p14:tracePt t="8666" x="1119188" y="3200400"/>
          <p14:tracePt t="8674" x="1166813" y="3119438"/>
          <p14:tracePt t="8691" x="1233488" y="2995613"/>
          <p14:tracePt t="8708" x="1271588" y="2938463"/>
          <p14:tracePt t="8725" x="1309688" y="2890838"/>
          <p14:tracePt t="8741" x="1323975" y="2867025"/>
          <p14:tracePt t="8757" x="1328738" y="2857500"/>
          <p14:tracePt t="8774" x="1338263" y="2852738"/>
          <p14:tracePt t="8791" x="1338263" y="2843213"/>
          <p14:tracePt t="8808" x="1343025" y="2843213"/>
          <p14:tracePt t="8824" x="1343025" y="2838450"/>
          <p14:tracePt t="8858" x="1362075" y="2828925"/>
          <p14:tracePt t="8875" x="1371600" y="2824163"/>
          <p14:tracePt t="8891" x="1390650" y="2805113"/>
          <p14:tracePt t="8908" x="1414463" y="2795588"/>
          <p14:tracePt t="8924" x="1447800" y="2781300"/>
          <p14:tracePt t="8941" x="1471613" y="2771775"/>
          <p14:tracePt t="8957" x="1485900" y="2767013"/>
          <p14:tracePt t="8974" x="1504950" y="2757488"/>
          <p14:tracePt t="8991" x="1514475" y="2752725"/>
          <p14:tracePt t="9007" x="1519238" y="2747963"/>
          <p14:tracePt t="9024" x="1528763" y="2747963"/>
          <p14:tracePt t="9041" x="1533525" y="2747963"/>
          <p14:tracePt t="9158" x="1538288" y="2743200"/>
          <p14:tracePt t="9166" x="1543050" y="2743200"/>
          <p14:tracePt t="9174" x="1547813" y="2738438"/>
          <p14:tracePt t="9191" x="1576388" y="2728913"/>
          <p14:tracePt t="9208" x="1647825" y="2705100"/>
          <p14:tracePt t="9224" x="1819275" y="2681288"/>
          <p14:tracePt t="9241" x="1947863" y="2671763"/>
          <p14:tracePt t="9257" x="2057400" y="2671763"/>
          <p14:tracePt t="9274" x="2162175" y="2676525"/>
          <p14:tracePt t="9291" x="2276475" y="2681288"/>
          <p14:tracePt t="9307" x="2319338" y="2681288"/>
          <p14:tracePt t="9324" x="2347913" y="2681288"/>
          <p14:tracePt t="9341" x="2357438" y="2681288"/>
          <p14:tracePt t="9358" x="2366963" y="2681288"/>
          <p14:tracePt t="9374" x="2371725" y="2681288"/>
          <p14:tracePt t="9391" x="2376488" y="2681288"/>
          <p14:tracePt t="9424" x="2381250" y="2681288"/>
          <p14:tracePt t="9673" x="2314575" y="2681288"/>
          <p14:tracePt t="9680" x="2238375" y="2671763"/>
          <p14:tracePt t="9691" x="2157413" y="2652713"/>
          <p14:tracePt t="9707" x="2043113" y="2619375"/>
          <p14:tracePt t="9724" x="1895475" y="2562225"/>
          <p14:tracePt t="9741" x="1819275" y="2524125"/>
          <p14:tracePt t="9758" x="1752600" y="2495550"/>
          <p14:tracePt t="9774" x="1719263" y="2476500"/>
          <p14:tracePt t="9791" x="1676400" y="2452688"/>
          <p14:tracePt t="9808" x="1652588" y="2438400"/>
          <p14:tracePt t="9824" x="1628775" y="2424113"/>
          <p14:tracePt t="9841" x="1595438" y="2414588"/>
          <p14:tracePt t="9858" x="1581150" y="2409825"/>
          <p14:tracePt t="9874" x="1571625" y="2405063"/>
          <p14:tracePt t="9891" x="1566863" y="2405063"/>
          <p14:tracePt t="9907" x="1557338" y="2405063"/>
          <p14:tracePt t="10003" x="1552575" y="2405063"/>
          <p14:tracePt t="10018" x="1547813" y="2405063"/>
          <p14:tracePt t="10032" x="1538288" y="2405063"/>
          <p14:tracePt t="10041" x="1528763" y="2405063"/>
          <p14:tracePt t="10057" x="1490663" y="2409825"/>
          <p14:tracePt t="10074" x="1447800" y="2424113"/>
          <p14:tracePt t="10091" x="1357313" y="2452688"/>
          <p14:tracePt t="10107" x="1304925" y="2466975"/>
          <p14:tracePt t="10124" x="1257300" y="2481263"/>
          <p14:tracePt t="10141" x="1228725" y="2486025"/>
          <p14:tracePt t="10157" x="1200150" y="2486025"/>
          <p14:tracePt t="10174" x="1181100" y="2486025"/>
          <p14:tracePt t="10191" x="1171575" y="2486025"/>
          <p14:tracePt t="10207" x="1166813" y="2486025"/>
          <p14:tracePt t="10224" x="1157288" y="2486025"/>
          <p14:tracePt t="10241" x="1147763" y="2476500"/>
          <p14:tracePt t="10257" x="1147763" y="2447925"/>
          <p14:tracePt t="10274" x="1152525" y="2343150"/>
          <p14:tracePt t="10291" x="1176338" y="2266950"/>
          <p14:tracePt t="10307" x="1185863" y="2224088"/>
          <p14:tracePt t="10324" x="1204913" y="2195513"/>
          <p14:tracePt t="10341" x="1247775" y="2166938"/>
          <p14:tracePt t="10357" x="1276350" y="2157413"/>
          <p14:tracePt t="10374" x="1304925" y="2157413"/>
          <p14:tracePt t="10391" x="1328738" y="2171700"/>
          <p14:tracePt t="10407" x="1352550" y="2205038"/>
          <p14:tracePt t="10424" x="1366838" y="2233613"/>
          <p14:tracePt t="10441" x="1376363" y="2262188"/>
          <p14:tracePt t="10458" x="1376363" y="2295525"/>
          <p14:tracePt t="10474" x="1376363" y="2314575"/>
          <p14:tracePt t="10491" x="1376363" y="2324100"/>
          <p14:tracePt t="10507" x="1376363" y="2328863"/>
          <p14:tracePt t="10524" x="1376363" y="2333625"/>
          <p14:tracePt t="10557" x="1371600" y="2333625"/>
          <p14:tracePt t="10745" x="1371600" y="2433638"/>
          <p14:tracePt t="10752" x="1371600" y="2662238"/>
          <p14:tracePt t="10759" x="1371600" y="2843213"/>
          <p14:tracePt t="10774" x="1376363" y="3090863"/>
          <p14:tracePt t="10791" x="1376363" y="3390900"/>
          <p14:tracePt t="10807" x="1376363" y="3581400"/>
          <p14:tracePt t="10824" x="1376363" y="3757613"/>
          <p14:tracePt t="10841" x="1376363" y="3948113"/>
          <p14:tracePt t="10857" x="1376363" y="3995738"/>
          <p14:tracePt t="10874" x="1376363" y="4024313"/>
          <p14:tracePt t="10891" x="1376363" y="4033838"/>
          <p14:tracePt t="11119" x="1352550" y="4081463"/>
          <p14:tracePt t="11126" x="1314450" y="4162425"/>
          <p14:tracePt t="11134" x="1281113" y="4224338"/>
          <p14:tracePt t="11141" x="1257300" y="4271963"/>
          <p14:tracePt t="11157" x="1219200" y="4338638"/>
          <p14:tracePt t="11175" x="1209675" y="4367213"/>
          <p14:tracePt t="11191" x="1200150" y="4381500"/>
          <p14:tracePt t="11193" x="1200150" y="4386263"/>
          <p14:tracePt t="11208" x="1190625" y="4391025"/>
          <p14:tracePt t="11224" x="1185863" y="4400550"/>
          <p14:tracePt t="11241" x="1181100" y="4400550"/>
          <p14:tracePt t="11257" x="1162050" y="4400550"/>
          <p14:tracePt t="11274" x="1104900" y="4400550"/>
          <p14:tracePt t="11291" x="1057275" y="4381500"/>
          <p14:tracePt t="11307" x="1000125" y="4338638"/>
          <p14:tracePt t="11324" x="919163" y="4200525"/>
          <p14:tracePt t="11341" x="904875" y="4076700"/>
          <p14:tracePt t="11357" x="919163" y="3910013"/>
          <p14:tracePt t="11374" x="981075" y="3757613"/>
          <p14:tracePt t="11391" x="1052513" y="3657600"/>
          <p14:tracePt t="11407" x="1100138" y="3624263"/>
          <p14:tracePt t="11424" x="1138238" y="3614738"/>
          <p14:tracePt t="11441" x="1166813" y="3619500"/>
          <p14:tracePt t="11457" x="1219200" y="3714750"/>
          <p14:tracePt t="11474" x="1233488" y="3829050"/>
          <p14:tracePt t="11491" x="1238250" y="4000500"/>
          <p14:tracePt t="11507" x="1219200" y="4252913"/>
          <p14:tracePt t="11524" x="1166813" y="4462463"/>
          <p14:tracePt t="11541" x="1138238" y="4533900"/>
          <p14:tracePt t="11557" x="1123950" y="4567238"/>
          <p14:tracePt t="11574" x="1114425" y="4576763"/>
          <p14:tracePt t="11743" x="1114425" y="4657725"/>
          <p14:tracePt t="11751" x="1114425" y="4748213"/>
          <p14:tracePt t="11758" x="1119188" y="4848225"/>
          <p14:tracePt t="11774" x="1119188" y="5091113"/>
          <p14:tracePt t="11791" x="1119188" y="5229225"/>
          <p14:tracePt t="11807" x="1119188" y="5291138"/>
          <p14:tracePt t="11824" x="1119188" y="5324475"/>
          <p14:tracePt t="11841" x="1119188" y="5334000"/>
          <p14:tracePt t="11857" x="1119188" y="5338763"/>
          <p14:tracePt t="11874" x="1119188" y="5348288"/>
          <p14:tracePt t="11912" x="1119188" y="5353050"/>
          <p14:tracePt t="11924" x="1119188" y="5357813"/>
          <p14:tracePt t="11941" x="1123950" y="5367338"/>
          <p14:tracePt t="11957" x="1128713" y="5367338"/>
          <p14:tracePt t="11974" x="1138238" y="5372100"/>
          <p14:tracePt t="11991" x="1143000" y="5372100"/>
          <p14:tracePt t="12007" x="1147763" y="5372100"/>
          <p14:tracePt t="12024" x="1147763" y="5376863"/>
          <p14:tracePt t="12041" x="1147763" y="5395913"/>
          <p14:tracePt t="12057" x="1147763" y="5419725"/>
          <p14:tracePt t="12074" x="1114425" y="5476875"/>
          <p14:tracePt t="12091" x="1085850" y="5514975"/>
          <p14:tracePt t="12107" x="1028700" y="5557838"/>
          <p14:tracePt t="12124" x="938213" y="5586413"/>
          <p14:tracePt t="12141" x="904875" y="5586413"/>
          <p14:tracePt t="12157" x="881063" y="5572125"/>
          <p14:tracePt t="12174" x="857250" y="5534025"/>
          <p14:tracePt t="12191" x="828675" y="5410200"/>
          <p14:tracePt t="12207" x="838200" y="5276850"/>
          <p14:tracePt t="12224" x="852488" y="5181600"/>
          <p14:tracePt t="12241" x="881063" y="5129213"/>
          <p14:tracePt t="12257" x="933450" y="5091113"/>
          <p14:tracePt t="12274" x="966788" y="5076825"/>
          <p14:tracePt t="12291" x="1004888" y="5072063"/>
          <p14:tracePt t="12307" x="1033463" y="5072063"/>
          <p14:tracePt t="12324" x="1052513" y="5081588"/>
          <p14:tracePt t="12341" x="1057275" y="5110163"/>
          <p14:tracePt t="12357" x="1066800" y="5157788"/>
          <p14:tracePt t="12375" x="1057275" y="5224463"/>
          <p14:tracePt t="12391" x="1038225" y="5267325"/>
          <p14:tracePt t="12407" x="1014413" y="5305425"/>
          <p14:tracePt t="12424" x="1000125" y="5338763"/>
          <p14:tracePt t="12441" x="990600" y="5353050"/>
          <p14:tracePt t="13939" x="1028700" y="5148263"/>
          <p14:tracePt t="13946" x="1081088" y="4924425"/>
          <p14:tracePt t="13957" x="1114425" y="4748213"/>
          <p14:tracePt t="13974" x="1200150" y="4157663"/>
          <p14:tracePt t="13991" x="1262063" y="3538538"/>
          <p14:tracePt t="14008" x="1281113" y="3300413"/>
          <p14:tracePt t="14024" x="1300163" y="3024188"/>
          <p14:tracePt t="14057" x="1328738" y="2643188"/>
          <p14:tracePt t="14090" x="1314450" y="2481263"/>
          <p14:tracePt t="14107" x="1304925" y="2419350"/>
          <p14:tracePt t="14124" x="1300163" y="2400300"/>
          <p14:tracePt t="14141" x="1300163" y="2390775"/>
          <p14:tracePt t="14157" x="1300163" y="2386013"/>
          <p14:tracePt t="14174" x="1300163" y="2381250"/>
          <p14:tracePt t="14190" x="1300163" y="2390775"/>
          <p14:tracePt t="14207" x="1285875" y="2452688"/>
          <p14:tracePt t="14224" x="1257300" y="2609850"/>
          <p14:tracePt t="14241" x="1147763" y="3233738"/>
          <p14:tracePt t="14257" x="1062038" y="3848100"/>
          <p14:tracePt t="14274" x="1009650" y="4276725"/>
          <p14:tracePt t="14291" x="957263" y="4738688"/>
          <p14:tracePt t="14308" x="938213" y="5029200"/>
          <p14:tracePt t="14324" x="938213" y="5210175"/>
          <p14:tracePt t="14340" x="938213" y="5386388"/>
          <p14:tracePt t="14357" x="957263" y="5591175"/>
          <p14:tracePt t="14374" x="962025" y="5662613"/>
          <p14:tracePt t="14390" x="971550" y="5705475"/>
          <p14:tracePt t="14407" x="981075" y="5748338"/>
          <p14:tracePt t="14424" x="981075" y="5795963"/>
          <p14:tracePt t="14441" x="981075" y="5815013"/>
          <p14:tracePt t="14457" x="981075" y="5838825"/>
          <p14:tracePt t="14474" x="981075" y="5857875"/>
          <p14:tracePt t="14491" x="981075" y="5862638"/>
          <p14:tracePt t="14507" x="981075" y="5867400"/>
          <p14:tracePt t="14524" x="981075" y="5876925"/>
          <p14:tracePt t="14541" x="981075" y="5886450"/>
          <p14:tracePt t="14658" x="981075" y="5881688"/>
          <p14:tracePt t="14665" x="981075" y="5857875"/>
          <p14:tracePt t="14674" x="976313" y="5810250"/>
          <p14:tracePt t="14690" x="966788" y="5553075"/>
          <p14:tracePt t="14707" x="966788" y="5143500"/>
          <p14:tracePt t="14724" x="971550" y="4543425"/>
          <p14:tracePt t="14740" x="971550" y="4067175"/>
          <p14:tracePt t="14757" x="971550" y="3848100"/>
          <p14:tracePt t="14774" x="971550" y="3605213"/>
          <p14:tracePt t="14790" x="981075" y="3424238"/>
          <p14:tracePt t="14808" x="981075" y="3333750"/>
          <p14:tracePt t="14824" x="985838" y="3243263"/>
          <p14:tracePt t="14840" x="985838" y="3162300"/>
          <p14:tracePt t="14857" x="1000125" y="3057525"/>
          <p14:tracePt t="14875" x="1004888" y="3014663"/>
          <p14:tracePt t="14890" x="1014413" y="2976563"/>
          <p14:tracePt t="14907" x="1038225" y="2928938"/>
          <p14:tracePt t="14924" x="1047750" y="2905125"/>
          <p14:tracePt t="14940" x="1057275" y="2895600"/>
          <p14:tracePt t="14957" x="1085850" y="2871788"/>
          <p14:tracePt t="14974" x="1128713" y="2838450"/>
          <p14:tracePt t="14990" x="1152525" y="2814638"/>
          <p14:tracePt t="15007" x="1185863" y="2781300"/>
          <p14:tracePt t="15024" x="1214438" y="2752725"/>
          <p14:tracePt t="15040" x="1276350" y="2686050"/>
          <p14:tracePt t="15057" x="1309688" y="2643188"/>
          <p14:tracePt t="15074" x="1343025" y="2605088"/>
          <p14:tracePt t="15091" x="1362075" y="2586038"/>
          <p14:tracePt t="15107" x="1371600" y="2576513"/>
          <p14:tracePt t="15124" x="1376363" y="2566988"/>
          <p14:tracePt t="15140" x="1381125" y="2562225"/>
          <p14:tracePt t="15157" x="1381125" y="2557463"/>
          <p14:tracePt t="15190" x="1357313" y="2557463"/>
          <p14:tracePt t="15207" x="1300163" y="2557463"/>
          <p14:tracePt t="15224" x="1152525" y="2566988"/>
          <p14:tracePt t="15240" x="1062038" y="2566988"/>
          <p14:tracePt t="15257" x="1009650" y="2566988"/>
          <p14:tracePt t="15274" x="976313" y="2566988"/>
          <p14:tracePt t="15291" x="952500" y="2543175"/>
          <p14:tracePt t="15307" x="938213" y="2486025"/>
          <p14:tracePt t="15324" x="938213" y="2371725"/>
          <p14:tracePt t="15341" x="962025" y="2271713"/>
          <p14:tracePt t="15357" x="1000125" y="2214563"/>
          <p14:tracePt t="15374" x="1042988" y="2181225"/>
          <p14:tracePt t="15391" x="1090613" y="2157413"/>
          <p14:tracePt t="15407" x="1147763" y="2138363"/>
          <p14:tracePt t="15424" x="1176338" y="2138363"/>
          <p14:tracePt t="15440" x="1190625" y="2143125"/>
          <p14:tracePt t="15457" x="1204913" y="2152650"/>
          <p14:tracePt t="15474" x="1219200" y="2200275"/>
          <p14:tracePt t="15491" x="1223963" y="2238375"/>
          <p14:tracePt t="15507" x="1223963" y="2257425"/>
          <p14:tracePt t="15524" x="1223963" y="2266950"/>
          <p14:tracePt t="15540" x="1223963" y="2276475"/>
          <p14:tracePt t="15557" x="1223963" y="2281238"/>
          <p14:tracePt t="15664" x="1223963" y="2286000"/>
          <p14:tracePt t="16848" x="1223963" y="2324100"/>
          <p14:tracePt t="16857" x="1223963" y="2362200"/>
          <p14:tracePt t="16874" x="1200150" y="2466975"/>
          <p14:tracePt t="16891" x="1166813" y="2609850"/>
          <p14:tracePt t="16907" x="1147763" y="2752725"/>
          <p14:tracePt t="16924" x="1133475" y="2914650"/>
          <p14:tracePt t="16940" x="1133475" y="3014663"/>
          <p14:tracePt t="16974" x="1176338" y="3248025"/>
          <p14:tracePt t="17008" x="1252538" y="3457575"/>
          <p14:tracePt t="17024" x="1276350" y="3495675"/>
          <p14:tracePt t="17040" x="1300163" y="3519488"/>
          <p14:tracePt t="17057" x="1323975" y="3529013"/>
          <p14:tracePt t="17074" x="1371600" y="3543300"/>
          <p14:tracePt t="17090" x="1414463" y="3533775"/>
          <p14:tracePt t="17107" x="1485900" y="3462338"/>
          <p14:tracePt t="17124" x="1576388" y="3319463"/>
          <p14:tracePt t="17140" x="1704975" y="3028950"/>
          <p14:tracePt t="17157" x="1743075" y="2838450"/>
          <p14:tracePt t="17174" x="1743075" y="2738438"/>
          <p14:tracePt t="17191" x="1724025" y="2662238"/>
          <p14:tracePt t="17191" x="1709738" y="2638425"/>
          <p14:tracePt t="17207" x="1676400" y="2605088"/>
          <p14:tracePt t="17223" x="1633538" y="2586038"/>
          <p14:tracePt t="17240" x="1566863" y="2586038"/>
          <p14:tracePt t="17257" x="1433513" y="2628900"/>
          <p14:tracePt t="17274" x="1362075" y="2681288"/>
          <p14:tracePt t="17290" x="1300163" y="2762250"/>
          <p14:tracePt t="17307" x="1243013" y="2843213"/>
          <p14:tracePt t="17324" x="1219200" y="2900363"/>
          <p14:tracePt t="17340" x="1214438" y="2909888"/>
          <p14:tracePt t="17357" x="1209675" y="2919413"/>
          <p14:tracePt t="17373" x="1200150" y="2928938"/>
          <p14:tracePt t="17390" x="1200150" y="2938463"/>
          <p14:tracePt t="17632" x="1471613" y="3043238"/>
          <p14:tracePt t="17639" x="1819275" y="3171825"/>
          <p14:tracePt t="17647" x="2247900" y="3319463"/>
          <p14:tracePt t="17657" x="2662238" y="3486150"/>
          <p14:tracePt t="17674" x="3409950" y="3724275"/>
          <p14:tracePt t="17691" x="4424363" y="3890963"/>
          <p14:tracePt t="17707" x="4824413" y="3924300"/>
          <p14:tracePt t="17741" x="5314950" y="3957638"/>
          <p14:tracePt t="17774" x="5467350" y="3933825"/>
          <p14:tracePt t="17947" x="5543550" y="3910013"/>
          <p14:tracePt t="17955" x="5634038" y="3881438"/>
          <p14:tracePt t="17962" x="5748338" y="3862388"/>
          <p14:tracePt t="17973" x="5872163" y="3843338"/>
          <p14:tracePt t="17990" x="6072188" y="3824288"/>
          <p14:tracePt t="18007" x="6253163" y="3838575"/>
          <p14:tracePt t="18024" x="6362700" y="3867150"/>
          <p14:tracePt t="18040" x="6457950" y="3919538"/>
          <p14:tracePt t="18057" x="6567488" y="3986213"/>
          <p14:tracePt t="18074" x="6605588" y="4019550"/>
          <p14:tracePt t="18090" x="6643688" y="4048125"/>
          <p14:tracePt t="18107" x="6657975" y="4071938"/>
          <p14:tracePt t="18124" x="6681788" y="4095750"/>
          <p14:tracePt t="18140" x="6696075" y="4105275"/>
          <p14:tracePt t="18157" x="6705600" y="4119563"/>
          <p14:tracePt t="18174" x="6724650" y="4148138"/>
          <p14:tracePt t="18190" x="6753225" y="4205288"/>
          <p14:tracePt t="18207" x="6767513" y="4243388"/>
          <p14:tracePt t="18224" x="6772275" y="4271963"/>
          <p14:tracePt t="18241" x="6772275" y="4305300"/>
          <p14:tracePt t="18257" x="6772275" y="4333875"/>
          <p14:tracePt t="18274" x="6753225" y="4362450"/>
          <p14:tracePt t="18290" x="6734175" y="4386263"/>
          <p14:tracePt t="18307" x="6700838" y="4419600"/>
          <p14:tracePt t="18324" x="6662738" y="4438650"/>
          <p14:tracePt t="18340" x="6624638" y="4452938"/>
          <p14:tracePt t="18357" x="6581775" y="4457700"/>
          <p14:tracePt t="18374" x="6515100" y="4452938"/>
          <p14:tracePt t="18390" x="6467475" y="4424363"/>
          <p14:tracePt t="18407" x="6429375" y="4400550"/>
          <p14:tracePt t="18424" x="6400800" y="4362450"/>
          <p14:tracePt t="18440" x="6338888" y="4257675"/>
          <p14:tracePt t="18457" x="6324600" y="4205288"/>
          <p14:tracePt t="18474" x="6319838" y="4162425"/>
          <p14:tracePt t="18490" x="6324600" y="4105275"/>
          <p14:tracePt t="18507" x="6343650" y="4081463"/>
          <p14:tracePt t="18524" x="6381750" y="4048125"/>
          <p14:tracePt t="18540" x="6457950" y="4019550"/>
          <p14:tracePt t="18557" x="6577013" y="4005263"/>
          <p14:tracePt t="18573" x="6638925" y="4010025"/>
          <p14:tracePt t="18590" x="6681788" y="4029075"/>
          <p14:tracePt t="18607" x="6715125" y="4052888"/>
          <p14:tracePt t="18623" x="6743700" y="4095750"/>
          <p14:tracePt t="18640" x="6757988" y="4143375"/>
          <p14:tracePt t="18657" x="6748463" y="4195763"/>
          <p14:tracePt t="18674" x="6719888" y="4243388"/>
          <p14:tracePt t="18902" x="6734175" y="4248150"/>
          <p14:tracePt t="18909" x="6762750" y="4257675"/>
          <p14:tracePt t="18917" x="6786563" y="4267200"/>
          <p14:tracePt t="18924" x="6824663" y="4267200"/>
          <p14:tracePt t="18940" x="6896100" y="4286250"/>
          <p14:tracePt t="18957" x="6977063" y="4300538"/>
          <p14:tracePt t="18974" x="7062788" y="4314825"/>
          <p14:tracePt t="18990" x="7219950" y="4329113"/>
          <p14:tracePt t="19007" x="7353300" y="4338638"/>
          <p14:tracePt t="19024" x="7500938" y="4348163"/>
          <p14:tracePt t="19040" x="7591425" y="4348163"/>
          <p14:tracePt t="19057" x="7686675" y="4348163"/>
          <p14:tracePt t="19074" x="7729538" y="4348163"/>
          <p14:tracePt t="19090" x="7758113" y="4348163"/>
          <p14:tracePt t="19107" x="7772400" y="4348163"/>
          <p14:tracePt t="19123" x="7777163" y="4348163"/>
          <p14:tracePt t="19140" x="7786688" y="4348163"/>
          <p14:tracePt t="19211" x="7786688" y="4343400"/>
          <p14:tracePt t="19218" x="7781925" y="4343400"/>
          <p14:tracePt t="19225" x="7767638" y="4329113"/>
          <p14:tracePt t="19240" x="7681913" y="4300538"/>
          <p14:tracePt t="19257" x="7519988" y="4238625"/>
          <p14:tracePt t="19274" x="7377113" y="4157663"/>
          <p14:tracePt t="19290" x="7300913" y="4100513"/>
          <p14:tracePt t="19307" x="7191375" y="4043363"/>
          <p14:tracePt t="19323" x="7158038" y="4014788"/>
          <p14:tracePt t="19340" x="7138988" y="4005263"/>
          <p14:tracePt t="19357" x="7124700" y="3995738"/>
          <p14:tracePt t="19373" x="7119938" y="3986213"/>
          <p14:tracePt t="19390" x="7115175" y="3986213"/>
          <p14:tracePt t="19407" x="7105650" y="3986213"/>
          <p14:tracePt t="19423" x="7100888" y="3986213"/>
          <p14:tracePt t="19440" x="7086600" y="3981450"/>
          <p14:tracePt t="19457" x="7081838" y="3976688"/>
          <p14:tracePt t="19474" x="7077075" y="3976688"/>
          <p14:tracePt t="19490" x="7067550" y="3976688"/>
          <p14:tracePt t="19507" x="7058025" y="3976688"/>
          <p14:tracePt t="26143" x="7029450" y="3967163"/>
          <p14:tracePt t="26150" x="6977063" y="3933825"/>
          <p14:tracePt t="26158" x="6919913" y="3895725"/>
          <p14:tracePt t="26173" x="6772275" y="3790950"/>
          <p14:tracePt t="26190" x="6648450" y="3700463"/>
          <p14:tracePt t="26206" x="6572250" y="3648075"/>
          <p14:tracePt t="26223" x="6524625" y="3614738"/>
          <p14:tracePt t="26256" x="6510338" y="3605213"/>
          <p14:tracePt t="26306" x="6529388" y="3605213"/>
          <p14:tracePt t="26323" x="6577013" y="3605213"/>
          <p14:tracePt t="26340" x="6734175" y="3633788"/>
          <p14:tracePt t="26356" x="6853238" y="3686175"/>
          <p14:tracePt t="26373" x="6986588" y="3748088"/>
          <p14:tracePt t="26390" x="7072313" y="3790950"/>
          <p14:tracePt t="26406" x="7158038" y="3829050"/>
          <p14:tracePt t="26423" x="7172325" y="3838575"/>
          <p14:tracePt t="26440" x="7191375" y="3848100"/>
          <p14:tracePt t="26456" x="7200900" y="3862388"/>
          <p14:tracePt t="26473" x="7205663" y="3924300"/>
          <p14:tracePt t="26490" x="7196138" y="3990975"/>
          <p14:tracePt t="26506" x="7167563" y="4067175"/>
          <p14:tracePt t="26524" x="7119938" y="4143375"/>
          <p14:tracePt t="26789" x="7091363" y="4167188"/>
          <p14:tracePt t="26796" x="7062788" y="4186238"/>
          <p14:tracePt t="26806" x="7034213" y="4219575"/>
          <p14:tracePt t="26823" x="6953250" y="4262438"/>
          <p14:tracePt t="26840" x="6872288" y="4305300"/>
          <p14:tracePt t="26856" x="6824663" y="4324350"/>
          <p14:tracePt t="26873" x="6781800" y="4329113"/>
          <p14:tracePt t="26889" x="6753225" y="4329113"/>
          <p14:tracePt t="26907" x="6715125" y="4324350"/>
          <p14:tracePt t="26923" x="6705600" y="4319588"/>
          <p14:tracePt t="26940" x="6696075" y="4305300"/>
          <p14:tracePt t="26956" x="6696075" y="4267200"/>
          <p14:tracePt t="26973" x="6700838" y="4219575"/>
          <p14:tracePt t="26990" x="6719888" y="4191000"/>
          <p14:tracePt t="27006" x="6748463" y="4171950"/>
          <p14:tracePt t="27023" x="6805613" y="4148138"/>
          <p14:tracePt t="27040" x="6858000" y="4148138"/>
          <p14:tracePt t="27056" x="6905625" y="4157663"/>
          <p14:tracePt t="27073" x="6943725" y="4181475"/>
          <p14:tracePt t="27089" x="6991350" y="4248150"/>
          <p14:tracePt t="27106" x="7015163" y="4324350"/>
          <p14:tracePt t="27123" x="7010400" y="4381500"/>
          <p14:tracePt t="27140" x="6991350" y="4448175"/>
          <p14:tracePt t="27156" x="6929438" y="4519613"/>
          <p14:tracePt t="27173" x="6867525" y="4567238"/>
          <p14:tracePt t="27190" x="6781800" y="4614863"/>
          <p14:tracePt t="27206" x="6653213" y="4629150"/>
          <p14:tracePt t="27223" x="6591300" y="4619625"/>
          <p14:tracePt t="27240" x="6543675" y="4591050"/>
          <p14:tracePt t="27256" x="6515100" y="4552950"/>
          <p14:tracePt t="27273" x="6486525" y="4357688"/>
          <p14:tracePt t="27290" x="6505575" y="4252913"/>
          <p14:tracePt t="27306" x="6562725" y="4167188"/>
          <p14:tracePt t="27323" x="6605588" y="4124325"/>
          <p14:tracePt t="27340" x="6710363" y="4048125"/>
          <p14:tracePt t="27356" x="6786563" y="4029075"/>
          <p14:tracePt t="27373" x="6858000" y="4019550"/>
          <p14:tracePt t="27390" x="6934200" y="4029075"/>
          <p14:tracePt t="27406" x="6967538" y="4038600"/>
          <p14:tracePt t="27423" x="6991350" y="4062413"/>
          <p14:tracePt t="27440" x="7024688" y="4119563"/>
          <p14:tracePt t="27456" x="7053263" y="4267200"/>
          <p14:tracePt t="27473" x="7048500" y="4338638"/>
          <p14:tracePt t="27490" x="7029450" y="4391025"/>
          <p14:tracePt t="27506" x="7000875" y="4438650"/>
          <p14:tracePt t="27523" x="6924675" y="4510088"/>
          <p14:tracePt t="27540" x="6858000" y="4543425"/>
          <p14:tracePt t="27556" x="6772275" y="4557713"/>
          <p14:tracePt t="27575" x="6667500" y="4557713"/>
          <p14:tracePt t="27591" x="6615113" y="4538663"/>
          <p14:tracePt t="27606" x="6577013" y="4514850"/>
          <p14:tracePt t="27623" x="6553200" y="4481513"/>
          <p14:tracePt t="27640" x="6524625" y="4343400"/>
          <p14:tracePt t="27656" x="6534150" y="4271963"/>
          <p14:tracePt t="27673" x="6557963" y="4233863"/>
          <p14:tracePt t="27689" x="6581775" y="4210050"/>
          <p14:tracePt t="27691" x="6610350" y="4195763"/>
          <p14:tracePt t="27706" x="6648450" y="4171950"/>
          <p14:tracePt t="27723" x="6691313" y="4171950"/>
          <p14:tracePt t="27740" x="6734175" y="4171950"/>
          <p14:tracePt t="27756" x="6753225" y="4176713"/>
          <p14:tracePt t="27773" x="6767513" y="4186238"/>
          <p14:tracePt t="27789" x="6777038" y="4210050"/>
          <p14:tracePt t="27806" x="6786563" y="4243388"/>
          <p14:tracePt t="27823" x="6777038" y="4291013"/>
          <p14:tracePt t="27839" x="6738938" y="4352925"/>
          <p14:tracePt t="27856" x="6662738" y="4395788"/>
          <p14:tracePt t="27873" x="6567488" y="4438650"/>
          <p14:tracePt t="27891" x="6457950" y="4452938"/>
          <p14:tracePt t="27908" x="6419850" y="4452938"/>
          <p14:tracePt t="27923" x="6405563" y="4448175"/>
          <p14:tracePt t="27940" x="6396038" y="4410075"/>
          <p14:tracePt t="27956" x="6434138" y="4310063"/>
          <p14:tracePt t="27975" x="6496050" y="4257675"/>
          <p14:tracePt t="27990" x="6591300" y="4214813"/>
          <p14:tracePt t="28007" x="6705600" y="4214813"/>
          <p14:tracePt t="28023" x="6748463" y="4224338"/>
          <p14:tracePt t="28039" x="6772275" y="4229100"/>
          <p14:tracePt t="28056" x="6781800" y="4233863"/>
          <p14:tracePt t="28073" x="6791325" y="4248150"/>
          <p14:tracePt t="28090" x="6791325" y="4262438"/>
          <p14:tracePt t="28106" x="6772275" y="4300538"/>
          <p14:tracePt t="28123" x="6715125" y="4343400"/>
          <p14:tracePt t="28139" x="6524625" y="4429125"/>
          <p14:tracePt t="28156" x="6410325" y="4452938"/>
          <p14:tracePt t="28173" x="6338888" y="4462463"/>
          <p14:tracePt t="28189" x="6305550" y="4462463"/>
          <p14:tracePt t="28191" x="6291263" y="4462463"/>
          <p14:tracePt t="28206" x="6281738" y="4462463"/>
          <p14:tracePt t="28223" x="6276975" y="4433888"/>
          <p14:tracePt t="28240" x="6291263" y="4333875"/>
          <p14:tracePt t="28257" x="6367463" y="4233863"/>
          <p14:tracePt t="28273" x="6477000" y="4176713"/>
          <p14:tracePt t="28290" x="6591300" y="4148138"/>
          <p14:tracePt t="28306" x="6672263" y="4148138"/>
          <p14:tracePt t="28323" x="6748463" y="4157663"/>
          <p14:tracePt t="28339" x="6772275" y="4162425"/>
          <p14:tracePt t="28356" x="6781800" y="4167188"/>
          <p14:tracePt t="28373" x="6786563" y="4195763"/>
          <p14:tracePt t="28389" x="6777038" y="4267200"/>
          <p14:tracePt t="28406" x="6743700" y="4324350"/>
          <p14:tracePt t="28423" x="6672263" y="4391025"/>
          <p14:tracePt t="28439" x="6553200" y="4452938"/>
          <p14:tracePt t="28456" x="6400800" y="4495800"/>
          <p14:tracePt t="28474" x="6357938" y="4495800"/>
          <p14:tracePt t="28490" x="6329363" y="4491038"/>
          <p14:tracePt t="28506" x="6296025" y="4457700"/>
          <p14:tracePt t="28523" x="6291263" y="4338638"/>
          <p14:tracePt t="28539" x="6324600" y="4243388"/>
          <p14:tracePt t="28557" x="6419850" y="4143375"/>
          <p14:tracePt t="28574" x="6529388" y="4090988"/>
          <p14:tracePt t="28590" x="6643688" y="4076700"/>
          <p14:tracePt t="28606" x="6715125" y="4076700"/>
          <p14:tracePt t="28623" x="6757988" y="4086225"/>
          <p14:tracePt t="28639" x="6781800" y="4095750"/>
          <p14:tracePt t="28656" x="6786563" y="4110038"/>
          <p14:tracePt t="28673" x="6796088" y="4152900"/>
          <p14:tracePt t="28690" x="6767513" y="4233863"/>
          <p14:tracePt t="28706" x="6715125" y="4291013"/>
          <p14:tracePt t="28723" x="6653213" y="4352925"/>
          <p14:tracePt t="28739" x="6562725" y="4419600"/>
          <p14:tracePt t="28756" x="6467475" y="4495800"/>
          <p14:tracePt t="28773" x="6443663" y="4519613"/>
          <p14:tracePt t="28789" x="6429375" y="4529138"/>
          <p14:tracePt t="28984" x="6505575" y="4538663"/>
          <p14:tracePt t="28991" x="6581775" y="4548188"/>
          <p14:tracePt t="28998" x="6662738" y="4552950"/>
          <p14:tracePt t="29006" x="6729413" y="4562475"/>
          <p14:tracePt t="29023" x="6843713" y="4572000"/>
          <p14:tracePt t="29039" x="6958013" y="4576763"/>
          <p14:tracePt t="29056" x="7091363" y="4586288"/>
          <p14:tracePt t="29073" x="7177088" y="4595813"/>
          <p14:tracePt t="29090" x="7239000" y="4614863"/>
          <p14:tracePt t="29106" x="7277100" y="4633913"/>
          <p14:tracePt t="29123" x="7310438" y="4648200"/>
          <p14:tracePt t="29140" x="7319963" y="4657725"/>
          <p14:tracePt t="29156" x="7329488" y="4662488"/>
          <p14:tracePt t="29173" x="7334250" y="4667250"/>
          <p14:tracePt t="29189" x="7343775" y="4667250"/>
          <p14:tracePt t="29206" x="7348538" y="4672013"/>
          <p14:tracePt t="29223" x="7348538" y="4676775"/>
          <p14:tracePt t="29239" x="7348538" y="4681538"/>
          <p14:tracePt t="29256" x="7348538" y="4691063"/>
          <p14:tracePt t="29293" x="7348538" y="4695825"/>
          <p14:tracePt t="29306" x="7296150" y="4700588"/>
          <p14:tracePt t="29323" x="7172325" y="4710113"/>
          <p14:tracePt t="29339" x="7015163" y="4686300"/>
          <p14:tracePt t="29356" x="6800850" y="4638675"/>
          <p14:tracePt t="29373" x="6443663" y="4543425"/>
          <p14:tracePt t="29389" x="6105525" y="4452938"/>
          <p14:tracePt t="29406" x="5805488" y="4362450"/>
          <p14:tracePt t="29423" x="5534025" y="4243388"/>
          <p14:tracePt t="29439" x="5172075" y="4057650"/>
          <p14:tracePt t="29456" x="4986338" y="3971925"/>
          <p14:tracePt t="29473" x="4833938" y="3890963"/>
          <p14:tracePt t="29490" x="4724400" y="3814763"/>
          <p14:tracePt t="29506" x="4605338" y="3719513"/>
          <p14:tracePt t="29523" x="4548188" y="3676650"/>
          <p14:tracePt t="29539" x="4514850" y="3643313"/>
          <p14:tracePt t="29556" x="4495800" y="3629025"/>
          <p14:tracePt t="29573" x="4491038" y="3624263"/>
        </p14:tracePtLst>
      </p14:laserTraceLst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Visibility of classes in packages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26627" name="내용 개체 틀 2"/>
          <p:cNvSpPr>
            <a:spLocks noGrp="1"/>
          </p:cNvSpPr>
          <p:nvPr>
            <p:ph idx="1"/>
          </p:nvPr>
        </p:nvSpPr>
        <p:spPr>
          <a:xfrm>
            <a:off x="495300" y="1447800"/>
            <a:ext cx="8915400" cy="552450"/>
          </a:xfrm>
        </p:spPr>
        <p:txBody>
          <a:bodyPr/>
          <a:lstStyle/>
          <a:p>
            <a:r>
              <a:rPr lang="en-US" altLang="ko-KR"/>
              <a:t>Public class or non-public(default) class</a:t>
            </a:r>
          </a:p>
        </p:txBody>
      </p:sp>
      <p:sp>
        <p:nvSpPr>
          <p:cNvPr id="26628" name="Text Box 6"/>
          <p:cNvSpPr txBox="1">
            <a:spLocks noChangeArrowheads="1"/>
          </p:cNvSpPr>
          <p:nvPr/>
        </p:nvSpPr>
        <p:spPr bwMode="auto">
          <a:xfrm>
            <a:off x="952500" y="2214563"/>
            <a:ext cx="3714750" cy="150018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107473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361950" algn="l"/>
                <a:tab pos="712788" algn="l"/>
                <a:tab pos="1074738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1074738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074738">
              <a:spcBef>
                <a:spcPct val="20000"/>
              </a:spcBef>
              <a:buClr>
                <a:schemeClr val="tx1"/>
              </a:buClr>
              <a:buChar char="•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074738">
              <a:spcBef>
                <a:spcPct val="20000"/>
              </a:spcBef>
              <a:buChar char="–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074738">
              <a:spcBef>
                <a:spcPct val="20000"/>
              </a:spcBef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// Circle.java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package powerpoint.shape;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</a:t>
            </a:r>
            <a:r>
              <a:rPr kumimoji="1"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class Circle {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…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26629" name="Text Box 6"/>
          <p:cNvSpPr txBox="1">
            <a:spLocks noChangeArrowheads="1"/>
          </p:cNvSpPr>
          <p:nvPr/>
        </p:nvSpPr>
        <p:spPr bwMode="auto">
          <a:xfrm>
            <a:off x="952500" y="4214813"/>
            <a:ext cx="3714750" cy="150018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107473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361950" algn="l"/>
                <a:tab pos="712788" algn="l"/>
                <a:tab pos="1074738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1074738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074738">
              <a:spcBef>
                <a:spcPct val="20000"/>
              </a:spcBef>
              <a:buClr>
                <a:schemeClr val="tx1"/>
              </a:buClr>
              <a:buChar char="•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074738">
              <a:spcBef>
                <a:spcPct val="20000"/>
              </a:spcBef>
              <a:buChar char="–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074738">
              <a:spcBef>
                <a:spcPct val="20000"/>
              </a:spcBef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// Point.java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package powerpoint.shape;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class Point {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…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26630" name="설명선 1(강조선) 5"/>
          <p:cNvSpPr>
            <a:spLocks/>
          </p:cNvSpPr>
          <p:nvPr/>
        </p:nvSpPr>
        <p:spPr bwMode="auto">
          <a:xfrm>
            <a:off x="5310188" y="2500313"/>
            <a:ext cx="3357562" cy="714375"/>
          </a:xfrm>
          <a:prstGeom prst="accentCallout1">
            <a:avLst>
              <a:gd name="adj1" fmla="val 52032"/>
              <a:gd name="adj2" fmla="val -190"/>
              <a:gd name="adj3" fmla="val 84000"/>
              <a:gd name="adj4" fmla="val -19796"/>
            </a:avLst>
          </a:prstGeom>
          <a:solidFill>
            <a:srgbClr val="FF9BFF">
              <a:alpha val="25882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>
                <a:latin typeface="Arial" panose="020B0604020202020204" pitchFamily="34" charset="0"/>
              </a:rPr>
              <a:t>Circle is a public class</a:t>
            </a:r>
          </a:p>
        </p:txBody>
      </p:sp>
      <p:sp>
        <p:nvSpPr>
          <p:cNvPr id="26631" name="설명선 1(강조선) 6"/>
          <p:cNvSpPr>
            <a:spLocks/>
          </p:cNvSpPr>
          <p:nvPr/>
        </p:nvSpPr>
        <p:spPr bwMode="auto">
          <a:xfrm>
            <a:off x="5310188" y="4500563"/>
            <a:ext cx="3357562" cy="714375"/>
          </a:xfrm>
          <a:prstGeom prst="accentCallout1">
            <a:avLst>
              <a:gd name="adj1" fmla="val 52032"/>
              <a:gd name="adj2" fmla="val -190"/>
              <a:gd name="adj3" fmla="val 84000"/>
              <a:gd name="adj4" fmla="val -19796"/>
            </a:avLst>
          </a:prstGeom>
          <a:solidFill>
            <a:srgbClr val="FF9BFF">
              <a:alpha val="25882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>
                <a:latin typeface="Arial" panose="020B0604020202020204" pitchFamily="34" charset="0"/>
              </a:rPr>
              <a:t>Point is NOT a public class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248"/>
    </mc:Choice>
    <mc:Fallback xmlns="">
      <p:transition spd="slow" advTm="35248"/>
    </mc:Fallback>
  </mc:AlternateContent>
  <p:extLst>
    <p:ext uri="{3A86A75C-4F4B-4683-9AE1-C65F6400EC91}">
      <p14:laserTraceLst xmlns:p14="http://schemas.microsoft.com/office/powerpoint/2010/main">
        <p14:tracePtLst>
          <p14:tracePt t="898" x="4452938" y="3457575"/>
          <p14:tracePt t="906" x="4400550" y="3257550"/>
          <p14:tracePt t="913" x="4357688" y="3119438"/>
          <p14:tracePt t="921" x="4310063" y="2938463"/>
          <p14:tracePt t="935" x="4262438" y="2738438"/>
          <p14:tracePt t="951" x="4157663" y="2438400"/>
          <p14:tracePt t="985" x="4019550" y="2090738"/>
          <p14:tracePt t="1018" x="3871913" y="1862138"/>
          <p14:tracePt t="1035" x="3810000" y="1790700"/>
          <p14:tracePt t="1052" x="3700463" y="1690688"/>
          <p14:tracePt t="1068" x="3629025" y="1619250"/>
          <p14:tracePt t="1085" x="3571875" y="1576388"/>
          <p14:tracePt t="1101" x="3514725" y="1547813"/>
          <p14:tracePt t="1118" x="3433763" y="1504950"/>
          <p14:tracePt t="1135" x="3381375" y="1490663"/>
          <p14:tracePt t="1151" x="3343275" y="1485900"/>
          <p14:tracePt t="1168" x="3300413" y="1481138"/>
          <p14:tracePt t="1185" x="3252788" y="1466850"/>
          <p14:tracePt t="1202" x="3224213" y="1466850"/>
          <p14:tracePt t="1218" x="3209925" y="1466850"/>
          <p14:tracePt t="1676" x="3200400" y="1466850"/>
          <p14:tracePt t="1684" x="3181350" y="1481138"/>
          <p14:tracePt t="1691" x="3162300" y="1495425"/>
          <p14:tracePt t="1701" x="3143250" y="1504950"/>
          <p14:tracePt t="1718" x="3105150" y="1519238"/>
          <p14:tracePt t="1735" x="3067050" y="1543050"/>
          <p14:tracePt t="1751" x="3043238" y="1552575"/>
          <p14:tracePt t="1785" x="3000375" y="1571625"/>
          <p14:tracePt t="1818" x="2962275" y="1585913"/>
          <p14:tracePt t="1835" x="2947988" y="1595438"/>
          <p14:tracePt t="1851" x="2938463" y="1600200"/>
          <p14:tracePt t="1868" x="2919413" y="1609725"/>
          <p14:tracePt t="1885" x="2900363" y="1614488"/>
          <p14:tracePt t="1901" x="2886075" y="1624013"/>
          <p14:tracePt t="1918" x="2876550" y="1633538"/>
          <p14:tracePt t="1935" x="2867025" y="1633538"/>
          <p14:tracePt t="1951" x="2862263" y="1633538"/>
          <p14:tracePt t="2014" x="2857500" y="1633538"/>
          <p14:tracePt t="2021" x="2857500" y="1638300"/>
          <p14:tracePt t="2029" x="2852738" y="1643063"/>
          <p14:tracePt t="2036" x="2847975" y="1647825"/>
          <p14:tracePt t="2051" x="2838450" y="1666875"/>
          <p14:tracePt t="2068" x="2828925" y="1681163"/>
          <p14:tracePt t="2085" x="2809875" y="1695450"/>
          <p14:tracePt t="2101" x="2795588" y="1719263"/>
          <p14:tracePt t="2118" x="2781300" y="1752600"/>
          <p14:tracePt t="2135" x="2771775" y="1762125"/>
          <p14:tracePt t="2151" x="2767013" y="1771650"/>
          <p14:tracePt t="2168" x="2757488" y="1781175"/>
          <p14:tracePt t="2185" x="2752725" y="1785938"/>
          <p14:tracePt t="2201" x="2743200" y="1790700"/>
          <p14:tracePt t="2218" x="2738438" y="1800225"/>
          <p14:tracePt t="2219" x="2733675" y="1804988"/>
          <p14:tracePt t="2235" x="2714625" y="1824038"/>
          <p14:tracePt t="2251" x="2690813" y="1833563"/>
          <p14:tracePt t="2268" x="2667000" y="1852613"/>
          <p14:tracePt t="2285" x="2643188" y="1862138"/>
          <p14:tracePt t="2301" x="2624138" y="1871663"/>
          <p14:tracePt t="2318" x="2600325" y="1881188"/>
          <p14:tracePt t="2335" x="2581275" y="1890713"/>
          <p14:tracePt t="2351" x="2547938" y="1895475"/>
          <p14:tracePt t="2368" x="2509838" y="1895475"/>
          <p14:tracePt t="2385" x="2481263" y="1895475"/>
          <p14:tracePt t="2401" x="2447925" y="1895475"/>
          <p14:tracePt t="2418" x="2400300" y="1895475"/>
          <p14:tracePt t="2435" x="2366963" y="1895475"/>
          <p14:tracePt t="2451" x="2324100" y="1895475"/>
          <p14:tracePt t="2468" x="2281238" y="1895475"/>
          <p14:tracePt t="2485" x="2205038" y="1895475"/>
          <p14:tracePt t="2501" x="2152650" y="1881188"/>
          <p14:tracePt t="2518" x="2105025" y="1876425"/>
          <p14:tracePt t="2535" x="2052638" y="1871663"/>
          <p14:tracePt t="2551" x="1976438" y="1857375"/>
          <p14:tracePt t="2568" x="1914525" y="1847850"/>
          <p14:tracePt t="2585" x="1866900" y="1843088"/>
          <p14:tracePt t="2601" x="1781175" y="1838325"/>
          <p14:tracePt t="2618" x="1738313" y="1828800"/>
          <p14:tracePt t="2635" x="1695450" y="1819275"/>
          <p14:tracePt t="2651" x="1643063" y="1819275"/>
          <p14:tracePt t="2668" x="1571625" y="1819275"/>
          <p14:tracePt t="2685" x="1528763" y="1819275"/>
          <p14:tracePt t="2701" x="1490663" y="1824038"/>
          <p14:tracePt t="2718" x="1462088" y="1824038"/>
          <p14:tracePt t="2719" x="1443038" y="1824038"/>
          <p14:tracePt t="2735" x="1423988" y="1824038"/>
          <p14:tracePt t="2751" x="1400175" y="1824038"/>
          <p14:tracePt t="2768" x="1385888" y="1833563"/>
          <p14:tracePt t="2785" x="1366838" y="1833563"/>
          <p14:tracePt t="2801" x="1362075" y="1833563"/>
          <p14:tracePt t="2818" x="1357313" y="1833563"/>
          <p14:tracePt t="2835" x="1347788" y="1833563"/>
          <p14:tracePt t="2918" x="1347788" y="1838325"/>
          <p14:tracePt t="2925" x="1352550" y="1838325"/>
          <p14:tracePt t="2935" x="1362075" y="1843088"/>
          <p14:tracePt t="2951" x="1400175" y="1862138"/>
          <p14:tracePt t="2968" x="1452563" y="1871663"/>
          <p14:tracePt t="2984" x="1547813" y="1881188"/>
          <p14:tracePt t="3001" x="1614488" y="1885950"/>
          <p14:tracePt t="3018" x="1666875" y="1885950"/>
          <p14:tracePt t="3035" x="1728788" y="1895475"/>
          <p14:tracePt t="3051" x="1757363" y="1900238"/>
          <p14:tracePt t="3068" x="1776413" y="1900238"/>
          <p14:tracePt t="3084" x="1790700" y="1900238"/>
          <p14:tracePt t="3101" x="1809750" y="1905000"/>
          <p14:tracePt t="3118" x="1819275" y="1905000"/>
          <p14:tracePt t="3135" x="1838325" y="1905000"/>
          <p14:tracePt t="3151" x="1843088" y="1905000"/>
          <p14:tracePt t="3168" x="1862138" y="1905000"/>
          <p14:tracePt t="3185" x="1876425" y="1905000"/>
          <p14:tracePt t="3201" x="1890713" y="1909763"/>
          <p14:tracePt t="3218" x="1909763" y="1909763"/>
          <p14:tracePt t="3235" x="1919288" y="1909763"/>
          <p14:tracePt t="3251" x="1933575" y="1909763"/>
          <p14:tracePt t="3268" x="1947863" y="1909763"/>
          <p14:tracePt t="3285" x="1966913" y="1909763"/>
          <p14:tracePt t="3301" x="1995488" y="1909763"/>
          <p14:tracePt t="3318" x="2033588" y="1909763"/>
          <p14:tracePt t="3335" x="2062163" y="1909763"/>
          <p14:tracePt t="3351" x="2109788" y="1900238"/>
          <p14:tracePt t="3368" x="2143125" y="1890713"/>
          <p14:tracePt t="3385" x="2166938" y="1885950"/>
          <p14:tracePt t="3401" x="2190750" y="1876425"/>
          <p14:tracePt t="3418" x="2224088" y="1866900"/>
          <p14:tracePt t="3434" x="2243138" y="1866900"/>
          <p14:tracePt t="3451" x="2252663" y="1866900"/>
          <p14:tracePt t="3468" x="2271713" y="1866900"/>
          <p14:tracePt t="3485" x="2276475" y="1866900"/>
          <p14:tracePt t="3501" x="2281238" y="1866900"/>
          <p14:tracePt t="3518" x="2286000" y="1866900"/>
          <p14:tracePt t="4011" x="2286000" y="1871663"/>
          <p14:tracePt t="4020" x="2286000" y="1890713"/>
          <p14:tracePt t="4026" x="2286000" y="1909763"/>
          <p14:tracePt t="4035" x="2286000" y="1919288"/>
          <p14:tracePt t="4051" x="2286000" y="1952625"/>
          <p14:tracePt t="4068" x="2286000" y="1976438"/>
          <p14:tracePt t="4101" x="2286000" y="1995488"/>
          <p14:tracePt t="4134" x="2286000" y="2005013"/>
          <p14:tracePt t="4151" x="2286000" y="2009775"/>
          <p14:tracePt t="5392" x="2286000" y="2019300"/>
          <p14:tracePt t="5400" x="2286000" y="2024063"/>
          <p14:tracePt t="5407" x="2281238" y="2028825"/>
          <p14:tracePt t="5418" x="2281238" y="2038350"/>
          <p14:tracePt t="5434" x="2271713" y="2043113"/>
          <p14:tracePt t="5451" x="2271713" y="2052638"/>
          <p14:tracePt t="5484" x="2271713" y="2057400"/>
          <p14:tracePt t="5664" x="2266950" y="2066925"/>
          <p14:tracePt t="5671" x="2262188" y="2085975"/>
          <p14:tracePt t="5684" x="2257425" y="2105025"/>
          <p14:tracePt t="5701" x="2271713" y="2057400"/>
          <p14:tracePt t="6053" x="2271713" y="2066925"/>
          <p14:tracePt t="6061" x="2276475" y="2071688"/>
          <p14:tracePt t="6069" x="2286000" y="2076450"/>
          <p14:tracePt t="6084" x="2295525" y="2090738"/>
          <p14:tracePt t="6118" x="2319338" y="2105025"/>
          <p14:tracePt t="6151" x="2390775" y="2114550"/>
          <p14:tracePt t="6168" x="2447925" y="2114550"/>
          <p14:tracePt t="6184" x="2500313" y="2105025"/>
          <p14:tracePt t="6201" x="2562225" y="2100263"/>
          <p14:tracePt t="6218" x="2590800" y="2100263"/>
          <p14:tracePt t="6234" x="2605088" y="2100263"/>
          <p14:tracePt t="6251" x="2614613" y="2100263"/>
          <p14:tracePt t="6268" x="2619375" y="2100263"/>
          <p14:tracePt t="6303" x="2624138" y="2100263"/>
          <p14:tracePt t="6354" x="2628900" y="2100263"/>
          <p14:tracePt t="6362" x="2633663" y="2100263"/>
          <p14:tracePt t="6376" x="2638425" y="2109788"/>
          <p14:tracePt t="6384" x="2643188" y="2114550"/>
          <p14:tracePt t="6401" x="2647950" y="2138363"/>
          <p14:tracePt t="6419" x="2652713" y="2166938"/>
          <p14:tracePt t="6435" x="2667000" y="2214563"/>
          <p14:tracePt t="6451" x="2676525" y="2243138"/>
          <p14:tracePt t="6468" x="2681288" y="2257425"/>
          <p14:tracePt t="6484" x="2690813" y="2271713"/>
          <p14:tracePt t="6501" x="2690813" y="2281238"/>
          <p14:tracePt t="6518" x="2690813" y="2286000"/>
          <p14:tracePt t="6534" x="2695575" y="2295525"/>
          <p14:tracePt t="6551" x="2700338" y="2300288"/>
          <p14:tracePt t="6568" x="2714625" y="2309813"/>
          <p14:tracePt t="6584" x="2733675" y="2319338"/>
          <p14:tracePt t="6601" x="2752725" y="2328863"/>
          <p14:tracePt t="6618" x="2767013" y="2333625"/>
          <p14:tracePt t="6634" x="2790825" y="2338388"/>
          <p14:tracePt t="6651" x="2800350" y="2338388"/>
          <p14:tracePt t="6668" x="2805113" y="2338388"/>
          <p14:tracePt t="6684" x="2814638" y="2338388"/>
          <p14:tracePt t="6701" x="2819400" y="2338388"/>
          <p14:tracePt t="6734" x="2824163" y="2338388"/>
          <p14:tracePt t="6956" x="2809875" y="2347913"/>
          <p14:tracePt t="6964" x="2781300" y="2362200"/>
          <p14:tracePt t="6971" x="2747963" y="2376488"/>
          <p14:tracePt t="6984" x="2709863" y="2390775"/>
          <p14:tracePt t="7018" x="2519363" y="2466975"/>
          <p14:tracePt t="7051" x="2419350" y="2495550"/>
          <p14:tracePt t="7068" x="2357438" y="2500313"/>
          <p14:tracePt t="7084" x="2309813" y="2500313"/>
          <p14:tracePt t="7101" x="2257425" y="2500313"/>
          <p14:tracePt t="7118" x="2190750" y="2500313"/>
          <p14:tracePt t="7134" x="2133600" y="2500313"/>
          <p14:tracePt t="7151" x="2081213" y="2509838"/>
          <p14:tracePt t="7168" x="2028825" y="2514600"/>
          <p14:tracePt t="7184" x="1943100" y="2533650"/>
          <p14:tracePt t="7201" x="1890713" y="2543175"/>
          <p14:tracePt t="7218" x="1843088" y="2547938"/>
          <p14:tracePt t="7234" x="1800225" y="2562225"/>
          <p14:tracePt t="7251" x="1719263" y="2581275"/>
          <p14:tracePt t="7268" x="1671638" y="2590800"/>
          <p14:tracePt t="7284" x="1604963" y="2614613"/>
          <p14:tracePt t="7301" x="1476375" y="2633663"/>
          <p14:tracePt t="7318" x="1404938" y="2643188"/>
          <p14:tracePt t="7334" x="1343025" y="2657475"/>
          <p14:tracePt t="7351" x="1295400" y="2662238"/>
          <p14:tracePt t="7368" x="1247775" y="2671763"/>
          <p14:tracePt t="7384" x="1223963" y="2681288"/>
          <p14:tracePt t="7401" x="1209675" y="2681288"/>
          <p14:tracePt t="7418" x="1204913" y="2681288"/>
          <p14:tracePt t="7434" x="1195388" y="2681288"/>
          <p14:tracePt t="7451" x="1185863" y="2681288"/>
          <p14:tracePt t="7468" x="1181100" y="2681288"/>
          <p14:tracePt t="7669" x="1219200" y="2671763"/>
          <p14:tracePt t="7676" x="1276350" y="2671763"/>
          <p14:tracePt t="7684" x="1343025" y="2662238"/>
          <p14:tracePt t="7701" x="1481138" y="2657475"/>
          <p14:tracePt t="7718" x="1595438" y="2647950"/>
          <p14:tracePt t="7734" x="1719263" y="2647950"/>
          <p14:tracePt t="7751" x="1809750" y="2657475"/>
          <p14:tracePt t="7767" x="1881188" y="2667000"/>
          <p14:tracePt t="7784" x="1933575" y="2676525"/>
          <p14:tracePt t="7802" x="1966913" y="2686050"/>
          <p14:tracePt t="7818" x="1976438" y="2686050"/>
          <p14:tracePt t="7834" x="1981200" y="2686050"/>
          <p14:tracePt t="7852" x="1990725" y="2686050"/>
          <p14:tracePt t="7868" x="1995488" y="2686050"/>
          <p14:tracePt t="7901" x="2000250" y="2690813"/>
          <p14:tracePt t="7918" x="2014538" y="2700338"/>
          <p14:tracePt t="7934" x="2024063" y="2714625"/>
          <p14:tracePt t="7952" x="2057400" y="2752725"/>
          <p14:tracePt t="7968" x="2109788" y="2809875"/>
          <p14:tracePt t="7984" x="2228850" y="2909888"/>
          <p14:tracePt t="8001" x="2300288" y="2962275"/>
          <p14:tracePt t="8018" x="2352675" y="2990850"/>
          <p14:tracePt t="8034" x="2376488" y="3014663"/>
          <p14:tracePt t="8051" x="2400300" y="3024188"/>
          <p14:tracePt t="8068" x="2409825" y="3033713"/>
          <p14:tracePt t="8084" x="2414588" y="3038475"/>
          <p14:tracePt t="8101" x="2424113" y="3048000"/>
          <p14:tracePt t="8118" x="2443163" y="3081338"/>
          <p14:tracePt t="8134" x="2452688" y="3100388"/>
          <p14:tracePt t="8151" x="2462213" y="3119438"/>
          <p14:tracePt t="8168" x="2462213" y="3133725"/>
          <p14:tracePt t="8184" x="2462213" y="3138488"/>
          <p14:tracePt t="8201" x="2462213" y="3143250"/>
          <p14:tracePt t="8217" x="2466975" y="3157538"/>
          <p14:tracePt t="8219" x="2466975" y="3162300"/>
          <p14:tracePt t="8234" x="2466975" y="3167063"/>
          <p14:tracePt t="8251" x="2466975" y="3171825"/>
          <p14:tracePt t="8267" x="2466975" y="3181350"/>
          <p14:tracePt t="8284" x="2466975" y="3186113"/>
          <p14:tracePt t="10460" x="2543175" y="2990850"/>
          <p14:tracePt t="10467" x="2652713" y="2776538"/>
          <p14:tracePt t="10474" x="2809875" y="2466975"/>
          <p14:tracePt t="10484" x="2962275" y="2138363"/>
          <p14:tracePt t="10501" x="3190875" y="1743075"/>
          <p14:tracePt t="10518" x="3548063" y="1195388"/>
          <p14:tracePt t="10551" x="3819525" y="923925"/>
          <p14:tracePt t="10584" x="4133850" y="719138"/>
          <p14:tracePt t="10601" x="4205288" y="676275"/>
          <p14:tracePt t="10618" x="4248150" y="647700"/>
          <p14:tracePt t="10634" x="4276725" y="623888"/>
          <p14:tracePt t="10651" x="4329113" y="600075"/>
          <p14:tracePt t="10667" x="4362450" y="590550"/>
          <p14:tracePt t="10684" x="4410075" y="576263"/>
          <p14:tracePt t="10701" x="4467225" y="561975"/>
          <p14:tracePt t="10717" x="4505325" y="557213"/>
          <p14:tracePt t="10734" x="4543425" y="557213"/>
          <p14:tracePt t="10751" x="4572000" y="552450"/>
          <p14:tracePt t="10768" x="4610100" y="547688"/>
          <p14:tracePt t="10784" x="4633913" y="542925"/>
          <p14:tracePt t="10801" x="4643438" y="542925"/>
          <p14:tracePt t="10817" x="4652963" y="542925"/>
          <p14:tracePt t="10834" x="4662488" y="542925"/>
          <p14:tracePt t="10851" x="4672013" y="542925"/>
          <p14:tracePt t="10951" x="4652963" y="547688"/>
          <p14:tracePt t="10958" x="4605338" y="561975"/>
          <p14:tracePt t="10967" x="4524375" y="600075"/>
          <p14:tracePt t="10984" x="4329113" y="690563"/>
          <p14:tracePt t="11001" x="3976688" y="823913"/>
          <p14:tracePt t="11018" x="3590925" y="923925"/>
          <p14:tracePt t="11034" x="3367088" y="981075"/>
          <p14:tracePt t="11051" x="3171825" y="1014413"/>
          <p14:tracePt t="11067" x="3005138" y="1042988"/>
          <p14:tracePt t="11084" x="2757488" y="1062038"/>
          <p14:tracePt t="11101" x="2657475" y="1057275"/>
          <p14:tracePt t="11117" x="2586038" y="1052513"/>
          <p14:tracePt t="11134" x="2514600" y="1038225"/>
          <p14:tracePt t="11151" x="2481263" y="1033463"/>
          <p14:tracePt t="11167" x="2438400" y="1019175"/>
          <p14:tracePt t="11184" x="2400300" y="1014413"/>
          <p14:tracePt t="11201" x="2338388" y="1004888"/>
          <p14:tracePt t="11217" x="2305050" y="1004888"/>
          <p14:tracePt t="11234" x="2281238" y="1004888"/>
          <p14:tracePt t="11251" x="2266950" y="1004888"/>
          <p14:tracePt t="11267" x="2252663" y="1004888"/>
          <p14:tracePt t="11284" x="2247900" y="1004888"/>
          <p14:tracePt t="11301" x="2243138" y="1004888"/>
          <p14:tracePt t="11317" x="2238375" y="1004888"/>
          <p14:tracePt t="11386" x="2243138" y="1004888"/>
          <p14:tracePt t="11395" x="2276475" y="1004888"/>
          <p14:tracePt t="11403" x="2324100" y="1000125"/>
          <p14:tracePt t="11417" x="2481263" y="981075"/>
          <p14:tracePt t="11434" x="2733675" y="952500"/>
          <p14:tracePt t="11450" x="3109913" y="923925"/>
          <p14:tracePt t="11469" x="3352800" y="914400"/>
          <p14:tracePt t="11485" x="3552825" y="914400"/>
          <p14:tracePt t="11502" x="3838575" y="919163"/>
          <p14:tracePt t="11518" x="3986213" y="928688"/>
          <p14:tracePt t="11535" x="4067175" y="942975"/>
          <p14:tracePt t="11551" x="4110038" y="942975"/>
          <p14:tracePt t="11568" x="4138613" y="942975"/>
          <p14:tracePt t="11584" x="4143375" y="942975"/>
          <p14:tracePt t="11601" x="4148138" y="942975"/>
          <p14:tracePt t="11620" x="4157663" y="942975"/>
          <p14:tracePt t="12316" x="4138613" y="995363"/>
          <p14:tracePt t="12324" x="4114800" y="1066800"/>
          <p14:tracePt t="12334" x="4086225" y="1133475"/>
          <p14:tracePt t="12351" x="4048125" y="1243013"/>
          <p14:tracePt t="12367" x="3981450" y="1390650"/>
          <p14:tracePt t="12384" x="3929063" y="1500188"/>
          <p14:tracePt t="12417" x="3843338" y="1695450"/>
          <p14:tracePt t="12451" x="3786188" y="1819275"/>
          <p14:tracePt t="12468" x="3767138" y="1857375"/>
          <p14:tracePt t="12484" x="3757613" y="1900238"/>
          <p14:tracePt t="12500" x="3714750" y="2005013"/>
          <p14:tracePt t="12517" x="3700463" y="2076450"/>
          <p14:tracePt t="12534" x="3676650" y="2138363"/>
          <p14:tracePt t="12551" x="3657600" y="2195513"/>
          <p14:tracePt t="12567" x="3629025" y="2295525"/>
          <p14:tracePt t="12584" x="3605213" y="2376488"/>
          <p14:tracePt t="12601" x="3581400" y="2462213"/>
          <p14:tracePt t="12617" x="3552825" y="2562225"/>
          <p14:tracePt t="12634" x="3524250" y="2614613"/>
          <p14:tracePt t="12650" x="3500438" y="2671763"/>
          <p14:tracePt t="12667" x="3471863" y="2738438"/>
          <p14:tracePt t="12684" x="3409950" y="2852738"/>
          <p14:tracePt t="12700" x="3381375" y="2919413"/>
          <p14:tracePt t="12717" x="3352800" y="2952750"/>
          <p14:tracePt t="12734" x="3328988" y="2976563"/>
          <p14:tracePt t="12750" x="3295650" y="3014663"/>
          <p14:tracePt t="12767" x="3271838" y="3038475"/>
          <p14:tracePt t="12784" x="3248025" y="3062288"/>
          <p14:tracePt t="12801" x="3190875" y="3100388"/>
          <p14:tracePt t="12817" x="3148013" y="3124200"/>
          <p14:tracePt t="12834" x="3081338" y="3152775"/>
          <p14:tracePt t="12850" x="3005138" y="3186113"/>
          <p14:tracePt t="12867" x="2900363" y="3195638"/>
          <p14:tracePt t="12884" x="2838450" y="3205163"/>
          <p14:tracePt t="12900" x="2771775" y="3205163"/>
          <p14:tracePt t="12917" x="2719388" y="3205163"/>
          <p14:tracePt t="12934" x="2671763" y="3195638"/>
          <p14:tracePt t="12950" x="2652713" y="3195638"/>
          <p14:tracePt t="12967" x="2647950" y="3195638"/>
          <p14:tracePt t="12984" x="2643188" y="3195638"/>
          <p14:tracePt t="13000" x="2638425" y="3195638"/>
          <p14:tracePt t="13271" x="2614613" y="3195638"/>
          <p14:tracePt t="13278" x="2586038" y="3209925"/>
          <p14:tracePt t="13286" x="2566988" y="3219450"/>
          <p14:tracePt t="13301" x="2533650" y="3238500"/>
          <p14:tracePt t="13317" x="2500313" y="3252788"/>
          <p14:tracePt t="13334" x="2466975" y="3271838"/>
          <p14:tracePt t="13350" x="2433638" y="3290888"/>
          <p14:tracePt t="13367" x="2386013" y="3314700"/>
          <p14:tracePt t="13384" x="2357438" y="3328988"/>
          <p14:tracePt t="13400" x="2319338" y="3333750"/>
          <p14:tracePt t="13417" x="2266950" y="3343275"/>
          <p14:tracePt t="13434" x="2224088" y="3357563"/>
          <p14:tracePt t="13450" x="2185988" y="3357563"/>
          <p14:tracePt t="13467" x="2152650" y="3357563"/>
          <p14:tracePt t="13484" x="2076450" y="3348038"/>
          <p14:tracePt t="13500" x="2028825" y="3343275"/>
          <p14:tracePt t="13517" x="1981200" y="3338513"/>
          <p14:tracePt t="13534" x="1943100" y="3338513"/>
          <p14:tracePt t="13550" x="1905000" y="3338513"/>
          <p14:tracePt t="13567" x="1885950" y="3333750"/>
          <p14:tracePt t="13584" x="1862138" y="3324225"/>
          <p14:tracePt t="13600" x="1838325" y="3319463"/>
          <p14:tracePt t="13617" x="1800225" y="3314700"/>
          <p14:tracePt t="13634" x="1762125" y="3300413"/>
          <p14:tracePt t="13650" x="1719263" y="3295650"/>
          <p14:tracePt t="13667" x="1666875" y="3286125"/>
          <p14:tracePt t="13684" x="1643063" y="3276600"/>
          <p14:tracePt t="13700" x="1614488" y="3267075"/>
          <p14:tracePt t="13717" x="1585913" y="3252788"/>
          <p14:tracePt t="13734" x="1538288" y="3233738"/>
          <p14:tracePt t="13750" x="1504950" y="3219450"/>
          <p14:tracePt t="13767" x="1476375" y="3205163"/>
          <p14:tracePt t="13784" x="1438275" y="3190875"/>
          <p14:tracePt t="13800" x="1390650" y="3167063"/>
          <p14:tracePt t="13817" x="1352550" y="3148013"/>
          <p14:tracePt t="13834" x="1309688" y="3138488"/>
          <p14:tracePt t="13850" x="1233488" y="3109913"/>
          <p14:tracePt t="13867" x="1185863" y="3090863"/>
          <p14:tracePt t="13884" x="1147763" y="3071813"/>
          <p14:tracePt t="13900" x="1119188" y="3062288"/>
          <p14:tracePt t="13917" x="1085850" y="3043238"/>
          <p14:tracePt t="13934" x="1071563" y="3038475"/>
          <p14:tracePt t="13950" x="1062038" y="3028950"/>
          <p14:tracePt t="13967" x="1057275" y="3024188"/>
          <p14:tracePt t="13984" x="1047750" y="3024188"/>
          <p14:tracePt t="14000" x="1042988" y="3024188"/>
          <p14:tracePt t="14017" x="1033463" y="3024188"/>
          <p14:tracePt t="14034" x="1033463" y="3019425"/>
          <p14:tracePt t="14050" x="1028700" y="3009900"/>
          <p14:tracePt t="14067" x="1023938" y="2990850"/>
          <p14:tracePt t="14084" x="1009650" y="2967038"/>
          <p14:tracePt t="14100" x="1000125" y="2914650"/>
          <p14:tracePt t="14117" x="1000125" y="2852738"/>
          <p14:tracePt t="14134" x="1000125" y="2805113"/>
          <p14:tracePt t="14150" x="1000125" y="2781300"/>
          <p14:tracePt t="14167" x="1000125" y="2762250"/>
          <p14:tracePt t="14184" x="1000125" y="2757488"/>
          <p14:tracePt t="14200" x="1000125" y="2752725"/>
          <p14:tracePt t="14234" x="1000125" y="2790825"/>
          <p14:tracePt t="14250" x="1000125" y="2890838"/>
          <p14:tracePt t="14267" x="1004888" y="3090863"/>
          <p14:tracePt t="14284" x="1014413" y="3305175"/>
          <p14:tracePt t="14300" x="1014413" y="3448050"/>
          <p14:tracePt t="14317" x="1019175" y="3571875"/>
          <p14:tracePt t="14334" x="1028700" y="3652838"/>
          <p14:tracePt t="14351" x="1028700" y="3700463"/>
          <p14:tracePt t="14367" x="1028700" y="3709988"/>
          <p14:tracePt t="14384" x="1028700" y="3719513"/>
          <p14:tracePt t="14400" x="1028700" y="3729038"/>
          <p14:tracePt t="14417" x="1028700" y="3733800"/>
          <p14:tracePt t="14468" x="1038225" y="3733800"/>
          <p14:tracePt t="14475" x="1066800" y="3733800"/>
          <p14:tracePt t="14484" x="1114425" y="3714750"/>
          <p14:tracePt t="14500" x="1252538" y="3662363"/>
          <p14:tracePt t="14517" x="1414463" y="3581400"/>
          <p14:tracePt t="14534" x="1690688" y="3462338"/>
          <p14:tracePt t="14550" x="1862138" y="3409950"/>
          <p14:tracePt t="14567" x="2014538" y="3371850"/>
          <p14:tracePt t="14584" x="2147888" y="3357563"/>
          <p14:tracePt t="14600" x="2309813" y="3338513"/>
          <p14:tracePt t="14617" x="2381250" y="3338513"/>
          <p14:tracePt t="14634" x="2428875" y="3338513"/>
          <p14:tracePt t="14650" x="2457450" y="3328988"/>
          <p14:tracePt t="14667" x="2476500" y="3328988"/>
          <p14:tracePt t="14684" x="2486025" y="3328988"/>
          <p14:tracePt t="14700" x="2505075" y="3319463"/>
          <p14:tracePt t="14717" x="2543175" y="3305175"/>
          <p14:tracePt t="14734" x="2581275" y="3290888"/>
          <p14:tracePt t="14750" x="2624138" y="3262313"/>
          <p14:tracePt t="14767" x="2671763" y="3238500"/>
          <p14:tracePt t="14784" x="2719388" y="3205163"/>
          <p14:tracePt t="14800" x="2743200" y="3190875"/>
          <p14:tracePt t="14817" x="2752725" y="3181350"/>
          <p14:tracePt t="14834" x="2762250" y="3171825"/>
          <p14:tracePt t="14850" x="2771775" y="3171825"/>
          <p14:tracePt t="14894" x="2776538" y="3171825"/>
          <p14:tracePt t="14901" x="2781300" y="3167063"/>
          <p14:tracePt t="14917" x="2786063" y="3167063"/>
          <p14:tracePt t="14934" x="2790825" y="3167063"/>
          <p14:tracePt t="14950" x="2800350" y="3167063"/>
          <p14:tracePt t="14967" x="2805113" y="3167063"/>
          <p14:tracePt t="14984" x="2809875" y="3167063"/>
          <p14:tracePt t="15041" x="2805113" y="3167063"/>
          <p14:tracePt t="15048" x="2790825" y="3167063"/>
          <p14:tracePt t="15056" x="2781300" y="3176588"/>
          <p14:tracePt t="15067" x="2757488" y="3186113"/>
          <p14:tracePt t="15084" x="2671763" y="3205163"/>
          <p14:tracePt t="15100" x="2538413" y="3238500"/>
          <p14:tracePt t="15117" x="2471738" y="3243263"/>
          <p14:tracePt t="15134" x="2390775" y="3243263"/>
          <p14:tracePt t="15150" x="2281238" y="3233738"/>
          <p14:tracePt t="15167" x="2200275" y="3214688"/>
          <p14:tracePt t="15184" x="2138363" y="3200400"/>
          <p14:tracePt t="15200" x="2081213" y="3171825"/>
          <p14:tracePt t="15217" x="2019300" y="3133725"/>
          <p14:tracePt t="15234" x="1985963" y="3114675"/>
          <p14:tracePt t="15250" x="1976438" y="3100388"/>
          <p14:tracePt t="15267" x="1966913" y="3095625"/>
          <p14:tracePt t="15284" x="1957388" y="3057525"/>
          <p14:tracePt t="15300" x="1976438" y="2981325"/>
          <p14:tracePt t="15318" x="2014538" y="2886075"/>
          <p14:tracePt t="15334" x="2081213" y="2800350"/>
          <p14:tracePt t="15350" x="2157413" y="2752725"/>
          <p14:tracePt t="15367" x="2252663" y="2728913"/>
          <p14:tracePt t="15384" x="2333625" y="2728913"/>
          <p14:tracePt t="15400" x="2438400" y="2738438"/>
          <p14:tracePt t="15417" x="2495550" y="2762250"/>
          <p14:tracePt t="15434" x="2543175" y="2790825"/>
          <p14:tracePt t="15450" x="2576513" y="2809875"/>
          <p14:tracePt t="15467" x="2619375" y="2852738"/>
          <p14:tracePt t="15484" x="2652713" y="2900363"/>
          <p14:tracePt t="15500" x="2671763" y="2924175"/>
          <p14:tracePt t="15517" x="2681288" y="2947988"/>
          <p14:tracePt t="15534" x="2690813" y="2957513"/>
          <p14:tracePt t="15550" x="2700338" y="2981325"/>
          <p14:tracePt t="15567" x="2705100" y="3014663"/>
          <p14:tracePt t="15584" x="2714625" y="3062288"/>
          <p14:tracePt t="15600" x="2714625" y="3086100"/>
          <p14:tracePt t="15617" x="2709863" y="3109913"/>
          <p14:tracePt t="15634" x="2705100" y="3124200"/>
          <p14:tracePt t="15650" x="2695575" y="3138488"/>
          <p14:tracePt t="15667" x="2690813" y="3143250"/>
          <p14:tracePt t="15684" x="2681288" y="3152775"/>
          <p14:tracePt t="15700" x="2676525" y="3157538"/>
          <p14:tracePt t="15717" x="2667000" y="3162300"/>
          <p14:tracePt t="15734" x="2662238" y="3162300"/>
          <p14:tracePt t="15750" x="2652713" y="3162300"/>
          <p14:tracePt t="15784" x="2643188" y="3162300"/>
          <p14:tracePt t="15800" x="2638425" y="3162300"/>
          <p14:tracePt t="15817" x="2628900" y="3162300"/>
          <p14:tracePt t="15834" x="2600325" y="3167063"/>
          <p14:tracePt t="15850" x="2566988" y="3171825"/>
          <p14:tracePt t="15867" x="2543175" y="3171825"/>
          <p14:tracePt t="15884" x="2524125" y="3171825"/>
          <p14:tracePt t="15900" x="2495550" y="3171825"/>
          <p14:tracePt t="15917" x="2490788" y="3171825"/>
          <p14:tracePt t="15934" x="2481263" y="3171825"/>
          <p14:tracePt t="15950" x="2476500" y="3171825"/>
          <p14:tracePt t="15967" x="2471738" y="3171825"/>
          <p14:tracePt t="16208" x="2419350" y="3171825"/>
          <p14:tracePt t="16215" x="2352675" y="3171825"/>
          <p14:tracePt t="16223" x="2300288" y="3171825"/>
          <p14:tracePt t="16234" x="2243138" y="3171825"/>
          <p14:tracePt t="16250" x="2119313" y="3171825"/>
          <p14:tracePt t="16267" x="1943100" y="3138488"/>
          <p14:tracePt t="16284" x="1852613" y="3128963"/>
          <p14:tracePt t="16300" x="1800225" y="3114675"/>
          <p14:tracePt t="16317" x="1766888" y="3109913"/>
          <p14:tracePt t="16334" x="1719263" y="3100388"/>
          <p14:tracePt t="16350" x="1695450" y="3090863"/>
          <p14:tracePt t="16367" x="1685925" y="3090863"/>
          <p14:tracePt t="16384" x="1671638" y="3090863"/>
          <p14:tracePt t="16400" x="1666875" y="3090863"/>
          <p14:tracePt t="16417" x="1657350" y="3090863"/>
          <p14:tracePt t="16434" x="1633538" y="3095625"/>
          <p14:tracePt t="16450" x="1538288" y="3114675"/>
          <p14:tracePt t="16467" x="1438275" y="3152775"/>
          <p14:tracePt t="16484" x="1366838" y="3186113"/>
          <p14:tracePt t="16500" x="1290638" y="3209925"/>
          <p14:tracePt t="16517" x="1214438" y="3219450"/>
          <p14:tracePt t="16534" x="1162050" y="3219450"/>
          <p14:tracePt t="16550" x="1119188" y="3200400"/>
          <p14:tracePt t="16567" x="1081088" y="3181350"/>
          <p14:tracePt t="16583" x="1033463" y="3138488"/>
          <p14:tracePt t="16600" x="1004888" y="3095625"/>
          <p14:tracePt t="16617" x="985838" y="3019425"/>
          <p14:tracePt t="16634" x="981075" y="2890838"/>
          <p14:tracePt t="16650" x="995363" y="2828925"/>
          <p14:tracePt t="16668" x="1028700" y="2781300"/>
          <p14:tracePt t="16684" x="1066800" y="2752725"/>
          <p14:tracePt t="16700" x="1152525" y="2724150"/>
          <p14:tracePt t="16717" x="1223963" y="2724150"/>
          <p14:tracePt t="16734" x="1281113" y="2733675"/>
          <p14:tracePt t="16750" x="1338263" y="2757488"/>
          <p14:tracePt t="16767" x="1395413" y="2814638"/>
          <p14:tracePt t="16783" x="1423988" y="2881313"/>
          <p14:tracePt t="16800" x="1438275" y="2933700"/>
          <p14:tracePt t="16817" x="1438275" y="2976563"/>
          <p14:tracePt t="16833" x="1428750" y="3028950"/>
          <p14:tracePt t="16850" x="1419225" y="3052763"/>
          <p14:tracePt t="16867" x="1409700" y="3071813"/>
          <p14:tracePt t="16884" x="1400175" y="3086100"/>
          <p14:tracePt t="16900" x="1400175" y="3090863"/>
          <p14:tracePt t="16917" x="1400175" y="3095625"/>
          <p14:tracePt t="16934" x="1400175" y="3100388"/>
          <p14:tracePt t="19814" x="1409700" y="3090863"/>
          <p14:tracePt t="19822" x="1428750" y="3071813"/>
          <p14:tracePt t="19833" x="1457325" y="3057525"/>
          <p14:tracePt t="19850" x="1514475" y="3028950"/>
          <p14:tracePt t="19867" x="1552575" y="3009900"/>
          <p14:tracePt t="19883" x="1581150" y="3005138"/>
          <p14:tracePt t="19917" x="1633538" y="2990850"/>
          <p14:tracePt t="19950" x="1652588" y="2990850"/>
          <p14:tracePt t="19967" x="1662113" y="2990850"/>
          <p14:tracePt t="19983" x="1666875" y="2990850"/>
          <p14:tracePt t="20000" x="1671638" y="2990850"/>
          <p14:tracePt t="20017" x="1676400" y="2990850"/>
          <p14:tracePt t="20033" x="1685925" y="2990850"/>
          <p14:tracePt t="20050" x="1690688" y="2990850"/>
          <p14:tracePt t="20083" x="1695450" y="2990850"/>
          <p14:tracePt t="20100" x="1695450" y="2995613"/>
          <p14:tracePt t="20117" x="1695450" y="3005138"/>
          <p14:tracePt t="20133" x="1681163" y="3028950"/>
          <p14:tracePt t="20150" x="1647825" y="3052763"/>
          <p14:tracePt t="20167" x="1562100" y="3124200"/>
          <p14:tracePt t="20183" x="1509713" y="3162300"/>
          <p14:tracePt t="20200" x="1433513" y="3190875"/>
          <p14:tracePt t="20217" x="1328738" y="3224213"/>
          <p14:tracePt t="20233" x="1247775" y="3233738"/>
          <p14:tracePt t="20250" x="1185863" y="3238500"/>
          <p14:tracePt t="20267" x="1143000" y="3238500"/>
          <p14:tracePt t="20283" x="1090613" y="3219450"/>
          <p14:tracePt t="20300" x="1066800" y="3195638"/>
          <p14:tracePt t="20316" x="1033463" y="3167063"/>
          <p14:tracePt t="20333" x="1000125" y="3119438"/>
          <p14:tracePt t="20350" x="976313" y="3048000"/>
          <p14:tracePt t="20367" x="962025" y="3005138"/>
          <p14:tracePt t="20384" x="966788" y="2967038"/>
          <p14:tracePt t="20400" x="995363" y="2857500"/>
          <p14:tracePt t="20417" x="1033463" y="2771775"/>
          <p14:tracePt t="20433" x="1076325" y="2724150"/>
          <p14:tracePt t="20450" x="1143000" y="2667000"/>
          <p14:tracePt t="20467" x="1266825" y="2624138"/>
          <p14:tracePt t="20483" x="1328738" y="2614613"/>
          <p14:tracePt t="20500" x="1381125" y="2624138"/>
          <p14:tracePt t="20517" x="1423988" y="2633663"/>
          <p14:tracePt t="20533" x="1466850" y="2667000"/>
          <p14:tracePt t="20550" x="1490663" y="2695575"/>
          <p14:tracePt t="20567" x="1500188" y="2724150"/>
          <p14:tracePt t="20583" x="1519238" y="2790825"/>
          <p14:tracePt t="20600" x="1519238" y="2838450"/>
          <p14:tracePt t="20617" x="1519238" y="2886075"/>
          <p14:tracePt t="20633" x="1519238" y="2933700"/>
          <p14:tracePt t="20650" x="1509713" y="2971800"/>
          <p14:tracePt t="20667" x="1509713" y="2981325"/>
          <p14:tracePt t="20683" x="1509713" y="2986088"/>
          <p14:tracePt t="20700" x="1509713" y="2990850"/>
          <p14:tracePt t="20717" x="1509713" y="3000375"/>
          <p14:tracePt t="20989" x="1509713" y="3076575"/>
          <p14:tracePt t="20996" x="1490663" y="3176588"/>
          <p14:tracePt t="21003" x="1490663" y="3276600"/>
          <p14:tracePt t="21017" x="1457325" y="3581400"/>
          <p14:tracePt t="21033" x="1428750" y="3795713"/>
          <p14:tracePt t="21050" x="1385888" y="4152900"/>
          <p14:tracePt t="21067" x="1366838" y="4352925"/>
          <p14:tracePt t="21084" x="1347788" y="4567238"/>
          <p14:tracePt t="21100" x="1343025" y="4657725"/>
          <p14:tracePt t="21117" x="1338263" y="4700588"/>
          <p14:tracePt t="21133" x="1338263" y="4714875"/>
          <p14:tracePt t="21150" x="1338263" y="4743450"/>
          <p14:tracePt t="21166" x="1323975" y="4767263"/>
          <p14:tracePt t="21183" x="1319213" y="4786313"/>
          <p14:tracePt t="21200" x="1314450" y="4810125"/>
          <p14:tracePt t="21217" x="1304925" y="4824413"/>
          <p14:tracePt t="21233" x="1300163" y="4829175"/>
          <p14:tracePt t="21250" x="1300163" y="4838700"/>
          <p14:tracePt t="21267" x="1295400" y="4848225"/>
          <p14:tracePt t="21283" x="1290638" y="4852988"/>
          <p14:tracePt t="21300" x="1285875" y="4857750"/>
          <p14:tracePt t="21317" x="1285875" y="4867275"/>
          <p14:tracePt t="21370" x="1285875" y="4872038"/>
          <p14:tracePt t="21377" x="1285875" y="4876800"/>
          <p14:tracePt t="21392" x="1285875" y="4881563"/>
          <p14:tracePt t="21400" x="1285875" y="4886325"/>
          <p14:tracePt t="21416" x="1290638" y="4891088"/>
          <p14:tracePt t="21434" x="1290638" y="4895850"/>
          <p14:tracePt t="21451" x="1290638" y="4905375"/>
          <p14:tracePt t="21467" x="1290638" y="4914900"/>
          <p14:tracePt t="21484" x="1290638" y="4919663"/>
          <p14:tracePt t="21500" x="1290638" y="4924425"/>
          <p14:tracePt t="21518" x="1290638" y="4948238"/>
          <p14:tracePt t="21534" x="1281113" y="4976813"/>
          <p14:tracePt t="21550" x="1262063" y="5014913"/>
          <p14:tracePt t="21567" x="1238250" y="5043488"/>
          <p14:tracePt t="21583" x="1204913" y="5086350"/>
          <p14:tracePt t="21600" x="1181100" y="5100638"/>
          <p14:tracePt t="21617" x="1152525" y="5124450"/>
          <p14:tracePt t="21633" x="1119188" y="5133975"/>
          <p14:tracePt t="21650" x="1071563" y="5153025"/>
          <p14:tracePt t="21666" x="1042988" y="5162550"/>
          <p14:tracePt t="21683" x="1023938" y="5162550"/>
          <p14:tracePt t="21702" x="990600" y="5157788"/>
          <p14:tracePt t="21717" x="966788" y="5153025"/>
          <p14:tracePt t="21734" x="957263" y="5153025"/>
          <p14:tracePt t="21750" x="947738" y="5153025"/>
          <p14:tracePt t="21767" x="938213" y="5153025"/>
          <p14:tracePt t="21784" x="928688" y="5153025"/>
          <p14:tracePt t="21801" x="923925" y="5148263"/>
          <p14:tracePt t="21818" x="914400" y="5143500"/>
          <p14:tracePt t="21834" x="909638" y="5114925"/>
          <p14:tracePt t="21851" x="909638" y="5067300"/>
          <p14:tracePt t="21867" x="919163" y="5014913"/>
          <p14:tracePt t="21884" x="928688" y="4962525"/>
          <p14:tracePt t="21900" x="947738" y="4929188"/>
          <p14:tracePt t="21916" x="966788" y="4905375"/>
          <p14:tracePt t="21933" x="976313" y="4891088"/>
          <p14:tracePt t="21951" x="1009650" y="4876800"/>
          <p14:tracePt t="21967" x="1033463" y="4867275"/>
          <p14:tracePt t="21984" x="1052513" y="4867275"/>
          <p14:tracePt t="22000" x="1081088" y="4867275"/>
          <p14:tracePt t="22017" x="1123950" y="4876800"/>
          <p14:tracePt t="22034" x="1143000" y="4881563"/>
          <p14:tracePt t="22050" x="1162050" y="4886325"/>
          <p14:tracePt t="22067" x="1181100" y="4895850"/>
          <p14:tracePt t="22083" x="1185863" y="4905375"/>
          <p14:tracePt t="22100" x="1195388" y="4919663"/>
          <p14:tracePt t="22117" x="1209675" y="4953000"/>
          <p14:tracePt t="22134" x="1219200" y="5005388"/>
          <p14:tracePt t="22150" x="1219200" y="5033963"/>
          <p14:tracePt t="22166" x="1219200" y="5057775"/>
          <p14:tracePt t="22183" x="1214438" y="5076825"/>
          <p14:tracePt t="22200" x="1190625" y="5105400"/>
          <p14:tracePt t="22216" x="1166813" y="5124450"/>
          <p14:tracePt t="22233" x="1138238" y="5148263"/>
          <p14:tracePt t="22251" x="1071563" y="5172075"/>
          <p14:tracePt t="22266" x="1028700" y="5181600"/>
          <p14:tracePt t="22283" x="995363" y="5181600"/>
          <p14:tracePt t="22300" x="957263" y="5176838"/>
          <p14:tracePt t="22317" x="938213" y="5167313"/>
          <p14:tracePt t="22333" x="923925" y="5143500"/>
          <p14:tracePt t="22350" x="919163" y="5057775"/>
          <p14:tracePt t="22366" x="933450" y="4962525"/>
          <p14:tracePt t="22384" x="966788" y="4891088"/>
          <p14:tracePt t="22400" x="990600" y="4857750"/>
          <p14:tracePt t="22417" x="1019175" y="4848225"/>
          <p14:tracePt t="22433" x="1047750" y="4843463"/>
          <p14:tracePt t="22450" x="1081088" y="4848225"/>
          <p14:tracePt t="22466" x="1100138" y="4867275"/>
          <p14:tracePt t="22483" x="1119188" y="4919663"/>
          <p14:tracePt t="22500" x="1128713" y="5010150"/>
          <p14:tracePt t="22516" x="1123950" y="5057775"/>
          <p14:tracePt t="22533" x="1114425" y="5091113"/>
          <p14:tracePt t="22550" x="1109663" y="5110163"/>
          <p14:tracePt t="22566" x="1104900" y="5129213"/>
          <p14:tracePt t="22583" x="1104900" y="5133975"/>
          <p14:tracePt t="24094" x="1128713" y="5048250"/>
          <p14:tracePt t="24103" x="1200150" y="4781550"/>
          <p14:tracePt t="24109" x="1304925" y="4438650"/>
          <p14:tracePt t="24117" x="1371600" y="4233863"/>
          <p14:tracePt t="24133" x="1562100" y="3638550"/>
          <p14:tracePt t="24150" x="1700213" y="3343275"/>
          <p14:tracePt t="24167" x="1890713" y="2957513"/>
          <p14:tracePt t="24200" x="2019300" y="2800350"/>
          <p14:tracePt t="24233" x="2071688" y="2752725"/>
          <p14:tracePt t="24250" x="2081213" y="2743200"/>
          <p14:tracePt t="24266" x="2085975" y="2738438"/>
          <p14:tracePt t="24283" x="2090738" y="2733675"/>
          <p14:tracePt t="24300" x="2100263" y="2724150"/>
          <p14:tracePt t="24316" x="2109788" y="2724150"/>
          <p14:tracePt t="24333" x="2119313" y="2724150"/>
          <p14:tracePt t="24350" x="2128838" y="2724150"/>
          <p14:tracePt t="24366" x="2138363" y="2724150"/>
          <p14:tracePt t="24383" x="2143125" y="2719388"/>
          <p14:tracePt t="24400" x="2157413" y="2714625"/>
          <p14:tracePt t="24416" x="2176463" y="2705100"/>
          <p14:tracePt t="24433" x="2200275" y="2695575"/>
          <p14:tracePt t="24450" x="2219325" y="2690813"/>
          <p14:tracePt t="24466" x="2243138" y="2690813"/>
          <p14:tracePt t="24483" x="2257425" y="2690813"/>
          <p14:tracePt t="24500" x="2262188" y="2709863"/>
          <p14:tracePt t="24516" x="2266950" y="2747963"/>
          <p14:tracePt t="24533" x="2257425" y="2800350"/>
          <p14:tracePt t="24550" x="2200275" y="2895600"/>
          <p14:tracePt t="24566" x="2147888" y="2952750"/>
          <p14:tracePt t="24583" x="2109788" y="3000375"/>
          <p14:tracePt t="24601" x="2043113" y="3048000"/>
          <p14:tracePt t="24617" x="2009775" y="3071813"/>
          <p14:tracePt t="24634" x="1981200" y="3090863"/>
          <p14:tracePt t="24650" x="1971675" y="3095625"/>
          <p14:tracePt t="24667" x="1962150" y="3100388"/>
          <p14:tracePt t="24684" x="1957388" y="3100388"/>
          <p14:tracePt t="24701" x="1947863" y="3100388"/>
          <p14:tracePt t="24716" x="1943100" y="3100388"/>
          <p14:tracePt t="24718" x="1938338" y="3100388"/>
          <p14:tracePt t="24733" x="1928813" y="3109913"/>
          <p14:tracePt t="24750" x="1914525" y="3119438"/>
          <p14:tracePt t="24766" x="1890713" y="3128963"/>
          <p14:tracePt t="24783" x="1862138" y="3152775"/>
          <p14:tracePt t="24799" x="1809750" y="3190875"/>
          <p14:tracePt t="24816" x="1771650" y="3214688"/>
          <p14:tracePt t="24833" x="1743075" y="3243263"/>
          <p14:tracePt t="24850" x="1695450" y="3276600"/>
          <p14:tracePt t="24866" x="1647825" y="3290888"/>
          <p14:tracePt t="24884" x="1604963" y="3309938"/>
          <p14:tracePt t="24900" x="1552575" y="3328988"/>
          <p14:tracePt t="24916" x="1466850" y="3348038"/>
          <p14:tracePt t="24933" x="1404938" y="3357563"/>
          <p14:tracePt t="24950" x="1352550" y="3362325"/>
          <p14:tracePt t="24966" x="1304925" y="3362325"/>
          <p14:tracePt t="24983" x="1233488" y="3362325"/>
          <p14:tracePt t="25000" x="1190625" y="3348038"/>
          <p14:tracePt t="25016" x="1162050" y="3328988"/>
          <p14:tracePt t="25033" x="1123950" y="3305175"/>
          <p14:tracePt t="25050" x="1109663" y="3276600"/>
          <p14:tracePt t="25066" x="1090613" y="3238500"/>
          <p14:tracePt t="25083" x="1081088" y="3205163"/>
          <p14:tracePt t="25100" x="1085850" y="3157538"/>
          <p14:tracePt t="25116" x="1095375" y="3119438"/>
          <p14:tracePt t="25133" x="1123950" y="3076575"/>
          <p14:tracePt t="25149" x="1147763" y="3028950"/>
          <p14:tracePt t="25166" x="1204913" y="2943225"/>
          <p14:tracePt t="25183" x="1243013" y="2905125"/>
          <p14:tracePt t="25200" x="1276350" y="2867025"/>
          <p14:tracePt t="25216" x="1314450" y="2843213"/>
          <p14:tracePt t="25217" x="1328738" y="2828925"/>
          <p14:tracePt t="25233" x="1376363" y="2809875"/>
          <p14:tracePt t="25250" x="1428750" y="2805113"/>
          <p14:tracePt t="25266" x="1471613" y="2795588"/>
          <p14:tracePt t="25283" x="1533525" y="2814638"/>
          <p14:tracePt t="25299" x="1562100" y="2828925"/>
          <p14:tracePt t="25316" x="1585913" y="2852738"/>
          <p14:tracePt t="25333" x="1609725" y="2886075"/>
          <p14:tracePt t="25349" x="1633538" y="2933700"/>
          <p14:tracePt t="25366" x="1647825" y="2957513"/>
          <p14:tracePt t="25383" x="1652588" y="2986088"/>
          <p14:tracePt t="25400" x="1652588" y="3005138"/>
          <p14:tracePt t="25416" x="1647825" y="3038475"/>
          <p14:tracePt t="25433" x="1633538" y="3062288"/>
          <p14:tracePt t="25449" x="1614488" y="3090863"/>
          <p14:tracePt t="25467" x="1581150" y="3128963"/>
          <p14:tracePt t="25483" x="1562100" y="3143250"/>
          <p14:tracePt t="25500" x="1552575" y="3152775"/>
          <p14:tracePt t="25516" x="1547813" y="3157538"/>
          <p14:tracePt t="25533" x="1538288" y="3167063"/>
          <p14:tracePt t="25550" x="1533525" y="3167063"/>
          <p14:tracePt t="25566" x="1524000" y="3167063"/>
          <p14:tracePt t="26326" x="1690688" y="3167063"/>
          <p14:tracePt t="26333" x="1947863" y="3195638"/>
          <p14:tracePt t="26341" x="2247900" y="3209925"/>
          <p14:tracePt t="26350" x="2662238" y="3243263"/>
          <p14:tracePt t="26366" x="3348038" y="3286125"/>
          <p14:tracePt t="26383" x="4057650" y="3319463"/>
          <p14:tracePt t="26416" x="5619750" y="3319463"/>
          <p14:tracePt t="26450" x="6538913" y="3309938"/>
          <p14:tracePt t="26467" x="6705600" y="3300413"/>
          <p14:tracePt t="26483" x="6791325" y="3295650"/>
          <p14:tracePt t="26499" x="6810375" y="3286125"/>
          <p14:tracePt t="26516" x="6815138" y="3281363"/>
          <p14:tracePt t="26693" x="6891338" y="3248025"/>
          <p14:tracePt t="26701" x="6996113" y="3200400"/>
          <p14:tracePt t="26708" x="7077075" y="3171825"/>
          <p14:tracePt t="26716" x="7167563" y="3148013"/>
          <p14:tracePt t="26733" x="7362825" y="3090863"/>
          <p14:tracePt t="26750" x="7519988" y="3067050"/>
          <p14:tracePt t="26766" x="7667625" y="3048000"/>
          <p14:tracePt t="26783" x="7729538" y="3048000"/>
          <p14:tracePt t="26799" x="7777163" y="3048000"/>
          <p14:tracePt t="26816" x="7820025" y="3052763"/>
          <p14:tracePt t="26833" x="7891463" y="3062288"/>
          <p14:tracePt t="26849" x="7924800" y="3062288"/>
          <p14:tracePt t="26866" x="7953375" y="3062288"/>
          <p14:tracePt t="26883" x="7967663" y="3062288"/>
          <p14:tracePt t="26899" x="7986713" y="3062288"/>
          <p14:tracePt t="26916" x="7991475" y="3062288"/>
          <p14:tracePt t="26933" x="7991475" y="3052763"/>
          <p14:tracePt t="26949" x="7953375" y="3019425"/>
          <p14:tracePt t="26966" x="7905750" y="2976563"/>
          <p14:tracePt t="26983" x="7824788" y="2914650"/>
          <p14:tracePt t="26999" x="7715250" y="2838450"/>
          <p14:tracePt t="27016" x="7534275" y="2733675"/>
          <p14:tracePt t="27033" x="7434263" y="2686050"/>
          <p14:tracePt t="27049" x="7381875" y="2662238"/>
          <p14:tracePt t="27066" x="7343775" y="2652713"/>
          <p14:tracePt t="27083" x="7296150" y="2652713"/>
          <p14:tracePt t="27099" x="7272338" y="2671763"/>
          <p14:tracePt t="27116" x="7224713" y="2728913"/>
          <p14:tracePt t="27133" x="7148513" y="2838450"/>
          <p14:tracePt t="27149" x="7110413" y="2905125"/>
          <p14:tracePt t="27166" x="7062788" y="2971800"/>
          <p14:tracePt t="27183" x="7034213" y="3057525"/>
          <p14:tracePt t="27199" x="7005638" y="3181350"/>
          <p14:tracePt t="27216" x="7005638" y="3224213"/>
          <p14:tracePt t="27233" x="7005638" y="3243263"/>
          <p14:tracePt t="27249" x="7010400" y="3257550"/>
          <p14:tracePt t="27266" x="7067550" y="3286125"/>
          <p14:tracePt t="27283" x="7162800" y="3290888"/>
          <p14:tracePt t="27300" x="7310438" y="3281363"/>
          <p14:tracePt t="27316" x="7477125" y="3233738"/>
          <p14:tracePt t="27333" x="7672388" y="3138488"/>
          <p14:tracePt t="27349" x="7758113" y="3081338"/>
          <p14:tracePt t="27366" x="7815263" y="3048000"/>
          <p14:tracePt t="27383" x="7853363" y="3024188"/>
          <p14:tracePt t="27399" x="7858125" y="3019425"/>
          <p14:tracePt t="27416" x="7858125" y="3009900"/>
          <p14:tracePt t="27433" x="7858125" y="3005138"/>
          <p14:tracePt t="27449" x="7800975" y="2976563"/>
          <p14:tracePt t="27466" x="7720013" y="2962275"/>
          <p14:tracePt t="27483" x="7634288" y="2947988"/>
          <p14:tracePt t="27499" x="7586663" y="2947988"/>
          <p14:tracePt t="27516" x="7553325" y="2947988"/>
          <p14:tracePt t="27533" x="7543800" y="2947988"/>
          <p14:tracePt t="27549" x="7539038" y="2947988"/>
          <p14:tracePt t="27566" x="7534275" y="2947988"/>
          <p14:tracePt t="27583" x="7529513" y="2947988"/>
          <p14:tracePt t="27616" x="7519988" y="2947988"/>
          <p14:tracePt t="27633" x="7458075" y="2967038"/>
          <p14:tracePt t="27649" x="7258050" y="3062288"/>
          <p14:tracePt t="27666" x="6762750" y="3290888"/>
          <p14:tracePt t="27683" x="6024563" y="3581400"/>
          <p14:tracePt t="27700" x="4729163" y="4205288"/>
          <p14:tracePt t="27716" x="3981450" y="4562475"/>
          <p14:tracePt t="27733" x="3462338" y="4791075"/>
          <p14:tracePt t="27750" x="3090863" y="4986338"/>
          <p14:tracePt t="27767" x="3000375" y="5033963"/>
          <p14:tracePt t="27783" x="2971800" y="5043488"/>
          <p14:tracePt t="27799" x="2962275" y="5053013"/>
          <p14:tracePt t="28015" x="2814638" y="5053013"/>
          <p14:tracePt t="28022" x="2609850" y="5053013"/>
          <p14:tracePt t="28032" x="2462213" y="5072063"/>
          <p14:tracePt t="28050" x="2200275" y="5081588"/>
          <p14:tracePt t="28066" x="1905000" y="5091113"/>
          <p14:tracePt t="28083" x="1771650" y="5091113"/>
          <p14:tracePt t="28099" x="1690688" y="5091113"/>
          <p14:tracePt t="28116" x="1638300" y="5091113"/>
          <p14:tracePt t="28133" x="1600200" y="5091113"/>
          <p14:tracePt t="28149" x="1590675" y="5091113"/>
          <p14:tracePt t="28166" x="1581150" y="5091113"/>
          <p14:tracePt t="28183" x="1576388" y="5091113"/>
          <p14:tracePt t="28199" x="1566863" y="5091113"/>
          <p14:tracePt t="28216" x="1562100" y="5091113"/>
          <p14:tracePt t="28233" x="1557338" y="5091113"/>
          <p14:tracePt t="28249" x="1552575" y="5091113"/>
          <p14:tracePt t="28272" x="1547813" y="5091113"/>
          <p14:tracePt t="28283" x="1543050" y="5091113"/>
          <p14:tracePt t="28299" x="1519238" y="5086350"/>
          <p14:tracePt t="28316" x="1462088" y="5086350"/>
          <p14:tracePt t="28333" x="1409700" y="5086350"/>
          <p14:tracePt t="28349" x="1338263" y="5095875"/>
          <p14:tracePt t="28366" x="1276350" y="5110163"/>
          <p14:tracePt t="28383" x="1166813" y="5138738"/>
          <p14:tracePt t="28399" x="1085850" y="5153025"/>
          <p14:tracePt t="28416" x="1009650" y="5176838"/>
          <p14:tracePt t="28433" x="923925" y="5181600"/>
          <p14:tracePt t="28449" x="876300" y="5181600"/>
          <p14:tracePt t="28466" x="838200" y="5176838"/>
          <p14:tracePt t="28483" x="800100" y="5157788"/>
          <p14:tracePt t="28499" x="766763" y="5133975"/>
          <p14:tracePt t="28516" x="757238" y="5119688"/>
          <p14:tracePt t="28533" x="742950" y="5095875"/>
          <p14:tracePt t="28549" x="733425" y="5053013"/>
          <p14:tracePt t="28566" x="738188" y="4967288"/>
          <p14:tracePt t="28583" x="762000" y="4933950"/>
          <p14:tracePt t="28599" x="790575" y="4905375"/>
          <p14:tracePt t="28616" x="852488" y="4872038"/>
          <p14:tracePt t="28632" x="904875" y="4867275"/>
          <p14:tracePt t="28649" x="952500" y="4867275"/>
          <p14:tracePt t="28666" x="1000125" y="4895850"/>
          <p14:tracePt t="28683" x="1047750" y="4929188"/>
          <p14:tracePt t="28699" x="1071563" y="4962525"/>
          <p14:tracePt t="28716" x="1090613" y="4991100"/>
          <p14:tracePt t="28733" x="1095375" y="5014913"/>
          <p14:tracePt t="28749" x="1100138" y="5038725"/>
          <p14:tracePt t="28766" x="1100138" y="5043488"/>
          <p14:tracePt t="28783" x="1100138" y="5048250"/>
          <p14:tracePt t="28799" x="1100138" y="5057775"/>
          <p14:tracePt t="29042" x="1090613" y="5072063"/>
          <p14:tracePt t="29050" x="1062038" y="5081588"/>
          <p14:tracePt t="29057" x="1042988" y="5095875"/>
          <p14:tracePt t="29066" x="1023938" y="5110163"/>
          <p14:tracePt t="29083" x="985838" y="5133975"/>
          <p14:tracePt t="29099" x="952500" y="5143500"/>
          <p14:tracePt t="29116" x="909638" y="5157788"/>
          <p14:tracePt t="29132" x="890588" y="5157788"/>
          <p14:tracePt t="29149" x="866775" y="5153025"/>
          <p14:tracePt t="29166" x="842963" y="5133975"/>
          <p14:tracePt t="29182" x="814388" y="5105400"/>
          <p14:tracePt t="29199" x="804863" y="5081588"/>
          <p14:tracePt t="29216" x="785813" y="5057775"/>
          <p14:tracePt t="29233" x="781050" y="5029200"/>
          <p14:tracePt t="29234" x="781050" y="5014913"/>
          <p14:tracePt t="29249" x="781050" y="4962525"/>
          <p14:tracePt t="29266" x="790575" y="4910138"/>
          <p14:tracePt t="29282" x="809625" y="4867275"/>
          <p14:tracePt t="29299" x="847725" y="4824413"/>
          <p14:tracePt t="29316" x="876300" y="4800600"/>
          <p14:tracePt t="29332" x="914400" y="4781550"/>
          <p14:tracePt t="29349" x="957263" y="4772025"/>
          <p14:tracePt t="29366" x="1023938" y="4776788"/>
          <p14:tracePt t="29382" x="1062038" y="4786313"/>
          <p14:tracePt t="29399" x="1100138" y="4805363"/>
          <p14:tracePt t="29416" x="1138238" y="4829175"/>
          <p14:tracePt t="29432" x="1171575" y="4872038"/>
          <p14:tracePt t="29449" x="1195388" y="4905375"/>
          <p14:tracePt t="29466" x="1209675" y="4929188"/>
          <p14:tracePt t="29483" x="1233488" y="4962525"/>
          <p14:tracePt t="29499" x="1238250" y="4995863"/>
          <p14:tracePt t="29516" x="1243013" y="5019675"/>
          <p14:tracePt t="29532" x="1247775" y="5029200"/>
          <p14:tracePt t="29549" x="1247775" y="5062538"/>
          <p14:tracePt t="29566" x="1228725" y="5091113"/>
          <p14:tracePt t="29582" x="1200150" y="5124450"/>
          <p14:tracePt t="29599" x="1157288" y="5153025"/>
          <p14:tracePt t="29616" x="1076325" y="5205413"/>
          <p14:tracePt t="29632" x="1033463" y="5214938"/>
          <p14:tracePt t="29649" x="990600" y="5214938"/>
          <p14:tracePt t="29666" x="947738" y="5205413"/>
          <p14:tracePt t="29682" x="933450" y="5186363"/>
          <p14:tracePt t="29699" x="909638" y="5148263"/>
          <p14:tracePt t="29716" x="900113" y="5114925"/>
          <p14:tracePt t="29733" x="904875" y="5067300"/>
          <p14:tracePt t="29749" x="909638" y="5043488"/>
          <p14:tracePt t="29766" x="923925" y="5019675"/>
          <p14:tracePt t="29782" x="938213" y="5000625"/>
          <p14:tracePt t="29799" x="981075" y="4962525"/>
          <p14:tracePt t="29816" x="1023938" y="4948238"/>
          <p14:tracePt t="29833" x="1066800" y="4943475"/>
          <p14:tracePt t="29849" x="1109663" y="4943475"/>
          <p14:tracePt t="29866" x="1166813" y="4957763"/>
          <p14:tracePt t="29883" x="1185863" y="4976813"/>
          <p14:tracePt t="29899" x="1204913" y="4991100"/>
          <p14:tracePt t="29916" x="1219200" y="5024438"/>
          <p14:tracePt t="29933" x="1223963" y="5072063"/>
          <p14:tracePt t="29949" x="1219200" y="5124450"/>
          <p14:tracePt t="29966" x="1185863" y="5172075"/>
          <p14:tracePt t="29983" x="1109663" y="5233988"/>
          <p14:tracePt t="29999" x="1052513" y="5267325"/>
          <p14:tracePt t="30016" x="1014413" y="5281613"/>
          <p14:tracePt t="30032" x="976313" y="5281613"/>
          <p14:tracePt t="30049" x="942975" y="5248275"/>
          <p14:tracePt t="30066" x="909638" y="5191125"/>
          <p14:tracePt t="30082" x="885825" y="5129213"/>
          <p14:tracePt t="30099" x="881063" y="5076825"/>
          <p14:tracePt t="30116" x="881063" y="5010150"/>
          <p14:tracePt t="30132" x="900113" y="4962525"/>
          <p14:tracePt t="30149" x="919163" y="4933950"/>
          <p14:tracePt t="30166" x="942975" y="4905375"/>
          <p14:tracePt t="30182" x="962025" y="4900613"/>
          <p14:tracePt t="30199" x="1000125" y="4900613"/>
          <p14:tracePt t="30216" x="1038225" y="4914900"/>
          <p14:tracePt t="30217" x="1057275" y="4929188"/>
          <p14:tracePt t="30232" x="1085850" y="4957763"/>
          <p14:tracePt t="30249" x="1123950" y="4995863"/>
          <p14:tracePt t="30266" x="1152525" y="5043488"/>
          <p14:tracePt t="30282" x="1162050" y="5076825"/>
          <p14:tracePt t="30299" x="1166813" y="5138738"/>
          <p14:tracePt t="30316" x="1157288" y="5176838"/>
          <p14:tracePt t="30332" x="1128713" y="5205413"/>
          <p14:tracePt t="30349" x="1081088" y="5253038"/>
          <p14:tracePt t="30366" x="1042988" y="5272088"/>
          <p14:tracePt t="30382" x="1014413" y="5281613"/>
          <p14:tracePt t="30399" x="995363" y="5286375"/>
          <p14:tracePt t="30416" x="976313" y="5291138"/>
          <p14:tracePt t="30432" x="971550" y="5291138"/>
          <p14:tracePt t="30449" x="966788" y="5291138"/>
          <p14:tracePt t="30466" x="957263" y="5291138"/>
          <p14:tracePt t="30930" x="942975" y="5281613"/>
          <p14:tracePt t="30937" x="919163" y="5253038"/>
          <p14:tracePt t="30949" x="909638" y="5238750"/>
          <p14:tracePt t="30966" x="881063" y="5176838"/>
          <p14:tracePt t="30982" x="876300" y="5143500"/>
          <p14:tracePt t="30999" x="895350" y="5067300"/>
          <p14:tracePt t="31017" x="966788" y="4981575"/>
          <p14:tracePt t="31049" x="1171575" y="4895850"/>
          <p14:tracePt t="31082" x="1395413" y="4957763"/>
          <p14:tracePt t="31099" x="1481138" y="5014913"/>
          <p14:tracePt t="31116" x="1504950" y="5038725"/>
          <p14:tracePt t="31132" x="1524000" y="5062538"/>
          <p14:tracePt t="31149" x="1528763" y="5100638"/>
          <p14:tracePt t="31166" x="1519238" y="5133975"/>
          <p14:tracePt t="31182" x="1509713" y="5148263"/>
          <p14:tracePt t="31199" x="1500188" y="5153025"/>
          <p14:tracePt t="31370" x="1724025" y="5210175"/>
          <p14:tracePt t="31377" x="2128838" y="5319713"/>
          <p14:tracePt t="31385" x="2538413" y="5434013"/>
          <p14:tracePt t="31399" x="3405188" y="5614988"/>
          <p14:tracePt t="31416" x="4252913" y="5695950"/>
          <p14:tracePt t="31433" x="5029200" y="5729288"/>
          <p14:tracePt t="31449" x="5776913" y="5743575"/>
          <p14:tracePt t="31466" x="6577013" y="5757863"/>
          <p14:tracePt t="31483" x="6829425" y="5776913"/>
          <p14:tracePt t="31499" x="6953250" y="5786438"/>
          <p14:tracePt t="31516" x="6996113" y="5786438"/>
          <p14:tracePt t="31752" x="6991350" y="5776913"/>
          <p14:tracePt t="31759" x="6977063" y="5757863"/>
          <p14:tracePt t="31768" x="6948488" y="5738813"/>
          <p14:tracePt t="31782" x="6848475" y="5672138"/>
          <p14:tracePt t="31816" x="6648450" y="5519738"/>
          <p14:tracePt t="31832" x="6577013" y="5467350"/>
          <p14:tracePt t="31866" x="6467475" y="5376863"/>
          <p14:tracePt t="31899" x="6453188" y="5357813"/>
          <p14:tracePt t="31916" x="6462713" y="5343525"/>
          <p14:tracePt t="31932" x="6586538" y="5310188"/>
          <p14:tracePt t="31949" x="6810375" y="5291138"/>
          <p14:tracePt t="31966" x="7153275" y="5281613"/>
          <p14:tracePt t="31982" x="7391400" y="5281613"/>
          <p14:tracePt t="31999" x="7615238" y="5272088"/>
          <p14:tracePt t="32016" x="7881938" y="5253038"/>
          <p14:tracePt t="32032" x="7996238" y="5238750"/>
          <p14:tracePt t="32049" x="8067675" y="5238750"/>
          <p14:tracePt t="32066" x="8115300" y="5233988"/>
          <p14:tracePt t="32082" x="8143875" y="5233988"/>
          <p14:tracePt t="32099" x="8148638" y="5233988"/>
          <p14:tracePt t="32116" x="8158163" y="5233988"/>
          <p14:tracePt t="32132" x="8162925" y="5233988"/>
          <p14:tracePt t="32207" x="8167688" y="5233988"/>
          <p14:tracePt t="32222" x="8172450" y="5233988"/>
          <p14:tracePt t="32978" x="8086725" y="5262563"/>
          <p14:tracePt t="32985" x="7881938" y="5329238"/>
          <p14:tracePt t="32993" x="7662863" y="5367338"/>
          <p14:tracePt t="33001" x="7315200" y="5395913"/>
          <p14:tracePt t="33016" x="6634163" y="5410200"/>
          <p14:tracePt t="33032" x="5895975" y="5357813"/>
          <p14:tracePt t="33049" x="5162550" y="5200650"/>
          <p14:tracePt t="33083" x="4081463" y="4733925"/>
          <p14:tracePt t="33116" x="3900488" y="4591050"/>
          <p14:tracePt t="33133" x="3862388" y="4543425"/>
          <p14:tracePt t="33360" x="3805238" y="4495800"/>
          <p14:tracePt t="33367" x="3757613" y="4462463"/>
          <p14:tracePt t="33374" x="3714750" y="4429125"/>
          <p14:tracePt t="33382" x="3676650" y="4395788"/>
          <p14:tracePt t="33399" x="3629025" y="4357688"/>
          <p14:tracePt t="33416" x="3605213" y="4324350"/>
          <p14:tracePt t="33432" x="3581400" y="4310063"/>
          <p14:tracePt t="33449" x="3571875" y="4291013"/>
          <p14:tracePt t="33465" x="3562350" y="4281488"/>
          <p14:tracePt t="33482" x="3557588" y="4276725"/>
          <p14:tracePt t="33500" x="3552825" y="4267200"/>
          <p14:tracePt t="33516" x="3552825" y="4262438"/>
          <p14:tracePt t="33532" x="3552825" y="4257675"/>
          <p14:tracePt t="33549" x="3552825" y="4252913"/>
          <p14:tracePt t="33566" x="3538538" y="4219575"/>
          <p14:tracePt t="33582" x="3533775" y="4191000"/>
          <p14:tracePt t="33599" x="3529013" y="4157663"/>
          <p14:tracePt t="33616" x="3524250" y="4119563"/>
          <p14:tracePt t="33632" x="3524250" y="4071938"/>
          <p14:tracePt t="33649" x="3524250" y="4043363"/>
          <p14:tracePt t="33666" x="3524250" y="4024313"/>
          <p14:tracePt t="33683" x="3524250" y="3971925"/>
          <p14:tracePt t="33699" x="3533775" y="3924300"/>
          <p14:tracePt t="33716" x="3557588" y="3871913"/>
          <p14:tracePt t="33732" x="3576638" y="3829050"/>
          <p14:tracePt t="33749" x="3605213" y="3781425"/>
          <p14:tracePt t="33766" x="3624263" y="3757613"/>
          <p14:tracePt t="33782" x="3638550" y="3733800"/>
          <p14:tracePt t="33799" x="3657600" y="3719513"/>
          <p14:tracePt t="33815" x="3676650" y="3700463"/>
          <p14:tracePt t="33832" x="3681413" y="3695700"/>
          <p14:tracePt t="33849" x="3686175" y="3690938"/>
          <p14:tracePt t="33866" x="3695700" y="3681413"/>
          <p14:tracePt t="33882" x="3700463" y="3676650"/>
        </p14:tracePtLst>
      </p14:laserTraceLst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Visibility of classes in packages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285875"/>
            <a:ext cx="8915400" cy="1195388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altLang="ko-KR" dirty="0"/>
              <a:t>Only public classes can be accessed from outside of the package</a:t>
            </a:r>
          </a:p>
          <a:p>
            <a:pPr>
              <a:defRPr/>
            </a:pPr>
            <a:r>
              <a:rPr lang="en-US" altLang="ko-KR" dirty="0"/>
              <a:t>Non-public classes can be accessed from the class in the same package.</a:t>
            </a:r>
          </a:p>
        </p:txBody>
      </p:sp>
      <p:sp>
        <p:nvSpPr>
          <p:cNvPr id="27652" name="Text Box 6"/>
          <p:cNvSpPr txBox="1">
            <a:spLocks noChangeArrowheads="1"/>
          </p:cNvSpPr>
          <p:nvPr/>
        </p:nvSpPr>
        <p:spPr bwMode="auto">
          <a:xfrm>
            <a:off x="5167313" y="2357438"/>
            <a:ext cx="3714750" cy="150018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107473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361950" algn="l"/>
                <a:tab pos="712788" algn="l"/>
                <a:tab pos="1074738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1074738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074738">
              <a:spcBef>
                <a:spcPct val="20000"/>
              </a:spcBef>
              <a:buClr>
                <a:schemeClr val="tx1"/>
              </a:buClr>
              <a:buChar char="•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074738">
              <a:spcBef>
                <a:spcPct val="20000"/>
              </a:spcBef>
              <a:buChar char="–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074738">
              <a:spcBef>
                <a:spcPct val="20000"/>
              </a:spcBef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// Circle.java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package powerpoint.shape;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</a:t>
            </a:r>
            <a:r>
              <a:rPr kumimoji="1"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class Circle {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private </a:t>
            </a:r>
            <a:r>
              <a:rPr kumimoji="1"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Point</a:t>
            </a:r>
            <a:r>
              <a:rPr kumimoji="1"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center 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27653" name="Text Box 6"/>
          <p:cNvSpPr txBox="1">
            <a:spLocks noChangeArrowheads="1"/>
          </p:cNvSpPr>
          <p:nvPr/>
        </p:nvSpPr>
        <p:spPr bwMode="auto">
          <a:xfrm>
            <a:off x="5167313" y="4429125"/>
            <a:ext cx="3714750" cy="150018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107473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361950" algn="l"/>
                <a:tab pos="712788" algn="l"/>
                <a:tab pos="1074738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1074738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074738">
              <a:spcBef>
                <a:spcPct val="20000"/>
              </a:spcBef>
              <a:buClr>
                <a:schemeClr val="tx1"/>
              </a:buClr>
              <a:buChar char="•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074738">
              <a:spcBef>
                <a:spcPct val="20000"/>
              </a:spcBef>
              <a:buChar char="–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074738">
              <a:spcBef>
                <a:spcPct val="20000"/>
              </a:spcBef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// Point.java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package powerpoint.shape;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class Point {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private int x, y 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952500" y="2643188"/>
            <a:ext cx="3286125" cy="3286125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107473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269875" algn="l"/>
                <a:tab pos="631825" algn="l"/>
                <a:tab pos="9017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1074738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69875" algn="l"/>
                <a:tab pos="631825" algn="l"/>
                <a:tab pos="9017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074738">
              <a:spcBef>
                <a:spcPct val="20000"/>
              </a:spcBef>
              <a:buClr>
                <a:schemeClr val="tx1"/>
              </a:buClr>
              <a:buChar char="•"/>
              <a:tabLst>
                <a:tab pos="269875" algn="l"/>
                <a:tab pos="631825" algn="l"/>
                <a:tab pos="9017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074738">
              <a:spcBef>
                <a:spcPct val="20000"/>
              </a:spcBef>
              <a:buChar char="–"/>
              <a:tabLst>
                <a:tab pos="269875" algn="l"/>
                <a:tab pos="631825" algn="l"/>
                <a:tab pos="9017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074738">
              <a:spcBef>
                <a:spcPct val="20000"/>
              </a:spcBef>
              <a:buChar char="»"/>
              <a:tabLst>
                <a:tab pos="269875" algn="l"/>
                <a:tab pos="631825" algn="l"/>
                <a:tab pos="9017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9875" algn="l"/>
                <a:tab pos="631825" algn="l"/>
                <a:tab pos="9017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9875" algn="l"/>
                <a:tab pos="631825" algn="l"/>
                <a:tab pos="9017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9875" algn="l"/>
                <a:tab pos="631825" algn="l"/>
                <a:tab pos="9017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9875" algn="l"/>
                <a:tab pos="631825" algn="l"/>
                <a:tab pos="9017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kumimoji="1" lang="en-US" altLang="ko-KR" sz="1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Editor.java</a:t>
            </a:r>
            <a:endParaRPr kumimoji="1"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package </a:t>
            </a:r>
            <a:r>
              <a:rPr kumimoji="1" lang="en-US" altLang="ko-KR" sz="18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powerpoint.edit</a:t>
            </a:r>
            <a:r>
              <a:rPr kumimoji="1" lang="en-US" altLang="ko-KR" sz="1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import </a:t>
            </a:r>
            <a:r>
              <a:rPr kumimoji="1"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powerpoint.shape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.*; 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Editor {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kumimoji="1"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Circle c = new Circle() ;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Point p = new Point() ;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cxnSp>
        <p:nvCxnSpPr>
          <p:cNvPr id="27655" name="직선 화살표 연결선 9"/>
          <p:cNvCxnSpPr>
            <a:cxnSpLocks noChangeShapeType="1"/>
          </p:cNvCxnSpPr>
          <p:nvPr/>
        </p:nvCxnSpPr>
        <p:spPr bwMode="auto">
          <a:xfrm flipV="1">
            <a:off x="3667125" y="3214688"/>
            <a:ext cx="1428750" cy="1214437"/>
          </a:xfrm>
          <a:prstGeom prst="straightConnector1">
            <a:avLst/>
          </a:prstGeom>
          <a:noFill/>
          <a:ln w="41275" cap="sq" algn="ctr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56" name="직선 화살표 연결선 12"/>
          <p:cNvCxnSpPr>
            <a:cxnSpLocks noChangeShapeType="1"/>
          </p:cNvCxnSpPr>
          <p:nvPr/>
        </p:nvCxnSpPr>
        <p:spPr bwMode="auto">
          <a:xfrm>
            <a:off x="3810000" y="5000625"/>
            <a:ext cx="1285875" cy="71438"/>
          </a:xfrm>
          <a:prstGeom prst="straightConnector1">
            <a:avLst/>
          </a:prstGeom>
          <a:noFill/>
          <a:ln w="41275" cap="sq" algn="ctr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곱셈 기호 14"/>
          <p:cNvSpPr/>
          <p:nvPr/>
        </p:nvSpPr>
        <p:spPr bwMode="auto">
          <a:xfrm>
            <a:off x="4024313" y="4786313"/>
            <a:ext cx="714375" cy="785812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ko-KR" altLang="en-US"/>
          </a:p>
        </p:txBody>
      </p:sp>
      <p:cxnSp>
        <p:nvCxnSpPr>
          <p:cNvPr id="27658" name="직선 화살표 연결선 17"/>
          <p:cNvCxnSpPr>
            <a:cxnSpLocks noChangeShapeType="1"/>
          </p:cNvCxnSpPr>
          <p:nvPr/>
        </p:nvCxnSpPr>
        <p:spPr bwMode="auto">
          <a:xfrm rot="5400000">
            <a:off x="6239669" y="3929856"/>
            <a:ext cx="857250" cy="1588"/>
          </a:xfrm>
          <a:prstGeom prst="straightConnector1">
            <a:avLst/>
          </a:prstGeom>
          <a:noFill/>
          <a:ln w="41275" cap="sq" algn="ctr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867"/>
    </mc:Choice>
    <mc:Fallback xmlns="">
      <p:transition spd="slow" advTm="67867"/>
    </mc:Fallback>
  </mc:AlternateContent>
  <p:extLst>
    <p:ext uri="{3A86A75C-4F4B-4683-9AE1-C65F6400EC91}">
      <p14:laserTraceLst xmlns:p14="http://schemas.microsoft.com/office/powerpoint/2010/main">
        <p14:tracePtLst>
          <p14:tracePt t="668" x="3748088" y="3509963"/>
          <p14:tracePt t="675" x="3833813" y="3214688"/>
          <p14:tracePt t="684" x="3900488" y="3005138"/>
          <p14:tracePt t="701" x="4038600" y="2466975"/>
          <p14:tracePt t="719" x="4148138" y="2100263"/>
          <p14:tracePt t="734" x="4224338" y="1895475"/>
          <p14:tracePt t="768" x="4338638" y="1695450"/>
          <p14:tracePt t="801" x="4424363" y="1590675"/>
          <p14:tracePt t="818" x="4467225" y="1543050"/>
          <p14:tracePt t="834" x="4524375" y="1452563"/>
          <p14:tracePt t="851" x="4614863" y="1352550"/>
          <p14:tracePt t="867" x="4676775" y="1290638"/>
          <p14:tracePt t="884" x="4748213" y="1228725"/>
          <p14:tracePt t="901" x="4805363" y="1185863"/>
          <p14:tracePt t="917" x="4867275" y="1147763"/>
          <p14:tracePt t="934" x="4891088" y="1138238"/>
          <p14:tracePt t="951" x="4914900" y="1123950"/>
          <p14:tracePt t="968" x="4933950" y="1114425"/>
          <p14:tracePt t="984" x="4948238" y="1104900"/>
          <p14:tracePt t="1001" x="4962525" y="1104900"/>
          <p14:tracePt t="1017" x="4972050" y="1104900"/>
          <p14:tracePt t="1034" x="4995863" y="1104900"/>
          <p14:tracePt t="1051" x="5000625" y="1104900"/>
          <p14:tracePt t="1067" x="5005388" y="1104900"/>
          <p14:tracePt t="1084" x="5014913" y="1104900"/>
          <p14:tracePt t="1329" x="5024438" y="1100138"/>
          <p14:tracePt t="1335" x="5043488" y="1095375"/>
          <p14:tracePt t="1343" x="5057775" y="1085850"/>
          <p14:tracePt t="1351" x="5072063" y="1081088"/>
          <p14:tracePt t="1367" x="5086350" y="1076325"/>
          <p14:tracePt t="1384" x="5095875" y="1066800"/>
          <p14:tracePt t="1401" x="5105400" y="1066800"/>
          <p14:tracePt t="1417" x="5110163" y="1066800"/>
          <p14:tracePt t="1451" x="5114925" y="1066800"/>
          <p14:tracePt t="1467" x="5119688" y="1066800"/>
          <p14:tracePt t="2092" x="5110163" y="1071563"/>
          <p14:tracePt t="2099" x="5072063" y="1100138"/>
          <p14:tracePt t="2106" x="5043488" y="1123950"/>
          <p14:tracePt t="2117" x="5005388" y="1147763"/>
          <p14:tracePt t="2134" x="4948238" y="1190625"/>
          <p14:tracePt t="2151" x="4872038" y="1243013"/>
          <p14:tracePt t="2184" x="4772025" y="1300163"/>
          <p14:tracePt t="2217" x="4633913" y="1366838"/>
          <p14:tracePt t="2234" x="4581525" y="1385888"/>
          <p14:tracePt t="2251" x="4524375" y="1414463"/>
          <p14:tracePt t="2268" x="4381500" y="1462088"/>
          <p14:tracePt t="2284" x="4200525" y="1500188"/>
          <p14:tracePt t="2301" x="3995738" y="1533525"/>
          <p14:tracePt t="2317" x="3829050" y="1552575"/>
          <p14:tracePt t="2334" x="3571875" y="1590675"/>
          <p14:tracePt t="2351" x="3467100" y="1595438"/>
          <p14:tracePt t="2367" x="3409950" y="1595438"/>
          <p14:tracePt t="2384" x="3381375" y="1595438"/>
          <p14:tracePt t="2401" x="3362325" y="1595438"/>
          <p14:tracePt t="2417" x="3357563" y="1595438"/>
          <p14:tracePt t="2646" x="3309938" y="1604963"/>
          <p14:tracePt t="2654" x="3243263" y="1609725"/>
          <p14:tracePt t="2667" x="3114675" y="1628775"/>
          <p14:tracePt t="2684" x="3014663" y="1638300"/>
          <p14:tracePt t="2701" x="2919413" y="1643063"/>
          <p14:tracePt t="2717" x="2876550" y="1657350"/>
          <p14:tracePt t="2734" x="2843213" y="1666875"/>
          <p14:tracePt t="2751" x="2809875" y="1681163"/>
          <p14:tracePt t="2767" x="2767013" y="1695450"/>
          <p14:tracePt t="2784" x="2738438" y="1704975"/>
          <p14:tracePt t="2800" x="2714625" y="1714500"/>
          <p14:tracePt t="2817" x="2700338" y="1714500"/>
          <p14:tracePt t="2834" x="2686050" y="1714500"/>
          <p14:tracePt t="2851" x="2681288" y="1714500"/>
          <p14:tracePt t="2867" x="2676525" y="1714500"/>
          <p14:tracePt t="2943" x="2681288" y="1714500"/>
          <p14:tracePt t="2951" x="2690813" y="1714500"/>
          <p14:tracePt t="2958" x="2714625" y="1714500"/>
          <p14:tracePt t="2967" x="2743200" y="1714500"/>
          <p14:tracePt t="2984" x="2800350" y="1714500"/>
          <p14:tracePt t="3001" x="2862263" y="1704975"/>
          <p14:tracePt t="3017" x="2938463" y="1695450"/>
          <p14:tracePt t="3034" x="2957513" y="1685925"/>
          <p14:tracePt t="3051" x="2981325" y="1681163"/>
          <p14:tracePt t="3067" x="2990850" y="1681163"/>
          <p14:tracePt t="3084" x="2995613" y="1681163"/>
          <p14:tracePt t="3100" x="3000375" y="1681163"/>
          <p14:tracePt t="3134" x="3005138" y="1681163"/>
          <p14:tracePt t="3811" x="3005138" y="1685925"/>
          <p14:tracePt t="3818" x="3000375" y="1704975"/>
          <p14:tracePt t="3825" x="2986088" y="1724025"/>
          <p14:tracePt t="3834" x="2981325" y="1733550"/>
          <p14:tracePt t="3851" x="2962275" y="1757363"/>
          <p14:tracePt t="3867" x="2938463" y="1790700"/>
          <p14:tracePt t="3900" x="2857500" y="1852613"/>
          <p14:tracePt t="3934" x="2752725" y="1943100"/>
          <p14:tracePt t="3950" x="2695575" y="1985963"/>
          <p14:tracePt t="3967" x="2628900" y="2033588"/>
          <p14:tracePt t="3984" x="2528888" y="2081213"/>
          <p14:tracePt t="3985" x="2490788" y="2114550"/>
          <p14:tracePt t="4000" x="2400300" y="2152650"/>
          <p14:tracePt t="4017" x="2295525" y="2185988"/>
          <p14:tracePt t="4034" x="2181225" y="2219325"/>
          <p14:tracePt t="4050" x="2062163" y="2233613"/>
          <p14:tracePt t="4067" x="1947863" y="2243138"/>
          <p14:tracePt t="4084" x="1895475" y="2233613"/>
          <p14:tracePt t="4101" x="1852613" y="2224088"/>
          <p14:tracePt t="4117" x="1824038" y="2214563"/>
          <p14:tracePt t="4134" x="1809750" y="2205038"/>
          <p14:tracePt t="4150" x="1804988" y="2205038"/>
          <p14:tracePt t="4167" x="1795463" y="2205038"/>
          <p14:tracePt t="4221" x="1795463" y="2200275"/>
          <p14:tracePt t="4228" x="1804988" y="2200275"/>
          <p14:tracePt t="4235" x="1824038" y="2195513"/>
          <p14:tracePt t="4250" x="1895475" y="2190750"/>
          <p14:tracePt t="4267" x="2028825" y="2171700"/>
          <p14:tracePt t="4284" x="2166938" y="2157413"/>
          <p14:tracePt t="4300" x="2314575" y="2138363"/>
          <p14:tracePt t="4317" x="2524125" y="2128838"/>
          <p14:tracePt t="4334" x="2638425" y="2133600"/>
          <p14:tracePt t="4350" x="2719388" y="2147888"/>
          <p14:tracePt t="4367" x="2795588" y="2152650"/>
          <p14:tracePt t="4384" x="2847975" y="2162175"/>
          <p14:tracePt t="4400" x="2890838" y="2162175"/>
          <p14:tracePt t="4417" x="2919413" y="2166938"/>
          <p14:tracePt t="4434" x="2952750" y="2166938"/>
          <p14:tracePt t="4450" x="2962275" y="2166938"/>
          <p14:tracePt t="4467" x="2971800" y="2166938"/>
          <p14:tracePt t="4484" x="2976563" y="2166938"/>
          <p14:tracePt t="4485" x="2981325" y="2166938"/>
          <p14:tracePt t="5895" x="2947988" y="2133600"/>
          <p14:tracePt t="5903" x="2895600" y="2081213"/>
          <p14:tracePt t="5910" x="2833688" y="2024063"/>
          <p14:tracePt t="5918" x="2781300" y="1985963"/>
          <p14:tracePt t="5934" x="2709863" y="1914525"/>
          <p14:tracePt t="5951" x="2652713" y="1871663"/>
          <p14:tracePt t="5984" x="2576513" y="1800225"/>
          <p14:tracePt t="6017" x="2509838" y="1766888"/>
          <p14:tracePt t="6034" x="2447925" y="1728788"/>
          <p14:tracePt t="6050" x="2405063" y="1714500"/>
          <p14:tracePt t="6067" x="2366963" y="1700213"/>
          <p14:tracePt t="6084" x="2338388" y="1690688"/>
          <p14:tracePt t="6101" x="2319338" y="1690688"/>
          <p14:tracePt t="6117" x="2309813" y="1690688"/>
          <p14:tracePt t="6134" x="2305050" y="1690688"/>
          <p14:tracePt t="6150" x="2295525" y="1690688"/>
          <p14:tracePt t="6167" x="2252663" y="1681163"/>
          <p14:tracePt t="6183" x="2219325" y="1681163"/>
          <p14:tracePt t="6200" x="2157413" y="1666875"/>
          <p14:tracePt t="6217" x="2076450" y="1666875"/>
          <p14:tracePt t="6234" x="1981200" y="1652588"/>
          <p14:tracePt t="6250" x="1933575" y="1643063"/>
          <p14:tracePt t="6267" x="1895475" y="1638300"/>
          <p14:tracePt t="6284" x="1862138" y="1619250"/>
          <p14:tracePt t="6300" x="1843088" y="1614488"/>
          <p14:tracePt t="6317" x="1838325" y="1604963"/>
          <p14:tracePt t="6334" x="1828800" y="1604963"/>
          <p14:tracePt t="6350" x="1824038" y="1604963"/>
          <p14:tracePt t="6431" x="1828800" y="1604963"/>
          <p14:tracePt t="6438" x="1843088" y="1604963"/>
          <p14:tracePt t="6450" x="1862138" y="1614488"/>
          <p14:tracePt t="6467" x="1938338" y="1624013"/>
          <p14:tracePt t="6484" x="1985963" y="1633538"/>
          <p14:tracePt t="6500" x="2038350" y="1638300"/>
          <p14:tracePt t="6517" x="2081213" y="1652588"/>
          <p14:tracePt t="6534" x="2157413" y="1662113"/>
          <p14:tracePt t="6550" x="2219325" y="1676400"/>
          <p14:tracePt t="6567" x="2271713" y="1695450"/>
          <p14:tracePt t="6584" x="2343150" y="1709738"/>
          <p14:tracePt t="6600" x="2419350" y="1724025"/>
          <p14:tracePt t="6617" x="2476500" y="1733550"/>
          <p14:tracePt t="6634" x="2547938" y="1733550"/>
          <p14:tracePt t="6650" x="2628900" y="1733550"/>
          <p14:tracePt t="6667" x="2752725" y="1728788"/>
          <p14:tracePt t="6684" x="2824163" y="1719263"/>
          <p14:tracePt t="6700" x="2890838" y="1719263"/>
          <p14:tracePt t="6717" x="3000375" y="1704975"/>
          <p14:tracePt t="6734" x="3057525" y="1700213"/>
          <p14:tracePt t="6750" x="3128963" y="1690688"/>
          <p14:tracePt t="6767" x="3181350" y="1671638"/>
          <p14:tracePt t="6784" x="3248025" y="1647825"/>
          <p14:tracePt t="6800" x="3267075" y="1628775"/>
          <p14:tracePt t="6817" x="3290888" y="1619250"/>
          <p14:tracePt t="6834" x="3300413" y="1604963"/>
          <p14:tracePt t="6850" x="3319463" y="1590675"/>
          <p14:tracePt t="6867" x="3324225" y="1585913"/>
          <p14:tracePt t="6884" x="3324225" y="1576388"/>
          <p14:tracePt t="6900" x="3314700" y="1547813"/>
          <p14:tracePt t="6917" x="3286125" y="1524000"/>
          <p14:tracePt t="6934" x="3209925" y="1466850"/>
          <p14:tracePt t="6950" x="3100388" y="1409700"/>
          <p14:tracePt t="6967" x="2943225" y="1333500"/>
          <p14:tracePt t="6984" x="2833688" y="1295400"/>
          <p14:tracePt t="7000" x="2705100" y="1252538"/>
          <p14:tracePt t="7017" x="2600325" y="1223963"/>
          <p14:tracePt t="7034" x="2462213" y="1200150"/>
          <p14:tracePt t="7050" x="2381250" y="1195388"/>
          <p14:tracePt t="7067" x="2295525" y="1195388"/>
          <p14:tracePt t="7084" x="2185988" y="1228725"/>
          <p14:tracePt t="7100" x="2133600" y="1252538"/>
          <p14:tracePt t="7117" x="2081213" y="1276350"/>
          <p14:tracePt t="7134" x="2047875" y="1290638"/>
          <p14:tracePt t="7150" x="2024063" y="1309688"/>
          <p14:tracePt t="7167" x="2019300" y="1314450"/>
          <p14:tracePt t="7183" x="2014538" y="1319213"/>
          <p14:tracePt t="7200" x="2005013" y="1328738"/>
          <p14:tracePt t="7217" x="1990725" y="1362075"/>
          <p14:tracePt t="7234" x="1990725" y="1381125"/>
          <p14:tracePt t="7250" x="1990725" y="1409700"/>
          <p14:tracePt t="7267" x="1995488" y="1438275"/>
          <p14:tracePt t="7283" x="2038350" y="1490663"/>
          <p14:tracePt t="7300" x="2133600" y="1528763"/>
          <p14:tracePt t="7317" x="2252663" y="1557338"/>
          <p14:tracePt t="7334" x="2414588" y="1585913"/>
          <p14:tracePt t="7350" x="2519363" y="1595438"/>
          <p14:tracePt t="7367" x="2609850" y="1604963"/>
          <p14:tracePt t="7384" x="2700338" y="1619250"/>
          <p14:tracePt t="7400" x="2800350" y="1633538"/>
          <p14:tracePt t="7417" x="2833688" y="1638300"/>
          <p14:tracePt t="7434" x="2886075" y="1643063"/>
          <p14:tracePt t="7450" x="2938463" y="1657350"/>
          <p14:tracePt t="7467" x="3009900" y="1662113"/>
          <p14:tracePt t="7484" x="3052763" y="1662113"/>
          <p14:tracePt t="7500" x="3100388" y="1662113"/>
          <p14:tracePt t="7517" x="3152775" y="1652588"/>
          <p14:tracePt t="7533" x="3181350" y="1638300"/>
          <p14:tracePt t="7550" x="3209925" y="1633538"/>
          <p14:tracePt t="7567" x="3233738" y="1614488"/>
          <p14:tracePt t="7584" x="3267075" y="1600200"/>
          <p14:tracePt t="7600" x="3290888" y="1595438"/>
          <p14:tracePt t="7617" x="3305175" y="1581150"/>
          <p14:tracePt t="7633" x="3314700" y="1576388"/>
          <p14:tracePt t="7650" x="3324225" y="1566863"/>
          <p14:tracePt t="7667" x="3328988" y="1562100"/>
          <p14:tracePt t="7708" x="3328988" y="1552575"/>
          <p14:tracePt t="7717" x="3328988" y="1547813"/>
          <p14:tracePt t="7733" x="3328988" y="1528763"/>
          <p14:tracePt t="7750" x="3319463" y="1514475"/>
          <p14:tracePt t="7767" x="3300413" y="1490663"/>
          <p14:tracePt t="7783" x="3276600" y="1481138"/>
          <p14:tracePt t="7800" x="3252788" y="1471613"/>
          <p14:tracePt t="7817" x="3238500" y="1466850"/>
          <p14:tracePt t="7833" x="3228975" y="1466850"/>
          <p14:tracePt t="7850" x="3224213" y="1466850"/>
          <p14:tracePt t="7867" x="3219450" y="1466850"/>
          <p14:tracePt t="7900" x="3214688" y="1466850"/>
          <p14:tracePt t="8479" x="3367088" y="1466850"/>
          <p14:tracePt t="8487" x="3681413" y="1466850"/>
          <p14:tracePt t="8494" x="4033838" y="1504950"/>
          <p14:tracePt t="8502" x="4376738" y="1533525"/>
          <p14:tracePt t="8517" x="5138738" y="1595438"/>
          <p14:tracePt t="8534" x="5824538" y="1643063"/>
          <p14:tracePt t="8567" x="6843713" y="1671638"/>
          <p14:tracePt t="8601" x="7134225" y="1676400"/>
          <p14:tracePt t="8617" x="7153275" y="1676400"/>
          <p14:tracePt t="8633" x="7162800" y="1676400"/>
          <p14:tracePt t="8795" x="7253288" y="1652588"/>
          <p14:tracePt t="8802" x="7358063" y="1624013"/>
          <p14:tracePt t="8810" x="7448550" y="1595438"/>
          <p14:tracePt t="8817" x="7558088" y="1576388"/>
          <p14:tracePt t="8833" x="7758113" y="1557338"/>
          <p14:tracePt t="8850" x="7915275" y="1543050"/>
          <p14:tracePt t="8867" x="8005763" y="1543050"/>
          <p14:tracePt t="8883" x="8081963" y="1543050"/>
          <p14:tracePt t="8900" x="8115300" y="1543050"/>
          <p14:tracePt t="8917" x="8139113" y="1543050"/>
          <p14:tracePt t="8934" x="8162925" y="1547813"/>
          <p14:tracePt t="8950" x="8181975" y="1547813"/>
          <p14:tracePt t="8967" x="8191500" y="1547813"/>
          <p14:tracePt t="8983" x="8196263" y="1547813"/>
          <p14:tracePt t="9000" x="8201025" y="1547813"/>
          <p14:tracePt t="9017" x="8205788" y="1547813"/>
          <p14:tracePt t="9338" x="8139113" y="1562100"/>
          <p14:tracePt t="9346" x="8062913" y="1571625"/>
          <p14:tracePt t="9353" x="7996238" y="1581150"/>
          <p14:tracePt t="9367" x="7915275" y="1581150"/>
          <p14:tracePt t="9383" x="7700963" y="1595438"/>
          <p14:tracePt t="9400" x="7610475" y="1609725"/>
          <p14:tracePt t="9433" x="7415213" y="1666875"/>
          <p14:tracePt t="9467" x="7281863" y="1685925"/>
          <p14:tracePt t="9483" x="7219950" y="1700213"/>
          <p14:tracePt t="9500" x="7134225" y="1714500"/>
          <p14:tracePt t="9517" x="7096125" y="1719263"/>
          <p14:tracePt t="9533" x="7048500" y="1724025"/>
          <p14:tracePt t="9550" x="6991350" y="1724025"/>
          <p14:tracePt t="9567" x="6915150" y="1724025"/>
          <p14:tracePt t="9583" x="6877050" y="1709738"/>
          <p14:tracePt t="9600" x="6848475" y="1704975"/>
          <p14:tracePt t="9617" x="6829425" y="1695450"/>
          <p14:tracePt t="9633" x="6819900" y="1690688"/>
          <p14:tracePt t="9650" x="6815138" y="1681163"/>
          <p14:tracePt t="9667" x="6810375" y="1676400"/>
          <p14:tracePt t="9684" x="6786563" y="1666875"/>
          <p14:tracePt t="9700" x="6777038" y="1662113"/>
          <p14:tracePt t="9717" x="6772275" y="1657350"/>
          <p14:tracePt t="9733" x="6767513" y="1652588"/>
          <p14:tracePt t="9750" x="6757988" y="1652588"/>
          <p14:tracePt t="9783" x="6753225" y="1652588"/>
          <p14:tracePt t="9823" x="6748463" y="1652588"/>
          <p14:tracePt t="10660" x="6643688" y="1652588"/>
          <p14:tracePt t="10668" x="6434138" y="1666875"/>
          <p14:tracePt t="10675" x="6219825" y="1690688"/>
          <p14:tracePt t="10683" x="6076950" y="1704975"/>
          <p14:tracePt t="10700" x="5753100" y="1714500"/>
          <p14:tracePt t="10717" x="5476875" y="1733550"/>
          <p14:tracePt t="10750" x="5043488" y="1743075"/>
          <p14:tracePt t="10783" x="4900613" y="1743075"/>
          <p14:tracePt t="10800" x="4867275" y="1743075"/>
          <p14:tracePt t="10817" x="4852988" y="1743075"/>
          <p14:tracePt t="10833" x="4848225" y="1743075"/>
          <p14:tracePt t="10850" x="4843463" y="1743075"/>
          <p14:tracePt t="10867" x="4824413" y="1743075"/>
          <p14:tracePt t="10883" x="4772025" y="1728788"/>
          <p14:tracePt t="10900" x="4657725" y="1719263"/>
          <p14:tracePt t="10917" x="4433888" y="1724025"/>
          <p14:tracePt t="10933" x="4276725" y="1724025"/>
          <p14:tracePt t="10950" x="4086225" y="1743075"/>
          <p14:tracePt t="10967" x="3943350" y="1752600"/>
          <p14:tracePt t="10983" x="3752850" y="1757363"/>
          <p14:tracePt t="11000" x="3638550" y="1757363"/>
          <p14:tracePt t="11017" x="3548063" y="1757363"/>
          <p14:tracePt t="11034" x="3490913" y="1757363"/>
          <p14:tracePt t="11050" x="3433763" y="1752600"/>
          <p14:tracePt t="11067" x="3409950" y="1738313"/>
          <p14:tracePt t="11083" x="3395663" y="1724025"/>
          <p14:tracePt t="11100" x="3376613" y="1704975"/>
          <p14:tracePt t="11117" x="3357563" y="1695450"/>
          <p14:tracePt t="11133" x="3348038" y="1685925"/>
          <p14:tracePt t="11150" x="3343275" y="1681163"/>
          <p14:tracePt t="11167" x="3333750" y="1671638"/>
          <p14:tracePt t="11183" x="3324225" y="1666875"/>
          <p14:tracePt t="12936" x="3295650" y="1690688"/>
          <p14:tracePt t="12943" x="3233738" y="1733550"/>
          <p14:tracePt t="12951" x="3171825" y="1776413"/>
          <p14:tracePt t="12966" x="3028950" y="1847850"/>
          <p14:tracePt t="12983" x="2900363" y="1919288"/>
          <p14:tracePt t="13000" x="2786063" y="1985963"/>
          <p14:tracePt t="13033" x="2476500" y="2138363"/>
          <p14:tracePt t="13066" x="2295525" y="2205038"/>
          <p14:tracePt t="13083" x="2195513" y="2233613"/>
          <p14:tracePt t="13100" x="2143125" y="2238375"/>
          <p14:tracePt t="13116" x="2095500" y="2243138"/>
          <p14:tracePt t="13133" x="2019300" y="2243138"/>
          <p14:tracePt t="13150" x="1971675" y="2243138"/>
          <p14:tracePt t="13166" x="1924050" y="2238375"/>
          <p14:tracePt t="13183" x="1876425" y="2228850"/>
          <p14:tracePt t="13200" x="1762125" y="2214563"/>
          <p14:tracePt t="13217" x="1671638" y="2214563"/>
          <p14:tracePt t="13233" x="1576388" y="2219325"/>
          <p14:tracePt t="13250" x="1504950" y="2233613"/>
          <p14:tracePt t="13266" x="1385888" y="2257425"/>
          <p14:tracePt t="13283" x="1328738" y="2262188"/>
          <p14:tracePt t="13300" x="1266825" y="2271713"/>
          <p14:tracePt t="13316" x="1228725" y="2271713"/>
          <p14:tracePt t="13333" x="1204913" y="2271713"/>
          <p14:tracePt t="13350" x="1195388" y="2271713"/>
          <p14:tracePt t="13366" x="1190625" y="2271713"/>
          <p14:tracePt t="13384" x="1190625" y="2266950"/>
          <p14:tracePt t="13400" x="1204913" y="2247900"/>
          <p14:tracePt t="13416" x="1252538" y="2228850"/>
          <p14:tracePt t="13433" x="1338263" y="2200275"/>
          <p14:tracePt t="13450" x="1576388" y="2162175"/>
          <p14:tracePt t="13466" x="1743075" y="2147888"/>
          <p14:tracePt t="13483" x="1900238" y="2138363"/>
          <p14:tracePt t="13500" x="2066925" y="2128838"/>
          <p14:tracePt t="13516" x="2276475" y="2128838"/>
          <p14:tracePt t="13533" x="2381250" y="2119313"/>
          <p14:tracePt t="13550" x="2490788" y="2119313"/>
          <p14:tracePt t="13567" x="2609850" y="2114550"/>
          <p14:tracePt t="13583" x="2690813" y="2114550"/>
          <p14:tracePt t="13600" x="2738438" y="2119313"/>
          <p14:tracePt t="13616" x="2790825" y="2128838"/>
          <p14:tracePt t="13633" x="2890838" y="2143125"/>
          <p14:tracePt t="13650" x="2962275" y="2143125"/>
          <p14:tracePt t="13667" x="3028950" y="2143125"/>
          <p14:tracePt t="13683" x="3100388" y="2143125"/>
          <p14:tracePt t="13700" x="3176588" y="2147888"/>
          <p14:tracePt t="13717" x="3209925" y="2147888"/>
          <p14:tracePt t="13733" x="3252788" y="2147888"/>
          <p14:tracePt t="13751" x="3305175" y="2147888"/>
          <p14:tracePt t="13767" x="3333750" y="2147888"/>
          <p14:tracePt t="13783" x="3348038" y="2147888"/>
          <p14:tracePt t="13800" x="3367088" y="2147888"/>
          <p14:tracePt t="13816" x="3371850" y="2147888"/>
          <p14:tracePt t="13833" x="3376613" y="2147888"/>
          <p14:tracePt t="13850" x="3381375" y="2147888"/>
          <p14:tracePt t="14816" x="3452813" y="2147888"/>
          <p14:tracePt t="14823" x="3552825" y="2157413"/>
          <p14:tracePt t="14833" x="3652838" y="2166938"/>
          <p14:tracePt t="14850" x="3876675" y="2214563"/>
          <p14:tracePt t="14867" x="4200525" y="2266950"/>
          <p14:tracePt t="14883" x="4438650" y="2305050"/>
          <p14:tracePt t="14900" x="4648200" y="2333625"/>
          <p14:tracePt t="14933" x="5519738" y="2409825"/>
          <p14:tracePt t="14966" x="6153150" y="2405063"/>
          <p14:tracePt t="14983" x="6500813" y="2362200"/>
          <p14:tracePt t="15000" x="6691313" y="2324100"/>
          <p14:tracePt t="15016" x="6838950" y="2281238"/>
          <p14:tracePt t="15033" x="6934200" y="2257425"/>
          <p14:tracePt t="15050" x="6981825" y="2238375"/>
          <p14:tracePt t="15066" x="6986588" y="2228850"/>
          <p14:tracePt t="15248" x="7086600" y="2195513"/>
          <p14:tracePt t="15255" x="7219950" y="2166938"/>
          <p14:tracePt t="15266" x="7353300" y="2133600"/>
          <p14:tracePt t="15283" x="7600950" y="2076450"/>
          <p14:tracePt t="15300" x="7829550" y="2024063"/>
          <p14:tracePt t="15316" x="7900988" y="2009775"/>
          <p14:tracePt t="15333" x="7939088" y="2000250"/>
          <p14:tracePt t="15350" x="7948613" y="2000250"/>
          <p14:tracePt t="15366" x="7958138" y="2000250"/>
          <p14:tracePt t="15400" x="7943850" y="2014538"/>
          <p14:tracePt t="15416" x="7843838" y="2076450"/>
          <p14:tracePt t="15433" x="7543800" y="2228850"/>
          <p14:tracePt t="15450" x="7062788" y="2376488"/>
          <p14:tracePt t="15467" x="6653213" y="2495550"/>
          <p14:tracePt t="15484" x="5948363" y="2628900"/>
          <p14:tracePt t="15500" x="5419725" y="2724150"/>
          <p14:tracePt t="15517" x="4972050" y="2776538"/>
          <p14:tracePt t="15533" x="4410075" y="2833688"/>
          <p14:tracePt t="15551" x="3700463" y="2857500"/>
          <p14:tracePt t="15567" x="3390900" y="2843213"/>
          <p14:tracePt t="15583" x="3100388" y="2824163"/>
          <p14:tracePt t="15599" x="2919413" y="2786063"/>
          <p14:tracePt t="15616" x="2724150" y="2719388"/>
          <p14:tracePt t="15633" x="2581275" y="2647950"/>
          <p14:tracePt t="15649" x="2462213" y="2595563"/>
          <p14:tracePt t="15666" x="2328863" y="2547938"/>
          <p14:tracePt t="15683" x="2276475" y="2533650"/>
          <p14:tracePt t="15699" x="2243138" y="2528888"/>
          <p14:tracePt t="15716" x="2200275" y="2528888"/>
          <p14:tracePt t="15733" x="2152650" y="2528888"/>
          <p14:tracePt t="15749" x="2124075" y="2528888"/>
          <p14:tracePt t="15766" x="2085975" y="2524125"/>
          <p14:tracePt t="15783" x="2057400" y="2519363"/>
          <p14:tracePt t="15799" x="2019300" y="2519363"/>
          <p14:tracePt t="15816" x="1995488" y="2519363"/>
          <p14:tracePt t="15833" x="1981200" y="2509838"/>
          <p14:tracePt t="15850" x="1966913" y="2509838"/>
          <p14:tracePt t="15866" x="1962150" y="2509838"/>
          <p14:tracePt t="15883" x="1957388" y="2509838"/>
          <p14:tracePt t="17943" x="2062163" y="2524125"/>
          <p14:tracePt t="17950" x="2352675" y="2595563"/>
          <p14:tracePt t="17957" x="2690813" y="2705100"/>
          <p14:tracePt t="17966" x="2971800" y="2805113"/>
          <p14:tracePt t="17983" x="3595688" y="3067050"/>
          <p14:tracePt t="18000" x="4210050" y="3243263"/>
          <p14:tracePt t="18033" x="5624513" y="3529013"/>
          <p14:tracePt t="18067" x="6281738" y="3676650"/>
          <p14:tracePt t="18083" x="6353175" y="3690938"/>
          <p14:tracePt t="18100" x="6376988" y="3695700"/>
          <p14:tracePt t="18116" x="6381750" y="3695700"/>
          <p14:tracePt t="18280" x="6448425" y="3681413"/>
          <p14:tracePt t="18288" x="6519863" y="3652838"/>
          <p14:tracePt t="18299" x="6624638" y="3619500"/>
          <p14:tracePt t="18316" x="6886575" y="3500438"/>
          <p14:tracePt t="18333" x="7239000" y="3357563"/>
          <p14:tracePt t="18350" x="7377113" y="3314700"/>
          <p14:tracePt t="18366" x="7496175" y="3286125"/>
          <p14:tracePt t="18383" x="7615238" y="3257550"/>
          <p14:tracePt t="18399" x="7653338" y="3252788"/>
          <p14:tracePt t="18416" x="7672388" y="3243263"/>
          <p14:tracePt t="18433" x="7696200" y="3243263"/>
          <p14:tracePt t="18449" x="7715250" y="3238500"/>
          <p14:tracePt t="18466" x="7720013" y="3238500"/>
          <p14:tracePt t="18483" x="7724775" y="3238500"/>
          <p14:tracePt t="18499" x="7734300" y="3238500"/>
          <p14:tracePt t="18545" x="7734300" y="3233738"/>
          <p14:tracePt t="18559" x="7734300" y="3228975"/>
          <p14:tracePt t="18574" x="7734300" y="3224213"/>
          <p14:tracePt t="18583" x="7729538" y="3219450"/>
          <p14:tracePt t="18599" x="7715250" y="3200400"/>
          <p14:tracePt t="18616" x="7705725" y="3186113"/>
          <p14:tracePt t="18633" x="7672388" y="3162300"/>
          <p14:tracePt t="18649" x="7643813" y="3152775"/>
          <p14:tracePt t="18666" x="7615238" y="3138488"/>
          <p14:tracePt t="18683" x="7581900" y="3128963"/>
          <p14:tracePt t="18699" x="7558088" y="3114675"/>
          <p14:tracePt t="18716" x="7548563" y="3114675"/>
          <p14:tracePt t="18733" x="7539038" y="3114675"/>
          <p14:tracePt t="18749" x="7534275" y="3114675"/>
          <p14:tracePt t="18766" x="7529513" y="3114675"/>
          <p14:tracePt t="18794" x="7524750" y="3114675"/>
          <p14:tracePt t="18816" x="7519988" y="3109913"/>
          <p14:tracePt t="18824" x="7519988" y="3105150"/>
          <p14:tracePt t="18832" x="7515225" y="3105150"/>
          <p14:tracePt t="18849" x="7500938" y="3095625"/>
          <p14:tracePt t="18866" x="7467600" y="3090863"/>
          <p14:tracePt t="18883" x="7377113" y="3090863"/>
          <p14:tracePt t="18899" x="7296150" y="3090863"/>
          <p14:tracePt t="18916" x="7248525" y="3090863"/>
          <p14:tracePt t="18933" x="7210425" y="3086100"/>
          <p14:tracePt t="18949" x="7177088" y="3071813"/>
          <p14:tracePt t="18966" x="7167563" y="3067050"/>
          <p14:tracePt t="18983" x="7153275" y="3062288"/>
          <p14:tracePt t="18999" x="7138988" y="3052763"/>
          <p14:tracePt t="19016" x="7129463" y="3043238"/>
          <p14:tracePt t="19033" x="7119938" y="3038475"/>
          <p14:tracePt t="19049" x="7115175" y="3038475"/>
          <p14:tracePt t="19066" x="7110413" y="3038475"/>
          <p14:tracePt t="19099" x="7110413" y="3033713"/>
          <p14:tracePt t="19116" x="7115175" y="3028950"/>
          <p14:tracePt t="19133" x="7186613" y="3000375"/>
          <p14:tracePt t="19149" x="7267575" y="2976563"/>
          <p14:tracePt t="19166" x="7343775" y="2952750"/>
          <p14:tracePt t="19183" x="7415213" y="2938463"/>
          <p14:tracePt t="19199" x="7458075" y="2928938"/>
          <p14:tracePt t="19216" x="7500938" y="2928938"/>
          <p14:tracePt t="19233" x="7548563" y="2928938"/>
          <p14:tracePt t="19249" x="7620000" y="2947988"/>
          <p14:tracePt t="19266" x="7672388" y="2962275"/>
          <p14:tracePt t="19283" x="7710488" y="2986088"/>
          <p14:tracePt t="19299" x="7743825" y="3000375"/>
          <p14:tracePt t="19316" x="7791450" y="3019425"/>
          <p14:tracePt t="19332" x="7839075" y="3024188"/>
          <p14:tracePt t="19349" x="7896225" y="3024188"/>
          <p14:tracePt t="19366" x="7943850" y="3024188"/>
          <p14:tracePt t="19383" x="8005763" y="3024188"/>
          <p14:tracePt t="19399" x="8034338" y="3024188"/>
          <p14:tracePt t="19416" x="8048625" y="3024188"/>
          <p14:tracePt t="19433" x="8058150" y="3024188"/>
          <p14:tracePt t="19470" x="8053388" y="3028950"/>
          <p14:tracePt t="19482" x="8043863" y="3033713"/>
          <p14:tracePt t="19499" x="7958138" y="3076575"/>
          <p14:tracePt t="19516" x="7862888" y="3090863"/>
          <p14:tracePt t="19532" x="7758113" y="3105150"/>
          <p14:tracePt t="19549" x="7667625" y="3114675"/>
          <p14:tracePt t="19566" x="7562850" y="3109913"/>
          <p14:tracePt t="19582" x="7510463" y="3090863"/>
          <p14:tracePt t="19599" x="7472363" y="3067050"/>
          <p14:tracePt t="19616" x="7434263" y="3014663"/>
          <p14:tracePt t="19632" x="7415213" y="2971800"/>
          <p14:tracePt t="19649" x="7410450" y="2924175"/>
          <p14:tracePt t="19666" x="7410450" y="2871788"/>
          <p14:tracePt t="19683" x="7448550" y="2771775"/>
          <p14:tracePt t="19699" x="7491413" y="2714625"/>
          <p14:tracePt t="19716" x="7529513" y="2671763"/>
          <p14:tracePt t="19733" x="7586663" y="2647950"/>
          <p14:tracePt t="19749" x="7681913" y="2643188"/>
          <p14:tracePt t="19766" x="7743825" y="2657475"/>
          <p14:tracePt t="19783" x="7791450" y="2681288"/>
          <p14:tracePt t="19799" x="7834313" y="2705100"/>
          <p14:tracePt t="19816" x="7862888" y="2743200"/>
          <p14:tracePt t="19833" x="7881938" y="2767013"/>
          <p14:tracePt t="19849" x="7886700" y="2786063"/>
          <p14:tracePt t="19866" x="7881938" y="2828925"/>
          <p14:tracePt t="19883" x="7867650" y="2852738"/>
          <p14:tracePt t="19899" x="7843838" y="2881313"/>
          <p14:tracePt t="19916" x="7834313" y="2895600"/>
          <p14:tracePt t="19933" x="7815263" y="2914650"/>
          <p14:tracePt t="19949" x="7800975" y="2924175"/>
          <p14:tracePt t="19966" x="7791450" y="2928938"/>
          <p14:tracePt t="19983" x="7786688" y="2928938"/>
          <p14:tracePt t="20050" x="7781925" y="2928938"/>
          <p14:tracePt t="20130" x="7777163" y="2928938"/>
          <p14:tracePt t="20138" x="7777163" y="2933700"/>
          <p14:tracePt t="20149" x="7762875" y="2933700"/>
          <p14:tracePt t="20166" x="7734300" y="2957513"/>
          <p14:tracePt t="20182" x="7629525" y="3009900"/>
          <p14:tracePt t="20199" x="7534275" y="3048000"/>
          <p14:tracePt t="20216" x="7424738" y="3100388"/>
          <p14:tracePt t="20233" x="7219950" y="3152775"/>
          <p14:tracePt t="20249" x="7119938" y="3186113"/>
          <p14:tracePt t="20266" x="7048500" y="3200400"/>
          <p14:tracePt t="20282" x="6996113" y="3209925"/>
          <p14:tracePt t="20299" x="6962775" y="3224213"/>
          <p14:tracePt t="20316" x="6948488" y="3224213"/>
          <p14:tracePt t="20332" x="6943725" y="3224213"/>
          <p14:tracePt t="20349" x="6934200" y="3224213"/>
          <p14:tracePt t="20388" x="6929438" y="3224213"/>
          <p14:tracePt t="20402" x="6924675" y="3224213"/>
          <p14:tracePt t="20424" x="6919913" y="3224213"/>
          <p14:tracePt t="20432" x="6915150" y="3224213"/>
          <p14:tracePt t="20449" x="6905625" y="3228975"/>
          <p14:tracePt t="20466" x="6867525" y="3233738"/>
          <p14:tracePt t="20483" x="6791325" y="3252788"/>
          <p14:tracePt t="20499" x="6715125" y="3276600"/>
          <p14:tracePt t="20516" x="6643688" y="3290888"/>
          <p14:tracePt t="20532" x="6548438" y="3305175"/>
          <p14:tracePt t="20549" x="6467475" y="3314700"/>
          <p14:tracePt t="20566" x="6429375" y="3309938"/>
          <p14:tracePt t="20583" x="6415088" y="3305175"/>
          <p14:tracePt t="20599" x="6410325" y="3295650"/>
          <p14:tracePt t="20616" x="6405563" y="3219450"/>
          <p14:tracePt t="20633" x="6457950" y="3071813"/>
          <p14:tracePt t="20651" x="6510338" y="2971800"/>
          <p14:tracePt t="20666" x="6562725" y="2895600"/>
          <p14:tracePt t="20683" x="6619875" y="2857500"/>
          <p14:tracePt t="20699" x="6681788" y="2838450"/>
          <p14:tracePt t="20716" x="6734175" y="2828925"/>
          <p14:tracePt t="20733" x="6781800" y="2843213"/>
          <p14:tracePt t="20749" x="6805613" y="2862263"/>
          <p14:tracePt t="20766" x="6824663" y="2886075"/>
          <p14:tracePt t="20782" x="6843713" y="2924175"/>
          <p14:tracePt t="20799" x="6848475" y="2971800"/>
          <p14:tracePt t="20816" x="6848475" y="3000375"/>
          <p14:tracePt t="20832" x="6834188" y="3028950"/>
          <p14:tracePt t="20849" x="6810375" y="3062288"/>
          <p14:tracePt t="20866" x="6800850" y="3081338"/>
          <p14:tracePt t="20882" x="6791325" y="3086100"/>
          <p14:tracePt t="20899" x="6786563" y="3095625"/>
          <p14:tracePt t="20916" x="6777038" y="3100388"/>
          <p14:tracePt t="20949" x="6772275" y="3100388"/>
          <p14:tracePt t="21232" x="6772275" y="3152775"/>
          <p14:tracePt t="21239" x="6781800" y="3219450"/>
          <p14:tracePt t="21249" x="6800850" y="3286125"/>
          <p14:tracePt t="21266" x="6819900" y="3490913"/>
          <p14:tracePt t="21283" x="6819900" y="3724275"/>
          <p14:tracePt t="21299" x="6819900" y="3867150"/>
          <p14:tracePt t="21316" x="6819900" y="4052888"/>
          <p14:tracePt t="21332" x="6819900" y="4176713"/>
          <p14:tracePt t="21349" x="6819900" y="4300538"/>
          <p14:tracePt t="21366" x="6819900" y="4405313"/>
          <p14:tracePt t="21382" x="6819900" y="4505325"/>
          <p14:tracePt t="21399" x="6819900" y="4586288"/>
          <p14:tracePt t="21416" x="6819900" y="4662488"/>
          <p14:tracePt t="21432" x="6824663" y="4705350"/>
          <p14:tracePt t="21449" x="6829425" y="4743450"/>
          <p14:tracePt t="21466" x="6838950" y="4772025"/>
          <p14:tracePt t="21482" x="6838950" y="4824413"/>
          <p14:tracePt t="21499" x="6838950" y="4838700"/>
          <p14:tracePt t="21516" x="6838950" y="4848225"/>
          <p14:tracePt t="21532" x="6838950" y="4857750"/>
          <p14:tracePt t="21549" x="6838950" y="4867275"/>
          <p14:tracePt t="21582" x="6853238" y="4876800"/>
          <p14:tracePt t="21599" x="6872288" y="4900613"/>
          <p14:tracePt t="21616" x="6881813" y="4914900"/>
          <p14:tracePt t="21633" x="6891338" y="4919663"/>
          <p14:tracePt t="21649" x="6896100" y="4929188"/>
          <p14:tracePt t="21666" x="6905625" y="4938713"/>
          <p14:tracePt t="21682" x="6910388" y="4943475"/>
          <p14:tracePt t="21699" x="6915150" y="4957763"/>
          <p14:tracePt t="21716" x="6919913" y="4976813"/>
          <p14:tracePt t="21732" x="6919913" y="4995863"/>
          <p14:tracePt t="21749" x="6919913" y="5005388"/>
          <p14:tracePt t="21766" x="6919913" y="5010150"/>
          <p14:tracePt t="21783" x="6919913" y="5019675"/>
          <p14:tracePt t="21799" x="6919913" y="5024438"/>
          <p14:tracePt t="21856" x="6924675" y="5024438"/>
          <p14:tracePt t="21863" x="6934200" y="5024438"/>
          <p14:tracePt t="21871" x="6953250" y="5024438"/>
          <p14:tracePt t="21882" x="6977063" y="5024438"/>
          <p14:tracePt t="21899" x="7096125" y="5014913"/>
          <p14:tracePt t="21916" x="7196138" y="5005388"/>
          <p14:tracePt t="21932" x="7291388" y="4991100"/>
          <p14:tracePt t="21949" x="7381875" y="4981575"/>
          <p14:tracePt t="21966" x="7496175" y="4972050"/>
          <p14:tracePt t="21982" x="7548563" y="4972050"/>
          <p14:tracePt t="21999" x="7581900" y="4972050"/>
          <p14:tracePt t="22016" x="7610475" y="4972050"/>
          <p14:tracePt t="22032" x="7629525" y="4972050"/>
          <p14:tracePt t="22049" x="7634288" y="4972050"/>
          <p14:tracePt t="22066" x="7639050" y="4972050"/>
          <p14:tracePt t="22082" x="7648575" y="4972050"/>
          <p14:tracePt t="22128" x="7648575" y="4976813"/>
          <p14:tracePt t="22142" x="7634288" y="4991100"/>
          <p14:tracePt t="22150" x="7581900" y="5005388"/>
          <p14:tracePt t="22166" x="7410450" y="5067300"/>
          <p14:tracePt t="22182" x="7177088" y="5133975"/>
          <p14:tracePt t="22199" x="6919913" y="5186363"/>
          <p14:tracePt t="22216" x="6681788" y="5233988"/>
          <p14:tracePt t="22232" x="6586538" y="5257800"/>
          <p14:tracePt t="22249" x="6543675" y="5262563"/>
          <p14:tracePt t="22266" x="6529388" y="5262563"/>
          <p14:tracePt t="22282" x="6515100" y="5262563"/>
          <p14:tracePt t="22299" x="6510338" y="5262563"/>
          <p14:tracePt t="22348" x="6505575" y="5262563"/>
          <p14:tracePt t="22377" x="6500813" y="5262563"/>
          <p14:tracePt t="22392" x="6496050" y="5262563"/>
          <p14:tracePt t="22399" x="6491288" y="5262563"/>
          <p14:tracePt t="22416" x="6486525" y="5262563"/>
          <p14:tracePt t="22432" x="6472238" y="5272088"/>
          <p14:tracePt t="22449" x="6434138" y="5291138"/>
          <p14:tracePt t="22466" x="6324600" y="5353050"/>
          <p14:tracePt t="22482" x="6229350" y="5400675"/>
          <p14:tracePt t="22499" x="6100763" y="5443538"/>
          <p14:tracePt t="22516" x="5938838" y="5476875"/>
          <p14:tracePt t="22532" x="5867400" y="5476875"/>
          <p14:tracePt t="22549" x="5815013" y="5467350"/>
          <p14:tracePt t="22566" x="5791200" y="5462588"/>
          <p14:tracePt t="22582" x="5772150" y="5429250"/>
          <p14:tracePt t="22599" x="5762625" y="5348288"/>
          <p14:tracePt t="22616" x="5776913" y="5243513"/>
          <p14:tracePt t="22634" x="5853113" y="5067300"/>
          <p14:tracePt t="22649" x="5905500" y="4995863"/>
          <p14:tracePt t="22666" x="5972175" y="4957763"/>
          <p14:tracePt t="22683" x="6024563" y="4948238"/>
          <p14:tracePt t="22699" x="6076950" y="4953000"/>
          <p14:tracePt t="22716" x="6119813" y="4991100"/>
          <p14:tracePt t="22732" x="6143625" y="5019675"/>
          <p14:tracePt t="22749" x="6153150" y="5067300"/>
          <p14:tracePt t="22766" x="6176963" y="5143500"/>
          <p14:tracePt t="22782" x="6176963" y="5214938"/>
          <p14:tracePt t="22799" x="6172200" y="5257800"/>
          <p14:tracePt t="22816" x="6167438" y="5286375"/>
          <p14:tracePt t="22832" x="6157913" y="5310188"/>
          <p14:tracePt t="22849" x="6153150" y="5314950"/>
          <p14:tracePt t="22866" x="6148388" y="5324475"/>
          <p14:tracePt t="22882" x="6148388" y="5329238"/>
          <p14:tracePt t="24220" x="6110288" y="5353050"/>
          <p14:tracePt t="24227" x="6038850" y="5367338"/>
          <p14:tracePt t="24235" x="5929313" y="5386388"/>
          <p14:tracePt t="24249" x="5653088" y="5395913"/>
          <p14:tracePt t="24266" x="5291138" y="5353050"/>
          <p14:tracePt t="24282" x="4848225" y="5262563"/>
          <p14:tracePt t="24316" x="3905250" y="4814888"/>
          <p14:tracePt t="24349" x="3452813" y="4610100"/>
          <p14:tracePt t="24366" x="3295650" y="4533900"/>
          <p14:tracePt t="24383" x="3228975" y="4495800"/>
          <p14:tracePt t="24399" x="3186113" y="4476750"/>
          <p14:tracePt t="24416" x="3138488" y="4457700"/>
          <p14:tracePt t="24432" x="3081338" y="4448175"/>
          <p14:tracePt t="24449" x="3028950" y="4448175"/>
          <p14:tracePt t="24466" x="2976563" y="4452938"/>
          <p14:tracePt t="24482" x="2924175" y="4471988"/>
          <p14:tracePt t="24499" x="2857500" y="4486275"/>
          <p14:tracePt t="24516" x="2814638" y="4486275"/>
          <p14:tracePt t="24532" x="2776538" y="4481513"/>
          <p14:tracePt t="24549" x="2733675" y="4467225"/>
          <p14:tracePt t="24566" x="2652713" y="4424363"/>
          <p14:tracePt t="24582" x="2595563" y="4381500"/>
          <p14:tracePt t="24599" x="2547938" y="4348163"/>
          <p14:tracePt t="24616" x="2514600" y="4319588"/>
          <p14:tracePt t="24632" x="2486025" y="4295775"/>
          <p14:tracePt t="24649" x="2476500" y="4286250"/>
          <p14:tracePt t="24666" x="2466975" y="4281488"/>
          <p14:tracePt t="24682" x="2462213" y="4271963"/>
          <p14:tracePt t="24699" x="2462213" y="4267200"/>
          <p14:tracePt t="24715" x="2462213" y="4257675"/>
          <p14:tracePt t="24732" x="2466975" y="4257675"/>
          <p14:tracePt t="24947" x="2462213" y="4267200"/>
          <p14:tracePt t="24954" x="2447925" y="4286250"/>
          <p14:tracePt t="24965" x="2428875" y="4314825"/>
          <p14:tracePt t="24982" x="2362200" y="4362450"/>
          <p14:tracePt t="24999" x="2257425" y="4405313"/>
          <p14:tracePt t="25015" x="2209800" y="4405313"/>
          <p14:tracePt t="25032" x="2157413" y="4395788"/>
          <p14:tracePt t="25049" x="2119313" y="4343400"/>
          <p14:tracePt t="25065" x="2105025" y="4291013"/>
          <p14:tracePt t="25082" x="2119313" y="4181475"/>
          <p14:tracePt t="25099" x="2171700" y="4029075"/>
          <p14:tracePt t="25116" x="2252663" y="3905250"/>
          <p14:tracePt t="25132" x="2309813" y="3857625"/>
          <p14:tracePt t="25149" x="2376488" y="3824288"/>
          <p14:tracePt t="25165" x="2447925" y="3810000"/>
          <p14:tracePt t="25182" x="2519363" y="3824288"/>
          <p14:tracePt t="25199" x="2547938" y="3862388"/>
          <p14:tracePt t="25215" x="2586038" y="3910013"/>
          <p14:tracePt t="25232" x="2609850" y="3952875"/>
          <p14:tracePt t="25249" x="2633663" y="4010025"/>
          <p14:tracePt t="25265" x="2638425" y="4038600"/>
          <p14:tracePt t="25282" x="2652713" y="4067175"/>
          <p14:tracePt t="25299" x="2657475" y="4110038"/>
          <p14:tracePt t="25315" x="2657475" y="4143375"/>
          <p14:tracePt t="25332" x="2657475" y="4171950"/>
          <p14:tracePt t="25349" x="2657475" y="4210050"/>
          <p14:tracePt t="25366" x="2657475" y="4252913"/>
          <p14:tracePt t="25382" x="2657475" y="4276725"/>
          <p14:tracePt t="25399" x="2657475" y="4295775"/>
          <p14:tracePt t="25416" x="2657475" y="4305300"/>
          <p14:tracePt t="25432" x="2657475" y="4314825"/>
          <p14:tracePt t="25449" x="2657475" y="4324350"/>
          <p14:tracePt t="25465" x="2657475" y="4338638"/>
          <p14:tracePt t="25484" x="2657475" y="4371975"/>
          <p14:tracePt t="25499" x="2657475" y="4386263"/>
          <p14:tracePt t="25515" x="2657475" y="4400550"/>
          <p14:tracePt t="25532" x="2652713" y="4410075"/>
          <p14:tracePt t="25549" x="2643188" y="4433888"/>
          <p14:tracePt t="25565" x="2638425" y="4448175"/>
          <p14:tracePt t="25582" x="2628900" y="4457700"/>
          <p14:tracePt t="25599" x="2624138" y="4462463"/>
          <p14:tracePt t="25615" x="2614613" y="4471988"/>
          <p14:tracePt t="25632" x="2609850" y="4471988"/>
          <p14:tracePt t="25649" x="2595563" y="4471988"/>
          <p14:tracePt t="25665" x="2557463" y="4467225"/>
          <p14:tracePt t="25682" x="2481263" y="4443413"/>
          <p14:tracePt t="25699" x="2424113" y="4424363"/>
          <p14:tracePt t="25715" x="2371725" y="4400550"/>
          <p14:tracePt t="25732" x="2333625" y="4376738"/>
          <p14:tracePt t="25749" x="2305050" y="4348163"/>
          <p14:tracePt t="25765" x="2286000" y="4305300"/>
          <p14:tracePt t="25783" x="2286000" y="4233863"/>
          <p14:tracePt t="25800" x="2309813" y="4133850"/>
          <p14:tracePt t="25816" x="2338388" y="4090988"/>
          <p14:tracePt t="25832" x="2395538" y="4048125"/>
          <p14:tracePt t="25849" x="2490788" y="3995738"/>
          <p14:tracePt t="25866" x="2609850" y="3976688"/>
          <p14:tracePt t="25882" x="2662238" y="3976688"/>
          <p14:tracePt t="25899" x="2705100" y="3981450"/>
          <p14:tracePt t="25916" x="2752725" y="4019550"/>
          <p14:tracePt t="25932" x="2781300" y="4057650"/>
          <p14:tracePt t="25949" x="2800350" y="4129088"/>
          <p14:tracePt t="25965" x="2814638" y="4191000"/>
          <p14:tracePt t="25982" x="2814638" y="4257675"/>
          <p14:tracePt t="25999" x="2814638" y="4295775"/>
          <p14:tracePt t="26015" x="2800350" y="4338638"/>
          <p14:tracePt t="26032" x="2795588" y="4357688"/>
          <p14:tracePt t="26049" x="2786063" y="4381500"/>
          <p14:tracePt t="26065" x="2786063" y="4391025"/>
          <p14:tracePt t="26082" x="2786063" y="4395788"/>
          <p14:tracePt t="26099" x="2786063" y="4400550"/>
          <p14:tracePt t="26301" x="2824163" y="4314825"/>
          <p14:tracePt t="26314" x="2938463" y="4133850"/>
          <p14:tracePt t="26332" x="3024188" y="4019550"/>
          <p14:tracePt t="26349" x="3109913" y="3910013"/>
          <p14:tracePt t="26366" x="3190875" y="3857625"/>
          <p14:tracePt t="26382" x="3248025" y="3805238"/>
          <p14:tracePt t="26399" x="3305175" y="3767138"/>
          <p14:tracePt t="26416" x="3362325" y="3729038"/>
          <p14:tracePt t="26432" x="3395663" y="3705225"/>
          <p14:tracePt t="26449" x="3424238" y="3686175"/>
          <p14:tracePt t="26465" x="3448050" y="3671888"/>
          <p14:tracePt t="26482" x="3481388" y="3633788"/>
          <p14:tracePt t="26499" x="3514725" y="3609975"/>
          <p14:tracePt t="26516" x="3543300" y="3586163"/>
          <p14:tracePt t="26533" x="3576638" y="3562350"/>
          <p14:tracePt t="26549" x="3624263" y="3524250"/>
          <p14:tracePt t="26566" x="3662363" y="3500438"/>
          <p14:tracePt t="26582" x="3690938" y="3476625"/>
          <p14:tracePt t="26599" x="3733800" y="3438525"/>
          <p14:tracePt t="26615" x="3757613" y="3429000"/>
          <p14:tracePt t="26632" x="3771900" y="3419475"/>
          <p14:tracePt t="26649" x="3776663" y="3414713"/>
          <p14:tracePt t="26665" x="3786188" y="3409950"/>
          <p14:tracePt t="26682" x="3790950" y="3409950"/>
          <p14:tracePt t="26717" x="3790950" y="3414713"/>
          <p14:tracePt t="26732" x="3786188" y="3419475"/>
          <p14:tracePt t="26749" x="3752850" y="3438525"/>
          <p14:tracePt t="26765" x="3676650" y="3467100"/>
          <p14:tracePt t="26782" x="3552825" y="3505200"/>
          <p14:tracePt t="26799" x="3490913" y="3509963"/>
          <p14:tracePt t="26815" x="3443288" y="3509963"/>
          <p14:tracePt t="26832" x="3414713" y="3509963"/>
          <p14:tracePt t="26849" x="3381375" y="3452813"/>
          <p14:tracePt t="26865" x="3367088" y="3348038"/>
          <p14:tracePt t="26882" x="3376613" y="3267075"/>
          <p14:tracePt t="26899" x="3405188" y="3200400"/>
          <p14:tracePt t="26915" x="3443288" y="3157538"/>
          <p14:tracePt t="26932" x="3471863" y="3133725"/>
          <p14:tracePt t="26949" x="3514725" y="3119438"/>
          <p14:tracePt t="26966" x="3567113" y="3119438"/>
          <p14:tracePt t="26982" x="3600450" y="3128963"/>
          <p14:tracePt t="26999" x="3624263" y="3138488"/>
          <p14:tracePt t="27015" x="3643313" y="3162300"/>
          <p14:tracePt t="27032" x="3667125" y="3205163"/>
          <p14:tracePt t="27049" x="3681413" y="3233738"/>
          <p14:tracePt t="27065" x="3690938" y="3248025"/>
          <p14:tracePt t="27082" x="3695700" y="3257550"/>
          <p14:tracePt t="27099" x="3700463" y="3267075"/>
          <p14:tracePt t="27115" x="3700463" y="3271838"/>
          <p14:tracePt t="27150" x="3709988" y="3295650"/>
          <p14:tracePt t="27166" x="3709988" y="3314700"/>
          <p14:tracePt t="27183" x="3709988" y="3343275"/>
          <p14:tracePt t="27199" x="3709988" y="3371850"/>
          <p14:tracePt t="27216" x="3671888" y="3429000"/>
          <p14:tracePt t="27232" x="3614738" y="3481388"/>
          <p14:tracePt t="27249" x="3509963" y="3605213"/>
          <p14:tracePt t="27265" x="3395663" y="3709988"/>
          <p14:tracePt t="27282" x="3209925" y="3848100"/>
          <p14:tracePt t="27300" x="3109913" y="3914775"/>
          <p14:tracePt t="27316" x="3043238" y="3952875"/>
          <p14:tracePt t="27334" x="2976563" y="3990975"/>
          <p14:tracePt t="27350" x="2938463" y="4010025"/>
          <p14:tracePt t="27366" x="2900363" y="4029075"/>
          <p14:tracePt t="27382" x="2871788" y="4043363"/>
          <p14:tracePt t="27399" x="2838450" y="4076700"/>
          <p14:tracePt t="27416" x="2814638" y="4100513"/>
          <p14:tracePt t="27432" x="2781300" y="4124325"/>
          <p14:tracePt t="27450" x="2752725" y="4157663"/>
          <p14:tracePt t="27467" x="2714625" y="4191000"/>
          <p14:tracePt t="27482" x="2690813" y="4214813"/>
          <p14:tracePt t="27499" x="2667000" y="4238625"/>
          <p14:tracePt t="27517" x="2647950" y="4257675"/>
          <p14:tracePt t="27532" x="2638425" y="4267200"/>
          <p14:tracePt t="27549" x="2633663" y="4271963"/>
          <p14:tracePt t="27566" x="2628900" y="4281488"/>
          <p14:tracePt t="27584" x="2619375" y="4281488"/>
          <p14:tracePt t="28678" x="2833688" y="4229100"/>
          <p14:tracePt t="28685" x="3081338" y="4171950"/>
          <p14:tracePt t="28692" x="3381375" y="4143375"/>
          <p14:tracePt t="28701" x="3733800" y="4100513"/>
          <p14:tracePt t="28715" x="4314825" y="4043363"/>
          <p14:tracePt t="28732" x="4824413" y="4000500"/>
          <p14:tracePt t="28749" x="5405438" y="3957638"/>
          <p14:tracePt t="28782" x="6167438" y="3881438"/>
          <p14:tracePt t="28816" x="6367463" y="3867150"/>
          <p14:tracePt t="29007" x="6424613" y="3814763"/>
          <p14:tracePt t="29015" x="6519863" y="3733800"/>
          <p14:tracePt t="29022" x="6634163" y="3662363"/>
          <p14:tracePt t="29032" x="6724650" y="3609975"/>
          <p14:tracePt t="29049" x="6867525" y="3529013"/>
          <p14:tracePt t="29066" x="7015163" y="3443288"/>
          <p14:tracePt t="29082" x="7072313" y="3424238"/>
          <p14:tracePt t="29099" x="7110413" y="3405188"/>
          <p14:tracePt t="29115" x="7138988" y="3400425"/>
          <p14:tracePt t="29132" x="7172325" y="3381375"/>
          <p14:tracePt t="29149" x="7200900" y="3371850"/>
          <p14:tracePt t="29165" x="7224713" y="3352800"/>
          <p14:tracePt t="29182" x="7253288" y="3333750"/>
          <p14:tracePt t="29198" x="7281863" y="3324225"/>
          <p14:tracePt t="29215" x="7291388" y="3314700"/>
          <p14:tracePt t="29232" x="7296150" y="3314700"/>
          <p14:tracePt t="29249" x="7300913" y="3314700"/>
          <p14:tracePt t="29265" x="7305675" y="3314700"/>
          <p14:tracePt t="29295" x="7296150" y="3314700"/>
          <p14:tracePt t="29301" x="7267575" y="3319463"/>
          <p14:tracePt t="29315" x="7153275" y="3333750"/>
          <p14:tracePt t="29332" x="7015163" y="3357563"/>
          <p14:tracePt t="29348" x="6838950" y="3367088"/>
          <p14:tracePt t="29365" x="6691313" y="3376613"/>
          <p14:tracePt t="29382" x="6562725" y="3367088"/>
          <p14:tracePt t="29398" x="6510338" y="3333750"/>
          <p14:tracePt t="29415" x="6472238" y="3267075"/>
          <p14:tracePt t="29432" x="6434138" y="3171825"/>
          <p14:tracePt t="29449" x="6434138" y="3057525"/>
          <p14:tracePt t="29465" x="6457950" y="2962275"/>
          <p14:tracePt t="29482" x="6496050" y="2905125"/>
          <p14:tracePt t="29499" x="6577013" y="2833688"/>
          <p14:tracePt t="29515" x="6648450" y="2805113"/>
          <p14:tracePt t="29532" x="6700838" y="2795588"/>
          <p14:tracePt t="29549" x="6743700" y="2805113"/>
          <p14:tracePt t="29565" x="6800850" y="2847975"/>
          <p14:tracePt t="29582" x="6853238" y="2928938"/>
          <p14:tracePt t="29598" x="6919913" y="3119438"/>
          <p14:tracePt t="29615" x="6962775" y="3290888"/>
          <p14:tracePt t="29632" x="6991350" y="3514725"/>
          <p14:tracePt t="29649" x="6991350" y="3681413"/>
          <p14:tracePt t="29665" x="6977063" y="3810000"/>
          <p14:tracePt t="29682" x="6943725" y="4014788"/>
          <p14:tracePt t="29699" x="6905625" y="4219575"/>
          <p14:tracePt t="29715" x="6872288" y="4333875"/>
          <p14:tracePt t="29732" x="6838950" y="4391025"/>
          <p14:tracePt t="29918" x="6805613" y="4471988"/>
          <p14:tracePt t="29925" x="6767513" y="4567238"/>
          <p14:tracePt t="29932" x="6729413" y="4681538"/>
          <p14:tracePt t="29948" x="6634163" y="4872038"/>
          <p14:tracePt t="29965" x="6557963" y="4972050"/>
          <p14:tracePt t="29982" x="6496050" y="5043488"/>
          <p14:tracePt t="29983" x="6467475" y="5072063"/>
          <p14:tracePt t="29998" x="6410325" y="5124450"/>
          <p14:tracePt t="30015" x="6357938" y="5172075"/>
          <p14:tracePt t="30032" x="6319838" y="5214938"/>
          <p14:tracePt t="30048" x="6296025" y="5243513"/>
          <p14:tracePt t="30065" x="6272213" y="5281613"/>
          <p14:tracePt t="30082" x="6257925" y="5300663"/>
          <p14:tracePt t="30098" x="6253163" y="5314950"/>
          <p14:tracePt t="30115" x="6243638" y="5338763"/>
          <p14:tracePt t="30132" x="6238875" y="5353050"/>
          <p14:tracePt t="30148" x="6224588" y="5372100"/>
          <p14:tracePt t="30165" x="6205538" y="5391150"/>
          <p14:tracePt t="30182" x="6162675" y="5429250"/>
          <p14:tracePt t="30198" x="6124575" y="5453063"/>
          <p14:tracePt t="30215" x="6062663" y="5481638"/>
          <p14:tracePt t="30232" x="5986463" y="5514975"/>
          <p14:tracePt t="30248" x="5876925" y="5529263"/>
          <p14:tracePt t="30265" x="5819775" y="5519738"/>
          <p14:tracePt t="30282" x="5781675" y="5505450"/>
          <p14:tracePt t="30298" x="5762625" y="5491163"/>
          <p14:tracePt t="30316" x="5753100" y="5414963"/>
          <p14:tracePt t="30332" x="5786438" y="5314950"/>
          <p14:tracePt t="30350" x="5848350" y="5243513"/>
          <p14:tracePt t="30365" x="5976938" y="5167313"/>
          <p14:tracePt t="30382" x="6062663" y="5148263"/>
          <p14:tracePt t="30399" x="6119813" y="5148263"/>
          <p14:tracePt t="30415" x="6172200" y="5172075"/>
          <p14:tracePt t="30432" x="6229350" y="5248275"/>
          <p14:tracePt t="30448" x="6253163" y="5295900"/>
          <p14:tracePt t="30465" x="6267450" y="5324475"/>
          <p14:tracePt t="30482" x="6272213" y="5338763"/>
          <p14:tracePt t="30499" x="6272213" y="5348288"/>
          <p14:tracePt t="30515" x="6272213" y="5353050"/>
          <p14:tracePt t="30532" x="6272213" y="5357813"/>
          <p14:tracePt t="30549" x="6276975" y="5357813"/>
          <p14:tracePt t="30719" x="6300788" y="5229225"/>
          <p14:tracePt t="30725" x="6348413" y="5048250"/>
          <p14:tracePt t="30733" x="6381750" y="4914900"/>
          <p14:tracePt t="30748" x="6481763" y="4529138"/>
          <p14:tracePt t="30765" x="6519863" y="4291013"/>
          <p14:tracePt t="30782" x="6548438" y="4100513"/>
          <p14:tracePt t="30799" x="6591300" y="3871913"/>
          <p14:tracePt t="30815" x="6605588" y="3790950"/>
          <p14:tracePt t="30832" x="6624638" y="3738563"/>
          <p14:tracePt t="30849" x="6643688" y="3700463"/>
          <p14:tracePt t="30865" x="6672263" y="3609975"/>
          <p14:tracePt t="30882" x="6686550" y="3538538"/>
          <p14:tracePt t="30898" x="6710363" y="3462338"/>
          <p14:tracePt t="30915" x="6719888" y="3419475"/>
          <p14:tracePt t="30932" x="6724650" y="3381375"/>
          <p14:tracePt t="30948" x="6724650" y="3362325"/>
          <p14:tracePt t="30965" x="6724650" y="3357563"/>
          <p14:tracePt t="30998" x="6724650" y="3381375"/>
          <p14:tracePt t="31015" x="6724650" y="3471863"/>
          <p14:tracePt t="31032" x="6724650" y="3605213"/>
          <p14:tracePt t="31048" x="6710363" y="3990975"/>
          <p14:tracePt t="31065" x="6686550" y="4405313"/>
          <p14:tracePt t="31082" x="6653213" y="4710113"/>
          <p14:tracePt t="31098" x="6600825" y="5033963"/>
          <p14:tracePt t="31115" x="6524625" y="5362575"/>
          <p14:tracePt t="31132" x="6486525" y="5500688"/>
          <p14:tracePt t="31148" x="6462713" y="5638800"/>
          <p14:tracePt t="31165" x="6448425" y="5700713"/>
          <p14:tracePt t="31182" x="6443663" y="5734050"/>
          <p14:tracePt t="31198" x="6443663" y="5743575"/>
          <p14:tracePt t="31215" x="6443663" y="5753100"/>
          <p14:tracePt t="31232" x="6443663" y="5738813"/>
          <p14:tracePt t="31248" x="6443663" y="5681663"/>
          <p14:tracePt t="31265" x="6443663" y="5524500"/>
          <p14:tracePt t="31282" x="6477000" y="5238750"/>
          <p14:tracePt t="31298" x="6567488" y="4614863"/>
          <p14:tracePt t="31315" x="6596063" y="4319588"/>
          <p14:tracePt t="31332" x="6629400" y="4005263"/>
          <p14:tracePt t="31348" x="6657975" y="3848100"/>
          <p14:tracePt t="31365" x="6681788" y="3705225"/>
          <p14:tracePt t="31382" x="6700838" y="3633788"/>
          <p14:tracePt t="31398" x="6710363" y="3590925"/>
          <p14:tracePt t="31415" x="6715125" y="3562350"/>
          <p14:tracePt t="31432" x="6715125" y="3557588"/>
          <p14:tracePt t="31449" x="6715125" y="3552825"/>
          <p14:tracePt t="31489" x="6715125" y="3562350"/>
          <p14:tracePt t="31498" x="6705600" y="3590925"/>
          <p14:tracePt t="31515" x="6681788" y="3748088"/>
          <p14:tracePt t="31532" x="6643688" y="3948113"/>
          <p14:tracePt t="31548" x="6577013" y="4438650"/>
          <p14:tracePt t="31565" x="6538913" y="4681538"/>
          <p14:tracePt t="31582" x="6496050" y="4995863"/>
          <p14:tracePt t="31598" x="6462713" y="5276850"/>
          <p14:tracePt t="31615" x="6453188" y="5391150"/>
          <p14:tracePt t="31632" x="6434138" y="5505450"/>
          <p14:tracePt t="31648" x="6429375" y="5562600"/>
          <p14:tracePt t="31665" x="6429375" y="5595938"/>
          <p14:tracePt t="31682" x="6429375" y="5605463"/>
          <p14:tracePt t="31698" x="6429375" y="5614988"/>
          <p14:tracePt t="31732" x="6429375" y="5567363"/>
          <p14:tracePt t="31748" x="6457950" y="5395913"/>
          <p14:tracePt t="31765" x="6510338" y="5057775"/>
          <p14:tracePt t="31782" x="6586538" y="4367213"/>
          <p14:tracePt t="31799" x="6638925" y="3938588"/>
          <p14:tracePt t="31815" x="6672263" y="3624263"/>
          <p14:tracePt t="31832" x="6696075" y="3509963"/>
          <p14:tracePt t="31848" x="6719888" y="3409950"/>
          <p14:tracePt t="31865" x="6724650" y="3386138"/>
          <p14:tracePt t="31882" x="6724650" y="3371850"/>
          <p14:tracePt t="31898" x="6724650" y="3367088"/>
          <p14:tracePt t="31915" x="6724650" y="3357563"/>
          <p14:tracePt t="31948" x="6724650" y="3381375"/>
          <p14:tracePt t="31965" x="6710363" y="3567113"/>
          <p14:tracePt t="31982" x="6681788" y="3867150"/>
          <p14:tracePt t="31998" x="6638925" y="4238625"/>
          <p14:tracePt t="32015" x="6610350" y="4452938"/>
          <p14:tracePt t="32032" x="6524625" y="4876800"/>
          <p14:tracePt t="32049" x="6496050" y="5014913"/>
          <p14:tracePt t="32065" x="6472238" y="5119688"/>
          <p14:tracePt t="32082" x="6457950" y="5205413"/>
          <p14:tracePt t="32098" x="6443663" y="5310188"/>
          <p14:tracePt t="32115" x="6443663" y="5348288"/>
          <p14:tracePt t="32132" x="6443663" y="5367338"/>
          <p14:tracePt t="32148" x="6443663" y="5376863"/>
          <p14:tracePt t="32165" x="6443663" y="5386388"/>
          <p14:tracePt t="32182" x="6443663" y="5395913"/>
          <p14:tracePt t="32198" x="6443663" y="5400675"/>
          <p14:tracePt t="33295" x="6443663" y="5381625"/>
          <p14:tracePt t="33303" x="6434138" y="5357813"/>
          <p14:tracePt t="33315" x="6424613" y="5338763"/>
          <p14:tracePt t="33332" x="6396038" y="5310188"/>
          <p14:tracePt t="33348" x="6343650" y="5291138"/>
          <p14:tracePt t="33365" x="6276975" y="5291138"/>
          <p14:tracePt t="33382" x="6210300" y="5291138"/>
          <p14:tracePt t="33415" x="6019800" y="5305425"/>
          <p14:tracePt t="33448" x="5962650" y="5310188"/>
          <p14:tracePt t="33465" x="5953125" y="5310188"/>
          <p14:tracePt t="33481" x="5943600" y="5310188"/>
          <p14:tracePt t="33498" x="5938838" y="5310188"/>
          <p14:tracePt t="33515" x="5934075" y="5310188"/>
          <p14:tracePt t="33589" x="5934075" y="5314950"/>
          <p14:tracePt t="33596" x="5938838" y="5319713"/>
          <p14:tracePt t="33611" x="5948363" y="5329238"/>
          <p14:tracePt t="33618" x="5953125" y="5334000"/>
          <p14:tracePt t="33631" x="5957888" y="5334000"/>
          <p14:tracePt t="33648" x="5986463" y="5343525"/>
          <p14:tracePt t="33665" x="6005513" y="5353050"/>
          <p14:tracePt t="33681" x="6029325" y="5357813"/>
          <p14:tracePt t="33698" x="6043613" y="5367338"/>
          <p14:tracePt t="33715" x="6053138" y="5376863"/>
          <p14:tracePt t="33731" x="6057900" y="5381625"/>
          <p14:tracePt t="33748" x="6057900" y="5386388"/>
          <p14:tracePt t="33765" x="6057900" y="5395913"/>
          <p14:tracePt t="33781" x="6057900" y="5414963"/>
          <p14:tracePt t="33798" x="6043613" y="5429250"/>
          <p14:tracePt t="33815" x="6019800" y="5438775"/>
          <p14:tracePt t="33831" x="5972175" y="5457825"/>
          <p14:tracePt t="33848" x="5934075" y="5457825"/>
          <p14:tracePt t="33865" x="5905500" y="5438775"/>
          <p14:tracePt t="33881" x="5862638" y="5391150"/>
          <p14:tracePt t="33898" x="5834063" y="5319713"/>
          <p14:tracePt t="33915" x="5824538" y="5219700"/>
          <p14:tracePt t="33931" x="5838825" y="5091113"/>
          <p14:tracePt t="33949" x="5886450" y="4986338"/>
          <p14:tracePt t="33965" x="5929313" y="4948238"/>
          <p14:tracePt t="33981" x="5991225" y="4933950"/>
          <p14:tracePt t="33998" x="6038850" y="4943475"/>
          <p14:tracePt t="34015" x="6124575" y="5000625"/>
          <p14:tracePt t="34032" x="6162675" y="5038725"/>
          <p14:tracePt t="34048" x="6196013" y="5076825"/>
          <p14:tracePt t="34065" x="6224588" y="5133975"/>
          <p14:tracePt t="34081" x="6262688" y="5262563"/>
          <p14:tracePt t="34098" x="6276975" y="5338763"/>
          <p14:tracePt t="34115" x="6276975" y="5381625"/>
          <p14:tracePt t="34132" x="6267450" y="5434013"/>
          <p14:tracePt t="34148" x="6253163" y="5457825"/>
          <p14:tracePt t="34165" x="6234113" y="5472113"/>
          <p14:tracePt t="34181" x="6196013" y="5491163"/>
          <p14:tracePt t="34198" x="6081713" y="5514975"/>
          <p14:tracePt t="34215" x="6010275" y="5510213"/>
          <p14:tracePt t="34231" x="5934075" y="5491163"/>
          <p14:tracePt t="34248" x="5876925" y="5438775"/>
          <p14:tracePt t="34265" x="5805488" y="5310188"/>
          <p14:tracePt t="34281" x="5795963" y="5253038"/>
          <p14:tracePt t="34298" x="5805488" y="5181600"/>
          <p14:tracePt t="34315" x="5886450" y="5062538"/>
          <p14:tracePt t="34331" x="5981700" y="5014913"/>
          <p14:tracePt t="34348" x="6062663" y="5005388"/>
          <p14:tracePt t="34365" x="6148388" y="5014913"/>
          <p14:tracePt t="34381" x="6248400" y="5062538"/>
          <p14:tracePt t="34398" x="6281738" y="5086350"/>
          <p14:tracePt t="34415" x="6300788" y="5138738"/>
          <p14:tracePt t="34431" x="6310313" y="5229225"/>
          <p14:tracePt t="34448" x="6296025" y="5300663"/>
          <p14:tracePt t="34465" x="6267450" y="5338763"/>
          <p14:tracePt t="34482" x="6243638" y="5362575"/>
          <p14:tracePt t="34498" x="6224588" y="5381625"/>
          <p14:tracePt t="34515" x="6181725" y="5400675"/>
          <p14:tracePt t="34532" x="6167438" y="5410200"/>
          <p14:tracePt t="34548" x="6162675" y="5410200"/>
          <p14:tracePt t="34565" x="6153150" y="5410200"/>
          <p14:tracePt t="34581" x="6148388" y="5410200"/>
          <p14:tracePt t="34615" x="6143625" y="5410200"/>
          <p14:tracePt t="34631" x="6138863" y="5410200"/>
          <p14:tracePt t="34648" x="6124575" y="5419725"/>
          <p14:tracePt t="34665" x="6086475" y="5424488"/>
          <p14:tracePt t="34681" x="6034088" y="5429250"/>
          <p14:tracePt t="34698" x="5953125" y="5438775"/>
          <p14:tracePt t="34715" x="5891213" y="5443538"/>
          <p14:tracePt t="34731" x="5834063" y="5443538"/>
          <p14:tracePt t="34748" x="5738813" y="5443538"/>
          <p14:tracePt t="34765" x="5681663" y="5443538"/>
          <p14:tracePt t="34781" x="5638800" y="5443538"/>
          <p14:tracePt t="34798" x="5610225" y="5443538"/>
          <p14:tracePt t="34815" x="5600700" y="5443538"/>
          <p14:tracePt t="35043" x="5562600" y="5443538"/>
          <p14:tracePt t="35050" x="5514975" y="5443538"/>
          <p14:tracePt t="35065" x="5448300" y="5434013"/>
          <p14:tracePt t="35081" x="5386388" y="5429250"/>
          <p14:tracePt t="35098" x="5357813" y="5414963"/>
          <p14:tracePt t="35115" x="5348288" y="5414963"/>
          <p14:tracePt t="35131" x="5338763" y="5414963"/>
          <p14:tracePt t="35148" x="5329238" y="5414963"/>
          <p14:tracePt t="35226" x="5324475" y="5414963"/>
          <p14:tracePt t="35248" x="5319713" y="5414963"/>
          <p14:tracePt t="35255" x="5319713" y="5419725"/>
          <p14:tracePt t="35265" x="5314950" y="5419725"/>
          <p14:tracePt t="35281" x="5295900" y="5429250"/>
          <p14:tracePt t="35298" x="5276850" y="5443538"/>
          <p14:tracePt t="35315" x="5233988" y="5467350"/>
          <p14:tracePt t="35331" x="5191125" y="5472113"/>
          <p14:tracePt t="35348" x="5153025" y="5472113"/>
          <p14:tracePt t="35365" x="5119688" y="5462588"/>
          <p14:tracePt t="35381" x="5076825" y="5434013"/>
          <p14:tracePt t="35398" x="5053013" y="5400675"/>
          <p14:tracePt t="35415" x="5024438" y="5357813"/>
          <p14:tracePt t="35431" x="5010150" y="5229225"/>
          <p14:tracePt t="35448" x="5019675" y="5148263"/>
          <p14:tracePt t="35465" x="5033963" y="5095875"/>
          <p14:tracePt t="35481" x="5057775" y="5048250"/>
          <p14:tracePt t="35483" x="5072063" y="5029200"/>
          <p14:tracePt t="35498" x="5100638" y="5005388"/>
          <p14:tracePt t="35515" x="5133975" y="4986338"/>
          <p14:tracePt t="35531" x="5167313" y="4976813"/>
          <p14:tracePt t="35548" x="5214938" y="4976813"/>
          <p14:tracePt t="35565" x="5276850" y="5014913"/>
          <p14:tracePt t="35581" x="5319713" y="5062538"/>
          <p14:tracePt t="35598" x="5353050" y="5119688"/>
          <p14:tracePt t="35615" x="5386388" y="5186363"/>
          <p14:tracePt t="35631" x="5391150" y="5219700"/>
          <p14:tracePt t="35648" x="5391150" y="5248275"/>
          <p14:tracePt t="35665" x="5391150" y="5272088"/>
          <p14:tracePt t="35681" x="5376863" y="5305425"/>
          <p14:tracePt t="35698" x="5367338" y="5329238"/>
          <p14:tracePt t="35715" x="5353050" y="5343525"/>
          <p14:tracePt t="35731" x="5329238" y="5367338"/>
          <p14:tracePt t="35748" x="5286375" y="5391150"/>
          <p14:tracePt t="35765" x="5257800" y="5405438"/>
          <p14:tracePt t="35781" x="5219700" y="5410200"/>
          <p14:tracePt t="35798" x="5176838" y="5414963"/>
          <p14:tracePt t="35815" x="5143500" y="5410200"/>
          <p14:tracePt t="35831" x="5124450" y="5395913"/>
          <p14:tracePt t="35848" x="5105400" y="5386388"/>
          <p14:tracePt t="35865" x="5081588" y="5343525"/>
          <p14:tracePt t="35881" x="5072063" y="5300663"/>
          <p14:tracePt t="35898" x="5062538" y="5219700"/>
          <p14:tracePt t="35915" x="5067300" y="5129213"/>
          <p14:tracePt t="35931" x="5095875" y="5029200"/>
          <p14:tracePt t="35948" x="5114925" y="5005388"/>
          <p14:tracePt t="35965" x="5129213" y="4981575"/>
          <p14:tracePt t="35981" x="5167313" y="4967288"/>
          <p14:tracePt t="35983" x="5186363" y="4967288"/>
          <p14:tracePt t="35998" x="5248275" y="4991100"/>
          <p14:tracePt t="36015" x="5300663" y="5019675"/>
          <p14:tracePt t="36031" x="5343525" y="5062538"/>
          <p14:tracePt t="36048" x="5386388" y="5119688"/>
          <p14:tracePt t="36065" x="5400675" y="5148263"/>
          <p14:tracePt t="36081" x="5410200" y="5176838"/>
          <p14:tracePt t="36098" x="5410200" y="5200650"/>
          <p14:tracePt t="36115" x="5405438" y="5238750"/>
          <p14:tracePt t="36131" x="5391150" y="5267325"/>
          <p14:tracePt t="36148" x="5367338" y="5300663"/>
          <p14:tracePt t="36165" x="5329238" y="5338763"/>
          <p14:tracePt t="36181" x="5267325" y="5367338"/>
          <p14:tracePt t="36198" x="5229225" y="5395913"/>
          <p14:tracePt t="36214" x="5191125" y="5405438"/>
          <p14:tracePt t="36231" x="5157788" y="5405438"/>
          <p14:tracePt t="36248" x="5148263" y="5405438"/>
          <p14:tracePt t="36265" x="5138738" y="5400675"/>
          <p14:tracePt t="36281" x="5119688" y="5357813"/>
          <p14:tracePt t="36298" x="5105400" y="5238750"/>
          <p14:tracePt t="36315" x="5110163" y="5148263"/>
          <p14:tracePt t="36331" x="5129213" y="5072063"/>
          <p14:tracePt t="36348" x="5162550" y="5024438"/>
          <p14:tracePt t="36365" x="5214938" y="4995863"/>
          <p14:tracePt t="36381" x="5248275" y="4995863"/>
          <p14:tracePt t="36398" x="5286375" y="5029200"/>
          <p14:tracePt t="36415" x="5343525" y="5114925"/>
          <p14:tracePt t="36431" x="5372100" y="5172075"/>
          <p14:tracePt t="36448" x="5386388" y="5243513"/>
          <p14:tracePt t="36465" x="5386388" y="5291138"/>
          <p14:tracePt t="36481" x="5367338" y="5353050"/>
          <p14:tracePt t="36498" x="5353050" y="5386388"/>
          <p14:tracePt t="36515" x="5338763" y="5400675"/>
          <p14:tracePt t="36531" x="5324475" y="5414963"/>
          <p14:tracePt t="36548" x="5314950" y="5424488"/>
          <p14:tracePt t="36564" x="5305425" y="5429250"/>
          <p14:tracePt t="36581" x="5300663" y="5429250"/>
          <p14:tracePt t="37003" x="5357813" y="5262563"/>
          <p14:tracePt t="37010" x="5457825" y="5110163"/>
          <p14:tracePt t="37018" x="5529263" y="4995863"/>
          <p14:tracePt t="37048" x="5938838" y="4414838"/>
          <p14:tracePt t="37082" x="6215063" y="4152900"/>
          <p14:tracePt t="37098" x="6400800" y="3981450"/>
          <p14:tracePt t="37115" x="6472238" y="3914775"/>
          <p14:tracePt t="37131" x="6510338" y="3871913"/>
          <p14:tracePt t="37148" x="6548438" y="3838575"/>
          <p14:tracePt t="37165" x="6586538" y="3805238"/>
          <p14:tracePt t="37181" x="6615113" y="3781425"/>
          <p14:tracePt t="37198" x="6648450" y="3757613"/>
          <p14:tracePt t="37215" x="6681788" y="3729038"/>
          <p14:tracePt t="37231" x="6734175" y="3681413"/>
          <p14:tracePt t="37248" x="6767513" y="3643313"/>
          <p14:tracePt t="37264" x="6800850" y="3605213"/>
          <p14:tracePt t="37281" x="6853238" y="3529013"/>
          <p14:tracePt t="37298" x="6881813" y="3490913"/>
          <p14:tracePt t="37315" x="6915150" y="3443288"/>
          <p14:tracePt t="37331" x="6948488" y="3405188"/>
          <p14:tracePt t="37348" x="6991350" y="3357563"/>
          <p14:tracePt t="37365" x="7015163" y="3333750"/>
          <p14:tracePt t="37382" x="7024688" y="3319463"/>
          <p14:tracePt t="37398" x="7043738" y="3309938"/>
          <p14:tracePt t="37414" x="7067550" y="3290888"/>
          <p14:tracePt t="37431" x="7077075" y="3286125"/>
          <p14:tracePt t="37448" x="7081838" y="3281363"/>
          <p14:tracePt t="37465" x="7086600" y="3281363"/>
          <p14:tracePt t="37481" x="7096125" y="3281363"/>
          <p14:tracePt t="37532" x="7091363" y="3281363"/>
          <p14:tracePt t="37539" x="7081838" y="3281363"/>
          <p14:tracePt t="37548" x="7062788" y="3295650"/>
          <p14:tracePt t="37564" x="7000875" y="3314700"/>
          <p14:tracePt t="37581" x="6905625" y="3338513"/>
          <p14:tracePt t="37598" x="6805613" y="3352800"/>
          <p14:tracePt t="37615" x="6762750" y="3362325"/>
          <p14:tracePt t="37631" x="6729413" y="3362325"/>
          <p14:tracePt t="37648" x="6705600" y="3362325"/>
          <p14:tracePt t="37665" x="6672263" y="3343275"/>
          <p14:tracePt t="37681" x="6653213" y="3324225"/>
          <p14:tracePt t="37698" x="6638925" y="3305175"/>
          <p14:tracePt t="37715" x="6615113" y="3252788"/>
          <p14:tracePt t="37731" x="6596063" y="3214688"/>
          <p14:tracePt t="37748" x="6586538" y="3186113"/>
          <p14:tracePt t="37765" x="6586538" y="3157538"/>
          <p14:tracePt t="37781" x="6586538" y="3114675"/>
          <p14:tracePt t="37798" x="6596063" y="3076575"/>
          <p14:tracePt t="37814" x="6605588" y="3052763"/>
          <p14:tracePt t="37831" x="6624638" y="3028950"/>
          <p14:tracePt t="37848" x="6667500" y="3000375"/>
          <p14:tracePt t="37864" x="6710363" y="2986088"/>
          <p14:tracePt t="37881" x="6743700" y="2981325"/>
          <p14:tracePt t="37898" x="6791325" y="2981325"/>
          <p14:tracePt t="37914" x="6815138" y="2986088"/>
          <p14:tracePt t="37931" x="6824663" y="2990850"/>
          <p14:tracePt t="37948" x="6834188" y="3000375"/>
          <p14:tracePt t="37964" x="6843713" y="3014663"/>
          <p14:tracePt t="37981" x="6853238" y="3028950"/>
          <p14:tracePt t="37998" x="6858000" y="3048000"/>
          <p14:tracePt t="38015" x="6867525" y="3076575"/>
          <p14:tracePt t="38031" x="6867525" y="3133725"/>
          <p14:tracePt t="38048" x="6867525" y="3157538"/>
          <p14:tracePt t="38065" x="6858000" y="3176588"/>
          <p14:tracePt t="38081" x="6853238" y="3190875"/>
          <p14:tracePt t="38098" x="6843713" y="3209925"/>
          <p14:tracePt t="38114" x="6838950" y="3214688"/>
          <p14:tracePt t="38131" x="6838950" y="3224213"/>
          <p14:tracePt t="38148" x="6838950" y="3233738"/>
          <p14:tracePt t="38537" x="6829425" y="3271838"/>
          <p14:tracePt t="38545" x="6805613" y="3309938"/>
          <p14:tracePt t="38552" x="6791325" y="3338513"/>
          <p14:tracePt t="38565" x="6786563" y="3348038"/>
          <p14:tracePt t="38598" x="6762750" y="3386138"/>
          <p14:tracePt t="38631" x="6757988" y="3400425"/>
          <p14:tracePt t="38941" x="6753225" y="3400425"/>
          <p14:tracePt t="38948" x="6748463" y="3405188"/>
          <p14:tracePt t="38956" x="6748463" y="3409950"/>
          <p14:tracePt t="38964" x="6743700" y="3409950"/>
          <p14:tracePt t="38981" x="6734175" y="3419475"/>
          <p14:tracePt t="38998" x="6715125" y="3443288"/>
          <p14:tracePt t="39015" x="6638925" y="3490913"/>
          <p14:tracePt t="39031" x="6572250" y="3529013"/>
          <p14:tracePt t="39048" x="6505575" y="3557588"/>
          <p14:tracePt t="39064" x="6453188" y="3581400"/>
          <p14:tracePt t="39081" x="6396038" y="3595688"/>
          <p14:tracePt t="39098" x="6381750" y="3595688"/>
          <p14:tracePt t="39114" x="6367463" y="3595688"/>
          <p14:tracePt t="39131" x="6357938" y="3595688"/>
          <p14:tracePt t="39148" x="6353175" y="3595688"/>
          <p14:tracePt t="39345" x="6372225" y="3595688"/>
          <p14:tracePt t="39352" x="6396038" y="3595688"/>
          <p14:tracePt t="39364" x="6419850" y="3595688"/>
          <p14:tracePt t="39381" x="6481763" y="3581400"/>
          <p14:tracePt t="39398" x="6519863" y="3576638"/>
          <p14:tracePt t="39414" x="6562725" y="3567113"/>
          <p14:tracePt t="39431" x="6591300" y="3557588"/>
          <p14:tracePt t="39448" x="6638925" y="3543300"/>
          <p14:tracePt t="39464" x="6657975" y="3543300"/>
          <p14:tracePt t="39481" x="6677025" y="3538538"/>
          <p14:tracePt t="39498" x="6686550" y="3538538"/>
          <p14:tracePt t="39514" x="6696075" y="3538538"/>
          <p14:tracePt t="39531" x="6700838" y="3538538"/>
          <p14:tracePt t="39587" x="6696075" y="3538538"/>
          <p14:tracePt t="39595" x="6681788" y="3538538"/>
          <p14:tracePt t="39603" x="6657975" y="3552825"/>
          <p14:tracePt t="39614" x="6610350" y="3562350"/>
          <p14:tracePt t="39631" x="6467475" y="3600450"/>
          <p14:tracePt t="39648" x="6362700" y="3633788"/>
          <p14:tracePt t="39664" x="6276975" y="3648075"/>
          <p14:tracePt t="39681" x="6243638" y="3662363"/>
          <p14:tracePt t="39698" x="6219825" y="3662363"/>
          <p14:tracePt t="39714" x="6215063" y="3662363"/>
          <p14:tracePt t="39731" x="6210300" y="3662363"/>
          <p14:tracePt t="39764" x="6229350" y="3662363"/>
          <p14:tracePt t="39781" x="6262688" y="3662363"/>
          <p14:tracePt t="39798" x="6315075" y="3662363"/>
          <p14:tracePt t="39815" x="6434138" y="3633788"/>
          <p14:tracePt t="39831" x="6505575" y="3619500"/>
          <p14:tracePt t="39848" x="6577013" y="3605213"/>
          <p14:tracePt t="39864" x="6619875" y="3590925"/>
          <p14:tracePt t="39881" x="6662738" y="3586163"/>
          <p14:tracePt t="39898" x="6677025" y="3586163"/>
          <p14:tracePt t="39914" x="6681788" y="3586163"/>
          <p14:tracePt t="39931" x="6691313" y="3586163"/>
          <p14:tracePt t="39948" x="6700838" y="3586163"/>
          <p14:tracePt t="40461" x="6700838" y="3590925"/>
          <p14:tracePt t="40468" x="6700838" y="3619500"/>
          <p14:tracePt t="40476" x="6700838" y="3643313"/>
          <p14:tracePt t="40484" x="6696075" y="3676650"/>
          <p14:tracePt t="40498" x="6691313" y="3748088"/>
          <p14:tracePt t="40514" x="6686550" y="3805238"/>
          <p14:tracePt t="40548" x="6677025" y="3886200"/>
          <p14:tracePt t="40581" x="6662738" y="4081463"/>
          <p14:tracePt t="40598" x="6662738" y="4162425"/>
          <p14:tracePt t="40615" x="6648450" y="4248150"/>
          <p14:tracePt t="40631" x="6643688" y="4291013"/>
          <p14:tracePt t="40648" x="6643688" y="4333875"/>
          <p14:tracePt t="40664" x="6643688" y="4362450"/>
          <p14:tracePt t="40681" x="6643688" y="4381500"/>
          <p14:tracePt t="40698" x="6643688" y="4386263"/>
          <p14:tracePt t="40714" x="6643688" y="4391025"/>
          <p14:tracePt t="40731" x="6643688" y="4400550"/>
          <p14:tracePt t="40748" x="6643688" y="4405313"/>
          <p14:tracePt t="40865" x="6638925" y="4395788"/>
          <p14:tracePt t="40872" x="6638925" y="4367213"/>
          <p14:tracePt t="40881" x="6638925" y="4319588"/>
          <p14:tracePt t="40898" x="6653213" y="4148138"/>
          <p14:tracePt t="40914" x="6653213" y="4029075"/>
          <p14:tracePt t="40931" x="6667500" y="3886200"/>
          <p14:tracePt t="40948" x="6681788" y="3805238"/>
          <p14:tracePt t="40964" x="6681788" y="3762375"/>
          <p14:tracePt t="40981" x="6681788" y="3719513"/>
          <p14:tracePt t="40982" x="6681788" y="3700463"/>
          <p14:tracePt t="40998" x="6681788" y="3671888"/>
          <p14:tracePt t="41014" x="6681788" y="3643313"/>
          <p14:tracePt t="41031" x="6681788" y="3624263"/>
          <p14:tracePt t="41048" x="6672263" y="3590925"/>
          <p14:tracePt t="41064" x="6667500" y="3581400"/>
          <p14:tracePt t="41081" x="6653213" y="3567113"/>
          <p14:tracePt t="41098" x="6638925" y="3548063"/>
          <p14:tracePt t="41114" x="6619875" y="3529013"/>
          <p14:tracePt t="41131" x="6600825" y="3524250"/>
          <p14:tracePt t="41148" x="6596063" y="3519488"/>
          <p14:tracePt t="41164" x="6591300" y="3509963"/>
          <p14:tracePt t="41181" x="6581775" y="3509963"/>
          <p14:tracePt t="41254" x="6586538" y="3509963"/>
          <p14:tracePt t="41262" x="6600825" y="3509963"/>
          <p14:tracePt t="41269" x="6610350" y="3509963"/>
          <p14:tracePt t="41281" x="6634163" y="3509963"/>
          <p14:tracePt t="41298" x="6696075" y="3509963"/>
          <p14:tracePt t="41314" x="6729413" y="3509963"/>
          <p14:tracePt t="41331" x="6753225" y="3509963"/>
          <p14:tracePt t="41348" x="6767513" y="3509963"/>
          <p14:tracePt t="41364" x="6777038" y="3509963"/>
          <p14:tracePt t="41381" x="6781800" y="3509963"/>
          <p14:tracePt t="41398" x="6786563" y="3509963"/>
          <p14:tracePt t="41510" x="6786563" y="3514725"/>
          <p14:tracePt t="41518" x="6786563" y="3524250"/>
          <p14:tracePt t="41531" x="6786563" y="3533775"/>
          <p14:tracePt t="41548" x="6772275" y="3629025"/>
          <p14:tracePt t="41564" x="6757988" y="3700463"/>
          <p14:tracePt t="41581" x="6753225" y="3752850"/>
          <p14:tracePt t="41598" x="6743700" y="3805238"/>
          <p14:tracePt t="41614" x="6729413" y="3938588"/>
          <p14:tracePt t="41631" x="6715125" y="4076700"/>
          <p14:tracePt t="41648" x="6696075" y="4181475"/>
          <p14:tracePt t="41665" x="6691313" y="4295775"/>
          <p14:tracePt t="41681" x="6681788" y="4357688"/>
          <p14:tracePt t="41698" x="6672263" y="4410075"/>
          <p14:tracePt t="41714" x="6662738" y="4452938"/>
          <p14:tracePt t="41731" x="6662738" y="4514850"/>
          <p14:tracePt t="41748" x="6657975" y="4538663"/>
          <p14:tracePt t="41764" x="6657975" y="4557713"/>
          <p14:tracePt t="41781" x="6657975" y="4567238"/>
          <p14:tracePt t="41798" x="6657975" y="4576763"/>
          <p14:tracePt t="41814" x="6657975" y="4586288"/>
          <p14:tracePt t="41885" x="6653213" y="4581525"/>
          <p14:tracePt t="41892" x="6648450" y="4552950"/>
          <p14:tracePt t="41900" x="6638925" y="4529138"/>
          <p14:tracePt t="41914" x="6615113" y="4433888"/>
          <p14:tracePt t="41931" x="6600825" y="4310063"/>
          <p14:tracePt t="41947" x="6581775" y="4119563"/>
          <p14:tracePt t="41964" x="6562725" y="3981450"/>
          <p14:tracePt t="41981" x="6562725" y="3857625"/>
          <p14:tracePt t="41997" x="6567488" y="3800475"/>
          <p14:tracePt t="42015" x="6572250" y="3748088"/>
          <p14:tracePt t="42031" x="6577013" y="3724275"/>
          <p14:tracePt t="42047" x="6577013" y="3705225"/>
          <p14:tracePt t="42064" x="6577013" y="3700463"/>
          <p14:tracePt t="42081" x="6577013" y="3690938"/>
          <p14:tracePt t="42120" x="6581775" y="3690938"/>
          <p14:tracePt t="42131" x="6581775" y="3695700"/>
          <p14:tracePt t="42147" x="6596063" y="3714750"/>
          <p14:tracePt t="42164" x="6605588" y="3795713"/>
          <p14:tracePt t="42181" x="6615113" y="3919538"/>
          <p14:tracePt t="42197" x="6615113" y="4052888"/>
          <p14:tracePt t="42214" x="6615113" y="4157663"/>
          <p14:tracePt t="42231" x="6615113" y="4281488"/>
          <p14:tracePt t="42247" x="6615113" y="4348163"/>
          <p14:tracePt t="42264" x="6615113" y="4419600"/>
          <p14:tracePt t="42281" x="6615113" y="4481513"/>
          <p14:tracePt t="42298" x="6615113" y="4510088"/>
          <p14:tracePt t="42314" x="6615113" y="4524375"/>
          <p14:tracePt t="42331" x="6615113" y="4529138"/>
          <p14:tracePt t="42348" x="6615113" y="4538663"/>
          <p14:tracePt t="42364" x="6615113" y="4543425"/>
          <p14:tracePt t="42414" x="6615113" y="4548188"/>
          <p14:tracePt t="42430" x="6615113" y="4552950"/>
          <p14:tracePt t="44705" x="6577013" y="4557713"/>
          <p14:tracePt t="44712" x="6538913" y="4567238"/>
          <p14:tracePt t="44720" x="6500813" y="4562475"/>
          <p14:tracePt t="44731" x="6467475" y="4557713"/>
          <p14:tracePt t="44747" x="6410325" y="4514850"/>
          <p14:tracePt t="44764" x="6272213" y="4267200"/>
          <p14:tracePt t="44781" x="6196013" y="4057650"/>
          <p14:tracePt t="44815" x="6096000" y="3624263"/>
          <p14:tracePt t="44848" x="6086475" y="3409950"/>
          <p14:tracePt t="44864" x="6086475" y="3348038"/>
          <p14:tracePt t="44881" x="6091238" y="3286125"/>
          <p14:tracePt t="44897" x="6096000" y="3257550"/>
          <p14:tracePt t="44914" x="6105525" y="3228975"/>
          <p14:tracePt t="44931" x="6119813" y="3205163"/>
          <p14:tracePt t="44947" x="6143625" y="3157538"/>
          <p14:tracePt t="44964" x="6167438" y="3128963"/>
          <p14:tracePt t="44981" x="6191250" y="3095625"/>
          <p14:tracePt t="44997" x="6248400" y="3024188"/>
          <p14:tracePt t="45014" x="6276975" y="2986088"/>
          <p14:tracePt t="45031" x="6310313" y="2962275"/>
          <p14:tracePt t="45047" x="6338888" y="2933700"/>
          <p14:tracePt t="45064" x="6391275" y="2919413"/>
          <p14:tracePt t="45081" x="6424613" y="2909888"/>
          <p14:tracePt t="45097" x="6443663" y="2900363"/>
          <p14:tracePt t="45114" x="6462713" y="2900363"/>
          <p14:tracePt t="45131" x="6486525" y="2900363"/>
          <p14:tracePt t="45147" x="6505575" y="2900363"/>
          <p14:tracePt t="45164" x="6529388" y="2900363"/>
          <p14:tracePt t="45181" x="6557963" y="2914650"/>
          <p14:tracePt t="45197" x="6591300" y="2924175"/>
          <p14:tracePt t="45214" x="6615113" y="2933700"/>
          <p14:tracePt t="45231" x="6638925" y="2947988"/>
          <p14:tracePt t="45248" x="6686550" y="2967038"/>
          <p14:tracePt t="45265" x="6715125" y="2986088"/>
          <p14:tracePt t="45281" x="6743700" y="2995613"/>
          <p14:tracePt t="45297" x="6772275" y="3014663"/>
          <p14:tracePt t="45315" x="6810375" y="3038475"/>
          <p14:tracePt t="45331" x="6824663" y="3043238"/>
          <p14:tracePt t="45348" x="6838950" y="3052763"/>
          <p14:tracePt t="45364" x="6853238" y="3057525"/>
          <p14:tracePt t="45381" x="6872288" y="3071813"/>
          <p14:tracePt t="45397" x="6877050" y="3081338"/>
          <p14:tracePt t="45414" x="6886575" y="3100388"/>
          <p14:tracePt t="45431" x="6891338" y="3114675"/>
          <p14:tracePt t="45447" x="6900863" y="3128963"/>
          <p14:tracePt t="45464" x="6900863" y="3143250"/>
          <p14:tracePt t="45481" x="6900863" y="3152775"/>
          <p14:tracePt t="45483" x="6900863" y="3162300"/>
          <p14:tracePt t="45497" x="6891338" y="3171825"/>
          <p14:tracePt t="45514" x="6877050" y="3195638"/>
          <p14:tracePt t="45531" x="6843713" y="3209925"/>
          <p14:tracePt t="45547" x="6815138" y="3228975"/>
          <p14:tracePt t="45564" x="6757988" y="3243263"/>
          <p14:tracePt t="45580" x="6724650" y="3243263"/>
          <p14:tracePt t="45597" x="6686550" y="3233738"/>
          <p14:tracePt t="45614" x="6638925" y="3214688"/>
          <p14:tracePt t="45631" x="6610350" y="3200400"/>
          <p14:tracePt t="45647" x="6586538" y="3186113"/>
          <p14:tracePt t="45664" x="6567488" y="3162300"/>
          <p14:tracePt t="45681" x="6557963" y="3109913"/>
          <p14:tracePt t="45697" x="6567488" y="3048000"/>
          <p14:tracePt t="45714" x="6596063" y="2990850"/>
          <p14:tracePt t="45731" x="6619875" y="2952750"/>
          <p14:tracePt t="45747" x="6653213" y="2919413"/>
          <p14:tracePt t="45764" x="6700838" y="2905125"/>
          <p14:tracePt t="45780" x="6743700" y="2905125"/>
          <p14:tracePt t="45797" x="6762750" y="2919413"/>
          <p14:tracePt t="45814" x="6800850" y="2943225"/>
          <p14:tracePt t="45830" x="6815138" y="2962275"/>
          <p14:tracePt t="45847" x="6834188" y="2995613"/>
          <p14:tracePt t="45864" x="6848475" y="3033713"/>
          <p14:tracePt t="45881" x="6848475" y="3057525"/>
          <p14:tracePt t="45897" x="6848475" y="3076575"/>
          <p14:tracePt t="45914" x="6848475" y="3090863"/>
          <p14:tracePt t="45931" x="6848475" y="3109913"/>
          <p14:tracePt t="45947" x="6848475" y="3114675"/>
          <p14:tracePt t="45964" x="6848475" y="3119438"/>
          <p14:tracePt t="45981" x="6848475" y="3128963"/>
          <p14:tracePt t="46048" x="6848475" y="3133725"/>
          <p14:tracePt t="46055" x="6848475" y="3138488"/>
          <p14:tracePt t="46070" x="6843713" y="3143250"/>
          <p14:tracePt t="46081" x="6829425" y="3152775"/>
          <p14:tracePt t="46097" x="6777038" y="3176588"/>
          <p14:tracePt t="46114" x="6610350" y="3243263"/>
          <p14:tracePt t="46131" x="6424613" y="3309938"/>
          <p14:tracePt t="46147" x="6267450" y="3352800"/>
          <p14:tracePt t="46164" x="6129338" y="3381375"/>
          <p14:tracePt t="46180" x="5943600" y="3405188"/>
          <p14:tracePt t="46197" x="5853113" y="3405188"/>
          <p14:tracePt t="46214" x="5805488" y="3400425"/>
          <p14:tracePt t="46231" x="5781675" y="3395663"/>
          <p14:tracePt t="46247" x="5762625" y="3390900"/>
          <p14:tracePt t="46264" x="5757863" y="3390900"/>
          <p14:tracePt t="46280" x="5753100" y="3390900"/>
          <p14:tracePt t="46314" x="5748338" y="3390900"/>
          <p14:tracePt t="46342" x="5743575" y="3390900"/>
          <p14:tracePt t="46379" x="5734050" y="3390900"/>
          <p14:tracePt t="46386" x="5729288" y="3390900"/>
          <p14:tracePt t="46397" x="5719763" y="3390900"/>
          <p14:tracePt t="46414" x="5686425" y="3395663"/>
          <p14:tracePt t="46431" x="5581650" y="3409950"/>
          <p14:tracePt t="46447" x="5481638" y="3419475"/>
          <p14:tracePt t="46464" x="5386388" y="3429000"/>
          <p14:tracePt t="46481" x="5300663" y="3424238"/>
          <p14:tracePt t="46497" x="5262563" y="3414713"/>
          <p14:tracePt t="46514" x="5238750" y="3381375"/>
          <p14:tracePt t="46530" x="5219700" y="3319463"/>
          <p14:tracePt t="46547" x="5205413" y="3243263"/>
          <p14:tracePt t="46564" x="5205413" y="3200400"/>
          <p14:tracePt t="46580" x="5219700" y="3148013"/>
          <p14:tracePt t="46597" x="5257800" y="3081338"/>
          <p14:tracePt t="46614" x="5353050" y="3005138"/>
          <p14:tracePt t="46630" x="5462588" y="2957513"/>
          <p14:tracePt t="46647" x="5548313" y="2933700"/>
          <p14:tracePt t="46664" x="5634038" y="2924175"/>
          <p14:tracePt t="46680" x="5686425" y="2933700"/>
          <p14:tracePt t="46697" x="5738813" y="2952750"/>
          <p14:tracePt t="46714" x="5776913" y="2976563"/>
          <p14:tracePt t="46731" x="5824538" y="3014663"/>
          <p14:tracePt t="46747" x="5848350" y="3048000"/>
          <p14:tracePt t="46764" x="5872163" y="3081338"/>
          <p14:tracePt t="46780" x="5886450" y="3133725"/>
          <p14:tracePt t="46797" x="5886450" y="3209925"/>
          <p14:tracePt t="46814" x="5886450" y="3243263"/>
          <p14:tracePt t="46831" x="5867400" y="3281363"/>
          <p14:tracePt t="46847" x="5843588" y="3314700"/>
          <p14:tracePt t="46864" x="5791200" y="3348038"/>
          <p14:tracePt t="46880" x="5724525" y="3381375"/>
          <p14:tracePt t="46897" x="5619750" y="3405188"/>
          <p14:tracePt t="46914" x="5438775" y="3419475"/>
          <p14:tracePt t="46930" x="5348288" y="3409950"/>
          <p14:tracePt t="46947" x="5291138" y="3381375"/>
          <p14:tracePt t="46964" x="5238750" y="3328988"/>
          <p14:tracePt t="46981" x="5186363" y="3224213"/>
          <p14:tracePt t="46997" x="5181600" y="3176588"/>
          <p14:tracePt t="47014" x="5181600" y="3114675"/>
          <p14:tracePt t="47030" x="5233988" y="3019425"/>
          <p14:tracePt t="47047" x="5329238" y="2886075"/>
          <p14:tracePt t="47064" x="5419725" y="2814638"/>
          <p14:tracePt t="47080" x="5510213" y="2771775"/>
          <p14:tracePt t="47098" x="5586413" y="2757488"/>
          <p14:tracePt t="47114" x="5629275" y="2771775"/>
          <p14:tracePt t="47130" x="5667375" y="2805113"/>
          <p14:tracePt t="47147" x="5700713" y="2843213"/>
          <p14:tracePt t="47164" x="5743575" y="2909888"/>
          <p14:tracePt t="47180" x="5757863" y="2943225"/>
          <p14:tracePt t="47197" x="5762625" y="2990850"/>
          <p14:tracePt t="47214" x="5762625" y="3033713"/>
          <p14:tracePt t="47230" x="5743575" y="3109913"/>
          <p14:tracePt t="47247" x="5729288" y="3148013"/>
          <p14:tracePt t="47264" x="5710238" y="3181350"/>
          <p14:tracePt t="47281" x="5695950" y="3205163"/>
          <p14:tracePt t="47297" x="5653088" y="3243263"/>
          <p14:tracePt t="47314" x="5605463" y="3252788"/>
          <p14:tracePt t="47330" x="5534025" y="3271838"/>
          <p14:tracePt t="47347" x="5448300" y="3281363"/>
          <p14:tracePt t="47364" x="5405438" y="3281363"/>
          <p14:tracePt t="47380" x="5381625" y="3276600"/>
          <p14:tracePt t="47397" x="5362575" y="3267075"/>
          <p14:tracePt t="47414" x="5334000" y="3200400"/>
          <p14:tracePt t="47430" x="5334000" y="3152775"/>
          <p14:tracePt t="47447" x="5348288" y="3100388"/>
          <p14:tracePt t="47464" x="5391150" y="3048000"/>
          <p14:tracePt t="47480" x="5519738" y="2976563"/>
          <p14:tracePt t="47497" x="5624513" y="2947988"/>
          <p14:tracePt t="47514" x="5705475" y="2947988"/>
          <p14:tracePt t="47531" x="5781675" y="2952750"/>
          <p14:tracePt t="47547" x="5800725" y="2962275"/>
          <p14:tracePt t="47564" x="5815013" y="2995613"/>
          <p14:tracePt t="47580" x="5819775" y="3052763"/>
          <p14:tracePt t="47597" x="5800725" y="3152775"/>
          <p14:tracePt t="47614" x="5772150" y="3209925"/>
          <p14:tracePt t="47630" x="5757863" y="3228975"/>
          <p14:tracePt t="47647" x="5748338" y="3248025"/>
          <p14:tracePt t="47664" x="5738813" y="3257550"/>
          <p14:tracePt t="47680" x="5738813" y="3262313"/>
          <p14:tracePt t="48082" x="5805488" y="3238500"/>
          <p14:tracePt t="48089" x="5895975" y="3181350"/>
          <p14:tracePt t="48097" x="6000750" y="3133725"/>
          <p14:tracePt t="48114" x="6176963" y="3052763"/>
          <p14:tracePt t="48131" x="6367463" y="2990850"/>
          <p14:tracePt t="48148" x="6619875" y="2933700"/>
          <p14:tracePt t="48164" x="6743700" y="2919413"/>
          <p14:tracePt t="48197" x="6943725" y="2919413"/>
          <p14:tracePt t="48230" x="7053263" y="2919413"/>
          <p14:tracePt t="48247" x="7067550" y="2919413"/>
          <p14:tracePt t="48456" x="7110413" y="2919413"/>
          <p14:tracePt t="48464" x="7167563" y="2909888"/>
          <p14:tracePt t="48471" x="7224713" y="2900363"/>
          <p14:tracePt t="48480" x="7267575" y="2900363"/>
          <p14:tracePt t="48497" x="7367588" y="2900363"/>
          <p14:tracePt t="48514" x="7448550" y="2900363"/>
          <p14:tracePt t="48530" x="7543800" y="2909888"/>
          <p14:tracePt t="48547" x="7581900" y="2909888"/>
          <p14:tracePt t="48564" x="7610475" y="2919413"/>
          <p14:tracePt t="48581" x="7648575" y="2933700"/>
          <p14:tracePt t="48597" x="7686675" y="2947988"/>
          <p14:tracePt t="48614" x="7748588" y="2957513"/>
          <p14:tracePt t="48630" x="7820025" y="2967038"/>
          <p14:tracePt t="48647" x="7924800" y="2971800"/>
          <p14:tracePt t="48664" x="7972425" y="2971800"/>
          <p14:tracePt t="48680" x="8010525" y="2967038"/>
          <p14:tracePt t="48697" x="8039100" y="2962275"/>
          <p14:tracePt t="48714" x="8062913" y="2947988"/>
          <p14:tracePt t="48730" x="8067675" y="2943225"/>
          <p14:tracePt t="48747" x="8067675" y="2928938"/>
          <p14:tracePt t="48764" x="8039100" y="2909888"/>
          <p14:tracePt t="48780" x="7891463" y="2833688"/>
          <p14:tracePt t="48797" x="7762875" y="2800350"/>
          <p14:tracePt t="48814" x="7634288" y="2767013"/>
          <p14:tracePt t="48830" x="7453313" y="2767013"/>
          <p14:tracePt t="48847" x="7391400" y="2767013"/>
          <p14:tracePt t="48864" x="7362825" y="2767013"/>
          <p14:tracePt t="48880" x="7353300" y="2767013"/>
          <p14:tracePt t="48897" x="7343775" y="2767013"/>
          <p14:tracePt t="49271" x="7339013" y="2771775"/>
          <p14:tracePt t="49279" x="7329488" y="2776538"/>
          <p14:tracePt t="49286" x="7277100" y="2790825"/>
          <p14:tracePt t="49297" x="7177088" y="2819400"/>
          <p14:tracePt t="49314" x="6719888" y="2933700"/>
          <p14:tracePt t="49331" x="5619750" y="3233738"/>
          <p14:tracePt t="49347" x="4900613" y="3419475"/>
          <p14:tracePt t="49364" x="4229100" y="3571875"/>
          <p14:tracePt t="49381" x="3357563" y="3700463"/>
          <p14:tracePt t="49398" x="2976563" y="3738563"/>
          <p14:tracePt t="49414" x="2776538" y="3748088"/>
          <p14:tracePt t="49430" x="2619375" y="3743325"/>
          <p14:tracePt t="49447" x="2481263" y="3729038"/>
          <p14:tracePt t="49464" x="2443163" y="3709988"/>
          <p14:tracePt t="49480" x="2405063" y="3686175"/>
          <p14:tracePt t="49497" x="2381250" y="3662363"/>
          <p14:tracePt t="49514" x="2338388" y="3624263"/>
          <p14:tracePt t="49530" x="2324100" y="3600450"/>
          <p14:tracePt t="49547" x="2309813" y="3595688"/>
          <p14:tracePt t="49564" x="2300288" y="3586163"/>
          <p14:tracePt t="49580" x="2290763" y="3576638"/>
          <p14:tracePt t="49597" x="2286000" y="3571875"/>
          <p14:tracePt t="49614" x="2281238" y="3567113"/>
          <p14:tracePt t="50042" x="2328863" y="3567113"/>
          <p14:tracePt t="50050" x="2386013" y="3576638"/>
          <p14:tracePt t="50057" x="2447925" y="3586163"/>
          <p14:tracePt t="50065" x="2514600" y="3595688"/>
          <p14:tracePt t="50080" x="2657475" y="3600450"/>
          <p14:tracePt t="50097" x="2857500" y="3600450"/>
          <p14:tracePt t="50130" x="3252788" y="3552825"/>
          <p14:tracePt t="50163" x="3533775" y="3529013"/>
          <p14:tracePt t="50180" x="3614738" y="3519488"/>
          <p14:tracePt t="50197" x="3714750" y="3509963"/>
          <p14:tracePt t="50213" x="3762375" y="3500438"/>
          <p14:tracePt t="50230" x="3790950" y="3490913"/>
          <p14:tracePt t="50247" x="3824288" y="3486150"/>
          <p14:tracePt t="50263" x="3871913" y="3471863"/>
          <p14:tracePt t="50280" x="3890963" y="3467100"/>
          <p14:tracePt t="50297" x="3914775" y="3452813"/>
          <p14:tracePt t="50314" x="3948113" y="3443288"/>
          <p14:tracePt t="50330" x="3971925" y="3438525"/>
          <p14:tracePt t="50347" x="3990975" y="3433763"/>
          <p14:tracePt t="50363" x="4014788" y="3424238"/>
          <p14:tracePt t="50380" x="4038600" y="3424238"/>
          <p14:tracePt t="50397" x="4043363" y="3424238"/>
          <p14:tracePt t="50414" x="4052888" y="3424238"/>
          <p14:tracePt t="50468" x="4048125" y="3438525"/>
          <p14:tracePt t="50475" x="4038600" y="3448050"/>
          <p14:tracePt t="50483" x="4010025" y="3462338"/>
          <p14:tracePt t="50497" x="3910013" y="3529013"/>
          <p14:tracePt t="50513" x="3800475" y="3595688"/>
          <p14:tracePt t="50530" x="3690938" y="3648075"/>
          <p14:tracePt t="50547" x="3614738" y="3676650"/>
          <p14:tracePt t="50564" x="3529013" y="3700463"/>
          <p14:tracePt t="50580" x="3476625" y="3705225"/>
          <p14:tracePt t="50597" x="3429000" y="3705225"/>
          <p14:tracePt t="50613" x="3390900" y="3690938"/>
          <p14:tracePt t="50630" x="3324225" y="3652838"/>
          <p14:tracePt t="50647" x="3286125" y="3619500"/>
          <p14:tracePt t="50663" x="3257550" y="3581400"/>
          <p14:tracePt t="50680" x="3224213" y="3533775"/>
          <p14:tracePt t="50697" x="3195638" y="3471863"/>
          <p14:tracePt t="50713" x="3186113" y="3429000"/>
          <p14:tracePt t="50730" x="3186113" y="3362325"/>
          <p14:tracePt t="50747" x="3224213" y="3228975"/>
          <p14:tracePt t="50763" x="3271838" y="3162300"/>
          <p14:tracePt t="50780" x="3328988" y="3119438"/>
          <p14:tracePt t="50797" x="3386138" y="3081338"/>
          <p14:tracePt t="50813" x="3481388" y="3067050"/>
          <p14:tracePt t="50830" x="3524250" y="3076575"/>
          <p14:tracePt t="50847" x="3581400" y="3095625"/>
          <p14:tracePt t="50864" x="3619500" y="3128963"/>
          <p14:tracePt t="50880" x="3681413" y="3214688"/>
          <p14:tracePt t="50897" x="3719513" y="3281363"/>
          <p14:tracePt t="50913" x="3733800" y="3352800"/>
          <p14:tracePt t="50930" x="3738563" y="3481388"/>
          <p14:tracePt t="50947" x="3714750" y="3567113"/>
          <p14:tracePt t="50963" x="3681413" y="3619500"/>
          <p14:tracePt t="50980" x="3643313" y="3662363"/>
          <p14:tracePt t="50982" x="3600450" y="3681413"/>
          <p14:tracePt t="50997" x="3495675" y="3733800"/>
          <p14:tracePt t="51013" x="3367088" y="3767138"/>
          <p14:tracePt t="51030" x="3271838" y="3776663"/>
          <p14:tracePt t="51047" x="3214688" y="3771900"/>
          <p14:tracePt t="51064" x="3148013" y="3719513"/>
          <p14:tracePt t="51080" x="3095625" y="3586163"/>
          <p14:tracePt t="51097" x="3071813" y="3471863"/>
          <p14:tracePt t="51114" x="3081338" y="3248025"/>
          <p14:tracePt t="51130" x="3114675" y="3128963"/>
          <p14:tracePt t="51147" x="3152775" y="3052763"/>
          <p14:tracePt t="51163" x="3190875" y="3014663"/>
          <p14:tracePt t="51180" x="3271838" y="2981325"/>
          <p14:tracePt t="51197" x="3309938" y="2981325"/>
          <p14:tracePt t="51213" x="3338513" y="2995613"/>
          <p14:tracePt t="51230" x="3348038" y="3009900"/>
          <p14:tracePt t="51247" x="3371850" y="3038475"/>
          <p14:tracePt t="51263" x="3376613" y="3052763"/>
          <p14:tracePt t="51280" x="3381375" y="3057525"/>
          <p14:tracePt t="51297" x="3381375" y="3067050"/>
          <p14:tracePt t="51314" x="3381375" y="3071813"/>
          <p14:tracePt t="51347" x="3381375" y="3076575"/>
          <p14:tracePt t="51423" x="3386138" y="3086100"/>
          <p14:tracePt t="51430" x="3390900" y="3095625"/>
          <p14:tracePt t="51437" x="3390900" y="3124200"/>
          <p14:tracePt t="51447" x="3395663" y="3148013"/>
          <p14:tracePt t="51463" x="3405188" y="3200400"/>
          <p14:tracePt t="51480" x="3429000" y="3290888"/>
          <p14:tracePt t="51481" x="3429000" y="3314700"/>
          <p14:tracePt t="51497" x="3443288" y="3381375"/>
          <p14:tracePt t="51513" x="3452813" y="3419475"/>
          <p14:tracePt t="51530" x="3457575" y="3433763"/>
          <p14:tracePt t="51547" x="3500438" y="3457575"/>
          <p14:tracePt t="51563" x="3633788" y="3481388"/>
          <p14:tracePt t="51580" x="3805238" y="3490913"/>
          <p14:tracePt t="51597" x="4005263" y="3509963"/>
          <p14:tracePt t="51614" x="4300538" y="3509963"/>
          <p14:tracePt t="51630" x="4438650" y="3505200"/>
          <p14:tracePt t="51647" x="4552950" y="3490913"/>
          <p14:tracePt t="51663" x="4643438" y="3476625"/>
          <p14:tracePt t="51680" x="4762500" y="3457575"/>
          <p14:tracePt t="51697" x="4819650" y="3457575"/>
          <p14:tracePt t="51713" x="4862513" y="3452813"/>
          <p14:tracePt t="51730" x="4905375" y="3452813"/>
          <p14:tracePt t="51747" x="4962525" y="3448050"/>
          <p14:tracePt t="51763" x="5005388" y="3443288"/>
          <p14:tracePt t="51780" x="5048250" y="3433763"/>
          <p14:tracePt t="51797" x="5124450" y="3424238"/>
          <p14:tracePt t="51813" x="5157788" y="3424238"/>
          <p14:tracePt t="51830" x="5195888" y="3424238"/>
          <p14:tracePt t="51847" x="5214938" y="3414713"/>
          <p14:tracePt t="51863" x="5248275" y="3405188"/>
          <p14:tracePt t="51880" x="5272088" y="3400425"/>
          <p14:tracePt t="51897" x="5310188" y="3386138"/>
          <p14:tracePt t="51913" x="5367338" y="3386138"/>
          <p14:tracePt t="51930" x="5514975" y="3371850"/>
          <p14:tracePt t="51947" x="5629275" y="3362325"/>
          <p14:tracePt t="51963" x="5767388" y="3338513"/>
          <p14:tracePt t="51980" x="5972175" y="3286125"/>
          <p14:tracePt t="51997" x="6091238" y="3252788"/>
          <p14:tracePt t="52013" x="6196013" y="3219450"/>
          <p14:tracePt t="52030" x="6291263" y="3195638"/>
          <p14:tracePt t="52047" x="6353175" y="3186113"/>
          <p14:tracePt t="52063" x="6372225" y="3176588"/>
          <p14:tracePt t="52080" x="6376988" y="3176588"/>
          <p14:tracePt t="52267" x="6453188" y="3176588"/>
          <p14:tracePt t="52274" x="6553200" y="3167063"/>
          <p14:tracePt t="52282" x="6643688" y="3162300"/>
          <p14:tracePt t="52297" x="6786563" y="3143250"/>
          <p14:tracePt t="52313" x="6891338" y="3133725"/>
          <p14:tracePt t="52330" x="6981825" y="3128963"/>
          <p14:tracePt t="52347" x="7053263" y="3119438"/>
          <p14:tracePt t="52363" x="7072313" y="3119438"/>
          <p14:tracePt t="52380" x="7086600" y="3119438"/>
          <p14:tracePt t="52397" x="7091363" y="3119438"/>
          <p14:tracePt t="52413" x="7096125" y="3119438"/>
          <p14:tracePt t="52447" x="7091363" y="3114675"/>
          <p14:tracePt t="52463" x="7077075" y="3105150"/>
          <p14:tracePt t="52480" x="7029450" y="3081338"/>
          <p14:tracePt t="52497" x="6981825" y="3057525"/>
          <p14:tracePt t="52513" x="6919913" y="3028950"/>
          <p14:tracePt t="52530" x="6834188" y="2995613"/>
          <p14:tracePt t="52547" x="6672263" y="2990850"/>
          <p14:tracePt t="52563" x="6600825" y="3005138"/>
          <p14:tracePt t="52580" x="6543675" y="3033713"/>
          <p14:tracePt t="52597" x="6496050" y="3057525"/>
          <p14:tracePt t="52613" x="6486525" y="3062288"/>
          <p14:tracePt t="52630" x="6481763" y="3076575"/>
          <p14:tracePt t="52647" x="6481763" y="3100388"/>
          <p14:tracePt t="52664" x="6500813" y="3133725"/>
          <p14:tracePt t="52680" x="6543675" y="3152775"/>
          <p14:tracePt t="52697" x="6638925" y="3186113"/>
          <p14:tracePt t="52713" x="6719888" y="3190875"/>
          <p14:tracePt t="52730" x="6805613" y="3190875"/>
          <p14:tracePt t="52747" x="6829425" y="3190875"/>
          <p14:tracePt t="52763" x="6843713" y="3190875"/>
          <p14:tracePt t="52780" x="6848475" y="3190875"/>
          <p14:tracePt t="52797" x="6738938" y="3190875"/>
          <p14:tracePt t="52814" x="6305550" y="3286125"/>
          <p14:tracePt t="52830" x="5629275" y="3486150"/>
          <p14:tracePt t="52847" x="4595813" y="3748088"/>
          <p14:tracePt t="52864" x="4033838" y="3890963"/>
          <p14:tracePt t="52881" x="3695700" y="4033838"/>
          <p14:tracePt t="52897" x="3409950" y="4195763"/>
          <p14:tracePt t="52914" x="3205163" y="4338638"/>
          <p14:tracePt t="52930" x="3138488" y="4381500"/>
          <p14:tracePt t="52947" x="3100388" y="4400550"/>
          <p14:tracePt t="52963" x="3071813" y="4419600"/>
          <p14:tracePt t="52980" x="3024188" y="4443413"/>
          <p14:tracePt t="52997" x="2986088" y="4452938"/>
          <p14:tracePt t="53014" x="2933700" y="4481513"/>
          <p14:tracePt t="53030" x="2857500" y="4519613"/>
          <p14:tracePt t="53047" x="2805113" y="4548188"/>
          <p14:tracePt t="53063" x="2767013" y="4572000"/>
          <p14:tracePt t="53080" x="2728913" y="4591050"/>
          <p14:tracePt t="53097" x="2709863" y="4610100"/>
          <p14:tracePt t="53113" x="2700338" y="4614863"/>
          <p14:tracePt t="53130" x="2695575" y="4619625"/>
          <p14:tracePt t="53147" x="2690813" y="4619625"/>
          <p14:tracePt t="53163" x="2681288" y="4619625"/>
          <p14:tracePt t="53199" x="2681288" y="4624388"/>
          <p14:tracePt t="53213" x="2681288" y="4629150"/>
          <p14:tracePt t="53230" x="2681288" y="4638675"/>
          <p14:tracePt t="53247" x="2681288" y="4648200"/>
          <p14:tracePt t="53263" x="2686050" y="4662488"/>
          <p14:tracePt t="53280" x="2709863" y="4695825"/>
          <p14:tracePt t="53297" x="2719388" y="4714875"/>
          <p14:tracePt t="53313" x="2728913" y="4719638"/>
          <p14:tracePt t="53330" x="2733675" y="4724400"/>
          <p14:tracePt t="53347" x="2738438" y="4729163"/>
          <p14:tracePt t="53363" x="2738438" y="4733925"/>
          <p14:tracePt t="53442" x="2743200" y="4733925"/>
          <p14:tracePt t="53449" x="2747963" y="4733925"/>
          <p14:tracePt t="53456" x="2757488" y="4733925"/>
          <p14:tracePt t="53464" x="2776538" y="4733925"/>
          <p14:tracePt t="53480" x="2828925" y="4714875"/>
          <p14:tracePt t="53497" x="2905125" y="4695825"/>
          <p14:tracePt t="53513" x="2986088" y="4676775"/>
          <p14:tracePt t="53530" x="3114675" y="4657725"/>
          <p14:tracePt t="53547" x="3186113" y="4657725"/>
          <p14:tracePt t="53563" x="3243263" y="4657725"/>
          <p14:tracePt t="53580" x="3295650" y="4657725"/>
          <p14:tracePt t="53597" x="3343275" y="4662488"/>
          <p14:tracePt t="53613" x="3362325" y="4662488"/>
          <p14:tracePt t="53630" x="3371850" y="4662488"/>
          <p14:tracePt t="53647" x="3381375" y="4662488"/>
          <p14:tracePt t="53663" x="3390900" y="4662488"/>
          <p14:tracePt t="53919" x="3371850" y="4662488"/>
          <p14:tracePt t="53927" x="3357563" y="4662488"/>
          <p14:tracePt t="53934" x="3338513" y="4662488"/>
          <p14:tracePt t="53947" x="3328988" y="4662488"/>
          <p14:tracePt t="53963" x="3314700" y="4662488"/>
          <p14:tracePt t="53980" x="3305175" y="4662488"/>
          <p14:tracePt t="53997" x="3300413" y="4662488"/>
          <p14:tracePt t="54013" x="3295650" y="4662488"/>
          <p14:tracePt t="54030" x="3290888" y="4662488"/>
          <p14:tracePt t="54133" x="3300413" y="4662488"/>
          <p14:tracePt t="54140" x="3309938" y="4662488"/>
          <p14:tracePt t="54148" x="3333750" y="4662488"/>
          <p14:tracePt t="54163" x="3400425" y="4662488"/>
          <p14:tracePt t="54180" x="3514725" y="4652963"/>
          <p14:tracePt t="54197" x="3624263" y="4629150"/>
          <p14:tracePt t="54213" x="3743325" y="4595813"/>
          <p14:tracePt t="54230" x="3786188" y="4591050"/>
          <p14:tracePt t="54247" x="3814763" y="4586288"/>
          <p14:tracePt t="54263" x="3833813" y="4586288"/>
          <p14:tracePt t="54280" x="3838575" y="4586288"/>
          <p14:tracePt t="54297" x="3843338" y="4586288"/>
          <p14:tracePt t="54313" x="3848100" y="4586288"/>
          <p14:tracePt t="54370" x="3852863" y="4586288"/>
          <p14:tracePt t="55806" x="3943350" y="4586288"/>
          <p14:tracePt t="55814" x="4067175" y="4595813"/>
          <p14:tracePt t="55820" x="4210050" y="4614863"/>
          <p14:tracePt t="55830" x="4357688" y="4638675"/>
          <p14:tracePt t="55847" x="4767263" y="4686300"/>
          <p14:tracePt t="55863" x="5129213" y="4733925"/>
          <p14:tracePt t="55896" x="6015038" y="4872038"/>
          <p14:tracePt t="55930" x="6553200" y="4967288"/>
          <p14:tracePt t="55947" x="6648450" y="4986338"/>
          <p14:tracePt t="55963" x="6677025" y="4991100"/>
          <p14:tracePt t="55980" x="6686550" y="4991100"/>
          <p14:tracePt t="56196" x="6686550" y="5010150"/>
          <p14:tracePt t="56204" x="6677025" y="5057775"/>
          <p14:tracePt t="56213" x="6657975" y="5091113"/>
          <p14:tracePt t="56230" x="6615113" y="5162550"/>
          <p14:tracePt t="56247" x="6524625" y="5243513"/>
          <p14:tracePt t="56263" x="6467475" y="5276850"/>
          <p14:tracePt t="56296" x="6367463" y="5324475"/>
          <p14:tracePt t="56330" x="6291263" y="5343525"/>
          <p14:tracePt t="56346" x="6281738" y="5343525"/>
          <p14:tracePt t="56363" x="6276975" y="5343525"/>
          <p14:tracePt t="56380" x="6267450" y="5343525"/>
          <p14:tracePt t="56413" x="6262688" y="5343525"/>
          <p14:tracePt t="56430" x="6257925" y="5343525"/>
          <p14:tracePt t="56447" x="6248400" y="5343525"/>
          <p14:tracePt t="56464" x="6234113" y="5353050"/>
          <p14:tracePt t="56480" x="6196013" y="5362575"/>
          <p14:tracePt t="56482" x="6172200" y="5367338"/>
          <p14:tracePt t="56498" x="6115050" y="5372100"/>
          <p14:tracePt t="56514" x="6053138" y="5381625"/>
          <p14:tracePt t="56530" x="5991225" y="5395913"/>
          <p14:tracePt t="56547" x="5919788" y="5400675"/>
          <p14:tracePt t="56563" x="5824538" y="5405438"/>
          <p14:tracePt t="56580" x="5781675" y="5405438"/>
          <p14:tracePt t="56597" x="5748338" y="5400675"/>
          <p14:tracePt t="56613" x="5719763" y="5391150"/>
          <p14:tracePt t="56630" x="5715000" y="5376863"/>
          <p14:tracePt t="56646" x="5710238" y="5348288"/>
          <p14:tracePt t="56663" x="5719763" y="5267325"/>
          <p14:tracePt t="56681" x="5800725" y="5138738"/>
          <p14:tracePt t="56697" x="5867400" y="5076825"/>
          <p14:tracePt t="56713" x="5976938" y="5019675"/>
          <p14:tracePt t="56730" x="6105525" y="4995863"/>
          <p14:tracePt t="56746" x="6253163" y="5005388"/>
          <p14:tracePt t="56763" x="6310313" y="5038725"/>
          <p14:tracePt t="56780" x="6362700" y="5091113"/>
          <p14:tracePt t="56796" x="6410325" y="5176838"/>
          <p14:tracePt t="56813" x="6429375" y="5219700"/>
          <p14:tracePt t="56830" x="6438900" y="5262563"/>
          <p14:tracePt t="56847" x="6438900" y="5295900"/>
          <p14:tracePt t="56863" x="6429375" y="5372100"/>
          <p14:tracePt t="56880" x="6410325" y="5419725"/>
          <p14:tracePt t="56896" x="6391275" y="5448300"/>
          <p14:tracePt t="56913" x="6353175" y="5481638"/>
          <p14:tracePt t="56930" x="6253163" y="5524500"/>
          <p14:tracePt t="56946" x="6181725" y="5524500"/>
          <p14:tracePt t="56963" x="6110288" y="5514975"/>
          <p14:tracePt t="56980" x="6005513" y="5467350"/>
          <p14:tracePt t="56996" x="5967413" y="5429250"/>
          <p14:tracePt t="57013" x="5943600" y="5405438"/>
          <p14:tracePt t="57030" x="5934075" y="5376863"/>
          <p14:tracePt t="57047" x="5962650" y="5214938"/>
          <p14:tracePt t="57064" x="6034088" y="5053013"/>
          <p14:tracePt t="57080" x="6110288" y="4972050"/>
          <p14:tracePt t="57096" x="6219825" y="4895850"/>
          <p14:tracePt t="57113" x="6381750" y="4852988"/>
          <p14:tracePt t="57130" x="6443663" y="4862513"/>
          <p14:tracePt t="57147" x="6481763" y="4910138"/>
          <p14:tracePt t="57163" x="6534150" y="5019675"/>
          <p14:tracePt t="57180" x="6567488" y="5138738"/>
          <p14:tracePt t="57196" x="6572250" y="5210175"/>
          <p14:tracePt t="57213" x="6562725" y="5300663"/>
          <p14:tracePt t="57230" x="6524625" y="5414963"/>
          <p14:tracePt t="57247" x="6491288" y="5453063"/>
          <p14:tracePt t="57263" x="6434138" y="5495925"/>
          <p14:tracePt t="57280" x="6362700" y="5510213"/>
          <p14:tracePt t="57297" x="6257925" y="5500688"/>
          <p14:tracePt t="57313" x="6219825" y="5472113"/>
          <p14:tracePt t="57330" x="6186488" y="5434013"/>
          <p14:tracePt t="57346" x="6167438" y="5386388"/>
          <p14:tracePt t="57363" x="6186488" y="5300663"/>
          <p14:tracePt t="57380" x="6234113" y="5210175"/>
          <p14:tracePt t="57396" x="6305550" y="5138738"/>
          <p14:tracePt t="57413" x="6419850" y="5076825"/>
          <p14:tracePt t="57430" x="6472238" y="5086350"/>
          <p14:tracePt t="57446" x="6519863" y="5110163"/>
          <p14:tracePt t="57463" x="6548438" y="5148263"/>
          <p14:tracePt t="57480" x="6577013" y="5229225"/>
          <p14:tracePt t="57496" x="6572250" y="5319713"/>
          <p14:tracePt t="57513" x="6553200" y="5381625"/>
          <p14:tracePt t="57530" x="6529388" y="5419725"/>
          <p14:tracePt t="57546" x="6491288" y="5457825"/>
          <p14:tracePt t="57563" x="6467475" y="5472113"/>
          <p14:tracePt t="57580" x="6457950" y="5476875"/>
          <p14:tracePt t="57596" x="6453188" y="5486400"/>
          <p14:tracePt t="57613" x="6448425" y="5486400"/>
          <p14:tracePt t="57819" x="6367463" y="5486400"/>
          <p14:tracePt t="57826" x="6253163" y="5481638"/>
          <p14:tracePt t="57833" x="6167438" y="5472113"/>
          <p14:tracePt t="57846" x="6010275" y="5467350"/>
          <p14:tracePt t="57863" x="5886450" y="5457825"/>
          <p14:tracePt t="57880" x="5810250" y="5443538"/>
          <p14:tracePt t="57896" x="5767388" y="5438775"/>
          <p14:tracePt t="57913" x="5743575" y="5429250"/>
          <p14:tracePt t="57930" x="5738813" y="5424488"/>
          <p14:tracePt t="57946" x="5734050" y="5405438"/>
          <p14:tracePt t="57963" x="5734050" y="5362575"/>
          <p14:tracePt t="57979" x="5734050" y="5300663"/>
          <p14:tracePt t="57996" x="5734050" y="5281613"/>
          <p14:tracePt t="58013" x="5734050" y="5267325"/>
          <p14:tracePt t="58030" x="5734050" y="5257800"/>
          <p14:tracePt t="58046" x="5734050" y="5248275"/>
          <p14:tracePt t="58104" x="5729288" y="5248275"/>
          <p14:tracePt t="58112" x="5719763" y="5248275"/>
          <p14:tracePt t="58119" x="5700713" y="5257800"/>
          <p14:tracePt t="58129" x="5691188" y="5272088"/>
          <p14:tracePt t="58146" x="5634038" y="5314950"/>
          <p14:tracePt t="58163" x="5543550" y="5386388"/>
          <p14:tracePt t="58179" x="5491163" y="5414963"/>
          <p14:tracePt t="58196" x="5443538" y="5438775"/>
          <p14:tracePt t="58213" x="5405438" y="5438775"/>
          <p14:tracePt t="58230" x="5362575" y="5434013"/>
          <p14:tracePt t="58246" x="5338763" y="5410200"/>
          <p14:tracePt t="58263" x="5310188" y="5362575"/>
          <p14:tracePt t="58280" x="5295900" y="5286375"/>
          <p14:tracePt t="58296" x="5310188" y="5205413"/>
          <p14:tracePt t="58313" x="5357813" y="5119688"/>
          <p14:tracePt t="58330" x="5410200" y="5038725"/>
          <p14:tracePt t="58346" x="5495925" y="4981575"/>
          <p14:tracePt t="58363" x="5562600" y="4981575"/>
          <p14:tracePt t="58380" x="5619750" y="5005388"/>
          <p14:tracePt t="58396" x="5667375" y="5043488"/>
          <p14:tracePt t="58413" x="5710238" y="5081588"/>
          <p14:tracePt t="58430" x="5724525" y="5119688"/>
          <p14:tracePt t="58446" x="5729288" y="5172075"/>
          <p14:tracePt t="58463" x="5710238" y="5243513"/>
          <p14:tracePt t="58480" x="5648325" y="5367338"/>
          <p14:tracePt t="58496" x="5605463" y="5419725"/>
          <p14:tracePt t="58513" x="5557838" y="5457825"/>
          <p14:tracePt t="58530" x="5467350" y="5500688"/>
          <p14:tracePt t="58547" x="5414963" y="5514975"/>
          <p14:tracePt t="58563" x="5376863" y="5514975"/>
          <p14:tracePt t="58579" x="5338763" y="5486400"/>
          <p14:tracePt t="58596" x="5291138" y="5334000"/>
          <p14:tracePt t="58613" x="5305425" y="5219700"/>
          <p14:tracePt t="58629" x="5357813" y="5067300"/>
          <p14:tracePt t="58646" x="5434013" y="4948238"/>
          <p14:tracePt t="58663" x="5534025" y="4862513"/>
          <p14:tracePt t="58680" x="5605463" y="4848225"/>
          <p14:tracePt t="58697" x="5648325" y="4862513"/>
          <p14:tracePt t="58715" x="5705475" y="4938713"/>
          <p14:tracePt t="58730" x="5719763" y="5029200"/>
          <p14:tracePt t="58747" x="5715000" y="5167313"/>
          <p14:tracePt t="58765" x="5648325" y="5343525"/>
          <p14:tracePt t="58780" x="5614988" y="5400675"/>
          <p14:tracePt t="58796" x="5586413" y="5429250"/>
          <p14:tracePt t="58813" x="5548313" y="5457825"/>
          <p14:tracePt t="58830" x="5524500" y="5467350"/>
          <p14:tracePt t="58846" x="5514975" y="5472113"/>
          <p14:tracePt t="58863" x="5505450" y="5476875"/>
          <p14:tracePt t="58879" x="5500688" y="5476875"/>
          <p14:tracePt t="58896" x="5495925" y="5476875"/>
          <p14:tracePt t="58985" x="5495925" y="5481638"/>
          <p14:tracePt t="59682" x="5434013" y="5443538"/>
          <p14:tracePt t="59690" x="5310188" y="5372100"/>
          <p14:tracePt t="59698" x="5157788" y="5291138"/>
          <p14:tracePt t="59714" x="4891088" y="5138738"/>
          <p14:tracePt t="59730" x="4629150" y="4933950"/>
          <p14:tracePt t="59746" x="4400550" y="4724400"/>
          <p14:tracePt t="59763" x="4191000" y="4533900"/>
          <p14:tracePt t="59796" x="4005263" y="4238625"/>
          <p14:tracePt t="59830" x="3929063" y="4095750"/>
          <p14:tracePt t="59846" x="3914775" y="4057650"/>
          <p14:tracePt t="59863" x="3900488" y="4029075"/>
          <p14:tracePt t="59879" x="3895725" y="3986213"/>
          <p14:tracePt t="59896" x="3876675" y="3914775"/>
          <p14:tracePt t="59913" x="3867150" y="3871913"/>
          <p14:tracePt t="59929" x="3867150" y="3838575"/>
          <p14:tracePt t="59946" x="3867150" y="3810000"/>
          <p14:tracePt t="59963" x="3867150" y="3800475"/>
          <p14:tracePt t="59979" x="3867150" y="3795713"/>
          <p14:tracePt t="59996" x="3867150" y="3781425"/>
          <p14:tracePt t="60013" x="3881438" y="3771900"/>
          <p14:tracePt t="60029" x="3919538" y="3767138"/>
          <p14:tracePt t="60046" x="4000500" y="3800475"/>
          <p14:tracePt t="60063" x="4195763" y="3948113"/>
          <p14:tracePt t="60079" x="4629150" y="4238625"/>
          <p14:tracePt t="60096" x="4953000" y="4476750"/>
          <p14:tracePt t="60113" x="5176838" y="4595813"/>
          <p14:tracePt t="60130" x="5491163" y="4691063"/>
          <p14:tracePt t="60146" x="5695950" y="4743450"/>
          <p14:tracePt t="60163" x="5900738" y="4791075"/>
          <p14:tracePt t="60180" x="6100763" y="4838700"/>
          <p14:tracePt t="60196" x="6276975" y="4895850"/>
          <p14:tracePt t="60213" x="6334125" y="4910138"/>
          <p14:tracePt t="60229" x="6357938" y="4914900"/>
          <p14:tracePt t="60246" x="6362700" y="4914900"/>
          <p14:tracePt t="60417" x="6443663" y="4929188"/>
          <p14:tracePt t="60424" x="6572250" y="4948238"/>
          <p14:tracePt t="60431" x="6691313" y="4948238"/>
          <p14:tracePt t="60446" x="6934200" y="4948238"/>
          <p14:tracePt t="60463" x="7134225" y="4957763"/>
          <p14:tracePt t="60479" x="7310438" y="4953000"/>
          <p14:tracePt t="60496" x="7458075" y="4938713"/>
          <p14:tracePt t="60513" x="7596188" y="4938713"/>
          <p14:tracePt t="60529" x="7639050" y="4938713"/>
          <p14:tracePt t="60546" x="7672388" y="4938713"/>
          <p14:tracePt t="60563" x="7705725" y="4938713"/>
          <p14:tracePt t="60579" x="7729538" y="4933950"/>
          <p14:tracePt t="60596" x="7748588" y="4929188"/>
          <p14:tracePt t="60613" x="7786688" y="4919663"/>
          <p14:tracePt t="60630" x="7848600" y="4919663"/>
          <p14:tracePt t="60646" x="7881938" y="4924425"/>
          <p14:tracePt t="60663" x="7905750" y="4929188"/>
          <p14:tracePt t="60679" x="7915275" y="4933950"/>
          <p14:tracePt t="60696" x="7915275" y="4948238"/>
          <p14:tracePt t="60713" x="7915275" y="4962525"/>
          <p14:tracePt t="60729" x="7881938" y="4986338"/>
          <p14:tracePt t="60746" x="7805738" y="5033963"/>
          <p14:tracePt t="60763" x="7620000" y="5091113"/>
          <p14:tracePt t="60779" x="7462838" y="5110163"/>
          <p14:tracePt t="60796" x="7372350" y="5105400"/>
          <p14:tracePt t="60813" x="7300913" y="5053013"/>
          <p14:tracePt t="60829" x="7253288" y="4957763"/>
          <p14:tracePt t="60846" x="7243763" y="4895850"/>
          <p14:tracePt t="60863" x="7243763" y="4843463"/>
          <p14:tracePt t="60879" x="7286625" y="4786313"/>
          <p14:tracePt t="60896" x="7353300" y="4757738"/>
          <p14:tracePt t="60913" x="7439025" y="4743450"/>
          <p14:tracePt t="60929" x="7486650" y="4743450"/>
          <p14:tracePt t="60946" x="7548563" y="4752975"/>
          <p14:tracePt t="60963" x="7562850" y="4767263"/>
          <p14:tracePt t="60979" x="7581900" y="4800600"/>
          <p14:tracePt t="60996" x="7596188" y="4876800"/>
          <p14:tracePt t="61013" x="7596188" y="4924425"/>
          <p14:tracePt t="61029" x="7581900" y="4957763"/>
          <p14:tracePt t="61046" x="7572375" y="4986338"/>
          <p14:tracePt t="61063" x="7558088" y="5014913"/>
          <p14:tracePt t="61079" x="7553325" y="5019675"/>
          <p14:tracePt t="61096" x="7553325" y="5024438"/>
          <p14:tracePt t="61113" x="7553325" y="5033963"/>
          <p14:tracePt t="61129" x="7553325" y="5038725"/>
          <p14:tracePt t="61180" x="7553325" y="5043488"/>
          <p14:tracePt t="61555" x="7372350" y="5043488"/>
          <p14:tracePt t="61562" x="7110413" y="5019675"/>
          <p14:tracePt t="61569" x="6810375" y="4991100"/>
          <p14:tracePt t="61579" x="6438900" y="4948238"/>
          <p14:tracePt t="61596" x="5767388" y="4776788"/>
          <p14:tracePt t="61613" x="4852988" y="4481513"/>
          <p14:tracePt t="61630" x="4443413" y="4348163"/>
          <p14:tracePt t="61663" x="3957638" y="4191000"/>
          <p14:tracePt t="61696" x="3776663" y="4033838"/>
          <p14:tracePt t="61713" x="3729038" y="3967163"/>
          <p14:tracePt t="61729" x="3714750" y="3929063"/>
          <p14:tracePt t="61746" x="3690938" y="3881438"/>
          <p14:tracePt t="61763" x="3676650" y="3857625"/>
          <p14:tracePt t="61779" x="3671888" y="3848100"/>
          <p14:tracePt t="61796" x="3667125" y="3838575"/>
          <p14:tracePt t="62039" x="3652838" y="3781425"/>
          <p14:tracePt t="62046" x="3643313" y="3700463"/>
          <p14:tracePt t="62054" x="3638550" y="3652838"/>
          <p14:tracePt t="62063" x="3638550" y="3609975"/>
          <p14:tracePt t="62079" x="3648075" y="3548063"/>
          <p14:tracePt t="62096" x="3657600" y="3509963"/>
          <p14:tracePt t="62113" x="3681413" y="3476625"/>
          <p14:tracePt t="62129" x="3690938" y="3467100"/>
          <p14:tracePt t="62146" x="3705225" y="3462338"/>
          <p14:tracePt t="62163" x="3719513" y="3462338"/>
          <p14:tracePt t="62179" x="3738563" y="3462338"/>
          <p14:tracePt t="62196" x="3743325" y="3462338"/>
          <p14:tracePt t="62213" x="3743325" y="3467100"/>
          <p14:tracePt t="62229" x="3714750" y="3519488"/>
          <p14:tracePt t="62246" x="3633788" y="3590925"/>
          <p14:tracePt t="62263" x="3519488" y="3676650"/>
          <p14:tracePt t="62279" x="3333750" y="3762375"/>
          <p14:tracePt t="62296" x="3076575" y="3824288"/>
          <p14:tracePt t="62313" x="2957513" y="3829050"/>
          <p14:tracePt t="62329" x="2862263" y="3795713"/>
          <p14:tracePt t="62346" x="2790825" y="3733800"/>
          <p14:tracePt t="62363" x="2719388" y="3567113"/>
          <p14:tracePt t="62379" x="2719388" y="3333750"/>
          <p14:tracePt t="62396" x="2757488" y="3162300"/>
          <p14:tracePt t="62413" x="2833688" y="3005138"/>
          <p14:tracePt t="62429" x="2895600" y="2933700"/>
          <p14:tracePt t="62446" x="2952750" y="2890838"/>
          <p14:tracePt t="62463" x="3024188" y="2886075"/>
          <p14:tracePt t="62479" x="3100388" y="2905125"/>
          <p14:tracePt t="62496" x="3143250" y="2933700"/>
          <p14:tracePt t="62513" x="3181350" y="2981325"/>
          <p14:tracePt t="62529" x="3214688" y="3076575"/>
          <p14:tracePt t="62546" x="3243263" y="3205163"/>
          <p14:tracePt t="62563" x="3243263" y="3248025"/>
          <p14:tracePt t="62579" x="3238500" y="3300413"/>
          <p14:tracePt t="62596" x="3219450" y="3386138"/>
          <p14:tracePt t="62613" x="3195638" y="3471863"/>
          <p14:tracePt t="62629" x="3176588" y="3509963"/>
          <p14:tracePt t="62646" x="3157538" y="3538538"/>
          <p14:tracePt t="62663" x="3133725" y="3590925"/>
          <p14:tracePt t="62679" x="3114675" y="3619500"/>
          <p14:tracePt t="62696" x="3100388" y="3629025"/>
          <p14:tracePt t="62712" x="3090863" y="3638550"/>
          <p14:tracePt t="62729" x="3081338" y="3648075"/>
          <p14:tracePt t="62746" x="3076575" y="3657600"/>
          <p14:tracePt t="62763" x="3071813" y="3657600"/>
          <p14:tracePt t="62796" x="3067050" y="3657600"/>
          <p14:tracePt t="63038" x="3162300" y="3786188"/>
          <p14:tracePt t="63045" x="3319463" y="3957638"/>
          <p14:tracePt t="63052" x="3467100" y="4110038"/>
          <p14:tracePt t="63079" x="3948113" y="4638675"/>
          <p14:tracePt t="63113" x="4505325" y="5110163"/>
          <p14:tracePt t="63130" x="4676775" y="5262563"/>
          <p14:tracePt t="63146" x="4819650" y="5372100"/>
          <p14:tracePt t="63163" x="4957763" y="5453063"/>
          <p14:tracePt t="63179" x="5005388" y="5472113"/>
          <p14:tracePt t="63196" x="5033963" y="5481638"/>
          <p14:tracePt t="63212" x="5048250" y="5491163"/>
          <p14:tracePt t="63229" x="5067300" y="5491163"/>
          <p14:tracePt t="63246" x="5072063" y="5491163"/>
          <p14:tracePt t="63262" x="5081588" y="5491163"/>
          <p14:tracePt t="63296" x="5091113" y="5491163"/>
          <p14:tracePt t="63312" x="5105400" y="5491163"/>
          <p14:tracePt t="63329" x="5138738" y="5491163"/>
          <p14:tracePt t="63346" x="5205413" y="5491163"/>
          <p14:tracePt t="63362" x="5257800" y="5491163"/>
          <p14:tracePt t="63379" x="5310188" y="5481638"/>
          <p14:tracePt t="63396" x="5353050" y="5472113"/>
          <p14:tracePt t="63412" x="5438775" y="5457825"/>
          <p14:tracePt t="63429" x="5495925" y="5448300"/>
          <p14:tracePt t="63446" x="5567363" y="5443538"/>
          <p14:tracePt t="63463" x="5662613" y="5429250"/>
          <p14:tracePt t="63479" x="5715000" y="5424488"/>
          <p14:tracePt t="63496" x="5757863" y="5414963"/>
          <p14:tracePt t="63513" x="5810250" y="5405438"/>
          <p14:tracePt t="63529" x="5872163" y="5405438"/>
          <p14:tracePt t="63546" x="5905500" y="5405438"/>
          <p14:tracePt t="63562" x="5929313" y="5405438"/>
          <p14:tracePt t="63579" x="5938838" y="5405438"/>
          <p14:tracePt t="63596" x="5953125" y="5400675"/>
          <p14:tracePt t="63613" x="5962650" y="5395913"/>
          <p14:tracePt t="63629" x="5972175" y="5395913"/>
          <p14:tracePt t="63646" x="5991225" y="5395913"/>
          <p14:tracePt t="63662" x="6000750" y="5395913"/>
          <p14:tracePt t="63679" x="6005513" y="5395913"/>
          <p14:tracePt t="63918" x="6081713" y="5419725"/>
          <p14:tracePt t="63926" x="6181725" y="5443538"/>
          <p14:tracePt t="63933" x="6272213" y="5472113"/>
          <p14:tracePt t="63946" x="6353175" y="5491163"/>
          <p14:tracePt t="63963" x="6481763" y="5514975"/>
          <p14:tracePt t="63979" x="6534150" y="5519738"/>
          <p14:tracePt t="63996" x="6557963" y="5519738"/>
          <p14:tracePt t="64029" x="6577013" y="5519738"/>
          <p14:tracePt t="64063" x="6443663" y="5510213"/>
          <p14:tracePt t="64079" x="6000750" y="5443538"/>
          <p14:tracePt t="64096" x="5553075" y="5395913"/>
          <p14:tracePt t="64113" x="5081588" y="5357813"/>
          <p14:tracePt t="64129" x="4681538" y="5319713"/>
          <p14:tracePt t="64146" x="4324350" y="5281613"/>
          <p14:tracePt t="64163" x="4119563" y="5262563"/>
          <p14:tracePt t="64179" x="3986213" y="5248275"/>
          <p14:tracePt t="64196" x="3848100" y="5229225"/>
          <p14:tracePt t="64212" x="3743325" y="5214938"/>
          <p14:tracePt t="64229" x="3690938" y="5195888"/>
          <p14:tracePt t="64246" x="3652838" y="5191125"/>
          <p14:tracePt t="64262" x="3624263" y="5176838"/>
          <p14:tracePt t="64279" x="3581400" y="5167313"/>
          <p14:tracePt t="64296" x="3562350" y="5153025"/>
          <p14:tracePt t="64312" x="3538538" y="5148263"/>
          <p14:tracePt t="64329" x="3505200" y="5143500"/>
          <p14:tracePt t="64346" x="3486150" y="5143500"/>
          <p14:tracePt t="64362" x="3462338" y="5143500"/>
          <p14:tracePt t="64379" x="3448050" y="5143500"/>
          <p14:tracePt t="64396" x="3424238" y="5143500"/>
          <p14:tracePt t="64412" x="3390900" y="5148263"/>
          <p14:tracePt t="64429" x="3348038" y="5162550"/>
          <p14:tracePt t="64446" x="3276600" y="5176838"/>
          <p14:tracePt t="64462" x="3171825" y="5219700"/>
          <p14:tracePt t="64479" x="3119438" y="5248275"/>
          <p14:tracePt t="64496" x="3071813" y="5262563"/>
          <p14:tracePt t="64513" x="3019425" y="5267325"/>
          <p14:tracePt t="64529" x="2995613" y="5267325"/>
          <p14:tracePt t="64546" x="2971800" y="5257800"/>
          <p14:tracePt t="64563" x="2962275" y="5253038"/>
          <p14:tracePt t="64579" x="2952750" y="5248275"/>
          <p14:tracePt t="64596" x="2947988" y="5248275"/>
          <p14:tracePt t="64612" x="2943225" y="5248275"/>
          <p14:tracePt t="64629" x="2938463" y="5248275"/>
          <p14:tracePt t="64662" x="2938463" y="5238750"/>
          <p14:tracePt t="64679" x="2947988" y="5233988"/>
          <p14:tracePt t="64696" x="2986088" y="5219700"/>
          <p14:tracePt t="64712" x="3014663" y="5214938"/>
          <p14:tracePt t="64729" x="3043238" y="5214938"/>
          <p14:tracePt t="64746" x="3071813" y="5214938"/>
          <p14:tracePt t="64762" x="3095625" y="5214938"/>
          <p14:tracePt t="64779" x="3100388" y="5214938"/>
          <p14:tracePt t="64796" x="3105150" y="5214938"/>
          <p14:tracePt t="64812" x="3109913" y="5214938"/>
          <p14:tracePt t="64829" x="3114675" y="5214938"/>
          <p14:tracePt t="64880" x="3119438" y="5214938"/>
          <p14:tracePt t="64888" x="3124200" y="5214938"/>
          <p14:tracePt t="64896" x="3128963" y="5214938"/>
        </p14:tracePtLst>
      </p14:laserTrace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Package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9219" name="내용 개체 틀 2"/>
          <p:cNvSpPr>
            <a:spLocks noGrp="1"/>
          </p:cNvSpPr>
          <p:nvPr>
            <p:ph idx="1"/>
          </p:nvPr>
        </p:nvSpPr>
        <p:spPr>
          <a:xfrm>
            <a:off x="495300" y="1447800"/>
            <a:ext cx="8915400" cy="2266950"/>
          </a:xfrm>
        </p:spPr>
        <p:txBody>
          <a:bodyPr/>
          <a:lstStyle/>
          <a:p>
            <a:r>
              <a:rPr lang="en-US" altLang="ko-KR" dirty="0"/>
              <a:t>Package is a group of classes and interfaces.</a:t>
            </a:r>
          </a:p>
          <a:p>
            <a:r>
              <a:rPr lang="en-US" altLang="ko-KR" dirty="0"/>
              <a:t>Package is like directory! In other words,</a:t>
            </a:r>
          </a:p>
          <a:p>
            <a:pPr lvl="1"/>
            <a:r>
              <a:rPr lang="en-US" altLang="ko-KR" dirty="0"/>
              <a:t>A package contains multiple classes, even sub-packages.</a:t>
            </a:r>
          </a:p>
          <a:p>
            <a:pPr lvl="1"/>
            <a:r>
              <a:rPr lang="en-US" altLang="ko-KR" dirty="0"/>
              <a:t>Classes can have the same name as long as they are within different packages.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9220" name="TextBox 5"/>
          <p:cNvSpPr txBox="1">
            <a:spLocks noChangeArrowheads="1"/>
          </p:cNvSpPr>
          <p:nvPr/>
        </p:nvSpPr>
        <p:spPr bwMode="auto">
          <a:xfrm>
            <a:off x="2566988" y="3786188"/>
            <a:ext cx="1171575" cy="5715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>
                <a:latin typeface="Arial" panose="020B0604020202020204" pitchFamily="34" charset="0"/>
              </a:rPr>
              <a:t>shape</a:t>
            </a:r>
            <a:endParaRPr lang="ko-KR" altLang="en-US" sz="2000">
              <a:latin typeface="Arial" panose="020B0604020202020204" pitchFamily="34" charset="0"/>
            </a:endParaRPr>
          </a:p>
        </p:txBody>
      </p:sp>
      <p:sp>
        <p:nvSpPr>
          <p:cNvPr id="9221" name="TextBox 6"/>
          <p:cNvSpPr txBox="1">
            <a:spLocks noChangeArrowheads="1"/>
          </p:cNvSpPr>
          <p:nvPr/>
        </p:nvSpPr>
        <p:spPr bwMode="auto">
          <a:xfrm>
            <a:off x="2566988" y="4786313"/>
            <a:ext cx="1171575" cy="5715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>
                <a:latin typeface="Arial" panose="020B0604020202020204" pitchFamily="34" charset="0"/>
              </a:rPr>
              <a:t>edit</a:t>
            </a:r>
            <a:endParaRPr lang="ko-KR" altLang="en-US" sz="2000">
              <a:latin typeface="Arial" panose="020B0604020202020204" pitchFamily="34" charset="0"/>
            </a:endParaRPr>
          </a:p>
        </p:txBody>
      </p:sp>
      <p:sp>
        <p:nvSpPr>
          <p:cNvPr id="9222" name="TextBox 7"/>
          <p:cNvSpPr txBox="1">
            <a:spLocks noChangeArrowheads="1"/>
          </p:cNvSpPr>
          <p:nvPr/>
        </p:nvSpPr>
        <p:spPr bwMode="auto">
          <a:xfrm>
            <a:off x="4424363" y="3500438"/>
            <a:ext cx="14573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>
                <a:latin typeface="Arial" panose="020B0604020202020204" pitchFamily="34" charset="0"/>
              </a:rPr>
              <a:t>Circle</a:t>
            </a:r>
            <a:endParaRPr lang="ko-KR" altLang="en-US" sz="2000">
              <a:latin typeface="Arial" panose="020B0604020202020204" pitchFamily="34" charset="0"/>
            </a:endParaRPr>
          </a:p>
        </p:txBody>
      </p:sp>
      <p:sp>
        <p:nvSpPr>
          <p:cNvPr id="9223" name="TextBox 8"/>
          <p:cNvSpPr txBox="1">
            <a:spLocks noChangeArrowheads="1"/>
          </p:cNvSpPr>
          <p:nvPr/>
        </p:nvSpPr>
        <p:spPr bwMode="auto">
          <a:xfrm>
            <a:off x="4424363" y="4143375"/>
            <a:ext cx="14573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>
                <a:latin typeface="Arial" panose="020B0604020202020204" pitchFamily="34" charset="0"/>
              </a:rPr>
              <a:t>Rectangle</a:t>
            </a:r>
            <a:endParaRPr lang="ko-KR" altLang="en-US" sz="2000">
              <a:latin typeface="Arial" panose="020B0604020202020204" pitchFamily="34" charset="0"/>
            </a:endParaRPr>
          </a:p>
        </p:txBody>
      </p:sp>
      <p:sp>
        <p:nvSpPr>
          <p:cNvPr id="9224" name="TextBox 9"/>
          <p:cNvSpPr txBox="1">
            <a:spLocks noChangeArrowheads="1"/>
          </p:cNvSpPr>
          <p:nvPr/>
        </p:nvSpPr>
        <p:spPr bwMode="auto">
          <a:xfrm>
            <a:off x="4495800" y="4786313"/>
            <a:ext cx="14573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>
                <a:latin typeface="Arial" panose="020B0604020202020204" pitchFamily="34" charset="0"/>
              </a:rPr>
              <a:t>Editor</a:t>
            </a:r>
            <a:endParaRPr lang="ko-KR" altLang="en-US" sz="2000">
              <a:latin typeface="Arial" panose="020B0604020202020204" pitchFamily="34" charset="0"/>
            </a:endParaRPr>
          </a:p>
        </p:txBody>
      </p:sp>
      <p:cxnSp>
        <p:nvCxnSpPr>
          <p:cNvPr id="9225" name="꺾인 연결선 10"/>
          <p:cNvCxnSpPr>
            <a:cxnSpLocks noChangeShapeType="1"/>
            <a:stCxn id="9220" idx="3"/>
            <a:endCxn id="9222" idx="1"/>
          </p:cNvCxnSpPr>
          <p:nvPr/>
        </p:nvCxnSpPr>
        <p:spPr bwMode="auto">
          <a:xfrm flipV="1">
            <a:off x="3738563" y="3786188"/>
            <a:ext cx="685800" cy="28575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6" name="꺾인 연결선 11"/>
          <p:cNvCxnSpPr>
            <a:cxnSpLocks noChangeShapeType="1"/>
            <a:stCxn id="9220" idx="3"/>
            <a:endCxn id="9223" idx="1"/>
          </p:cNvCxnSpPr>
          <p:nvPr/>
        </p:nvCxnSpPr>
        <p:spPr bwMode="auto">
          <a:xfrm>
            <a:off x="3738563" y="4071938"/>
            <a:ext cx="685800" cy="357187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7" name="꺾인 연결선 12"/>
          <p:cNvCxnSpPr>
            <a:cxnSpLocks noChangeShapeType="1"/>
            <a:stCxn id="9221" idx="3"/>
            <a:endCxn id="9224" idx="1"/>
          </p:cNvCxnSpPr>
          <p:nvPr/>
        </p:nvCxnSpPr>
        <p:spPr bwMode="auto">
          <a:xfrm>
            <a:off x="3738563" y="5072063"/>
            <a:ext cx="757237" cy="1587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853"/>
    </mc:Choice>
    <mc:Fallback xmlns="">
      <p:transition spd="slow" advTm="40853"/>
    </mc:Fallback>
  </mc:AlternateContent>
  <p:extLst>
    <p:ext uri="{3A86A75C-4F4B-4683-9AE1-C65F6400EC91}">
      <p14:laserTraceLst xmlns:p14="http://schemas.microsoft.com/office/powerpoint/2010/main">
        <p14:tracePtLst>
          <p14:tracePt t="657" x="2447925" y="1852613"/>
          <p14:tracePt t="664" x="2538413" y="1795463"/>
          <p14:tracePt t="675" x="2662238" y="1738313"/>
          <p14:tracePt t="692" x="2952750" y="1614488"/>
          <p14:tracePt t="708" x="3281363" y="1495425"/>
          <p14:tracePt t="725" x="3543300" y="1438275"/>
          <p14:tracePt t="742" x="3743325" y="1400175"/>
          <p14:tracePt t="775" x="4095750" y="1347788"/>
          <p14:tracePt t="808" x="4195763" y="1328738"/>
          <p14:tracePt t="825" x="4214813" y="1328738"/>
          <p14:tracePt t="841" x="4224338" y="1323975"/>
          <p14:tracePt t="1039" x="4305300" y="1290638"/>
          <p14:tracePt t="1046" x="4438650" y="1238250"/>
          <p14:tracePt t="1058" x="4548188" y="1181100"/>
          <p14:tracePt t="1075" x="4824413" y="1057275"/>
          <p14:tracePt t="1092" x="4986338" y="985838"/>
          <p14:tracePt t="1108" x="5124450" y="933450"/>
          <p14:tracePt t="1125" x="5219700" y="904875"/>
          <p14:tracePt t="1142" x="5295900" y="904875"/>
          <p14:tracePt t="1158" x="5329238" y="904875"/>
          <p14:tracePt t="1175" x="5348288" y="909638"/>
          <p14:tracePt t="1191" x="5357813" y="919163"/>
          <p14:tracePt t="1208" x="5376863" y="933450"/>
          <p14:tracePt t="1225" x="5381625" y="942975"/>
          <p14:tracePt t="1241" x="5381625" y="966788"/>
          <p14:tracePt t="1258" x="5381625" y="985838"/>
          <p14:tracePt t="1275" x="5362575" y="1028700"/>
          <p14:tracePt t="1291" x="5305425" y="1081088"/>
          <p14:tracePt t="1308" x="5191125" y="1157288"/>
          <p14:tracePt t="1325" x="5062538" y="1223963"/>
          <p14:tracePt t="1341" x="4838700" y="1304925"/>
          <p14:tracePt t="1358" x="4695825" y="1304925"/>
          <p14:tracePt t="1375" x="4557713" y="1276350"/>
          <p14:tracePt t="1392" x="4419600" y="1209675"/>
          <p14:tracePt t="1408" x="4343400" y="1147763"/>
          <p14:tracePt t="1425" x="4262438" y="1014413"/>
          <p14:tracePt t="1441" x="4214813" y="833438"/>
          <p14:tracePt t="1458" x="4238625" y="652463"/>
          <p14:tracePt t="1475" x="4310063" y="509588"/>
          <p14:tracePt t="1492" x="4405313" y="357188"/>
          <p14:tracePt t="1508" x="4519613" y="252413"/>
          <p14:tracePt t="1525" x="4724400" y="152400"/>
          <p14:tracePt t="1541" x="4814888" y="138113"/>
          <p14:tracePt t="1558" x="4900613" y="157163"/>
          <p14:tracePt t="1575" x="4967288" y="209550"/>
          <p14:tracePt t="1591" x="5062538" y="328613"/>
          <p14:tracePt t="1608" x="5114925" y="438150"/>
          <p14:tracePt t="1625" x="5138738" y="576263"/>
          <p14:tracePt t="1642" x="5143500" y="738188"/>
          <p14:tracePt t="1658" x="5129213" y="819150"/>
          <p14:tracePt t="1675" x="5095875" y="885825"/>
          <p14:tracePt t="1691" x="5057775" y="942975"/>
          <p14:tracePt t="1708" x="4986338" y="1019175"/>
          <p14:tracePt t="1725" x="4919663" y="1076325"/>
          <p14:tracePt t="1741" x="4810125" y="1114425"/>
          <p14:tracePt t="1758" x="4695825" y="1133475"/>
          <p14:tracePt t="1775" x="4552950" y="1104900"/>
          <p14:tracePt t="1791" x="4476750" y="1057275"/>
          <p14:tracePt t="1808" x="4414838" y="1004888"/>
          <p14:tracePt t="1825" x="4367213" y="885825"/>
          <p14:tracePt t="1841" x="4376738" y="704850"/>
          <p14:tracePt t="1858" x="4405313" y="628650"/>
          <p14:tracePt t="1875" x="4476750" y="576263"/>
          <p14:tracePt t="1892" x="4648200" y="533400"/>
          <p14:tracePt t="1908" x="4743450" y="542925"/>
          <p14:tracePt t="1925" x="4810125" y="590550"/>
          <p14:tracePt t="1941" x="4867275" y="657225"/>
          <p14:tracePt t="1958" x="4900613" y="762000"/>
          <p14:tracePt t="1975" x="4900613" y="828675"/>
          <p14:tracePt t="1991" x="4867275" y="904875"/>
          <p14:tracePt t="2008" x="4786313" y="1004888"/>
          <p14:tracePt t="2025" x="4619625" y="1123950"/>
          <p14:tracePt t="2042" x="4533900" y="1171575"/>
          <p14:tracePt t="2058" x="4476750" y="1200150"/>
          <p14:tracePt t="2075" x="4448175" y="1214438"/>
          <p14:tracePt t="2091" x="4433888" y="1219200"/>
          <p14:tracePt t="3539" x="4400550" y="1266825"/>
          <p14:tracePt t="3546" x="4343400" y="1338263"/>
          <p14:tracePt t="3558" x="4281488" y="1428750"/>
          <p14:tracePt t="3576" x="4076700" y="1724025"/>
          <p14:tracePt t="3591" x="3971925" y="1847850"/>
          <p14:tracePt t="3608" x="3886200" y="1928813"/>
          <p14:tracePt t="3625" x="3814763" y="2009775"/>
          <p14:tracePt t="3658" x="3709988" y="2176463"/>
          <p14:tracePt t="3691" x="3686175" y="2233613"/>
          <p14:tracePt t="3708" x="3676650" y="2266950"/>
          <p14:tracePt t="3725" x="3676650" y="2276475"/>
          <p14:tracePt t="3741" x="3676650" y="2290763"/>
          <p14:tracePt t="3758" x="3676650" y="2309813"/>
          <p14:tracePt t="3775" x="3676650" y="2338388"/>
          <p14:tracePt t="3791" x="3676650" y="2362200"/>
          <p14:tracePt t="3808" x="3662363" y="2381250"/>
          <p14:tracePt t="3825" x="3652838" y="2428875"/>
          <p14:tracePt t="3842" x="3638550" y="2481263"/>
          <p14:tracePt t="3858" x="3619500" y="2524125"/>
          <p14:tracePt t="3875" x="3595688" y="2571750"/>
          <p14:tracePt t="3891" x="3557588" y="2628900"/>
          <p14:tracePt t="3908" x="3533775" y="2652713"/>
          <p14:tracePt t="3925" x="3505200" y="2676525"/>
          <p14:tracePt t="3941" x="3467100" y="2695575"/>
          <p14:tracePt t="3958" x="3405188" y="2705100"/>
          <p14:tracePt t="3975" x="3367088" y="2700338"/>
          <p14:tracePt t="3991" x="3309938" y="2657475"/>
          <p14:tracePt t="4008" x="3224213" y="2543175"/>
          <p14:tracePt t="4025" x="3124200" y="2386013"/>
          <p14:tracePt t="4041" x="3100388" y="2266950"/>
          <p14:tracePt t="4058" x="3095625" y="2152650"/>
          <p14:tracePt t="4075" x="3138488" y="2009775"/>
          <p14:tracePt t="4093" x="3181350" y="1962150"/>
          <p14:tracePt t="4108" x="3248025" y="1914525"/>
          <p14:tracePt t="4125" x="3324225" y="1876425"/>
          <p14:tracePt t="4141" x="3452813" y="1871663"/>
          <p14:tracePt t="4158" x="3529013" y="1895475"/>
          <p14:tracePt t="4175" x="3576638" y="1928813"/>
          <p14:tracePt t="4191" x="3619500" y="1985963"/>
          <p14:tracePt t="4208" x="3652838" y="2076450"/>
          <p14:tracePt t="4225" x="3662363" y="2138363"/>
          <p14:tracePt t="4241" x="3657600" y="2205038"/>
          <p14:tracePt t="4258" x="3633788" y="2290763"/>
          <p14:tracePt t="4275" x="3571875" y="2419350"/>
          <p14:tracePt t="4291" x="3529013" y="2476500"/>
          <p14:tracePt t="4308" x="3471863" y="2509838"/>
          <p14:tracePt t="4325" x="3390900" y="2543175"/>
          <p14:tracePt t="4341" x="3328988" y="2552700"/>
          <p14:tracePt t="4358" x="3267075" y="2533650"/>
          <p14:tracePt t="4375" x="3200400" y="2481263"/>
          <p14:tracePt t="4376" x="3167063" y="2452688"/>
          <p14:tracePt t="4392" x="3124200" y="2390775"/>
          <p14:tracePt t="4408" x="3105150" y="2328863"/>
          <p14:tracePt t="4425" x="3124200" y="2214563"/>
          <p14:tracePt t="4441" x="3186113" y="2062163"/>
          <p14:tracePt t="4458" x="3271838" y="1943100"/>
          <p14:tracePt t="4475" x="3352800" y="1885950"/>
          <p14:tracePt t="4491" x="3457575" y="1862138"/>
          <p14:tracePt t="4508" x="3548063" y="1866900"/>
          <p14:tracePt t="4525" x="3652838" y="1962150"/>
          <p14:tracePt t="4541" x="3695700" y="2038350"/>
          <p14:tracePt t="4558" x="3719513" y="2133600"/>
          <p14:tracePt t="4575" x="3709988" y="2290763"/>
          <p14:tracePt t="4591" x="3676650" y="2386013"/>
          <p14:tracePt t="4608" x="3633788" y="2457450"/>
          <p14:tracePt t="4627" x="3571875" y="2500313"/>
          <p14:tracePt t="4642" x="3486150" y="2557463"/>
          <p14:tracePt t="4658" x="3438525" y="2571750"/>
          <p14:tracePt t="4675" x="3386138" y="2571750"/>
          <p14:tracePt t="4692" x="3343275" y="2557463"/>
          <p14:tracePt t="4708" x="3276600" y="2457450"/>
          <p14:tracePt t="4725" x="3262313" y="2376488"/>
          <p14:tracePt t="4741" x="3262313" y="2333625"/>
          <p14:tracePt t="4758" x="3271838" y="2305050"/>
          <p14:tracePt t="4775" x="3314700" y="2281238"/>
          <p14:tracePt t="4791" x="3386138" y="2271713"/>
          <p14:tracePt t="4808" x="3448050" y="2281238"/>
          <p14:tracePt t="4825" x="3509963" y="2319338"/>
          <p14:tracePt t="4841" x="3548063" y="2395538"/>
          <p14:tracePt t="4858" x="3581400" y="2471738"/>
          <p14:tracePt t="4875" x="3581400" y="2538413"/>
          <p14:tracePt t="4876" x="3581400" y="2566988"/>
          <p14:tracePt t="4891" x="3571875" y="2609850"/>
          <p14:tracePt t="4908" x="3552825" y="2638425"/>
          <p14:tracePt t="4925" x="3548063" y="2657475"/>
          <p14:tracePt t="4941" x="3538538" y="2662238"/>
          <p14:tracePt t="4958" x="3533775" y="2671763"/>
          <p14:tracePt t="4975" x="3533775" y="2681288"/>
          <p14:tracePt t="5340" x="3538538" y="2671763"/>
          <p14:tracePt t="5347" x="3557588" y="2662238"/>
          <p14:tracePt t="5358" x="3571875" y="2647950"/>
          <p14:tracePt t="5375" x="3595688" y="2624138"/>
          <p14:tracePt t="5377" x="3605213" y="2614613"/>
          <p14:tracePt t="5391" x="3629025" y="2590800"/>
          <p14:tracePt t="5408" x="3662363" y="2557463"/>
          <p14:tracePt t="5425" x="3700463" y="2509838"/>
          <p14:tracePt t="5458" x="3805238" y="2386013"/>
          <p14:tracePt t="5491" x="3886200" y="2290763"/>
          <p14:tracePt t="5508" x="3957638" y="2219325"/>
          <p14:tracePt t="5525" x="4005263" y="2171700"/>
          <p14:tracePt t="5541" x="4052888" y="2124075"/>
          <p14:tracePt t="5558" x="4086225" y="2090738"/>
          <p14:tracePt t="5575" x="4114800" y="2062163"/>
          <p14:tracePt t="5591" x="4129088" y="2052638"/>
          <p14:tracePt t="5608" x="4133850" y="2047875"/>
          <p14:tracePt t="5625" x="4138613" y="2038350"/>
          <p14:tracePt t="5641" x="4143375" y="2028825"/>
          <p14:tracePt t="5678" x="4133850" y="2024063"/>
          <p14:tracePt t="5691" x="4090988" y="2014538"/>
          <p14:tracePt t="5708" x="3752850" y="2019300"/>
          <p14:tracePt t="5725" x="3395663" y="2057400"/>
          <p14:tracePt t="5741" x="3133725" y="2076450"/>
          <p14:tracePt t="5758" x="2800350" y="2076450"/>
          <p14:tracePt t="5775" x="2676525" y="2057400"/>
          <p14:tracePt t="5791" x="2590800" y="2033588"/>
          <p14:tracePt t="5808" x="2547938" y="2019300"/>
          <p14:tracePt t="5825" x="2519363" y="2009775"/>
          <p14:tracePt t="5841" x="2514600" y="2009775"/>
          <p14:tracePt t="5858" x="2505075" y="2009775"/>
          <p14:tracePt t="5891" x="2495550" y="2009775"/>
          <p14:tracePt t="5908" x="2490788" y="2009775"/>
          <p14:tracePt t="5925" x="2486025" y="2009775"/>
          <p14:tracePt t="5941" x="2466975" y="2005013"/>
          <p14:tracePt t="5958" x="2419350" y="2005013"/>
          <p14:tracePt t="5975" x="2366963" y="2005013"/>
          <p14:tracePt t="5991" x="2300288" y="2009775"/>
          <p14:tracePt t="6008" x="2190750" y="2033588"/>
          <p14:tracePt t="6024" x="2109788" y="2043113"/>
          <p14:tracePt t="6041" x="2028825" y="2047875"/>
          <p14:tracePt t="6058" x="1947863" y="2043113"/>
          <p14:tracePt t="6074" x="1824038" y="2005013"/>
          <p14:tracePt t="6091" x="1762125" y="1976438"/>
          <p14:tracePt t="6108" x="1695450" y="1943100"/>
          <p14:tracePt t="6125" x="1638300" y="1900238"/>
          <p14:tracePt t="6141" x="1547813" y="1766888"/>
          <p14:tracePt t="6158" x="1504950" y="1662113"/>
          <p14:tracePt t="6174" x="1490663" y="1590675"/>
          <p14:tracePt t="6191" x="1495425" y="1528763"/>
          <p14:tracePt t="6208" x="1538288" y="1433513"/>
          <p14:tracePt t="6224" x="1571625" y="1385888"/>
          <p14:tracePt t="6241" x="1638300" y="1343025"/>
          <p14:tracePt t="6258" x="1766888" y="1328738"/>
          <p14:tracePt t="6274" x="1862138" y="1347788"/>
          <p14:tracePt t="6291" x="1914525" y="1376363"/>
          <p14:tracePt t="6308" x="1957388" y="1400175"/>
          <p14:tracePt t="6324" x="2005013" y="1485900"/>
          <p14:tracePt t="6341" x="2019300" y="1557338"/>
          <p14:tracePt t="6358" x="2014538" y="1647825"/>
          <p14:tracePt t="6374" x="1995488" y="1714500"/>
          <p14:tracePt t="6376" x="1981200" y="1733550"/>
          <p14:tracePt t="6391" x="1957388" y="1762125"/>
          <p14:tracePt t="6408" x="1919288" y="1795463"/>
          <p14:tracePt t="6425" x="1876425" y="1814513"/>
          <p14:tracePt t="6441" x="1838325" y="1833563"/>
          <p14:tracePt t="6458" x="1795463" y="1843088"/>
          <p14:tracePt t="6474" x="1781175" y="1843088"/>
          <p14:tracePt t="6491" x="1771650" y="1843088"/>
          <p14:tracePt t="6508" x="1762125" y="1843088"/>
          <p14:tracePt t="6524" x="1757363" y="1843088"/>
          <p14:tracePt t="6541" x="1752600" y="1843088"/>
          <p14:tracePt t="7193" x="1833563" y="1852613"/>
          <p14:tracePt t="7200" x="1985963" y="1852613"/>
          <p14:tracePt t="7208" x="2143125" y="1852613"/>
          <p14:tracePt t="7225" x="2390775" y="1862138"/>
          <p14:tracePt t="7241" x="2762250" y="1871663"/>
          <p14:tracePt t="7258" x="3295650" y="1895475"/>
          <p14:tracePt t="7291" x="3990975" y="1919288"/>
          <p14:tracePt t="7325" x="4448175" y="1924050"/>
          <p14:tracePt t="7341" x="4491038" y="1924050"/>
          <p14:tracePt t="7358" x="4505325" y="1924050"/>
          <p14:tracePt t="7375" x="4514850" y="1924050"/>
          <p14:tracePt t="7561" x="4586288" y="1909763"/>
          <p14:tracePt t="7567" x="4686300" y="1900238"/>
          <p14:tracePt t="7575" x="4762500" y="1900238"/>
          <p14:tracePt t="7591" x="4876800" y="1895475"/>
          <p14:tracePt t="7608" x="4919663" y="1895475"/>
          <p14:tracePt t="7627" x="4948238" y="1895475"/>
          <p14:tracePt t="7641" x="4957763" y="1895475"/>
          <p14:tracePt t="7685" x="4948238" y="1900238"/>
          <p14:tracePt t="7692" x="4938713" y="1909763"/>
          <p14:tracePt t="7708" x="4891088" y="1938338"/>
          <p14:tracePt t="7724" x="4805363" y="1976438"/>
          <p14:tracePt t="7741" x="4729163" y="2014538"/>
          <p14:tracePt t="7758" x="4629150" y="2043113"/>
          <p14:tracePt t="7774" x="4576763" y="2057400"/>
          <p14:tracePt t="7791" x="4543425" y="2066925"/>
          <p14:tracePt t="7808" x="4505325" y="2062163"/>
          <p14:tracePt t="7825" x="4443413" y="2038350"/>
          <p14:tracePt t="7841" x="4395788" y="1995488"/>
          <p14:tracePt t="7858" x="4338638" y="1909763"/>
          <p14:tracePt t="7874" x="4305300" y="1809750"/>
          <p14:tracePt t="7876" x="4291013" y="1762125"/>
          <p14:tracePt t="7892" x="4276725" y="1700213"/>
          <p14:tracePt t="7908" x="4286250" y="1619250"/>
          <p14:tracePt t="7924" x="4319588" y="1524000"/>
          <p14:tracePt t="7942" x="4395788" y="1423988"/>
          <p14:tracePt t="7958" x="4481513" y="1376363"/>
          <p14:tracePt t="7974" x="4562475" y="1371600"/>
          <p14:tracePt t="7991" x="4657725" y="1395413"/>
          <p14:tracePt t="8008" x="4776788" y="1476375"/>
          <p14:tracePt t="8024" x="4848225" y="1538288"/>
          <p14:tracePt t="8041" x="4905375" y="1619250"/>
          <p14:tracePt t="8058" x="4943475" y="1724025"/>
          <p14:tracePt t="8074" x="4943475" y="1838325"/>
          <p14:tracePt t="8091" x="4919663" y="1895475"/>
          <p14:tracePt t="8108" x="4891088" y="1933575"/>
          <p14:tracePt t="8124" x="4848225" y="1976438"/>
          <p14:tracePt t="8141" x="4819650" y="2000250"/>
          <p14:tracePt t="8324" x="4910138" y="1995488"/>
          <p14:tracePt t="8331" x="5024438" y="1985963"/>
          <p14:tracePt t="8341" x="5133975" y="1976438"/>
          <p14:tracePt t="8358" x="5376863" y="1966913"/>
          <p14:tracePt t="8374" x="5610225" y="1947863"/>
          <p14:tracePt t="8376" x="5695950" y="1947863"/>
          <p14:tracePt t="8391" x="5895975" y="1947863"/>
          <p14:tracePt t="8408" x="6072188" y="1947863"/>
          <p14:tracePt t="8424" x="6186488" y="1947863"/>
          <p14:tracePt t="8441" x="6267450" y="1947863"/>
          <p14:tracePt t="8458" x="6286500" y="1947863"/>
          <p14:tracePt t="8474" x="6296025" y="1947863"/>
          <p14:tracePt t="8491" x="6300788" y="1947863"/>
          <p14:tracePt t="8508" x="6310313" y="1947863"/>
          <p14:tracePt t="8524" x="6324600" y="1943100"/>
          <p14:tracePt t="8541" x="6362700" y="1933575"/>
          <p14:tracePt t="8558" x="6424613" y="1909763"/>
          <p14:tracePt t="8574" x="6562725" y="1862138"/>
          <p14:tracePt t="8591" x="6634163" y="1833563"/>
          <p14:tracePt t="8608" x="6700838" y="1809750"/>
          <p14:tracePt t="8624" x="6743700" y="1790700"/>
          <p14:tracePt t="8641" x="6791325" y="1785938"/>
          <p14:tracePt t="8658" x="6805613" y="1785938"/>
          <p14:tracePt t="8674" x="6815138" y="1785938"/>
          <p14:tracePt t="8691" x="6819900" y="1804988"/>
          <p14:tracePt t="8708" x="6819900" y="1814513"/>
          <p14:tracePt t="8724" x="6800850" y="1838325"/>
          <p14:tracePt t="8741" x="6705600" y="1885950"/>
          <p14:tracePt t="8758" x="6424613" y="1938338"/>
          <p14:tracePt t="8774" x="6191250" y="1957388"/>
          <p14:tracePt t="8791" x="5967413" y="1952625"/>
          <p14:tracePt t="8808" x="5810250" y="1909763"/>
          <p14:tracePt t="8824" x="5648325" y="1790700"/>
          <p14:tracePt t="8841" x="5572125" y="1700213"/>
          <p14:tracePt t="8858" x="5524500" y="1619250"/>
          <p14:tracePt t="8875" x="5543550" y="1462088"/>
          <p14:tracePt t="8891" x="5610225" y="1362075"/>
          <p14:tracePt t="8908" x="5724525" y="1276350"/>
          <p14:tracePt t="8924" x="5929313" y="1219200"/>
          <p14:tracePt t="8941" x="6134100" y="1223963"/>
          <p14:tracePt t="8958" x="6234113" y="1271588"/>
          <p14:tracePt t="8974" x="6291263" y="1314450"/>
          <p14:tracePt t="8991" x="6315075" y="1362075"/>
          <p14:tracePt t="9008" x="6329363" y="1438275"/>
          <p14:tracePt t="9024" x="6319838" y="1490663"/>
          <p14:tracePt t="9041" x="6276975" y="1566863"/>
          <p14:tracePt t="9058" x="6229350" y="1643063"/>
          <p14:tracePt t="9074" x="6138863" y="1728788"/>
          <p14:tracePt t="9091" x="6062663" y="1771650"/>
          <p14:tracePt t="9108" x="6005513" y="1800225"/>
          <p14:tracePt t="9124" x="5953125" y="1814513"/>
          <p14:tracePt t="9141" x="5910263" y="1819275"/>
          <p14:tracePt t="9158" x="5881688" y="1819275"/>
          <p14:tracePt t="9174" x="5848350" y="1819275"/>
          <p14:tracePt t="9191" x="5800725" y="1809750"/>
          <p14:tracePt t="9208" x="5767388" y="1795463"/>
          <p14:tracePt t="9224" x="5738813" y="1785938"/>
          <p14:tracePt t="9241" x="5705475" y="1776413"/>
          <p14:tracePt t="9258" x="5643563" y="1766888"/>
          <p14:tracePt t="9274" x="5595938" y="1757363"/>
          <p14:tracePt t="9291" x="5543550" y="1757363"/>
          <p14:tracePt t="9308" x="5495925" y="1757363"/>
          <p14:tracePt t="9324" x="5443538" y="1757363"/>
          <p14:tracePt t="9341" x="5414963" y="1757363"/>
          <p14:tracePt t="9358" x="5405438" y="1757363"/>
          <p14:tracePt t="9374" x="5391150" y="1757363"/>
          <p14:tracePt t="9391" x="5386388" y="1757363"/>
          <p14:tracePt t="9408" x="5381625" y="1757363"/>
          <p14:tracePt t="9424" x="5376863" y="1757363"/>
          <p14:tracePt t="9676" x="5291138" y="1757363"/>
          <p14:tracePt t="9684" x="5138738" y="1766888"/>
          <p14:tracePt t="9691" x="4972050" y="1776413"/>
          <p14:tracePt t="9708" x="4738688" y="1795463"/>
          <p14:tracePt t="9724" x="4467225" y="1795463"/>
          <p14:tracePt t="9741" x="4233863" y="1795463"/>
          <p14:tracePt t="9757" x="3948113" y="1795463"/>
          <p14:tracePt t="9774" x="3805238" y="1795463"/>
          <p14:tracePt t="9791" x="3733800" y="1795463"/>
          <p14:tracePt t="9808" x="3681413" y="1790700"/>
          <p14:tracePt t="9824" x="3662363" y="1790700"/>
          <p14:tracePt t="9841" x="3652838" y="1790700"/>
          <p14:tracePt t="10036" x="3524250" y="1790700"/>
          <p14:tracePt t="10044" x="3357563" y="1800225"/>
          <p14:tracePt t="10051" x="3224213" y="1828800"/>
          <p14:tracePt t="10059" x="3052763" y="1852613"/>
          <p14:tracePt t="10074" x="2695575" y="1933575"/>
          <p14:tracePt t="10091" x="2395538" y="1990725"/>
          <p14:tracePt t="10108" x="2171700" y="2009775"/>
          <p14:tracePt t="10124" x="1947863" y="2009775"/>
          <p14:tracePt t="10141" x="1843088" y="1995488"/>
          <p14:tracePt t="10157" x="1752600" y="1981200"/>
          <p14:tracePt t="10174" x="1690688" y="1966913"/>
          <p14:tracePt t="10191" x="1614488" y="1952625"/>
          <p14:tracePt t="10208" x="1576388" y="1947863"/>
          <p14:tracePt t="10224" x="1543050" y="1943100"/>
          <p14:tracePt t="10241" x="1514475" y="1938338"/>
          <p14:tracePt t="10257" x="1466850" y="1938338"/>
          <p14:tracePt t="10274" x="1452563" y="1938338"/>
          <p14:tracePt t="10291" x="1438275" y="1938338"/>
          <p14:tracePt t="10307" x="1433513" y="1938338"/>
          <p14:tracePt t="10324" x="1423988" y="1938338"/>
          <p14:tracePt t="10341" x="1414463" y="1938338"/>
          <p14:tracePt t="10588" x="1462088" y="1938338"/>
          <p14:tracePt t="10595" x="1528763" y="1938338"/>
          <p14:tracePt t="10607" x="1614488" y="1938338"/>
          <p14:tracePt t="10625" x="1905000" y="1928813"/>
          <p14:tracePt t="10641" x="2090738" y="1928813"/>
          <p14:tracePt t="10657" x="2281238" y="1890713"/>
          <p14:tracePt t="10674" x="2452688" y="1871663"/>
          <p14:tracePt t="10691" x="2614613" y="1843088"/>
          <p14:tracePt t="10707" x="2705100" y="1824038"/>
          <p14:tracePt t="10724" x="2786063" y="1824038"/>
          <p14:tracePt t="10741" x="2857500" y="1824038"/>
          <p14:tracePt t="10758" x="2943225" y="1833563"/>
          <p14:tracePt t="10774" x="2976563" y="1833563"/>
          <p14:tracePt t="10791" x="3000375" y="1833563"/>
          <p14:tracePt t="10808" x="3019425" y="1833563"/>
          <p14:tracePt t="10824" x="3028950" y="1833563"/>
          <p14:tracePt t="10841" x="3033713" y="1833563"/>
          <p14:tracePt t="10857" x="3038475" y="1833563"/>
          <p14:tracePt t="12315" x="3033713" y="1881188"/>
          <p14:tracePt t="12323" x="3028950" y="1938338"/>
          <p14:tracePt t="12330" x="3014663" y="1976438"/>
          <p14:tracePt t="12341" x="3005138" y="2009775"/>
          <p14:tracePt t="12357" x="2986088" y="2062163"/>
          <p14:tracePt t="12374" x="2962275" y="2119313"/>
          <p14:tracePt t="12407" x="2938463" y="2171700"/>
          <p14:tracePt t="12441" x="2914650" y="2228850"/>
          <p14:tracePt t="12457" x="2909888" y="2247900"/>
          <p14:tracePt t="12474" x="2905125" y="2276475"/>
          <p14:tracePt t="12491" x="2890838" y="2314575"/>
          <p14:tracePt t="12507" x="2881313" y="2347913"/>
          <p14:tracePt t="12524" x="2862263" y="2371725"/>
          <p14:tracePt t="12541" x="2843213" y="2395538"/>
          <p14:tracePt t="12557" x="2824163" y="2414588"/>
          <p14:tracePt t="12574" x="2814638" y="2424113"/>
          <p14:tracePt t="12591" x="2805113" y="2433638"/>
          <p14:tracePt t="12607" x="2800350" y="2443163"/>
          <p14:tracePt t="12624" x="2786063" y="2452688"/>
          <p14:tracePt t="12641" x="2776538" y="2457450"/>
          <p14:tracePt t="12657" x="2767013" y="2462213"/>
          <p14:tracePt t="12674" x="2752725" y="2471738"/>
          <p14:tracePt t="12691" x="2733675" y="2481263"/>
          <p14:tracePt t="12707" x="2719388" y="2486025"/>
          <p14:tracePt t="12724" x="2709863" y="2490788"/>
          <p14:tracePt t="12741" x="2686050" y="2500313"/>
          <p14:tracePt t="12757" x="2681288" y="2509838"/>
          <p14:tracePt t="12774" x="2676525" y="2514600"/>
          <p14:tracePt t="12791" x="2671763" y="2519363"/>
          <p14:tracePt t="12896" x="2667000" y="2519363"/>
          <p14:tracePt t="12910" x="2662238" y="2524125"/>
          <p14:tracePt t="12918" x="2662238" y="2528888"/>
          <p14:tracePt t="12933" x="2652713" y="2538413"/>
          <p14:tracePt t="12941" x="2647950" y="2543175"/>
          <p14:tracePt t="12957" x="2638425" y="2562225"/>
          <p14:tracePt t="12974" x="2624138" y="2571750"/>
          <p14:tracePt t="12991" x="2605088" y="2619375"/>
          <p14:tracePt t="13007" x="2595563" y="2633663"/>
          <p14:tracePt t="13024" x="2590800" y="2647950"/>
          <p14:tracePt t="13041" x="2590800" y="2657475"/>
          <p14:tracePt t="13057" x="2590800" y="2667000"/>
          <p14:tracePt t="13074" x="2590800" y="2671763"/>
          <p14:tracePt t="13182" x="2586038" y="2676525"/>
          <p14:tracePt t="13197" x="2581275" y="2686050"/>
          <p14:tracePt t="13205" x="2576513" y="2690813"/>
          <p14:tracePt t="13212" x="2571750" y="2695575"/>
          <p14:tracePt t="13224" x="2566988" y="2709863"/>
          <p14:tracePt t="13241" x="2543175" y="2728913"/>
          <p14:tracePt t="13257" x="2528888" y="2738438"/>
          <p14:tracePt t="13274" x="2514600" y="2747963"/>
          <p14:tracePt t="13291" x="2509838" y="2752725"/>
          <p14:tracePt t="13308" x="2500313" y="2757488"/>
          <p14:tracePt t="13324" x="2495550" y="2757488"/>
          <p14:tracePt t="13341" x="2490788" y="2757488"/>
          <p14:tracePt t="13357" x="2486025" y="2767013"/>
          <p14:tracePt t="13374" x="2466975" y="2776538"/>
          <p14:tracePt t="13391" x="2452688" y="2781300"/>
          <p14:tracePt t="13408" x="2433638" y="2786063"/>
          <p14:tracePt t="13424" x="2419350" y="2786063"/>
          <p14:tracePt t="13441" x="2409825" y="2786063"/>
          <p14:tracePt t="13457" x="2405063" y="2786063"/>
          <p14:tracePt t="13807" x="2414588" y="2781300"/>
          <p14:tracePt t="13814" x="2424113" y="2776538"/>
          <p14:tracePt t="13824" x="2433638" y="2771775"/>
          <p14:tracePt t="13841" x="2457450" y="2757488"/>
          <p14:tracePt t="13857" x="2471738" y="2752725"/>
          <p14:tracePt t="13874" x="2500313" y="2738438"/>
          <p14:tracePt t="13891" x="2524125" y="2728913"/>
          <p14:tracePt t="13924" x="2566988" y="2690813"/>
          <p14:tracePt t="13957" x="2624138" y="2667000"/>
          <p14:tracePt t="13974" x="2652713" y="2657475"/>
          <p14:tracePt t="13991" x="2695575" y="2643188"/>
          <p14:tracePt t="14007" x="2719388" y="2633663"/>
          <p14:tracePt t="14024" x="2738438" y="2633663"/>
          <p14:tracePt t="14040" x="2752725" y="2633663"/>
          <p14:tracePt t="14057" x="2776538" y="2633663"/>
          <p14:tracePt t="14074" x="2781300" y="2633663"/>
          <p14:tracePt t="14090" x="2786063" y="2633663"/>
          <p14:tracePt t="14107" x="2795588" y="2633663"/>
          <p14:tracePt t="14124" x="2805113" y="2643188"/>
          <p14:tracePt t="14141" x="2809875" y="2647950"/>
          <p14:tracePt t="14157" x="2814638" y="2657475"/>
          <p14:tracePt t="14174" x="2824163" y="2671763"/>
          <p14:tracePt t="14190" x="2824163" y="2695575"/>
          <p14:tracePt t="14207" x="2824163" y="2724150"/>
          <p14:tracePt t="14224" x="2819400" y="2743200"/>
          <p14:tracePt t="14241" x="2795588" y="2771775"/>
          <p14:tracePt t="14257" x="2771775" y="2795588"/>
          <p14:tracePt t="14274" x="2728913" y="2814638"/>
          <p14:tracePt t="14290" x="2676525" y="2838450"/>
          <p14:tracePt t="14307" x="2581275" y="2852738"/>
          <p14:tracePt t="14324" x="2519363" y="2852738"/>
          <p14:tracePt t="14341" x="2471738" y="2847975"/>
          <p14:tracePt t="14357" x="2419350" y="2843213"/>
          <p14:tracePt t="14374" x="2343150" y="2814638"/>
          <p14:tracePt t="14391" x="2286000" y="2786063"/>
          <p14:tracePt t="14407" x="2247900" y="2762250"/>
          <p14:tracePt t="14424" x="2195513" y="2724150"/>
          <p14:tracePt t="14441" x="2181225" y="2709863"/>
          <p14:tracePt t="14457" x="2162175" y="2686050"/>
          <p14:tracePt t="14474" x="2147888" y="2662238"/>
          <p14:tracePt t="14491" x="2138363" y="2600325"/>
          <p14:tracePt t="14507" x="2176463" y="2528888"/>
          <p14:tracePt t="14525" x="2252663" y="2424113"/>
          <p14:tracePt t="14540" x="2347913" y="2343150"/>
          <p14:tracePt t="14557" x="2505075" y="2257425"/>
          <p14:tracePt t="14574" x="2605088" y="2257425"/>
          <p14:tracePt t="14590" x="2705100" y="2286000"/>
          <p14:tracePt t="14607" x="2757488" y="2309813"/>
          <p14:tracePt t="14624" x="2819400" y="2371725"/>
          <p14:tracePt t="14640" x="2847975" y="2438400"/>
          <p14:tracePt t="14657" x="2871788" y="2543175"/>
          <p14:tracePt t="14674" x="2867025" y="2681288"/>
          <p14:tracePt t="14690" x="2847975" y="2743200"/>
          <p14:tracePt t="14707" x="2838450" y="2771775"/>
          <p14:tracePt t="14724" x="2824163" y="2790825"/>
          <p14:tracePt t="14741" x="2814638" y="2805113"/>
          <p14:tracePt t="14998" x="2886075" y="2795588"/>
          <p14:tracePt t="15005" x="2986088" y="2767013"/>
          <p14:tracePt t="15012" x="3076575" y="2757488"/>
          <p14:tracePt t="15024" x="3176588" y="2738438"/>
          <p14:tracePt t="15040" x="3419475" y="2738438"/>
          <p14:tracePt t="15057" x="3719513" y="2752725"/>
          <p14:tracePt t="15074" x="3933825" y="2790825"/>
          <p14:tracePt t="15090" x="4090988" y="2809875"/>
          <p14:tracePt t="15107" x="4291013" y="2809875"/>
          <p14:tracePt t="15124" x="4381500" y="2809875"/>
          <p14:tracePt t="15140" x="4471988" y="2809875"/>
          <p14:tracePt t="15157" x="4529138" y="2809875"/>
          <p14:tracePt t="15174" x="4600575" y="2800350"/>
          <p14:tracePt t="15190" x="4633913" y="2790825"/>
          <p14:tracePt t="15207" x="4681538" y="2776538"/>
          <p14:tracePt t="15224" x="4724400" y="2771775"/>
          <p14:tracePt t="15241" x="4772025" y="2757488"/>
          <p14:tracePt t="15257" x="4814888" y="2752725"/>
          <p14:tracePt t="15274" x="4857750" y="2738438"/>
          <p14:tracePt t="15290" x="4910138" y="2733675"/>
          <p14:tracePt t="15307" x="4967288" y="2719388"/>
          <p14:tracePt t="15324" x="5005388" y="2714625"/>
          <p14:tracePt t="15340" x="5029200" y="2705100"/>
          <p14:tracePt t="15357" x="5048250" y="2700338"/>
          <p14:tracePt t="15374" x="5057775" y="2700338"/>
          <p14:tracePt t="15390" x="5062538" y="2700338"/>
          <p14:tracePt t="15407" x="5067300" y="2700338"/>
          <p14:tracePt t="15424" x="5076825" y="2700338"/>
          <p14:tracePt t="15440" x="5086350" y="2700338"/>
          <p14:tracePt t="15457" x="5100638" y="2700338"/>
          <p14:tracePt t="15474" x="5114925" y="2700338"/>
          <p14:tracePt t="15490" x="5124450" y="2700338"/>
          <p14:tracePt t="15507" x="5129213" y="2700338"/>
          <p14:tracePt t="15524" x="5133975" y="2700338"/>
          <p14:tracePt t="15586" x="5129213" y="2705100"/>
          <p14:tracePt t="15593" x="5119688" y="2709863"/>
          <p14:tracePt t="15600" x="5110163" y="2719388"/>
          <p14:tracePt t="15608" x="5095875" y="2733675"/>
          <p14:tracePt t="15624" x="5019675" y="2771775"/>
          <p14:tracePt t="15640" x="4900613" y="2809875"/>
          <p14:tracePt t="15657" x="4805363" y="2833688"/>
          <p14:tracePt t="15675" x="4710113" y="2847975"/>
          <p14:tracePt t="15691" x="4672013" y="2843213"/>
          <p14:tracePt t="15707" x="4633913" y="2819400"/>
          <p14:tracePt t="15724" x="4605338" y="2771775"/>
          <p14:tracePt t="15740" x="4576763" y="2671763"/>
          <p14:tracePt t="15757" x="4576763" y="2581275"/>
          <p14:tracePt t="15774" x="4610100" y="2481263"/>
          <p14:tracePt t="15790" x="4652963" y="2433638"/>
          <p14:tracePt t="15807" x="4757738" y="2376488"/>
          <p14:tracePt t="15824" x="4838700" y="2362200"/>
          <p14:tracePt t="15840" x="4900613" y="2362200"/>
          <p14:tracePt t="15857" x="4948238" y="2366963"/>
          <p14:tracePt t="15874" x="4972050" y="2390775"/>
          <p14:tracePt t="15890" x="4995863" y="2428875"/>
          <p14:tracePt t="15907" x="5014913" y="2481263"/>
          <p14:tracePt t="15924" x="5019675" y="2609850"/>
          <p14:tracePt t="15940" x="5005388" y="2686050"/>
          <p14:tracePt t="15957" x="4986338" y="2728913"/>
          <p14:tracePt t="15974" x="4962525" y="2767013"/>
          <p14:tracePt t="15990" x="4938713" y="2795588"/>
          <p14:tracePt t="16007" x="4914900" y="2814638"/>
          <p14:tracePt t="16024" x="4895850" y="2819400"/>
          <p14:tracePt t="16041" x="4891088" y="2824163"/>
          <p14:tracePt t="16306" x="4967288" y="2828925"/>
          <p14:tracePt t="16313" x="5105400" y="2838450"/>
          <p14:tracePt t="16324" x="5214938" y="2838450"/>
          <p14:tracePt t="16340" x="5491163" y="2847975"/>
          <p14:tracePt t="16357" x="5881688" y="2843213"/>
          <p14:tracePt t="16374" x="6081713" y="2847975"/>
          <p14:tracePt t="16390" x="6281738" y="2857500"/>
          <p14:tracePt t="16407" x="6424613" y="2857500"/>
          <p14:tracePt t="16424" x="6596063" y="2867025"/>
          <p14:tracePt t="16440" x="6686550" y="2862263"/>
          <p14:tracePt t="16457" x="6757988" y="2847975"/>
          <p14:tracePt t="16474" x="6800850" y="2843213"/>
          <p14:tracePt t="16490" x="6858000" y="2838450"/>
          <p14:tracePt t="16507" x="6891338" y="2824163"/>
          <p14:tracePt t="16524" x="6924675" y="2814638"/>
          <p14:tracePt t="16540" x="6953250" y="2800350"/>
          <p14:tracePt t="16557" x="7015163" y="2776538"/>
          <p14:tracePt t="16574" x="7053263" y="2762250"/>
          <p14:tracePt t="16590" x="7091363" y="2743200"/>
          <p14:tracePt t="16607" x="7143750" y="2714625"/>
          <p14:tracePt t="16624" x="7172325" y="2700338"/>
          <p14:tracePt t="16640" x="7196138" y="2690813"/>
          <p14:tracePt t="16657" x="7219950" y="2681288"/>
          <p14:tracePt t="16674" x="7229475" y="2671763"/>
          <p14:tracePt t="16690" x="7239000" y="2671763"/>
          <p14:tracePt t="16707" x="7243763" y="2671763"/>
          <p14:tracePt t="16724" x="7248525" y="2671763"/>
          <p14:tracePt t="16798" x="7243763" y="2671763"/>
          <p14:tracePt t="16806" x="7234238" y="2676525"/>
          <p14:tracePt t="16813" x="7205663" y="2686050"/>
          <p14:tracePt t="16824" x="7186613" y="2695575"/>
          <p14:tracePt t="16840" x="7143750" y="2714625"/>
          <p14:tracePt t="16857" x="7081838" y="2738438"/>
          <p14:tracePt t="16874" x="7053263" y="2743200"/>
          <p14:tracePt t="16890" x="7015163" y="2752725"/>
          <p14:tracePt t="16907" x="6972300" y="2747963"/>
          <p14:tracePt t="16924" x="6896100" y="2728913"/>
          <p14:tracePt t="16940" x="6843713" y="2714625"/>
          <p14:tracePt t="16957" x="6796088" y="2690813"/>
          <p14:tracePt t="16974" x="6757988" y="2667000"/>
          <p14:tracePt t="16990" x="6719888" y="2643188"/>
          <p14:tracePt t="17007" x="6700838" y="2619375"/>
          <p14:tracePt t="17024" x="6681788" y="2566988"/>
          <p14:tracePt t="17040" x="6667500" y="2490788"/>
          <p14:tracePt t="17057" x="6677025" y="2428875"/>
          <p14:tracePt t="17074" x="6696075" y="2390775"/>
          <p14:tracePt t="17090" x="6729413" y="2343150"/>
          <p14:tracePt t="17108" x="6834188" y="2271713"/>
          <p14:tracePt t="17124" x="6910388" y="2233613"/>
          <p14:tracePt t="17140" x="6981825" y="2219325"/>
          <p14:tracePt t="17157" x="7053263" y="2209800"/>
          <p14:tracePt t="17174" x="7134225" y="2224088"/>
          <p14:tracePt t="17190" x="7172325" y="2243138"/>
          <p14:tracePt t="17207" x="7200900" y="2276475"/>
          <p14:tracePt t="17224" x="7239000" y="2352675"/>
          <p14:tracePt t="17240" x="7262813" y="2471738"/>
          <p14:tracePt t="17257" x="7267575" y="2528888"/>
          <p14:tracePt t="17274" x="7267575" y="2581275"/>
          <p14:tracePt t="17290" x="7248525" y="2662238"/>
          <p14:tracePt t="17307" x="7224713" y="2705100"/>
          <p14:tracePt t="17324" x="7191375" y="2738438"/>
          <p14:tracePt t="17340" x="7158038" y="2776538"/>
          <p14:tracePt t="17357" x="7086600" y="2828925"/>
          <p14:tracePt t="17374" x="7010400" y="2852738"/>
          <p14:tracePt t="17390" x="6919913" y="2862263"/>
          <p14:tracePt t="17407" x="6824663" y="2852738"/>
          <p14:tracePt t="17424" x="6724650" y="2805113"/>
          <p14:tracePt t="17440" x="6677025" y="2771775"/>
          <p14:tracePt t="17457" x="6643688" y="2743200"/>
          <p14:tracePt t="17474" x="6619875" y="2686050"/>
          <p14:tracePt t="17490" x="6591300" y="2514600"/>
          <p14:tracePt t="17507" x="6605588" y="2433638"/>
          <p14:tracePt t="17524" x="6634163" y="2366963"/>
          <p14:tracePt t="17540" x="6710363" y="2295525"/>
          <p14:tracePt t="17557" x="6800850" y="2247900"/>
          <p14:tracePt t="17574" x="6877050" y="2219325"/>
          <p14:tracePt t="17590" x="6943725" y="2219325"/>
          <p14:tracePt t="17607" x="7024688" y="2238375"/>
          <p14:tracePt t="17624" x="7053263" y="2271713"/>
          <p14:tracePt t="17640" x="7091363" y="2347913"/>
          <p14:tracePt t="17657" x="7110413" y="2419350"/>
          <p14:tracePt t="17673" x="7110413" y="2514600"/>
          <p14:tracePt t="17690" x="7091363" y="2581275"/>
          <p14:tracePt t="17707" x="7062788" y="2643188"/>
          <p14:tracePt t="17725" x="7000875" y="2719388"/>
          <p14:tracePt t="17748" x="6919913" y="2800350"/>
          <p14:tracePt t="17769" x="6824663" y="2843213"/>
          <p14:tracePt t="17782" x="6800850" y="2843213"/>
          <p14:tracePt t="17790" x="6757988" y="2852738"/>
          <p14:tracePt t="17808" x="6729413" y="2843213"/>
          <p14:tracePt t="17824" x="6696075" y="2833688"/>
          <p14:tracePt t="17840" x="6677025" y="2814638"/>
          <p14:tracePt t="17857" x="6643688" y="2767013"/>
          <p14:tracePt t="17874" x="6629400" y="2714625"/>
          <p14:tracePt t="17890" x="6629400" y="2600325"/>
          <p14:tracePt t="17907" x="6662738" y="2476500"/>
          <p14:tracePt t="17924" x="6705600" y="2362200"/>
          <p14:tracePt t="17940" x="6729413" y="2324100"/>
          <p14:tracePt t="17957" x="6753225" y="2300288"/>
          <p14:tracePt t="17974" x="6810375" y="2281238"/>
          <p14:tracePt t="17991" x="6853238" y="2281238"/>
          <p14:tracePt t="18007" x="6877050" y="2286000"/>
          <p14:tracePt t="18024" x="6900863" y="2305050"/>
          <p14:tracePt t="18040" x="6919913" y="2324100"/>
          <p14:tracePt t="18057" x="6929438" y="2352675"/>
          <p14:tracePt t="18074" x="6929438" y="2405063"/>
          <p14:tracePt t="18091" x="6929438" y="2452688"/>
          <p14:tracePt t="18111" x="6910388" y="2533650"/>
          <p14:tracePt t="18124" x="6896100" y="2576513"/>
          <p14:tracePt t="18140" x="6872288" y="2609850"/>
          <p14:tracePt t="18157" x="6853238" y="2628900"/>
          <p14:tracePt t="18174" x="6838950" y="2647950"/>
          <p14:tracePt t="18190" x="6829425" y="2657475"/>
          <p14:tracePt t="18207" x="6824663" y="2662238"/>
          <p14:tracePt t="18224" x="6819900" y="2667000"/>
          <p14:tracePt t="18283" x="6819900" y="2671763"/>
          <p14:tracePt t="18726" x="6738938" y="2714625"/>
          <p14:tracePt t="18733" x="6586538" y="2795588"/>
          <p14:tracePt t="18740" x="6434138" y="2876550"/>
          <p14:tracePt t="18757" x="6076950" y="3024188"/>
          <p14:tracePt t="18774" x="5691188" y="3138488"/>
          <p14:tracePt t="18791" x="5243513" y="3248025"/>
          <p14:tracePt t="18824" x="4905375" y="3290888"/>
          <p14:tracePt t="18857" x="4557713" y="3271838"/>
          <p14:tracePt t="18874" x="4471988" y="3248025"/>
          <p14:tracePt t="18890" x="4400550" y="3233738"/>
          <p14:tracePt t="18907" x="4329113" y="3219450"/>
          <p14:tracePt t="18923" x="4186238" y="3186113"/>
          <p14:tracePt t="18940" x="4071938" y="3162300"/>
          <p14:tracePt t="18957" x="3943350" y="3148013"/>
          <p14:tracePt t="18973" x="3709988" y="3138488"/>
          <p14:tracePt t="18990" x="3567113" y="3138488"/>
          <p14:tracePt t="19007" x="3452813" y="3138488"/>
          <p14:tracePt t="19023" x="3352800" y="3138488"/>
          <p14:tracePt t="19040" x="3248025" y="3138488"/>
          <p14:tracePt t="19057" x="3228975" y="3138488"/>
          <p14:tracePt t="19073" x="3205163" y="3138488"/>
          <p14:tracePt t="19290" x="3119438" y="3148013"/>
          <p14:tracePt t="19297" x="3005138" y="3167063"/>
          <p14:tracePt t="19307" x="2905125" y="3186113"/>
          <p14:tracePt t="19323" x="2747963" y="3200400"/>
          <p14:tracePt t="19340" x="2590800" y="3209925"/>
          <p14:tracePt t="19357" x="2419350" y="3209925"/>
          <p14:tracePt t="19373" x="2357438" y="3195638"/>
          <p14:tracePt t="19390" x="2314575" y="3186113"/>
          <p14:tracePt t="19407" x="2276475" y="3176588"/>
          <p14:tracePt t="19423" x="2257425" y="3171825"/>
          <p14:tracePt t="19440" x="2243138" y="3162300"/>
          <p14:tracePt t="19457" x="2224088" y="3162300"/>
          <p14:tracePt t="19474" x="2162175" y="3148013"/>
          <p14:tracePt t="19490" x="2081213" y="3148013"/>
          <p14:tracePt t="19507" x="2014538" y="3148013"/>
          <p14:tracePt t="19524" x="1943100" y="3148013"/>
          <p14:tracePt t="19540" x="1847850" y="3157538"/>
          <p14:tracePt t="19557" x="1781175" y="3157538"/>
          <p14:tracePt t="19574" x="1724025" y="3157538"/>
          <p14:tracePt t="19590" x="1662113" y="3157538"/>
          <p14:tracePt t="19607" x="1614488" y="3133725"/>
          <p14:tracePt t="19623" x="1590675" y="3100388"/>
          <p14:tracePt t="19640" x="1576388" y="3038475"/>
          <p14:tracePt t="19657" x="1585913" y="2933700"/>
          <p14:tracePt t="19673" x="1614488" y="2876550"/>
          <p14:tracePt t="19690" x="1662113" y="2828925"/>
          <p14:tracePt t="19707" x="1733550" y="2786063"/>
          <p14:tracePt t="19724" x="1833563" y="2752725"/>
          <p14:tracePt t="19740" x="1900238" y="2752725"/>
          <p14:tracePt t="19757" x="1962150" y="2762250"/>
          <p14:tracePt t="19773" x="2009775" y="2790825"/>
          <p14:tracePt t="19790" x="2062163" y="2857500"/>
          <p14:tracePt t="19808" x="2090738" y="2909888"/>
          <p14:tracePt t="19824" x="2100263" y="2947988"/>
          <p14:tracePt t="19840" x="2100263" y="2986088"/>
          <p14:tracePt t="19857" x="2100263" y="3014663"/>
          <p14:tracePt t="19873" x="2095500" y="3033713"/>
          <p14:tracePt t="19890" x="2095500" y="3048000"/>
          <p14:tracePt t="19907" x="2095500" y="3057525"/>
          <p14:tracePt t="19924" x="2095500" y="3062288"/>
          <p14:tracePt t="19940" x="2095500" y="3067050"/>
          <p14:tracePt t="20444" x="2171700" y="3071813"/>
          <p14:tracePt t="20451" x="2319338" y="3114675"/>
          <p14:tracePt t="20460" x="2562225" y="3157538"/>
          <p14:tracePt t="20490" x="3533775" y="3276600"/>
          <p14:tracePt t="20524" x="4672013" y="3305175"/>
          <p14:tracePt t="20541" x="5491163" y="3295650"/>
          <p14:tracePt t="20557" x="5953125" y="3281363"/>
          <p14:tracePt t="20574" x="6229350" y="3281363"/>
          <p14:tracePt t="20590" x="6543675" y="3262313"/>
          <p14:tracePt t="20607" x="6615113" y="3248025"/>
          <p14:tracePt t="20624" x="6653213" y="3243263"/>
          <p14:tracePt t="20640" x="6657975" y="3238500"/>
          <p14:tracePt t="20812" x="6743700" y="3224213"/>
          <p14:tracePt t="20819" x="6900863" y="3205163"/>
          <p14:tracePt t="20826" x="7072313" y="3181350"/>
          <p14:tracePt t="20840" x="7329488" y="3143250"/>
          <p14:tracePt t="20857" x="7562850" y="3114675"/>
          <p14:tracePt t="20874" x="7767638" y="3086100"/>
          <p14:tracePt t="20891" x="7910513" y="3076575"/>
          <p14:tracePt t="20907" x="8091488" y="3081338"/>
          <p14:tracePt t="20923" x="8172450" y="3086100"/>
          <p14:tracePt t="20940" x="8234363" y="3095625"/>
          <p14:tracePt t="20957" x="8277225" y="3109913"/>
          <p14:tracePt t="20973" x="8320088" y="3109913"/>
          <p14:tracePt t="20990" x="8339138" y="3109913"/>
          <p14:tracePt t="21007" x="8367713" y="3105150"/>
          <p14:tracePt t="21023" x="8396288" y="3100388"/>
          <p14:tracePt t="21040" x="8443913" y="3100388"/>
          <p14:tracePt t="21057" x="8458200" y="3100388"/>
          <p14:tracePt t="21073" x="8472488" y="3100388"/>
          <p14:tracePt t="21090" x="8482013" y="3100388"/>
          <p14:tracePt t="21107" x="8486775" y="3100388"/>
          <p14:tracePt t="21123" x="8491538" y="3100388"/>
          <p14:tracePt t="21200" x="8477250" y="3100388"/>
          <p14:tracePt t="21208" x="8434388" y="3105150"/>
          <p14:tracePt t="21215" x="8320088" y="3119438"/>
          <p14:tracePt t="21223" x="8196263" y="3138488"/>
          <p14:tracePt t="21240" x="7691438" y="3224213"/>
          <p14:tracePt t="21257" x="6991350" y="3328988"/>
          <p14:tracePt t="21274" x="5767388" y="3586163"/>
          <p14:tracePt t="21290" x="5024438" y="3776663"/>
          <p14:tracePt t="21307" x="4386263" y="3881438"/>
          <p14:tracePt t="21324" x="3852863" y="3919538"/>
          <p14:tracePt t="21340" x="3409950" y="3886200"/>
          <p14:tracePt t="21357" x="3228975" y="3819525"/>
          <p14:tracePt t="21373" x="3119438" y="3762375"/>
          <p14:tracePt t="21390" x="3048000" y="3700463"/>
          <p14:tracePt t="21407" x="2990850" y="3648075"/>
          <p14:tracePt t="21423" x="2957513" y="3624263"/>
          <p14:tracePt t="21440" x="2933700" y="3600450"/>
          <p14:tracePt t="21457" x="2895600" y="3581400"/>
          <p14:tracePt t="21473" x="2800350" y="3562350"/>
          <p14:tracePt t="21490" x="2705100" y="3548063"/>
          <p14:tracePt t="21507" x="2638425" y="3548063"/>
          <p14:tracePt t="21524" x="2562225" y="3533775"/>
          <p14:tracePt t="21540" x="2533650" y="3529013"/>
          <p14:tracePt t="21557" x="2509838" y="3519488"/>
          <p14:tracePt t="21573" x="2495550" y="3519488"/>
          <p14:tracePt t="21590" x="2481263" y="3519488"/>
          <p14:tracePt t="21607" x="2476500" y="3519488"/>
          <p14:tracePt t="21623" x="2471738" y="3514725"/>
          <p14:tracePt t="21825" x="2419350" y="3514725"/>
          <p14:tracePt t="21833" x="2328863" y="3529013"/>
          <p14:tracePt t="21840" x="2262188" y="3529013"/>
          <p14:tracePt t="21857" x="2114550" y="3529013"/>
          <p14:tracePt t="21873" x="2033588" y="3529013"/>
          <p14:tracePt t="21890" x="1971675" y="3514725"/>
          <p14:tracePt t="21907" x="1924050" y="3490913"/>
          <p14:tracePt t="21923" x="1914525" y="3476625"/>
          <p14:tracePt t="21940" x="1900238" y="3443288"/>
          <p14:tracePt t="21957" x="1895475" y="3395663"/>
          <p14:tracePt t="21973" x="1909763" y="3300413"/>
          <p14:tracePt t="21991" x="1924050" y="3248025"/>
          <p14:tracePt t="22007" x="1947863" y="3209925"/>
          <p14:tracePt t="22023" x="2014538" y="3157538"/>
          <p14:tracePt t="22040" x="2090738" y="3133725"/>
          <p14:tracePt t="22057" x="2162175" y="3128963"/>
          <p14:tracePt t="22073" x="2209800" y="3128963"/>
          <p14:tracePt t="22090" x="2266950" y="3162300"/>
          <p14:tracePt t="22106" x="2290763" y="3186113"/>
          <p14:tracePt t="22123" x="2309813" y="3209925"/>
          <p14:tracePt t="22140" x="2319338" y="3243263"/>
          <p14:tracePt t="22157" x="2328863" y="3290888"/>
          <p14:tracePt t="22173" x="2319338" y="3305175"/>
          <p14:tracePt t="22190" x="2314575" y="3328988"/>
          <p14:tracePt t="22206" x="2300288" y="3352800"/>
          <p14:tracePt t="22223" x="2247900" y="3390900"/>
          <p14:tracePt t="22240" x="2181225" y="3419475"/>
          <p14:tracePt t="22257" x="2119313" y="3433763"/>
          <p14:tracePt t="22273" x="2038350" y="3433763"/>
          <p14:tracePt t="22290" x="2000250" y="3429000"/>
          <p14:tracePt t="22307" x="1962150" y="3409950"/>
          <p14:tracePt t="22323" x="1938338" y="3395663"/>
          <p14:tracePt t="22340" x="1914525" y="3314700"/>
          <p14:tracePt t="22357" x="1914525" y="3243263"/>
          <p14:tracePt t="22373" x="1924050" y="3195638"/>
          <p14:tracePt t="22390" x="1947863" y="3157538"/>
          <p14:tracePt t="22407" x="2033588" y="3100388"/>
          <p14:tracePt t="22423" x="2128838" y="3076575"/>
          <p14:tracePt t="22440" x="2195513" y="3067050"/>
          <p14:tracePt t="22457" x="2266950" y="3090863"/>
          <p14:tracePt t="22473" x="2305050" y="3114675"/>
          <p14:tracePt t="22490" x="2328863" y="3157538"/>
          <p14:tracePt t="22507" x="2352675" y="3209925"/>
          <p14:tracePt t="22523" x="2357438" y="3267075"/>
          <p14:tracePt t="22540" x="2347913" y="3295650"/>
          <p14:tracePt t="22556" x="2333625" y="3324225"/>
          <p14:tracePt t="22573" x="2300288" y="3348038"/>
          <p14:tracePt t="22590" x="2209800" y="3400425"/>
          <p14:tracePt t="22606" x="2124075" y="3429000"/>
          <p14:tracePt t="22623" x="2062163" y="3438525"/>
          <p14:tracePt t="22640" x="2014538" y="3438525"/>
          <p14:tracePt t="22656" x="1966913" y="3433763"/>
          <p14:tracePt t="22673" x="1943100" y="3429000"/>
          <p14:tracePt t="22690" x="1933575" y="3419475"/>
          <p14:tracePt t="22707" x="1909763" y="3376613"/>
          <p14:tracePt t="22723" x="1909763" y="3319463"/>
          <p14:tracePt t="22740" x="1914525" y="3271838"/>
          <p14:tracePt t="22757" x="1933575" y="3224213"/>
          <p14:tracePt t="22773" x="1957388" y="3190875"/>
          <p14:tracePt t="22790" x="2009775" y="3171825"/>
          <p14:tracePt t="22806" x="2057400" y="3171825"/>
          <p14:tracePt t="22823" x="2114550" y="3195638"/>
          <p14:tracePt t="22840" x="2190750" y="3267075"/>
          <p14:tracePt t="22857" x="2224088" y="3305175"/>
          <p14:tracePt t="22873" x="2247900" y="3343275"/>
          <p14:tracePt t="22890" x="2266950" y="3371850"/>
          <p14:tracePt t="22907" x="2271713" y="3405188"/>
          <p14:tracePt t="22923" x="2271713" y="3419475"/>
          <p14:tracePt t="22940" x="2266950" y="3443288"/>
          <p14:tracePt t="22957" x="2224088" y="3476625"/>
          <p14:tracePt t="22973" x="2171700" y="3495675"/>
          <p14:tracePt t="22990" x="2109788" y="3514725"/>
          <p14:tracePt t="23006" x="2052638" y="3514725"/>
          <p14:tracePt t="23023" x="1981200" y="3500438"/>
          <p14:tracePt t="23040" x="1952625" y="3486150"/>
          <p14:tracePt t="23057" x="1928813" y="3462338"/>
          <p14:tracePt t="23073" x="1909763" y="3419475"/>
          <p14:tracePt t="23090" x="1905000" y="3309938"/>
          <p14:tracePt t="23107" x="1919288" y="3238500"/>
          <p14:tracePt t="23124" x="1943100" y="3190875"/>
          <p14:tracePt t="23140" x="1976438" y="3162300"/>
          <p14:tracePt t="23156" x="2071688" y="3133725"/>
          <p14:tracePt t="23173" x="2133600" y="3143250"/>
          <p14:tracePt t="23190" x="2195513" y="3186113"/>
          <p14:tracePt t="23207" x="2257425" y="3271838"/>
          <p14:tracePt t="23223" x="2286000" y="3338513"/>
          <p14:tracePt t="23240" x="2300288" y="3386138"/>
          <p14:tracePt t="23256" x="2300288" y="3448050"/>
          <p14:tracePt t="23273" x="2276475" y="3505200"/>
          <p14:tracePt t="23290" x="2233613" y="3533775"/>
          <p14:tracePt t="23306" x="2157413" y="3567113"/>
          <p14:tracePt t="23323" x="2085975" y="3581400"/>
          <p14:tracePt t="23340" x="2000250" y="3571875"/>
          <p14:tracePt t="23356" x="1952625" y="3543300"/>
          <p14:tracePt t="23373" x="1924050" y="3519488"/>
          <p14:tracePt t="23390" x="1900238" y="3486150"/>
          <p14:tracePt t="23407" x="1895475" y="3443288"/>
          <p14:tracePt t="23423" x="1905000" y="3390900"/>
          <p14:tracePt t="23441" x="1928813" y="3352800"/>
          <p14:tracePt t="23457" x="2005013" y="3305175"/>
          <p14:tracePt t="23473" x="2066925" y="3300413"/>
          <p14:tracePt t="23490" x="2133600" y="3309938"/>
          <p14:tracePt t="23506" x="2181225" y="3333750"/>
          <p14:tracePt t="23523" x="2224088" y="3376613"/>
          <p14:tracePt t="23540" x="2238375" y="3405188"/>
          <p14:tracePt t="23557" x="2243138" y="3457575"/>
          <p14:tracePt t="23573" x="2228850" y="3495675"/>
          <p14:tracePt t="23590" x="2185988" y="3543300"/>
          <p14:tracePt t="23606" x="2152650" y="3567113"/>
          <p14:tracePt t="23623" x="2119313" y="3595688"/>
          <p14:tracePt t="23640" x="2095500" y="3605213"/>
          <p14:tracePt t="23656" x="2085975" y="3605213"/>
          <p14:tracePt t="23673" x="2081213" y="3605213"/>
          <p14:tracePt t="23690" x="2076450" y="3605213"/>
          <p14:tracePt t="23706" x="2071688" y="3605213"/>
          <p14:tracePt t="23758" x="2066925" y="3605213"/>
          <p14:tracePt t="24214" x="2176463" y="3576638"/>
          <p14:tracePt t="24221" x="2338388" y="3529013"/>
          <p14:tracePt t="24229" x="2538413" y="3481388"/>
          <p14:tracePt t="24240" x="2757488" y="3443288"/>
          <p14:tracePt t="24256" x="3148013" y="3381375"/>
          <p14:tracePt t="24273" x="3776663" y="3276600"/>
          <p14:tracePt t="24307" x="4633913" y="3238500"/>
          <p14:tracePt t="24340" x="5214938" y="3252788"/>
          <p14:tracePt t="24357" x="5324475" y="3262313"/>
          <p14:tracePt t="24373" x="5395913" y="3262313"/>
          <p14:tracePt t="24390" x="5429250" y="3262313"/>
          <p14:tracePt t="24406" x="5434013" y="3262313"/>
          <p14:tracePt t="24596" x="5505450" y="3238500"/>
          <p14:tracePt t="24603" x="5595938" y="3200400"/>
          <p14:tracePt t="24611" x="5686425" y="3171825"/>
          <p14:tracePt t="24623" x="5757863" y="3148013"/>
          <p14:tracePt t="24640" x="5934075" y="3062288"/>
          <p14:tracePt t="24656" x="6024563" y="3014663"/>
          <p14:tracePt t="24673" x="6076950" y="2995613"/>
          <p14:tracePt t="24690" x="6105525" y="2981325"/>
          <p14:tracePt t="24706" x="6119813" y="2971800"/>
          <p14:tracePt t="24723" x="6129338" y="2971800"/>
          <p14:tracePt t="24740" x="6134100" y="2971800"/>
          <p14:tracePt t="24756" x="6138863" y="2971800"/>
          <p14:tracePt t="24876" x="6134100" y="2971800"/>
          <p14:tracePt t="24883" x="6119813" y="2971800"/>
          <p14:tracePt t="24890" x="6096000" y="2976563"/>
          <p14:tracePt t="24906" x="5957888" y="3005138"/>
          <p14:tracePt t="24923" x="5734050" y="3033713"/>
          <p14:tracePt t="24940" x="5543550" y="3057525"/>
          <p14:tracePt t="24956" x="5233988" y="3076575"/>
          <p14:tracePt t="24973" x="5043488" y="3076575"/>
          <p14:tracePt t="24990" x="4867275" y="3076575"/>
          <p14:tracePt t="25006" x="4724400" y="3076575"/>
          <p14:tracePt t="25023" x="4586288" y="3076575"/>
          <p14:tracePt t="25040" x="4543425" y="3076575"/>
          <p14:tracePt t="25056" x="4524375" y="3076575"/>
          <p14:tracePt t="25073" x="4514850" y="3076575"/>
          <p14:tracePt t="25090" x="4505325" y="3076575"/>
          <p14:tracePt t="27998" x="4486275" y="3095625"/>
          <p14:tracePt t="28006" x="4448175" y="3133725"/>
          <p14:tracePt t="28013" x="4414838" y="3176588"/>
          <p14:tracePt t="28023" x="4381500" y="3214688"/>
          <p14:tracePt t="28040" x="4324350" y="3276600"/>
          <p14:tracePt t="28056" x="4252913" y="3352800"/>
          <p14:tracePt t="28089" x="4171950" y="3419475"/>
          <p14:tracePt t="28123" x="4119563" y="3467100"/>
          <p14:tracePt t="28139" x="4105275" y="3486150"/>
          <p14:tracePt t="28156" x="4086225" y="3509963"/>
          <p14:tracePt t="28173" x="4062413" y="3543300"/>
          <p14:tracePt t="28189" x="4024313" y="3600450"/>
          <p14:tracePt t="28206" x="4000500" y="3638550"/>
          <p14:tracePt t="28223" x="3976688" y="3667125"/>
          <p14:tracePt t="28239" x="3952875" y="3695700"/>
          <p14:tracePt t="28256" x="3914775" y="3733800"/>
          <p14:tracePt t="28273" x="3895725" y="3757613"/>
          <p14:tracePt t="28289" x="3886200" y="3781425"/>
          <p14:tracePt t="28306" x="3867150" y="3800475"/>
          <p14:tracePt t="28323" x="3848100" y="3810000"/>
          <p14:tracePt t="28339" x="3833813" y="3824288"/>
          <p14:tracePt t="28356" x="3824288" y="3843338"/>
          <p14:tracePt t="28373" x="3814763" y="3862388"/>
          <p14:tracePt t="28389" x="3805238" y="3871913"/>
          <p14:tracePt t="28406" x="3800475" y="3881438"/>
          <p14:tracePt t="28423" x="3786188" y="3900488"/>
          <p14:tracePt t="28440" x="3771900" y="3929063"/>
          <p14:tracePt t="28456" x="3762375" y="3943350"/>
          <p14:tracePt t="28473" x="3757613" y="3952875"/>
          <p14:tracePt t="28489" x="3752850" y="3967163"/>
          <p14:tracePt t="28506" x="3743325" y="3976688"/>
          <p14:tracePt t="28523" x="3733800" y="3981450"/>
          <p14:tracePt t="28539" x="3729038" y="3981450"/>
          <p14:tracePt t="28556" x="3714750" y="3981450"/>
          <p14:tracePt t="28573" x="3705225" y="3976688"/>
          <p14:tracePt t="28589" x="3690938" y="3967163"/>
          <p14:tracePt t="28606" x="3671888" y="3952875"/>
          <p14:tracePt t="28623" x="3638550" y="3914775"/>
          <p14:tracePt t="28639" x="3614738" y="3886200"/>
          <p14:tracePt t="28656" x="3590925" y="3862388"/>
          <p14:tracePt t="28673" x="3571875" y="3843338"/>
          <p14:tracePt t="28689" x="3543300" y="3824288"/>
          <p14:tracePt t="28706" x="3519488" y="3805238"/>
          <p14:tracePt t="28723" x="3500438" y="3795713"/>
          <p14:tracePt t="28739" x="3476625" y="3776663"/>
          <p14:tracePt t="28756" x="3429000" y="3767138"/>
          <p14:tracePt t="28773" x="3400425" y="3757613"/>
          <p14:tracePt t="28789" x="3371850" y="3757613"/>
          <p14:tracePt t="28806" x="3324225" y="3757613"/>
          <p14:tracePt t="28823" x="3281363" y="3762375"/>
          <p14:tracePt t="28839" x="3243263" y="3767138"/>
          <p14:tracePt t="28856" x="3200400" y="3781425"/>
          <p14:tracePt t="28873" x="3138488" y="3790950"/>
          <p14:tracePt t="28889" x="3095625" y="3810000"/>
          <p14:tracePt t="28906" x="3057525" y="3829050"/>
          <p14:tracePt t="28923" x="3028950" y="3848100"/>
          <p14:tracePt t="28939" x="2986088" y="3881438"/>
          <p14:tracePt t="28956" x="2962275" y="3905250"/>
          <p14:tracePt t="28973" x="2938463" y="3929063"/>
          <p14:tracePt t="28990" x="2900363" y="3967163"/>
          <p14:tracePt t="29006" x="2886075" y="3990975"/>
          <p14:tracePt t="29023" x="2867025" y="4014788"/>
          <p14:tracePt t="29040" x="2857500" y="4029075"/>
          <p14:tracePt t="29056" x="2847975" y="4043363"/>
          <p14:tracePt t="29073" x="2847975" y="4048125"/>
          <p14:tracePt t="29090" x="2843213" y="4057650"/>
          <p14:tracePt t="29106" x="2843213" y="4071938"/>
          <p14:tracePt t="29123" x="2843213" y="4090988"/>
          <p14:tracePt t="29139" x="2843213" y="4105275"/>
          <p14:tracePt t="29156" x="2843213" y="4114800"/>
          <p14:tracePt t="29173" x="2843213" y="4133850"/>
          <p14:tracePt t="29189" x="2843213" y="4148138"/>
          <p14:tracePt t="29206" x="2852738" y="4157663"/>
          <p14:tracePt t="29223" x="2862263" y="4167188"/>
          <p14:tracePt t="29240" x="2886075" y="4191000"/>
          <p14:tracePt t="29256" x="2900363" y="4214813"/>
          <p14:tracePt t="29273" x="2924175" y="4238625"/>
          <p14:tracePt t="29289" x="2943225" y="4257675"/>
          <p14:tracePt t="29306" x="2971800" y="4276725"/>
          <p14:tracePt t="29323" x="2986088" y="4295775"/>
          <p14:tracePt t="29339" x="3000375" y="4305300"/>
          <p14:tracePt t="29356" x="3019425" y="4319588"/>
          <p14:tracePt t="29373" x="3038475" y="4333875"/>
          <p14:tracePt t="29389" x="3048000" y="4338638"/>
          <p14:tracePt t="29406" x="3067050" y="4348163"/>
          <p14:tracePt t="29423" x="3086100" y="4357688"/>
          <p14:tracePt t="29439" x="3114675" y="4367213"/>
          <p14:tracePt t="29456" x="3138488" y="4371975"/>
          <p14:tracePt t="29473" x="3162300" y="4381500"/>
          <p14:tracePt t="29489" x="3190875" y="4381500"/>
          <p14:tracePt t="29506" x="3219450" y="4381500"/>
          <p14:tracePt t="29523" x="3248025" y="4381500"/>
          <p14:tracePt t="29539" x="3271838" y="4381500"/>
          <p14:tracePt t="29556" x="3319463" y="4376738"/>
          <p14:tracePt t="29573" x="3348038" y="4371975"/>
          <p14:tracePt t="29589" x="3376613" y="4362450"/>
          <p14:tracePt t="29606" x="3405188" y="4352925"/>
          <p14:tracePt t="29623" x="3438525" y="4343400"/>
          <p14:tracePt t="29640" x="3462338" y="4329113"/>
          <p14:tracePt t="29656" x="3481388" y="4314825"/>
          <p14:tracePt t="29673" x="3500438" y="4281488"/>
          <p14:tracePt t="29689" x="3519488" y="4257675"/>
          <p14:tracePt t="29706" x="3529013" y="4238625"/>
          <p14:tracePt t="29723" x="3533775" y="4229100"/>
          <p14:tracePt t="29739" x="3543300" y="4210050"/>
          <p14:tracePt t="29756" x="3548063" y="4195763"/>
          <p14:tracePt t="29773" x="3548063" y="4181475"/>
          <p14:tracePt t="29789" x="3548063" y="4162425"/>
          <p14:tracePt t="29806" x="3548063" y="4119563"/>
          <p14:tracePt t="29823" x="3529013" y="4081463"/>
          <p14:tracePt t="29839" x="3495675" y="4029075"/>
          <p14:tracePt t="29856" x="3462338" y="3971925"/>
          <p14:tracePt t="29873" x="3414713" y="3914775"/>
          <p14:tracePt t="29889" x="3395663" y="3890963"/>
          <p14:tracePt t="29906" x="3381375" y="3876675"/>
          <p14:tracePt t="29923" x="3362325" y="3857625"/>
          <p14:tracePt t="29939" x="3348038" y="3848100"/>
          <p14:tracePt t="29956" x="3338513" y="3843338"/>
          <p14:tracePt t="29973" x="3333750" y="3838575"/>
          <p14:tracePt t="29989" x="3324225" y="3829050"/>
          <p14:tracePt t="30006" x="3314700" y="3829050"/>
          <p14:tracePt t="30023" x="3309938" y="3829050"/>
          <p14:tracePt t="30101" x="3305175" y="3829050"/>
          <p14:tracePt t="31084" x="3314700" y="3900488"/>
          <p14:tracePt t="31092" x="3333750" y="4029075"/>
          <p14:tracePt t="31099" x="3352800" y="4129088"/>
          <p14:tracePt t="31107" x="3367088" y="4210050"/>
          <p14:tracePt t="31123" x="3395663" y="4333875"/>
          <p14:tracePt t="31139" x="3419475" y="4448175"/>
          <p14:tracePt t="31173" x="3443288" y="4819650"/>
          <p14:tracePt t="31206" x="3457575" y="4962525"/>
          <p14:tracePt t="31222" x="3467100" y="5005388"/>
          <p14:tracePt t="31239" x="3467100" y="5053013"/>
          <p14:tracePt t="31256" x="3471863" y="5086350"/>
          <p14:tracePt t="31273" x="3476625" y="5110163"/>
          <p14:tracePt t="31290" x="3490913" y="5143500"/>
          <p14:tracePt t="31306" x="3500438" y="5153025"/>
          <p14:tracePt t="31322" x="3500438" y="5172075"/>
          <p14:tracePt t="31339" x="3500438" y="5181600"/>
          <p14:tracePt t="31356" x="3500438" y="5205413"/>
          <p14:tracePt t="31372" x="3500438" y="5224463"/>
          <p14:tracePt t="31389" x="3495675" y="5243513"/>
          <p14:tracePt t="31406" x="3490913" y="5267325"/>
          <p14:tracePt t="31423" x="3467100" y="5314950"/>
          <p14:tracePt t="31439" x="3457575" y="5362575"/>
          <p14:tracePt t="31456" x="3433763" y="5405438"/>
          <p14:tracePt t="31472" x="3414713" y="5443538"/>
          <p14:tracePt t="31489" x="3395663" y="5476875"/>
          <p14:tracePt t="31506" x="3371850" y="5491163"/>
          <p14:tracePt t="31523" x="3348038" y="5505450"/>
          <p14:tracePt t="31539" x="3324225" y="5524500"/>
          <p14:tracePt t="31556" x="3271838" y="5529263"/>
          <p14:tracePt t="31572" x="3228975" y="5529263"/>
          <p14:tracePt t="31589" x="3171825" y="5510213"/>
          <p14:tracePt t="31606" x="3090863" y="5457825"/>
          <p14:tracePt t="31623" x="3043238" y="5419725"/>
          <p14:tracePt t="31639" x="3009900" y="5395913"/>
          <p14:tracePt t="31656" x="2986088" y="5376863"/>
          <p14:tracePt t="31673" x="2967038" y="5348288"/>
          <p14:tracePt t="31689" x="2947988" y="5324475"/>
          <p14:tracePt t="31706" x="2938463" y="5305425"/>
          <p14:tracePt t="31722" x="2933700" y="5262563"/>
          <p14:tracePt t="31739" x="2924175" y="5176838"/>
          <p14:tracePt t="31756" x="2933700" y="5114925"/>
          <p14:tracePt t="31773" x="2938463" y="5072063"/>
          <p14:tracePt t="31789" x="2957513" y="5029200"/>
          <p14:tracePt t="31806" x="2995613" y="4962525"/>
          <p14:tracePt t="31823" x="3019425" y="4933950"/>
          <p14:tracePt t="31839" x="3052763" y="4910138"/>
          <p14:tracePt t="31856" x="3124200" y="4867275"/>
          <p14:tracePt t="31872" x="3176588" y="4857750"/>
          <p14:tracePt t="31889" x="3228975" y="4857750"/>
          <p14:tracePt t="31906" x="3286125" y="4862513"/>
          <p14:tracePt t="31922" x="3390900" y="4910138"/>
          <p14:tracePt t="31939" x="3448050" y="4953000"/>
          <p14:tracePt t="31956" x="3490913" y="5010150"/>
          <p14:tracePt t="31973" x="3538538" y="5076825"/>
          <p14:tracePt t="31989" x="3567113" y="5148263"/>
          <p14:tracePt t="32006" x="3576638" y="5176838"/>
          <p14:tracePt t="32022" x="3576638" y="5205413"/>
          <p14:tracePt t="32039" x="3576638" y="5238750"/>
          <p14:tracePt t="32056" x="3567113" y="5267325"/>
          <p14:tracePt t="32072" x="3557588" y="5291138"/>
          <p14:tracePt t="32089" x="3538538" y="5314950"/>
          <p14:tracePt t="32106" x="3524250" y="5343525"/>
          <p14:tracePt t="33106" x="3524250" y="5248275"/>
          <p14:tracePt t="33113" x="3524250" y="5153025"/>
          <p14:tracePt t="33122" x="3538538" y="5024438"/>
          <p14:tracePt t="33139" x="3586163" y="4662488"/>
          <p14:tracePt t="33157" x="3638550" y="4391025"/>
          <p14:tracePt t="33172" x="3671888" y="4262438"/>
          <p14:tracePt t="33189" x="3686175" y="4191000"/>
          <p14:tracePt t="33223" x="3714750" y="4129088"/>
          <p14:tracePt t="33256" x="3714750" y="4105275"/>
          <p14:tracePt t="33272" x="3714750" y="4095750"/>
          <p14:tracePt t="33289" x="3714750" y="4090988"/>
          <p14:tracePt t="33306" x="3714750" y="4086225"/>
          <p14:tracePt t="33414" x="3709988" y="4086225"/>
          <p14:tracePt t="33421" x="3705225" y="4086225"/>
          <p14:tracePt t="33436" x="3700463" y="4086225"/>
          <p14:tracePt t="33443" x="3695700" y="4086225"/>
          <p14:tracePt t="33458" x="3690938" y="4086225"/>
          <p14:tracePt t="33472" x="3686175" y="4086225"/>
          <p14:tracePt t="33489" x="3676650" y="4086225"/>
          <p14:tracePt t="33506" x="3671888" y="4086225"/>
          <p14:tracePt t="33522" x="3667125" y="4086225"/>
          <p14:tracePt t="33539" x="3662363" y="4086225"/>
          <p14:tracePt t="33583" x="3662363" y="4081463"/>
          <p14:tracePt t="33590" x="3662363" y="4076700"/>
          <p14:tracePt t="33606" x="3671888" y="4067175"/>
          <p14:tracePt t="33613" x="3686175" y="4062413"/>
          <p14:tracePt t="33622" x="3695700" y="4052888"/>
          <p14:tracePt t="33639" x="3733800" y="4024313"/>
          <p14:tracePt t="33656" x="3833813" y="3957638"/>
          <p14:tracePt t="33673" x="3919538" y="3910013"/>
          <p14:tracePt t="33689" x="3995738" y="3862388"/>
          <p14:tracePt t="33706" x="4067175" y="3819525"/>
          <p14:tracePt t="33723" x="4148138" y="3781425"/>
          <p14:tracePt t="33739" x="4195763" y="3762375"/>
          <p14:tracePt t="33756" x="4224338" y="3752850"/>
          <p14:tracePt t="33772" x="4252913" y="3748088"/>
          <p14:tracePt t="33789" x="4281488" y="3743325"/>
          <p14:tracePt t="33806" x="4295775" y="3743325"/>
          <p14:tracePt t="33822" x="4300538" y="3743325"/>
          <p14:tracePt t="33839" x="4305300" y="3743325"/>
          <p14:tracePt t="33856" x="4310063" y="3743325"/>
          <p14:tracePt t="34245" x="4324350" y="3733800"/>
          <p14:tracePt t="34252" x="4343400" y="3729038"/>
          <p14:tracePt t="34259" x="4367213" y="3714750"/>
          <p14:tracePt t="34272" x="4405313" y="3700463"/>
          <p14:tracePt t="34289" x="4519613" y="3671888"/>
          <p14:tracePt t="34306" x="4581525" y="3652838"/>
          <p14:tracePt t="34322" x="4633913" y="3643313"/>
          <p14:tracePt t="34356" x="4719638" y="3638550"/>
          <p14:tracePt t="34389" x="4776788" y="3638550"/>
          <p14:tracePt t="34390" x="4795838" y="3638550"/>
          <p14:tracePt t="34406" x="4824413" y="3638550"/>
          <p14:tracePt t="34422" x="4852988" y="3638550"/>
          <p14:tracePt t="34439" x="4872038" y="3638550"/>
          <p14:tracePt t="34456" x="4900613" y="3638550"/>
          <p14:tracePt t="34472" x="4948238" y="3643313"/>
          <p14:tracePt t="34489" x="4972050" y="3652838"/>
          <p14:tracePt t="34506" x="4981575" y="3662363"/>
          <p14:tracePt t="34523" x="4995863" y="3671888"/>
          <p14:tracePt t="34539" x="5000625" y="3676650"/>
          <p14:tracePt t="34556" x="5000625" y="3681413"/>
          <p14:tracePt t="34573" x="5000625" y="3690938"/>
          <p14:tracePt t="34589" x="5000625" y="3709988"/>
          <p14:tracePt t="34606" x="4995863" y="3719513"/>
          <p14:tracePt t="34622" x="4972050" y="3743325"/>
          <p14:tracePt t="34639" x="4948238" y="3781425"/>
          <p14:tracePt t="34656" x="4910138" y="3814763"/>
          <p14:tracePt t="34672" x="4872038" y="3843338"/>
          <p14:tracePt t="34689" x="4819650" y="3862388"/>
          <p14:tracePt t="34706" x="4748213" y="3876675"/>
          <p14:tracePt t="34722" x="4672013" y="3871913"/>
          <p14:tracePt t="34739" x="4614863" y="3848100"/>
          <p14:tracePt t="34756" x="4576763" y="3805238"/>
          <p14:tracePt t="34773" x="4524375" y="3738563"/>
          <p14:tracePt t="34789" x="4495800" y="3686175"/>
          <p14:tracePt t="34806" x="4481513" y="3614738"/>
          <p14:tracePt t="34822" x="4476750" y="3519488"/>
          <p14:tracePt t="34839" x="4491038" y="3409950"/>
          <p14:tracePt t="34857" x="4519613" y="3367088"/>
          <p14:tracePt t="34872" x="4548188" y="3333750"/>
          <p14:tracePt t="34889" x="4595813" y="3300413"/>
          <p14:tracePt t="34890" x="4619625" y="3295650"/>
          <p14:tracePt t="34906" x="4681538" y="3281363"/>
          <p14:tracePt t="34922" x="4733925" y="3276600"/>
          <p14:tracePt t="34939" x="4776788" y="3290888"/>
          <p14:tracePt t="34956" x="4810125" y="3314700"/>
          <p14:tracePt t="34972" x="4862513" y="3381375"/>
          <p14:tracePt t="34989" x="4886325" y="3409950"/>
          <p14:tracePt t="35006" x="4905375" y="3438525"/>
          <p14:tracePt t="35022" x="4919663" y="3476625"/>
          <p14:tracePt t="35039" x="4924425" y="3495675"/>
          <p14:tracePt t="35056" x="4924425" y="3519488"/>
          <p14:tracePt t="35072" x="4924425" y="3533775"/>
          <p14:tracePt t="35089" x="4924425" y="3548063"/>
          <p14:tracePt t="35106" x="4924425" y="3552825"/>
          <p14:tracePt t="35122" x="4924425" y="3562350"/>
          <p14:tracePt t="35139" x="4924425" y="3567113"/>
          <p14:tracePt t="35156" x="4938713" y="3609975"/>
          <p14:tracePt t="35172" x="4953000" y="3681413"/>
          <p14:tracePt t="35189" x="4967288" y="3795713"/>
          <p14:tracePt t="35206" x="4986338" y="3910013"/>
          <p14:tracePt t="35222" x="5000625" y="4167188"/>
          <p14:tracePt t="35239" x="5000625" y="4276725"/>
          <p14:tracePt t="35256" x="4991100" y="4371975"/>
          <p14:tracePt t="35273" x="4981575" y="4410075"/>
          <p14:tracePt t="35522" x="4972050" y="4429125"/>
          <p14:tracePt t="35530" x="4967288" y="4448175"/>
          <p14:tracePt t="35539" x="4953000" y="4462463"/>
          <p14:tracePt t="35556" x="4929188" y="4495800"/>
          <p14:tracePt t="35572" x="4872038" y="4538663"/>
          <p14:tracePt t="35589" x="4752975" y="4576763"/>
          <p14:tracePt t="35606" x="4672013" y="4581525"/>
          <p14:tracePt t="35622" x="4610100" y="4572000"/>
          <p14:tracePt t="35639" x="4572000" y="4533900"/>
          <p14:tracePt t="35656" x="4524375" y="4410075"/>
          <p14:tracePt t="35672" x="4524375" y="4300538"/>
          <p14:tracePt t="35689" x="4572000" y="4162425"/>
          <p14:tracePt t="35706" x="4667250" y="4038600"/>
          <p14:tracePt t="35722" x="4724400" y="4010025"/>
          <p14:tracePt t="35739" x="4776788" y="4005263"/>
          <p14:tracePt t="35756" x="4819650" y="4038600"/>
          <p14:tracePt t="35772" x="4895850" y="4148138"/>
          <p14:tracePt t="35789" x="4933950" y="4310063"/>
          <p14:tracePt t="35806" x="4943475" y="4486275"/>
          <p14:tracePt t="35822" x="4943475" y="4629150"/>
          <p14:tracePt t="35839" x="4910138" y="4848225"/>
          <p14:tracePt t="35856" x="4905375" y="4948238"/>
          <p14:tracePt t="35872" x="4895850" y="5000625"/>
          <p14:tracePt t="35889" x="4886325" y="5038725"/>
          <p14:tracePt t="35890" x="4886325" y="5053013"/>
          <p14:tracePt t="35905" x="4886325" y="5076825"/>
          <p14:tracePt t="35922" x="4886325" y="5091113"/>
          <p14:tracePt t="35939" x="4886325" y="5100638"/>
          <p14:tracePt t="35956" x="4886325" y="5110163"/>
          <p14:tracePt t="35972" x="4886325" y="5119688"/>
          <p14:tracePt t="35989" x="4891088" y="5133975"/>
          <p14:tracePt t="36006" x="4900613" y="5157788"/>
          <p14:tracePt t="36022" x="4914900" y="5195888"/>
          <p14:tracePt t="36039" x="4919663" y="5224463"/>
          <p14:tracePt t="36056" x="4924425" y="5267325"/>
          <p14:tracePt t="36072" x="4924425" y="5305425"/>
          <p14:tracePt t="36089" x="4905375" y="5353050"/>
          <p14:tracePt t="36105" x="4881563" y="5376863"/>
          <p14:tracePt t="36122" x="4843463" y="5400675"/>
          <p14:tracePt t="36139" x="4791075" y="5424488"/>
          <p14:tracePt t="36155" x="4676775" y="5429250"/>
          <p14:tracePt t="36172" x="4624388" y="5400675"/>
          <p14:tracePt t="36189" x="4567238" y="5329238"/>
          <p14:tracePt t="36206" x="4529138" y="5200650"/>
          <p14:tracePt t="36222" x="4538663" y="5105400"/>
          <p14:tracePt t="36239" x="4591050" y="4995863"/>
          <p14:tracePt t="36255" x="4652963" y="4929188"/>
          <p14:tracePt t="36272" x="4748213" y="4876800"/>
          <p14:tracePt t="36289" x="4795838" y="4876800"/>
          <p14:tracePt t="36306" x="4833938" y="4895850"/>
          <p14:tracePt t="36322" x="4862513" y="4943475"/>
          <p14:tracePt t="36339" x="4881563" y="5081588"/>
          <p14:tracePt t="36356" x="4881563" y="5172075"/>
          <p14:tracePt t="36372" x="4857750" y="5248275"/>
          <p14:tracePt t="36389" x="4833938" y="5310188"/>
          <p14:tracePt t="36406" x="4829175" y="5324475"/>
          <p14:tracePt t="36422" x="4824413" y="5343525"/>
          <p14:tracePt t="36439" x="4824413" y="5348288"/>
          <p14:tracePt t="36456" x="4824413" y="5357813"/>
          <p14:tracePt t="36472" x="4824413" y="5362575"/>
          <p14:tracePt t="37080" x="4810125" y="5310188"/>
          <p14:tracePt t="37087" x="4791075" y="5233988"/>
          <p14:tracePt t="37095" x="4776788" y="5162550"/>
          <p14:tracePt t="37105" x="4757738" y="5072063"/>
          <p14:tracePt t="37122" x="4719638" y="4872038"/>
          <p14:tracePt t="37139" x="4686300" y="4686300"/>
          <p14:tracePt t="37156" x="4672013" y="4572000"/>
          <p14:tracePt t="37189" x="4643438" y="4291013"/>
          <p14:tracePt t="37222" x="4624388" y="4133850"/>
          <p14:tracePt t="37239" x="4624388" y="4090988"/>
          <p14:tracePt t="37256" x="4619625" y="4048125"/>
          <p14:tracePt t="37272" x="4619625" y="3967163"/>
          <p14:tracePt t="37289" x="4610100" y="3924300"/>
          <p14:tracePt t="37305" x="4610100" y="3890963"/>
          <p14:tracePt t="37322" x="4610100" y="3843338"/>
          <p14:tracePt t="37339" x="4610100" y="3810000"/>
          <p14:tracePt t="37355" x="4610100" y="3771900"/>
          <p14:tracePt t="37372" x="4610100" y="3752850"/>
          <p14:tracePt t="37389" x="4610100" y="3709988"/>
          <p14:tracePt t="37405" x="4610100" y="3690938"/>
          <p14:tracePt t="37422" x="4610100" y="3676650"/>
          <p14:tracePt t="37439" x="4610100" y="3667125"/>
          <p14:tracePt t="37455" x="4610100" y="3657600"/>
          <p14:tracePt t="37492" x="4610100" y="3662363"/>
          <p14:tracePt t="37506" x="4610100" y="3695700"/>
          <p14:tracePt t="37522" x="4610100" y="3829050"/>
          <p14:tracePt t="37539" x="4610100" y="4005263"/>
          <p14:tracePt t="37556" x="4614863" y="4138613"/>
          <p14:tracePt t="37572" x="4624388" y="4438650"/>
          <p14:tracePt t="37589" x="4624388" y="4581525"/>
          <p14:tracePt t="37605" x="4624388" y="4672013"/>
          <p14:tracePt t="37622" x="4624388" y="4752975"/>
          <p14:tracePt t="37639" x="4624388" y="4910138"/>
          <p14:tracePt t="37655" x="4624388" y="5000625"/>
          <p14:tracePt t="37672" x="4624388" y="5057775"/>
          <p14:tracePt t="37689" x="4624388" y="5100638"/>
          <p14:tracePt t="37705" x="4624388" y="5162550"/>
          <p14:tracePt t="37722" x="4624388" y="5195888"/>
          <p14:tracePt t="37739" x="4624388" y="5219700"/>
          <p14:tracePt t="37756" x="4624388" y="5238750"/>
          <p14:tracePt t="37772" x="4624388" y="5262563"/>
          <p14:tracePt t="37789" x="4624388" y="5310188"/>
          <p14:tracePt t="37805" x="4629150" y="5362575"/>
          <p14:tracePt t="37822" x="4629150" y="5405438"/>
          <p14:tracePt t="37839" x="4629150" y="5424488"/>
          <p14:tracePt t="37855" x="4629150" y="5438775"/>
          <p14:tracePt t="37872" x="4629150" y="5443538"/>
          <p14:tracePt t="37889" x="4629150" y="5453063"/>
        </p14:tracePtLst>
      </p14:laserTraceLst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One public class in a file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2867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Only one public class can be defined in a source file.</a:t>
            </a:r>
          </a:p>
          <a:p>
            <a:r>
              <a:rPr lang="en-US" altLang="ko-KR"/>
              <a:t>You cannot define multiple public classes in a source file.</a:t>
            </a:r>
            <a:endParaRPr lang="ko-KR" altLang="en-US"/>
          </a:p>
        </p:txBody>
      </p:sp>
      <p:sp>
        <p:nvSpPr>
          <p:cNvPr id="28676" name="Text Box 6"/>
          <p:cNvSpPr txBox="1">
            <a:spLocks noChangeArrowheads="1"/>
          </p:cNvSpPr>
          <p:nvPr/>
        </p:nvSpPr>
        <p:spPr bwMode="auto">
          <a:xfrm>
            <a:off x="452438" y="2857500"/>
            <a:ext cx="4143375" cy="3000375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107473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361950" algn="l"/>
                <a:tab pos="712788" algn="l"/>
                <a:tab pos="1074738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1074738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074738">
              <a:spcBef>
                <a:spcPct val="20000"/>
              </a:spcBef>
              <a:buClr>
                <a:schemeClr val="tx1"/>
              </a:buClr>
              <a:buChar char="•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074738">
              <a:spcBef>
                <a:spcPct val="20000"/>
              </a:spcBef>
              <a:buChar char="–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074738">
              <a:spcBef>
                <a:spcPct val="20000"/>
              </a:spcBef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// Shape.java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package powerpoint.shape;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</a:t>
            </a:r>
            <a:r>
              <a:rPr kumimoji="1"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class Circle {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private </a:t>
            </a:r>
            <a:r>
              <a:rPr kumimoji="1"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Point</a:t>
            </a:r>
            <a:r>
              <a:rPr kumimoji="1"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center 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1" lang="en-US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1" lang="en-US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</a:t>
            </a:r>
            <a:r>
              <a:rPr kumimoji="1"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class Rectangle {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private </a:t>
            </a:r>
            <a:r>
              <a:rPr kumimoji="1"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Point</a:t>
            </a:r>
            <a:r>
              <a:rPr kumimoji="1"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leftTop, rightBottom;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1" lang="en-US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677" name="Text Box 6"/>
          <p:cNvSpPr txBox="1">
            <a:spLocks noChangeArrowheads="1"/>
          </p:cNvSpPr>
          <p:nvPr/>
        </p:nvSpPr>
        <p:spPr bwMode="auto">
          <a:xfrm>
            <a:off x="5453063" y="2643188"/>
            <a:ext cx="4214812" cy="150018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107473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361950" algn="l"/>
                <a:tab pos="712788" algn="l"/>
                <a:tab pos="1074738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1074738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074738">
              <a:spcBef>
                <a:spcPct val="20000"/>
              </a:spcBef>
              <a:buClr>
                <a:schemeClr val="tx1"/>
              </a:buClr>
              <a:buChar char="•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074738">
              <a:spcBef>
                <a:spcPct val="20000"/>
              </a:spcBef>
              <a:buChar char="–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074738">
              <a:spcBef>
                <a:spcPct val="20000"/>
              </a:spcBef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// Circle.java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package powerpoint.shape;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</a:t>
            </a:r>
            <a:r>
              <a:rPr kumimoji="1"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class Circle {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private </a:t>
            </a:r>
            <a:r>
              <a:rPr kumimoji="1"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Point</a:t>
            </a:r>
            <a:r>
              <a:rPr kumimoji="1"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center 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5453063" y="4500563"/>
            <a:ext cx="4214812" cy="150018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107473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361950" algn="l"/>
                <a:tab pos="712788" algn="l"/>
                <a:tab pos="1074738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1074738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074738">
              <a:spcBef>
                <a:spcPct val="20000"/>
              </a:spcBef>
              <a:buClr>
                <a:schemeClr val="tx1"/>
              </a:buClr>
              <a:buChar char="•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074738">
              <a:spcBef>
                <a:spcPct val="20000"/>
              </a:spcBef>
              <a:buChar char="–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074738">
              <a:spcBef>
                <a:spcPct val="20000"/>
              </a:spcBef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// Rectangle.java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package powerpoint.shape;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</a:t>
            </a:r>
            <a:r>
              <a:rPr kumimoji="1"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class Rectangle {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 private </a:t>
            </a:r>
            <a:r>
              <a:rPr kumimoji="1"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Point</a:t>
            </a:r>
            <a:r>
              <a:rPr kumimoji="1"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leftTop, rightBottom;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7" name="곱셈 기호 6"/>
          <p:cNvSpPr/>
          <p:nvPr/>
        </p:nvSpPr>
        <p:spPr bwMode="auto">
          <a:xfrm>
            <a:off x="3524250" y="3786188"/>
            <a:ext cx="714375" cy="785812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ko-KR" altLang="en-US"/>
          </a:p>
        </p:txBody>
      </p:sp>
      <p:sp>
        <p:nvSpPr>
          <p:cNvPr id="28680" name="오른쪽 화살표 27"/>
          <p:cNvSpPr>
            <a:spLocks noChangeArrowheads="1"/>
          </p:cNvSpPr>
          <p:nvPr/>
        </p:nvSpPr>
        <p:spPr bwMode="auto">
          <a:xfrm>
            <a:off x="4738688" y="3643313"/>
            <a:ext cx="642937" cy="1143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9BFF">
              <a:alpha val="25882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215"/>
    </mc:Choice>
    <mc:Fallback xmlns="">
      <p:transition spd="slow" advTm="37215"/>
    </mc:Fallback>
  </mc:AlternateContent>
  <p:extLst>
    <p:ext uri="{3A86A75C-4F4B-4683-9AE1-C65F6400EC91}">
      <p14:laserTraceLst xmlns:p14="http://schemas.microsoft.com/office/powerpoint/2010/main">
        <p14:tracePtLst>
          <p14:tracePt t="758" x="3186113" y="5038725"/>
          <p14:tracePt t="764" x="3271838" y="4786313"/>
          <p14:tracePt t="778" x="3476625" y="4062413"/>
          <p14:tracePt t="794" x="3733800" y="3271838"/>
          <p14:tracePt t="811" x="3971925" y="2543175"/>
          <p14:tracePt t="828" x="4110038" y="2166938"/>
          <p14:tracePt t="861" x="4376738" y="1485900"/>
          <p14:tracePt t="894" x="4500563" y="1266825"/>
          <p14:tracePt t="911" x="4572000" y="1138238"/>
          <p14:tracePt t="928" x="4605338" y="1090613"/>
          <p14:tracePt t="944" x="4633913" y="1052513"/>
          <p14:tracePt t="961" x="4648200" y="1033463"/>
          <p14:tracePt t="978" x="4672013" y="1014413"/>
          <p14:tracePt t="994" x="4681538" y="1009650"/>
          <p14:tracePt t="1011" x="4686300" y="1009650"/>
          <p14:tracePt t="1286" x="4691063" y="1009650"/>
          <p14:tracePt t="1293" x="4695825" y="1009650"/>
          <p14:tracePt t="1307" x="4700588" y="1009650"/>
          <p14:tracePt t="1314" x="4705350" y="1014413"/>
          <p14:tracePt t="1327" x="4705350" y="1019175"/>
          <p14:tracePt t="1344" x="4714875" y="1038225"/>
          <p14:tracePt t="1361" x="4714875" y="1052513"/>
          <p14:tracePt t="1377" x="4714875" y="1062038"/>
          <p14:tracePt t="1394" x="4710113" y="1076325"/>
          <p14:tracePt t="1411" x="4672013" y="1100138"/>
          <p14:tracePt t="1427" x="4629150" y="1114425"/>
          <p14:tracePt t="1444" x="4557713" y="1138238"/>
          <p14:tracePt t="1461" x="4386263" y="1152525"/>
          <p14:tracePt t="1477" x="4262438" y="1152525"/>
          <p14:tracePt t="1495" x="4162425" y="1147763"/>
          <p14:tracePt t="1512" x="4057650" y="1133475"/>
          <p14:tracePt t="1528" x="3929063" y="1119188"/>
          <p14:tracePt t="1544" x="3867150" y="1114425"/>
          <p14:tracePt t="1561" x="3833813" y="1114425"/>
          <p14:tracePt t="1578" x="3795713" y="1114425"/>
          <p14:tracePt t="1594" x="3757613" y="1114425"/>
          <p14:tracePt t="1611" x="3733800" y="1114425"/>
          <p14:tracePt t="1628" x="3714750" y="1114425"/>
          <p14:tracePt t="1644" x="3700463" y="1114425"/>
          <p14:tracePt t="1661" x="3676650" y="1114425"/>
          <p14:tracePt t="1678" x="3657600" y="1114425"/>
          <p14:tracePt t="1694" x="3638550" y="1114425"/>
          <p14:tracePt t="1712" x="3605213" y="1114425"/>
          <p14:tracePt t="1727" x="3586163" y="1114425"/>
          <p14:tracePt t="1744" x="3548063" y="1114425"/>
          <p14:tracePt t="1761" x="3519488" y="1114425"/>
          <p14:tracePt t="1778" x="3471863" y="1119188"/>
          <p14:tracePt t="1794" x="3452813" y="1119188"/>
          <p14:tracePt t="1811" x="3424238" y="1123950"/>
          <p14:tracePt t="1827" x="3400425" y="1123950"/>
          <p14:tracePt t="1844" x="3362325" y="1123950"/>
          <p14:tracePt t="1861" x="3338513" y="1128713"/>
          <p14:tracePt t="1877" x="3324225" y="1128713"/>
          <p14:tracePt t="1894" x="3314700" y="1128713"/>
          <p14:tracePt t="1911" x="3305175" y="1128713"/>
          <p14:tracePt t="2240" x="3295650" y="1128713"/>
          <p14:tracePt t="2248" x="3281363" y="1128713"/>
          <p14:tracePt t="2262" x="3238500" y="1128713"/>
          <p14:tracePt t="2277" x="3200400" y="1128713"/>
          <p14:tracePt t="2294" x="3152775" y="1128713"/>
          <p14:tracePt t="2311" x="3114675" y="1128713"/>
          <p14:tracePt t="2327" x="3067050" y="1128713"/>
          <p14:tracePt t="2361" x="3019425" y="1128713"/>
          <p14:tracePt t="2394" x="2995613" y="1128713"/>
          <p14:tracePt t="2411" x="2986088" y="1128713"/>
          <p14:tracePt t="2427" x="2981325" y="1128713"/>
          <p14:tracePt t="2444" x="2976563" y="1128713"/>
          <p14:tracePt t="2520" x="2981325" y="1128713"/>
          <p14:tracePt t="2526" x="2990850" y="1128713"/>
          <p14:tracePt t="2534" x="3009900" y="1128713"/>
          <p14:tracePt t="2544" x="3033713" y="1128713"/>
          <p14:tracePt t="2561" x="3114675" y="1138238"/>
          <p14:tracePt t="2577" x="3238500" y="1138238"/>
          <p14:tracePt t="2594" x="3300413" y="1138238"/>
          <p14:tracePt t="2611" x="3367088" y="1138238"/>
          <p14:tracePt t="2627" x="3433763" y="1133475"/>
          <p14:tracePt t="2644" x="3590925" y="1128713"/>
          <p14:tracePt t="2661" x="3695700" y="1119188"/>
          <p14:tracePt t="2677" x="3790950" y="1095375"/>
          <p14:tracePt t="2694" x="3881438" y="1085850"/>
          <p14:tracePt t="2711" x="4076700" y="1071563"/>
          <p14:tracePt t="2727" x="4233863" y="1085850"/>
          <p14:tracePt t="2744" x="4443413" y="1100138"/>
          <p14:tracePt t="2761" x="4886325" y="1176338"/>
          <p14:tracePt t="2777" x="5248275" y="1276350"/>
          <p14:tracePt t="2795" x="5572125" y="1381125"/>
          <p14:tracePt t="2813" x="5995988" y="1471613"/>
          <p14:tracePt t="2828" x="6162675" y="1500188"/>
          <p14:tracePt t="2844" x="6286500" y="1519238"/>
          <p14:tracePt t="2861" x="6334125" y="1528763"/>
          <p14:tracePt t="2877" x="6348413" y="1528763"/>
          <p14:tracePt t="3069" x="6434138" y="1528763"/>
          <p14:tracePt t="3076" x="6534150" y="1528763"/>
          <p14:tracePt t="3084" x="6619875" y="1528763"/>
          <p14:tracePt t="3094" x="6710363" y="1528763"/>
          <p14:tracePt t="3111" x="6886575" y="1528763"/>
          <p14:tracePt t="3127" x="7119938" y="1528763"/>
          <p14:tracePt t="3144" x="7248525" y="1528763"/>
          <p14:tracePt t="3161" x="7348538" y="1528763"/>
          <p14:tracePt t="3177" x="7453313" y="1552575"/>
          <p14:tracePt t="3194" x="7596188" y="1595438"/>
          <p14:tracePt t="3211" x="7667625" y="1609725"/>
          <p14:tracePt t="3227" x="7734300" y="1609725"/>
          <p14:tracePt t="3244" x="7786688" y="1609725"/>
          <p14:tracePt t="3261" x="7858125" y="1585913"/>
          <p14:tracePt t="3277" x="7900988" y="1562100"/>
          <p14:tracePt t="3294" x="7924800" y="1552575"/>
          <p14:tracePt t="3311" x="7948613" y="1533525"/>
          <p14:tracePt t="3327" x="7958138" y="1524000"/>
          <p14:tracePt t="3344" x="7962900" y="1519238"/>
          <p14:tracePt t="3361" x="7962900" y="1509713"/>
          <p14:tracePt t="3378" x="7924800" y="1495425"/>
          <p14:tracePt t="3394" x="7829550" y="1485900"/>
          <p14:tracePt t="3410" x="7686675" y="1466850"/>
          <p14:tracePt t="3427" x="7515225" y="1447800"/>
          <p14:tracePt t="3444" x="7291388" y="1433513"/>
          <p14:tracePt t="3461" x="7124700" y="1404938"/>
          <p14:tracePt t="3477" x="6986588" y="1371600"/>
          <p14:tracePt t="3494" x="6900863" y="1347788"/>
          <p14:tracePt t="3511" x="6810375" y="1309688"/>
          <p14:tracePt t="3527" x="6767513" y="1300163"/>
          <p14:tracePt t="3544" x="6719888" y="1285875"/>
          <p14:tracePt t="3561" x="6657975" y="1276350"/>
          <p14:tracePt t="3577" x="6624638" y="1276350"/>
          <p14:tracePt t="3594" x="6586538" y="1276350"/>
          <p14:tracePt t="3611" x="6543675" y="1281113"/>
          <p14:tracePt t="3616" x="6519863" y="1295400"/>
          <p14:tracePt t="3630" x="6467475" y="1309688"/>
          <p14:tracePt t="3645" x="6400800" y="1338263"/>
          <p14:tracePt t="3661" x="6348413" y="1362075"/>
          <p14:tracePt t="3680" x="6243638" y="1409700"/>
          <p14:tracePt t="3694" x="6191250" y="1433513"/>
          <p14:tracePt t="3711" x="6153150" y="1452563"/>
          <p14:tracePt t="3729" x="6124575" y="1466850"/>
          <p14:tracePt t="3745" x="6100763" y="1485900"/>
          <p14:tracePt t="3762" x="6086475" y="1504950"/>
          <p14:tracePt t="3778" x="6072188" y="1519238"/>
          <p14:tracePt t="3795" x="6062663" y="1528763"/>
          <p14:tracePt t="3811" x="6057900" y="1562100"/>
          <p14:tracePt t="3829" x="6072188" y="1585913"/>
          <p14:tracePt t="3845" x="6115050" y="1609725"/>
          <p14:tracePt t="3861" x="6215063" y="1662113"/>
          <p14:tracePt t="3878" x="6391275" y="1709738"/>
          <p14:tracePt t="3895" x="6524625" y="1728788"/>
          <p14:tracePt t="3912" x="6672263" y="1752600"/>
          <p14:tracePt t="3928" x="6810375" y="1762125"/>
          <p14:tracePt t="3945" x="7024688" y="1747838"/>
          <p14:tracePt t="3961" x="7181850" y="1733550"/>
          <p14:tracePt t="3977" x="7296150" y="1704975"/>
          <p14:tracePt t="3994" x="7458075" y="1681163"/>
          <p14:tracePt t="4011" x="7548563" y="1666875"/>
          <p14:tracePt t="4027" x="7634288" y="1657350"/>
          <p14:tracePt t="4044" x="7691438" y="1652588"/>
          <p14:tracePt t="4061" x="7734300" y="1647825"/>
          <p14:tracePt t="4077" x="7743825" y="1647825"/>
          <p14:tracePt t="4094" x="7743825" y="1643063"/>
          <p14:tracePt t="4110" x="7720013" y="1619250"/>
          <p14:tracePt t="4112" x="7672388" y="1590675"/>
          <p14:tracePt t="4127" x="7491413" y="1514475"/>
          <p14:tracePt t="4144" x="7167563" y="1447800"/>
          <p14:tracePt t="4161" x="6896100" y="1414463"/>
          <p14:tracePt t="4177" x="6524625" y="1409700"/>
          <p14:tracePt t="4194" x="6357938" y="1428750"/>
          <p14:tracePt t="4211" x="6210300" y="1452563"/>
          <p14:tracePt t="4227" x="6096000" y="1471613"/>
          <p14:tracePt t="4244" x="5995988" y="1500188"/>
          <p14:tracePt t="4261" x="5972175" y="1509713"/>
          <p14:tracePt t="4277" x="5962650" y="1509713"/>
          <p14:tracePt t="4472" x="5753100" y="1533525"/>
          <p14:tracePt t="4479" x="5514975" y="1557338"/>
          <p14:tracePt t="4486" x="5324475" y="1581150"/>
          <p14:tracePt t="4494" x="5105400" y="1619250"/>
          <p14:tracePt t="4511" x="4719638" y="1671638"/>
          <p14:tracePt t="4527" x="4443413" y="1709738"/>
          <p14:tracePt t="4544" x="4229100" y="1747838"/>
          <p14:tracePt t="4561" x="4024313" y="1771650"/>
          <p14:tracePt t="4577" x="3952875" y="1781175"/>
          <p14:tracePt t="4594" x="3895725" y="1781175"/>
          <p14:tracePt t="4611" x="3833813" y="1771650"/>
          <p14:tracePt t="4627" x="3805238" y="1766888"/>
          <p14:tracePt t="4644" x="3762375" y="1752600"/>
          <p14:tracePt t="4661" x="3719513" y="1747838"/>
          <p14:tracePt t="4677" x="3671888" y="1733550"/>
          <p14:tracePt t="4694" x="3648075" y="1728788"/>
          <p14:tracePt t="4711" x="3624263" y="1719263"/>
          <p14:tracePt t="4727" x="3595688" y="1709738"/>
          <p14:tracePt t="4744" x="3529013" y="1704975"/>
          <p14:tracePt t="4761" x="3443288" y="1704975"/>
          <p14:tracePt t="4777" x="3324225" y="1719263"/>
          <p14:tracePt t="4794" x="3167063" y="1733550"/>
          <p14:tracePt t="4810" x="3062288" y="1757363"/>
          <p14:tracePt t="4827" x="2952750" y="1790700"/>
          <p14:tracePt t="4844" x="2838450" y="1814513"/>
          <p14:tracePt t="4860" x="2695575" y="1847850"/>
          <p14:tracePt t="4877" x="2638425" y="1847850"/>
          <p14:tracePt t="4894" x="2586038" y="1838325"/>
          <p14:tracePt t="4910" x="2543175" y="1833563"/>
          <p14:tracePt t="4927" x="2495550" y="1814513"/>
          <p14:tracePt t="4944" x="2471738" y="1804988"/>
          <p14:tracePt t="4960" x="2457450" y="1785938"/>
          <p14:tracePt t="4977" x="2438400" y="1771650"/>
          <p14:tracePt t="4994" x="2433638" y="1724025"/>
          <p14:tracePt t="5010" x="2452688" y="1624013"/>
          <p14:tracePt t="5028" x="2495550" y="1504950"/>
          <p14:tracePt t="5044" x="2562225" y="1395413"/>
          <p14:tracePt t="5060" x="2686050" y="1319213"/>
          <p14:tracePt t="5077" x="2847975" y="1266825"/>
          <p14:tracePt t="5094" x="2981325" y="1247775"/>
          <p14:tracePt t="5110" x="3181350" y="1252538"/>
          <p14:tracePt t="5127" x="3300413" y="1266825"/>
          <p14:tracePt t="5144" x="3381375" y="1285875"/>
          <p14:tracePt t="5160" x="3429000" y="1309688"/>
          <p14:tracePt t="5177" x="3476625" y="1347788"/>
          <p14:tracePt t="5194" x="3495675" y="1371600"/>
          <p14:tracePt t="5210" x="3500438" y="1381125"/>
          <p14:tracePt t="5227" x="3509963" y="1423988"/>
          <p14:tracePt t="5244" x="3509963" y="1476375"/>
          <p14:tracePt t="5260" x="3490913" y="1519238"/>
          <p14:tracePt t="5277" x="3462338" y="1552575"/>
          <p14:tracePt t="5294" x="3381375" y="1614488"/>
          <p14:tracePt t="5310" x="3309938" y="1671638"/>
          <p14:tracePt t="5327" x="3224213" y="1709738"/>
          <p14:tracePt t="5344" x="3105150" y="1743075"/>
          <p14:tracePt t="5360" x="2947988" y="1728788"/>
          <p14:tracePt t="5377" x="2852738" y="1714500"/>
          <p14:tracePt t="5394" x="2800350" y="1695450"/>
          <p14:tracePt t="5410" x="2752725" y="1676400"/>
          <p14:tracePt t="5427" x="2714625" y="1652588"/>
          <p14:tracePt t="5444" x="2690813" y="1643063"/>
          <p14:tracePt t="5460" x="2681288" y="1619250"/>
          <p14:tracePt t="5477" x="2657475" y="1581150"/>
          <p14:tracePt t="5494" x="2647950" y="1562100"/>
          <p14:tracePt t="5510" x="2652713" y="1538288"/>
          <p14:tracePt t="5527" x="2657475" y="1524000"/>
          <p14:tracePt t="5544" x="2700338" y="1495425"/>
          <p14:tracePt t="5560" x="2728913" y="1476375"/>
          <p14:tracePt t="5577" x="2800350" y="1462088"/>
          <p14:tracePt t="5867" x="2738438" y="1466850"/>
          <p14:tracePt t="5874" x="2638425" y="1476375"/>
          <p14:tracePt t="5881" x="2533650" y="1495425"/>
          <p14:tracePt t="5894" x="2433638" y="1504950"/>
          <p14:tracePt t="5911" x="2200275" y="1528763"/>
          <p14:tracePt t="5927" x="2043113" y="1547813"/>
          <p14:tracePt t="5944" x="1914525" y="1571625"/>
          <p14:tracePt t="5960" x="1819275" y="1585913"/>
          <p14:tracePt t="5977" x="1704975" y="1595438"/>
          <p14:tracePt t="5994" x="1624013" y="1595438"/>
          <p14:tracePt t="6010" x="1524000" y="1595438"/>
          <p14:tracePt t="6027" x="1409700" y="1581150"/>
          <p14:tracePt t="6044" x="1262063" y="1566863"/>
          <p14:tracePt t="6060" x="1166813" y="1552575"/>
          <p14:tracePt t="6077" x="1085850" y="1543050"/>
          <p14:tracePt t="6094" x="1023938" y="1533525"/>
          <p14:tracePt t="6110" x="1004888" y="1533525"/>
          <p14:tracePt t="6127" x="995363" y="1533525"/>
          <p14:tracePt t="6144" x="990600" y="1533525"/>
          <p14:tracePt t="6177" x="1000125" y="1533525"/>
          <p14:tracePt t="6194" x="1052513" y="1524000"/>
          <p14:tracePt t="6210" x="1195388" y="1524000"/>
          <p14:tracePt t="6227" x="1495425" y="1528763"/>
          <p14:tracePt t="6244" x="1695450" y="1557338"/>
          <p14:tracePt t="6260" x="1895475" y="1566863"/>
          <p14:tracePt t="6277" x="2181225" y="1576388"/>
          <p14:tracePt t="6294" x="2362200" y="1585913"/>
          <p14:tracePt t="6310" x="2528888" y="1585913"/>
          <p14:tracePt t="6327" x="2662238" y="1590675"/>
          <p14:tracePt t="6344" x="2847975" y="1643063"/>
          <p14:tracePt t="6360" x="2943225" y="1676400"/>
          <p14:tracePt t="6377" x="3005138" y="1690688"/>
          <p14:tracePt t="6394" x="3052763" y="1704975"/>
          <p14:tracePt t="6410" x="3105150" y="1714500"/>
          <p14:tracePt t="6427" x="3133725" y="1728788"/>
          <p14:tracePt t="6444" x="3157538" y="1733550"/>
          <p14:tracePt t="6460" x="3176588" y="1738313"/>
          <p14:tracePt t="6477" x="3190875" y="1743075"/>
          <p14:tracePt t="6510" x="3195638" y="1743075"/>
          <p14:tracePt t="6527" x="3205163" y="1743075"/>
          <p14:tracePt t="8473" x="3162300" y="1847850"/>
          <p14:tracePt t="8480" x="3119438" y="1938338"/>
          <p14:tracePt t="8488" x="3071813" y="2024063"/>
          <p14:tracePt t="8496" x="3019425" y="2085975"/>
          <p14:tracePt t="8510" x="2924175" y="2195513"/>
          <p14:tracePt t="8527" x="2786063" y="2343150"/>
          <p14:tracePt t="8561" x="2419350" y="2681288"/>
          <p14:tracePt t="8594" x="2195513" y="2852738"/>
          <p14:tracePt t="8611" x="2114550" y="2919413"/>
          <p14:tracePt t="8627" x="2033588" y="3000375"/>
          <p14:tracePt t="8643" x="1985963" y="3048000"/>
          <p14:tracePt t="8660" x="1928813" y="3086100"/>
          <p14:tracePt t="8677" x="1871663" y="3119438"/>
          <p14:tracePt t="8694" x="1809750" y="3157538"/>
          <p14:tracePt t="8710" x="1771650" y="3176588"/>
          <p14:tracePt t="8727" x="1747838" y="3186113"/>
          <p14:tracePt t="8744" x="1724025" y="3200400"/>
          <p14:tracePt t="8760" x="1676400" y="3224213"/>
          <p14:tracePt t="8777" x="1638300" y="3233738"/>
          <p14:tracePt t="8793" x="1600200" y="3262313"/>
          <p14:tracePt t="8810" x="1538288" y="3300413"/>
          <p14:tracePt t="8827" x="1495425" y="3319463"/>
          <p14:tracePt t="8843" x="1462088" y="3328988"/>
          <p14:tracePt t="8860" x="1443038" y="3328988"/>
          <p14:tracePt t="8877" x="1414463" y="3319463"/>
          <p14:tracePt t="8893" x="1404938" y="3305175"/>
          <p14:tracePt t="8910" x="1381125" y="3271838"/>
          <p14:tracePt t="8927" x="1357313" y="3219450"/>
          <p14:tracePt t="8943" x="1295400" y="3105150"/>
          <p14:tracePt t="8960" x="1266825" y="3048000"/>
          <p14:tracePt t="8977" x="1243013" y="3024188"/>
          <p14:tracePt t="8994" x="1171575" y="3009900"/>
          <p14:tracePt t="9010" x="1100138" y="3028950"/>
          <p14:tracePt t="9027" x="1009650" y="3095625"/>
          <p14:tracePt t="9044" x="928688" y="3167063"/>
          <p14:tracePt t="9060" x="785813" y="3395663"/>
          <p14:tracePt t="9077" x="704850" y="3633788"/>
          <p14:tracePt t="9094" x="642938" y="3857625"/>
          <p14:tracePt t="9110" x="609600" y="4171950"/>
          <p14:tracePt t="9112" x="604838" y="4248150"/>
          <p14:tracePt t="9127" x="604838" y="4405313"/>
          <p14:tracePt t="9143" x="614363" y="4614863"/>
          <p14:tracePt t="9161" x="652463" y="4776788"/>
          <p14:tracePt t="9177" x="790575" y="5100638"/>
          <p14:tracePt t="9194" x="909638" y="5324475"/>
          <p14:tracePt t="9210" x="1047750" y="5491163"/>
          <p14:tracePt t="9227" x="1195388" y="5648325"/>
          <p14:tracePt t="9244" x="1414463" y="5819775"/>
          <p14:tracePt t="9260" x="1533525" y="5862638"/>
          <p14:tracePt t="9277" x="1614488" y="5867400"/>
          <p14:tracePt t="9293" x="1690688" y="5829300"/>
          <p14:tracePt t="9310" x="1800225" y="5686425"/>
          <p14:tracePt t="9327" x="1947863" y="5353050"/>
          <p14:tracePt t="9344" x="2024063" y="5081588"/>
          <p14:tracePt t="9361" x="2057400" y="4448175"/>
          <p14:tracePt t="9377" x="1981200" y="4052888"/>
          <p14:tracePt t="9394" x="1919288" y="3805238"/>
          <p14:tracePt t="9410" x="1885950" y="3681413"/>
          <p14:tracePt t="9427" x="1843088" y="3567113"/>
          <p14:tracePt t="9443" x="1828800" y="3543300"/>
          <p14:tracePt t="9460" x="1809750" y="3514725"/>
          <p14:tracePt t="9477" x="1809750" y="3500438"/>
          <p14:tracePt t="9494" x="1800225" y="3490913"/>
          <p14:tracePt t="9510" x="1795463" y="3486150"/>
          <p14:tracePt t="9527" x="1795463" y="3476625"/>
          <p14:tracePt t="9543" x="1795463" y="3433763"/>
          <p14:tracePt t="9560" x="1804988" y="3371850"/>
          <p14:tracePt t="9577" x="1814513" y="3333750"/>
          <p14:tracePt t="9593" x="1819275" y="3300413"/>
          <p14:tracePt t="9610" x="1824038" y="3252788"/>
          <p14:tracePt t="9627" x="1824038" y="3200400"/>
          <p14:tracePt t="9643" x="1809750" y="3128963"/>
          <p14:tracePt t="9660" x="1771650" y="3052763"/>
          <p14:tracePt t="9677" x="1666875" y="2952750"/>
          <p14:tracePt t="9694" x="1557338" y="2881313"/>
          <p14:tracePt t="9710" x="1428750" y="2828925"/>
          <p14:tracePt t="9727" x="1271588" y="2814638"/>
          <p14:tracePt t="9743" x="1033463" y="2833688"/>
          <p14:tracePt t="9760" x="923925" y="2905125"/>
          <p14:tracePt t="9777" x="819150" y="3019425"/>
          <p14:tracePt t="9794" x="723900" y="3128963"/>
          <p14:tracePt t="9810" x="590550" y="3414713"/>
          <p14:tracePt t="9827" x="538163" y="3614738"/>
          <p14:tracePt t="9843" x="519113" y="3829050"/>
          <p14:tracePt t="9860" x="533400" y="4224338"/>
          <p14:tracePt t="9877" x="566738" y="4414838"/>
          <p14:tracePt t="9893" x="642938" y="4695825"/>
          <p14:tracePt t="9910" x="704850" y="4857750"/>
          <p14:tracePt t="9927" x="857250" y="5176838"/>
          <p14:tracePt t="9944" x="966788" y="5319713"/>
          <p14:tracePt t="9961" x="1090613" y="5434013"/>
          <p14:tracePt t="9977" x="1238250" y="5572125"/>
          <p14:tracePt t="9993" x="1519238" y="5795963"/>
          <p14:tracePt t="10010" x="1704975" y="5886450"/>
          <p14:tracePt t="10027" x="1885950" y="5934075"/>
          <p14:tracePt t="10044" x="2157413" y="5948363"/>
          <p14:tracePt t="10060" x="2290763" y="5910263"/>
          <p14:tracePt t="10077" x="2433638" y="5843588"/>
          <p14:tracePt t="10093" x="2576513" y="5753100"/>
          <p14:tracePt t="10110" x="2795588" y="5505450"/>
          <p14:tracePt t="10127" x="2962275" y="5253038"/>
          <p14:tracePt t="10144" x="3095625" y="4957763"/>
          <p14:tracePt t="10160" x="3243263" y="4500563"/>
          <p14:tracePt t="10177" x="3314700" y="3967163"/>
          <p14:tracePt t="10194" x="3309938" y="3681413"/>
          <p14:tracePt t="10210" x="3243263" y="3352800"/>
          <p14:tracePt t="10227" x="3114675" y="3028950"/>
          <p14:tracePt t="10244" x="2971800" y="2838450"/>
          <p14:tracePt t="10260" x="2828925" y="2705100"/>
          <p14:tracePt t="10277" x="2686050" y="2614613"/>
          <p14:tracePt t="10293" x="2424113" y="2543175"/>
          <p14:tracePt t="10310" x="2257425" y="2543175"/>
          <p14:tracePt t="10327" x="2114550" y="2590800"/>
          <p14:tracePt t="10343" x="1995488" y="2638425"/>
          <p14:tracePt t="10360" x="1881188" y="2709863"/>
          <p14:tracePt t="10377" x="1838325" y="2733675"/>
          <p14:tracePt t="10393" x="1809750" y="2747963"/>
          <p14:tracePt t="10410" x="1795463" y="2752725"/>
          <p14:tracePt t="10427" x="1785938" y="2757488"/>
          <p14:tracePt t="10443" x="1781175" y="2757488"/>
          <p14:tracePt t="10460" x="1776413" y="2757488"/>
          <p14:tracePt t="10477" x="1766888" y="2757488"/>
          <p14:tracePt t="10493" x="1762125" y="2757488"/>
          <p14:tracePt t="10734" x="1762125" y="2819400"/>
          <p14:tracePt t="10742" x="1762125" y="2928938"/>
          <p14:tracePt t="10749" x="1762125" y="3048000"/>
          <p14:tracePt t="10760" x="1776413" y="3148013"/>
          <p14:tracePt t="10777" x="1800225" y="3267075"/>
          <p14:tracePt t="10793" x="1852613" y="3362325"/>
          <p14:tracePt t="10810" x="1909763" y="3409950"/>
          <p14:tracePt t="10827" x="2000250" y="3486150"/>
          <p14:tracePt t="10843" x="2105025" y="3571875"/>
          <p14:tracePt t="10860" x="2224088" y="3657600"/>
          <p14:tracePt t="10877" x="2266950" y="3690938"/>
          <p14:tracePt t="10893" x="2305050" y="3714750"/>
          <p14:tracePt t="10910" x="2347913" y="3748088"/>
          <p14:tracePt t="10927" x="2357438" y="3757613"/>
          <p14:tracePt t="10943" x="2366963" y="3762375"/>
          <p14:tracePt t="10960" x="2371725" y="3767138"/>
          <p14:tracePt t="10977" x="2381250" y="3776663"/>
          <p14:tracePt t="11087" x="2381250" y="3781425"/>
          <p14:tracePt t="11094" x="2381250" y="3786188"/>
          <p14:tracePt t="11109" x="2381250" y="3790950"/>
          <p14:tracePt t="11116" x="2376488" y="3795713"/>
          <p14:tracePt t="11127" x="2366963" y="3795713"/>
          <p14:tracePt t="11143" x="2314575" y="3805238"/>
          <p14:tracePt t="11160" x="2143125" y="3838575"/>
          <p14:tracePt t="11177" x="1985963" y="3838575"/>
          <p14:tracePt t="11193" x="1885950" y="3838575"/>
          <p14:tracePt t="11210" x="1800225" y="3814763"/>
          <p14:tracePt t="11227" x="1724025" y="3719513"/>
          <p14:tracePt t="11243" x="1709738" y="3605213"/>
          <p14:tracePt t="11260" x="1719263" y="3524250"/>
          <p14:tracePt t="11277" x="1747838" y="3457575"/>
          <p14:tracePt t="11293" x="1876425" y="3390900"/>
          <p14:tracePt t="11310" x="2024063" y="3386138"/>
          <p14:tracePt t="11327" x="2152650" y="3438525"/>
          <p14:tracePt t="11343" x="2290763" y="3600450"/>
          <p14:tracePt t="11360" x="2362200" y="3752850"/>
          <p14:tracePt t="11377" x="2405063" y="4114800"/>
          <p14:tracePt t="11393" x="2395538" y="4505325"/>
          <p14:tracePt t="11410" x="2295525" y="5000625"/>
          <p14:tracePt t="11427" x="2243138" y="5110163"/>
          <p14:tracePt t="11645" x="2252663" y="5148263"/>
          <p14:tracePt t="11652" x="2271713" y="5195888"/>
          <p14:tracePt t="11660" x="2276475" y="5233988"/>
          <p14:tracePt t="11677" x="2300288" y="5295900"/>
          <p14:tracePt t="11693" x="2300288" y="5334000"/>
          <p14:tracePt t="11710" x="2290763" y="5372100"/>
          <p14:tracePt t="11727" x="2262188" y="5391150"/>
          <p14:tracePt t="11743" x="2185988" y="5410200"/>
          <p14:tracePt t="11760" x="2085975" y="5419725"/>
          <p14:tracePt t="11777" x="1905000" y="5410200"/>
          <p14:tracePt t="11793" x="1785938" y="5367338"/>
          <p14:tracePt t="11810" x="1704975" y="5300663"/>
          <p14:tracePt t="11827" x="1657350" y="5224463"/>
          <p14:tracePt t="11843" x="1628775" y="4953000"/>
          <p14:tracePt t="11860" x="1671638" y="4833938"/>
          <p14:tracePt t="11878" x="1728788" y="4772025"/>
          <p14:tracePt t="11893" x="1809750" y="4733925"/>
          <p14:tracePt t="11910" x="1924050" y="4748213"/>
          <p14:tracePt t="11927" x="1990725" y="4791075"/>
          <p14:tracePt t="11943" x="2047875" y="4862513"/>
          <p14:tracePt t="11960" x="2066925" y="4957763"/>
          <p14:tracePt t="11977" x="2057400" y="5010150"/>
          <p14:tracePt t="11993" x="2033588" y="5095875"/>
          <p14:tracePt t="12010" x="2005013" y="5162550"/>
          <p14:tracePt t="12027" x="1966913" y="5219700"/>
          <p14:tracePt t="12043" x="1962150" y="5233988"/>
          <p14:tracePt t="12060" x="1957388" y="5243513"/>
          <p14:tracePt t="12077" x="1957388" y="5248275"/>
          <p14:tracePt t="12093" x="1957388" y="5253038"/>
          <p14:tracePt t="12122" x="1957388" y="5257800"/>
          <p14:tracePt t="12430" x="1943100" y="5153025"/>
          <p14:tracePt t="12438" x="1905000" y="4957763"/>
          <p14:tracePt t="12446" x="1885950" y="4810125"/>
          <p14:tracePt t="12460" x="1866900" y="4605338"/>
          <p14:tracePt t="12477" x="1847850" y="4419600"/>
          <p14:tracePt t="12493" x="1843088" y="4281488"/>
          <p14:tracePt t="12510" x="1843088" y="4233863"/>
          <p14:tracePt t="12543" x="1843088" y="4171950"/>
          <p14:tracePt t="12577" x="1828800" y="4138613"/>
          <p14:tracePt t="12593" x="1824038" y="4129088"/>
          <p14:tracePt t="12610" x="1819275" y="4105275"/>
          <p14:tracePt t="12626" x="1809750" y="4067175"/>
          <p14:tracePt t="12643" x="1771650" y="4005263"/>
          <p14:tracePt t="12660" x="1743075" y="3952875"/>
          <p14:tracePt t="12676" x="1719263" y="3914775"/>
          <p14:tracePt t="12693" x="1681163" y="3881438"/>
          <p14:tracePt t="12710" x="1595438" y="3838575"/>
          <p14:tracePt t="12727" x="1552575" y="3829050"/>
          <p14:tracePt t="12743" x="1524000" y="3810000"/>
          <p14:tracePt t="12760" x="1500188" y="3800475"/>
          <p14:tracePt t="12777" x="1495425" y="3795713"/>
          <p14:tracePt t="12793" x="1500188" y="3786188"/>
          <p14:tracePt t="12810" x="1538288" y="3762375"/>
          <p14:tracePt t="12827" x="1662113" y="3714750"/>
          <p14:tracePt t="12843" x="1809750" y="3681413"/>
          <p14:tracePt t="12860" x="1938338" y="3662363"/>
          <p14:tracePt t="12877" x="2019300" y="3662363"/>
          <p14:tracePt t="12893" x="2095500" y="3676650"/>
          <p14:tracePt t="12910" x="2133600" y="3695700"/>
          <p14:tracePt t="12927" x="2166938" y="3752850"/>
          <p14:tracePt t="12943" x="2205038" y="3933825"/>
          <p14:tracePt t="12960" x="2209800" y="4233863"/>
          <p14:tracePt t="12976" x="2181225" y="4462463"/>
          <p14:tracePt t="12993" x="2162175" y="4619625"/>
          <p14:tracePt t="13010" x="2090738" y="4924425"/>
          <p14:tracePt t="13026" x="2038350" y="5053013"/>
          <p14:tracePt t="13043" x="1985963" y="5148263"/>
          <p14:tracePt t="13060" x="1962150" y="5205413"/>
          <p14:tracePt t="13077" x="1933575" y="5257800"/>
          <p14:tracePt t="13093" x="1924050" y="5272088"/>
          <p14:tracePt t="13110" x="1919288" y="5276850"/>
          <p14:tracePt t="13126" x="1914525" y="5281613"/>
          <p14:tracePt t="13143" x="1909763" y="5286375"/>
          <p14:tracePt t="13165" x="1909763" y="5291138"/>
          <p14:tracePt t="13262" x="1905000" y="5291138"/>
          <p14:tracePt t="13337" x="1905000" y="5295900"/>
          <p14:tracePt t="13518" x="1843088" y="5200650"/>
          <p14:tracePt t="13526" x="1743075" y="5048250"/>
          <p14:tracePt t="13534" x="1671638" y="4933950"/>
          <p14:tracePt t="13543" x="1619250" y="4838700"/>
          <p14:tracePt t="13560" x="1476375" y="4605338"/>
          <p14:tracePt t="13576" x="1314450" y="4276725"/>
          <p14:tracePt t="13593" x="1247775" y="4186238"/>
          <p14:tracePt t="13610" x="1209675" y="4095750"/>
          <p14:tracePt t="13627" x="1157288" y="3995738"/>
          <p14:tracePt t="13643" x="1128713" y="3948113"/>
          <p14:tracePt t="13660" x="1104900" y="3900488"/>
          <p14:tracePt t="13676" x="1085850" y="3862388"/>
          <p14:tracePt t="13693" x="1066800" y="3829050"/>
          <p14:tracePt t="13710" x="1062038" y="3805238"/>
          <p14:tracePt t="13727" x="1062038" y="3795713"/>
          <p14:tracePt t="13743" x="1062038" y="3786188"/>
          <p14:tracePt t="13760" x="1081088" y="3776663"/>
          <p14:tracePt t="13776" x="1090613" y="3767138"/>
          <p14:tracePt t="13793" x="1100138" y="3767138"/>
          <p14:tracePt t="13810" x="1104900" y="3767138"/>
          <p14:tracePt t="13843" x="1071563" y="3776663"/>
          <p14:tracePt t="13860" x="952500" y="3824288"/>
          <p14:tracePt t="13877" x="728663" y="3905250"/>
          <p14:tracePt t="13893" x="614363" y="3924300"/>
          <p14:tracePt t="13910" x="533400" y="3910013"/>
          <p14:tracePt t="13926" x="476250" y="3876675"/>
          <p14:tracePt t="13943" x="452438" y="3819525"/>
          <p14:tracePt t="13960" x="452438" y="3771900"/>
          <p14:tracePt t="13976" x="485775" y="3724275"/>
          <p14:tracePt t="13993" x="571500" y="3690938"/>
          <p14:tracePt t="14010" x="790575" y="3743325"/>
          <p14:tracePt t="14026" x="923925" y="3867150"/>
          <p14:tracePt t="14043" x="1033463" y="4057650"/>
          <p14:tracePt t="14060" x="1119188" y="4291013"/>
          <p14:tracePt t="14076" x="1157288" y="4471988"/>
          <p14:tracePt t="14093" x="1166813" y="4605338"/>
          <p14:tracePt t="14110" x="1166813" y="4695825"/>
          <p14:tracePt t="14111" x="1166813" y="4743450"/>
          <p14:tracePt t="14126" x="1162050" y="4843463"/>
          <p14:tracePt t="14143" x="1147763" y="4938713"/>
          <p14:tracePt t="14160" x="1147763" y="5005388"/>
          <p14:tracePt t="14176" x="1147763" y="5057775"/>
          <p14:tracePt t="14193" x="1138238" y="5129213"/>
          <p14:tracePt t="14210" x="1138238" y="5191125"/>
          <p14:tracePt t="14226" x="1133475" y="5243513"/>
          <p14:tracePt t="14243" x="1119188" y="5281613"/>
          <p14:tracePt t="14260" x="1109663" y="5314950"/>
          <p14:tracePt t="14276" x="1085850" y="5319713"/>
          <p14:tracePt t="14293" x="1052513" y="5324475"/>
          <p14:tracePt t="14311" x="971550" y="5300663"/>
          <p14:tracePt t="14328" x="914400" y="5267325"/>
          <p14:tracePt t="14345" x="866775" y="5224463"/>
          <p14:tracePt t="14360" x="819150" y="5167313"/>
          <p14:tracePt t="14378" x="766763" y="5000625"/>
          <p14:tracePt t="14394" x="757238" y="4929188"/>
          <p14:tracePt t="14410" x="762000" y="4910138"/>
          <p14:tracePt t="14428" x="795338" y="4876800"/>
          <p14:tracePt t="14443" x="833438" y="4872038"/>
          <p14:tracePt t="14461" x="876300" y="4881563"/>
          <p14:tracePt t="14478" x="904875" y="4905375"/>
          <p14:tracePt t="14495" x="947738" y="4986338"/>
          <p14:tracePt t="14510" x="962025" y="5038725"/>
          <p14:tracePt t="14527" x="962025" y="5072063"/>
          <p14:tracePt t="14544" x="962025" y="5110163"/>
          <p14:tracePt t="14561" x="966788" y="5133975"/>
          <p14:tracePt t="19332" x="1000125" y="5067300"/>
          <p14:tracePt t="19339" x="1038225" y="4995863"/>
          <p14:tracePt t="19347" x="1100138" y="4862513"/>
          <p14:tracePt t="19359" x="1166813" y="4714875"/>
          <p14:tracePt t="19376" x="1314450" y="4471988"/>
          <p14:tracePt t="19393" x="1414463" y="4338638"/>
          <p14:tracePt t="19426" x="1595438" y="4114800"/>
          <p14:tracePt t="19459" x="1738313" y="3971925"/>
          <p14:tracePt t="19476" x="1804988" y="3933825"/>
          <p14:tracePt t="19493" x="1905000" y="3881438"/>
          <p14:tracePt t="19509" x="1971675" y="3862388"/>
          <p14:tracePt t="19526" x="2014538" y="3848100"/>
          <p14:tracePt t="19543" x="2057400" y="3829050"/>
          <p14:tracePt t="19559" x="2109788" y="3800475"/>
          <p14:tracePt t="19576" x="2128838" y="3790950"/>
          <p14:tracePt t="19593" x="2152650" y="3771900"/>
          <p14:tracePt t="19609" x="2171700" y="3762375"/>
          <p14:tracePt t="19626" x="2181225" y="3752850"/>
          <p14:tracePt t="19643" x="2185988" y="3748088"/>
          <p14:tracePt t="19699" x="2181225" y="3748088"/>
          <p14:tracePt t="19706" x="2176463" y="3748088"/>
          <p14:tracePt t="19714" x="2171700" y="3748088"/>
          <p14:tracePt t="19726" x="2162175" y="3748088"/>
          <p14:tracePt t="19743" x="2081213" y="3767138"/>
          <p14:tracePt t="19759" x="2009775" y="3781425"/>
          <p14:tracePt t="19776" x="1938338" y="3795713"/>
          <p14:tracePt t="19793" x="1895475" y="3805238"/>
          <p14:tracePt t="19809" x="1852613" y="3805238"/>
          <p14:tracePt t="19826" x="1843088" y="3805238"/>
          <p14:tracePt t="19843" x="1833563" y="3805238"/>
          <p14:tracePt t="19859" x="1828800" y="3805238"/>
          <p14:tracePt t="19876" x="1824038" y="3805238"/>
          <p14:tracePt t="19949" x="1833563" y="3790950"/>
          <p14:tracePt t="19956" x="1843088" y="3786188"/>
          <p14:tracePt t="19963" x="1871663" y="3771900"/>
          <p14:tracePt t="19976" x="1895475" y="3757613"/>
          <p14:tracePt t="19993" x="2024063" y="3695700"/>
          <p14:tracePt t="20009" x="2119313" y="3648075"/>
          <p14:tracePt t="20026" x="2238375" y="3605213"/>
          <p14:tracePt t="20043" x="2357438" y="3571875"/>
          <p14:tracePt t="20059" x="2538413" y="3548063"/>
          <p14:tracePt t="20076" x="2609850" y="3548063"/>
          <p14:tracePt t="20093" x="2657475" y="3548063"/>
          <p14:tracePt t="20109" x="2695575" y="3552825"/>
          <p14:tracePt t="20111" x="2709863" y="3552825"/>
          <p14:tracePt t="20126" x="2738438" y="3552825"/>
          <p14:tracePt t="20143" x="2762250" y="3562350"/>
          <p14:tracePt t="20159" x="2771775" y="3562350"/>
          <p14:tracePt t="20176" x="2786063" y="3562350"/>
          <p14:tracePt t="20193" x="2790825" y="3562350"/>
          <p14:tracePt t="20209" x="2795588" y="3562350"/>
          <p14:tracePt t="21417" x="2795588" y="3567113"/>
          <p14:tracePt t="22372" x="2757488" y="3500438"/>
          <p14:tracePt t="22379" x="2714625" y="3405188"/>
          <p14:tracePt t="22392" x="2667000" y="3333750"/>
          <p14:tracePt t="22409" x="2533650" y="3100388"/>
          <p14:tracePt t="22426" x="2471738" y="2947988"/>
          <p14:tracePt t="22442" x="2419350" y="2847975"/>
          <p14:tracePt t="22459" x="2376488" y="2738438"/>
          <p14:tracePt t="22493" x="2343150" y="2638425"/>
          <p14:tracePt t="22526" x="2333625" y="2609850"/>
          <p14:tracePt t="22542" x="2333625" y="2605088"/>
          <p14:tracePt t="22559" x="2333625" y="2595563"/>
          <p14:tracePt t="23605" x="2333625" y="2643188"/>
          <p14:tracePt t="23613" x="2324100" y="2700338"/>
          <p14:tracePt t="23620" x="2314575" y="2776538"/>
          <p14:tracePt t="23628" x="2314575" y="2900363"/>
          <p14:tracePt t="23642" x="2314575" y="3133725"/>
          <p14:tracePt t="23659" x="2314575" y="3290888"/>
          <p14:tracePt t="23676" x="2314575" y="3509963"/>
          <p14:tracePt t="23709" x="2328863" y="3833813"/>
          <p14:tracePt t="23743" x="2324100" y="4105275"/>
          <p14:tracePt t="23759" x="2324100" y="4219575"/>
          <p14:tracePt t="23776" x="2324100" y="4271963"/>
          <p14:tracePt t="23792" x="2324100" y="4310063"/>
          <p14:tracePt t="23809" x="2324100" y="4362450"/>
          <p14:tracePt t="23826" x="2324100" y="4448175"/>
          <p14:tracePt t="23842" x="2319338" y="4495800"/>
          <p14:tracePt t="23859" x="2305050" y="4543425"/>
          <p14:tracePt t="23876" x="2300288" y="4586288"/>
          <p14:tracePt t="23892" x="2286000" y="4638675"/>
          <p14:tracePt t="23909" x="2266950" y="4686300"/>
          <p14:tracePt t="23926" x="2252663" y="4733925"/>
          <p14:tracePt t="23942" x="2224088" y="4833938"/>
          <p14:tracePt t="23959" x="2205038" y="4881563"/>
          <p14:tracePt t="23976" x="2200275" y="4905375"/>
          <p14:tracePt t="23992" x="2190750" y="4919663"/>
          <p14:tracePt t="24009" x="2185988" y="4929188"/>
          <p14:tracePt t="24026" x="2181225" y="4933950"/>
          <p14:tracePt t="24042" x="2171700" y="4943475"/>
          <p14:tracePt t="24059" x="2152650" y="4962525"/>
          <p14:tracePt t="24076" x="2109788" y="4995863"/>
          <p14:tracePt t="24092" x="2071688" y="5019675"/>
          <p14:tracePt t="24109" x="2047875" y="5038725"/>
          <p14:tracePt t="24126" x="2028825" y="5048250"/>
          <p14:tracePt t="24142" x="2019300" y="5053013"/>
          <p14:tracePt t="24159" x="2014538" y="5057775"/>
          <p14:tracePt t="24176" x="2009775" y="5057775"/>
          <p14:tracePt t="24244" x="2014538" y="5062538"/>
          <p14:tracePt t="24251" x="2033588" y="5072063"/>
          <p14:tracePt t="24259" x="2076450" y="5076825"/>
          <p14:tracePt t="24276" x="2214563" y="5086350"/>
          <p14:tracePt t="24292" x="2357438" y="5100638"/>
          <p14:tracePt t="24309" x="2471738" y="5110163"/>
          <p14:tracePt t="24326" x="2609850" y="5124450"/>
          <p14:tracePt t="24342" x="2671763" y="5133975"/>
          <p14:tracePt t="24359" x="2709863" y="5133975"/>
          <p14:tracePt t="24376" x="2733675" y="5133975"/>
          <p14:tracePt t="24392" x="2743200" y="5133975"/>
          <p14:tracePt t="24409" x="2747963" y="5133975"/>
          <p14:tracePt t="24426" x="2752725" y="5133975"/>
          <p14:tracePt t="24442" x="2757488" y="5133975"/>
          <p14:tracePt t="24459" x="2762250" y="5133975"/>
          <p14:tracePt t="25162" x="2771775" y="4981575"/>
          <p14:tracePt t="25169" x="2790825" y="4829175"/>
          <p14:tracePt t="25176" x="2814638" y="4657725"/>
          <p14:tracePt t="25209" x="2914650" y="4014788"/>
          <p14:tracePt t="25242" x="3005138" y="3567113"/>
          <p14:tracePt t="25259" x="3019425" y="3495675"/>
          <p14:tracePt t="25275" x="3033713" y="3443288"/>
          <p14:tracePt t="25292" x="3038475" y="3409950"/>
          <p14:tracePt t="25309" x="3043238" y="3376613"/>
          <p14:tracePt t="25325" x="3043238" y="3362325"/>
          <p14:tracePt t="25342" x="3043238" y="3357563"/>
          <p14:tracePt t="25359" x="3043238" y="3348038"/>
          <p14:tracePt t="25376" x="3043238" y="3338513"/>
          <p14:tracePt t="25492" x="3043238" y="3333750"/>
          <p14:tracePt t="25514" x="3043238" y="3328988"/>
          <p14:tracePt t="25624" x="3038475" y="3333750"/>
          <p14:tracePt t="25632" x="3033713" y="3338513"/>
          <p14:tracePt t="25642" x="3024188" y="3343275"/>
          <p14:tracePt t="25659" x="2995613" y="3367088"/>
          <p14:tracePt t="25676" x="2924175" y="3405188"/>
          <p14:tracePt t="25692" x="2852738" y="3452813"/>
          <p14:tracePt t="25709" x="2795588" y="3509963"/>
          <p14:tracePt t="25725" x="2714625" y="3557588"/>
          <p14:tracePt t="25742" x="2628900" y="3629025"/>
          <p14:tracePt t="25759" x="2581275" y="3662363"/>
          <p14:tracePt t="25776" x="2543175" y="3690938"/>
          <p14:tracePt t="25792" x="2500313" y="3719513"/>
          <p14:tracePt t="25809" x="2476500" y="3738563"/>
          <p14:tracePt t="25825" x="2462213" y="3743325"/>
          <p14:tracePt t="25842" x="2457450" y="3752850"/>
          <p14:tracePt t="25859" x="2447925" y="3752850"/>
          <p14:tracePt t="25875" x="2443163" y="3752850"/>
          <p14:tracePt t="25892" x="2433638" y="3752850"/>
          <p14:tracePt t="25925" x="2414588" y="3757613"/>
          <p14:tracePt t="25942" x="2386013" y="3762375"/>
          <p14:tracePt t="25959" x="2343150" y="3762375"/>
          <p14:tracePt t="25975" x="2305050" y="3729038"/>
          <p14:tracePt t="25992" x="2209800" y="3567113"/>
          <p14:tracePt t="26009" x="2185988" y="3367088"/>
          <p14:tracePt t="26025" x="2171700" y="3071813"/>
          <p14:tracePt t="26042" x="2200275" y="2628900"/>
          <p14:tracePt t="26059" x="2228850" y="2409825"/>
          <p14:tracePt t="26075" x="2252663" y="2252663"/>
          <p14:tracePt t="26092" x="2271713" y="2138363"/>
          <p14:tracePt t="26109" x="2271713" y="2057400"/>
          <p14:tracePt t="26125" x="2271713" y="2033588"/>
          <p14:tracePt t="26142" x="2271713" y="2024063"/>
          <p14:tracePt t="26159" x="2271713" y="2014538"/>
          <p14:tracePt t="26175" x="2271713" y="2005013"/>
          <p14:tracePt t="26192" x="2271713" y="2000250"/>
          <p14:tracePt t="26388" x="2281238" y="2128838"/>
          <p14:tracePt t="26395" x="2281238" y="2238375"/>
          <p14:tracePt t="26403" x="2300288" y="2395538"/>
          <p14:tracePt t="26410" x="2324100" y="2609850"/>
          <p14:tracePt t="26425" x="2343150" y="2852738"/>
          <p14:tracePt t="26442" x="2386013" y="3171825"/>
          <p14:tracePt t="26459" x="2428875" y="3467100"/>
          <p14:tracePt t="26476" x="2490788" y="3933825"/>
          <p14:tracePt t="26492" x="2519363" y="4124325"/>
          <p14:tracePt t="26509" x="2547938" y="4314825"/>
          <p14:tracePt t="26525" x="2576513" y="4514850"/>
          <p14:tracePt t="26542" x="2609850" y="4710113"/>
          <p14:tracePt t="26559" x="2619375" y="4852988"/>
          <p14:tracePt t="26576" x="2619375" y="5000625"/>
          <p14:tracePt t="26592" x="2619375" y="5072063"/>
          <p14:tracePt t="26609" x="2614613" y="5124450"/>
          <p14:tracePt t="26626" x="2614613" y="5133975"/>
          <p14:tracePt t="26642" x="2614613" y="5148263"/>
          <p14:tracePt t="26659" x="2605088" y="5176838"/>
          <p14:tracePt t="26676" x="2600325" y="5210175"/>
          <p14:tracePt t="26692" x="2595563" y="5272088"/>
          <p14:tracePt t="26709" x="2581275" y="5314950"/>
          <p14:tracePt t="26726" x="2581275" y="5362575"/>
          <p14:tracePt t="26742" x="2581275" y="5372100"/>
          <p14:tracePt t="27908" x="2657475" y="5319713"/>
          <p14:tracePt t="27916" x="2781300" y="5248275"/>
          <p14:tracePt t="27925" x="3000375" y="5124450"/>
          <p14:tracePt t="27942" x="3500438" y="4786313"/>
          <p14:tracePt t="27960" x="4238625" y="4429125"/>
          <p14:tracePt t="27976" x="4648200" y="4248150"/>
          <p14:tracePt t="28009" x="5405438" y="3943350"/>
          <p14:tracePt t="28042" x="6029325" y="3733800"/>
          <p14:tracePt t="28059" x="6191250" y="3676650"/>
          <p14:tracePt t="28076" x="6353175" y="3643313"/>
          <p14:tracePt t="28092" x="6524625" y="3600450"/>
          <p14:tracePt t="28109" x="6610350" y="3576638"/>
          <p14:tracePt t="28125" x="6681788" y="3567113"/>
          <p14:tracePt t="28142" x="6762750" y="3538538"/>
          <p14:tracePt t="28159" x="6786563" y="3519488"/>
          <p14:tracePt t="28175" x="6791325" y="3514725"/>
          <p14:tracePt t="28358" x="6862763" y="3495675"/>
          <p14:tracePt t="28371" x="7043738" y="3429000"/>
          <p14:tracePt t="28379" x="7115175" y="3405188"/>
          <p14:tracePt t="28392" x="7224713" y="3333750"/>
          <p14:tracePt t="28409" x="7324725" y="3276600"/>
          <p14:tracePt t="28425" x="7400925" y="3228975"/>
          <p14:tracePt t="28442" x="7448550" y="3205163"/>
          <p14:tracePt t="28459" x="7496175" y="3181350"/>
          <p14:tracePt t="28475" x="7505700" y="3171825"/>
          <p14:tracePt t="28492" x="7515225" y="3162300"/>
          <p14:tracePt t="28509" x="7515225" y="3148013"/>
          <p14:tracePt t="28525" x="7505700" y="3081338"/>
          <p14:tracePt t="28542" x="7462838" y="3005138"/>
          <p14:tracePt t="28559" x="7396163" y="2914650"/>
          <p14:tracePt t="28575" x="7300913" y="2814638"/>
          <p14:tracePt t="28592" x="7224713" y="2767013"/>
          <p14:tracePt t="28609" x="7138988" y="2728913"/>
          <p14:tracePt t="28625" x="7053263" y="2714625"/>
          <p14:tracePt t="28643" x="6938963" y="2705100"/>
          <p14:tracePt t="28659" x="6858000" y="2709863"/>
          <p14:tracePt t="28676" x="6777038" y="2714625"/>
          <p14:tracePt t="28692" x="6662738" y="2733675"/>
          <p14:tracePt t="28709" x="6524625" y="2747963"/>
          <p14:tracePt t="28726" x="6448425" y="2771775"/>
          <p14:tracePt t="28743" x="6372225" y="2800350"/>
          <p14:tracePt t="28760" x="6248400" y="2862263"/>
          <p14:tracePt t="28776" x="6167438" y="2919413"/>
          <p14:tracePt t="28793" x="6100763" y="2962275"/>
          <p14:tracePt t="28809" x="6034088" y="3014663"/>
          <p14:tracePt t="28826" x="5938838" y="3138488"/>
          <p14:tracePt t="28842" x="5867400" y="3276600"/>
          <p14:tracePt t="28859" x="5815013" y="3395663"/>
          <p14:tracePt t="28875" x="5791200" y="3481388"/>
          <p14:tracePt t="28892" x="5767388" y="3686175"/>
          <p14:tracePt t="28909" x="5767388" y="3829050"/>
          <p14:tracePt t="28925" x="5776913" y="3914775"/>
          <p14:tracePt t="28942" x="5791200" y="3986213"/>
          <p14:tracePt t="28958" x="5815013" y="4057650"/>
          <p14:tracePt t="28975" x="5843588" y="4110038"/>
          <p14:tracePt t="28992" x="5876925" y="4148138"/>
          <p14:tracePt t="29009" x="5938838" y="4210050"/>
          <p14:tracePt t="29025" x="5976938" y="4257675"/>
          <p14:tracePt t="29042" x="6034088" y="4291013"/>
          <p14:tracePt t="29059" x="6091238" y="4329113"/>
          <p14:tracePt t="29075" x="6215063" y="4371975"/>
          <p14:tracePt t="29092" x="6329363" y="4391025"/>
          <p14:tracePt t="29108" x="6472238" y="4391025"/>
          <p14:tracePt t="29125" x="6600825" y="4376738"/>
          <p14:tracePt t="29142" x="6805613" y="4324350"/>
          <p14:tracePt t="29159" x="6948488" y="4262438"/>
          <p14:tracePt t="29175" x="7067550" y="4205288"/>
          <p14:tracePt t="29192" x="7196138" y="4124325"/>
          <p14:tracePt t="29209" x="7296150" y="4057650"/>
          <p14:tracePt t="29225" x="7372350" y="4010025"/>
          <p14:tracePt t="29242" x="7419975" y="3976688"/>
          <p14:tracePt t="29259" x="7477125" y="3924300"/>
          <p14:tracePt t="29275" x="7510463" y="3871913"/>
          <p14:tracePt t="29292" x="7543800" y="3805238"/>
          <p14:tracePt t="29308" x="7562850" y="3743325"/>
          <p14:tracePt t="29325" x="7577138" y="3629025"/>
          <p14:tracePt t="29342" x="7572375" y="3514725"/>
          <p14:tracePt t="29359" x="7548563" y="3376613"/>
          <p14:tracePt t="29375" x="7515225" y="3271838"/>
          <p14:tracePt t="29392" x="7453313" y="3152775"/>
          <p14:tracePt t="29409" x="7400925" y="3086100"/>
          <p14:tracePt t="29425" x="7334250" y="2995613"/>
          <p14:tracePt t="29442" x="7229475" y="2871788"/>
          <p14:tracePt t="29459" x="7148513" y="2809875"/>
          <p14:tracePt t="29476" x="7072313" y="2762250"/>
          <p14:tracePt t="29492" x="7005638" y="2728913"/>
          <p14:tracePt t="29509" x="6934200" y="2690813"/>
          <p14:tracePt t="29525" x="6881813" y="2671763"/>
          <p14:tracePt t="29542" x="6834188" y="2667000"/>
          <p14:tracePt t="29559" x="6791325" y="2652713"/>
          <p14:tracePt t="29575" x="6724650" y="2643188"/>
          <p14:tracePt t="29592" x="6686550" y="2633663"/>
          <p14:tracePt t="29609" x="6657975" y="2628900"/>
          <p14:tracePt t="29626" x="6624638" y="2628900"/>
          <p14:tracePt t="29642" x="6615113" y="2628900"/>
          <p14:tracePt t="29659" x="6605588" y="2628900"/>
          <p14:tracePt t="29675" x="6600825" y="2628900"/>
          <p14:tracePt t="29692" x="6591300" y="2628900"/>
          <p14:tracePt t="29765" x="6586538" y="2633663"/>
          <p14:tracePt t="29773" x="6581775" y="2662238"/>
          <p14:tracePt t="29780" x="6562725" y="2771775"/>
          <p14:tracePt t="29792" x="6553200" y="2909888"/>
          <p14:tracePt t="29809" x="6505575" y="3567113"/>
          <p14:tracePt t="29825" x="6524625" y="3967163"/>
          <p14:tracePt t="29842" x="6534150" y="4381500"/>
          <p14:tracePt t="29859" x="6553200" y="4605338"/>
          <p14:tracePt t="29875" x="6591300" y="4872038"/>
          <p14:tracePt t="29892" x="6610350" y="4967288"/>
          <p14:tracePt t="29909" x="6624638" y="5029200"/>
          <p14:tracePt t="29925" x="6638925" y="5067300"/>
          <p14:tracePt t="29942" x="6648450" y="5095875"/>
          <p14:tracePt t="29958" x="6657975" y="5105400"/>
          <p14:tracePt t="30155" x="6686550" y="5105400"/>
          <p14:tracePt t="30162" x="6734175" y="5105400"/>
          <p14:tracePt t="30175" x="6777038" y="5105400"/>
          <p14:tracePt t="30192" x="6896100" y="5091113"/>
          <p14:tracePt t="30208" x="6958013" y="5086350"/>
          <p14:tracePt t="30225" x="7005638" y="5081588"/>
          <p14:tracePt t="30242" x="7062788" y="5067300"/>
          <p14:tracePt t="30259" x="7091363" y="5057775"/>
          <p14:tracePt t="30275" x="7115175" y="5043488"/>
          <p14:tracePt t="30292" x="7138988" y="5029200"/>
          <p14:tracePt t="30309" x="7158038" y="5000625"/>
          <p14:tracePt t="30325" x="7172325" y="4976813"/>
          <p14:tracePt t="30342" x="7181850" y="4938713"/>
          <p14:tracePt t="30359" x="7181850" y="4910138"/>
          <p14:tracePt t="30375" x="7177088" y="4876800"/>
          <p14:tracePt t="30392" x="7162800" y="4857750"/>
          <p14:tracePt t="30409" x="7148513" y="4838700"/>
          <p14:tracePt t="30425" x="7115175" y="4814888"/>
          <p14:tracePt t="30442" x="7015163" y="4776788"/>
          <p14:tracePt t="30459" x="6943725" y="4762500"/>
          <p14:tracePt t="30475" x="6891338" y="4757738"/>
          <p14:tracePt t="30492" x="6819900" y="4757738"/>
          <p14:tracePt t="30508" x="6777038" y="4757738"/>
          <p14:tracePt t="30525" x="6710363" y="4786313"/>
          <p14:tracePt t="30542" x="6629400" y="4852988"/>
          <p14:tracePt t="30559" x="6472238" y="5057775"/>
          <p14:tracePt t="30575" x="6376988" y="5224463"/>
          <p14:tracePt t="30592" x="6300788" y="5457825"/>
          <p14:tracePt t="30609" x="6248400" y="5686425"/>
          <p14:tracePt t="30625" x="6229350" y="5876925"/>
          <p14:tracePt t="30642" x="6229350" y="6010275"/>
          <p14:tracePt t="30659" x="6238875" y="6091238"/>
          <p14:tracePt t="30675" x="6272213" y="6162675"/>
          <p14:tracePt t="30692" x="6319838" y="6205538"/>
          <p14:tracePt t="30708" x="6405563" y="6253163"/>
          <p14:tracePt t="30725" x="6505575" y="6286500"/>
          <p14:tracePt t="30742" x="6672263" y="6281738"/>
          <p14:tracePt t="30758" x="6810375" y="6257925"/>
          <p14:tracePt t="30775" x="6919913" y="6205538"/>
          <p14:tracePt t="30792" x="7005638" y="6167438"/>
          <p14:tracePt t="30808" x="7105650" y="6081713"/>
          <p14:tracePt t="30825" x="7158038" y="6024563"/>
          <p14:tracePt t="30842" x="7191375" y="5957888"/>
          <p14:tracePt t="30859" x="7215188" y="5857875"/>
          <p14:tracePt t="30875" x="7186613" y="5762625"/>
          <p14:tracePt t="30893" x="7138988" y="5643563"/>
          <p14:tracePt t="30909" x="7072313" y="5543550"/>
          <p14:tracePt t="30925" x="6938963" y="5429250"/>
          <p14:tracePt t="30942" x="6848475" y="5362575"/>
          <p14:tracePt t="30959" x="6791325" y="5334000"/>
          <p14:tracePt t="30975" x="6748463" y="5319713"/>
          <p14:tracePt t="30992" x="6715125" y="5310188"/>
          <p14:tracePt t="31008" x="6705600" y="5300663"/>
          <p14:tracePt t="31025" x="6700838" y="5300663"/>
          <p14:tracePt t="31042" x="6696075" y="5300663"/>
          <p14:tracePt t="31248" x="6677025" y="5153025"/>
          <p14:tracePt t="31256" x="6677025" y="4881563"/>
          <p14:tracePt t="31263" x="6662738" y="4562475"/>
          <p14:tracePt t="31275" x="6648450" y="4329113"/>
          <p14:tracePt t="31292" x="6610350" y="3643313"/>
          <p14:tracePt t="31309" x="6605588" y="3433763"/>
          <p14:tracePt t="31325" x="6596063" y="3276600"/>
          <p14:tracePt t="31342" x="6596063" y="3195638"/>
          <p14:tracePt t="31360" x="6596063" y="3133725"/>
          <p14:tracePt t="31376" x="6596063" y="3114675"/>
          <p14:tracePt t="31393" x="6605588" y="3090863"/>
          <p14:tracePt t="31409" x="6629400" y="3067050"/>
          <p14:tracePt t="31425" x="6696075" y="3014663"/>
          <p14:tracePt t="31442" x="6762750" y="2986088"/>
          <p14:tracePt t="31458" x="6815138" y="2967038"/>
          <p14:tracePt t="31475" x="6858000" y="2957513"/>
          <p14:tracePt t="31492" x="6900863" y="2957513"/>
          <p14:tracePt t="31508" x="6915150" y="2967038"/>
          <p14:tracePt t="31526" x="6924675" y="2971800"/>
          <p14:tracePt t="31543" x="6934200" y="2976563"/>
          <p14:tracePt t="31559" x="6929438" y="2990850"/>
          <p14:tracePt t="31576" x="6872288" y="3048000"/>
          <p14:tracePt t="31593" x="6705600" y="3176588"/>
          <p14:tracePt t="31609" x="6415088" y="3343275"/>
          <p14:tracePt t="31626" x="6196013" y="3400425"/>
          <p14:tracePt t="31645" x="5938838" y="3424238"/>
          <p14:tracePt t="31659" x="5819775" y="3371850"/>
          <p14:tracePt t="31675" x="5734050" y="3271838"/>
          <p14:tracePt t="31692" x="5662613" y="3119438"/>
          <p14:tracePt t="31708" x="5653088" y="2805113"/>
          <p14:tracePt t="31725" x="5734050" y="2476500"/>
          <p14:tracePt t="31742" x="5843588" y="2209800"/>
          <p14:tracePt t="31758" x="5919788" y="2100263"/>
          <p14:tracePt t="31775" x="6000750" y="2033588"/>
          <p14:tracePt t="31793" x="6153150" y="2009775"/>
          <p14:tracePt t="31809" x="6224588" y="2076450"/>
          <p14:tracePt t="31826" x="6300788" y="2176463"/>
          <p14:tracePt t="31842" x="6362700" y="2319338"/>
          <p14:tracePt t="31859" x="6381750" y="2647950"/>
          <p14:tracePt t="31876" x="6357938" y="2828925"/>
          <p14:tracePt t="31893" x="6305550" y="3152775"/>
          <p14:tracePt t="31909" x="6200775" y="3562350"/>
          <p14:tracePt t="31926" x="6157913" y="3857625"/>
          <p14:tracePt t="31942" x="6148388" y="4148138"/>
          <p14:tracePt t="31958" x="6162675" y="4438650"/>
          <p14:tracePt t="31975" x="6196013" y="4600575"/>
          <p14:tracePt t="31992" x="6215063" y="4652963"/>
          <p14:tracePt t="32009" x="6229350" y="4686300"/>
          <p14:tracePt t="32025" x="6234113" y="4691063"/>
          <p14:tracePt t="32042" x="6238875" y="4691063"/>
          <p14:tracePt t="32254" x="6243638" y="4691063"/>
          <p14:tracePt t="32298" x="6229350" y="4686300"/>
          <p14:tracePt t="32305" x="6219825" y="4681538"/>
          <p14:tracePt t="32313" x="6196013" y="4681538"/>
          <p14:tracePt t="32325" x="6153150" y="4676775"/>
          <p14:tracePt t="32342" x="5981700" y="4695825"/>
          <p14:tracePt t="32375" x="5762625" y="4795838"/>
          <p14:tracePt t="32408" x="5543550" y="5172075"/>
          <p14:tracePt t="32425" x="5505450" y="5491163"/>
          <p14:tracePt t="32442" x="5510213" y="5676900"/>
          <p14:tracePt t="32458" x="5534025" y="5824538"/>
          <p14:tracePt t="32475" x="5634038" y="6067425"/>
          <p14:tracePt t="32492" x="5695950" y="6148388"/>
          <p14:tracePt t="32508" x="5776913" y="6205538"/>
          <p14:tracePt t="32525" x="5910263" y="6253163"/>
          <p14:tracePt t="32542" x="6010275" y="6257925"/>
          <p14:tracePt t="32558" x="6138863" y="6238875"/>
          <p14:tracePt t="32575" x="6267450" y="6186488"/>
          <p14:tracePt t="32592" x="6429375" y="6076950"/>
          <p14:tracePt t="32608" x="6519863" y="5991225"/>
          <p14:tracePt t="32625" x="6605588" y="5900738"/>
          <p14:tracePt t="32642" x="6700838" y="5776913"/>
          <p14:tracePt t="32658" x="6777038" y="5610225"/>
          <p14:tracePt t="32675" x="6791325" y="5495925"/>
          <p14:tracePt t="32692" x="6762750" y="5343525"/>
          <p14:tracePt t="32710" x="6657975" y="5124450"/>
          <p14:tracePt t="32725" x="6581775" y="5043488"/>
          <p14:tracePt t="32742" x="6453188" y="4972050"/>
          <p14:tracePt t="32758" x="6315075" y="4943475"/>
          <p14:tracePt t="32775" x="6196013" y="4957763"/>
          <p14:tracePt t="32792" x="6110288" y="4995863"/>
          <p14:tracePt t="32808" x="6062663" y="5029200"/>
          <p14:tracePt t="32825" x="6034088" y="5048250"/>
          <p14:tracePt t="32842" x="6019800" y="5062538"/>
          <p14:tracePt t="32858" x="6010275" y="5067300"/>
          <p14:tracePt t="32875" x="6005513" y="5076825"/>
          <p14:tracePt t="32892" x="6005513" y="5086350"/>
          <p14:tracePt t="33620" x="6005513" y="5005388"/>
          <p14:tracePt t="33627" x="6015038" y="4886325"/>
          <p14:tracePt t="33642" x="6038850" y="4676775"/>
          <p14:tracePt t="33658" x="6091238" y="4262438"/>
          <p14:tracePt t="33675" x="6110288" y="4014788"/>
          <p14:tracePt t="33692" x="6119813" y="3848100"/>
          <p14:tracePt t="33708" x="6119813" y="3724275"/>
          <p14:tracePt t="33742" x="6115050" y="3633788"/>
          <p14:tracePt t="33775" x="6115050" y="3605213"/>
          <p14:tracePt t="33792" x="6115050" y="3595688"/>
          <p14:tracePt t="33808" x="6115050" y="3590925"/>
          <p14:tracePt t="33825" x="6119813" y="3571875"/>
          <p14:tracePt t="33842" x="6124575" y="3562350"/>
          <p14:tracePt t="33858" x="6124575" y="3552825"/>
          <p14:tracePt t="33875" x="6124575" y="3548063"/>
          <p14:tracePt t="33892" x="6124575" y="3538538"/>
          <p14:tracePt t="33908" x="6124575" y="3529013"/>
          <p14:tracePt t="33957" x="6119813" y="3524250"/>
          <p14:tracePt t="33965" x="6100763" y="3524250"/>
          <p14:tracePt t="33975" x="6076950" y="3524250"/>
          <p14:tracePt t="33992" x="5967413" y="3538538"/>
          <p14:tracePt t="34008" x="5762625" y="3571875"/>
          <p14:tracePt t="34025" x="5667375" y="3586163"/>
          <p14:tracePt t="34042" x="5605463" y="3576638"/>
          <p14:tracePt t="34058" x="5576888" y="3557588"/>
          <p14:tracePt t="34075" x="5538788" y="3448050"/>
          <p14:tracePt t="34092" x="5557838" y="3333750"/>
          <p14:tracePt t="34108" x="5634038" y="3171825"/>
          <p14:tracePt t="34125" x="5695950" y="3081338"/>
          <p14:tracePt t="34142" x="5815013" y="3019425"/>
          <p14:tracePt t="34158" x="5872163" y="3019425"/>
          <p14:tracePt t="34175" x="5895975" y="3038475"/>
          <p14:tracePt t="34192" x="5934075" y="3100388"/>
          <p14:tracePt t="34208" x="5957888" y="3195638"/>
          <p14:tracePt t="34225" x="5986463" y="3409950"/>
          <p14:tracePt t="34242" x="6005513" y="3614738"/>
          <p14:tracePt t="34259" x="6048375" y="4124325"/>
          <p14:tracePt t="34275" x="6067425" y="4291013"/>
          <p14:tracePt t="34291" x="6076950" y="4514850"/>
          <p14:tracePt t="34308" x="6086475" y="4691063"/>
          <p14:tracePt t="34325" x="6086475" y="4848225"/>
          <p14:tracePt t="34341" x="6086475" y="4995863"/>
          <p14:tracePt t="34358" x="6086475" y="5095875"/>
          <p14:tracePt t="34375" x="6086475" y="5172075"/>
          <p14:tracePt t="34392" x="6086475" y="5200650"/>
          <p14:tracePt t="34408" x="6081713" y="5224463"/>
          <p14:tracePt t="34425" x="6072188" y="5238750"/>
          <p14:tracePt t="34442" x="6067425" y="5272088"/>
          <p14:tracePt t="34458" x="6057900" y="5314950"/>
          <p14:tracePt t="34475" x="6034088" y="5400675"/>
          <p14:tracePt t="34491" x="6010275" y="5495925"/>
          <p14:tracePt t="34508" x="5967413" y="5576888"/>
          <p14:tracePt t="34525" x="5943600" y="5614988"/>
          <p14:tracePt t="34542" x="5910263" y="5643563"/>
          <p14:tracePt t="34558" x="5876925" y="5672138"/>
          <p14:tracePt t="34575" x="5805488" y="5700713"/>
          <p14:tracePt t="34591" x="5753100" y="5710238"/>
          <p14:tracePt t="34608" x="5700713" y="5700713"/>
          <p14:tracePt t="34625" x="5619750" y="5610225"/>
          <p14:tracePt t="34641" x="5586413" y="5481638"/>
          <p14:tracePt t="34658" x="5595938" y="5376863"/>
          <p14:tracePt t="34675" x="5643563" y="5286375"/>
          <p14:tracePt t="34692" x="5805488" y="5205413"/>
          <p14:tracePt t="34708" x="5938838" y="5205413"/>
          <p14:tracePt t="34725" x="6034088" y="5233988"/>
          <p14:tracePt t="34742" x="6086475" y="5262563"/>
          <p14:tracePt t="34758" x="6143625" y="5376863"/>
          <p14:tracePt t="34775" x="6148388" y="5443538"/>
          <p14:tracePt t="34792" x="6148388" y="5486400"/>
          <p14:tracePt t="34808" x="6143625" y="5514975"/>
          <p14:tracePt t="34825" x="6143625" y="5529263"/>
          <p14:tracePt t="34841" x="6143625" y="5534025"/>
          <p14:tracePt t="34858" x="6143625" y="5543550"/>
          <p14:tracePt t="34875" x="6143625" y="5548313"/>
          <p14:tracePt t="34908" x="6143625" y="5534025"/>
          <p14:tracePt t="34925" x="6143625" y="5395913"/>
          <p14:tracePt t="34941" x="6172200" y="4867275"/>
          <p14:tracePt t="34958" x="6205538" y="4572000"/>
          <p14:tracePt t="34975" x="6205538" y="4210050"/>
          <p14:tracePt t="34992" x="6191250" y="3971925"/>
          <p14:tracePt t="35008" x="6167438" y="3814763"/>
          <p14:tracePt t="35025" x="6119813" y="3676650"/>
          <p14:tracePt t="35041" x="6081713" y="3600450"/>
          <p14:tracePt t="35058" x="6038850" y="3533775"/>
          <p14:tracePt t="35075" x="6019800" y="3509963"/>
          <p14:tracePt t="35091" x="6000750" y="3495675"/>
          <p14:tracePt t="35108" x="5995988" y="3481388"/>
          <p14:tracePt t="35110" x="5991225" y="3476625"/>
          <p14:tracePt t="35125" x="5986463" y="3471863"/>
          <p14:tracePt t="35141" x="5981700" y="3462338"/>
          <p14:tracePt t="35158" x="5972175" y="3457575"/>
          <p14:tracePt t="35175" x="5953125" y="3457575"/>
          <p14:tracePt t="35191" x="5891213" y="3471863"/>
          <p14:tracePt t="35208" x="5834063" y="3500438"/>
          <p14:tracePt t="35225" x="5786438" y="3533775"/>
          <p14:tracePt t="35242" x="5757863" y="3557588"/>
          <p14:tracePt t="35258" x="5753100" y="3562350"/>
          <p14:tracePt t="35275" x="5753100" y="3567113"/>
          <p14:tracePt t="35291" x="5791200" y="3571875"/>
          <p14:tracePt t="35308" x="6048375" y="3567113"/>
          <p14:tracePt t="35325" x="6238875" y="3557588"/>
          <p14:tracePt t="35341" x="6391275" y="3557588"/>
          <p14:tracePt t="35358" x="6519863" y="3571875"/>
          <p14:tracePt t="35375" x="6610350" y="3614738"/>
          <p14:tracePt t="35391" x="6634163" y="3652838"/>
          <p14:tracePt t="35408" x="6648450" y="3724275"/>
          <p14:tracePt t="35425" x="6615113" y="3971925"/>
          <p14:tracePt t="35441" x="6415088" y="4557713"/>
          <p14:tracePt t="35458" x="6224588" y="5024438"/>
          <p14:tracePt t="35476" x="6091238" y="5300663"/>
          <p14:tracePt t="35492" x="5905500" y="5648325"/>
          <p14:tracePt t="35509" x="5834063" y="5772150"/>
          <p14:tracePt t="35525" x="5776913" y="5881688"/>
          <p14:tracePt t="35541" x="5738813" y="5976938"/>
          <p14:tracePt t="35558" x="5715000" y="6053138"/>
          <p14:tracePt t="35575" x="5710238" y="6067425"/>
          <p14:tracePt t="35591" x="5710238" y="6076950"/>
          <p14:tracePt t="35608" x="5710238" y="6086475"/>
          <p14:tracePt t="36233" x="5648325" y="5953125"/>
          <p14:tracePt t="36241" x="5519738" y="5567363"/>
          <p14:tracePt t="36248" x="5438775" y="5314950"/>
          <p14:tracePt t="36258" x="5324475" y="4953000"/>
          <p14:tracePt t="36275" x="5129213" y="4295775"/>
          <p14:tracePt t="36292" x="4910138" y="3548063"/>
          <p14:tracePt t="36325" x="4733925" y="2890838"/>
          <p14:tracePt t="36359" x="4643438" y="2438400"/>
          <p14:tracePt t="36375" x="4629150" y="2347913"/>
          <p14:tracePt t="36391" x="4614863" y="2300288"/>
          <p14:tracePt t="36408" x="4614863" y="2281238"/>
          <p14:tracePt t="36425" x="4614863" y="2266950"/>
          <p14:tracePt t="36441" x="4614863" y="2262188"/>
          <p14:tracePt t="36458" x="4614863" y="2257425"/>
        </p14:tracePtLst>
      </p14:laserTraceLst>
    </p:ext>
  </p:extLs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One public class in a file</a:t>
            </a:r>
            <a:endParaRPr lang="ko-KR" altLang="en-US" dirty="0">
              <a:ea typeface="굴림" panose="020B0600000101010101" pitchFamily="50" charset="-127"/>
            </a:endParaRPr>
          </a:p>
        </p:txBody>
      </p:sp>
      <p:sp>
        <p:nvSpPr>
          <p:cNvPr id="29699" name="내용 개체 틀 2"/>
          <p:cNvSpPr>
            <a:spLocks noGrp="1"/>
          </p:cNvSpPr>
          <p:nvPr>
            <p:ph idx="1"/>
          </p:nvPr>
        </p:nvSpPr>
        <p:spPr>
          <a:xfrm>
            <a:off x="495300" y="1447800"/>
            <a:ext cx="8915400" cy="909638"/>
          </a:xfrm>
        </p:spPr>
        <p:txBody>
          <a:bodyPr/>
          <a:lstStyle/>
          <a:p>
            <a:r>
              <a:rPr lang="en-US" altLang="ko-KR" dirty="0"/>
              <a:t>Each file does not need to define a public class. It can only include non-public classes.</a:t>
            </a:r>
            <a:endParaRPr lang="ko-KR" altLang="en-US" dirty="0"/>
          </a:p>
        </p:txBody>
      </p:sp>
      <p:sp>
        <p:nvSpPr>
          <p:cNvPr id="29700" name="Text Box 6"/>
          <p:cNvSpPr txBox="1">
            <a:spLocks noChangeArrowheads="1"/>
          </p:cNvSpPr>
          <p:nvPr/>
        </p:nvSpPr>
        <p:spPr bwMode="auto">
          <a:xfrm>
            <a:off x="1238250" y="2857500"/>
            <a:ext cx="3786188" cy="23574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107473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361950" algn="l"/>
                <a:tab pos="712788" algn="l"/>
                <a:tab pos="1074738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1074738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074738">
              <a:spcBef>
                <a:spcPct val="20000"/>
              </a:spcBef>
              <a:buClr>
                <a:schemeClr val="tx1"/>
              </a:buClr>
              <a:buChar char="•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074738">
              <a:spcBef>
                <a:spcPct val="20000"/>
              </a:spcBef>
              <a:buChar char="–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074738">
              <a:spcBef>
                <a:spcPct val="20000"/>
              </a:spcBef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// Point.java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package powerpoint.shape;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class Point {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private int x, y ;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29701" name="설명선 1(강조선) 5"/>
          <p:cNvSpPr>
            <a:spLocks/>
          </p:cNvSpPr>
          <p:nvPr/>
        </p:nvSpPr>
        <p:spPr bwMode="auto">
          <a:xfrm>
            <a:off x="5310188" y="2500313"/>
            <a:ext cx="3357562" cy="714375"/>
          </a:xfrm>
          <a:prstGeom prst="accentCallout1">
            <a:avLst>
              <a:gd name="adj1" fmla="val 52032"/>
              <a:gd name="adj2" fmla="val -190"/>
              <a:gd name="adj3" fmla="val 84000"/>
              <a:gd name="adj4" fmla="val -19796"/>
            </a:avLst>
          </a:prstGeom>
          <a:solidFill>
            <a:srgbClr val="FF9BFF">
              <a:alpha val="25882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latin typeface="Arial" panose="020B0604020202020204" pitchFamily="34" charset="0"/>
              </a:rPr>
              <a:t>No public class in the </a:t>
            </a:r>
            <a:r>
              <a:rPr lang="en-US" altLang="ko-KR" sz="2000" dirty="0" err="1">
                <a:latin typeface="Arial" panose="020B0604020202020204" pitchFamily="34" charset="0"/>
              </a:rPr>
              <a:t>Point.java</a:t>
            </a:r>
            <a:endParaRPr lang="en-US" altLang="ko-KR" sz="2000" dirty="0"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282D59-C8C5-CDAA-05FF-33569F4B879E}"/>
              </a:ext>
            </a:extLst>
          </p:cNvPr>
          <p:cNvSpPr txBox="1"/>
          <p:nvPr/>
        </p:nvSpPr>
        <p:spPr>
          <a:xfrm>
            <a:off x="6988969" y="4653136"/>
            <a:ext cx="236475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KR" b="1" dirty="0"/>
              <a:t>Not Recommended!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25"/>
    </mc:Choice>
    <mc:Fallback xmlns="">
      <p:transition spd="slow" advTm="18825"/>
    </mc:Fallback>
  </mc:AlternateContent>
  <p:extLst>
    <p:ext uri="{3A86A75C-4F4B-4683-9AE1-C65F6400EC91}">
      <p14:laserTraceLst xmlns:p14="http://schemas.microsoft.com/office/powerpoint/2010/main">
        <p14:tracePtLst>
          <p14:tracePt t="795" x="4576763" y="2290763"/>
          <p14:tracePt t="802" x="4524375" y="2343150"/>
          <p14:tracePt t="811" x="4471988" y="2395538"/>
          <p14:tracePt t="826" x="4348163" y="2514600"/>
          <p14:tracePt t="843" x="4219575" y="2657475"/>
          <p14:tracePt t="860" x="4114800" y="2781300"/>
          <p14:tracePt t="893" x="3938588" y="2952750"/>
          <p14:tracePt t="927" x="3738563" y="3209925"/>
          <p14:tracePt t="943" x="3662363" y="3290888"/>
          <p14:tracePt t="960" x="3614738" y="3338513"/>
          <p14:tracePt t="976" x="3567113" y="3371850"/>
          <p14:tracePt t="993" x="3509963" y="3419475"/>
          <p14:tracePt t="1010" x="3471863" y="3438525"/>
          <p14:tracePt t="1026" x="3443288" y="3448050"/>
          <p14:tracePt t="1043" x="3414713" y="3452813"/>
          <p14:tracePt t="1060" x="3381375" y="3452813"/>
          <p14:tracePt t="1076" x="3371850" y="3452813"/>
          <p14:tracePt t="1093" x="3367088" y="3452813"/>
          <p14:tracePt t="1110" x="3362325" y="3452813"/>
          <p14:tracePt t="1126" x="3328988" y="3452813"/>
          <p14:tracePt t="1143" x="3281363" y="3452813"/>
          <p14:tracePt t="1159" x="3228975" y="3452813"/>
          <p14:tracePt t="1176" x="3167063" y="3448050"/>
          <p14:tracePt t="1193" x="3133725" y="3443288"/>
          <p14:tracePt t="1209" x="3095625" y="3424238"/>
          <p14:tracePt t="1226" x="3057525" y="3390900"/>
          <p14:tracePt t="1243" x="2971800" y="3319463"/>
          <p14:tracePt t="1259" x="2909888" y="3257550"/>
          <p14:tracePt t="1276" x="2843213" y="3214688"/>
          <p14:tracePt t="1293" x="2790825" y="3186113"/>
          <p14:tracePt t="1309" x="2733675" y="3162300"/>
          <p14:tracePt t="1326" x="2709863" y="3148013"/>
          <p14:tracePt t="1343" x="2695575" y="3148013"/>
          <p14:tracePt t="1360" x="2690813" y="3148013"/>
          <p14:tracePt t="1610" x="2662238" y="3133725"/>
          <p14:tracePt t="1617" x="2609850" y="3119438"/>
          <p14:tracePt t="1626" x="2552700" y="3100388"/>
          <p14:tracePt t="1643" x="2438400" y="3067050"/>
          <p14:tracePt t="1659" x="2319338" y="3043238"/>
          <p14:tracePt t="1676" x="2209800" y="3019425"/>
          <p14:tracePt t="1693" x="2152650" y="3019425"/>
          <p14:tracePt t="1710" x="2081213" y="3024188"/>
          <p14:tracePt t="1726" x="2009775" y="3043238"/>
          <p14:tracePt t="1743" x="1881188" y="3119438"/>
          <p14:tracePt t="1759" x="1781175" y="3214688"/>
          <p14:tracePt t="1776" x="1681163" y="3367088"/>
          <p14:tracePt t="1793" x="1581150" y="3519488"/>
          <p14:tracePt t="1810" x="1514475" y="3681413"/>
          <p14:tracePt t="1826" x="1471613" y="3862388"/>
          <p14:tracePt t="1843" x="1447800" y="3967163"/>
          <p14:tracePt t="1860" x="1419225" y="4214813"/>
          <p14:tracePt t="1876" x="1419225" y="4391025"/>
          <p14:tracePt t="1893" x="1419225" y="4491038"/>
          <p14:tracePt t="1909" x="1433513" y="4629150"/>
          <p14:tracePt t="1926" x="1466850" y="4862513"/>
          <p14:tracePt t="1943" x="1490663" y="4972050"/>
          <p14:tracePt t="1960" x="1524000" y="5067300"/>
          <p14:tracePt t="1976" x="1600200" y="5253038"/>
          <p14:tracePt t="1993" x="1657350" y="5353050"/>
          <p14:tracePt t="2010" x="1700213" y="5414963"/>
          <p14:tracePt t="2026" x="1757363" y="5462588"/>
          <p14:tracePt t="2043" x="1862138" y="5510213"/>
          <p14:tracePt t="2059" x="1938338" y="5529263"/>
          <p14:tracePt t="2076" x="2038350" y="5538788"/>
          <p14:tracePt t="2093" x="2152650" y="5538788"/>
          <p14:tracePt t="2109" x="2324100" y="5519738"/>
          <p14:tracePt t="2126" x="2419350" y="5476875"/>
          <p14:tracePt t="2143" x="2552700" y="5391150"/>
          <p14:tracePt t="2160" x="2686050" y="5272088"/>
          <p14:tracePt t="2176" x="2857500" y="5067300"/>
          <p14:tracePt t="2193" x="2986088" y="4862513"/>
          <p14:tracePt t="2209" x="3071813" y="4719638"/>
          <p14:tracePt t="2226" x="3181350" y="4519613"/>
          <p14:tracePt t="2243" x="3233738" y="4348163"/>
          <p14:tracePt t="2259" x="3252788" y="4210050"/>
          <p14:tracePt t="2276" x="3228975" y="4095750"/>
          <p14:tracePt t="2294" x="3119438" y="3819525"/>
          <p14:tracePt t="2309" x="3033713" y="3695700"/>
          <p14:tracePt t="2326" x="2909888" y="3609975"/>
          <p14:tracePt t="2343" x="2790825" y="3538538"/>
          <p14:tracePt t="2359" x="2676525" y="3500438"/>
          <p14:tracePt t="2376" x="2633663" y="3495675"/>
          <p14:tracePt t="2393" x="2600325" y="3495675"/>
          <p14:tracePt t="2410" x="2547938" y="3529013"/>
          <p14:tracePt t="2426" x="2500313" y="3586163"/>
          <p14:tracePt t="2443" x="2400300" y="3719513"/>
          <p14:tracePt t="2459" x="2324100" y="3833813"/>
          <p14:tracePt t="2476" x="2195513" y="3986213"/>
          <p14:tracePt t="2493" x="2119313" y="4086225"/>
          <p14:tracePt t="2509" x="2076450" y="4143375"/>
          <p14:tracePt t="2527" x="2038350" y="4167188"/>
          <p14:tracePt t="2543" x="2005013" y="4191000"/>
          <p14:tracePt t="2559" x="1981200" y="4205288"/>
          <p14:tracePt t="2576" x="1971675" y="4210050"/>
          <p14:tracePt t="2593" x="1952625" y="4210050"/>
          <p14:tracePt t="2609" x="1914525" y="4210050"/>
          <p14:tracePt t="2626" x="1871663" y="4210050"/>
          <p14:tracePt t="2643" x="1833563" y="4210050"/>
          <p14:tracePt t="2660" x="1781175" y="4210050"/>
          <p14:tracePt t="2676" x="1743075" y="4210050"/>
          <p14:tracePt t="2693" x="1714500" y="4210050"/>
          <p14:tracePt t="2709" x="1671638" y="4210050"/>
          <p14:tracePt t="2726" x="1628775" y="4205288"/>
          <p14:tracePt t="2743" x="1581150" y="4195763"/>
          <p14:tracePt t="2760" x="1538288" y="4195763"/>
          <p14:tracePt t="2776" x="1504950" y="4195763"/>
          <p14:tracePt t="2793" x="1443038" y="4195763"/>
          <p14:tracePt t="2809" x="1395413" y="4200525"/>
          <p14:tracePt t="2826" x="1323975" y="4210050"/>
          <p14:tracePt t="2843" x="1228725" y="4224338"/>
          <p14:tracePt t="2859" x="1166813" y="4229100"/>
          <p14:tracePt t="2876" x="1123950" y="4229100"/>
          <p14:tracePt t="2893" x="1085850" y="4229100"/>
          <p14:tracePt t="2910" x="1047750" y="4200525"/>
          <p14:tracePt t="2926" x="1023938" y="4176713"/>
          <p14:tracePt t="2943" x="1000125" y="4152900"/>
          <p14:tracePt t="2959" x="981075" y="4129088"/>
          <p14:tracePt t="2976" x="966788" y="4067175"/>
          <p14:tracePt t="2993" x="966788" y="3976688"/>
          <p14:tracePt t="3009" x="995363" y="3871913"/>
          <p14:tracePt t="3026" x="1057275" y="3767138"/>
          <p14:tracePt t="3043" x="1123950" y="3714750"/>
          <p14:tracePt t="3059" x="1190625" y="3690938"/>
          <p14:tracePt t="3076" x="1262063" y="3676650"/>
          <p14:tracePt t="3093" x="1328738" y="3686175"/>
          <p14:tracePt t="3109" x="1362075" y="3709988"/>
          <p14:tracePt t="3126" x="1385888" y="3738563"/>
          <p14:tracePt t="3143" x="1409700" y="3786188"/>
          <p14:tracePt t="3159" x="1443038" y="3857625"/>
          <p14:tracePt t="3176" x="1447800" y="3900488"/>
          <p14:tracePt t="3193" x="1447800" y="3943350"/>
          <p14:tracePt t="3209" x="1447800" y="3986213"/>
          <p14:tracePt t="3226" x="1428750" y="4043363"/>
          <p14:tracePt t="3243" x="1404938" y="4076700"/>
          <p14:tracePt t="3259" x="1376363" y="4105275"/>
          <p14:tracePt t="3276" x="1338263" y="4129088"/>
          <p14:tracePt t="3293" x="1247775" y="4157663"/>
          <p14:tracePt t="3309" x="1181100" y="4157663"/>
          <p14:tracePt t="3326" x="1104900" y="4138613"/>
          <p14:tracePt t="3344" x="1023938" y="4095750"/>
          <p14:tracePt t="3360" x="976313" y="4071938"/>
          <p14:tracePt t="3376" x="947738" y="4048125"/>
          <p14:tracePt t="3393" x="928688" y="4024313"/>
          <p14:tracePt t="3395" x="923925" y="4005263"/>
          <p14:tracePt t="3409" x="919163" y="3952875"/>
          <p14:tracePt t="3426" x="938213" y="3848100"/>
          <p14:tracePt t="3444" x="985838" y="3762375"/>
          <p14:tracePt t="3460" x="1123950" y="3671888"/>
          <p14:tracePt t="3476" x="1238250" y="3662363"/>
          <p14:tracePt t="3493" x="1323975" y="3695700"/>
          <p14:tracePt t="3510" x="1385888" y="3748088"/>
          <p14:tracePt t="3526" x="1438275" y="3814763"/>
          <p14:tracePt t="3543" x="1447800" y="3867150"/>
          <p14:tracePt t="3560" x="1447800" y="3967163"/>
          <p14:tracePt t="3576" x="1438275" y="4062413"/>
          <p14:tracePt t="3593" x="1409700" y="4148138"/>
          <p14:tracePt t="3609" x="1400175" y="4171950"/>
          <p14:tracePt t="3626" x="1385888" y="4186238"/>
          <p14:tracePt t="5128" x="1409700" y="4162425"/>
          <p14:tracePt t="5135" x="1443038" y="4119563"/>
          <p14:tracePt t="5142" x="1485900" y="4048125"/>
          <p14:tracePt t="5159" x="1585913" y="3876675"/>
          <p14:tracePt t="5176" x="1657350" y="3762375"/>
          <p14:tracePt t="5193" x="1728788" y="3676650"/>
          <p14:tracePt t="5226" x="1824038" y="3600450"/>
          <p14:tracePt t="5259" x="1909763" y="3538538"/>
          <p14:tracePt t="5276" x="1943100" y="3514725"/>
          <p14:tracePt t="5293" x="1966913" y="3490913"/>
          <p14:tracePt t="5309" x="1990725" y="3462338"/>
          <p14:tracePt t="5326" x="2028825" y="3409950"/>
          <p14:tracePt t="5343" x="2052638" y="3381375"/>
          <p14:tracePt t="5359" x="2076450" y="3357563"/>
          <p14:tracePt t="5376" x="2109788" y="3319463"/>
          <p14:tracePt t="5392" x="2133600" y="3305175"/>
          <p14:tracePt t="5409" x="2171700" y="3286125"/>
          <p14:tracePt t="5426" x="2195513" y="3271838"/>
          <p14:tracePt t="5443" x="2243138" y="3248025"/>
          <p14:tracePt t="5459" x="2281238" y="3228975"/>
          <p14:tracePt t="5476" x="2300288" y="3214688"/>
          <p14:tracePt t="5493" x="2324100" y="3200400"/>
          <p14:tracePt t="5509" x="2343150" y="3190875"/>
          <p14:tracePt t="5526" x="2347913" y="3186113"/>
          <p14:tracePt t="5543" x="2352675" y="3186113"/>
          <p14:tracePt t="5560" x="2357438" y="3186113"/>
          <p14:tracePt t="5611" x="2352675" y="3186113"/>
          <p14:tracePt t="5618" x="2338388" y="3195638"/>
          <p14:tracePt t="5626" x="2309813" y="3209925"/>
          <p14:tracePt t="5643" x="2195513" y="3243263"/>
          <p14:tracePt t="5659" x="2066925" y="3276600"/>
          <p14:tracePt t="5676" x="1928813" y="3295650"/>
          <p14:tracePt t="5693" x="1771650" y="3295650"/>
          <p14:tracePt t="5709" x="1700213" y="3286125"/>
          <p14:tracePt t="5726" x="1647825" y="3257550"/>
          <p14:tracePt t="5743" x="1614488" y="3228975"/>
          <p14:tracePt t="5759" x="1581150" y="3052763"/>
          <p14:tracePt t="5776" x="1600200" y="2947988"/>
          <p14:tracePt t="5793" x="1647825" y="2871788"/>
          <p14:tracePt t="5809" x="1781175" y="2752725"/>
          <p14:tracePt t="5826" x="1890713" y="2686050"/>
          <p14:tracePt t="5842" x="2028825" y="2652713"/>
          <p14:tracePt t="5859" x="2162175" y="2652713"/>
          <p14:tracePt t="5876" x="2305050" y="2667000"/>
          <p14:tracePt t="5892" x="2357438" y="2690813"/>
          <p14:tracePt t="5909" x="2395538" y="2700338"/>
          <p14:tracePt t="5926" x="2424113" y="2724150"/>
          <p14:tracePt t="5943" x="2471738" y="2809875"/>
          <p14:tracePt t="5959" x="2486025" y="2871788"/>
          <p14:tracePt t="5976" x="2500313" y="2943225"/>
          <p14:tracePt t="5993" x="2500313" y="2995613"/>
          <p14:tracePt t="6009" x="2495550" y="3019425"/>
          <p14:tracePt t="6026" x="2490788" y="3033713"/>
          <p14:tracePt t="6043" x="2486025" y="3043238"/>
          <p14:tracePt t="6059" x="2486025" y="3052763"/>
          <p14:tracePt t="6076" x="2476500" y="3057525"/>
          <p14:tracePt t="6093" x="2471738" y="3062288"/>
          <p14:tracePt t="6109" x="2466975" y="3071813"/>
          <p14:tracePt t="6126" x="2457450" y="3081338"/>
          <p14:tracePt t="6143" x="2447925" y="3090863"/>
          <p14:tracePt t="6159" x="2443163" y="3095625"/>
          <p14:tracePt t="6176" x="2438400" y="3100388"/>
          <p14:tracePt t="6192" x="2438400" y="3105150"/>
          <p14:tracePt t="6209" x="2438400" y="3109913"/>
          <p14:tracePt t="6227" x="2428875" y="3124200"/>
          <p14:tracePt t="6243" x="2419350" y="3143250"/>
          <p14:tracePt t="6259" x="2400300" y="3167063"/>
          <p14:tracePt t="6276" x="2381250" y="3190875"/>
          <p14:tracePt t="6292" x="2366963" y="3209925"/>
          <p14:tracePt t="6309" x="2328863" y="3248025"/>
          <p14:tracePt t="6326" x="2305050" y="3271838"/>
          <p14:tracePt t="6343" x="2290763" y="3286125"/>
          <p14:tracePt t="6359" x="2266950" y="3305175"/>
          <p14:tracePt t="6376" x="2247900" y="3314700"/>
          <p14:tracePt t="6392" x="2228850" y="3324225"/>
          <p14:tracePt t="6409" x="2214563" y="3328988"/>
          <p14:tracePt t="6426" x="2181225" y="3343275"/>
          <p14:tracePt t="6442" x="2162175" y="3348038"/>
          <p14:tracePt t="6459" x="2114550" y="3362325"/>
          <p14:tracePt t="6476" x="2057400" y="3367088"/>
          <p14:tracePt t="6493" x="1952625" y="3376613"/>
          <p14:tracePt t="6509" x="1881188" y="3376613"/>
          <p14:tracePt t="6526" x="1833563" y="3376613"/>
          <p14:tracePt t="6543" x="1781175" y="3371850"/>
          <p14:tracePt t="6559" x="1719263" y="3362325"/>
          <p14:tracePt t="6576" x="1690688" y="3352800"/>
          <p14:tracePt t="6593" x="1676400" y="3343275"/>
          <p14:tracePt t="6610" x="1657350" y="3343275"/>
          <p14:tracePt t="6626" x="1652588" y="3343275"/>
          <p14:tracePt t="6642" x="1647825" y="3343275"/>
          <p14:tracePt t="6720" x="1652588" y="3343275"/>
          <p14:tracePt t="6727" x="1666875" y="3343275"/>
          <p14:tracePt t="6735" x="1700213" y="3352800"/>
          <p14:tracePt t="6742" x="1757363" y="3357563"/>
          <p14:tracePt t="6759" x="1905000" y="3367088"/>
          <p14:tracePt t="6776" x="2028825" y="3386138"/>
          <p14:tracePt t="6792" x="2124075" y="3390900"/>
          <p14:tracePt t="6809" x="2209800" y="3414713"/>
          <p14:tracePt t="6826" x="2247900" y="3433763"/>
          <p14:tracePt t="6842" x="2281238" y="3500438"/>
          <p14:tracePt t="6859" x="2319338" y="3724275"/>
          <p14:tracePt t="6876" x="2305050" y="3838575"/>
          <p14:tracePt t="6892" x="2290763" y="3952875"/>
          <p14:tracePt t="6909" x="2262188" y="4081463"/>
          <p14:tracePt t="6926" x="2238375" y="4171950"/>
          <p14:tracePt t="6942" x="2228850" y="4195763"/>
          <p14:tracePt t="6959" x="2224088" y="4210050"/>
          <p14:tracePt t="6976" x="2224088" y="4214813"/>
          <p14:tracePt t="6992" x="2224088" y="4224338"/>
          <p14:tracePt t="7009" x="2224088" y="4229100"/>
          <p14:tracePt t="7095" x="2219325" y="4233863"/>
          <p14:tracePt t="7102" x="2219325" y="4238625"/>
          <p14:tracePt t="7109" x="2214563" y="4238625"/>
          <p14:tracePt t="7126" x="2200275" y="4248150"/>
          <p14:tracePt t="7142" x="2176463" y="4262438"/>
          <p14:tracePt t="7159" x="2124075" y="4281488"/>
          <p14:tracePt t="7177" x="2019300" y="4286250"/>
          <p14:tracePt t="7192" x="1962150" y="4286250"/>
          <p14:tracePt t="7209" x="1914525" y="4267200"/>
          <p14:tracePt t="7226" x="1862138" y="4176713"/>
          <p14:tracePt t="7242" x="1828800" y="4100513"/>
          <p14:tracePt t="7259" x="1814513" y="4052888"/>
          <p14:tracePt t="7276" x="1819275" y="4010025"/>
          <p14:tracePt t="7293" x="1857375" y="3943350"/>
          <p14:tracePt t="7309" x="1933575" y="3895725"/>
          <p14:tracePt t="7326" x="2028825" y="3871913"/>
          <p14:tracePt t="7342" x="2100263" y="3867150"/>
          <p14:tracePt t="7359" x="2195513" y="3867150"/>
          <p14:tracePt t="7376" x="2243138" y="3881438"/>
          <p14:tracePt t="7392" x="2290763" y="3900488"/>
          <p14:tracePt t="7409" x="2319338" y="3910013"/>
          <p14:tracePt t="7426" x="2347913" y="3948113"/>
          <p14:tracePt t="7442" x="2366963" y="4000500"/>
          <p14:tracePt t="7459" x="2366963" y="4052888"/>
          <p14:tracePt t="7476" x="2352675" y="4119563"/>
          <p14:tracePt t="7492" x="2328863" y="4157663"/>
          <p14:tracePt t="7509" x="2300288" y="4181475"/>
          <p14:tracePt t="7526" x="2252663" y="4205288"/>
          <p14:tracePt t="7542" x="2152650" y="4233863"/>
          <p14:tracePt t="7559" x="2071688" y="4243388"/>
          <p14:tracePt t="7576" x="2009775" y="4238625"/>
          <p14:tracePt t="7592" x="1966913" y="4219575"/>
          <p14:tracePt t="7609" x="1924050" y="4195763"/>
          <p14:tracePt t="7626" x="1900238" y="4162425"/>
          <p14:tracePt t="7642" x="1885950" y="4114800"/>
          <p14:tracePt t="7659" x="1895475" y="4038600"/>
          <p14:tracePt t="7676" x="1924050" y="3995738"/>
          <p14:tracePt t="7692" x="1971675" y="3943350"/>
          <p14:tracePt t="7709" x="2052638" y="3890963"/>
          <p14:tracePt t="7726" x="2162175" y="3843338"/>
          <p14:tracePt t="7742" x="2243138" y="3843338"/>
          <p14:tracePt t="7759" x="2314575" y="3848100"/>
          <p14:tracePt t="7776" x="2352675" y="3867150"/>
          <p14:tracePt t="7792" x="2386013" y="3890963"/>
          <p14:tracePt t="7809" x="2405063" y="3905250"/>
          <p14:tracePt t="7826" x="2409825" y="3943350"/>
          <p14:tracePt t="7842" x="2400300" y="4014788"/>
          <p14:tracePt t="7859" x="2352675" y="4114800"/>
          <p14:tracePt t="7876" x="2324100" y="4152900"/>
          <p14:tracePt t="7892" x="2286000" y="4176713"/>
          <p14:tracePt t="7909" x="2205038" y="4210050"/>
          <p14:tracePt t="7926" x="2162175" y="4219575"/>
          <p14:tracePt t="7942" x="2128838" y="4219575"/>
          <p14:tracePt t="7959" x="2105025" y="4200525"/>
          <p14:tracePt t="7976" x="2085975" y="4167188"/>
          <p14:tracePt t="7992" x="2085975" y="4124325"/>
          <p14:tracePt t="8009" x="2100263" y="4081463"/>
          <p14:tracePt t="8026" x="2124075" y="4048125"/>
          <p14:tracePt t="8042" x="2162175" y="4000500"/>
          <p14:tracePt t="8059" x="2185988" y="3976688"/>
          <p14:tracePt t="8076" x="2209800" y="3957638"/>
          <p14:tracePt t="8093" x="2233613" y="3943350"/>
          <p14:tracePt t="8109" x="2238375" y="3938588"/>
          <p14:tracePt t="8126" x="2243138" y="3933825"/>
          <p14:tracePt t="8688" x="2209800" y="3933825"/>
          <p14:tracePt t="8695" x="2171700" y="3943350"/>
          <p14:tracePt t="8702" x="2138363" y="3943350"/>
          <p14:tracePt t="8711" x="2100263" y="3948113"/>
          <p14:tracePt t="8726" x="2038350" y="3957638"/>
          <p14:tracePt t="8742" x="1981200" y="3971925"/>
          <p14:tracePt t="8759" x="1928813" y="3981450"/>
          <p14:tracePt t="8792" x="1866900" y="4000500"/>
          <p14:tracePt t="8826" x="1847850" y="4005263"/>
          <p14:tracePt t="8842" x="1838325" y="4005263"/>
          <p14:tracePt t="8859" x="1828800" y="4005263"/>
          <p14:tracePt t="8915" x="1824038" y="4010025"/>
          <p14:tracePt t="8923" x="1819275" y="4014788"/>
          <p14:tracePt t="8930" x="1809750" y="4014788"/>
          <p14:tracePt t="8942" x="1804988" y="4019550"/>
          <p14:tracePt t="8959" x="1771650" y="4033838"/>
          <p14:tracePt t="8976" x="1738313" y="4052888"/>
          <p14:tracePt t="8992" x="1704975" y="4062413"/>
          <p14:tracePt t="9009" x="1671638" y="4071938"/>
          <p14:tracePt t="9026" x="1638300" y="4071938"/>
          <p14:tracePt t="9042" x="1633538" y="4071938"/>
          <p14:tracePt t="9059" x="1628775" y="4071938"/>
          <p14:tracePt t="9076" x="1624013" y="4071938"/>
          <p14:tracePt t="9165" x="1619250" y="4071938"/>
          <p14:tracePt t="9187" x="1614488" y="4071938"/>
          <p14:tracePt t="9194" x="1614488" y="4076700"/>
          <p14:tracePt t="9202" x="1600200" y="4081463"/>
          <p14:tracePt t="9209" x="1595438" y="4086225"/>
          <p14:tracePt t="9226" x="1566863" y="4105275"/>
          <p14:tracePt t="9242" x="1528763" y="4129088"/>
          <p14:tracePt t="9259" x="1476375" y="4148138"/>
          <p14:tracePt t="9276" x="1376363" y="4186238"/>
          <p14:tracePt t="9292" x="1323975" y="4200525"/>
          <p14:tracePt t="9309" x="1271588" y="4214813"/>
          <p14:tracePt t="9326" x="1238250" y="4214813"/>
          <p14:tracePt t="9342" x="1233488" y="4214813"/>
          <p14:tracePt t="9359" x="1228725" y="4214813"/>
          <p14:tracePt t="9392" x="1252538" y="4214813"/>
          <p14:tracePt t="9409" x="1333500" y="4214813"/>
          <p14:tracePt t="9425" x="1457325" y="4219575"/>
          <p14:tracePt t="9442" x="1566863" y="4229100"/>
          <p14:tracePt t="9459" x="1657350" y="4243388"/>
          <p14:tracePt t="9476" x="1676400" y="4243388"/>
          <p14:tracePt t="9492" x="1690688" y="4243388"/>
          <p14:tracePt t="9509" x="1695450" y="4243388"/>
          <p14:tracePt t="9526" x="1700213" y="4243388"/>
          <p14:tracePt t="9542" x="1695450" y="4243388"/>
          <p14:tracePt t="9559" x="1657350" y="4252913"/>
          <p14:tracePt t="9576" x="1528763" y="4252913"/>
          <p14:tracePt t="9592" x="1457325" y="4243388"/>
          <p14:tracePt t="9609" x="1414463" y="4243388"/>
          <p14:tracePt t="9625" x="1400175" y="4243388"/>
          <p14:tracePt t="9642" x="1385888" y="4243388"/>
          <p14:tracePt t="9659" x="1385888" y="4238625"/>
          <p14:tracePt t="9675" x="1385888" y="4224338"/>
          <p14:tracePt t="9692" x="1390650" y="4205288"/>
          <p14:tracePt t="9709" x="1390650" y="4186238"/>
          <p14:tracePt t="9726" x="1390650" y="4181475"/>
          <p14:tracePt t="9742" x="1390650" y="4176713"/>
          <p14:tracePt t="9789" x="1385888" y="4176713"/>
          <p14:tracePt t="9797" x="1376363" y="4176713"/>
          <p14:tracePt t="9809" x="1352550" y="4181475"/>
          <p14:tracePt t="9826" x="1238250" y="4200525"/>
          <p14:tracePt t="9842" x="1143000" y="4233863"/>
          <p14:tracePt t="9859" x="1057275" y="4257675"/>
          <p14:tracePt t="9875" x="985838" y="4271963"/>
          <p14:tracePt t="9892" x="900113" y="4262438"/>
          <p14:tracePt t="9909" x="852488" y="4252913"/>
          <p14:tracePt t="9926" x="823913" y="4224338"/>
          <p14:tracePt t="9942" x="790575" y="4200525"/>
          <p14:tracePt t="9959" x="762000" y="4162425"/>
          <p14:tracePt t="9975" x="752475" y="4129088"/>
          <p14:tracePt t="9992" x="742950" y="4095750"/>
          <p14:tracePt t="10009" x="781050" y="3971925"/>
          <p14:tracePt t="10027" x="828675" y="3876675"/>
          <p14:tracePt t="10042" x="881063" y="3805238"/>
          <p14:tracePt t="10059" x="938213" y="3762375"/>
          <p14:tracePt t="10075" x="1052513" y="3714750"/>
          <p14:tracePt t="10092" x="1123950" y="3729038"/>
          <p14:tracePt t="10109" x="1171575" y="3752850"/>
          <p14:tracePt t="10125" x="1204913" y="3790950"/>
          <p14:tracePt t="10142" x="1243013" y="3848100"/>
          <p14:tracePt t="10159" x="1252538" y="3876675"/>
          <p14:tracePt t="10175" x="1257300" y="3905250"/>
          <p14:tracePt t="10192" x="1257300" y="3967163"/>
          <p14:tracePt t="10209" x="1243013" y="4005263"/>
          <p14:tracePt t="10225" x="1233488" y="4043363"/>
          <p14:tracePt t="10242" x="1219200" y="4067175"/>
          <p14:tracePt t="10259" x="1214438" y="4076700"/>
          <p14:tracePt t="10275" x="1214438" y="4086225"/>
          <p14:tracePt t="10292" x="1209675" y="4095750"/>
          <p14:tracePt t="10309" x="1185863" y="4119563"/>
          <p14:tracePt t="10325" x="1133475" y="4167188"/>
          <p14:tracePt t="10342" x="1081088" y="4205288"/>
          <p14:tracePt t="10359" x="1014413" y="4243388"/>
          <p14:tracePt t="10376" x="938213" y="4257675"/>
          <p14:tracePt t="10392" x="852488" y="4267200"/>
          <p14:tracePt t="10409" x="800100" y="4262438"/>
          <p14:tracePt t="10425" x="771525" y="4248150"/>
          <p14:tracePt t="10442" x="728663" y="4200525"/>
          <p14:tracePt t="10459" x="700088" y="4143375"/>
          <p14:tracePt t="10475" x="676275" y="4105275"/>
          <p14:tracePt t="10492" x="657225" y="4071938"/>
          <p14:tracePt t="10509" x="652463" y="4010025"/>
          <p14:tracePt t="10525" x="661988" y="3938588"/>
          <p14:tracePt t="10543" x="690563" y="3876675"/>
          <p14:tracePt t="10559" x="714375" y="3829050"/>
          <p14:tracePt t="10575" x="790575" y="3781425"/>
          <p14:tracePt t="10592" x="852488" y="3781425"/>
          <p14:tracePt t="10609" x="909638" y="3790950"/>
          <p14:tracePt t="10626" x="1004888" y="3857625"/>
          <p14:tracePt t="10642" x="1047750" y="3890963"/>
          <p14:tracePt t="10659" x="1090613" y="3952875"/>
          <p14:tracePt t="10675" x="1119188" y="4038600"/>
          <p14:tracePt t="10692" x="1128713" y="4152900"/>
          <p14:tracePt t="10709" x="1128713" y="4200525"/>
          <p14:tracePt t="10725" x="1104900" y="4252913"/>
          <p14:tracePt t="10742" x="1090613" y="4276725"/>
          <p14:tracePt t="10759" x="1066800" y="4300538"/>
          <p14:tracePt t="10775" x="1057275" y="4314825"/>
          <p14:tracePt t="10792" x="1038225" y="4324350"/>
          <p14:tracePt t="10809" x="1000125" y="4333875"/>
          <p14:tracePt t="10825" x="904875" y="4329113"/>
          <p14:tracePt t="10842" x="852488" y="4310063"/>
          <p14:tracePt t="10859" x="804863" y="4267200"/>
          <p14:tracePt t="10876" x="742950" y="4191000"/>
          <p14:tracePt t="10892" x="704850" y="4124325"/>
          <p14:tracePt t="10909" x="690563" y="4071938"/>
          <p14:tracePt t="10925" x="695325" y="4014788"/>
          <p14:tracePt t="10942" x="752475" y="3895725"/>
          <p14:tracePt t="10959" x="823913" y="3833813"/>
          <p14:tracePt t="10976" x="909638" y="3795713"/>
          <p14:tracePt t="10992" x="1004888" y="3781425"/>
          <p14:tracePt t="11009" x="1100138" y="3790950"/>
          <p14:tracePt t="11025" x="1157288" y="3814763"/>
          <p14:tracePt t="11042" x="1181100" y="3833813"/>
          <p14:tracePt t="11059" x="1190625" y="3867150"/>
          <p14:tracePt t="11075" x="1195388" y="3905250"/>
          <p14:tracePt t="11092" x="1190625" y="3938588"/>
          <p14:tracePt t="11109" x="1171575" y="3986213"/>
          <p14:tracePt t="11125" x="1147763" y="4038600"/>
          <p14:tracePt t="11142" x="1119188" y="4071938"/>
          <p14:tracePt t="11159" x="1095375" y="4100513"/>
          <p14:tracePt t="11175" x="1071563" y="4124325"/>
          <p14:tracePt t="11192" x="1023938" y="4162425"/>
          <p14:tracePt t="11209" x="981075" y="4171950"/>
          <p14:tracePt t="11225" x="938213" y="4181475"/>
          <p14:tracePt t="11242" x="890588" y="4171950"/>
          <p14:tracePt t="11259" x="866775" y="4157663"/>
          <p14:tracePt t="11275" x="842963" y="4114800"/>
          <p14:tracePt t="11292" x="809625" y="4052888"/>
          <p14:tracePt t="11309" x="814388" y="3914775"/>
          <p14:tracePt t="11325" x="857250" y="3767138"/>
          <p14:tracePt t="11342" x="909638" y="3667125"/>
          <p14:tracePt t="11359" x="952500" y="3609975"/>
          <p14:tracePt t="11375" x="1071563" y="3571875"/>
          <p14:tracePt t="11392" x="1190625" y="3600450"/>
          <p14:tracePt t="11409" x="1290638" y="3667125"/>
          <p14:tracePt t="11426" x="1381125" y="3767138"/>
          <p14:tracePt t="11442" x="1414463" y="3871913"/>
          <p14:tracePt t="11459" x="1414463" y="3976688"/>
          <p14:tracePt t="11475" x="1395413" y="4057650"/>
          <p14:tracePt t="11492" x="1333500" y="4133850"/>
          <p14:tracePt t="11509" x="1281113" y="4171950"/>
          <p14:tracePt t="11525" x="1214438" y="4205288"/>
          <p14:tracePt t="11542" x="1128713" y="4224338"/>
          <p14:tracePt t="11559" x="990600" y="4205288"/>
          <p14:tracePt t="11575" x="919163" y="4157663"/>
          <p14:tracePt t="11592" x="862013" y="4105275"/>
          <p14:tracePt t="11609" x="814388" y="4029075"/>
          <p14:tracePt t="11625" x="790575" y="3948113"/>
          <p14:tracePt t="11642" x="790575" y="3890963"/>
          <p14:tracePt t="11659" x="819150" y="3824288"/>
          <p14:tracePt t="11675" x="904875" y="3757613"/>
          <p14:tracePt t="11692" x="976313" y="3752850"/>
          <p14:tracePt t="11709" x="1019175" y="3757613"/>
          <p14:tracePt t="11725" x="1052513" y="3786188"/>
          <p14:tracePt t="11742" x="1085850" y="3857625"/>
          <p14:tracePt t="11759" x="1090613" y="3952875"/>
          <p14:tracePt t="11775" x="1090613" y="4033838"/>
          <p14:tracePt t="11792" x="1066800" y="4095750"/>
          <p14:tracePt t="11809" x="1009650" y="4152900"/>
          <p14:tracePt t="11825" x="952500" y="4181475"/>
          <p14:tracePt t="11842" x="919163" y="4200525"/>
          <p14:tracePt t="11859" x="890588" y="4210050"/>
          <p14:tracePt t="11875" x="885825" y="4214813"/>
          <p14:tracePt t="11892" x="881063" y="4214813"/>
          <p14:tracePt t="11909" x="871538" y="4214813"/>
          <p14:tracePt t="11925" x="866775" y="4214813"/>
          <p14:tracePt t="12432" x="976313" y="4214813"/>
          <p14:tracePt t="12439" x="1100138" y="4210050"/>
          <p14:tracePt t="12447" x="1271588" y="4200525"/>
          <p14:tracePt t="12459" x="1485900" y="4176713"/>
          <p14:tracePt t="12476" x="2028825" y="4081463"/>
          <p14:tracePt t="12492" x="2414588" y="4029075"/>
          <p14:tracePt t="12526" x="3100388" y="3938588"/>
          <p14:tracePt t="12559" x="3538538" y="3867150"/>
          <p14:tracePt t="12576" x="3609975" y="3862388"/>
          <p14:tracePt t="12592" x="3638550" y="3852863"/>
          <p14:tracePt t="12609" x="3648075" y="3852863"/>
          <p14:tracePt t="12792" x="3690938" y="3824288"/>
          <p14:tracePt t="12799" x="3743325" y="3790950"/>
          <p14:tracePt t="12809" x="3781425" y="3767138"/>
          <p14:tracePt t="12825" x="3862388" y="3714750"/>
          <p14:tracePt t="12842" x="3929063" y="3676650"/>
          <p14:tracePt t="12859" x="4000500" y="3643313"/>
          <p14:tracePt t="12875" x="4043363" y="3638550"/>
          <p14:tracePt t="12892" x="4071938" y="3638550"/>
          <p14:tracePt t="12909" x="4124325" y="3638550"/>
          <p14:tracePt t="12925" x="4152900" y="3648075"/>
          <p14:tracePt t="12942" x="4171950" y="3648075"/>
          <p14:tracePt t="12959" x="4181475" y="3648075"/>
          <p14:tracePt t="12975" x="4191000" y="3648075"/>
          <p14:tracePt t="12992" x="4200525" y="3648075"/>
          <p14:tracePt t="13078" x="4191000" y="3648075"/>
          <p14:tracePt t="13085" x="4162425" y="3648075"/>
          <p14:tracePt t="13093" x="4129088" y="3648075"/>
          <p14:tracePt t="13109" x="4038600" y="3657600"/>
          <p14:tracePt t="13125" x="3948113" y="3657600"/>
          <p14:tracePt t="13142" x="3857625" y="3652838"/>
          <p14:tracePt t="13159" x="3748088" y="3638550"/>
          <p14:tracePt t="13175" x="3714750" y="3629025"/>
          <p14:tracePt t="13192" x="3695700" y="3624263"/>
          <p14:tracePt t="13209" x="3686175" y="3619500"/>
          <p14:tracePt t="13225" x="3676650" y="3576638"/>
          <p14:tracePt t="13242" x="3676650" y="3519488"/>
          <p14:tracePt t="13259" x="3686175" y="3467100"/>
          <p14:tracePt t="13275" x="3705225" y="3424238"/>
          <p14:tracePt t="13292" x="3752850" y="3371850"/>
          <p14:tracePt t="13309" x="3800475" y="3338513"/>
          <p14:tracePt t="13325" x="3895725" y="3314700"/>
          <p14:tracePt t="13342" x="4019550" y="3314700"/>
          <p14:tracePt t="13359" x="4105275" y="3333750"/>
          <p14:tracePt t="13375" x="4162425" y="3362325"/>
          <p14:tracePt t="13392" x="4200525" y="3395663"/>
          <p14:tracePt t="13409" x="4243388" y="3495675"/>
          <p14:tracePt t="13425" x="4243388" y="3557588"/>
          <p14:tracePt t="13442" x="4243388" y="3600450"/>
          <p14:tracePt t="13459" x="4238625" y="3633788"/>
          <p14:tracePt t="13475" x="4200525" y="3676650"/>
          <p14:tracePt t="13492" x="4171950" y="3700463"/>
          <p14:tracePt t="13509" x="4124325" y="3729038"/>
          <p14:tracePt t="13526" x="4081463" y="3743325"/>
          <p14:tracePt t="13542" x="4067175" y="3748088"/>
          <p14:tracePt t="13559" x="4057650" y="3752850"/>
          <p14:tracePt t="13576" x="4052888" y="3752850"/>
          <p14:tracePt t="13592" x="4043363" y="3752850"/>
          <p14:tracePt t="13609" x="4038600" y="3752850"/>
          <p14:tracePt t="13666" x="4033838" y="3752850"/>
          <p14:tracePt t="13739" x="4029075" y="3752850"/>
          <p14:tracePt t="14033" x="4024313" y="3752850"/>
          <p14:tracePt t="14040" x="4019550" y="3752850"/>
          <p14:tracePt t="14055" x="4014788" y="3752850"/>
          <p14:tracePt t="14848" x="3986213" y="3771900"/>
          <p14:tracePt t="14855" x="3957638" y="3795713"/>
          <p14:tracePt t="14862" x="3929063" y="3814763"/>
          <p14:tracePt t="14875" x="3900488" y="3829050"/>
          <p14:tracePt t="14892" x="3843338" y="3862388"/>
          <p14:tracePt t="14909" x="3805238" y="3881438"/>
          <p14:tracePt t="14942" x="3738563" y="3900488"/>
          <p14:tracePt t="14975" x="3614738" y="3924300"/>
          <p14:tracePt t="14992" x="3538538" y="3938588"/>
          <p14:tracePt t="15009" x="3409950" y="3962400"/>
          <p14:tracePt t="15025" x="3295650" y="3976688"/>
          <p14:tracePt t="15042" x="3195638" y="3986213"/>
          <p14:tracePt t="15058" x="3100388" y="4000500"/>
          <p14:tracePt t="15075" x="3014663" y="4014788"/>
          <p14:tracePt t="15092" x="2971800" y="4019550"/>
          <p14:tracePt t="15108" x="2947988" y="4029075"/>
          <p14:tracePt t="15125" x="2938463" y="4033838"/>
          <p14:tracePt t="15325" x="2867025" y="4038600"/>
          <p14:tracePt t="15332" x="2790825" y="4048125"/>
          <p14:tracePt t="15342" x="2719388" y="4067175"/>
          <p14:tracePt t="15358" x="2562225" y="4076700"/>
          <p14:tracePt t="15375" x="2419350" y="4086225"/>
          <p14:tracePt t="15392" x="2262188" y="4086225"/>
          <p14:tracePt t="15408" x="2176463" y="4100513"/>
          <p14:tracePt t="15425" x="2095500" y="4105275"/>
          <p14:tracePt t="15442" x="1938338" y="4124325"/>
          <p14:tracePt t="15458" x="1833563" y="4129088"/>
          <p14:tracePt t="15475" x="1752600" y="4138613"/>
          <p14:tracePt t="15492" x="1700213" y="4138613"/>
          <p14:tracePt t="15508" x="1652588" y="4138613"/>
          <p14:tracePt t="15525" x="1643063" y="4129088"/>
          <p14:tracePt t="15542" x="1643063" y="4110038"/>
          <p14:tracePt t="15558" x="1709738" y="4024313"/>
          <p14:tracePt t="15575" x="1995488" y="3781425"/>
          <p14:tracePt t="15592" x="2214563" y="3695700"/>
          <p14:tracePt t="15608" x="2428875" y="3667125"/>
          <p14:tracePt t="15625" x="2590800" y="3686175"/>
          <p14:tracePt t="15642" x="2638425" y="3724275"/>
          <p14:tracePt t="15658" x="2676525" y="3790950"/>
          <p14:tracePt t="15675" x="2681288" y="3843338"/>
          <p14:tracePt t="15692" x="2647950" y="3933825"/>
          <p14:tracePt t="15708" x="2595563" y="4014788"/>
          <p14:tracePt t="15725" x="2533650" y="4062413"/>
          <p14:tracePt t="15742" x="2486025" y="4105275"/>
          <p14:tracePt t="15758" x="2452688" y="4129088"/>
          <p14:tracePt t="15775" x="2443163" y="4133850"/>
          <p14:tracePt t="15792" x="2438400" y="4138613"/>
          <p14:tracePt t="17057" x="2471738" y="4152900"/>
          <p14:tracePt t="17065" x="2519363" y="4167188"/>
          <p14:tracePt t="17075" x="2566988" y="4200525"/>
          <p14:tracePt t="17092" x="2676525" y="4257675"/>
          <p14:tracePt t="17108" x="2828925" y="4367213"/>
          <p14:tracePt t="17125" x="2905125" y="4414838"/>
          <p14:tracePt t="17142" x="2967038" y="4457700"/>
          <p14:tracePt t="17176" x="3062288" y="4514850"/>
          <p14:tracePt t="17208" x="3119438" y="4552950"/>
          <p14:tracePt t="17225" x="3143250" y="4567238"/>
          <p14:tracePt t="17242" x="3176588" y="4586288"/>
          <p14:tracePt t="17258" x="3190875" y="4591050"/>
          <p14:tracePt t="17275" x="3200400" y="4591050"/>
        </p14:tracePtLst>
      </p14:laserTraceLst>
    </p:ext>
  </p:extLs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Package visibility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30723" name="내용 개체 틀 2"/>
          <p:cNvSpPr>
            <a:spLocks noGrp="1"/>
          </p:cNvSpPr>
          <p:nvPr>
            <p:ph idx="1"/>
          </p:nvPr>
        </p:nvSpPr>
        <p:spPr>
          <a:xfrm>
            <a:off x="495300" y="1447800"/>
            <a:ext cx="8915400" cy="909638"/>
          </a:xfrm>
        </p:spPr>
        <p:txBody>
          <a:bodyPr/>
          <a:lstStyle/>
          <a:p>
            <a:r>
              <a:rPr lang="en-US" altLang="ko-KR" dirty="0"/>
              <a:t>Package(default visibility) fields/methods can be accessed from </a:t>
            </a:r>
            <a:r>
              <a:rPr lang="en-US" altLang="ko-KR" b="1" dirty="0"/>
              <a:t>EVERY</a:t>
            </a:r>
            <a:r>
              <a:rPr lang="en-US" altLang="ko-KR" dirty="0"/>
              <a:t> class in the same package.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Change in class Point can cause the change in Circle.</a:t>
            </a:r>
          </a:p>
          <a:p>
            <a:r>
              <a:rPr lang="en-US" altLang="ko-KR" dirty="0"/>
              <a:t>Therefore, </a:t>
            </a:r>
            <a:r>
              <a:rPr lang="en-US" altLang="ko-KR" u="sng" dirty="0"/>
              <a:t>you should not use package fields/methods.</a:t>
            </a:r>
          </a:p>
        </p:txBody>
      </p:sp>
      <p:sp>
        <p:nvSpPr>
          <p:cNvPr id="30724" name="Text Box 6"/>
          <p:cNvSpPr txBox="1">
            <a:spLocks noChangeArrowheads="1"/>
          </p:cNvSpPr>
          <p:nvPr/>
        </p:nvSpPr>
        <p:spPr bwMode="auto">
          <a:xfrm>
            <a:off x="523875" y="3000375"/>
            <a:ext cx="3429000" cy="150018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107473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361950" algn="l"/>
                <a:tab pos="712788" algn="l"/>
                <a:tab pos="1074738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1074738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074738">
              <a:spcBef>
                <a:spcPct val="20000"/>
              </a:spcBef>
              <a:buClr>
                <a:schemeClr val="tx1"/>
              </a:buClr>
              <a:buChar char="•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074738">
              <a:spcBef>
                <a:spcPct val="20000"/>
              </a:spcBef>
              <a:buChar char="–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074738">
              <a:spcBef>
                <a:spcPct val="20000"/>
              </a:spcBef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kumimoji="1" lang="en-US" altLang="ko-KR" sz="1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Point.java</a:t>
            </a:r>
            <a:endParaRPr kumimoji="1"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package </a:t>
            </a:r>
            <a:r>
              <a:rPr kumimoji="1" lang="en-US" altLang="ko-KR" sz="1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powerpoint.shape</a:t>
            </a:r>
            <a:r>
              <a:rPr kumimoji="1"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class Point {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int x, y 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30725" name="Text Box 6"/>
          <p:cNvSpPr txBox="1">
            <a:spLocks noChangeArrowheads="1"/>
          </p:cNvSpPr>
          <p:nvPr/>
        </p:nvSpPr>
        <p:spPr bwMode="auto">
          <a:xfrm>
            <a:off x="5453063" y="2500313"/>
            <a:ext cx="3857625" cy="264318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107473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361950" algn="l"/>
                <a:tab pos="712788" algn="l"/>
                <a:tab pos="1074738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1074738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074738">
              <a:spcBef>
                <a:spcPct val="20000"/>
              </a:spcBef>
              <a:buClr>
                <a:schemeClr val="tx1"/>
              </a:buClr>
              <a:buChar char="•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074738">
              <a:spcBef>
                <a:spcPct val="20000"/>
              </a:spcBef>
              <a:buChar char="–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074738">
              <a:spcBef>
                <a:spcPct val="20000"/>
              </a:spcBef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kumimoji="1" lang="en-US" altLang="ko-KR" sz="1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Circle.java</a:t>
            </a:r>
            <a:endParaRPr kumimoji="1"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package </a:t>
            </a:r>
            <a:r>
              <a:rPr kumimoji="1" lang="en-US" altLang="ko-KR" sz="1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powerpoint.shape</a:t>
            </a:r>
            <a:r>
              <a:rPr kumimoji="1"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Circle {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private </a:t>
            </a:r>
            <a:r>
              <a:rPr kumimoji="1"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Point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center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void </a:t>
            </a:r>
            <a:r>
              <a:rPr kumimoji="1"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setCenter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(int x, int y) {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kumimoji="1" lang="en-US" altLang="ko-KR" sz="18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center.x</a:t>
            </a:r>
            <a:r>
              <a:rPr kumimoji="1" lang="en-US" altLang="ko-KR" sz="1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 x 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kumimoji="1" lang="en-US" altLang="ko-KR" sz="18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center.y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y 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}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30726" name="오른쪽 화살표 6"/>
          <p:cNvSpPr>
            <a:spLocks noChangeArrowheads="1"/>
          </p:cNvSpPr>
          <p:nvPr/>
        </p:nvSpPr>
        <p:spPr bwMode="auto">
          <a:xfrm>
            <a:off x="4095750" y="3286125"/>
            <a:ext cx="1214438" cy="1143000"/>
          </a:xfrm>
          <a:prstGeom prst="rightArrow">
            <a:avLst>
              <a:gd name="adj1" fmla="val 50000"/>
              <a:gd name="adj2" fmla="val 50001"/>
            </a:avLst>
          </a:prstGeom>
          <a:solidFill>
            <a:srgbClr val="FF9BFF">
              <a:alpha val="25882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allows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753"/>
    </mc:Choice>
    <mc:Fallback xmlns="">
      <p:transition spd="slow" advTm="81753"/>
    </mc:Fallback>
  </mc:AlternateContent>
  <p:extLst>
    <p:ext uri="{3A86A75C-4F4B-4683-9AE1-C65F6400EC91}">
      <p14:laserTraceLst xmlns:p14="http://schemas.microsoft.com/office/powerpoint/2010/main">
        <p14:tracePtLst>
          <p14:tracePt t="773" x="3224213" y="4510088"/>
          <p14:tracePt t="781" x="3286125" y="4267200"/>
          <p14:tracePt t="788" x="3362325" y="3933825"/>
          <p14:tracePt t="800" x="3409950" y="3729038"/>
          <p14:tracePt t="817" x="3586163" y="3014663"/>
          <p14:tracePt t="833" x="3652838" y="2781300"/>
          <p14:tracePt t="867" x="3752850" y="2438400"/>
          <p14:tracePt t="900" x="3829050" y="2219325"/>
          <p14:tracePt t="917" x="3843338" y="2138363"/>
          <p14:tracePt t="933" x="3867150" y="2062163"/>
          <p14:tracePt t="950" x="3890963" y="2000250"/>
          <p14:tracePt t="966" x="3910013" y="1962150"/>
          <p14:tracePt t="983" x="3943350" y="1924050"/>
          <p14:tracePt t="1000" x="4048125" y="1814513"/>
          <p14:tracePt t="1016" x="4133850" y="1690688"/>
          <p14:tracePt t="1033" x="4210050" y="1581150"/>
          <p14:tracePt t="1050" x="4257675" y="1509713"/>
          <p14:tracePt t="1067" x="4319588" y="1452563"/>
          <p14:tracePt t="1083" x="4348163" y="1414463"/>
          <p14:tracePt t="1100" x="4371975" y="1381125"/>
          <p14:tracePt t="1116" x="4391025" y="1352550"/>
          <p14:tracePt t="1133" x="4400550" y="1338263"/>
          <p14:tracePt t="1150" x="4405313" y="1328738"/>
          <p14:tracePt t="1166" x="4405313" y="1323975"/>
          <p14:tracePt t="1183" x="4405313" y="1319213"/>
          <p14:tracePt t="1216" x="4400550" y="1319213"/>
          <p14:tracePt t="1233" x="4395788" y="1319213"/>
          <p14:tracePt t="1250" x="4381500" y="1319213"/>
          <p14:tracePt t="1266" x="4376738" y="1319213"/>
          <p14:tracePt t="1283" x="4371975" y="1319213"/>
          <p14:tracePt t="1300" x="4367213" y="1319213"/>
          <p14:tracePt t="2065" x="4362450" y="1319213"/>
          <p14:tracePt t="2072" x="4357688" y="1314450"/>
          <p14:tracePt t="2083" x="4348163" y="1304925"/>
          <p14:tracePt t="2100" x="4329113" y="1281113"/>
          <p14:tracePt t="2116" x="4305300" y="1257300"/>
          <p14:tracePt t="2133" x="4271963" y="1219200"/>
          <p14:tracePt t="2166" x="4229100" y="1166813"/>
          <p14:tracePt t="2200" x="4186238" y="1143000"/>
          <p14:tracePt t="2217" x="4157663" y="1143000"/>
          <p14:tracePt t="2234" x="4090988" y="1143000"/>
          <p14:tracePt t="2250" x="4038600" y="1143000"/>
          <p14:tracePt t="2266" x="3986213" y="1147763"/>
          <p14:tracePt t="2283" x="3943350" y="1147763"/>
          <p14:tracePt t="2300" x="3914775" y="1147763"/>
          <p14:tracePt t="2316" x="3871913" y="1147763"/>
          <p14:tracePt t="2333" x="3848100" y="1147763"/>
          <p14:tracePt t="2350" x="3829050" y="1147763"/>
          <p14:tracePt t="2366" x="3810000" y="1147763"/>
          <p14:tracePt t="2383" x="3805238" y="1147763"/>
          <p14:tracePt t="2400" x="3800475" y="1147763"/>
          <p14:tracePt t="2416" x="3790950" y="1147763"/>
          <p14:tracePt t="2433" x="3786188" y="1147763"/>
          <p14:tracePt t="2450" x="3781425" y="1147763"/>
          <p14:tracePt t="2903" x="3724275" y="1238250"/>
          <p14:tracePt t="2910" x="3633788" y="1338263"/>
          <p14:tracePt t="2917" x="3538538" y="1443038"/>
          <p14:tracePt t="2950" x="2962275" y="2105025"/>
          <p14:tracePt t="2983" x="2366963" y="2757488"/>
          <p14:tracePt t="3000" x="2233613" y="2881313"/>
          <p14:tracePt t="3016" x="2062163" y="3081338"/>
          <p14:tracePt t="3033" x="1919288" y="3271838"/>
          <p14:tracePt t="3050" x="1790700" y="3424238"/>
          <p14:tracePt t="3066" x="1747838" y="3486150"/>
          <p14:tracePt t="3083" x="1719263" y="3509963"/>
          <p14:tracePt t="3100" x="1695450" y="3529013"/>
          <p14:tracePt t="3116" x="1690688" y="3533775"/>
          <p14:tracePt t="3133" x="1681163" y="3538538"/>
          <p14:tracePt t="3150" x="1676400" y="3543300"/>
          <p14:tracePt t="3166" x="1647825" y="3576638"/>
          <p14:tracePt t="3183" x="1609725" y="3619500"/>
          <p14:tracePt t="3200" x="1566863" y="3676650"/>
          <p14:tracePt t="3216" x="1504950" y="3738563"/>
          <p14:tracePt t="3233" x="1438275" y="3795713"/>
          <p14:tracePt t="3250" x="1390650" y="3833813"/>
          <p14:tracePt t="3266" x="1352550" y="3857625"/>
          <p14:tracePt t="3283" x="1304925" y="3881438"/>
          <p14:tracePt t="3300" x="1276350" y="3886200"/>
          <p14:tracePt t="3316" x="1252538" y="3890963"/>
          <p14:tracePt t="3333" x="1233488" y="3900488"/>
          <p14:tracePt t="3350" x="1185863" y="3905250"/>
          <p14:tracePt t="3366" x="1143000" y="3905250"/>
          <p14:tracePt t="3383" x="1100138" y="3905250"/>
          <p14:tracePt t="3400" x="1062038" y="3905250"/>
          <p14:tracePt t="3416" x="1019175" y="3905250"/>
          <p14:tracePt t="3433" x="981075" y="3905250"/>
          <p14:tracePt t="3450" x="962025" y="3905250"/>
          <p14:tracePt t="3466" x="923925" y="3905250"/>
          <p14:tracePt t="3483" x="881063" y="3905250"/>
          <p14:tracePt t="3500" x="852488" y="3905250"/>
          <p14:tracePt t="3516" x="823913" y="3905250"/>
          <p14:tracePt t="3533" x="790575" y="3905250"/>
          <p14:tracePt t="3550" x="766763" y="3905250"/>
          <p14:tracePt t="3566" x="757238" y="3905250"/>
          <p14:tracePt t="3583" x="752475" y="3905250"/>
          <p14:tracePt t="3600" x="742950" y="3905250"/>
          <p14:tracePt t="3616" x="738188" y="3905250"/>
          <p14:tracePt t="3633" x="733425" y="3905250"/>
          <p14:tracePt t="3732" x="738188" y="3900488"/>
          <p14:tracePt t="3739" x="742950" y="3900488"/>
          <p14:tracePt t="3750" x="757238" y="3900488"/>
          <p14:tracePt t="3766" x="776288" y="3900488"/>
          <p14:tracePt t="3783" x="809625" y="3900488"/>
          <p14:tracePt t="3799" x="828675" y="3900488"/>
          <p14:tracePt t="3816" x="866775" y="3900488"/>
          <p14:tracePt t="3833" x="895350" y="3895725"/>
          <p14:tracePt t="3849" x="942975" y="3886200"/>
          <p14:tracePt t="3866" x="971550" y="3886200"/>
          <p14:tracePt t="3883" x="1004888" y="3886200"/>
          <p14:tracePt t="3900" x="1081088" y="3886200"/>
          <p14:tracePt t="3916" x="1138238" y="3886200"/>
          <p14:tracePt t="3933" x="1200150" y="3881438"/>
          <p14:tracePt t="3950" x="1257300" y="3876675"/>
          <p14:tracePt t="3966" x="1352550" y="3862388"/>
          <p14:tracePt t="3983" x="1414463" y="3852863"/>
          <p14:tracePt t="4000" x="1466850" y="3848100"/>
          <p14:tracePt t="4016" x="1509713" y="3848100"/>
          <p14:tracePt t="4033" x="1562100" y="3843338"/>
          <p14:tracePt t="4049" x="1585913" y="3838575"/>
          <p14:tracePt t="4066" x="1604963" y="3838575"/>
          <p14:tracePt t="4083" x="1628775" y="3829050"/>
          <p14:tracePt t="4100" x="1662113" y="3824288"/>
          <p14:tracePt t="4116" x="1681163" y="3824288"/>
          <p14:tracePt t="4133" x="1704975" y="3824288"/>
          <p14:tracePt t="4150" x="1733550" y="3824288"/>
          <p14:tracePt t="4166" x="1747838" y="3824288"/>
          <p14:tracePt t="4183" x="1766888" y="3824288"/>
          <p14:tracePt t="4200" x="1776413" y="3824288"/>
          <p14:tracePt t="4216" x="1785938" y="3824288"/>
          <p14:tracePt t="4233" x="1790700" y="3824288"/>
          <p14:tracePt t="4458" x="1776413" y="3824288"/>
          <p14:tracePt t="4466" x="1757363" y="3824288"/>
          <p14:tracePt t="4473" x="1747838" y="3833813"/>
          <p14:tracePt t="4483" x="1728788" y="3833813"/>
          <p14:tracePt t="4499" x="1700213" y="3838575"/>
          <p14:tracePt t="4516" x="1671638" y="3843338"/>
          <p14:tracePt t="4533" x="1633538" y="3848100"/>
          <p14:tracePt t="4549" x="1595438" y="3857625"/>
          <p14:tracePt t="4566" x="1566863" y="3857625"/>
          <p14:tracePt t="4583" x="1528763" y="3857625"/>
          <p14:tracePt t="4599" x="1504950" y="3857625"/>
          <p14:tracePt t="4616" x="1490663" y="3857625"/>
          <p14:tracePt t="4633" x="1476375" y="3857625"/>
          <p14:tracePt t="4649" x="1452563" y="3857625"/>
          <p14:tracePt t="4666" x="1433513" y="3857625"/>
          <p14:tracePt t="4683" x="1414463" y="3852863"/>
          <p14:tracePt t="4700" x="1404938" y="3843338"/>
          <p14:tracePt t="4716" x="1385888" y="3833813"/>
          <p14:tracePt t="4733" x="1376363" y="3829050"/>
          <p14:tracePt t="4749" x="1371600" y="3819525"/>
          <p14:tracePt t="4766" x="1357313" y="3786188"/>
          <p14:tracePt t="4783" x="1347788" y="3738563"/>
          <p14:tracePt t="4799" x="1347788" y="3695700"/>
          <p14:tracePt t="4816" x="1352550" y="3652838"/>
          <p14:tracePt t="4833" x="1366838" y="3614738"/>
          <p14:tracePt t="4849" x="1385888" y="3581400"/>
          <p14:tracePt t="4866" x="1395413" y="3567113"/>
          <p14:tracePt t="4883" x="1419225" y="3548063"/>
          <p14:tracePt t="4899" x="1452563" y="3538538"/>
          <p14:tracePt t="4916" x="1476375" y="3533775"/>
          <p14:tracePt t="4933" x="1495425" y="3533775"/>
          <p14:tracePt t="4950" x="1528763" y="3538538"/>
          <p14:tracePt t="4966" x="1552575" y="3543300"/>
          <p14:tracePt t="4983" x="1566863" y="3557588"/>
          <p14:tracePt t="5000" x="1581150" y="3562350"/>
          <p14:tracePt t="5016" x="1590675" y="3571875"/>
          <p14:tracePt t="5033" x="1600200" y="3576638"/>
          <p14:tracePt t="5049" x="1604963" y="3586163"/>
          <p14:tracePt t="5066" x="1609725" y="3605213"/>
          <p14:tracePt t="5068" x="1619250" y="3624263"/>
          <p14:tracePt t="5083" x="1624013" y="3676650"/>
          <p14:tracePt t="5099" x="1638300" y="3729038"/>
          <p14:tracePt t="5116" x="1638300" y="3757613"/>
          <p14:tracePt t="5133" x="1638300" y="3776663"/>
          <p14:tracePt t="5149" x="1638300" y="3790950"/>
          <p14:tracePt t="5166" x="1638300" y="3795713"/>
          <p14:tracePt t="5183" x="1638300" y="3805238"/>
          <p14:tracePt t="5200" x="1638300" y="3814763"/>
          <p14:tracePt t="5216" x="1633538" y="3819525"/>
          <p14:tracePt t="5233" x="1633538" y="3824288"/>
          <p14:tracePt t="5249" x="1633538" y="3833813"/>
          <p14:tracePt t="5457" x="1604963" y="3886200"/>
          <p14:tracePt t="5464" x="1571625" y="3938588"/>
          <p14:tracePt t="5471" x="1543050" y="3967163"/>
          <p14:tracePt t="5483" x="1528763" y="3995738"/>
          <p14:tracePt t="5500" x="1495425" y="4029075"/>
          <p14:tracePt t="5516" x="1481138" y="4048125"/>
          <p14:tracePt t="5533" x="1476375" y="4052888"/>
          <p14:tracePt t="5549" x="1466850" y="4062413"/>
          <p14:tracePt t="5583" x="1447800" y="4071938"/>
          <p14:tracePt t="5599" x="1423988" y="4081463"/>
          <p14:tracePt t="5616" x="1385888" y="4100513"/>
          <p14:tracePt t="5633" x="1323975" y="4119563"/>
          <p14:tracePt t="5649" x="1290638" y="4129088"/>
          <p14:tracePt t="5666" x="1252538" y="4138613"/>
          <p14:tracePt t="5683" x="1228725" y="4143375"/>
          <p14:tracePt t="5699" x="1209675" y="4143375"/>
          <p14:tracePt t="5716" x="1190625" y="4143375"/>
          <p14:tracePt t="5733" x="1166813" y="4143375"/>
          <p14:tracePt t="5749" x="1138238" y="4143375"/>
          <p14:tracePt t="5766" x="1095375" y="4143375"/>
          <p14:tracePt t="5783" x="1066800" y="4143375"/>
          <p14:tracePt t="5799" x="1038225" y="4143375"/>
          <p14:tracePt t="5816" x="1014413" y="4143375"/>
          <p14:tracePt t="5833" x="1009650" y="4143375"/>
          <p14:tracePt t="5849" x="1000125" y="4143375"/>
          <p14:tracePt t="5866" x="995363" y="4143375"/>
          <p14:tracePt t="5883" x="990600" y="4143375"/>
          <p14:tracePt t="7873" x="985838" y="4143375"/>
          <p14:tracePt t="7880" x="981075" y="4143375"/>
          <p14:tracePt t="7916" x="976313" y="4143375"/>
          <p14:tracePt t="8217" x="1009650" y="4143375"/>
          <p14:tracePt t="8225" x="1057275" y="4143375"/>
          <p14:tracePt t="8232" x="1100138" y="4143375"/>
          <p14:tracePt t="8249" x="1166813" y="4143375"/>
          <p14:tracePt t="8266" x="1238250" y="4143375"/>
          <p14:tracePt t="8283" x="1376363" y="4162425"/>
          <p14:tracePt t="8299" x="1471613" y="4167188"/>
          <p14:tracePt t="8332" x="1571625" y="4181475"/>
          <p14:tracePt t="8366" x="1657350" y="4181475"/>
          <p14:tracePt t="8382" x="1676400" y="4176713"/>
          <p14:tracePt t="8399" x="1700213" y="4162425"/>
          <p14:tracePt t="8416" x="1733550" y="4162425"/>
          <p14:tracePt t="8432" x="1747838" y="4162425"/>
          <p14:tracePt t="8449" x="1762125" y="4162425"/>
          <p14:tracePt t="8466" x="1776413" y="4162425"/>
          <p14:tracePt t="8483" x="1785938" y="4162425"/>
          <p14:tracePt t="8499" x="1795463" y="4162425"/>
          <p14:tracePt t="8516" x="1809750" y="4162425"/>
          <p14:tracePt t="8533" x="1833563" y="4162425"/>
          <p14:tracePt t="8549" x="1847850" y="4162425"/>
          <p14:tracePt t="8566" x="1857375" y="4167188"/>
          <p14:tracePt t="8582" x="1866900" y="4167188"/>
          <p14:tracePt t="8599" x="1876425" y="4171950"/>
          <p14:tracePt t="8651" x="1876425" y="4176713"/>
          <p14:tracePt t="8680" x="1876425" y="4181475"/>
          <p14:tracePt t="8688" x="1876425" y="4186238"/>
          <p14:tracePt t="8699" x="1876425" y="4200525"/>
          <p14:tracePt t="8716" x="1847850" y="4224338"/>
          <p14:tracePt t="8732" x="1819275" y="4248150"/>
          <p14:tracePt t="8749" x="1785938" y="4267200"/>
          <p14:tracePt t="8766" x="1757363" y="4281488"/>
          <p14:tracePt t="8782" x="1733550" y="4291013"/>
          <p14:tracePt t="8799" x="1724025" y="4300538"/>
          <p14:tracePt t="8816" x="1700213" y="4305300"/>
          <p14:tracePt t="8832" x="1676400" y="4310063"/>
          <p14:tracePt t="8849" x="1628775" y="4338638"/>
          <p14:tracePt t="8866" x="1600200" y="4348163"/>
          <p14:tracePt t="8883" x="1576388" y="4352925"/>
          <p14:tracePt t="8900" x="1557338" y="4362450"/>
          <p14:tracePt t="8916" x="1543050" y="4371975"/>
          <p14:tracePt t="8932" x="1533525" y="4381500"/>
          <p14:tracePt t="8949" x="1528763" y="4386263"/>
          <p14:tracePt t="8966" x="1504950" y="4405313"/>
          <p14:tracePt t="8982" x="1490663" y="4443413"/>
          <p14:tracePt t="8999" x="1466850" y="4495800"/>
          <p14:tracePt t="9016" x="1452563" y="4572000"/>
          <p14:tracePt t="9032" x="1443038" y="4638675"/>
          <p14:tracePt t="9049" x="1443038" y="4667250"/>
          <p14:tracePt t="9066" x="1443038" y="4691063"/>
          <p14:tracePt t="9082" x="1447800" y="4710113"/>
          <p14:tracePt t="9099" x="1466850" y="4757738"/>
          <p14:tracePt t="9116" x="1485900" y="4791075"/>
          <p14:tracePt t="9132" x="1495425" y="4819650"/>
          <p14:tracePt t="9149" x="1504950" y="4848225"/>
          <p14:tracePt t="9166" x="1519238" y="4862513"/>
          <p14:tracePt t="9182" x="1528763" y="4872038"/>
          <p14:tracePt t="9199" x="1547813" y="4881563"/>
          <p14:tracePt t="9216" x="1581150" y="4881563"/>
          <p14:tracePt t="9232" x="1609725" y="4881563"/>
          <p14:tracePt t="9249" x="1638300" y="4876800"/>
          <p14:tracePt t="9266" x="1666875" y="4862513"/>
          <p14:tracePt t="9282" x="1709738" y="4833938"/>
          <p14:tracePt t="9299" x="1743075" y="4810125"/>
          <p14:tracePt t="9316" x="1766888" y="4781550"/>
          <p14:tracePt t="9333" x="1795463" y="4743450"/>
          <p14:tracePt t="9349" x="1852613" y="4605338"/>
          <p14:tracePt t="9366" x="1866900" y="4533900"/>
          <p14:tracePt t="9383" x="1871663" y="4491038"/>
          <p14:tracePt t="9399" x="1871663" y="4438650"/>
          <p14:tracePt t="9416" x="1871663" y="4414838"/>
          <p14:tracePt t="9432" x="1862138" y="4400550"/>
          <p14:tracePt t="9449" x="1852613" y="4381500"/>
          <p14:tracePt t="9466" x="1828800" y="4362450"/>
          <p14:tracePt t="9482" x="1804988" y="4352925"/>
          <p14:tracePt t="9499" x="1785938" y="4348163"/>
          <p14:tracePt t="9516" x="1757363" y="4348163"/>
          <p14:tracePt t="9532" x="1714500" y="4352925"/>
          <p14:tracePt t="9549" x="1690688" y="4362450"/>
          <p14:tracePt t="9566" x="1662113" y="4405313"/>
          <p14:tracePt t="9582" x="1604963" y="4519613"/>
          <p14:tracePt t="9599" x="1585913" y="4581525"/>
          <p14:tracePt t="9616" x="1581150" y="4643438"/>
          <p14:tracePt t="9632" x="1571625" y="4676775"/>
          <p14:tracePt t="9649" x="1571625" y="4714875"/>
          <p14:tracePt t="9666" x="1571625" y="4738688"/>
          <p14:tracePt t="9682" x="1571625" y="4757738"/>
          <p14:tracePt t="9699" x="1571625" y="4786313"/>
          <p14:tracePt t="9716" x="1581150" y="4833938"/>
          <p14:tracePt t="9732" x="1581150" y="4872038"/>
          <p14:tracePt t="9749" x="1581150" y="4891088"/>
          <p14:tracePt t="9766" x="1581150" y="4919663"/>
          <p14:tracePt t="9782" x="1581150" y="4929188"/>
          <p14:tracePt t="9799" x="1581150" y="4933950"/>
          <p14:tracePt t="9816" x="1581150" y="4938713"/>
          <p14:tracePt t="9832" x="1581150" y="4948238"/>
          <p14:tracePt t="9849" x="1581150" y="4957763"/>
          <p14:tracePt t="9866" x="1585913" y="4962525"/>
          <p14:tracePt t="9882" x="1590675" y="4962525"/>
          <p14:tracePt t="9899" x="1600200" y="4962525"/>
          <p14:tracePt t="9916" x="1614488" y="4957763"/>
          <p14:tracePt t="9932" x="1633538" y="4924425"/>
          <p14:tracePt t="9949" x="1666875" y="4872038"/>
          <p14:tracePt t="9966" x="1724025" y="4795838"/>
          <p14:tracePt t="9983" x="1757363" y="4738688"/>
          <p14:tracePt t="9999" x="1785938" y="4672013"/>
          <p14:tracePt t="10016" x="1824038" y="4562475"/>
          <p14:tracePt t="10032" x="1838325" y="4500563"/>
          <p14:tracePt t="10049" x="1838325" y="4448175"/>
          <p14:tracePt t="10066" x="1838325" y="4405313"/>
          <p14:tracePt t="10067" x="1828800" y="4386263"/>
          <p14:tracePt t="10082" x="1824038" y="4367213"/>
          <p14:tracePt t="10099" x="1819275" y="4357688"/>
          <p14:tracePt t="10116" x="1809750" y="4348163"/>
          <p14:tracePt t="10132" x="1804988" y="4343400"/>
          <p14:tracePt t="10149" x="1800225" y="4338638"/>
          <p14:tracePt t="10185" x="1800225" y="4333875"/>
          <p14:tracePt t="10295" x="1800225" y="4329113"/>
          <p14:tracePt t="10530" x="1790700" y="4329113"/>
          <p14:tracePt t="10537" x="1781175" y="4329113"/>
          <p14:tracePt t="10549" x="1766888" y="4329113"/>
          <p14:tracePt t="10582" x="1695450" y="4324350"/>
          <p14:tracePt t="10616" x="1662113" y="4324350"/>
          <p14:tracePt t="10632" x="1652588" y="4324350"/>
          <p14:tracePt t="10649" x="1638300" y="4319588"/>
          <p14:tracePt t="10666" x="1624013" y="4305300"/>
          <p14:tracePt t="10682" x="1600200" y="4291013"/>
          <p14:tracePt t="10699" x="1557338" y="4262438"/>
          <p14:tracePt t="10716" x="1528763" y="4233863"/>
          <p14:tracePt t="10732" x="1500188" y="4200525"/>
          <p14:tracePt t="10749" x="1476375" y="4176713"/>
          <p14:tracePt t="10766" x="1443038" y="4138613"/>
          <p14:tracePt t="10783" x="1419225" y="4114800"/>
          <p14:tracePt t="10800" x="1395413" y="4090988"/>
          <p14:tracePt t="10817" x="1362075" y="4062413"/>
          <p14:tracePt t="10833" x="1338263" y="4043363"/>
          <p14:tracePt t="10849" x="1314450" y="4033838"/>
          <p14:tracePt t="10867" x="1304925" y="4029075"/>
          <p14:tracePt t="10884" x="1295400" y="4019550"/>
          <p14:tracePt t="10900" x="1290638" y="4014788"/>
          <p14:tracePt t="10917" x="1285875" y="4014788"/>
          <p14:tracePt t="10933" x="1281113" y="4014788"/>
          <p14:tracePt t="10966" x="1276350" y="4014788"/>
          <p14:tracePt t="11392" x="1409700" y="3981450"/>
          <p14:tracePt t="11407" x="2066925" y="3890963"/>
          <p14:tracePt t="11421" x="2790825" y="3876675"/>
          <p14:tracePt t="11433" x="3543300" y="3857625"/>
          <p14:tracePt t="11450" x="4229100" y="3829050"/>
          <p14:tracePt t="11466" x="4814888" y="3829050"/>
          <p14:tracePt t="11483" x="5300663" y="3852863"/>
          <p14:tracePt t="11516" x="5895975" y="3933825"/>
          <p14:tracePt t="11549" x="6024563" y="3967163"/>
          <p14:tracePt t="11567" x="6034088" y="3971925"/>
          <p14:tracePt t="11585" x="6029325" y="3971925"/>
          <p14:tracePt t="11600" x="6029325" y="3976688"/>
          <p14:tracePt t="11766" x="5895975" y="3962400"/>
          <p14:tracePt t="11781" x="5319713" y="3986213"/>
          <p14:tracePt t="11790" x="5019675" y="4014788"/>
          <p14:tracePt t="11799" x="4667250" y="4076700"/>
          <p14:tracePt t="11816" x="3810000" y="4219575"/>
          <p14:tracePt t="11833" x="3371850" y="4295775"/>
          <p14:tracePt t="11849" x="3128963" y="4314825"/>
          <p14:tracePt t="11866" x="2838450" y="4333875"/>
          <p14:tracePt t="11882" x="2738438" y="4333875"/>
          <p14:tracePt t="11899" x="2676525" y="4324350"/>
          <p14:tracePt t="11916" x="2633663" y="4319588"/>
          <p14:tracePt t="11932" x="2571750" y="4310063"/>
          <p14:tracePt t="11949" x="2528888" y="4310063"/>
          <p14:tracePt t="11966" x="2466975" y="4314825"/>
          <p14:tracePt t="11982" x="2419350" y="4319588"/>
          <p14:tracePt t="11999" x="2343150" y="4329113"/>
          <p14:tracePt t="12016" x="2300288" y="4329113"/>
          <p14:tracePt t="12032" x="2257425" y="4329113"/>
          <p14:tracePt t="12049" x="2209800" y="4329113"/>
          <p14:tracePt t="12065" x="2138363" y="4324350"/>
          <p14:tracePt t="12082" x="2095500" y="4314825"/>
          <p14:tracePt t="12099" x="2057400" y="4300538"/>
          <p14:tracePt t="12116" x="2005013" y="4276725"/>
          <p14:tracePt t="12132" x="1971675" y="4262438"/>
          <p14:tracePt t="12149" x="1943100" y="4248150"/>
          <p14:tracePt t="12166" x="1928813" y="4229100"/>
          <p14:tracePt t="12182" x="1905000" y="4219575"/>
          <p14:tracePt t="12199" x="1895475" y="4214813"/>
          <p14:tracePt t="12216" x="1890713" y="4210050"/>
          <p14:tracePt t="12232" x="1881188" y="4205288"/>
          <p14:tracePt t="12249" x="1871663" y="4205288"/>
          <p14:tracePt t="15060" x="1838325" y="4205288"/>
          <p14:tracePt t="15067" x="1800225" y="4205288"/>
          <p14:tracePt t="15074" x="1766888" y="4205288"/>
          <p14:tracePt t="15083" x="1733550" y="4195763"/>
          <p14:tracePt t="15099" x="1671638" y="4191000"/>
          <p14:tracePt t="15115" x="1619250" y="4191000"/>
          <p14:tracePt t="15149" x="1538288" y="4191000"/>
          <p14:tracePt t="15182" x="1500188" y="4191000"/>
          <p14:tracePt t="15199" x="1481138" y="4191000"/>
          <p14:tracePt t="15215" x="1471613" y="4191000"/>
          <p14:tracePt t="15232" x="1466850" y="4191000"/>
          <p14:tracePt t="15249" x="1457325" y="4191000"/>
          <p14:tracePt t="15265" x="1443038" y="4191000"/>
          <p14:tracePt t="15282" x="1438275" y="4191000"/>
          <p14:tracePt t="15299" x="1433513" y="4191000"/>
          <p14:tracePt t="15315" x="1423988" y="4191000"/>
          <p14:tracePt t="15361" x="1419225" y="4191000"/>
          <p14:tracePt t="15368" x="1414463" y="4191000"/>
          <p14:tracePt t="15383" x="1404938" y="4191000"/>
          <p14:tracePt t="15399" x="1395413" y="4191000"/>
          <p14:tracePt t="15415" x="1376363" y="4191000"/>
          <p14:tracePt t="15432" x="1352550" y="4195763"/>
          <p14:tracePt t="15449" x="1338263" y="4195763"/>
          <p14:tracePt t="15466" x="1333500" y="4195763"/>
          <p14:tracePt t="15483" x="1323975" y="4195763"/>
          <p14:tracePt t="15516" x="1314450" y="4195763"/>
          <p14:tracePt t="15532" x="1309688" y="4195763"/>
          <p14:tracePt t="15549" x="1295400" y="4200525"/>
          <p14:tracePt t="15565" x="1271588" y="4205288"/>
          <p14:tracePt t="15567" x="1262063" y="4214813"/>
          <p14:tracePt t="15582" x="1238250" y="4219575"/>
          <p14:tracePt t="15599" x="1219200" y="4229100"/>
          <p14:tracePt t="15615" x="1195388" y="4233863"/>
          <p14:tracePt t="15632" x="1157288" y="4243388"/>
          <p14:tracePt t="15649" x="1133475" y="4243388"/>
          <p14:tracePt t="15665" x="1114425" y="4243388"/>
          <p14:tracePt t="15682" x="1095375" y="4238625"/>
          <p14:tracePt t="15699" x="1085850" y="4238625"/>
          <p14:tracePt t="15715" x="1081088" y="4238625"/>
          <p14:tracePt t="15732" x="1071563" y="4238625"/>
          <p14:tracePt t="15854" x="1076325" y="4229100"/>
          <p14:tracePt t="15861" x="1081088" y="4224338"/>
          <p14:tracePt t="15868" x="1090613" y="4224338"/>
          <p14:tracePt t="15882" x="1128713" y="4214813"/>
          <p14:tracePt t="15899" x="1171575" y="4210050"/>
          <p14:tracePt t="15915" x="1204913" y="4200525"/>
          <p14:tracePt t="15932" x="1243013" y="4200525"/>
          <p14:tracePt t="15948" x="1295400" y="4200525"/>
          <p14:tracePt t="15965" x="1338263" y="4200525"/>
          <p14:tracePt t="15982" x="1376363" y="4191000"/>
          <p14:tracePt t="15999" x="1419225" y="4191000"/>
          <p14:tracePt t="16015" x="1462088" y="4191000"/>
          <p14:tracePt t="16032" x="1490663" y="4191000"/>
          <p14:tracePt t="16049" x="1528763" y="4191000"/>
          <p14:tracePt t="16065" x="1566863" y="4191000"/>
          <p14:tracePt t="16082" x="1595438" y="4191000"/>
          <p14:tracePt t="16099" x="1624013" y="4191000"/>
          <p14:tracePt t="16115" x="1652588" y="4191000"/>
          <p14:tracePt t="16132" x="1714500" y="4191000"/>
          <p14:tracePt t="16149" x="1747838" y="4191000"/>
          <p14:tracePt t="16165" x="1776413" y="4191000"/>
          <p14:tracePt t="16182" x="1804988" y="4191000"/>
          <p14:tracePt t="16199" x="1838325" y="4191000"/>
          <p14:tracePt t="16215" x="1852613" y="4191000"/>
          <p14:tracePt t="16232" x="1866900" y="4191000"/>
          <p14:tracePt t="16249" x="1890713" y="4191000"/>
          <p14:tracePt t="16265" x="1905000" y="4191000"/>
          <p14:tracePt t="16282" x="1914525" y="4191000"/>
          <p14:tracePt t="16299" x="1919288" y="4191000"/>
          <p14:tracePt t="16315" x="1928813" y="4191000"/>
          <p14:tracePt t="16332" x="1933575" y="4191000"/>
          <p14:tracePt t="16425" x="1924050" y="4191000"/>
          <p14:tracePt t="16434" x="1909763" y="4181475"/>
          <p14:tracePt t="16440" x="1871663" y="4176713"/>
          <p14:tracePt t="16448" x="1828800" y="4176713"/>
          <p14:tracePt t="16465" x="1724025" y="4152900"/>
          <p14:tracePt t="16482" x="1604963" y="4129088"/>
          <p14:tracePt t="16499" x="1438275" y="4110038"/>
          <p14:tracePt t="16515" x="1357313" y="4110038"/>
          <p14:tracePt t="16532" x="1285875" y="4119563"/>
          <p14:tracePt t="16549" x="1238250" y="4133850"/>
          <p14:tracePt t="16565" x="1190625" y="4143375"/>
          <p14:tracePt t="16582" x="1171575" y="4157663"/>
          <p14:tracePt t="16599" x="1152525" y="4162425"/>
          <p14:tracePt t="16615" x="1133475" y="4167188"/>
          <p14:tracePt t="16632" x="1114425" y="4176713"/>
          <p14:tracePt t="16648" x="1100138" y="4176713"/>
          <p14:tracePt t="16665" x="1085850" y="4176713"/>
          <p14:tracePt t="16682" x="1071563" y="4176713"/>
          <p14:tracePt t="16699" x="1066800" y="4176713"/>
          <p14:tracePt t="16715" x="1057275" y="4176713"/>
          <p14:tracePt t="16732" x="1052513" y="4176713"/>
          <p14:tracePt t="16749" x="1042988" y="4176713"/>
          <p14:tracePt t="16765" x="1038225" y="4176713"/>
          <p14:tracePt t="16782" x="1028700" y="4176713"/>
          <p14:tracePt t="16799" x="1023938" y="4176713"/>
          <p14:tracePt t="16815" x="1014413" y="4176713"/>
          <p14:tracePt t="16832" x="1009650" y="4176713"/>
          <p14:tracePt t="16849" x="1000125" y="4176713"/>
          <p14:tracePt t="16865" x="971550" y="4176713"/>
          <p14:tracePt t="16882" x="952500" y="4176713"/>
          <p14:tracePt t="16898" x="923925" y="4181475"/>
          <p14:tracePt t="16915" x="900113" y="4181475"/>
          <p14:tracePt t="16932" x="866775" y="4181475"/>
          <p14:tracePt t="16949" x="847725" y="4181475"/>
          <p14:tracePt t="16965" x="838200" y="4181475"/>
          <p14:tracePt t="16982" x="828675" y="4181475"/>
          <p14:tracePt t="16998" x="819150" y="4181475"/>
          <p14:tracePt t="17015" x="809625" y="4181475"/>
          <p14:tracePt t="17032" x="804863" y="4181475"/>
          <p14:tracePt t="17049" x="800100" y="4176713"/>
          <p14:tracePt t="17065" x="800100" y="4124325"/>
          <p14:tracePt t="17082" x="800100" y="4081463"/>
          <p14:tracePt t="17099" x="804863" y="4043363"/>
          <p14:tracePt t="17115" x="819150" y="4005263"/>
          <p14:tracePt t="17132" x="823913" y="3981450"/>
          <p14:tracePt t="17148" x="828675" y="3967163"/>
          <p14:tracePt t="17165" x="838200" y="3957638"/>
          <p14:tracePt t="17182" x="847725" y="3948113"/>
          <p14:tracePt t="17199" x="852488" y="3943350"/>
          <p14:tracePt t="17215" x="866775" y="3933825"/>
          <p14:tracePt t="17232" x="876300" y="3933825"/>
          <p14:tracePt t="17248" x="909638" y="3933825"/>
          <p14:tracePt t="17265" x="938213" y="3933825"/>
          <p14:tracePt t="17282" x="962025" y="3938588"/>
          <p14:tracePt t="17299" x="985838" y="3957638"/>
          <p14:tracePt t="17315" x="1004888" y="3971925"/>
          <p14:tracePt t="17332" x="1019175" y="3995738"/>
          <p14:tracePt t="17348" x="1033463" y="4038600"/>
          <p14:tracePt t="17365" x="1047750" y="4086225"/>
          <p14:tracePt t="17382" x="1052513" y="4100513"/>
          <p14:tracePt t="17398" x="1052513" y="4114800"/>
          <p14:tracePt t="17415" x="1052513" y="4124325"/>
          <p14:tracePt t="17432" x="1052513" y="4129088"/>
          <p14:tracePt t="17448" x="1028700" y="4138613"/>
          <p14:tracePt t="17465" x="995363" y="4143375"/>
          <p14:tracePt t="17482" x="933450" y="4124325"/>
          <p14:tracePt t="17498" x="885825" y="4095750"/>
          <p14:tracePt t="17515" x="847725" y="4071938"/>
          <p14:tracePt t="17532" x="819150" y="4048125"/>
          <p14:tracePt t="17549" x="795338" y="4000500"/>
          <p14:tracePt t="17565" x="781050" y="3976688"/>
          <p14:tracePt t="17582" x="781050" y="3952875"/>
          <p14:tracePt t="17598" x="790575" y="3933825"/>
          <p14:tracePt t="17615" x="809625" y="3910013"/>
          <p14:tracePt t="17632" x="828675" y="3900488"/>
          <p14:tracePt t="17649" x="857250" y="3886200"/>
          <p14:tracePt t="17665" x="876300" y="3886200"/>
          <p14:tracePt t="17682" x="909638" y="3895725"/>
          <p14:tracePt t="17698" x="928688" y="3905250"/>
          <p14:tracePt t="17715" x="942975" y="3919538"/>
          <p14:tracePt t="17732" x="952500" y="3938588"/>
          <p14:tracePt t="17749" x="957263" y="3948113"/>
          <p14:tracePt t="17765" x="957263" y="3952875"/>
          <p14:tracePt t="17782" x="957263" y="3957638"/>
          <p14:tracePt t="18078" x="1066800" y="3976688"/>
          <p14:tracePt t="18085" x="1357313" y="4038600"/>
          <p14:tracePt t="18099" x="1747838" y="4086225"/>
          <p14:tracePt t="18115" x="3100388" y="4200525"/>
          <p14:tracePt t="18132" x="4033838" y="4229100"/>
          <p14:tracePt t="18166" x="5967413" y="4310063"/>
          <p14:tracePt t="18199" x="6710363" y="4267200"/>
          <p14:tracePt t="18216" x="6867525" y="4243388"/>
          <p14:tracePt t="18232" x="6948488" y="4224338"/>
          <p14:tracePt t="18249" x="6962775" y="4224338"/>
          <p14:tracePt t="18430" x="7034213" y="4176713"/>
          <p14:tracePt t="18437" x="7115175" y="4129088"/>
          <p14:tracePt t="18448" x="7186613" y="4086225"/>
          <p14:tracePt t="18465" x="7319963" y="4014788"/>
          <p14:tracePt t="18482" x="7415213" y="3948113"/>
          <p14:tracePt t="18498" x="7439025" y="3933825"/>
          <p14:tracePt t="18515" x="7448550" y="3924300"/>
          <p14:tracePt t="18532" x="7443788" y="3924300"/>
          <p14:tracePt t="18548" x="7405688" y="3933825"/>
          <p14:tracePt t="18565" x="7339013" y="3938588"/>
          <p14:tracePt t="18582" x="7248525" y="3948113"/>
          <p14:tracePt t="18598" x="7148513" y="3938588"/>
          <p14:tracePt t="18615" x="7105650" y="3924300"/>
          <p14:tracePt t="18632" x="7077075" y="3914775"/>
          <p14:tracePt t="18648" x="7067550" y="3910013"/>
          <p14:tracePt t="18665" x="7058025" y="3905250"/>
          <p14:tracePt t="18682" x="7048500" y="3905250"/>
          <p14:tracePt t="18753" x="7048500" y="3900488"/>
          <p14:tracePt t="18760" x="7048500" y="3895725"/>
          <p14:tracePt t="18768" x="7048500" y="3886200"/>
          <p14:tracePt t="18782" x="7048500" y="3848100"/>
          <p14:tracePt t="18799" x="7053263" y="3810000"/>
          <p14:tracePt t="18815" x="7062788" y="3762375"/>
          <p14:tracePt t="18832" x="7086600" y="3648075"/>
          <p14:tracePt t="18848" x="7119938" y="3471863"/>
          <p14:tracePt t="18865" x="7134225" y="3400425"/>
          <p14:tracePt t="18882" x="7153275" y="3362325"/>
          <p14:tracePt t="18898" x="7167563" y="3333750"/>
          <p14:tracePt t="18915" x="7191375" y="3300413"/>
          <p14:tracePt t="18932" x="7215188" y="3281363"/>
          <p14:tracePt t="18948" x="7239000" y="3262313"/>
          <p14:tracePt t="18965" x="7272338" y="3238500"/>
          <p14:tracePt t="18982" x="7296150" y="3228975"/>
          <p14:tracePt t="18998" x="7334250" y="3214688"/>
          <p14:tracePt t="19015" x="7358063" y="3205163"/>
          <p14:tracePt t="19032" x="7381875" y="3205163"/>
          <p14:tracePt t="19048" x="7391400" y="3205163"/>
          <p14:tracePt t="19065" x="7396163" y="3205163"/>
          <p14:tracePt t="19098" x="7386638" y="3205163"/>
          <p14:tracePt t="19105" x="7362825" y="3209925"/>
          <p14:tracePt t="19115" x="7300913" y="3228975"/>
          <p14:tracePt t="19132" x="7162800" y="3252788"/>
          <p14:tracePt t="19149" x="7029450" y="3281363"/>
          <p14:tracePt t="19165" x="6891338" y="3281363"/>
          <p14:tracePt t="19182" x="6848475" y="3276600"/>
          <p14:tracePt t="19199" x="6819900" y="3267075"/>
          <p14:tracePt t="19215" x="6810375" y="3233738"/>
          <p14:tracePt t="19232" x="6815138" y="3181350"/>
          <p14:tracePt t="19249" x="6834188" y="3138488"/>
          <p14:tracePt t="19265" x="6867525" y="3105150"/>
          <p14:tracePt t="19282" x="6929438" y="3081338"/>
          <p14:tracePt t="19298" x="6981825" y="3090863"/>
          <p14:tracePt t="19315" x="7029450" y="3124200"/>
          <p14:tracePt t="19332" x="7077075" y="3171825"/>
          <p14:tracePt t="19348" x="7129463" y="3286125"/>
          <p14:tracePt t="19365" x="7153275" y="3405188"/>
          <p14:tracePt t="19382" x="7172325" y="3538538"/>
          <p14:tracePt t="19398" x="7162800" y="3657600"/>
          <p14:tracePt t="19415" x="7158038" y="3700463"/>
          <p14:tracePt t="19432" x="7148513" y="3729038"/>
          <p14:tracePt t="19448" x="7138988" y="3752850"/>
          <p14:tracePt t="19465" x="7129463" y="3767138"/>
          <p14:tracePt t="19482" x="7124700" y="3771900"/>
          <p14:tracePt t="19498" x="7119938" y="3781425"/>
          <p14:tracePt t="19515" x="7100888" y="3814763"/>
          <p14:tracePt t="19532" x="7053263" y="3900488"/>
          <p14:tracePt t="19549" x="7019925" y="3943350"/>
          <p14:tracePt t="19565" x="6986588" y="3981450"/>
          <p14:tracePt t="19582" x="6953250" y="4019550"/>
          <p14:tracePt t="19598" x="6929438" y="4038600"/>
          <p14:tracePt t="19615" x="6919913" y="4048125"/>
          <p14:tracePt t="19632" x="6910388" y="4052888"/>
          <p14:tracePt t="19648" x="6900863" y="4062413"/>
          <p14:tracePt t="19665" x="6886575" y="4062413"/>
          <p14:tracePt t="19682" x="6858000" y="4062413"/>
          <p14:tracePt t="19698" x="6829425" y="4062413"/>
          <p14:tracePt t="19715" x="6767513" y="4062413"/>
          <p14:tracePt t="19732" x="6724650" y="4062413"/>
          <p14:tracePt t="19749" x="6696075" y="4062413"/>
          <p14:tracePt t="19765" x="6662738" y="4062413"/>
          <p14:tracePt t="19782" x="6629400" y="4062413"/>
          <p14:tracePt t="19798" x="6619875" y="4057650"/>
          <p14:tracePt t="19815" x="6605588" y="4052888"/>
          <p14:tracePt t="19832" x="6596063" y="4052888"/>
          <p14:tracePt t="19848" x="6591300" y="4052888"/>
          <p14:tracePt t="19865" x="6586538" y="4052888"/>
          <p14:tracePt t="20104" x="6586538" y="4048125"/>
          <p14:tracePt t="20875" x="6610350" y="4033838"/>
          <p14:tracePt t="20883" x="6648450" y="4024313"/>
          <p14:tracePt t="20889" x="6672263" y="4019550"/>
          <p14:tracePt t="20898" x="6700838" y="4005263"/>
          <p14:tracePt t="20915" x="6753225" y="4000500"/>
          <p14:tracePt t="20932" x="6781800" y="3995738"/>
          <p14:tracePt t="20948" x="6815138" y="3995738"/>
          <p14:tracePt t="20982" x="6834188" y="3995738"/>
          <p14:tracePt t="21015" x="6848475" y="3995738"/>
          <p14:tracePt t="21048" x="6862763" y="3995738"/>
          <p14:tracePt t="21065" x="6886575" y="3981450"/>
          <p14:tracePt t="21082" x="6910388" y="3981450"/>
          <p14:tracePt t="21098" x="6929438" y="3976688"/>
          <p14:tracePt t="21115" x="6953250" y="3971925"/>
          <p14:tracePt t="21132" x="6972300" y="3971925"/>
          <p14:tracePt t="21148" x="6977063" y="3971925"/>
          <p14:tracePt t="21165" x="6981825" y="3971925"/>
          <p14:tracePt t="21182" x="6986588" y="3971925"/>
          <p14:tracePt t="21227" x="6991350" y="3971925"/>
          <p14:tracePt t="21242" x="6996113" y="3971925"/>
          <p14:tracePt t="21249" x="7000875" y="3971925"/>
          <p14:tracePt t="21265" x="7005638" y="3971925"/>
          <p14:tracePt t="21282" x="7010400" y="3971925"/>
          <p14:tracePt t="21298" x="7019925" y="3971925"/>
          <p14:tracePt t="21315" x="7029450" y="3971925"/>
          <p14:tracePt t="21638" x="6972300" y="3981450"/>
          <p14:tracePt t="21646" x="6872288" y="4000500"/>
          <p14:tracePt t="21653" x="6772275" y="4019550"/>
          <p14:tracePt t="21665" x="6672263" y="4029075"/>
          <p14:tracePt t="21682" x="6472238" y="4033838"/>
          <p14:tracePt t="21698" x="6400800" y="4033838"/>
          <p14:tracePt t="21732" x="6315075" y="4033838"/>
          <p14:tracePt t="21765" x="6224588" y="4029075"/>
          <p14:tracePt t="21782" x="6181725" y="4014788"/>
          <p14:tracePt t="21798" x="6143625" y="4010025"/>
          <p14:tracePt t="21815" x="6091238" y="4005263"/>
          <p14:tracePt t="21832" x="6062663" y="4005263"/>
          <p14:tracePt t="21848" x="6048375" y="4000500"/>
          <p14:tracePt t="21865" x="6038850" y="4000500"/>
          <p14:tracePt t="21881" x="6029325" y="4000500"/>
          <p14:tracePt t="21898" x="6024563" y="4000500"/>
          <p14:tracePt t="21915" x="6019800" y="4000500"/>
          <p14:tracePt t="21932" x="6015038" y="4000500"/>
          <p14:tracePt t="21969" x="6010275" y="4000500"/>
          <p14:tracePt t="22020" x="6005513" y="4000500"/>
          <p14:tracePt t="22050" x="6000750" y="3995738"/>
          <p14:tracePt t="22057" x="5995988" y="3995738"/>
          <p14:tracePt t="22065" x="5986463" y="3995738"/>
          <p14:tracePt t="22082" x="5962650" y="3986213"/>
          <p14:tracePt t="22098" x="5934075" y="3986213"/>
          <p14:tracePt t="22115" x="5886450" y="3986213"/>
          <p14:tracePt t="22131" x="5867400" y="3986213"/>
          <p14:tracePt t="22148" x="5853113" y="3986213"/>
          <p14:tracePt t="22165" x="5848350" y="3986213"/>
          <p14:tracePt t="22182" x="5838825" y="3986213"/>
          <p14:tracePt t="22198" x="5829300" y="3986213"/>
          <p14:tracePt t="22215" x="5824538" y="3986213"/>
          <p14:tracePt t="22231" x="5819775" y="3986213"/>
          <p14:tracePt t="22265" x="5810250" y="3981450"/>
          <p14:tracePt t="22281" x="5805488" y="3971925"/>
          <p14:tracePt t="22298" x="5800725" y="3971925"/>
          <p14:tracePt t="22315" x="5791200" y="3971925"/>
          <p14:tracePt t="22331" x="5781675" y="3962400"/>
          <p14:tracePt t="22348" x="5776913" y="3957638"/>
          <p14:tracePt t="22365" x="5772150" y="3948113"/>
          <p14:tracePt t="22381" x="5772150" y="3943350"/>
          <p14:tracePt t="22398" x="5772150" y="3924300"/>
          <p14:tracePt t="22415" x="5772150" y="3881438"/>
          <p14:tracePt t="22432" x="5791200" y="3824288"/>
          <p14:tracePt t="22448" x="5800725" y="3805238"/>
          <p14:tracePt t="22465" x="5824538" y="3786188"/>
          <p14:tracePt t="22481" x="5848350" y="3767138"/>
          <p14:tracePt t="22498" x="5891213" y="3752850"/>
          <p14:tracePt t="22515" x="5910263" y="3743325"/>
          <p14:tracePt t="22531" x="5929313" y="3743325"/>
          <p14:tracePt t="22548" x="5948363" y="3743325"/>
          <p14:tracePt t="22565" x="5962650" y="3748088"/>
          <p14:tracePt t="22581" x="5972175" y="3752850"/>
          <p14:tracePt t="22598" x="5981700" y="3762375"/>
          <p14:tracePt t="22615" x="5991225" y="3786188"/>
          <p14:tracePt t="22631" x="6005513" y="3819525"/>
          <p14:tracePt t="22648" x="6010275" y="3829050"/>
          <p14:tracePt t="22665" x="6010275" y="3848100"/>
          <p14:tracePt t="22681" x="6010275" y="3871913"/>
          <p14:tracePt t="22698" x="5995988" y="3895725"/>
          <p14:tracePt t="22715" x="5986463" y="3919538"/>
          <p14:tracePt t="22731" x="5962650" y="3943350"/>
          <p14:tracePt t="22748" x="5919788" y="3971925"/>
          <p14:tracePt t="22765" x="5881688" y="3986213"/>
          <p14:tracePt t="22782" x="5862638" y="3995738"/>
          <p14:tracePt t="22798" x="5848350" y="3995738"/>
          <p14:tracePt t="22815" x="5843588" y="3995738"/>
          <p14:tracePt t="22831" x="5834063" y="3995738"/>
          <p14:tracePt t="22848" x="5829300" y="3995738"/>
          <p14:tracePt t="22865" x="5819775" y="3995738"/>
          <p14:tracePt t="22898" x="5815013" y="3990975"/>
          <p14:tracePt t="22915" x="5815013" y="3971925"/>
          <p14:tracePt t="22931" x="5824538" y="3924300"/>
          <p14:tracePt t="22948" x="5834063" y="3905250"/>
          <p14:tracePt t="22965" x="5853113" y="3890963"/>
          <p14:tracePt t="22982" x="5872163" y="3881438"/>
          <p14:tracePt t="22998" x="5891213" y="3881438"/>
          <p14:tracePt t="23015" x="5900738" y="3881438"/>
          <p14:tracePt t="23032" x="5910263" y="3886200"/>
          <p14:tracePt t="23048" x="5919788" y="3900488"/>
          <p14:tracePt t="23065" x="5934075" y="3914775"/>
          <p14:tracePt t="23081" x="5938838" y="3929063"/>
          <p14:tracePt t="23098" x="5938838" y="3948113"/>
          <p14:tracePt t="23115" x="5938838" y="3957638"/>
          <p14:tracePt t="23131" x="5938838" y="3967163"/>
          <p14:tracePt t="23188" x="5934075" y="3967163"/>
          <p14:tracePt t="23195" x="5929313" y="3967163"/>
          <p14:tracePt t="23202" x="5915025" y="3967163"/>
          <p14:tracePt t="23215" x="5905500" y="3967163"/>
          <p14:tracePt t="23231" x="5857875" y="3967163"/>
          <p14:tracePt t="23248" x="5829300" y="3962400"/>
          <p14:tracePt t="23265" x="5815013" y="3957638"/>
          <p14:tracePt t="23281" x="5805488" y="3952875"/>
          <p14:tracePt t="23298" x="5795963" y="3948113"/>
          <p14:tracePt t="23315" x="5795963" y="3933825"/>
          <p14:tracePt t="23331" x="5795963" y="3905250"/>
          <p14:tracePt t="23348" x="5815013" y="3881438"/>
          <p14:tracePt t="23365" x="5848350" y="3857625"/>
          <p14:tracePt t="23381" x="5886450" y="3852863"/>
          <p14:tracePt t="23398" x="5905500" y="3852863"/>
          <p14:tracePt t="23415" x="5924550" y="3852863"/>
          <p14:tracePt t="23431" x="5929313" y="3862388"/>
          <p14:tracePt t="23448" x="5934075" y="3867150"/>
          <p14:tracePt t="23465" x="5938838" y="3871913"/>
          <p14:tracePt t="23481" x="5943600" y="3890963"/>
          <p14:tracePt t="23498" x="5943600" y="3900488"/>
          <p14:tracePt t="23515" x="5934075" y="3914775"/>
          <p14:tracePt t="23531" x="5919788" y="3929063"/>
          <p14:tracePt t="23548" x="5886450" y="3948113"/>
          <p14:tracePt t="23565" x="5867400" y="3952875"/>
          <p14:tracePt t="23581" x="5862638" y="3952875"/>
          <p14:tracePt t="23598" x="5853113" y="3952875"/>
          <p14:tracePt t="23615" x="5843588" y="3952875"/>
          <p14:tracePt t="23631" x="5843588" y="3938588"/>
          <p14:tracePt t="23648" x="5843588" y="3900488"/>
          <p14:tracePt t="23665" x="5857875" y="3852863"/>
          <p14:tracePt t="23681" x="5876925" y="3829050"/>
          <p14:tracePt t="23698" x="5886450" y="3814763"/>
          <p14:tracePt t="23715" x="5900738" y="3810000"/>
          <p14:tracePt t="23731" x="5915025" y="3810000"/>
          <p14:tracePt t="23748" x="5924550" y="3810000"/>
          <p14:tracePt t="23765" x="5929313" y="3814763"/>
          <p14:tracePt t="23781" x="5929313" y="3843338"/>
          <p14:tracePt t="23798" x="5915025" y="3890963"/>
          <p14:tracePt t="23815" x="5905500" y="3914775"/>
          <p14:tracePt t="23831" x="5895975" y="3929063"/>
          <p14:tracePt t="23848" x="5886450" y="3938588"/>
          <p14:tracePt t="23865" x="5881688" y="3943350"/>
          <p14:tracePt t="23881" x="5881688" y="3948113"/>
          <p14:tracePt t="28048" x="5834063" y="3910013"/>
          <p14:tracePt t="28055" x="5748338" y="3857625"/>
          <p14:tracePt t="28064" x="5667375" y="3790950"/>
          <p14:tracePt t="28081" x="5443538" y="3557588"/>
          <p14:tracePt t="28098" x="5143500" y="3219450"/>
          <p14:tracePt t="28115" x="4695825" y="2795588"/>
          <p14:tracePt t="28148" x="4005263" y="2276475"/>
          <p14:tracePt t="28182" x="3500438" y="1971675"/>
          <p14:tracePt t="28198" x="3419475" y="1895475"/>
          <p14:tracePt t="28215" x="3357563" y="1833563"/>
          <p14:tracePt t="28231" x="3324225" y="1781175"/>
          <p14:tracePt t="28248" x="3305175" y="1757363"/>
          <p14:tracePt t="28264" x="3300413" y="1728788"/>
          <p14:tracePt t="28281" x="3300413" y="1700213"/>
          <p14:tracePt t="28298" x="3305175" y="1666875"/>
          <p14:tracePt t="28315" x="3314700" y="1643063"/>
          <p14:tracePt t="28331" x="3333750" y="1633538"/>
          <p14:tracePt t="28348" x="3343275" y="1624013"/>
          <p14:tracePt t="28364" x="3348038" y="1614488"/>
          <p14:tracePt t="28399" x="3343275" y="1614488"/>
          <p14:tracePt t="28415" x="3224213" y="1614488"/>
          <p14:tracePt t="28431" x="3081338" y="1624013"/>
          <p14:tracePt t="28448" x="2943225" y="1652588"/>
          <p14:tracePt t="28464" x="2795588" y="1676400"/>
          <p14:tracePt t="28481" x="2566988" y="1709738"/>
          <p14:tracePt t="28498" x="2476500" y="1728788"/>
          <p14:tracePt t="28514" x="2438400" y="1733550"/>
          <p14:tracePt t="28531" x="2419350" y="1733550"/>
          <p14:tracePt t="28548" x="2409825" y="1738313"/>
          <p14:tracePt t="28769" x="2357438" y="1738313"/>
          <p14:tracePt t="28775" x="2309813" y="1738313"/>
          <p14:tracePt t="28782" x="2252663" y="1747838"/>
          <p14:tracePt t="28798" x="2147888" y="1771650"/>
          <p14:tracePt t="28814" x="2066925" y="1785938"/>
          <p14:tracePt t="28831" x="2019300" y="1795463"/>
          <p14:tracePt t="28848" x="1985963" y="1795463"/>
          <p14:tracePt t="28864" x="1981200" y="1795463"/>
          <p14:tracePt t="28881" x="1976438" y="1795463"/>
          <p14:tracePt t="28898" x="1966913" y="1800225"/>
          <p14:tracePt t="28915" x="1933575" y="1819275"/>
          <p14:tracePt t="28931" x="1890713" y="1847850"/>
          <p14:tracePt t="28948" x="1833563" y="1871663"/>
          <p14:tracePt t="28965" x="1747838" y="1914525"/>
          <p14:tracePt t="28981" x="1581150" y="1971675"/>
          <p14:tracePt t="28998" x="1466850" y="1985963"/>
          <p14:tracePt t="29014" x="1385888" y="1976438"/>
          <p14:tracePt t="29031" x="1271588" y="1938338"/>
          <p14:tracePt t="29048" x="1219200" y="1909763"/>
          <p14:tracePt t="29064" x="1171575" y="1871663"/>
          <p14:tracePt t="29081" x="1114425" y="1781175"/>
          <p14:tracePt t="29098" x="1081088" y="1628775"/>
          <p14:tracePt t="29114" x="1081088" y="1562100"/>
          <p14:tracePt t="29131" x="1095375" y="1509713"/>
          <p14:tracePt t="29148" x="1123950" y="1452563"/>
          <p14:tracePt t="29164" x="1176338" y="1385888"/>
          <p14:tracePt t="29181" x="1219200" y="1362075"/>
          <p14:tracePt t="29198" x="1276350" y="1333500"/>
          <p14:tracePt t="29214" x="1347788" y="1319213"/>
          <p14:tracePt t="29232" x="1457325" y="1343025"/>
          <p14:tracePt t="29249" x="1504950" y="1376363"/>
          <p14:tracePt t="29265" x="1566863" y="1438275"/>
          <p14:tracePt t="29281" x="1643063" y="1595438"/>
          <p14:tracePt t="29298" x="1662113" y="1657350"/>
          <p14:tracePt t="29314" x="1676400" y="1695450"/>
          <p14:tracePt t="29331" x="1685925" y="1719263"/>
          <p14:tracePt t="29348" x="1685925" y="1738313"/>
          <p14:tracePt t="29364" x="1685925" y="1757363"/>
          <p14:tracePt t="29381" x="1685925" y="1781175"/>
          <p14:tracePt t="29397" x="1685925" y="1790700"/>
          <p14:tracePt t="29414" x="1685925" y="1809750"/>
          <p14:tracePt t="29431" x="1685925" y="1814513"/>
          <p14:tracePt t="29448" x="1685925" y="1819275"/>
          <p14:tracePt t="29972" x="1695450" y="1819275"/>
          <p14:tracePt t="29979" x="1709738" y="1819275"/>
          <p14:tracePt t="29986" x="1724025" y="1819275"/>
          <p14:tracePt t="29998" x="1743075" y="1819275"/>
          <p14:tracePt t="30014" x="1795463" y="1819275"/>
          <p14:tracePt t="30031" x="1852613" y="1819275"/>
          <p14:tracePt t="30064" x="1952625" y="1824038"/>
          <p14:tracePt t="30098" x="2028825" y="1824038"/>
          <p14:tracePt t="30114" x="2043113" y="1824038"/>
          <p14:tracePt t="30131" x="2047875" y="1824038"/>
          <p14:tracePt t="30148" x="2052638" y="1824038"/>
          <p14:tracePt t="30164" x="2057400" y="1824038"/>
          <p14:tracePt t="30228" x="2062163" y="1828800"/>
          <p14:tracePt t="30236" x="2071688" y="1828800"/>
          <p14:tracePt t="30248" x="2085975" y="1843088"/>
          <p14:tracePt t="30264" x="2109788" y="1852613"/>
          <p14:tracePt t="30281" x="2157413" y="1876425"/>
          <p14:tracePt t="30298" x="2185988" y="1895475"/>
          <p14:tracePt t="30314" x="2219325" y="1914525"/>
          <p14:tracePt t="30331" x="2257425" y="1924050"/>
          <p14:tracePt t="30348" x="2286000" y="1938338"/>
          <p14:tracePt t="30364" x="2309813" y="1943100"/>
          <p14:tracePt t="30381" x="2324100" y="1943100"/>
          <p14:tracePt t="30397" x="2338388" y="1943100"/>
          <p14:tracePt t="30414" x="2343150" y="1943100"/>
          <p14:tracePt t="30432" x="2347913" y="1943100"/>
          <p14:tracePt t="30449" x="2352675" y="1943100"/>
          <p14:tracePt t="30493" x="2357438" y="1947863"/>
          <p14:tracePt t="30500" x="2362200" y="1947863"/>
          <p14:tracePt t="30508" x="2366963" y="1947863"/>
          <p14:tracePt t="30518" x="2376488" y="1952625"/>
          <p14:tracePt t="30531" x="2400300" y="1957388"/>
          <p14:tracePt t="30547" x="2424113" y="1971675"/>
          <p14:tracePt t="30564" x="2443163" y="1971675"/>
          <p14:tracePt t="30581" x="2476500" y="1981200"/>
          <p14:tracePt t="30597" x="2500313" y="1981200"/>
          <p14:tracePt t="30614" x="2533650" y="1981200"/>
          <p14:tracePt t="30631" x="2557463" y="1985963"/>
          <p14:tracePt t="30647" x="2590800" y="1990725"/>
          <p14:tracePt t="30664" x="2609850" y="1990725"/>
          <p14:tracePt t="30681" x="2633663" y="1990725"/>
          <p14:tracePt t="30698" x="2652713" y="1990725"/>
          <p14:tracePt t="30714" x="2686050" y="1990725"/>
          <p14:tracePt t="30731" x="2714625" y="1990725"/>
          <p14:tracePt t="30747" x="2733675" y="1990725"/>
          <p14:tracePt t="30764" x="2747963" y="1990725"/>
          <p14:tracePt t="30781" x="2757488" y="1990725"/>
          <p14:tracePt t="30798" x="2762250" y="1990725"/>
          <p14:tracePt t="30814" x="2767013" y="1990725"/>
          <p14:tracePt t="30911" x="2757488" y="1990725"/>
          <p14:tracePt t="30919" x="2733675" y="1990725"/>
          <p14:tracePt t="30931" x="2700338" y="2000250"/>
          <p14:tracePt t="30948" x="2409825" y="2028825"/>
          <p14:tracePt t="30964" x="2219325" y="2052638"/>
          <p14:tracePt t="30981" x="2047875" y="2071688"/>
          <p14:tracePt t="30998" x="1895475" y="2081213"/>
          <p14:tracePt t="31014" x="1724025" y="2081213"/>
          <p14:tracePt t="31031" x="1671638" y="2081213"/>
          <p14:tracePt t="31047" x="1643063" y="2081213"/>
          <p14:tracePt t="31064" x="1628775" y="2071688"/>
          <p14:tracePt t="31066" x="1624013" y="2071688"/>
          <p14:tracePt t="31081" x="1614488" y="2071688"/>
          <p14:tracePt t="31098" x="1609725" y="2071688"/>
          <p14:tracePt t="31114" x="1604963" y="2071688"/>
          <p14:tracePt t="31147" x="1609725" y="2071688"/>
          <p14:tracePt t="31164" x="1681163" y="2081213"/>
          <p14:tracePt t="31181" x="1838325" y="2109788"/>
          <p14:tracePt t="31198" x="2224088" y="2128838"/>
          <p14:tracePt t="31214" x="2447925" y="2124075"/>
          <p14:tracePt t="31231" x="2643188" y="2114550"/>
          <p14:tracePt t="31248" x="2824163" y="2095500"/>
          <p14:tracePt t="31264" x="3005138" y="2081213"/>
          <p14:tracePt t="31281" x="3076575" y="2071688"/>
          <p14:tracePt t="31298" x="3105150" y="2066925"/>
          <p14:tracePt t="31315" x="3138488" y="2066925"/>
          <p14:tracePt t="31331" x="3148013" y="2066925"/>
          <p14:tracePt t="31347" x="3152775" y="2066925"/>
          <p14:tracePt t="31364" x="3157538" y="2066925"/>
          <p14:tracePt t="31381" x="3167063" y="2066925"/>
          <p14:tracePt t="31397" x="3176588" y="2066925"/>
          <p14:tracePt t="31414" x="3195638" y="2057400"/>
          <p14:tracePt t="31431" x="3219450" y="2047875"/>
          <p14:tracePt t="31447" x="3267075" y="2024063"/>
          <p14:tracePt t="31464" x="3309938" y="2014538"/>
          <p14:tracePt t="31481" x="3343275" y="1995488"/>
          <p14:tracePt t="31497" x="3381375" y="1976438"/>
          <p14:tracePt t="31514" x="3414713" y="1966913"/>
          <p14:tracePt t="31531" x="3429000" y="1962150"/>
          <p14:tracePt t="31547" x="3438525" y="1957388"/>
          <p14:tracePt t="31564" x="3448050" y="1952625"/>
          <p14:tracePt t="31581" x="3452813" y="1952625"/>
          <p14:tracePt t="31597" x="3457575" y="1952625"/>
          <p14:tracePt t="32387" x="3419475" y="2009775"/>
          <p14:tracePt t="32394" x="3362325" y="2090738"/>
          <p14:tracePt t="32402" x="3276600" y="2247900"/>
          <p14:tracePt t="32414" x="3176588" y="2405063"/>
          <p14:tracePt t="32431" x="2976563" y="2695575"/>
          <p14:tracePt t="32447" x="2786063" y="2962275"/>
          <p14:tracePt t="32481" x="2552700" y="3305175"/>
          <p14:tracePt t="32514" x="2252663" y="3771900"/>
          <p14:tracePt t="32531" x="2176463" y="3871913"/>
          <p14:tracePt t="32548" x="2133600" y="3929063"/>
          <p14:tracePt t="32564" x="2081213" y="3990975"/>
          <p14:tracePt t="32581" x="2071688" y="4000500"/>
          <p14:tracePt t="32597" x="2062163" y="4010025"/>
          <p14:tracePt t="32614" x="2052638" y="4019550"/>
          <p14:tracePt t="32631" x="2047875" y="4019550"/>
          <p14:tracePt t="32647" x="2043113" y="4019550"/>
          <p14:tracePt t="32664" x="2024063" y="4029075"/>
          <p14:tracePt t="32681" x="1971675" y="4067175"/>
          <p14:tracePt t="32697" x="1914525" y="4110038"/>
          <p14:tracePt t="32714" x="1857375" y="4143375"/>
          <p14:tracePt t="32731" x="1800225" y="4171950"/>
          <p14:tracePt t="32747" x="1752600" y="4200525"/>
          <p14:tracePt t="32764" x="1724025" y="4214813"/>
          <p14:tracePt t="32781" x="1700213" y="4219575"/>
          <p14:tracePt t="32797" x="1681163" y="4224338"/>
          <p14:tracePt t="32814" x="1652588" y="4224338"/>
          <p14:tracePt t="32831" x="1633538" y="4224338"/>
          <p14:tracePt t="32847" x="1595438" y="4224338"/>
          <p14:tracePt t="32864" x="1528763" y="4224338"/>
          <p14:tracePt t="32881" x="1476375" y="4219575"/>
          <p14:tracePt t="32897" x="1433513" y="4219575"/>
          <p14:tracePt t="32914" x="1400175" y="4219575"/>
          <p14:tracePt t="32931" x="1366838" y="4205288"/>
          <p14:tracePt t="32947" x="1352550" y="4205288"/>
          <p14:tracePt t="32964" x="1338263" y="4195763"/>
          <p14:tracePt t="32981" x="1314450" y="4191000"/>
          <p14:tracePt t="32997" x="1281113" y="4181475"/>
          <p14:tracePt t="33014" x="1257300" y="4171950"/>
          <p14:tracePt t="33031" x="1238250" y="4162425"/>
          <p14:tracePt t="33047" x="1190625" y="4152900"/>
          <p14:tracePt t="33064" x="1166813" y="4138613"/>
          <p14:tracePt t="33081" x="1128713" y="4124325"/>
          <p14:tracePt t="33097" x="1100138" y="4110038"/>
          <p14:tracePt t="33114" x="1057275" y="4086225"/>
          <p14:tracePt t="33131" x="1033463" y="4071938"/>
          <p14:tracePt t="33147" x="1023938" y="4067175"/>
          <p14:tracePt t="33164" x="1009650" y="4057650"/>
          <p14:tracePt t="33181" x="1000125" y="4057650"/>
          <p14:tracePt t="33197" x="995363" y="4057650"/>
          <p14:tracePt t="33214" x="985838" y="4057650"/>
          <p14:tracePt t="33231" x="981075" y="4057650"/>
          <p14:tracePt t="33466" x="1000125" y="4057650"/>
          <p14:tracePt t="33474" x="1023938" y="4057650"/>
          <p14:tracePt t="33481" x="1047750" y="4057650"/>
          <p14:tracePt t="33497" x="1100138" y="4057650"/>
          <p14:tracePt t="33514" x="1157288" y="4057650"/>
          <p14:tracePt t="33531" x="1219200" y="4062413"/>
          <p14:tracePt t="33547" x="1314450" y="4081463"/>
          <p14:tracePt t="33564" x="1357313" y="4086225"/>
          <p14:tracePt t="33581" x="1400175" y="4090988"/>
          <p14:tracePt t="33597" x="1443038" y="4105275"/>
          <p14:tracePt t="33614" x="1514475" y="4110038"/>
          <p14:tracePt t="33630" x="1547813" y="4110038"/>
          <p14:tracePt t="33647" x="1585913" y="4110038"/>
          <p14:tracePt t="33664" x="1609725" y="4110038"/>
          <p14:tracePt t="33681" x="1619250" y="4110038"/>
          <p14:tracePt t="33697" x="1624013" y="4110038"/>
          <p14:tracePt t="33714" x="1633538" y="4110038"/>
          <p14:tracePt t="33731" x="1638300" y="4110038"/>
          <p14:tracePt t="33812" x="1638300" y="4114800"/>
          <p14:tracePt t="33819" x="1633538" y="4114800"/>
          <p14:tracePt t="33831" x="1619250" y="4129088"/>
          <p14:tracePt t="33848" x="1538288" y="4152900"/>
          <p14:tracePt t="33864" x="1433513" y="4171950"/>
          <p14:tracePt t="33881" x="1309688" y="4186238"/>
          <p14:tracePt t="33897" x="1204913" y="4195763"/>
          <p14:tracePt t="33914" x="1081088" y="4195763"/>
          <p14:tracePt t="33931" x="1009650" y="4191000"/>
          <p14:tracePt t="33947" x="947738" y="4171950"/>
          <p14:tracePt t="33964" x="885825" y="4157663"/>
          <p14:tracePt t="33981" x="838200" y="4148138"/>
          <p14:tracePt t="33998" x="814388" y="4138613"/>
          <p14:tracePt t="34014" x="804863" y="4138613"/>
          <p14:tracePt t="34031" x="800100" y="4138613"/>
          <p14:tracePt t="34047" x="795338" y="4138613"/>
          <p14:tracePt t="34064" x="790575" y="4138613"/>
          <p14:tracePt t="34081" x="781050" y="4138613"/>
          <p14:tracePt t="34097" x="776288" y="4138613"/>
          <p14:tracePt t="34208" x="776288" y="4133850"/>
          <p14:tracePt t="34215" x="785813" y="4129088"/>
          <p14:tracePt t="34223" x="804863" y="4119563"/>
          <p14:tracePt t="34230" x="828675" y="4110038"/>
          <p14:tracePt t="34247" x="881063" y="4090988"/>
          <p14:tracePt t="34264" x="942975" y="4076700"/>
          <p14:tracePt t="34281" x="1019175" y="4067175"/>
          <p14:tracePt t="34297" x="1057275" y="4067175"/>
          <p14:tracePt t="34314" x="1076325" y="4067175"/>
          <p14:tracePt t="34331" x="1085850" y="4067175"/>
          <p14:tracePt t="34347" x="1095375" y="4067175"/>
          <p14:tracePt t="34364" x="1100138" y="4067175"/>
          <p14:tracePt t="34380" x="1104900" y="4067175"/>
          <p14:tracePt t="34397" x="1114425" y="4067175"/>
          <p14:tracePt t="34414" x="1123950" y="4067175"/>
          <p14:tracePt t="34430" x="1133475" y="4067175"/>
          <p14:tracePt t="34447" x="1138238" y="4067175"/>
          <p14:tracePt t="34464" x="1147763" y="4067175"/>
          <p14:tracePt t="34480" x="1152525" y="4067175"/>
          <p14:tracePt t="34546" x="1147763" y="4067175"/>
          <p14:tracePt t="34553" x="1138238" y="4067175"/>
          <p14:tracePt t="34564" x="1119188" y="4067175"/>
          <p14:tracePt t="34580" x="1085850" y="4071938"/>
          <p14:tracePt t="34597" x="995363" y="4100513"/>
          <p14:tracePt t="34614" x="942975" y="4105275"/>
          <p14:tracePt t="34631" x="895350" y="4114800"/>
          <p14:tracePt t="34647" x="857250" y="4119563"/>
          <p14:tracePt t="34664" x="823913" y="4119563"/>
          <p14:tracePt t="34680" x="814388" y="4119563"/>
          <p14:tracePt t="34697" x="804863" y="4119563"/>
          <p14:tracePt t="34714" x="795338" y="4114800"/>
          <p14:tracePt t="34730" x="790575" y="4110038"/>
          <p14:tracePt t="34747" x="785813" y="4100513"/>
          <p14:tracePt t="34764" x="781050" y="4090988"/>
          <p14:tracePt t="34781" x="785813" y="4057650"/>
          <p14:tracePt t="34797" x="804863" y="4019550"/>
          <p14:tracePt t="34814" x="819150" y="3990975"/>
          <p14:tracePt t="34830" x="842963" y="3967163"/>
          <p14:tracePt t="34847" x="876300" y="3948113"/>
          <p14:tracePt t="34864" x="914400" y="3943350"/>
          <p14:tracePt t="34880" x="938213" y="3948113"/>
          <p14:tracePt t="34897" x="971550" y="3967163"/>
          <p14:tracePt t="34914" x="990600" y="3986213"/>
          <p14:tracePt t="34930" x="1004888" y="3995738"/>
          <p14:tracePt t="34947" x="1014413" y="4010025"/>
          <p14:tracePt t="34964" x="1023938" y="4019550"/>
          <p14:tracePt t="34980" x="1033463" y="4024313"/>
          <p14:tracePt t="34997" x="1038225" y="4038600"/>
          <p14:tracePt t="35014" x="1042988" y="4071938"/>
          <p14:tracePt t="35030" x="1042988" y="4129088"/>
          <p14:tracePt t="35047" x="1028700" y="4167188"/>
          <p14:tracePt t="35064" x="1014413" y="4195763"/>
          <p14:tracePt t="35081" x="990600" y="4219575"/>
          <p14:tracePt t="35097" x="962025" y="4243388"/>
          <p14:tracePt t="35114" x="933450" y="4252913"/>
          <p14:tracePt t="35131" x="904875" y="4262438"/>
          <p14:tracePt t="35147" x="857250" y="4257675"/>
          <p14:tracePt t="35164" x="828675" y="4252913"/>
          <p14:tracePt t="35180" x="804863" y="4233863"/>
          <p14:tracePt t="35197" x="781050" y="4224338"/>
          <p14:tracePt t="35214" x="762000" y="4205288"/>
          <p14:tracePt t="35230" x="747713" y="4186238"/>
          <p14:tracePt t="35247" x="742950" y="4167188"/>
          <p14:tracePt t="35264" x="742950" y="4143375"/>
          <p14:tracePt t="35280" x="752475" y="4110038"/>
          <p14:tracePt t="35297" x="762000" y="4095750"/>
          <p14:tracePt t="35314" x="776288" y="4086225"/>
          <p14:tracePt t="35331" x="823913" y="4062413"/>
          <p14:tracePt t="35347" x="862013" y="4048125"/>
          <p14:tracePt t="35364" x="895350" y="4038600"/>
          <p14:tracePt t="35380" x="933450" y="4038600"/>
          <p14:tracePt t="35397" x="981075" y="4038600"/>
          <p14:tracePt t="35414" x="1009650" y="4043363"/>
          <p14:tracePt t="35430" x="1038225" y="4057650"/>
          <p14:tracePt t="35447" x="1062038" y="4067175"/>
          <p14:tracePt t="35464" x="1081088" y="4081463"/>
          <p14:tracePt t="35480" x="1090613" y="4086225"/>
          <p14:tracePt t="35497" x="1095375" y="4095750"/>
          <p14:tracePt t="35514" x="1100138" y="4100513"/>
          <p14:tracePt t="35530" x="1100138" y="4114800"/>
          <p14:tracePt t="35547" x="1100138" y="4124325"/>
          <p14:tracePt t="35564" x="1100138" y="4138613"/>
          <p14:tracePt t="35580" x="1071563" y="4162425"/>
          <p14:tracePt t="35597" x="1047750" y="4186238"/>
          <p14:tracePt t="35614" x="1004888" y="4205288"/>
          <p14:tracePt t="35630" x="952500" y="4224338"/>
          <p14:tracePt t="35647" x="890588" y="4229100"/>
          <p14:tracePt t="35664" x="862013" y="4224338"/>
          <p14:tracePt t="35681" x="838200" y="4210050"/>
          <p14:tracePt t="35697" x="828675" y="4200525"/>
          <p14:tracePt t="35714" x="800100" y="4152900"/>
          <p14:tracePt t="35730" x="795338" y="4110038"/>
          <p14:tracePt t="35747" x="795338" y="4081463"/>
          <p14:tracePt t="35764" x="800100" y="4038600"/>
          <p14:tracePt t="35780" x="809625" y="4019550"/>
          <p14:tracePt t="35797" x="833438" y="3995738"/>
          <p14:tracePt t="35814" x="857250" y="3981450"/>
          <p14:tracePt t="35830" x="919163" y="3957638"/>
          <p14:tracePt t="35847" x="971550" y="3957638"/>
          <p14:tracePt t="35864" x="1023938" y="3967163"/>
          <p14:tracePt t="35880" x="1057275" y="3976688"/>
          <p14:tracePt t="35897" x="1100138" y="4000500"/>
          <p14:tracePt t="35914" x="1114425" y="4010025"/>
          <p14:tracePt t="35930" x="1133475" y="4029075"/>
          <p14:tracePt t="35947" x="1143000" y="4043363"/>
          <p14:tracePt t="35964" x="1147763" y="4052888"/>
          <p14:tracePt t="35980" x="1147763" y="4067175"/>
          <p14:tracePt t="35997" x="1147763" y="4090988"/>
          <p14:tracePt t="36014" x="1109663" y="4124325"/>
          <p14:tracePt t="36030" x="1071563" y="4148138"/>
          <p14:tracePt t="36047" x="1028700" y="4176713"/>
          <p14:tracePt t="36064" x="990600" y="4195763"/>
          <p14:tracePt t="36065" x="966788" y="4200525"/>
          <p14:tracePt t="36080" x="928688" y="4200525"/>
          <p14:tracePt t="36097" x="890588" y="4191000"/>
          <p14:tracePt t="36114" x="862013" y="4181475"/>
          <p14:tracePt t="36131" x="819150" y="4157663"/>
          <p14:tracePt t="36147" x="809625" y="4138613"/>
          <p14:tracePt t="36164" x="800100" y="4124325"/>
          <p14:tracePt t="36180" x="790575" y="4114800"/>
          <p14:tracePt t="36197" x="790575" y="4095750"/>
          <p14:tracePt t="36214" x="795338" y="4071938"/>
          <p14:tracePt t="36230" x="809625" y="4048125"/>
          <p14:tracePt t="36247" x="847725" y="4024313"/>
          <p14:tracePt t="36264" x="928688" y="3981450"/>
          <p14:tracePt t="36280" x="1000125" y="3967163"/>
          <p14:tracePt t="36297" x="1071563" y="3967163"/>
          <p14:tracePt t="36314" x="1133475" y="3971925"/>
          <p14:tracePt t="36330" x="1171575" y="3981450"/>
          <p14:tracePt t="36347" x="1195388" y="3995738"/>
          <p14:tracePt t="36364" x="1204913" y="4000500"/>
          <p14:tracePt t="36380" x="1209675" y="4010025"/>
          <p14:tracePt t="36397" x="1209675" y="4019550"/>
          <p14:tracePt t="36414" x="1204913" y="4038600"/>
          <p14:tracePt t="36430" x="1171575" y="4062413"/>
          <p14:tracePt t="36447" x="1090613" y="4119563"/>
          <p14:tracePt t="36464" x="1023938" y="4148138"/>
          <p14:tracePt t="36480" x="971550" y="4162425"/>
          <p14:tracePt t="36497" x="928688" y="4162425"/>
          <p14:tracePt t="36514" x="876300" y="4152900"/>
          <p14:tracePt t="36530" x="852488" y="4138613"/>
          <p14:tracePt t="36547" x="833438" y="4119563"/>
          <p14:tracePt t="36564" x="823913" y="4095750"/>
          <p14:tracePt t="36565" x="814388" y="4086225"/>
          <p14:tracePt t="36580" x="819150" y="4057650"/>
          <p14:tracePt t="36597" x="828675" y="4029075"/>
          <p14:tracePt t="36614" x="862013" y="3995738"/>
          <p14:tracePt t="36630" x="962025" y="3952875"/>
          <p14:tracePt t="36647" x="1057275" y="3957638"/>
          <p14:tracePt t="36664" x="1138238" y="3971925"/>
          <p14:tracePt t="36680" x="1195388" y="3995738"/>
          <p14:tracePt t="36697" x="1247775" y="4067175"/>
          <p14:tracePt t="36714" x="1276350" y="4138613"/>
          <p14:tracePt t="36730" x="1290638" y="4200525"/>
          <p14:tracePt t="36747" x="1290638" y="4243388"/>
          <p14:tracePt t="36764" x="1281113" y="4286250"/>
          <p14:tracePt t="36780" x="1271588" y="4310063"/>
          <p14:tracePt t="36797" x="1252538" y="4324350"/>
          <p14:tracePt t="36814" x="1243013" y="4333875"/>
          <p14:tracePt t="36830" x="1238250" y="4343400"/>
          <p14:tracePt t="36847" x="1228725" y="4348163"/>
          <p14:tracePt t="36895" x="1223963" y="4348163"/>
          <p14:tracePt t="37174" x="1243013" y="4343400"/>
          <p14:tracePt t="37181" x="1281113" y="4319588"/>
          <p14:tracePt t="37188" x="1323975" y="4295775"/>
          <p14:tracePt t="37197" x="1347788" y="4281488"/>
          <p14:tracePt t="37214" x="1395413" y="4262438"/>
          <p14:tracePt t="37230" x="1433513" y="4243388"/>
          <p14:tracePt t="37247" x="1457325" y="4233863"/>
          <p14:tracePt t="37264" x="1476375" y="4229100"/>
          <p14:tracePt t="37280" x="1490663" y="4224338"/>
          <p14:tracePt t="37297" x="1500188" y="4219575"/>
          <p14:tracePt t="37314" x="1524000" y="4210050"/>
          <p14:tracePt t="37330" x="1547813" y="4195763"/>
          <p14:tracePt t="37347" x="1576388" y="4181475"/>
          <p14:tracePt t="37364" x="1614488" y="4167188"/>
          <p14:tracePt t="37380" x="1662113" y="4143375"/>
          <p14:tracePt t="37397" x="1685925" y="4124325"/>
          <p14:tracePt t="37414" x="1709738" y="4114800"/>
          <p14:tracePt t="37430" x="1728788" y="4090988"/>
          <p14:tracePt t="37447" x="1738313" y="4076700"/>
          <p14:tracePt t="37464" x="1757363" y="4057650"/>
          <p14:tracePt t="37480" x="1771650" y="4038600"/>
          <p14:tracePt t="37497" x="1795463" y="4010025"/>
          <p14:tracePt t="37514" x="1809750" y="3990975"/>
          <p14:tracePt t="37530" x="1828800" y="3976688"/>
          <p14:tracePt t="37547" x="1838325" y="3962400"/>
          <p14:tracePt t="37564" x="1857375" y="3943350"/>
          <p14:tracePt t="37580" x="1866900" y="3933825"/>
          <p14:tracePt t="37597" x="1885950" y="3919538"/>
          <p14:tracePt t="37614" x="1905000" y="3905250"/>
          <p14:tracePt t="37630" x="1909763" y="3900488"/>
          <p14:tracePt t="37647" x="1914525" y="3890963"/>
          <p14:tracePt t="37664" x="1924050" y="3886200"/>
          <p14:tracePt t="37680" x="1928813" y="3881438"/>
          <p14:tracePt t="38063" x="2009775" y="3862388"/>
          <p14:tracePt t="38069" x="2143125" y="3819525"/>
          <p14:tracePt t="38080" x="2300288" y="3776663"/>
          <p14:tracePt t="38097" x="2509838" y="3700463"/>
          <p14:tracePt t="38130" x="2852738" y="3605213"/>
          <p14:tracePt t="38164" x="2995613" y="3595688"/>
          <p14:tracePt t="38180" x="3062288" y="3600450"/>
          <p14:tracePt t="38197" x="3105150" y="3600450"/>
          <p14:tracePt t="38214" x="3133725" y="3600450"/>
          <p14:tracePt t="38230" x="3181350" y="3595688"/>
          <p14:tracePt t="38247" x="3224213" y="3586163"/>
          <p14:tracePt t="38264" x="3267075" y="3571875"/>
          <p14:tracePt t="38280" x="3324225" y="3552825"/>
          <p14:tracePt t="38297" x="3376613" y="3533775"/>
          <p14:tracePt t="38314" x="3400425" y="3519488"/>
          <p14:tracePt t="38331" x="3414713" y="3514725"/>
          <p14:tracePt t="38347" x="3424238" y="3509963"/>
          <p14:tracePt t="38364" x="3433763" y="3509963"/>
          <p14:tracePt t="38381" x="3438525" y="3509963"/>
          <p14:tracePt t="38438" x="3438525" y="3514725"/>
          <p14:tracePt t="38445" x="3429000" y="3529013"/>
          <p14:tracePt t="38452" x="3400425" y="3543300"/>
          <p14:tracePt t="38464" x="3343275" y="3576638"/>
          <p14:tracePt t="38480" x="3152775" y="3662363"/>
          <p14:tracePt t="38497" x="3043238" y="3695700"/>
          <p14:tracePt t="38514" x="2962275" y="3709988"/>
          <p14:tracePt t="38530" x="2909888" y="3709988"/>
          <p14:tracePt t="38547" x="2876550" y="3690938"/>
          <p14:tracePt t="38564" x="2852738" y="3652838"/>
          <p14:tracePt t="38580" x="2847975" y="3605213"/>
          <p14:tracePt t="38599" x="2862263" y="3524250"/>
          <p14:tracePt t="38615" x="2905125" y="3467100"/>
          <p14:tracePt t="38631" x="2943225" y="3429000"/>
          <p14:tracePt t="38647" x="3000375" y="3386138"/>
          <p14:tracePt t="38664" x="3081338" y="3343275"/>
          <p14:tracePt t="38680" x="3124200" y="3343275"/>
          <p14:tracePt t="38697" x="3162300" y="3343275"/>
          <p14:tracePt t="38713" x="3190875" y="3348038"/>
          <p14:tracePt t="38730" x="3224213" y="3376613"/>
          <p14:tracePt t="38747" x="3238500" y="3395663"/>
          <p14:tracePt t="38764" x="3257550" y="3443288"/>
          <p14:tracePt t="38780" x="3262313" y="3486150"/>
          <p14:tracePt t="38797" x="3252788" y="3562350"/>
          <p14:tracePt t="38814" x="3228975" y="3619500"/>
          <p14:tracePt t="38830" x="3200400" y="3652838"/>
          <p14:tracePt t="38847" x="3167063" y="3690938"/>
          <p14:tracePt t="38864" x="3152775" y="3700463"/>
          <p14:tracePt t="38880" x="3143250" y="3709988"/>
          <p14:tracePt t="38897" x="3138488" y="3714750"/>
          <p14:tracePt t="38914" x="3128963" y="3719513"/>
          <p14:tracePt t="41065" x="3090863" y="3719513"/>
          <p14:tracePt t="41072" x="3043238" y="3719513"/>
          <p14:tracePt t="41080" x="3009900" y="3719513"/>
          <p14:tracePt t="41097" x="2928938" y="3719513"/>
          <p14:tracePt t="41113" x="2862263" y="3719513"/>
          <p14:tracePt t="41130" x="2743200" y="3733800"/>
          <p14:tracePt t="41163" x="2633663" y="3748088"/>
          <p14:tracePt t="41197" x="2528888" y="3767138"/>
          <p14:tracePt t="41213" x="2495550" y="3771900"/>
          <p14:tracePt t="41230" x="2457450" y="3786188"/>
          <p14:tracePt t="41247" x="2419350" y="3790950"/>
          <p14:tracePt t="41263" x="2357438" y="3810000"/>
          <p14:tracePt t="41280" x="2314575" y="3829050"/>
          <p14:tracePt t="41297" x="2266950" y="3848100"/>
          <p14:tracePt t="41313" x="2233613" y="3862388"/>
          <p14:tracePt t="41330" x="2166938" y="3886200"/>
          <p14:tracePt t="41348" x="2133600" y="3910013"/>
          <p14:tracePt t="41363" x="2095500" y="3933825"/>
          <p14:tracePt t="41380" x="2047875" y="3952875"/>
          <p14:tracePt t="41397" x="1976438" y="3981450"/>
          <p14:tracePt t="41414" x="1933575" y="3995738"/>
          <p14:tracePt t="41430" x="1895475" y="4010025"/>
          <p14:tracePt t="41447" x="1847850" y="4029075"/>
          <p14:tracePt t="41463" x="1819275" y="4033838"/>
          <p14:tracePt t="41480" x="1790700" y="4043363"/>
          <p14:tracePt t="41497" x="1766888" y="4052888"/>
          <p14:tracePt t="41513" x="1719263" y="4071938"/>
          <p14:tracePt t="41530" x="1690688" y="4090988"/>
          <p14:tracePt t="41547" x="1662113" y="4095750"/>
          <p14:tracePt t="41564" x="1633538" y="4105275"/>
          <p14:tracePt t="41580" x="1628775" y="4105275"/>
          <p14:tracePt t="41597" x="1619250" y="4105275"/>
          <p14:tracePt t="41613" x="1614488" y="4105275"/>
          <p14:tracePt t="41630" x="1604963" y="4105275"/>
          <p14:tracePt t="41647" x="1600200" y="4105275"/>
          <p14:tracePt t="44178" x="1738313" y="4057650"/>
          <p14:tracePt t="44186" x="1928813" y="3981450"/>
          <p14:tracePt t="44196" x="2114550" y="3919538"/>
          <p14:tracePt t="44213" x="2557463" y="3829050"/>
          <p14:tracePt t="44230" x="2990850" y="3743325"/>
          <p14:tracePt t="44247" x="3248025" y="3690938"/>
          <p14:tracePt t="44263" x="3419475" y="3667125"/>
          <p14:tracePt t="44297" x="3709988" y="3648075"/>
          <p14:tracePt t="44330" x="3767138" y="3648075"/>
          <p14:tracePt t="44347" x="3776663" y="3648075"/>
          <p14:tracePt t="44363" x="3786188" y="3648075"/>
          <p14:tracePt t="44442" x="3790950" y="3648075"/>
          <p14:tracePt t="44450" x="3795713" y="3648075"/>
          <p14:tracePt t="44457" x="3800475" y="3643313"/>
          <p14:tracePt t="44464" x="3805238" y="3638550"/>
          <p14:tracePt t="44480" x="3819525" y="3633788"/>
          <p14:tracePt t="44496" x="3833813" y="3629025"/>
          <p14:tracePt t="44513" x="3843338" y="3629025"/>
          <p14:tracePt t="44530" x="3852863" y="3629025"/>
          <p14:tracePt t="44567" x="3848100" y="3629025"/>
          <p14:tracePt t="44580" x="3829050" y="3629025"/>
          <p14:tracePt t="44596" x="3681413" y="3657600"/>
          <p14:tracePt t="44613" x="3543300" y="3671888"/>
          <p14:tracePt t="44630" x="3386138" y="3709988"/>
          <p14:tracePt t="44646" x="3248025" y="3724275"/>
          <p14:tracePt t="44663" x="3114675" y="3724275"/>
          <p14:tracePt t="44680" x="3062288" y="3724275"/>
          <p14:tracePt t="44696" x="3019425" y="3709988"/>
          <p14:tracePt t="44713" x="2990850" y="3695700"/>
          <p14:tracePt t="44730" x="2933700" y="3605213"/>
          <p14:tracePt t="44746" x="2914650" y="3509963"/>
          <p14:tracePt t="44763" x="2909888" y="3429000"/>
          <p14:tracePt t="44780" x="2928938" y="3352800"/>
          <p14:tracePt t="44797" x="2967038" y="3295650"/>
          <p14:tracePt t="44813" x="3009900" y="3228975"/>
          <p14:tracePt t="44830" x="3071813" y="3176588"/>
          <p14:tracePt t="44846" x="3176588" y="3114675"/>
          <p14:tracePt t="44863" x="3233738" y="3114675"/>
          <p14:tracePt t="44880" x="3276600" y="3114675"/>
          <p14:tracePt t="44896" x="3314700" y="3133725"/>
          <p14:tracePt t="44913" x="3381375" y="3186113"/>
          <p14:tracePt t="44930" x="3419475" y="3233738"/>
          <p14:tracePt t="44946" x="3471863" y="3343275"/>
          <p14:tracePt t="44963" x="3519488" y="3467100"/>
          <p14:tracePt t="44980" x="3529013" y="3500438"/>
          <p14:tracePt t="44996" x="3529013" y="3538538"/>
          <p14:tracePt t="45013" x="3529013" y="3571875"/>
          <p14:tracePt t="45030" x="3509963" y="3629025"/>
          <p14:tracePt t="45047" x="3486150" y="3667125"/>
          <p14:tracePt t="45063" x="3457575" y="3719513"/>
          <p14:tracePt t="45080" x="3419475" y="3762375"/>
          <p14:tracePt t="45096" x="3300413" y="3824288"/>
          <p14:tracePt t="45113" x="3209925" y="3838575"/>
          <p14:tracePt t="45130" x="3128963" y="3838575"/>
          <p14:tracePt t="45147" x="3048000" y="3800475"/>
          <p14:tracePt t="45163" x="3005138" y="3767138"/>
          <p14:tracePt t="45180" x="2967038" y="3729038"/>
          <p14:tracePt t="45196" x="2928938" y="3643313"/>
          <p14:tracePt t="45213" x="2895600" y="3448050"/>
          <p14:tracePt t="45230" x="2895600" y="3376613"/>
          <p14:tracePt t="45246" x="2909888" y="3328988"/>
          <p14:tracePt t="45263" x="2933700" y="3295650"/>
          <p14:tracePt t="45280" x="2981325" y="3252788"/>
          <p14:tracePt t="45296" x="3028950" y="3238500"/>
          <p14:tracePt t="45313" x="3076575" y="3238500"/>
          <p14:tracePt t="45330" x="3128963" y="3248025"/>
          <p14:tracePt t="45346" x="3195638" y="3305175"/>
          <p14:tracePt t="45363" x="3252788" y="3395663"/>
          <p14:tracePt t="45380" x="3286125" y="3481388"/>
          <p14:tracePt t="45396" x="3314700" y="3562350"/>
          <p14:tracePt t="45413" x="3328988" y="3605213"/>
          <p14:tracePt t="45430" x="3333750" y="3648075"/>
          <p14:tracePt t="45446" x="3333750" y="3681413"/>
          <p14:tracePt t="45463" x="3333750" y="3709988"/>
          <p14:tracePt t="45480" x="3333750" y="3714750"/>
          <p14:tracePt t="45496" x="3333750" y="3719513"/>
          <p14:tracePt t="45513" x="3333750" y="3729038"/>
          <p14:tracePt t="46234" x="3200400" y="3762375"/>
          <p14:tracePt t="46241" x="2976563" y="3814763"/>
          <p14:tracePt t="46249" x="2819400" y="3862388"/>
          <p14:tracePt t="46263" x="2505075" y="3938588"/>
          <p14:tracePt t="46280" x="2257425" y="3971925"/>
          <p14:tracePt t="46296" x="2119313" y="3986213"/>
          <p14:tracePt t="46330" x="1924050" y="3976688"/>
          <p14:tracePt t="46363" x="1833563" y="3952875"/>
          <p14:tracePt t="46379" x="1809750" y="3943350"/>
          <p14:tracePt t="46396" x="1790700" y="3933825"/>
          <p14:tracePt t="46413" x="1785938" y="3929063"/>
          <p14:tracePt t="46430" x="1781175" y="3924300"/>
          <p14:tracePt t="46446" x="1771650" y="3919538"/>
          <p14:tracePt t="46463" x="1762125" y="3919538"/>
          <p14:tracePt t="46480" x="1757363" y="3919538"/>
          <p14:tracePt t="46496" x="1752600" y="3919538"/>
          <p14:tracePt t="46542" x="1747838" y="3919538"/>
          <p14:tracePt t="46550" x="1743075" y="3919538"/>
          <p14:tracePt t="46563" x="1733550" y="3919538"/>
          <p14:tracePt t="46579" x="1695450" y="3929063"/>
          <p14:tracePt t="46596" x="1647825" y="3957638"/>
          <p14:tracePt t="46613" x="1571625" y="3986213"/>
          <p14:tracePt t="46630" x="1485900" y="4010025"/>
          <p14:tracePt t="46646" x="1376363" y="4038600"/>
          <p14:tracePt t="46663" x="1328738" y="4043363"/>
          <p14:tracePt t="46680" x="1285875" y="4043363"/>
          <p14:tracePt t="46696" x="1228725" y="4043363"/>
          <p14:tracePt t="46713" x="1195388" y="4029075"/>
          <p14:tracePt t="46730" x="1162050" y="4005263"/>
          <p14:tracePt t="46746" x="1128713" y="3948113"/>
          <p14:tracePt t="46763" x="1076325" y="3833813"/>
          <p14:tracePt t="46780" x="1062038" y="3762375"/>
          <p14:tracePt t="46796" x="1062038" y="3709988"/>
          <p14:tracePt t="46813" x="1066800" y="3676650"/>
          <p14:tracePt t="46830" x="1095375" y="3614738"/>
          <p14:tracePt t="46846" x="1109663" y="3590925"/>
          <p14:tracePt t="46863" x="1147763" y="3571875"/>
          <p14:tracePt t="46880" x="1223963" y="3567113"/>
          <p14:tracePt t="46896" x="1300163" y="3586163"/>
          <p14:tracePt t="46913" x="1362075" y="3609975"/>
          <p14:tracePt t="46930" x="1409700" y="3633788"/>
          <p14:tracePt t="46946" x="1462088" y="3681413"/>
          <p14:tracePt t="46963" x="1485900" y="3714750"/>
          <p14:tracePt t="46980" x="1504950" y="3752850"/>
          <p14:tracePt t="46996" x="1524000" y="3805238"/>
          <p14:tracePt t="47013" x="1528763" y="3867150"/>
          <p14:tracePt t="47030" x="1528763" y="3895725"/>
          <p14:tracePt t="47046" x="1528763" y="3910013"/>
          <p14:tracePt t="47063" x="1528763" y="3929063"/>
          <p14:tracePt t="47080" x="1528763" y="3933825"/>
          <p14:tracePt t="47096" x="1528763" y="3938588"/>
          <p14:tracePt t="47113" x="1528763" y="3948113"/>
          <p14:tracePt t="47754" x="1676400" y="3938588"/>
          <p14:tracePt t="47761" x="2062163" y="3924300"/>
          <p14:tracePt t="47768" x="2428875" y="3905250"/>
          <p14:tracePt t="47780" x="2924175" y="3905250"/>
          <p14:tracePt t="47796" x="3895725" y="3890963"/>
          <p14:tracePt t="47813" x="5267325" y="3810000"/>
          <p14:tracePt t="47847" x="6462713" y="3667125"/>
          <p14:tracePt t="47880" x="7219950" y="3524250"/>
          <p14:tracePt t="47897" x="7319963" y="3476625"/>
          <p14:tracePt t="47913" x="7358063" y="3448050"/>
          <p14:tracePt t="47929" x="7381875" y="3438525"/>
          <p14:tracePt t="48099" x="7472363" y="3395663"/>
          <p14:tracePt t="48106" x="7596188" y="3343275"/>
          <p14:tracePt t="48114" x="7686675" y="3295650"/>
          <p14:tracePt t="48129" x="7829550" y="3243263"/>
          <p14:tracePt t="48146" x="7924800" y="3195638"/>
          <p14:tracePt t="48163" x="7991475" y="3167063"/>
          <p14:tracePt t="48180" x="8058150" y="3133725"/>
          <p14:tracePt t="48196" x="8086725" y="3119438"/>
          <p14:tracePt t="48213" x="8105775" y="3114675"/>
          <p14:tracePt t="48229" x="8129588" y="3114675"/>
          <p14:tracePt t="48246" x="8148638" y="3114675"/>
          <p14:tracePt t="48263" x="8162925" y="3114675"/>
          <p14:tracePt t="48280" x="8177213" y="3114675"/>
          <p14:tracePt t="48296" x="8205788" y="3114675"/>
          <p14:tracePt t="48313" x="8253413" y="3114675"/>
          <p14:tracePt t="48329" x="8281988" y="3128963"/>
          <p14:tracePt t="48346" x="8305800" y="3133725"/>
          <p14:tracePt t="48363" x="8334375" y="3138488"/>
          <p14:tracePt t="48380" x="8339138" y="3138488"/>
          <p14:tracePt t="48396" x="8353425" y="3138488"/>
          <p14:tracePt t="48413" x="8367713" y="3138488"/>
          <p14:tracePt t="48429" x="8386763" y="3133725"/>
          <p14:tracePt t="48446" x="8396288" y="3124200"/>
          <p14:tracePt t="48463" x="8405813" y="3124200"/>
          <p14:tracePt t="48479" x="8415338" y="3124200"/>
          <p14:tracePt t="48496" x="8420100" y="3124200"/>
          <p14:tracePt t="48539" x="8415338" y="3128963"/>
          <p14:tracePt t="48547" x="8405813" y="3128963"/>
          <p14:tracePt t="48563" x="8377238" y="3143250"/>
          <p14:tracePt t="48579" x="8339138" y="3148013"/>
          <p14:tracePt t="48596" x="8296275" y="3152775"/>
          <p14:tracePt t="48613" x="8229600" y="3152775"/>
          <p14:tracePt t="48629" x="8191500" y="3152775"/>
          <p14:tracePt t="48646" x="8139113" y="3138488"/>
          <p14:tracePt t="48663" x="8096250" y="3124200"/>
          <p14:tracePt t="48679" x="8024813" y="3090863"/>
          <p14:tracePt t="48696" x="7977188" y="3062288"/>
          <p14:tracePt t="48713" x="7934325" y="3043238"/>
          <p14:tracePt t="48730" x="7896225" y="3033713"/>
          <p14:tracePt t="48746" x="7877175" y="3019425"/>
          <p14:tracePt t="48763" x="7867650" y="3009900"/>
          <p14:tracePt t="48780" x="7858125" y="3005138"/>
          <p14:tracePt t="48796" x="7853363" y="2986088"/>
          <p14:tracePt t="48813" x="7853363" y="2967038"/>
          <p14:tracePt t="48829" x="7853363" y="2943225"/>
          <p14:tracePt t="48846" x="7877175" y="2914650"/>
          <p14:tracePt t="48863" x="7929563" y="2867025"/>
          <p14:tracePt t="48879" x="8005763" y="2828925"/>
          <p14:tracePt t="48896" x="8081963" y="2800350"/>
          <p14:tracePt t="48913" x="8153400" y="2786063"/>
          <p14:tracePt t="48929" x="8215313" y="2786063"/>
          <p14:tracePt t="48946" x="8234363" y="2786063"/>
          <p14:tracePt t="48963" x="8243888" y="2786063"/>
          <p14:tracePt t="48979" x="8253413" y="2790825"/>
          <p14:tracePt t="48996" x="8253413" y="2795588"/>
          <p14:tracePt t="49013" x="8253413" y="2809875"/>
          <p14:tracePt t="49029" x="8248650" y="2819400"/>
          <p14:tracePt t="49046" x="8239125" y="2828925"/>
          <p14:tracePt t="49063" x="8239125" y="2833688"/>
          <p14:tracePt t="49079" x="8239125" y="2838450"/>
          <p14:tracePt t="49098" x="8239125" y="2843213"/>
          <p14:tracePt t="49134" x="8239125" y="2847975"/>
          <p14:tracePt t="49142" x="8239125" y="2852738"/>
          <p14:tracePt t="49149" x="8239125" y="2862263"/>
          <p14:tracePt t="49163" x="8239125" y="2886075"/>
          <p14:tracePt t="49179" x="8239125" y="2914650"/>
          <p14:tracePt t="49196" x="8239125" y="2933700"/>
          <p14:tracePt t="49213" x="8239125" y="2952750"/>
          <p14:tracePt t="49229" x="8239125" y="2967038"/>
          <p14:tracePt t="49246" x="8239125" y="2990850"/>
          <p14:tracePt t="49263" x="8239125" y="3019425"/>
          <p14:tracePt t="49279" x="8239125" y="3048000"/>
          <p14:tracePt t="49296" x="8239125" y="3081338"/>
          <p14:tracePt t="49313" x="8239125" y="3090863"/>
          <p14:tracePt t="49329" x="8239125" y="3100388"/>
          <p14:tracePt t="49346" x="8239125" y="3109913"/>
          <p14:tracePt t="49384" x="8239125" y="3114675"/>
          <p14:tracePt t="49396" x="8239125" y="3119438"/>
          <p14:tracePt t="49413" x="8243888" y="3128963"/>
          <p14:tracePt t="49429" x="8243888" y="3133725"/>
          <p14:tracePt t="49463" x="8243888" y="3138488"/>
          <p14:tracePt t="49479" x="8243888" y="3143250"/>
          <p14:tracePt t="49496" x="8243888" y="3148013"/>
          <p14:tracePt t="49513" x="8243888" y="3157538"/>
          <p14:tracePt t="49529" x="8229600" y="3167063"/>
          <p14:tracePt t="49546" x="8167688" y="3195638"/>
          <p14:tracePt t="49563" x="8096250" y="3209925"/>
          <p14:tracePt t="49579" x="8043863" y="3219450"/>
          <p14:tracePt t="49596" x="7972425" y="3214688"/>
          <p14:tracePt t="49613" x="7929563" y="3200400"/>
          <p14:tracePt t="49629" x="7905750" y="3190875"/>
          <p14:tracePt t="49646" x="7872413" y="3148013"/>
          <p14:tracePt t="49663" x="7839075" y="3038475"/>
          <p14:tracePt t="49679" x="7829550" y="2967038"/>
          <p14:tracePt t="49696" x="7829550" y="2924175"/>
          <p14:tracePt t="49713" x="7834313" y="2895600"/>
          <p14:tracePt t="49729" x="7848600" y="2871788"/>
          <p14:tracePt t="49746" x="7853363" y="2862263"/>
          <p14:tracePt t="49763" x="7858125" y="2857500"/>
          <p14:tracePt t="49780" x="7858125" y="2852738"/>
          <p14:tracePt t="49796" x="7853363" y="2871788"/>
          <p14:tracePt t="49813" x="7824788" y="2943225"/>
          <p14:tracePt t="49829" x="7777163" y="3033713"/>
          <p14:tracePt t="49846" x="7696200" y="3124200"/>
          <p14:tracePt t="49863" x="7634288" y="3181350"/>
          <p14:tracePt t="49879" x="7577138" y="3224213"/>
          <p14:tracePt t="49896" x="7539038" y="3252788"/>
          <p14:tracePt t="49913" x="7510463" y="3276600"/>
          <p14:tracePt t="49929" x="7500938" y="3286125"/>
          <p14:tracePt t="49946" x="7491413" y="3286125"/>
          <p14:tracePt t="49979" x="7481888" y="3295650"/>
          <p14:tracePt t="50013" x="7472363" y="3305175"/>
          <p14:tracePt t="50030" x="7439025" y="3348038"/>
          <p14:tracePt t="50046" x="7400925" y="3390900"/>
          <p14:tracePt t="50063" x="7329488" y="3457575"/>
          <p14:tracePt t="50079" x="7239000" y="3519488"/>
          <p14:tracePt t="50096" x="7081838" y="3586163"/>
          <p14:tracePt t="50113" x="6977063" y="3609975"/>
          <p14:tracePt t="50130" x="6929438" y="3619500"/>
          <p14:tracePt t="50146" x="6900863" y="3619500"/>
          <p14:tracePt t="50163" x="6891338" y="3605213"/>
          <p14:tracePt t="50179" x="6934200" y="3505200"/>
          <p14:tracePt t="50197" x="7029450" y="3405188"/>
          <p14:tracePt t="50213" x="7377113" y="3224213"/>
          <p14:tracePt t="50230" x="7596188" y="3148013"/>
          <p14:tracePt t="50246" x="7820025" y="3109913"/>
          <p14:tracePt t="50263" x="7977188" y="3090863"/>
          <p14:tracePt t="50279" x="8110538" y="3090863"/>
          <p14:tracePt t="50296" x="8153400" y="3090863"/>
          <p14:tracePt t="50313" x="8186738" y="3090863"/>
          <p14:tracePt t="50329" x="8196263" y="3095625"/>
          <p14:tracePt t="50346" x="8215313" y="3109913"/>
          <p14:tracePt t="50363" x="8224838" y="3119438"/>
          <p14:tracePt t="50379" x="8234363" y="3133725"/>
          <p14:tracePt t="50396" x="8267700" y="3162300"/>
          <p14:tracePt t="50413" x="8305800" y="3186113"/>
          <p14:tracePt t="50429" x="8329613" y="3200400"/>
          <p14:tracePt t="50446" x="8353425" y="3209925"/>
          <p14:tracePt t="50463" x="8362950" y="3219450"/>
          <p14:tracePt t="50479" x="8372475" y="3228975"/>
          <p14:tracePt t="50496" x="8372475" y="3233738"/>
          <p14:tracePt t="50513" x="8372475" y="3238500"/>
          <p14:tracePt t="50529" x="8348663" y="3248025"/>
          <p14:tracePt t="50546" x="8286750" y="3257550"/>
          <p14:tracePt t="50563" x="8172450" y="3252788"/>
          <p14:tracePt t="50579" x="8029575" y="3233738"/>
          <p14:tracePt t="50596" x="7839075" y="3186113"/>
          <p14:tracePt t="50612" x="7767638" y="3152775"/>
          <p14:tracePt t="50629" x="7720013" y="3128963"/>
          <p14:tracePt t="50646" x="7681913" y="3090863"/>
          <p14:tracePt t="50663" x="7672388" y="3062288"/>
          <p14:tracePt t="50679" x="7667625" y="2995613"/>
          <p14:tracePt t="50696" x="7677150" y="2900363"/>
          <p14:tracePt t="50714" x="7734300" y="2805113"/>
          <p14:tracePt t="50729" x="7805738" y="2743200"/>
          <p14:tracePt t="50746" x="7915275" y="2681288"/>
          <p14:tracePt t="50763" x="8005763" y="2633663"/>
          <p14:tracePt t="50779" x="8124825" y="2605088"/>
          <p14:tracePt t="50796" x="8215313" y="2595563"/>
          <p14:tracePt t="50813" x="8301038" y="2605088"/>
          <p14:tracePt t="50829" x="8405813" y="2657475"/>
          <p14:tracePt t="50846" x="8448675" y="2686050"/>
          <p14:tracePt t="50863" x="8472488" y="2719388"/>
          <p14:tracePt t="50879" x="8501063" y="2767013"/>
          <p14:tracePt t="50896" x="8520113" y="2838450"/>
          <p14:tracePt t="50913" x="8520113" y="2881313"/>
          <p14:tracePt t="50929" x="8515350" y="2924175"/>
          <p14:tracePt t="50946" x="8505825" y="2967038"/>
          <p14:tracePt t="50963" x="8491538" y="3014663"/>
          <p14:tracePt t="50979" x="8482013" y="3033713"/>
          <p14:tracePt t="50996" x="8477250" y="3043238"/>
          <p14:tracePt t="51013" x="8472488" y="3057525"/>
          <p14:tracePt t="51029" x="8467725" y="3071813"/>
          <p14:tracePt t="51046" x="8467725" y="3076575"/>
          <p14:tracePt t="51087" x="8467725" y="3081338"/>
          <p14:tracePt t="51102" x="8467725" y="3086100"/>
          <p14:tracePt t="51175" x="8467725" y="3090863"/>
          <p14:tracePt t="51183" x="8462963" y="3095625"/>
          <p14:tracePt t="51190" x="8458200" y="3100388"/>
          <p14:tracePt t="51197" x="8443913" y="3109913"/>
          <p14:tracePt t="51213" x="8405813" y="3148013"/>
          <p14:tracePt t="51229" x="8315325" y="3214688"/>
          <p14:tracePt t="51246" x="8172450" y="3295650"/>
          <p14:tracePt t="51263" x="7877175" y="3405188"/>
          <p14:tracePt t="51279" x="7739063" y="3433763"/>
          <p14:tracePt t="51296" x="7605713" y="3448050"/>
          <p14:tracePt t="51313" x="7491413" y="3457575"/>
          <p14:tracePt t="51329" x="7362825" y="3457575"/>
          <p14:tracePt t="51346" x="7334250" y="3443288"/>
          <p14:tracePt t="51362" x="7315200" y="3443288"/>
          <p14:tracePt t="51379" x="7305675" y="3443288"/>
          <p14:tracePt t="51396" x="7296150" y="3443288"/>
          <p14:tracePt t="51469" x="7291388" y="3443288"/>
          <p14:tracePt t="51484" x="7286625" y="3443288"/>
          <p14:tracePt t="51520" x="7281863" y="3443288"/>
          <p14:tracePt t="51528" x="7277100" y="3443288"/>
          <p14:tracePt t="51542" x="7267575" y="3443288"/>
          <p14:tracePt t="51550" x="7253288" y="3443288"/>
          <p14:tracePt t="51563" x="7243763" y="3443288"/>
          <p14:tracePt t="51579" x="7167563" y="3457575"/>
          <p14:tracePt t="51596" x="7048500" y="3481388"/>
          <p14:tracePt t="51613" x="6934200" y="3514725"/>
          <p14:tracePt t="51629" x="6829425" y="3533775"/>
          <p14:tracePt t="51646" x="6729413" y="3548063"/>
          <p14:tracePt t="51662" x="6696075" y="3538538"/>
          <p14:tracePt t="51679" x="6672263" y="3529013"/>
          <p14:tracePt t="51696" x="6648450" y="3490913"/>
          <p14:tracePt t="51713" x="6653213" y="3409950"/>
          <p14:tracePt t="51729" x="6696075" y="3271838"/>
          <p14:tracePt t="51746" x="6753225" y="3162300"/>
          <p14:tracePt t="51763" x="6891338" y="3038475"/>
          <p14:tracePt t="51779" x="7010400" y="2967038"/>
          <p14:tracePt t="51796" x="7105650" y="2938463"/>
          <p14:tracePt t="51812" x="7177088" y="2928938"/>
          <p14:tracePt t="51829" x="7305675" y="2952750"/>
          <p14:tracePt t="51846" x="7372350" y="2990850"/>
          <p14:tracePt t="51863" x="7424738" y="3052763"/>
          <p14:tracePt t="51879" x="7496175" y="3157538"/>
          <p14:tracePt t="51896" x="7519988" y="3181350"/>
          <p14:tracePt t="51912" x="7524750" y="3205163"/>
          <p14:tracePt t="51929" x="7529513" y="3214688"/>
          <p14:tracePt t="51946" x="7539038" y="3224213"/>
          <p14:tracePt t="51962" x="7539038" y="3228975"/>
          <p14:tracePt t="51998" x="7539038" y="3233738"/>
          <p14:tracePt t="52240" x="7519988" y="3243263"/>
          <p14:tracePt t="52247" x="7491413" y="3267075"/>
          <p14:tracePt t="52254" x="7462838" y="3286125"/>
          <p14:tracePt t="52262" x="7434263" y="3309938"/>
          <p14:tracePt t="52279" x="7362825" y="3362325"/>
          <p14:tracePt t="52296" x="7286625" y="3409950"/>
          <p14:tracePt t="52315" x="7153275" y="3457575"/>
          <p14:tracePt t="52333" x="7081838" y="3471863"/>
          <p14:tracePt t="52346" x="7010400" y="3471863"/>
          <p14:tracePt t="52362" x="6948488" y="3462338"/>
          <p14:tracePt t="52379" x="6877050" y="3429000"/>
          <p14:tracePt t="52396" x="6834188" y="3400425"/>
          <p14:tracePt t="52412" x="6800850" y="3376613"/>
          <p14:tracePt t="52432" x="6762750" y="3319463"/>
          <p14:tracePt t="52451" x="6748463" y="3238500"/>
          <p14:tracePt t="52466" x="6762750" y="3100388"/>
          <p14:tracePt t="52479" x="6810375" y="2995613"/>
          <p14:tracePt t="52497" x="6886575" y="2895600"/>
          <p14:tracePt t="52515" x="6986588" y="2828925"/>
          <p14:tracePt t="52529" x="7105650" y="2795588"/>
          <p14:tracePt t="52546" x="7215188" y="2795588"/>
          <p14:tracePt t="52562" x="7315200" y="2819400"/>
          <p14:tracePt t="52580" x="7362825" y="2852738"/>
          <p14:tracePt t="52597" x="7410450" y="2919413"/>
          <p14:tracePt t="52613" x="7439025" y="3014663"/>
          <p14:tracePt t="52630" x="7453313" y="3105150"/>
          <p14:tracePt t="52646" x="7453313" y="3148013"/>
          <p14:tracePt t="52663" x="7448550" y="3181350"/>
          <p14:tracePt t="52680" x="7434263" y="3214688"/>
          <p14:tracePt t="52696" x="7434263" y="3224213"/>
          <p14:tracePt t="52713" x="7434263" y="3228975"/>
          <p14:tracePt t="52729" x="7434263" y="3238500"/>
          <p14:tracePt t="52746" x="7434263" y="3243263"/>
          <p14:tracePt t="52852" x="7434263" y="3248025"/>
          <p14:tracePt t="53069" x="7215188" y="3300413"/>
          <p14:tracePt t="53077" x="6838950" y="3362325"/>
          <p14:tracePt t="53084" x="6353175" y="3448050"/>
          <p14:tracePt t="53096" x="5848350" y="3514725"/>
          <p14:tracePt t="53113" x="4195763" y="3705225"/>
          <p14:tracePt t="53129" x="3300413" y="3800475"/>
          <p14:tracePt t="53163" x="2328863" y="3857625"/>
          <p14:tracePt t="53196" x="1976438" y="3805238"/>
          <p14:tracePt t="53213" x="1914525" y="3781425"/>
          <p14:tracePt t="53229" x="1881188" y="3776663"/>
          <p14:tracePt t="53246" x="1862138" y="3771900"/>
          <p14:tracePt t="53262" x="1857375" y="3771900"/>
          <p14:tracePt t="53279" x="1852613" y="3771900"/>
          <p14:tracePt t="53296" x="1843088" y="3771900"/>
          <p14:tracePt t="53312" x="1833563" y="3771900"/>
          <p14:tracePt t="53329" x="1824038" y="3771900"/>
          <p14:tracePt t="53346" x="1804988" y="3771900"/>
          <p14:tracePt t="53363" x="1752600" y="3771900"/>
          <p14:tracePt t="53379" x="1690688" y="3771900"/>
          <p14:tracePt t="53396" x="1633538" y="3771900"/>
          <p14:tracePt t="53413" x="1576388" y="3771900"/>
          <p14:tracePt t="53429" x="1514475" y="3771900"/>
          <p14:tracePt t="53446" x="1500188" y="3771900"/>
          <p14:tracePt t="53462" x="1485900" y="3771900"/>
          <p14:tracePt t="53479" x="1481138" y="3771900"/>
          <p14:tracePt t="53496" x="1471613" y="3771900"/>
          <p14:tracePt t="53512" x="1466850" y="3771900"/>
          <p14:tracePt t="53576" x="1462088" y="3771900"/>
          <p14:tracePt t="53583" x="1457325" y="3776663"/>
          <p14:tracePt t="53596" x="1443038" y="3781425"/>
          <p14:tracePt t="53613" x="1395413" y="3833813"/>
          <p14:tracePt t="53629" x="1343025" y="3881438"/>
          <p14:tracePt t="53646" x="1314450" y="3914775"/>
          <p14:tracePt t="53662" x="1290638" y="3933825"/>
          <p14:tracePt t="53679" x="1257300" y="3943350"/>
          <p14:tracePt t="53696" x="1243013" y="3943350"/>
          <p14:tracePt t="53713" x="1228725" y="3895725"/>
          <p14:tracePt t="53729" x="1233488" y="3805238"/>
          <p14:tracePt t="53746" x="1314450" y="3533775"/>
          <p14:tracePt t="53762" x="1371600" y="3424238"/>
          <p14:tracePt t="53779" x="1447800" y="3352800"/>
          <p14:tracePt t="53796" x="1581150" y="3295650"/>
          <p14:tracePt t="53812" x="1652588" y="3295650"/>
          <p14:tracePt t="53829" x="1704975" y="3333750"/>
          <p14:tracePt t="53846" x="1747838" y="3371850"/>
          <p14:tracePt t="53862" x="1790700" y="3467100"/>
          <p14:tracePt t="53879" x="1800225" y="3505200"/>
          <p14:tracePt t="53896" x="1804988" y="3519488"/>
          <p14:tracePt t="53912" x="1804988" y="3533775"/>
          <p14:tracePt t="53929" x="1804988" y="3543300"/>
          <p14:tracePt t="53946" x="1804988" y="3548063"/>
          <p14:tracePt t="53962" x="1804988" y="3567113"/>
          <p14:tracePt t="53979" x="1771650" y="3662363"/>
          <p14:tracePt t="53996" x="1733550" y="3757613"/>
          <p14:tracePt t="54012" x="1700213" y="3833813"/>
          <p14:tracePt t="54029" x="1681163" y="3871913"/>
          <p14:tracePt t="54046" x="1671638" y="3895725"/>
          <p14:tracePt t="54062" x="1666875" y="3895725"/>
          <p14:tracePt t="54079" x="1666875" y="3914775"/>
          <p14:tracePt t="54289" x="1652588" y="3933825"/>
          <p14:tracePt t="54296" x="1633538" y="3952875"/>
          <p14:tracePt t="54303" x="1614488" y="3971925"/>
          <p14:tracePt t="54312" x="1604963" y="3990975"/>
          <p14:tracePt t="54329" x="1571625" y="4019550"/>
          <p14:tracePt t="54346" x="1547813" y="4043363"/>
          <p14:tracePt t="54362" x="1524000" y="4062413"/>
          <p14:tracePt t="54379" x="1500188" y="4081463"/>
          <p14:tracePt t="54396" x="1462088" y="4100513"/>
          <p14:tracePt t="54412" x="1404938" y="4124325"/>
          <p14:tracePt t="54429" x="1362075" y="4143375"/>
          <p14:tracePt t="54446" x="1333500" y="4148138"/>
          <p14:tracePt t="54462" x="1319213" y="4152900"/>
          <p14:tracePt t="54479" x="1300163" y="4152900"/>
          <p14:tracePt t="54496" x="1295400" y="4152900"/>
          <p14:tracePt t="54561" x="1295400" y="4157663"/>
          <p14:tracePt t="54568" x="1304925" y="4157663"/>
          <p14:tracePt t="54579" x="1314450" y="4167188"/>
          <p14:tracePt t="54596" x="1390650" y="4191000"/>
          <p14:tracePt t="54612" x="1471613" y="4214813"/>
          <p14:tracePt t="54629" x="1543050" y="4229100"/>
          <p14:tracePt t="54646" x="1595438" y="4243388"/>
          <p14:tracePt t="54662" x="1628775" y="4252913"/>
          <p14:tracePt t="54679" x="1638300" y="4252913"/>
          <p14:tracePt t="54695" x="1643063" y="4252913"/>
          <p14:tracePt t="54712" x="1647825" y="4252913"/>
          <p14:tracePt t="54729" x="1657350" y="4252913"/>
          <p14:tracePt t="54942" x="1871663" y="4252913"/>
          <p14:tracePt t="54949" x="2281238" y="4286250"/>
          <p14:tracePt t="54962" x="2605088" y="4300538"/>
          <p14:tracePt t="54979" x="3814763" y="4376738"/>
          <p14:tracePt t="54996" x="4595813" y="4424363"/>
          <p14:tracePt t="55013" x="5329238" y="4471988"/>
          <p14:tracePt t="55030" x="6210300" y="4557713"/>
          <p14:tracePt t="55046" x="6586538" y="4581525"/>
          <p14:tracePt t="55062" x="6824663" y="4576763"/>
          <p14:tracePt t="55079" x="6929438" y="4562475"/>
          <p14:tracePt t="55096" x="6962775" y="4533900"/>
          <p14:tracePt t="55265" x="7034213" y="4486275"/>
          <p14:tracePt t="55272" x="7105650" y="4433888"/>
          <p14:tracePt t="55280" x="7177088" y="4376738"/>
          <p14:tracePt t="55296" x="7277100" y="4319588"/>
          <p14:tracePt t="55312" x="7319963" y="4300538"/>
          <p14:tracePt t="55329" x="7343775" y="4291013"/>
          <p14:tracePt t="55346" x="7353300" y="4286250"/>
          <p14:tracePt t="55379" x="7348538" y="4286250"/>
          <p14:tracePt t="55396" x="7339013" y="4286250"/>
          <p14:tracePt t="55412" x="7319963" y="4286250"/>
          <p14:tracePt t="55429" x="7310438" y="4286250"/>
          <p14:tracePt t="55446" x="7305675" y="4286250"/>
          <p14:tracePt t="55462" x="7296150" y="4286250"/>
          <p14:tracePt t="55479" x="7291388" y="4286250"/>
          <p14:tracePt t="55496" x="7286625" y="4286250"/>
          <p14:tracePt t="55567" x="7281863" y="4286250"/>
          <p14:tracePt t="55581" x="7277100" y="4286250"/>
          <p14:tracePt t="55588" x="7272338" y="4281488"/>
          <p14:tracePt t="55596" x="7262813" y="4281488"/>
          <p14:tracePt t="55612" x="7224713" y="4267200"/>
          <p14:tracePt t="55629" x="7196138" y="4262438"/>
          <p14:tracePt t="55646" x="7167563" y="4257675"/>
          <p14:tracePt t="55662" x="7134225" y="4233863"/>
          <p14:tracePt t="55679" x="7115175" y="4219575"/>
          <p14:tracePt t="55696" x="7100888" y="4205288"/>
          <p14:tracePt t="55713" x="7081838" y="4157663"/>
          <p14:tracePt t="55729" x="7072313" y="4129088"/>
          <p14:tracePt t="55746" x="7062788" y="4100513"/>
          <p14:tracePt t="55762" x="7053263" y="4076700"/>
          <p14:tracePt t="55779" x="7043738" y="4057650"/>
          <p14:tracePt t="55796" x="7038975" y="4048125"/>
          <p14:tracePt t="55812" x="7034213" y="4038600"/>
          <p14:tracePt t="55829" x="7034213" y="4033838"/>
          <p14:tracePt t="55846" x="7034213" y="4024313"/>
          <p14:tracePt t="55933" x="7029450" y="4033838"/>
          <p14:tracePt t="55941" x="7019925" y="4057650"/>
          <p14:tracePt t="55947" x="7019925" y="4105275"/>
          <p14:tracePt t="55962" x="7005638" y="4176713"/>
          <p14:tracePt t="55979" x="7005638" y="4248150"/>
          <p14:tracePt t="55996" x="7005638" y="4295775"/>
          <p14:tracePt t="56012" x="7005638" y="4348163"/>
          <p14:tracePt t="56029" x="7005638" y="4467225"/>
          <p14:tracePt t="56046" x="7005638" y="4557713"/>
          <p14:tracePt t="56062" x="7005638" y="4629150"/>
          <p14:tracePt t="56079" x="7005638" y="4691063"/>
          <p14:tracePt t="56096" x="7005638" y="4710113"/>
          <p14:tracePt t="56112" x="7005638" y="4724400"/>
          <p14:tracePt t="56129" x="7005638" y="4729163"/>
          <p14:tracePt t="56146" x="7005638" y="4738688"/>
          <p14:tracePt t="56212" x="7000875" y="4733925"/>
          <p14:tracePt t="56219" x="6996113" y="4691063"/>
          <p14:tracePt t="56229" x="6996113" y="4624388"/>
          <p14:tracePt t="56246" x="6986588" y="4491038"/>
          <p14:tracePt t="56262" x="6977063" y="4367213"/>
          <p14:tracePt t="56279" x="6977063" y="4176713"/>
          <p14:tracePt t="56295" x="6981825" y="4114800"/>
          <p14:tracePt t="56313" x="6981825" y="4090988"/>
          <p14:tracePt t="56330" x="6981825" y="4071938"/>
          <p14:tracePt t="56347" x="6981825" y="4062413"/>
          <p14:tracePt t="56362" x="6981825" y="4057650"/>
          <p14:tracePt t="56380" x="6981825" y="4052888"/>
          <p14:tracePt t="56403" x="6981825" y="4043363"/>
          <p14:tracePt t="56469" x="6981825" y="4038600"/>
          <p14:tracePt t="56508" x="6981825" y="4033838"/>
          <p14:tracePt t="56729" x="6981825" y="4081463"/>
          <p14:tracePt t="56749" x="6986588" y="4219575"/>
          <p14:tracePt t="56762" x="6986588" y="4281488"/>
          <p14:tracePt t="56797" x="6986588" y="4362450"/>
          <p14:tracePt t="56830" x="6986588" y="4433888"/>
          <p14:tracePt t="56852" x="6986588" y="4452938"/>
          <p14:tracePt t="56879" x="6986588" y="4462463"/>
          <p14:tracePt t="56947" x="6996113" y="4457700"/>
          <p14:tracePt t="56953" x="6996113" y="4443413"/>
          <p14:tracePt t="56962" x="7000875" y="4429125"/>
          <p14:tracePt t="56979" x="7024688" y="4314825"/>
          <p14:tracePt t="56995" x="7043738" y="4133850"/>
          <p14:tracePt t="57012" x="7058025" y="3967163"/>
          <p14:tracePt t="57029" x="7058025" y="3886200"/>
          <p14:tracePt t="57046" x="7058025" y="3848100"/>
          <p14:tracePt t="57062" x="7058025" y="3833813"/>
          <p14:tracePt t="57064" x="7058025" y="3829050"/>
          <p14:tracePt t="57079" x="7058025" y="3819525"/>
          <p14:tracePt t="57122" x="7058025" y="3824288"/>
          <p14:tracePt t="57130" x="7058025" y="3843338"/>
          <p14:tracePt t="57145" x="7058025" y="3976688"/>
          <p14:tracePt t="57162" x="7043738" y="4186238"/>
          <p14:tracePt t="57179" x="7038975" y="4333875"/>
          <p14:tracePt t="57196" x="7029450" y="4533900"/>
          <p14:tracePt t="57212" x="7019925" y="4638675"/>
          <p14:tracePt t="57229" x="7019925" y="4695825"/>
          <p14:tracePt t="57245" x="7019925" y="4738688"/>
          <p14:tracePt t="57262" x="7019925" y="4776788"/>
          <p14:tracePt t="57279" x="7019925" y="4800600"/>
          <p14:tracePt t="57296" x="7019925" y="4810125"/>
          <p14:tracePt t="57312" x="7019925" y="4819650"/>
          <p14:tracePt t="57329" x="7019925" y="4824413"/>
          <p14:tracePt t="59941" x="6958013" y="4814888"/>
          <p14:tracePt t="59949" x="6824663" y="4776788"/>
          <p14:tracePt t="59956" x="6719888" y="4714875"/>
          <p14:tracePt t="59964" x="6591300" y="4652963"/>
          <p14:tracePt t="59979" x="6248400" y="4495800"/>
          <p14:tracePt t="59996" x="5962650" y="4386263"/>
          <p14:tracePt t="60029" x="5195888" y="4052888"/>
          <p14:tracePt t="60062" x="4352925" y="3690938"/>
          <p14:tracePt t="60079" x="3971925" y="3590925"/>
          <p14:tracePt t="60096" x="3533775" y="3509963"/>
          <p14:tracePt t="60112" x="3271838" y="3467100"/>
          <p14:tracePt t="60129" x="3090863" y="3433763"/>
          <p14:tracePt t="60145" x="2952750" y="3400425"/>
          <p14:tracePt t="60162" x="2833688" y="3357563"/>
          <p14:tracePt t="60179" x="2800350" y="3348038"/>
          <p14:tracePt t="60195" x="2786063" y="3343275"/>
          <p14:tracePt t="60426" x="2709863" y="3333750"/>
          <p14:tracePt t="60433" x="2609850" y="3319463"/>
          <p14:tracePt t="60445" x="2519363" y="3300413"/>
          <p14:tracePt t="60462" x="2319338" y="3248025"/>
          <p14:tracePt t="60479" x="2224088" y="3214688"/>
          <p14:tracePt t="60495" x="2152650" y="3195638"/>
          <p14:tracePt t="60512" x="2114550" y="3181350"/>
          <p14:tracePt t="60529" x="2081213" y="3176588"/>
          <p14:tracePt t="60545" x="2057400" y="3181350"/>
          <p14:tracePt t="60562" x="2033588" y="3205163"/>
          <p14:tracePt t="60578" x="1966913" y="3314700"/>
          <p14:tracePt t="60595" x="1862138" y="3524250"/>
          <p14:tracePt t="60612" x="1809750" y="3667125"/>
          <p14:tracePt t="60629" x="1743075" y="3857625"/>
          <p14:tracePt t="60645" x="1704975" y="3976688"/>
          <p14:tracePt t="60662" x="1662113" y="4071938"/>
          <p14:tracePt t="60678" x="1638300" y="4100513"/>
          <p14:tracePt t="60695" x="1619250" y="4124325"/>
          <p14:tracePt t="60712" x="1585913" y="4152900"/>
          <p14:tracePt t="60728" x="1562100" y="4176713"/>
          <p14:tracePt t="60745" x="1538288" y="4200525"/>
          <p14:tracePt t="60762" x="1514475" y="4219575"/>
          <p14:tracePt t="60779" x="1485900" y="4229100"/>
          <p14:tracePt t="60795" x="1471613" y="4238625"/>
          <p14:tracePt t="60812" x="1462088" y="4243388"/>
          <p14:tracePt t="60828" x="1452563" y="4248150"/>
          <p14:tracePt t="60845" x="1443038" y="4248150"/>
          <p14:tracePt t="67145" x="1447800" y="4248150"/>
          <p14:tracePt t="67153" x="1466850" y="4243388"/>
          <p14:tracePt t="67161" x="1485900" y="4229100"/>
          <p14:tracePt t="67195" x="1543050" y="4200525"/>
          <p14:tracePt t="67228" x="1600200" y="4186238"/>
          <p14:tracePt t="67245" x="1609725" y="4181475"/>
          <p14:tracePt t="67262" x="1628775" y="4181475"/>
          <p14:tracePt t="67278" x="1643063" y="4181475"/>
          <p14:tracePt t="67295" x="1657350" y="4171950"/>
          <p14:tracePt t="67311" x="1666875" y="4167188"/>
          <p14:tracePt t="67329" x="1700213" y="4167188"/>
          <p14:tracePt t="67345" x="1719263" y="4167188"/>
          <p14:tracePt t="67363" x="1743075" y="4167188"/>
          <p14:tracePt t="67379" x="1752600" y="4167188"/>
          <p14:tracePt t="67395" x="1771650" y="4162425"/>
          <p14:tracePt t="67411" x="1781175" y="4162425"/>
          <p14:tracePt t="67428" x="1790700" y="4162425"/>
          <p14:tracePt t="67445" x="1800225" y="4162425"/>
          <p14:tracePt t="67462" x="1809750" y="4162425"/>
          <p14:tracePt t="67478" x="1814513" y="4162425"/>
          <p14:tracePt t="67495" x="1819275" y="4162425"/>
          <p14:tracePt t="67511" x="1824038" y="4162425"/>
          <p14:tracePt t="67916" x="1819275" y="4157663"/>
          <p14:tracePt t="67923" x="1809750" y="4157663"/>
          <p14:tracePt t="67931" x="1795463" y="4157663"/>
          <p14:tracePt t="67961" x="1766888" y="4157663"/>
          <p14:tracePt t="67995" x="1733550" y="4157663"/>
          <p14:tracePt t="68011" x="1700213" y="4157663"/>
          <p14:tracePt t="68028" x="1685925" y="4157663"/>
          <p14:tracePt t="68045" x="1662113" y="4157663"/>
          <p14:tracePt t="68061" x="1647825" y="4157663"/>
          <p14:tracePt t="68063" x="1643063" y="4157663"/>
          <p14:tracePt t="68078" x="1628775" y="4157663"/>
          <p14:tracePt t="68095" x="1614488" y="4157663"/>
          <p14:tracePt t="68111" x="1604963" y="4157663"/>
          <p14:tracePt t="68128" x="1585913" y="4157663"/>
          <p14:tracePt t="68145" x="1576388" y="4157663"/>
          <p14:tracePt t="68161" x="1571625" y="4157663"/>
          <p14:tracePt t="68178" x="1566863" y="4157663"/>
          <p14:tracePt t="68195" x="1547813" y="4157663"/>
          <p14:tracePt t="68211" x="1524000" y="4157663"/>
          <p14:tracePt t="68228" x="1490663" y="4157663"/>
          <p14:tracePt t="68245" x="1452563" y="4162425"/>
          <p14:tracePt t="68261" x="1404938" y="4162425"/>
          <p14:tracePt t="68278" x="1385888" y="4162425"/>
          <p14:tracePt t="68295" x="1376363" y="4162425"/>
          <p14:tracePt t="68311" x="1366838" y="4162425"/>
          <p14:tracePt t="68328" x="1357313" y="4162425"/>
          <p14:tracePt t="68345" x="1347788" y="4162425"/>
          <p14:tracePt t="68459" x="1347788" y="4167188"/>
          <p14:tracePt t="68466" x="1357313" y="4167188"/>
          <p14:tracePt t="68478" x="1376363" y="4171950"/>
          <p14:tracePt t="68495" x="1423988" y="4176713"/>
          <p14:tracePt t="68511" x="1562100" y="4176713"/>
          <p14:tracePt t="68528" x="1628775" y="4167188"/>
          <p14:tracePt t="68545" x="1700213" y="4157663"/>
          <p14:tracePt t="68561" x="1785938" y="4152900"/>
          <p14:tracePt t="68578" x="1828800" y="4152900"/>
          <p14:tracePt t="68595" x="1857375" y="4152900"/>
          <p14:tracePt t="68611" x="1881188" y="4152900"/>
          <p14:tracePt t="68628" x="1905000" y="4157663"/>
          <p14:tracePt t="68645" x="1914525" y="4157663"/>
          <p14:tracePt t="68661" x="1924050" y="4162425"/>
          <p14:tracePt t="68678" x="1933575" y="4162425"/>
          <p14:tracePt t="68695" x="1943100" y="4162425"/>
          <p14:tracePt t="68775" x="1938338" y="4162425"/>
          <p14:tracePt t="68783" x="1924050" y="4157663"/>
          <p14:tracePt t="68795" x="1905000" y="4152900"/>
          <p14:tracePt t="68812" x="1804988" y="4110038"/>
          <p14:tracePt t="68828" x="1738313" y="4081463"/>
          <p14:tracePt t="68844" x="1695450" y="4062413"/>
          <p14:tracePt t="68861" x="1638300" y="4024313"/>
          <p14:tracePt t="68878" x="1552575" y="3976688"/>
          <p14:tracePt t="68894" x="1504950" y="3948113"/>
          <p14:tracePt t="68911" x="1452563" y="3929063"/>
          <p14:tracePt t="68928" x="1404938" y="3919538"/>
          <p14:tracePt t="68945" x="1333500" y="3910013"/>
          <p14:tracePt t="68961" x="1300163" y="3914775"/>
          <p14:tracePt t="68978" x="1276350" y="3919538"/>
          <p14:tracePt t="68995" x="1243013" y="3943350"/>
          <p14:tracePt t="69011" x="1219200" y="3971925"/>
          <p14:tracePt t="69028" x="1190625" y="4010025"/>
          <p14:tracePt t="69045" x="1166813" y="4048125"/>
          <p14:tracePt t="69061" x="1147763" y="4086225"/>
          <p14:tracePt t="69078" x="1143000" y="4105275"/>
          <p14:tracePt t="69095" x="1138238" y="4114800"/>
          <p14:tracePt t="69111" x="1138238" y="4124325"/>
          <p14:tracePt t="69128" x="1138238" y="4143375"/>
          <p14:tracePt t="69145" x="1166813" y="4152900"/>
          <p14:tracePt t="69161" x="1252538" y="4186238"/>
          <p14:tracePt t="69178" x="1433513" y="4219575"/>
          <p14:tracePt t="69194" x="1547813" y="4219575"/>
          <p14:tracePt t="69211" x="1619250" y="4214813"/>
          <p14:tracePt t="69229" x="1666875" y="4210050"/>
          <p14:tracePt t="69246" x="1714500" y="4200525"/>
          <p14:tracePt t="69262" x="1733550" y="4191000"/>
          <p14:tracePt t="69280" x="1738313" y="4191000"/>
          <p14:tracePt t="69295" x="1747838" y="4191000"/>
          <p14:tracePt t="69525" x="1871663" y="4167188"/>
          <p14:tracePt t="69532" x="2105025" y="4143375"/>
          <p14:tracePt t="69545" x="2347913" y="4100513"/>
          <p14:tracePt t="69561" x="3333750" y="4057650"/>
          <p14:tracePt t="69578" x="3990975" y="4067175"/>
          <p14:tracePt t="69595" x="4629150" y="4086225"/>
          <p14:tracePt t="69612" x="5419725" y="4152900"/>
          <p14:tracePt t="69628" x="5757863" y="4186238"/>
          <p14:tracePt t="69645" x="5929313" y="4214813"/>
          <p14:tracePt t="69661" x="6038850" y="4219575"/>
          <p14:tracePt t="69678" x="6096000" y="4219575"/>
          <p14:tracePt t="69694" x="6105525" y="4219575"/>
          <p14:tracePt t="69812" x="6096000" y="4219575"/>
          <p14:tracePt t="69818" x="6072188" y="4205288"/>
          <p14:tracePt t="69828" x="6015038" y="4191000"/>
          <p14:tracePt t="69845" x="5781675" y="4114800"/>
          <p14:tracePt t="69862" x="5143500" y="4000500"/>
          <p14:tracePt t="69878" x="4695825" y="3962400"/>
          <p14:tracePt t="69895" x="4124325" y="3933825"/>
          <p14:tracePt t="69912" x="3509963" y="3933825"/>
          <p14:tracePt t="69928" x="2852738" y="3981450"/>
          <p14:tracePt t="69945" x="2524125" y="4000500"/>
          <p14:tracePt t="69961" x="2314575" y="4000500"/>
          <p14:tracePt t="69978" x="2147888" y="4000500"/>
          <p14:tracePt t="69994" x="2000250" y="3990975"/>
          <p14:tracePt t="70011" x="1938338" y="3976688"/>
          <p14:tracePt t="70028" x="1895475" y="3971925"/>
          <p14:tracePt t="70045" x="1833563" y="3957638"/>
          <p14:tracePt t="70061" x="1795463" y="3952875"/>
          <p14:tracePt t="70078" x="1762125" y="3952875"/>
          <p14:tracePt t="70095" x="1724025" y="3952875"/>
          <p14:tracePt t="70111" x="1685925" y="3952875"/>
          <p14:tracePt t="70128" x="1657350" y="3952875"/>
          <p14:tracePt t="70144" x="1633538" y="3952875"/>
          <p14:tracePt t="70161" x="1614488" y="3952875"/>
          <p14:tracePt t="70178" x="1581150" y="3952875"/>
          <p14:tracePt t="70194" x="1571625" y="3957638"/>
          <p14:tracePt t="70211" x="1562100" y="3957638"/>
          <p14:tracePt t="70228" x="1552575" y="3962400"/>
          <p14:tracePt t="70245" x="1524000" y="4005263"/>
          <p14:tracePt t="70261" x="1490663" y="4043363"/>
          <p14:tracePt t="70278" x="1466850" y="4086225"/>
          <p14:tracePt t="70295" x="1428750" y="4129088"/>
          <p14:tracePt t="70311" x="1419225" y="4148138"/>
          <p14:tracePt t="70328" x="1409700" y="4157663"/>
          <p14:tracePt t="70344" x="1404938" y="4167188"/>
          <p14:tracePt t="70361" x="1395413" y="4176713"/>
          <p14:tracePt t="70378" x="1395413" y="4186238"/>
          <p14:tracePt t="70394" x="1390650" y="4186238"/>
          <p14:tracePt t="70411" x="1385888" y="4191000"/>
          <p14:tracePt t="70428" x="1376363" y="4200525"/>
          <p14:tracePt t="70444" x="1371600" y="4205288"/>
          <p14:tracePt t="70461" x="1362075" y="4205288"/>
          <p14:tracePt t="70478" x="1352550" y="4205288"/>
          <p14:tracePt t="70721" x="1423988" y="4200525"/>
          <p14:tracePt t="70728" x="1547813" y="4191000"/>
          <p14:tracePt t="70736" x="1681163" y="4191000"/>
          <p14:tracePt t="70744" x="1790700" y="4191000"/>
          <p14:tracePt t="70761" x="2138363" y="4210050"/>
          <p14:tracePt t="70778" x="2514600" y="4233863"/>
          <p14:tracePt t="70794" x="3252788" y="4271963"/>
          <p14:tracePt t="70811" x="3919538" y="4319588"/>
          <p14:tracePt t="70828" x="4486275" y="4319588"/>
          <p14:tracePt t="70845" x="5372100" y="4310063"/>
          <p14:tracePt t="70862" x="5853113" y="4295775"/>
          <p14:tracePt t="70878" x="6291263" y="4281488"/>
          <p14:tracePt t="70894" x="6548438" y="4286250"/>
          <p14:tracePt t="70911" x="6796088" y="4286250"/>
          <p14:tracePt t="70928" x="6843713" y="4286250"/>
          <p14:tracePt t="70944" x="6858000" y="4276725"/>
          <p14:tracePt t="71117" x="6919913" y="4229100"/>
          <p14:tracePt t="71125" x="7000875" y="4186238"/>
          <p14:tracePt t="71132" x="7081838" y="4138613"/>
          <p14:tracePt t="71144" x="7158038" y="4086225"/>
          <p14:tracePt t="71161" x="7367588" y="3971925"/>
          <p14:tracePt t="71178" x="7448550" y="3905250"/>
          <p14:tracePt t="71194" x="7500938" y="3857625"/>
          <p14:tracePt t="71211" x="7534275" y="3814763"/>
          <p14:tracePt t="71228" x="7567613" y="3771900"/>
          <p14:tracePt t="71244" x="7581900" y="3752850"/>
          <p14:tracePt t="71261" x="7596188" y="3733800"/>
          <p14:tracePt t="71278" x="7610475" y="3724275"/>
          <p14:tracePt t="71294" x="7620000" y="3714750"/>
          <p14:tracePt t="71311" x="7624763" y="3709988"/>
          <p14:tracePt t="71328" x="7624763" y="3705225"/>
          <p14:tracePt t="71361" x="7586663" y="3733800"/>
          <p14:tracePt t="71378" x="7448550" y="3805238"/>
          <p14:tracePt t="71394" x="7286625" y="3876675"/>
          <p14:tracePt t="71411" x="7077075" y="3929063"/>
          <p14:tracePt t="71428" x="6962775" y="3929063"/>
          <p14:tracePt t="71444" x="6891338" y="3919538"/>
          <p14:tracePt t="71461" x="6853238" y="3895725"/>
          <p14:tracePt t="71478" x="6815138" y="3767138"/>
          <p14:tracePt t="71494" x="6838950" y="3586163"/>
          <p14:tracePt t="71511" x="6896100" y="3376613"/>
          <p14:tracePt t="71528" x="6958013" y="3233738"/>
          <p14:tracePt t="71544" x="6986588" y="3190875"/>
          <p14:tracePt t="71561" x="7000875" y="3167063"/>
          <p14:tracePt t="71578" x="7024688" y="3157538"/>
          <p14:tracePt t="71594" x="7043738" y="3152775"/>
          <p14:tracePt t="71611" x="7058025" y="3152775"/>
          <p14:tracePt t="71628" x="7067550" y="3167063"/>
          <p14:tracePt t="71644" x="7086600" y="3205163"/>
          <p14:tracePt t="71661" x="7105650" y="3271838"/>
          <p14:tracePt t="71678" x="7105650" y="3309938"/>
          <p14:tracePt t="71694" x="7105650" y="3324225"/>
          <p14:tracePt t="71711" x="7105650" y="3333750"/>
          <p14:tracePt t="71728" x="7105650" y="3343275"/>
          <p14:tracePt t="71744" x="7105650" y="3348038"/>
          <p14:tracePt t="71969" x="7096125" y="3348038"/>
          <p14:tracePt t="71976" x="7086600" y="3348038"/>
          <p14:tracePt t="71984" x="7081838" y="3348038"/>
          <p14:tracePt t="71994" x="7067550" y="3348038"/>
          <p14:tracePt t="72013" x="7062788" y="3348038"/>
          <p14:tracePt t="72380" x="7077075" y="3348038"/>
          <p14:tracePt t="72387" x="7096125" y="3348038"/>
          <p14:tracePt t="72395" x="7119938" y="3333750"/>
          <p14:tracePt t="72411" x="7191375" y="3319463"/>
          <p14:tracePt t="72428" x="7248525" y="3300413"/>
          <p14:tracePt t="72444" x="7300913" y="3281363"/>
          <p14:tracePt t="72461" x="7367588" y="3262313"/>
          <p14:tracePt t="72494" x="7410450" y="3243263"/>
          <p14:tracePt t="72528" x="7429500" y="3224213"/>
          <p14:tracePt t="72544" x="7434263" y="3219450"/>
          <p14:tracePt t="72561" x="7434263" y="3214688"/>
          <p14:tracePt t="72586" x="7434263" y="3209925"/>
          <p14:tracePt t="72594" x="7434263" y="3205163"/>
          <p14:tracePt t="72611" x="7434263" y="3195638"/>
          <p14:tracePt t="72627" x="7419975" y="3176588"/>
          <p14:tracePt t="72644" x="7377113" y="3133725"/>
          <p14:tracePt t="72661" x="7348538" y="3100388"/>
          <p14:tracePt t="72677" x="7300913" y="3062288"/>
          <p14:tracePt t="72694" x="7262813" y="3033713"/>
          <p14:tracePt t="72711" x="7219950" y="3000375"/>
          <p14:tracePt t="72728" x="7196138" y="2981325"/>
          <p14:tracePt t="72744" x="7186613" y="2976563"/>
          <p14:tracePt t="72761" x="7177088" y="2967038"/>
          <p14:tracePt t="72806" x="7167563" y="2971800"/>
          <p14:tracePt t="72813" x="7162800" y="2986088"/>
          <p14:tracePt t="72828" x="7148513" y="2995613"/>
          <p14:tracePt t="72844" x="7129463" y="3019425"/>
          <p14:tracePt t="72861" x="7105650" y="3043238"/>
          <p14:tracePt t="72878" x="7081838" y="3071813"/>
          <p14:tracePt t="72894" x="7034213" y="3143250"/>
          <p14:tracePt t="72911" x="6996113" y="3219450"/>
          <p14:tracePt t="72928" x="6967538" y="3295650"/>
          <p14:tracePt t="72945" x="6938963" y="3376613"/>
          <p14:tracePt t="72961" x="6924675" y="3405188"/>
          <p14:tracePt t="72978" x="6910388" y="3433763"/>
          <p14:tracePt t="72994" x="6896100" y="3486150"/>
          <p14:tracePt t="73011" x="6867525" y="3648075"/>
          <p14:tracePt t="73028" x="6838950" y="3776663"/>
          <p14:tracePt t="73044" x="6815138" y="3881438"/>
          <p14:tracePt t="73061" x="6800850" y="4005263"/>
          <p14:tracePt t="73062" x="6781800" y="4076700"/>
          <p14:tracePt t="73078" x="6762750" y="4214813"/>
          <p14:tracePt t="73094" x="6757988" y="4295775"/>
          <p14:tracePt t="73111" x="6748463" y="4362450"/>
          <p14:tracePt t="73128" x="6743700" y="4476750"/>
          <p14:tracePt t="73144" x="6743700" y="4676775"/>
          <p14:tracePt t="73161" x="6743700" y="4767263"/>
          <p14:tracePt t="73178" x="6743700" y="4819650"/>
          <p14:tracePt t="73194" x="6743700" y="4895850"/>
          <p14:tracePt t="73211" x="6743700" y="4962525"/>
          <p14:tracePt t="73227" x="6743700" y="5053013"/>
          <p14:tracePt t="73244" x="6743700" y="5143500"/>
          <p14:tracePt t="73261" x="6743700" y="5243513"/>
          <p14:tracePt t="73277" x="6743700" y="5286375"/>
          <p14:tracePt t="73294" x="6743700" y="5324475"/>
          <p14:tracePt t="73311" x="6748463" y="5353050"/>
          <p14:tracePt t="73327" x="6753225" y="5376863"/>
          <p14:tracePt t="73344" x="6767513" y="5400675"/>
          <p14:tracePt t="73361" x="6777038" y="5410200"/>
          <p14:tracePt t="73378" x="6810375" y="5434013"/>
          <p14:tracePt t="73394" x="6910388" y="5457825"/>
          <p14:tracePt t="73411" x="6996113" y="5457825"/>
          <p14:tracePt t="73428" x="7115175" y="5429250"/>
          <p14:tracePt t="73444" x="7300913" y="5367338"/>
          <p14:tracePt t="73461" x="7419975" y="5300663"/>
          <p14:tracePt t="73477" x="7524750" y="5233988"/>
          <p14:tracePt t="73494" x="7605713" y="5157788"/>
          <p14:tracePt t="73511" x="7739063" y="5014913"/>
          <p14:tracePt t="73527" x="7810500" y="4933950"/>
          <p14:tracePt t="73544" x="7877175" y="4833938"/>
          <p14:tracePt t="73561" x="7939088" y="4724400"/>
          <p14:tracePt t="73562" x="7972425" y="4643438"/>
          <p14:tracePt t="73577" x="8010525" y="4495800"/>
          <p14:tracePt t="73594" x="8034338" y="4391025"/>
          <p14:tracePt t="73611" x="8043863" y="4252913"/>
          <p14:tracePt t="73628" x="8048625" y="4052888"/>
          <p14:tracePt t="73644" x="8039100" y="3957638"/>
          <p14:tracePt t="73662" x="8024813" y="3886200"/>
          <p14:tracePt t="73677" x="8001000" y="3805238"/>
          <p14:tracePt t="73694" x="7962900" y="3662363"/>
          <p14:tracePt t="73711" x="7934325" y="3586163"/>
          <p14:tracePt t="73727" x="7900988" y="3519488"/>
          <p14:tracePt t="73744" x="7877175" y="3481388"/>
          <p14:tracePt t="73761" x="7834313" y="3424238"/>
          <p14:tracePt t="73777" x="7800975" y="3395663"/>
          <p14:tracePt t="73794" x="7753350" y="3343275"/>
          <p14:tracePt t="73811" x="7643813" y="3267075"/>
          <p14:tracePt t="73827" x="7567613" y="3228975"/>
          <p14:tracePt t="73844" x="7500938" y="3190875"/>
          <p14:tracePt t="73861" x="7434263" y="3152775"/>
          <p14:tracePt t="73877" x="7343775" y="3119438"/>
          <p14:tracePt t="73894" x="7281863" y="3100388"/>
          <p14:tracePt t="73911" x="7200900" y="3090863"/>
          <p14:tracePt t="73927" x="7119938" y="3086100"/>
          <p14:tracePt t="73944" x="7043738" y="3076575"/>
          <p14:tracePt t="73961" x="7000875" y="3076575"/>
          <p14:tracePt t="73978" x="6962775" y="3076575"/>
          <p14:tracePt t="73994" x="6934200" y="3081338"/>
          <p14:tracePt t="74011" x="6886575" y="3090863"/>
          <p14:tracePt t="74028" x="6848475" y="3114675"/>
          <p14:tracePt t="74044" x="6819900" y="3157538"/>
          <p14:tracePt t="74061" x="6734175" y="3243263"/>
          <p14:tracePt t="74078" x="6677025" y="3352800"/>
          <p14:tracePt t="74094" x="6596063" y="3529013"/>
          <p14:tracePt t="74111" x="6538913" y="3676650"/>
          <p14:tracePt t="74128" x="6491288" y="3876675"/>
          <p14:tracePt t="74144" x="6453188" y="4043363"/>
          <p14:tracePt t="74161" x="6434138" y="4181475"/>
          <p14:tracePt t="74177" x="6434138" y="4291013"/>
          <p14:tracePt t="74194" x="6434138" y="4600575"/>
          <p14:tracePt t="74211" x="6434138" y="4748213"/>
          <p14:tracePt t="74227" x="6448425" y="4862513"/>
          <p14:tracePt t="74244" x="6472238" y="5043488"/>
          <p14:tracePt t="74261" x="6496050" y="5129213"/>
          <p14:tracePt t="74277" x="6510338" y="5191125"/>
          <p14:tracePt t="74294" x="6529388" y="5238750"/>
          <p14:tracePt t="74311" x="6557963" y="5314950"/>
          <p14:tracePt t="74327" x="6577013" y="5376863"/>
          <p14:tracePt t="74344" x="6596063" y="5443538"/>
          <p14:tracePt t="74361" x="6615113" y="5486400"/>
          <p14:tracePt t="74378" x="6643688" y="5534025"/>
          <p14:tracePt t="74394" x="6653213" y="5557838"/>
          <p14:tracePt t="74411" x="6677025" y="5576888"/>
          <p14:tracePt t="74427" x="6700838" y="5586413"/>
          <p14:tracePt t="74444" x="6762750" y="5610225"/>
          <p14:tracePt t="74461" x="6853238" y="5610225"/>
          <p14:tracePt t="74477" x="6972300" y="5576888"/>
          <p14:tracePt t="74494" x="7143750" y="5453063"/>
          <p14:tracePt t="74511" x="7277100" y="5329238"/>
          <p14:tracePt t="74527" x="7458075" y="5124450"/>
          <p14:tracePt t="74544" x="7629525" y="4924425"/>
          <p14:tracePt t="74561" x="7820025" y="4629150"/>
          <p14:tracePt t="74578" x="7934325" y="4386263"/>
          <p14:tracePt t="74594" x="8020050" y="4200525"/>
          <p14:tracePt t="74611" x="8072438" y="4019550"/>
          <p14:tracePt t="74627" x="8110538" y="3814763"/>
          <p14:tracePt t="74644" x="8110538" y="3733800"/>
          <p14:tracePt t="74661" x="8105775" y="3652838"/>
          <p14:tracePt t="74678" x="8081963" y="3505200"/>
          <p14:tracePt t="74694" x="8058150" y="3400425"/>
          <p14:tracePt t="74711" x="8034338" y="3324225"/>
          <p14:tracePt t="74727" x="8005763" y="3271838"/>
          <p14:tracePt t="74744" x="7953375" y="3200400"/>
          <p14:tracePt t="74761" x="7886700" y="3138488"/>
          <p14:tracePt t="74777" x="7796213" y="3076575"/>
          <p14:tracePt t="74794" x="7686675" y="3014663"/>
          <p14:tracePt t="74811" x="7548563" y="2952750"/>
          <p14:tracePt t="74827" x="7429500" y="2909888"/>
          <p14:tracePt t="74844" x="7324725" y="2876550"/>
          <p14:tracePt t="74861" x="7239000" y="2862263"/>
          <p14:tracePt t="74877" x="7162800" y="2847975"/>
          <p14:tracePt t="74894" x="7119938" y="2847975"/>
          <p14:tracePt t="74911" x="7077075" y="2847975"/>
          <p14:tracePt t="74927" x="7015163" y="2857500"/>
          <p14:tracePt t="74944" x="6962775" y="2867025"/>
          <p14:tracePt t="74961" x="6919913" y="2881313"/>
          <p14:tracePt t="74977" x="6872288" y="2905125"/>
          <p14:tracePt t="74994" x="6810375" y="2943225"/>
          <p14:tracePt t="75011" x="6777038" y="2971800"/>
          <p14:tracePt t="75027" x="6748463" y="2995613"/>
          <p14:tracePt t="75044" x="6719888" y="3019425"/>
          <p14:tracePt t="75061" x="6677025" y="3052763"/>
          <p14:tracePt t="75077" x="6638925" y="3086100"/>
          <p14:tracePt t="75094" x="6581775" y="3167063"/>
          <p14:tracePt t="75111" x="6505575" y="3314700"/>
          <p14:tracePt t="75127" x="6467475" y="3390900"/>
          <p14:tracePt t="75144" x="6443663" y="3433763"/>
          <p14:tracePt t="75161" x="6424613" y="3481388"/>
          <p14:tracePt t="75177" x="6381750" y="3571875"/>
          <p14:tracePt t="75194" x="6367463" y="3652838"/>
          <p14:tracePt t="75211" x="6343650" y="3748088"/>
          <p14:tracePt t="75227" x="6329363" y="3800475"/>
          <p14:tracePt t="75244" x="6319838" y="3848100"/>
          <p14:tracePt t="75261" x="6310313" y="3890963"/>
          <p14:tracePt t="75277" x="6305550" y="3943350"/>
          <p14:tracePt t="75294" x="6300788" y="4086225"/>
          <p14:tracePt t="75311" x="6310313" y="4191000"/>
          <p14:tracePt t="75327" x="6324600" y="4262438"/>
          <p14:tracePt t="75344" x="6353175" y="4338638"/>
          <p14:tracePt t="75361" x="6424613" y="4548188"/>
          <p14:tracePt t="75377" x="6462713" y="4643438"/>
          <p14:tracePt t="75394" x="6500813" y="4710113"/>
          <p14:tracePt t="75411" x="6543675" y="4757738"/>
          <p14:tracePt t="75427" x="6581775" y="4819650"/>
          <p14:tracePt t="75444" x="6610350" y="4857750"/>
          <p14:tracePt t="75461" x="6653213" y="4905375"/>
          <p14:tracePt t="75477" x="6691313" y="4943475"/>
          <p14:tracePt t="75494" x="6791325" y="5010150"/>
          <p14:tracePt t="75511" x="6877050" y="5043488"/>
          <p14:tracePt t="75527" x="6967538" y="5043488"/>
          <p14:tracePt t="75544" x="7143750" y="4995863"/>
          <p14:tracePt t="75561" x="7305675" y="4933950"/>
          <p14:tracePt t="75577" x="7443788" y="4862513"/>
          <p14:tracePt t="75594" x="7605713" y="4791075"/>
          <p14:tracePt t="75611" x="7867650" y="4605338"/>
          <p14:tracePt t="75627" x="8039100" y="4462463"/>
          <p14:tracePt t="75644" x="8186738" y="4324350"/>
          <p14:tracePt t="75661" x="8315325" y="4176713"/>
          <p14:tracePt t="75677" x="8467725" y="3981450"/>
          <p14:tracePt t="75694" x="8524875" y="3852863"/>
          <p14:tracePt t="75711" x="8567738" y="3714750"/>
          <p14:tracePt t="75727" x="8577263" y="3533775"/>
          <p14:tracePt t="75744" x="8548688" y="3319463"/>
          <p14:tracePt t="75762" x="8496300" y="3167063"/>
          <p14:tracePt t="75777" x="8424863" y="3005138"/>
          <p14:tracePt t="75794" x="8334375" y="2857500"/>
          <p14:tracePt t="75811" x="8262938" y="2781300"/>
          <p14:tracePt t="75827" x="8148638" y="2695575"/>
          <p14:tracePt t="75844" x="8015288" y="2619375"/>
          <p14:tracePt t="75861" x="7805738" y="2538413"/>
          <p14:tracePt t="75877" x="7667625" y="2505075"/>
          <p14:tracePt t="75894" x="7534275" y="2509838"/>
          <p14:tracePt t="75911" x="7439025" y="2524125"/>
          <p14:tracePt t="75927" x="7296150" y="2571750"/>
          <p14:tracePt t="75944" x="7219950" y="2600325"/>
          <p14:tracePt t="75961" x="7143750" y="2638425"/>
          <p14:tracePt t="75977" x="7019925" y="2752725"/>
          <p14:tracePt t="75994" x="6919913" y="2938463"/>
          <p14:tracePt t="76011" x="6848475" y="3105150"/>
          <p14:tracePt t="76027" x="6786563" y="3357563"/>
          <p14:tracePt t="76044" x="6753225" y="3629025"/>
          <p14:tracePt t="76061" x="6757988" y="3948113"/>
          <p14:tracePt t="76078" x="6786563" y="4148138"/>
          <p14:tracePt t="76094" x="6829425" y="4329113"/>
          <p14:tracePt t="76111" x="6905625" y="4610100"/>
          <p14:tracePt t="76127" x="6953250" y="4719638"/>
          <p14:tracePt t="76144" x="7010400" y="4800600"/>
          <p14:tracePt t="76161" x="7100888" y="4910138"/>
          <p14:tracePt t="76177" x="7186613" y="4991100"/>
          <p14:tracePt t="76194" x="7277100" y="5067300"/>
          <p14:tracePt t="76211" x="7386638" y="5110163"/>
          <p14:tracePt t="76227" x="7534275" y="5114925"/>
          <p14:tracePt t="76244" x="7629525" y="5072063"/>
          <p14:tracePt t="76261" x="7734300" y="4995863"/>
          <p14:tracePt t="76277" x="7858125" y="4881563"/>
          <p14:tracePt t="76294" x="8129588" y="4495800"/>
          <p14:tracePt t="76311" x="8320088" y="4143375"/>
          <p14:tracePt t="76328" x="8520113" y="3714750"/>
          <p14:tracePt t="76345" x="8705850" y="3038475"/>
          <p14:tracePt t="76361" x="8743950" y="2814638"/>
          <p14:tracePt t="76377" x="8739188" y="2533650"/>
          <p14:tracePt t="76394" x="8710613" y="2366963"/>
          <p14:tracePt t="76411" x="8639175" y="2195513"/>
          <p14:tracePt t="76427" x="8567738" y="2076450"/>
          <p14:tracePt t="76444" x="8491538" y="1985963"/>
          <p14:tracePt t="76461" x="8372475" y="1900238"/>
          <p14:tracePt t="76477" x="8148638" y="1819275"/>
          <p14:tracePt t="76494" x="7981950" y="1800225"/>
          <p14:tracePt t="76511" x="7815263" y="1814513"/>
          <p14:tracePt t="76527" x="7672388" y="1866900"/>
          <p14:tracePt t="76544" x="7491413" y="1985963"/>
          <p14:tracePt t="76561" x="7358063" y="2076450"/>
          <p14:tracePt t="76577" x="7243763" y="2171700"/>
          <p14:tracePt t="76594" x="7053263" y="2471738"/>
          <p14:tracePt t="76611" x="6991350" y="2619375"/>
          <p14:tracePt t="76627" x="6934200" y="2852738"/>
          <p14:tracePt t="76644" x="6905625" y="3009900"/>
          <p14:tracePt t="76661" x="6905625" y="3262313"/>
          <p14:tracePt t="76677" x="6924675" y="3519488"/>
          <p14:tracePt t="76694" x="6958013" y="3700463"/>
          <p14:tracePt t="76711" x="7010400" y="3962400"/>
          <p14:tracePt t="76727" x="7081838" y="4200525"/>
          <p14:tracePt t="76744" x="7124700" y="4310063"/>
          <p14:tracePt t="76761" x="7177088" y="4448175"/>
          <p14:tracePt t="76777" x="7224713" y="4538663"/>
          <p14:tracePt t="76794" x="7267575" y="4600575"/>
          <p14:tracePt t="76811" x="7300913" y="4638675"/>
          <p14:tracePt t="76827" x="7339013" y="4672013"/>
          <p14:tracePt t="76844" x="7396163" y="4719638"/>
          <p14:tracePt t="76860" x="7429500" y="4729163"/>
          <p14:tracePt t="76877" x="7462838" y="4748213"/>
          <p14:tracePt t="76894" x="7500938" y="4752975"/>
          <p14:tracePt t="76911" x="7553325" y="4767263"/>
          <p14:tracePt t="76927" x="7577138" y="4767263"/>
          <p14:tracePt t="76944" x="7591425" y="4767263"/>
          <p14:tracePt t="76961" x="7600950" y="4767263"/>
          <p14:tracePt t="76977" x="7610475" y="4767263"/>
          <p14:tracePt t="76994" x="7615238" y="4767263"/>
          <p14:tracePt t="77011" x="7620000" y="4767263"/>
          <p14:tracePt t="80537" x="7548563" y="4781550"/>
          <p14:tracePt t="80546" x="7424738" y="4800600"/>
          <p14:tracePt t="80554" x="7253288" y="4824413"/>
          <p14:tracePt t="80562" x="7100888" y="4843463"/>
          <p14:tracePt t="80577" x="6719888" y="4876800"/>
          <p14:tracePt t="80594" x="6338888" y="4914900"/>
          <p14:tracePt t="80627" x="5338763" y="5024438"/>
          <p14:tracePt t="80660" x="4824413" y="5076825"/>
          <p14:tracePt t="80677" x="4600575" y="5081588"/>
          <p14:tracePt t="80694" x="4486275" y="5081588"/>
          <p14:tracePt t="80710" x="4419600" y="5081588"/>
          <p14:tracePt t="80727" x="4381500" y="5076825"/>
          <p14:tracePt t="80744" x="4338638" y="5062538"/>
          <p14:tracePt t="80760" x="4324350" y="5062538"/>
          <p14:tracePt t="80777" x="4319588" y="5062538"/>
          <p14:tracePt t="80794" x="4319588" y="5057775"/>
        </p14:tracePtLst>
      </p14:laserTraceLst>
    </p:ext>
  </p:extLs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static import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31747" name="내용 개체 틀 2"/>
          <p:cNvSpPr>
            <a:spLocks noGrp="1"/>
          </p:cNvSpPr>
          <p:nvPr>
            <p:ph idx="1"/>
          </p:nvPr>
        </p:nvSpPr>
        <p:spPr>
          <a:xfrm>
            <a:off x="495300" y="1447800"/>
            <a:ext cx="8915400" cy="14097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Starting with JDK 5.0, static import has been introduced to permit the importing of static methods and fields, not just classes.</a:t>
            </a:r>
          </a:p>
          <a:p>
            <a:endParaRPr lang="ko-KR" altLang="en-US"/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1166813" y="2786063"/>
            <a:ext cx="7065962" cy="3429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107473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361950" algn="l"/>
                <a:tab pos="712788" algn="l"/>
                <a:tab pos="1074738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1074738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074738">
              <a:spcBef>
                <a:spcPct val="20000"/>
              </a:spcBef>
              <a:buClr>
                <a:schemeClr val="tx1"/>
              </a:buClr>
              <a:buChar char="•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074738">
              <a:spcBef>
                <a:spcPct val="20000"/>
              </a:spcBef>
              <a:buChar char="–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074738">
              <a:spcBef>
                <a:spcPct val="20000"/>
              </a:spcBef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import static </a:t>
            </a:r>
            <a:r>
              <a:rPr kumimoji="1" lang="en-US" altLang="ko-KR" sz="18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java.lang.System</a:t>
            </a:r>
            <a:r>
              <a:rPr kumimoji="1" lang="en-US" altLang="ko-KR" sz="1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.*;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// Note that System is a class, not a package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</a:t>
            </a:r>
            <a:r>
              <a:rPr kumimoji="1"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StaticImportTest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{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public static void main(String args[]) {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kumimoji="1" lang="en-US" altLang="ko-KR" sz="18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out.</a:t>
            </a:r>
            <a:r>
              <a:rPr kumimoji="1"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println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("Hello World"); // </a:t>
            </a:r>
            <a:r>
              <a:rPr kumimoji="1"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java.lang.System.out</a:t>
            </a:r>
            <a:endParaRPr kumimoji="1"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kumimoji="1" lang="en-US" altLang="ko-KR" sz="1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exit(0)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; // </a:t>
            </a:r>
            <a:r>
              <a:rPr kumimoji="1"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java.lang.System.exit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}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304"/>
    </mc:Choice>
    <mc:Fallback xmlns="">
      <p:transition spd="slow" advTm="65304"/>
    </mc:Fallback>
  </mc:AlternateContent>
  <p:extLst>
    <p:ext uri="{3A86A75C-4F4B-4683-9AE1-C65F6400EC91}">
      <p14:laserTraceLst xmlns:p14="http://schemas.microsoft.com/office/powerpoint/2010/main">
        <p14:tracePtLst>
          <p14:tracePt t="878" x="4319588" y="4905375"/>
          <p14:tracePt t="885" x="4305300" y="4495800"/>
          <p14:tracePt t="893" x="4291013" y="4219575"/>
          <p14:tracePt t="908" x="4248150" y="3529013"/>
          <p14:tracePt t="924" x="4191000" y="2943225"/>
          <p14:tracePt t="941" x="4143375" y="2495550"/>
          <p14:tracePt t="958" x="4100513" y="2028825"/>
          <p14:tracePt t="990" x="4067175" y="1733550"/>
          <p14:tracePt t="1024" x="4043363" y="1576388"/>
          <p14:tracePt t="1041" x="4043363" y="1562100"/>
          <p14:tracePt t="1057" x="4043363" y="1557338"/>
          <p14:tracePt t="1251" x="4062413" y="1524000"/>
          <p14:tracePt t="1259" x="4090988" y="1476375"/>
          <p14:tracePt t="1266" x="4100513" y="1447800"/>
          <p14:tracePt t="1274" x="4119563" y="1409700"/>
          <p14:tracePt t="1290" x="4129088" y="1357313"/>
          <p14:tracePt t="1307" x="4138613" y="1304925"/>
          <p14:tracePt t="1324" x="4138613" y="1271588"/>
          <p14:tracePt t="1340" x="4110038" y="1214438"/>
          <p14:tracePt t="1357" x="4086225" y="1185863"/>
          <p14:tracePt t="1374" x="4038600" y="1152525"/>
          <p14:tracePt t="1391" x="3929063" y="1109663"/>
          <p14:tracePt t="1407" x="3833813" y="1076325"/>
          <p14:tracePt t="1424" x="3738563" y="1042988"/>
          <p14:tracePt t="1440" x="3662363" y="1028700"/>
          <p14:tracePt t="1457" x="3581400" y="1000125"/>
          <p14:tracePt t="1474" x="3538538" y="985838"/>
          <p14:tracePt t="1491" x="3505200" y="976313"/>
          <p14:tracePt t="1507" x="3495675" y="971550"/>
          <p14:tracePt t="1524" x="3486150" y="971550"/>
          <p14:tracePt t="1541" x="3481388" y="971550"/>
          <p14:tracePt t="1574" x="3481388" y="966788"/>
          <p14:tracePt t="1590" x="3548063" y="957263"/>
          <p14:tracePt t="1607" x="3681413" y="957263"/>
          <p14:tracePt t="1624" x="3814763" y="957263"/>
          <p14:tracePt t="1641" x="4048125" y="957263"/>
          <p14:tracePt t="1657" x="4214813" y="966788"/>
          <p14:tracePt t="1674" x="4362450" y="985838"/>
          <p14:tracePt t="1691" x="4505325" y="985838"/>
          <p14:tracePt t="1707" x="4748213" y="985838"/>
          <p14:tracePt t="1724" x="4886325" y="981075"/>
          <p14:tracePt t="1741" x="5043488" y="971550"/>
          <p14:tracePt t="1757" x="5186363" y="971550"/>
          <p14:tracePt t="1774" x="5353050" y="971550"/>
          <p14:tracePt t="1791" x="5424488" y="971550"/>
          <p14:tracePt t="1807" x="5467350" y="971550"/>
          <p14:tracePt t="1810" x="5476875" y="971550"/>
          <p14:tracePt t="1824" x="5486400" y="971550"/>
          <p14:tracePt t="1841" x="5491163" y="971550"/>
          <p14:tracePt t="2015" x="5557838" y="971550"/>
          <p14:tracePt t="2022" x="5638800" y="957263"/>
          <p14:tracePt t="2030" x="5729288" y="947738"/>
          <p14:tracePt t="2040" x="5805488" y="938213"/>
          <p14:tracePt t="2057" x="5953125" y="919163"/>
          <p14:tracePt t="2074" x="6081713" y="904875"/>
          <p14:tracePt t="2090" x="6138863" y="904875"/>
          <p14:tracePt t="2107" x="6186488" y="909638"/>
          <p14:tracePt t="2124" x="6215063" y="914400"/>
          <p14:tracePt t="2140" x="6238875" y="919163"/>
          <p14:tracePt t="2158" x="6243638" y="919163"/>
          <p14:tracePt t="2174" x="6253163" y="919163"/>
          <p14:tracePt t="2190" x="6257925" y="919163"/>
          <p14:tracePt t="2207" x="6262688" y="919163"/>
          <p14:tracePt t="2581" x="6253163" y="938213"/>
          <p14:tracePt t="2589" x="6234113" y="947738"/>
          <p14:tracePt t="2595" x="6210300" y="976313"/>
          <p14:tracePt t="2624" x="6091238" y="1047750"/>
          <p14:tracePt t="2657" x="5934075" y="1123950"/>
          <p14:tracePt t="2674" x="5819775" y="1157288"/>
          <p14:tracePt t="2690" x="5581650" y="1200150"/>
          <p14:tracePt t="2707" x="5434013" y="1228725"/>
          <p14:tracePt t="2724" x="5243513" y="1257300"/>
          <p14:tracePt t="2740" x="5029200" y="1290638"/>
          <p14:tracePt t="2757" x="4767263" y="1366838"/>
          <p14:tracePt t="2774" x="4586288" y="1428750"/>
          <p14:tracePt t="2791" x="4443413" y="1481138"/>
          <p14:tracePt t="2807" x="4357688" y="1514475"/>
          <p14:tracePt t="2808" x="4338638" y="1519238"/>
          <p14:tracePt t="2824" x="4310063" y="1538288"/>
          <p14:tracePt t="2840" x="4300538" y="1543050"/>
          <p14:tracePt t="3066" x="4252913" y="1566863"/>
          <p14:tracePt t="3073" x="4181475" y="1604963"/>
          <p14:tracePt t="3080" x="4100513" y="1638300"/>
          <p14:tracePt t="3090" x="4010025" y="1685925"/>
          <p14:tracePt t="3107" x="3857625" y="1757363"/>
          <p14:tracePt t="3124" x="3695700" y="1847850"/>
          <p14:tracePt t="3140" x="3619500" y="1885950"/>
          <p14:tracePt t="3157" x="3567113" y="1914525"/>
          <p14:tracePt t="3174" x="3529013" y="1933575"/>
          <p14:tracePt t="3190" x="3481388" y="1938338"/>
          <p14:tracePt t="3207" x="3457575" y="1952625"/>
          <p14:tracePt t="3224" x="3438525" y="1952625"/>
          <p14:tracePt t="3241" x="3390900" y="1962150"/>
          <p14:tracePt t="3257" x="3362325" y="1971675"/>
          <p14:tracePt t="3274" x="3333750" y="1976438"/>
          <p14:tracePt t="3291" x="3295650" y="1985963"/>
          <p14:tracePt t="3307" x="3243263" y="1985963"/>
          <p14:tracePt t="3324" x="3200400" y="1985963"/>
          <p14:tracePt t="3340" x="3162300" y="1985963"/>
          <p14:tracePt t="3357" x="3114675" y="1985963"/>
          <p14:tracePt t="3374" x="3038475" y="1985963"/>
          <p14:tracePt t="3390" x="2990850" y="1985963"/>
          <p14:tracePt t="3407" x="2952750" y="1981200"/>
          <p14:tracePt t="3424" x="2924175" y="1966913"/>
          <p14:tracePt t="3440" x="2895600" y="1957388"/>
          <p14:tracePt t="3457" x="2881313" y="1947863"/>
          <p14:tracePt t="3473" x="2871788" y="1943100"/>
          <p14:tracePt t="3490" x="2862263" y="1933575"/>
          <p14:tracePt t="3507" x="2857500" y="1928813"/>
          <p14:tracePt t="3524" x="2847975" y="1928813"/>
          <p14:tracePt t="4086" x="2881313" y="1924050"/>
          <p14:tracePt t="4093" x="2928938" y="1914525"/>
          <p14:tracePt t="4101" x="2962275" y="1909763"/>
          <p14:tracePt t="4109" x="3000375" y="1900238"/>
          <p14:tracePt t="4124" x="3067050" y="1890713"/>
          <p14:tracePt t="4140" x="3148013" y="1885950"/>
          <p14:tracePt t="4174" x="3328988" y="1885950"/>
          <p14:tracePt t="4207" x="3438525" y="1885950"/>
          <p14:tracePt t="4224" x="3476625" y="1885950"/>
          <p14:tracePt t="4240" x="3552825" y="1885950"/>
          <p14:tracePt t="4257" x="3595688" y="1885950"/>
          <p14:tracePt t="4274" x="3638550" y="1885950"/>
          <p14:tracePt t="4290" x="3671888" y="1885950"/>
          <p14:tracePt t="4307" x="3719513" y="1881188"/>
          <p14:tracePt t="4324" x="3738563" y="1881188"/>
          <p14:tracePt t="4340" x="3762375" y="1881188"/>
          <p14:tracePt t="4358" x="3781425" y="1881188"/>
          <p14:tracePt t="4373" x="3795713" y="1881188"/>
          <p14:tracePt t="4390" x="3805238" y="1881188"/>
          <p14:tracePt t="4407" x="3810000" y="1881188"/>
          <p14:tracePt t="4424" x="3819525" y="1881188"/>
          <p14:tracePt t="4541" x="3824288" y="1881188"/>
          <p14:tracePt t="4908" x="3810000" y="1881188"/>
          <p14:tracePt t="4915" x="3781425" y="1881188"/>
          <p14:tracePt t="4923" x="3738563" y="1881188"/>
          <p14:tracePt t="4940" x="3648075" y="1881188"/>
          <p14:tracePt t="4957" x="3538538" y="1881188"/>
          <p14:tracePt t="4974" x="3376613" y="1900238"/>
          <p14:tracePt t="5007" x="3176588" y="1928813"/>
          <p14:tracePt t="5040" x="3019425" y="1952625"/>
          <p14:tracePt t="5057" x="2981325" y="1957388"/>
          <p14:tracePt t="5073" x="2971800" y="1957388"/>
          <p14:tracePt t="5090" x="2962275" y="1957388"/>
          <p14:tracePt t="5107" x="2957513" y="1957388"/>
          <p14:tracePt t="5150" x="2967038" y="1957388"/>
          <p14:tracePt t="5158" x="2986088" y="1957388"/>
          <p14:tracePt t="5173" x="3043238" y="1957388"/>
          <p14:tracePt t="5190" x="3124200" y="1957388"/>
          <p14:tracePt t="5207" x="3238500" y="1957388"/>
          <p14:tracePt t="5224" x="3429000" y="1957388"/>
          <p14:tracePt t="5240" x="3543300" y="1966913"/>
          <p14:tracePt t="5257" x="3633788" y="1966913"/>
          <p14:tracePt t="5273" x="3681413" y="1966913"/>
          <p14:tracePt t="5290" x="3757613" y="1966913"/>
          <p14:tracePt t="5307" x="3776663" y="1966913"/>
          <p14:tracePt t="5324" x="3800475" y="1966913"/>
          <p14:tracePt t="5340" x="3810000" y="1966913"/>
          <p14:tracePt t="5357" x="3819525" y="1966913"/>
          <p14:tracePt t="5374" x="3829050" y="1966913"/>
          <p14:tracePt t="5415" x="3833813" y="1966913"/>
          <p14:tracePt t="7206" x="3843338" y="1966913"/>
          <p14:tracePt t="7214" x="3848100" y="1971675"/>
          <p14:tracePt t="7223" x="3857625" y="1976438"/>
          <p14:tracePt t="7240" x="3881438" y="1981200"/>
          <p14:tracePt t="7257" x="3914775" y="2000250"/>
          <p14:tracePt t="7273" x="3943350" y="2019300"/>
          <p14:tracePt t="7307" x="3995738" y="2047875"/>
          <p14:tracePt t="7340" x="4076700" y="2085975"/>
          <p14:tracePt t="7357" x="4100513" y="2095500"/>
          <p14:tracePt t="7373" x="4129088" y="2109788"/>
          <p14:tracePt t="7390" x="4162425" y="2133600"/>
          <p14:tracePt t="7407" x="4176713" y="2138363"/>
          <p14:tracePt t="7423" x="4195763" y="2143125"/>
          <p14:tracePt t="7440" x="4210050" y="2152650"/>
          <p14:tracePt t="7457" x="4229100" y="2162175"/>
          <p14:tracePt t="7474" x="4238625" y="2171700"/>
          <p14:tracePt t="7490" x="4248150" y="2176463"/>
          <p14:tracePt t="7507" x="4267200" y="2190750"/>
          <p14:tracePt t="7523" x="4271963" y="2195513"/>
          <p14:tracePt t="7540" x="4281488" y="2205038"/>
          <p14:tracePt t="7557" x="4295775" y="2219325"/>
          <p14:tracePt t="7574" x="4314825" y="2243138"/>
          <p14:tracePt t="7590" x="4319588" y="2252663"/>
          <p14:tracePt t="7607" x="4329113" y="2262188"/>
          <p14:tracePt t="7623" x="4333875" y="2271713"/>
          <p14:tracePt t="7640" x="4338638" y="2276475"/>
          <p14:tracePt t="7657" x="4338638" y="2286000"/>
          <p14:tracePt t="7706" x="4343400" y="2286000"/>
          <p14:tracePt t="7713" x="4343400" y="2290763"/>
          <p14:tracePt t="7723" x="4343400" y="2295525"/>
          <p14:tracePt t="7740" x="4343400" y="2305050"/>
          <p14:tracePt t="7757" x="4343400" y="2319338"/>
          <p14:tracePt t="7773" x="4343400" y="2333625"/>
          <p14:tracePt t="7790" x="4343400" y="2343150"/>
          <p14:tracePt t="7807" x="4343400" y="2352675"/>
          <p14:tracePt t="7823" x="4343400" y="2362200"/>
          <p14:tracePt t="7874" x="4343400" y="2366963"/>
          <p14:tracePt t="7926" x="4343400" y="2371725"/>
          <p14:tracePt t="7940" x="4343400" y="2376488"/>
          <p14:tracePt t="7948" x="4343400" y="2381250"/>
          <p14:tracePt t="7957" x="4343400" y="2390775"/>
          <p14:tracePt t="7973" x="4343400" y="2400300"/>
          <p14:tracePt t="7990" x="4343400" y="2409825"/>
          <p14:tracePt t="8007" x="4343400" y="2428875"/>
          <p14:tracePt t="8023" x="4343400" y="2433638"/>
          <p14:tracePt t="8040" x="4343400" y="2443163"/>
          <p14:tracePt t="9152" x="4238625" y="2457450"/>
          <p14:tracePt t="9159" x="3976688" y="2495550"/>
          <p14:tracePt t="9167" x="3671888" y="2543175"/>
          <p14:tracePt t="9175" x="3386138" y="2586038"/>
          <p14:tracePt t="9190" x="2981325" y="2633663"/>
          <p14:tracePt t="9207" x="2662238" y="2667000"/>
          <p14:tracePt t="9240" x="2276475" y="2662238"/>
          <p14:tracePt t="9273" x="2128838" y="2643188"/>
          <p14:tracePt t="9290" x="2095500" y="2633663"/>
          <p14:tracePt t="9306" x="2062163" y="2624138"/>
          <p14:tracePt t="9323" x="2052638" y="2619375"/>
          <p14:tracePt t="9340" x="2047875" y="2614613"/>
          <p14:tracePt t="9356" x="2043113" y="2614613"/>
          <p14:tracePt t="9373" x="2033588" y="2614613"/>
          <p14:tracePt t="9390" x="2028825" y="2614613"/>
          <p14:tracePt t="9406" x="2019300" y="2614613"/>
          <p14:tracePt t="9423" x="1971675" y="2624138"/>
          <p14:tracePt t="9440" x="1885950" y="2667000"/>
          <p14:tracePt t="9456" x="1766888" y="2724150"/>
          <p14:tracePt t="9473" x="1647825" y="2795588"/>
          <p14:tracePt t="9490" x="1495425" y="2886075"/>
          <p14:tracePt t="9506" x="1400175" y="2933700"/>
          <p14:tracePt t="9523" x="1314450" y="2957513"/>
          <p14:tracePt t="9540" x="1252538" y="2967038"/>
          <p14:tracePt t="9556" x="1190625" y="2943225"/>
          <p14:tracePt t="9573" x="1152525" y="2905125"/>
          <p14:tracePt t="9590" x="1128713" y="2862263"/>
          <p14:tracePt t="9606" x="1100138" y="2814638"/>
          <p14:tracePt t="9623" x="1095375" y="2686050"/>
          <p14:tracePt t="9640" x="1123950" y="2547938"/>
          <p14:tracePt t="9658" x="1166813" y="2471738"/>
          <p14:tracePt t="9673" x="1300163" y="2386013"/>
          <p14:tracePt t="9690" x="1390650" y="2362200"/>
          <p14:tracePt t="9706" x="1476375" y="2376488"/>
          <p14:tracePt t="9723" x="1557338" y="2443163"/>
          <p14:tracePt t="9740" x="1657350" y="2595563"/>
          <p14:tracePt t="9756" x="1704975" y="2690813"/>
          <p14:tracePt t="9773" x="1719263" y="2776538"/>
          <p14:tracePt t="9790" x="1728788" y="2847975"/>
          <p14:tracePt t="9806" x="1728788" y="2890838"/>
          <p14:tracePt t="9823" x="1728788" y="2900363"/>
          <p14:tracePt t="9840" x="1728788" y="2905125"/>
          <p14:tracePt t="9856" x="1728788" y="2909888"/>
          <p14:tracePt t="9960" x="1733550" y="2914650"/>
          <p14:tracePt t="9967" x="1738313" y="2919413"/>
          <p14:tracePt t="9974" x="1752600" y="2919413"/>
          <p14:tracePt t="9990" x="1819275" y="2943225"/>
          <p14:tracePt t="10006" x="1933575" y="2957513"/>
          <p14:tracePt t="10023" x="2119313" y="2957513"/>
          <p14:tracePt t="10040" x="2333625" y="2943225"/>
          <p14:tracePt t="10056" x="2609850" y="2900363"/>
          <p14:tracePt t="10073" x="2790825" y="2881313"/>
          <p14:tracePt t="10090" x="2919413" y="2857500"/>
          <p14:tracePt t="10107" x="3152775" y="2847975"/>
          <p14:tracePt t="10123" x="3328988" y="2847975"/>
          <p14:tracePt t="10140" x="3462338" y="2852738"/>
          <p14:tracePt t="10156" x="3590925" y="2867025"/>
          <p14:tracePt t="10173" x="3771900" y="2876550"/>
          <p14:tracePt t="10190" x="3881438" y="2876550"/>
          <p14:tracePt t="10207" x="3976688" y="2867025"/>
          <p14:tracePt t="10223" x="4057650" y="2847975"/>
          <p14:tracePt t="10240" x="4186238" y="2833688"/>
          <p14:tracePt t="10256" x="4238625" y="2819400"/>
          <p14:tracePt t="10273" x="4276725" y="2814638"/>
          <p14:tracePt t="10290" x="4281488" y="2809875"/>
          <p14:tracePt t="10474" x="4352925" y="2767013"/>
          <p14:tracePt t="10481" x="4424363" y="2714625"/>
          <p14:tracePt t="10490" x="4495800" y="2671763"/>
          <p14:tracePt t="10507" x="4638675" y="2581275"/>
          <p14:tracePt t="10523" x="4772025" y="2519363"/>
          <p14:tracePt t="10540" x="4905375" y="2462213"/>
          <p14:tracePt t="10556" x="4957763" y="2438400"/>
          <p14:tracePt t="10573" x="4995863" y="2424113"/>
          <p14:tracePt t="10590" x="5033963" y="2419350"/>
          <p14:tracePt t="10606" x="5095875" y="2414588"/>
          <p14:tracePt t="10623" x="5129213" y="2414588"/>
          <p14:tracePt t="10640" x="5172075" y="2414588"/>
          <p14:tracePt t="10656" x="5214938" y="2405063"/>
          <p14:tracePt t="10673" x="5276850" y="2400300"/>
          <p14:tracePt t="10690" x="5310188" y="2400300"/>
          <p14:tracePt t="10706" x="5334000" y="2400300"/>
          <p14:tracePt t="10723" x="5367338" y="2400300"/>
          <p14:tracePt t="10740" x="5386388" y="2400300"/>
          <p14:tracePt t="10756" x="5410200" y="2400300"/>
          <p14:tracePt t="10773" x="5424488" y="2405063"/>
          <p14:tracePt t="10790" x="5438775" y="2405063"/>
          <p14:tracePt t="10806" x="5448300" y="2405063"/>
          <p14:tracePt t="10823" x="5453063" y="2405063"/>
          <p14:tracePt t="10840" x="5457825" y="2405063"/>
          <p14:tracePt t="10870" x="5457825" y="2409825"/>
          <p14:tracePt t="10878" x="5457825" y="2414588"/>
          <p14:tracePt t="10892" x="5457825" y="2419350"/>
          <p14:tracePt t="10907" x="5443538" y="2433638"/>
          <p14:tracePt t="10923" x="5376863" y="2462213"/>
          <p14:tracePt t="10940" x="5281613" y="2495550"/>
          <p14:tracePt t="10956" x="5157788" y="2514600"/>
          <p14:tracePt t="10973" x="4995863" y="2509838"/>
          <p14:tracePt t="10990" x="4872038" y="2500313"/>
          <p14:tracePt t="11006" x="4767263" y="2476500"/>
          <p14:tracePt t="11023" x="4695825" y="2452688"/>
          <p14:tracePt t="11040" x="4619625" y="2414588"/>
          <p14:tracePt t="11056" x="4586288" y="2376488"/>
          <p14:tracePt t="11073" x="4557713" y="2300288"/>
          <p14:tracePt t="11090" x="4543425" y="2228850"/>
          <p14:tracePt t="11106" x="4538663" y="2143125"/>
          <p14:tracePt t="11123" x="4552950" y="2090738"/>
          <p14:tracePt t="11141" x="4586288" y="2033588"/>
          <p14:tracePt t="11157" x="4662488" y="1933575"/>
          <p14:tracePt t="11173" x="4733925" y="1871663"/>
          <p14:tracePt t="11190" x="4810125" y="1824038"/>
          <p14:tracePt t="11206" x="4876800" y="1795463"/>
          <p14:tracePt t="11223" x="4962525" y="1785938"/>
          <p14:tracePt t="11240" x="5010150" y="1785938"/>
          <p14:tracePt t="11256" x="5062538" y="1800225"/>
          <p14:tracePt t="11273" x="5100638" y="1824038"/>
          <p14:tracePt t="11290" x="5153025" y="1871663"/>
          <p14:tracePt t="11306" x="5181600" y="1909763"/>
          <p14:tracePt t="11323" x="5210175" y="1957388"/>
          <p14:tracePt t="11340" x="5233988" y="2005013"/>
          <p14:tracePt t="11356" x="5253038" y="2057400"/>
          <p14:tracePt t="11373" x="5262563" y="2109788"/>
          <p14:tracePt t="11390" x="5262563" y="2157413"/>
          <p14:tracePt t="11406" x="5262563" y="2200275"/>
          <p14:tracePt t="11423" x="5262563" y="2219325"/>
          <p14:tracePt t="11440" x="5262563" y="2233613"/>
          <p14:tracePt t="11456" x="5262563" y="2238375"/>
          <p14:tracePt t="11473" x="5262563" y="2247900"/>
          <p14:tracePt t="11490" x="5262563" y="2252663"/>
          <p14:tracePt t="11506" x="5253038" y="2262188"/>
          <p14:tracePt t="11523" x="5233988" y="2271713"/>
          <p14:tracePt t="11540" x="5186363" y="2295525"/>
          <p14:tracePt t="11556" x="5133975" y="2314575"/>
          <p14:tracePt t="11573" x="5072063" y="2338388"/>
          <p14:tracePt t="11590" x="4953000" y="2343150"/>
          <p14:tracePt t="11606" x="4852988" y="2343150"/>
          <p14:tracePt t="11623" x="4752975" y="2343150"/>
          <p14:tracePt t="11640" x="4657725" y="2324100"/>
          <p14:tracePt t="11656" x="4557713" y="2305050"/>
          <p14:tracePt t="11673" x="4514850" y="2300288"/>
          <p14:tracePt t="11690" x="4471988" y="2286000"/>
          <p14:tracePt t="11706" x="4438650" y="2286000"/>
          <p14:tracePt t="11723" x="4414838" y="2286000"/>
          <p14:tracePt t="11739" x="4405313" y="2286000"/>
          <p14:tracePt t="11756" x="4395788" y="2286000"/>
          <p14:tracePt t="11826" x="4405313" y="2286000"/>
          <p14:tracePt t="11832" x="4424363" y="2286000"/>
          <p14:tracePt t="11840" x="4448175" y="2286000"/>
          <p14:tracePt t="11856" x="4538663" y="2290763"/>
          <p14:tracePt t="11873" x="4686300" y="2295525"/>
          <p14:tracePt t="11890" x="4833938" y="2314575"/>
          <p14:tracePt t="11906" x="5043488" y="2314575"/>
          <p14:tracePt t="11923" x="5191125" y="2314575"/>
          <p14:tracePt t="11940" x="5281613" y="2314575"/>
          <p14:tracePt t="11957" x="5405438" y="2324100"/>
          <p14:tracePt t="11973" x="5467350" y="2328863"/>
          <p14:tracePt t="11990" x="5524500" y="2338388"/>
          <p14:tracePt t="12006" x="5576888" y="2338388"/>
          <p14:tracePt t="12023" x="5653088" y="2338388"/>
          <p14:tracePt t="12039" x="5695950" y="2343150"/>
          <p14:tracePt t="12056" x="5729288" y="2343150"/>
          <p14:tracePt t="12073" x="5767388" y="2343150"/>
          <p14:tracePt t="12090" x="5824538" y="2343150"/>
          <p14:tracePt t="12106" x="5853113" y="2343150"/>
          <p14:tracePt t="12123" x="5881688" y="2343150"/>
          <p14:tracePt t="12140" x="5910263" y="2343150"/>
          <p14:tracePt t="12156" x="5957888" y="2343150"/>
          <p14:tracePt t="12173" x="5986463" y="2343150"/>
          <p14:tracePt t="12190" x="6005513" y="2343150"/>
          <p14:tracePt t="12206" x="6024563" y="2343150"/>
          <p14:tracePt t="12223" x="6029325" y="2343150"/>
          <p14:tracePt t="12240" x="6038850" y="2343150"/>
          <p14:tracePt t="12256" x="6043613" y="2343150"/>
          <p14:tracePt t="12553" x="6091238" y="2338388"/>
          <p14:tracePt t="12559" x="6148388" y="2333625"/>
          <p14:tracePt t="12567" x="6196013" y="2324100"/>
          <p14:tracePt t="12575" x="6229350" y="2319338"/>
          <p14:tracePt t="12590" x="6310313" y="2309813"/>
          <p14:tracePt t="12606" x="6396038" y="2300288"/>
          <p14:tracePt t="12640" x="6634163" y="2305050"/>
          <p14:tracePt t="12673" x="6819900" y="2328863"/>
          <p14:tracePt t="12689" x="6910388" y="2328863"/>
          <p14:tracePt t="12706" x="7043738" y="2338388"/>
          <p14:tracePt t="12723" x="7134225" y="2338388"/>
          <p14:tracePt t="12740" x="7186613" y="2338388"/>
          <p14:tracePt t="12756" x="7243763" y="2338388"/>
          <p14:tracePt t="12773" x="7310438" y="2343150"/>
          <p14:tracePt t="12790" x="7353300" y="2343150"/>
          <p14:tracePt t="12806" x="7381875" y="2343150"/>
          <p14:tracePt t="12823" x="7429500" y="2343150"/>
          <p14:tracePt t="12841" x="7458075" y="2343150"/>
          <p14:tracePt t="12856" x="7481888" y="2338388"/>
          <p14:tracePt t="12873" x="7500938" y="2328863"/>
          <p14:tracePt t="12889" x="7510463" y="2324100"/>
          <p14:tracePt t="12906" x="7519988" y="2324100"/>
          <p14:tracePt t="12923" x="7524750" y="2324100"/>
          <p14:tracePt t="12939" x="7529513" y="2324100"/>
          <p14:tracePt t="15217" x="7510463" y="2338388"/>
          <p14:tracePt t="15225" x="7481888" y="2362200"/>
          <p14:tracePt t="15232" x="7453313" y="2381250"/>
          <p14:tracePt t="15240" x="7424738" y="2414588"/>
          <p14:tracePt t="15256" x="7367588" y="2457450"/>
          <p14:tracePt t="15273" x="7329488" y="2486025"/>
          <p14:tracePt t="15306" x="7239000" y="2557463"/>
          <p14:tracePt t="15339" x="7172325" y="2595563"/>
          <p14:tracePt t="15356" x="7115175" y="2633663"/>
          <p14:tracePt t="15373" x="7077075" y="2657475"/>
          <p14:tracePt t="15389" x="7038975" y="2681288"/>
          <p14:tracePt t="15406" x="6996113" y="2709863"/>
          <p14:tracePt t="15423" x="6938963" y="2743200"/>
          <p14:tracePt t="15439" x="6905625" y="2771775"/>
          <p14:tracePt t="15456" x="6881813" y="2795588"/>
          <p14:tracePt t="15473" x="6858000" y="2819400"/>
          <p14:tracePt t="15489" x="6824663" y="2847975"/>
          <p14:tracePt t="15506" x="6800850" y="2871788"/>
          <p14:tracePt t="15523" x="6777038" y="2886075"/>
          <p14:tracePt t="15539" x="6753225" y="2909888"/>
          <p14:tracePt t="15556" x="6705600" y="2947988"/>
          <p14:tracePt t="15573" x="6672263" y="2971800"/>
          <p14:tracePt t="15589" x="6634163" y="2995613"/>
          <p14:tracePt t="15607" x="6581775" y="3043238"/>
          <p14:tracePt t="15623" x="6534150" y="3076575"/>
          <p14:tracePt t="15639" x="6486525" y="3114675"/>
          <p14:tracePt t="15656" x="6405563" y="3171825"/>
          <p14:tracePt t="15673" x="6248400" y="3248025"/>
          <p14:tracePt t="15689" x="6129338" y="3290888"/>
          <p14:tracePt t="15706" x="6000750" y="3324225"/>
          <p14:tracePt t="15723" x="5862638" y="3348038"/>
          <p14:tracePt t="15739" x="5619750" y="3367088"/>
          <p14:tracePt t="15756" x="5448300" y="3386138"/>
          <p14:tracePt t="15773" x="5262563" y="3386138"/>
          <p14:tracePt t="15790" x="5038725" y="3381375"/>
          <p14:tracePt t="15806" x="4924425" y="3371850"/>
          <p14:tracePt t="15823" x="4833938" y="3357563"/>
          <p14:tracePt t="15839" x="4781550" y="3357563"/>
          <p14:tracePt t="15856" x="4748213" y="3352800"/>
          <p14:tracePt t="15873" x="4738688" y="3352800"/>
          <p14:tracePt t="16129" x="4695825" y="3352800"/>
          <p14:tracePt t="16136" x="4648200" y="3362325"/>
          <p14:tracePt t="16143" x="4600575" y="3367088"/>
          <p14:tracePt t="16156" x="4543425" y="3376613"/>
          <p14:tracePt t="16173" x="4395788" y="3386138"/>
          <p14:tracePt t="16189" x="4324350" y="3390900"/>
          <p14:tracePt t="16206" x="4276725" y="3395663"/>
          <p14:tracePt t="16223" x="4214813" y="3405188"/>
          <p14:tracePt t="16239" x="4171950" y="3409950"/>
          <p14:tracePt t="16256" x="4110038" y="3409950"/>
          <p14:tracePt t="16273" x="4033838" y="3409950"/>
          <p14:tracePt t="16289" x="3929063" y="3409950"/>
          <p14:tracePt t="16306" x="3862388" y="3409950"/>
          <p14:tracePt t="16323" x="3805238" y="3409950"/>
          <p14:tracePt t="16339" x="3748088" y="3409950"/>
          <p14:tracePt t="16356" x="3652838" y="3409950"/>
          <p14:tracePt t="16373" x="3590925" y="3400425"/>
          <p14:tracePt t="16389" x="3529013" y="3386138"/>
          <p14:tracePt t="16406" x="3471863" y="3381375"/>
          <p14:tracePt t="16423" x="3424238" y="3371850"/>
          <p14:tracePt t="16439" x="3381375" y="3357563"/>
          <p14:tracePt t="16456" x="3348038" y="3357563"/>
          <p14:tracePt t="16473" x="3271838" y="3343275"/>
          <p14:tracePt t="16489" x="3219450" y="3328988"/>
          <p14:tracePt t="16506" x="3167063" y="3324225"/>
          <p14:tracePt t="16522" x="3133725" y="3319463"/>
          <p14:tracePt t="16539" x="3076575" y="3305175"/>
          <p14:tracePt t="16556" x="3048000" y="3295650"/>
          <p14:tracePt t="16573" x="3019425" y="3290888"/>
          <p14:tracePt t="16589" x="2995613" y="3281363"/>
          <p14:tracePt t="16606" x="2971800" y="3271838"/>
          <p14:tracePt t="16623" x="2962275" y="3262313"/>
          <p14:tracePt t="16639" x="2947988" y="3257550"/>
          <p14:tracePt t="16656" x="2924175" y="3248025"/>
          <p14:tracePt t="16673" x="2914650" y="3243263"/>
          <p14:tracePt t="16689" x="2905125" y="3243263"/>
          <p14:tracePt t="16706" x="2895600" y="3243263"/>
          <p14:tracePt t="16723" x="2886075" y="3243263"/>
          <p14:tracePt t="16739" x="2881313" y="3243263"/>
          <p14:tracePt t="16773" x="2876550" y="3243263"/>
          <p14:tracePt t="17515" x="2890838" y="3243263"/>
          <p14:tracePt t="17524" x="2914650" y="3243263"/>
          <p14:tracePt t="17530" x="2938463" y="3243263"/>
          <p14:tracePt t="17539" x="2957513" y="3243263"/>
          <p14:tracePt t="17556" x="3000375" y="3243263"/>
          <p14:tracePt t="17573" x="3033713" y="3243263"/>
          <p14:tracePt t="17606" x="3119438" y="3243263"/>
          <p14:tracePt t="17639" x="3176588" y="3243263"/>
          <p14:tracePt t="17656" x="3209925" y="3248025"/>
          <p14:tracePt t="17672" x="3228975" y="3248025"/>
          <p14:tracePt t="17689" x="3248025" y="3248025"/>
          <p14:tracePt t="17706" x="3286125" y="3262313"/>
          <p14:tracePt t="17722" x="3319463" y="3262313"/>
          <p14:tracePt t="17739" x="3343275" y="3267075"/>
          <p14:tracePt t="17756" x="3362325" y="3267075"/>
          <p14:tracePt t="17772" x="3395663" y="3271838"/>
          <p14:tracePt t="17789" x="3405188" y="3271838"/>
          <p14:tracePt t="17806" x="3419475" y="3271838"/>
          <p14:tracePt t="17822" x="3433763" y="3276600"/>
          <p14:tracePt t="17823" x="3443288" y="3276600"/>
          <p14:tracePt t="17839" x="3467100" y="3286125"/>
          <p14:tracePt t="17856" x="3481388" y="3286125"/>
          <p14:tracePt t="17873" x="3495675" y="3290888"/>
          <p14:tracePt t="17889" x="3505200" y="3290888"/>
          <p14:tracePt t="17906" x="3529013" y="3290888"/>
          <p14:tracePt t="17922" x="3533775" y="3290888"/>
          <p14:tracePt t="17939" x="3538538" y="3290888"/>
          <p14:tracePt t="17956" x="3548063" y="3290888"/>
          <p14:tracePt t="18081" x="3552825" y="3290888"/>
          <p14:tracePt t="18089" x="3557588" y="3290888"/>
          <p14:tracePt t="18103" x="3562350" y="3290888"/>
          <p14:tracePt t="18110" x="3567113" y="3290888"/>
          <p14:tracePt t="18125" x="3576638" y="3290888"/>
          <p14:tracePt t="18140" x="3581400" y="3290888"/>
          <p14:tracePt t="18156" x="3586163" y="3290888"/>
          <p14:tracePt t="18172" x="3595688" y="3290888"/>
          <p14:tracePt t="18279" x="3600450" y="3290888"/>
          <p14:tracePt t="18345" x="3605213" y="3290888"/>
          <p14:tracePt t="18360" x="3609975" y="3290888"/>
          <p14:tracePt t="18367" x="3614738" y="3290888"/>
          <p14:tracePt t="18375" x="3624263" y="3290888"/>
          <p14:tracePt t="18389" x="3638550" y="3290888"/>
          <p14:tracePt t="18406" x="3657600" y="3290888"/>
          <p14:tracePt t="18422" x="3681413" y="3290888"/>
          <p14:tracePt t="18439" x="3700463" y="3290888"/>
          <p14:tracePt t="18456" x="3729038" y="3290888"/>
          <p14:tracePt t="18472" x="3743325" y="3290888"/>
          <p14:tracePt t="18489" x="3757613" y="3290888"/>
          <p14:tracePt t="18506" x="3762375" y="3290888"/>
          <p14:tracePt t="18522" x="3776663" y="3290888"/>
          <p14:tracePt t="18539" x="3781425" y="3290888"/>
          <p14:tracePt t="18556" x="3786188" y="3290888"/>
          <p14:tracePt t="18572" x="3795713" y="3290888"/>
          <p14:tracePt t="18610" x="3800475" y="3290888"/>
          <p14:tracePt t="18622" x="3805238" y="3290888"/>
          <p14:tracePt t="18639" x="3824288" y="3290888"/>
          <p14:tracePt t="18656" x="3833813" y="3290888"/>
          <p14:tracePt t="18672" x="3848100" y="3290888"/>
          <p14:tracePt t="18689" x="3862388" y="3290888"/>
          <p14:tracePt t="18706" x="3881438" y="3290888"/>
          <p14:tracePt t="18722" x="3890963" y="3290888"/>
          <p14:tracePt t="18739" x="3914775" y="3281363"/>
          <p14:tracePt t="18756" x="3933825" y="3276600"/>
          <p14:tracePt t="18772" x="3967163" y="3271838"/>
          <p14:tracePt t="18789" x="3981450" y="3267075"/>
          <p14:tracePt t="18806" x="4005263" y="3262313"/>
          <p14:tracePt t="18822" x="4038600" y="3257550"/>
          <p14:tracePt t="18839" x="4057650" y="3257550"/>
          <p14:tracePt t="18856" x="4086225" y="3257550"/>
          <p14:tracePt t="18872" x="4110038" y="3248025"/>
          <p14:tracePt t="18889" x="4148138" y="3248025"/>
          <p14:tracePt t="18906" x="4176713" y="3248025"/>
          <p14:tracePt t="18922" x="4214813" y="3248025"/>
          <p14:tracePt t="18939" x="4257675" y="3248025"/>
          <p14:tracePt t="18956" x="4324350" y="3248025"/>
          <p14:tracePt t="18972" x="4357688" y="3248025"/>
          <p14:tracePt t="18989" x="4400550" y="3248025"/>
          <p14:tracePt t="19006" x="4457700" y="3248025"/>
          <p14:tracePt t="19022" x="4491038" y="3248025"/>
          <p14:tracePt t="19039" x="4529138" y="3248025"/>
          <p14:tracePt t="19056" x="4557713" y="3243263"/>
          <p14:tracePt t="19072" x="4595813" y="3233738"/>
          <p14:tracePt t="19089" x="4614863" y="3224213"/>
          <p14:tracePt t="19106" x="4629150" y="3214688"/>
          <p14:tracePt t="19122" x="4633913" y="3209925"/>
          <p14:tracePt t="19139" x="4643438" y="3209925"/>
          <p14:tracePt t="19156" x="4648200" y="3205163"/>
          <p14:tracePt t="19172" x="4648200" y="3200400"/>
          <p14:tracePt t="19189" x="4648200" y="3176588"/>
          <p14:tracePt t="19206" x="4633913" y="3162300"/>
          <p14:tracePt t="19222" x="4624388" y="3138488"/>
          <p14:tracePt t="19239" x="4610100" y="3128963"/>
          <p14:tracePt t="19256" x="4562475" y="3105150"/>
          <p14:tracePt t="19272" x="4529138" y="3090863"/>
          <p14:tracePt t="19289" x="4495800" y="3081338"/>
          <p14:tracePt t="19306" x="4457700" y="3067050"/>
          <p14:tracePt t="19322" x="4410075" y="3052763"/>
          <p14:tracePt t="19339" x="4381500" y="3043238"/>
          <p14:tracePt t="19356" x="4352925" y="3033713"/>
          <p14:tracePt t="19373" x="4329113" y="3028950"/>
          <p14:tracePt t="19389" x="4300538" y="3014663"/>
          <p14:tracePt t="19406" x="4281488" y="3009900"/>
          <p14:tracePt t="19423" x="4257675" y="3000375"/>
          <p14:tracePt t="19439" x="4210050" y="2986088"/>
          <p14:tracePt t="19456" x="4176713" y="2986088"/>
          <p14:tracePt t="19473" x="4138613" y="2986088"/>
          <p14:tracePt t="19489" x="4095750" y="2986088"/>
          <p14:tracePt t="19506" x="4043363" y="2986088"/>
          <p14:tracePt t="19522" x="4005263" y="2986088"/>
          <p14:tracePt t="19539" x="3986213" y="2986088"/>
          <p14:tracePt t="19556" x="3962400" y="2986088"/>
          <p14:tracePt t="19572" x="3943350" y="2986088"/>
          <p14:tracePt t="19589" x="3933825" y="2990850"/>
          <p14:tracePt t="19606" x="3919538" y="3005138"/>
          <p14:tracePt t="19622" x="3900488" y="3019425"/>
          <p14:tracePt t="19639" x="3886200" y="3033713"/>
          <p14:tracePt t="19656" x="3871913" y="3057525"/>
          <p14:tracePt t="19672" x="3857625" y="3081338"/>
          <p14:tracePt t="19689" x="3833813" y="3100388"/>
          <p14:tracePt t="19706" x="3829050" y="3114675"/>
          <p14:tracePt t="19722" x="3819525" y="3124200"/>
          <p14:tracePt t="19739" x="3819525" y="3128963"/>
          <p14:tracePt t="19756" x="3819525" y="3138488"/>
          <p14:tracePt t="19792" x="3819525" y="3143250"/>
          <p14:tracePt t="19806" x="3819525" y="3148013"/>
          <p14:tracePt t="19822" x="3819525" y="3162300"/>
          <p14:tracePt t="19839" x="3819525" y="3171825"/>
          <p14:tracePt t="19856" x="3824288" y="3181350"/>
          <p14:tracePt t="19873" x="3838575" y="3195638"/>
          <p14:tracePt t="19889" x="3852863" y="3214688"/>
          <p14:tracePt t="19906" x="3876675" y="3224213"/>
          <p14:tracePt t="19922" x="3905250" y="3233738"/>
          <p14:tracePt t="19939" x="3962400" y="3252788"/>
          <p14:tracePt t="19956" x="3990975" y="3262313"/>
          <p14:tracePt t="19972" x="4019550" y="3271838"/>
          <p14:tracePt t="19989" x="4057650" y="3271838"/>
          <p14:tracePt t="20006" x="4090988" y="3281363"/>
          <p14:tracePt t="20022" x="4110038" y="3281363"/>
          <p14:tracePt t="20039" x="4133850" y="3281363"/>
          <p14:tracePt t="20056" x="4171950" y="3281363"/>
          <p14:tracePt t="20072" x="4191000" y="3281363"/>
          <p14:tracePt t="20089" x="4214813" y="3281363"/>
          <p14:tracePt t="20106" x="4238625" y="3276600"/>
          <p14:tracePt t="20122" x="4271963" y="3267075"/>
          <p14:tracePt t="20139" x="4295775" y="3252788"/>
          <p14:tracePt t="20156" x="4314825" y="3248025"/>
          <p14:tracePt t="20172" x="4329113" y="3243263"/>
          <p14:tracePt t="20189" x="4348163" y="3233738"/>
          <p14:tracePt t="20206" x="4357688" y="3224213"/>
          <p14:tracePt t="20222" x="4367213" y="3219450"/>
          <p14:tracePt t="20239" x="4376738" y="3209925"/>
          <p14:tracePt t="20256" x="4381500" y="3195638"/>
          <p14:tracePt t="20272" x="4386263" y="3186113"/>
          <p14:tracePt t="20289" x="4400550" y="3162300"/>
          <p14:tracePt t="20306" x="4410075" y="3124200"/>
          <p14:tracePt t="20322" x="4410075" y="3095625"/>
          <p14:tracePt t="20339" x="4410075" y="3071813"/>
          <p14:tracePt t="20356" x="4410075" y="3052763"/>
          <p14:tracePt t="20372" x="4400550" y="3019425"/>
          <p14:tracePt t="20389" x="4386263" y="3000375"/>
          <p14:tracePt t="20406" x="4371975" y="2986088"/>
          <p14:tracePt t="20422" x="4362450" y="2976563"/>
          <p14:tracePt t="20439" x="4329113" y="2952750"/>
          <p14:tracePt t="20456" x="4305300" y="2947988"/>
          <p14:tracePt t="20472" x="4286250" y="2938463"/>
          <p14:tracePt t="20489" x="4238625" y="2924175"/>
          <p14:tracePt t="20506" x="4200525" y="2924175"/>
          <p14:tracePt t="20522" x="4171950" y="2924175"/>
          <p14:tracePt t="20539" x="4143375" y="2924175"/>
          <p14:tracePt t="20556" x="4095750" y="2924175"/>
          <p14:tracePt t="20572" x="4062413" y="2933700"/>
          <p14:tracePt t="20589" x="4033838" y="2943225"/>
          <p14:tracePt t="20606" x="4000500" y="2947988"/>
          <p14:tracePt t="20622" x="3967163" y="2962275"/>
          <p14:tracePt t="20639" x="3957638" y="2967038"/>
          <p14:tracePt t="20656" x="3943350" y="2976563"/>
          <p14:tracePt t="20672" x="3933825" y="2976563"/>
          <p14:tracePt t="20689" x="3929063" y="2976563"/>
          <p14:tracePt t="20706" x="3919538" y="2976563"/>
          <p14:tracePt t="20754" x="3910013" y="2986088"/>
          <p14:tracePt t="20761" x="3905250" y="3000375"/>
          <p14:tracePt t="20772" x="3900488" y="3009900"/>
          <p14:tracePt t="20789" x="3881438" y="3033713"/>
          <p14:tracePt t="20806" x="3857625" y="3067050"/>
          <p14:tracePt t="20822" x="3843338" y="3086100"/>
          <p14:tracePt t="20839" x="3838575" y="3100388"/>
          <p14:tracePt t="20856" x="3833813" y="3105150"/>
          <p14:tracePt t="20872" x="3829050" y="3114675"/>
          <p14:tracePt t="20889" x="3829050" y="3119438"/>
          <p14:tracePt t="20906" x="3829050" y="3124200"/>
          <p14:tracePt t="20922" x="3829050" y="3133725"/>
          <p14:tracePt t="20939" x="3829050" y="3143250"/>
          <p14:tracePt t="20955" x="3829050" y="3157538"/>
          <p14:tracePt t="20972" x="3838575" y="3171825"/>
          <p14:tracePt t="20989" x="3848100" y="3181350"/>
          <p14:tracePt t="21006" x="3862388" y="3195638"/>
          <p14:tracePt t="21022" x="3876675" y="3209925"/>
          <p14:tracePt t="21039" x="3900488" y="3214688"/>
          <p14:tracePt t="21056" x="3933825" y="3224213"/>
          <p14:tracePt t="21072" x="3952875" y="3228975"/>
          <p14:tracePt t="21089" x="3976688" y="3228975"/>
          <p14:tracePt t="21106" x="4024313" y="3228975"/>
          <p14:tracePt t="21122" x="4057650" y="3228975"/>
          <p14:tracePt t="21139" x="4086225" y="3228975"/>
          <p14:tracePt t="21156" x="4114800" y="3228975"/>
          <p14:tracePt t="21172" x="4162425" y="3228975"/>
          <p14:tracePt t="21189" x="4195763" y="3228975"/>
          <p14:tracePt t="21205" x="4233863" y="3228975"/>
          <p14:tracePt t="21222" x="4271963" y="3219450"/>
          <p14:tracePt t="21239" x="4324350" y="3205163"/>
          <p14:tracePt t="21255" x="4362450" y="3200400"/>
          <p14:tracePt t="21272" x="4391025" y="3195638"/>
          <p14:tracePt t="21289" x="4429125" y="3181350"/>
          <p14:tracePt t="21305" x="4452938" y="3171825"/>
          <p14:tracePt t="21322" x="4476750" y="3157538"/>
          <p14:tracePt t="21339" x="4491038" y="3143250"/>
          <p14:tracePt t="21356" x="4514850" y="3114675"/>
          <p14:tracePt t="21372" x="4524375" y="3086100"/>
          <p14:tracePt t="21389" x="4538663" y="3043238"/>
          <p14:tracePt t="21406" x="4538663" y="3000375"/>
          <p14:tracePt t="21422" x="4538663" y="2952750"/>
          <p14:tracePt t="21439" x="4519613" y="2914650"/>
          <p14:tracePt t="21456" x="4500563" y="2890838"/>
          <p14:tracePt t="21472" x="4462463" y="2867025"/>
          <p14:tracePt t="21489" x="4371975" y="2824163"/>
          <p14:tracePt t="21505" x="4324350" y="2819400"/>
          <p14:tracePt t="21522" x="4271963" y="2809875"/>
          <p14:tracePt t="21539" x="4195763" y="2809875"/>
          <p14:tracePt t="21555" x="4152900" y="2819400"/>
          <p14:tracePt t="21572" x="4110038" y="2824163"/>
          <p14:tracePt t="21589" x="4081463" y="2828925"/>
          <p14:tracePt t="21606" x="4038600" y="2847975"/>
          <p14:tracePt t="21622" x="4014788" y="2867025"/>
          <p14:tracePt t="21639" x="4000500" y="2876550"/>
          <p14:tracePt t="21655" x="3981450" y="2900363"/>
          <p14:tracePt t="21672" x="3962400" y="2928938"/>
          <p14:tracePt t="21689" x="3957638" y="2938463"/>
          <p14:tracePt t="21705" x="3952875" y="2943225"/>
          <p14:tracePt t="21723" x="3948113" y="2957513"/>
          <p14:tracePt t="21739" x="3948113" y="2967038"/>
          <p14:tracePt t="21755" x="3957638" y="2981325"/>
          <p14:tracePt t="21772" x="3976688" y="2995613"/>
          <p14:tracePt t="21789" x="4029075" y="3024188"/>
          <p14:tracePt t="21805" x="4062413" y="3033713"/>
          <p14:tracePt t="21822" x="4110038" y="3048000"/>
          <p14:tracePt t="21839" x="4143375" y="3052763"/>
          <p14:tracePt t="21856" x="4171950" y="3057525"/>
          <p14:tracePt t="21872" x="4186238" y="3057525"/>
          <p14:tracePt t="21889" x="4191000" y="3057525"/>
          <p14:tracePt t="21905" x="4195763" y="3067050"/>
          <p14:tracePt t="21922" x="4186238" y="3114675"/>
          <p14:tracePt t="21939" x="4119563" y="3214688"/>
          <p14:tracePt t="21955" x="3990975" y="3381375"/>
          <p14:tracePt t="21972" x="3800475" y="3581400"/>
          <p14:tracePt t="21989" x="3638550" y="3762375"/>
          <p14:tracePt t="22005" x="3486150" y="3967163"/>
          <p14:tracePt t="22022" x="3371850" y="4081463"/>
          <p14:tracePt t="22039" x="3243263" y="4233863"/>
          <p14:tracePt t="22056" x="3143250" y="4367213"/>
          <p14:tracePt t="22072" x="3067050" y="4481513"/>
          <p14:tracePt t="22089" x="3005138" y="4557713"/>
          <p14:tracePt t="22105" x="2900363" y="4662488"/>
          <p14:tracePt t="22122" x="2843213" y="4714875"/>
          <p14:tracePt t="22139" x="2781300" y="4767263"/>
          <p14:tracePt t="22156" x="2705100" y="4833938"/>
          <p14:tracePt t="22172" x="2647950" y="4895850"/>
          <p14:tracePt t="22189" x="2595563" y="4957763"/>
          <p14:tracePt t="22205" x="2533650" y="5005388"/>
          <p14:tracePt t="22222" x="2471738" y="5053013"/>
          <p14:tracePt t="22239" x="2447925" y="5072063"/>
          <p14:tracePt t="22255" x="2433638" y="5081588"/>
          <p14:tracePt t="22272" x="2424113" y="5086350"/>
          <p14:tracePt t="22289" x="2414588" y="5091113"/>
          <p14:tracePt t="22325" x="2414588" y="5095875"/>
          <p14:tracePt t="22339" x="2405063" y="5100638"/>
          <p14:tracePt t="22355" x="2386013" y="5110163"/>
          <p14:tracePt t="22372" x="2371725" y="5124450"/>
          <p14:tracePt t="22389" x="2347913" y="5143500"/>
          <p14:tracePt t="22406" x="2314575" y="5176838"/>
          <p14:tracePt t="22422" x="2305050" y="5186363"/>
          <p14:tracePt t="22439" x="2295525" y="5191125"/>
          <p14:tracePt t="22455" x="2290763" y="5195888"/>
          <p14:tracePt t="22472" x="2281238" y="5200650"/>
          <p14:tracePt t="22489" x="2276475" y="5200650"/>
          <p14:tracePt t="22505" x="2266950" y="5200650"/>
          <p14:tracePt t="22522" x="2252663" y="5186363"/>
          <p14:tracePt t="22539" x="2233613" y="5114925"/>
          <p14:tracePt t="22555" x="2228850" y="5024438"/>
          <p14:tracePt t="22572" x="2228850" y="4933950"/>
          <p14:tracePt t="22589" x="2228850" y="4872038"/>
          <p14:tracePt t="22605" x="2228850" y="4852988"/>
          <p14:tracePt t="22622" x="2233613" y="4829175"/>
          <p14:tracePt t="22639" x="2243138" y="4805363"/>
          <p14:tracePt t="22656" x="2276475" y="4762500"/>
          <p14:tracePt t="22672" x="2305050" y="4733925"/>
          <p14:tracePt t="22689" x="2338388" y="4710113"/>
          <p14:tracePt t="22705" x="2362200" y="4691063"/>
          <p14:tracePt t="22722" x="2376488" y="4681538"/>
          <p14:tracePt t="22739" x="2386013" y="4681538"/>
          <p14:tracePt t="22773" x="2386013" y="4686300"/>
          <p14:tracePt t="22789" x="2386013" y="4695825"/>
          <p14:tracePt t="22805" x="2381250" y="4710113"/>
          <p14:tracePt t="22822" x="2357438" y="4733925"/>
          <p14:tracePt t="22839" x="2314575" y="4776788"/>
          <p14:tracePt t="22855" x="2266950" y="4814888"/>
          <p14:tracePt t="22872" x="2209800" y="4852988"/>
          <p14:tracePt t="22889" x="2166938" y="4872038"/>
          <p14:tracePt t="22905" x="2095500" y="4891088"/>
          <p14:tracePt t="22922" x="2052638" y="4891088"/>
          <p14:tracePt t="22939" x="2014538" y="4881563"/>
          <p14:tracePt t="22955" x="1985963" y="4862513"/>
          <p14:tracePt t="22972" x="1952625" y="4833938"/>
          <p14:tracePt t="22989" x="1933575" y="4805363"/>
          <p14:tracePt t="23005" x="1909763" y="4743450"/>
          <p14:tracePt t="23022" x="1924050" y="4548188"/>
          <p14:tracePt t="23039" x="1957388" y="4462463"/>
          <p14:tracePt t="23055" x="1990725" y="4400550"/>
          <p14:tracePt t="23072" x="2033588" y="4357688"/>
          <p14:tracePt t="23089" x="2095500" y="4319588"/>
          <p14:tracePt t="23105" x="2124075" y="4314825"/>
          <p14:tracePt t="23122" x="2152650" y="4314825"/>
          <p14:tracePt t="23139" x="2176463" y="4329113"/>
          <p14:tracePt t="23155" x="2205038" y="4376738"/>
          <p14:tracePt t="23172" x="2228850" y="4457700"/>
          <p14:tracePt t="23189" x="2243138" y="4533900"/>
          <p14:tracePt t="23206" x="2247900" y="4619625"/>
          <p14:tracePt t="23222" x="2247900" y="4652963"/>
          <p14:tracePt t="23239" x="2247900" y="4676775"/>
          <p14:tracePt t="23256" x="2247900" y="4691063"/>
          <p14:tracePt t="23272" x="2247900" y="4705350"/>
          <p14:tracePt t="23289" x="2247900" y="4710113"/>
          <p14:tracePt t="23305" x="2247900" y="4714875"/>
          <p14:tracePt t="23322" x="2247900" y="4719638"/>
          <p14:tracePt t="23757" x="2252663" y="4719638"/>
          <p14:tracePt t="23764" x="2257425" y="4719638"/>
          <p14:tracePt t="23772" x="2257425" y="4724400"/>
          <p14:tracePt t="23789" x="2266950" y="4724400"/>
          <p14:tracePt t="23822" x="2276475" y="4729163"/>
          <p14:tracePt t="23823" x="2281238" y="4729163"/>
          <p14:tracePt t="23839" x="2286000" y="4733925"/>
          <p14:tracePt t="23872" x="2300288" y="4743450"/>
          <p14:tracePt t="23905" x="2333625" y="4762500"/>
          <p14:tracePt t="23922" x="2347913" y="4767263"/>
          <p14:tracePt t="23939" x="2357438" y="4772025"/>
          <p14:tracePt t="23955" x="2366963" y="4781550"/>
          <p14:tracePt t="23972" x="2376488" y="4781550"/>
          <p14:tracePt t="24005" x="2376488" y="4786313"/>
          <p14:tracePt t="24022" x="2376488" y="4800600"/>
          <p14:tracePt t="24039" x="2371725" y="4814888"/>
          <p14:tracePt t="24055" x="2362200" y="4833938"/>
          <p14:tracePt t="24072" x="2333625" y="4876800"/>
          <p14:tracePt t="24089" x="2309813" y="4900613"/>
          <p14:tracePt t="24105" x="2271713" y="4933950"/>
          <p14:tracePt t="24122" x="2233613" y="4957763"/>
          <p14:tracePt t="24139" x="2152650" y="4986338"/>
          <p14:tracePt t="24155" x="2109788" y="4995863"/>
          <p14:tracePt t="24172" x="2066925" y="4995863"/>
          <p14:tracePt t="24189" x="2033588" y="4995863"/>
          <p14:tracePt t="24205" x="1985963" y="4986338"/>
          <p14:tracePt t="24222" x="1947863" y="4967288"/>
          <p14:tracePt t="24239" x="1914525" y="4943475"/>
          <p14:tracePt t="24256" x="1881188" y="4900613"/>
          <p14:tracePt t="24272" x="1857375" y="4867275"/>
          <p14:tracePt t="24289" x="1838325" y="4829175"/>
          <p14:tracePt t="24305" x="1828800" y="4795838"/>
          <p14:tracePt t="24322" x="1838325" y="4724400"/>
          <p14:tracePt t="24339" x="1866900" y="4662488"/>
          <p14:tracePt t="24355" x="1905000" y="4586288"/>
          <p14:tracePt t="24372" x="1952625" y="4514850"/>
          <p14:tracePt t="24389" x="2000250" y="4467225"/>
          <p14:tracePt t="24405" x="2038350" y="4443413"/>
          <p14:tracePt t="24422" x="2076450" y="4424363"/>
          <p14:tracePt t="24439" x="2114550" y="4414838"/>
          <p14:tracePt t="24455" x="2157413" y="4414838"/>
          <p14:tracePt t="24472" x="2181225" y="4433888"/>
          <p14:tracePt t="24489" x="2205038" y="4467225"/>
          <p14:tracePt t="24506" x="2233613" y="4519613"/>
          <p14:tracePt t="24522" x="2243138" y="4557713"/>
          <p14:tracePt t="24539" x="2247900" y="4595813"/>
          <p14:tracePt t="24555" x="2247900" y="4614863"/>
          <p14:tracePt t="24572" x="2247900" y="4648200"/>
          <p14:tracePt t="24589" x="2247900" y="4652963"/>
          <p14:tracePt t="24605" x="2247900" y="4657725"/>
          <p14:tracePt t="24622" x="2247900" y="4662488"/>
          <p14:tracePt t="24639" x="2247900" y="4672013"/>
          <p14:tracePt t="24873" x="2247900" y="4710113"/>
          <p14:tracePt t="24881" x="2252663" y="4733925"/>
          <p14:tracePt t="24888" x="2257425" y="4757738"/>
          <p14:tracePt t="24905" x="2271713" y="4810125"/>
          <p14:tracePt t="24922" x="2290763" y="4857750"/>
          <p14:tracePt t="24939" x="2328863" y="4938713"/>
          <p14:tracePt t="24956" x="2357438" y="5005388"/>
          <p14:tracePt t="24972" x="2386013" y="5067300"/>
          <p14:tracePt t="24989" x="2405063" y="5105400"/>
          <p14:tracePt t="25006" x="2419350" y="5143500"/>
          <p14:tracePt t="25022" x="2428875" y="5162550"/>
          <p14:tracePt t="25039" x="2428875" y="5167313"/>
          <p14:tracePt t="25055" x="2428875" y="5172075"/>
          <p14:tracePt t="25072" x="2428875" y="5195888"/>
          <p14:tracePt t="25089" x="2424113" y="5210175"/>
          <p14:tracePt t="25105" x="2409825" y="5233988"/>
          <p14:tracePt t="25122" x="2386013" y="5257800"/>
          <p14:tracePt t="25139" x="2352675" y="5291138"/>
          <p14:tracePt t="25155" x="2314575" y="5319713"/>
          <p14:tracePt t="25172" x="2276475" y="5343525"/>
          <p14:tracePt t="25189" x="2243138" y="5372100"/>
          <p14:tracePt t="25206" x="2224088" y="5376863"/>
          <p14:tracePt t="25222" x="2214563" y="5381625"/>
          <p14:tracePt t="25238" x="2209800" y="5381625"/>
          <p14:tracePt t="25255" x="2200275" y="5381625"/>
          <p14:tracePt t="25288" x="2195513" y="5381625"/>
          <p14:tracePt t="25305" x="2190750" y="5381625"/>
          <p14:tracePt t="25322" x="2176463" y="5319713"/>
          <p14:tracePt t="25339" x="2166938" y="5138738"/>
          <p14:tracePt t="25355" x="2171700" y="4995863"/>
          <p14:tracePt t="25372" x="2185988" y="4876800"/>
          <p14:tracePt t="25389" x="2190750" y="4848225"/>
          <p14:tracePt t="25405" x="2190750" y="4829175"/>
          <p14:tracePt t="25422" x="2190750" y="4819650"/>
          <p14:tracePt t="25439" x="2190750" y="4810125"/>
          <p14:tracePt t="25455" x="2190750" y="4805363"/>
          <p14:tracePt t="25472" x="2190750" y="4800600"/>
          <p14:tracePt t="25489" x="2200275" y="4791075"/>
          <p14:tracePt t="25505" x="2219325" y="4767263"/>
          <p14:tracePt t="25522" x="2228850" y="4757738"/>
          <p14:tracePt t="25539" x="2252663" y="4743450"/>
          <p14:tracePt t="25556" x="2262188" y="4738688"/>
          <p14:tracePt t="25572" x="2266950" y="4729163"/>
          <p14:tracePt t="25589" x="2271713" y="4729163"/>
          <p14:tracePt t="25688" x="2271713" y="4733925"/>
          <p14:tracePt t="25696" x="2266950" y="4733925"/>
          <p14:tracePt t="25705" x="2257425" y="4743450"/>
          <p14:tracePt t="25722" x="2233613" y="4757738"/>
          <p14:tracePt t="25739" x="2181225" y="4776788"/>
          <p14:tracePt t="25755" x="2105025" y="4795838"/>
          <p14:tracePt t="25772" x="2052638" y="4800600"/>
          <p14:tracePt t="25789" x="2019300" y="4800600"/>
          <p14:tracePt t="25806" x="1985963" y="4800600"/>
          <p14:tracePt t="25822" x="1971675" y="4800600"/>
          <p14:tracePt t="25839" x="1962150" y="4800600"/>
          <p14:tracePt t="25855" x="1957388" y="4791075"/>
          <p14:tracePt t="25872" x="1962150" y="4733925"/>
          <p14:tracePt t="25888" x="1971675" y="4681538"/>
          <p14:tracePt t="25905" x="2000250" y="4643438"/>
          <p14:tracePt t="25922" x="2024063" y="4619625"/>
          <p14:tracePt t="25939" x="2071688" y="4591050"/>
          <p14:tracePt t="25955" x="2095500" y="4576763"/>
          <p14:tracePt t="25972" x="2109788" y="4572000"/>
          <p14:tracePt t="25989" x="2119313" y="4572000"/>
          <p14:tracePt t="26005" x="2124075" y="4572000"/>
          <p14:tracePt t="26022" x="2133600" y="4572000"/>
          <p14:tracePt t="26040" x="2133600" y="4595813"/>
          <p14:tracePt t="26057" x="2133600" y="4624388"/>
          <p14:tracePt t="26072" x="2133600" y="4648200"/>
          <p14:tracePt t="26089" x="2133600" y="4657725"/>
          <p14:tracePt t="26105" x="2133600" y="4662488"/>
          <p14:tracePt t="26122" x="2133600" y="4667250"/>
          <p14:tracePt t="26152" x="2133600" y="4672013"/>
          <p14:tracePt t="26254" x="2133600" y="4676775"/>
          <p14:tracePt t="26753" x="2143125" y="4681538"/>
          <p14:tracePt t="26760" x="2157413" y="4686300"/>
          <p14:tracePt t="26772" x="2166938" y="4691063"/>
          <p14:tracePt t="26789" x="2176463" y="4705350"/>
          <p14:tracePt t="26805" x="2200275" y="4729163"/>
          <p14:tracePt t="26822" x="2209800" y="4748213"/>
          <p14:tracePt t="26855" x="2219325" y="4762500"/>
          <p14:tracePt t="26889" x="2219325" y="4772025"/>
          <p14:tracePt t="27212" x="2238375" y="4767263"/>
          <p14:tracePt t="27231" x="2290763" y="4743450"/>
          <p14:tracePt t="27242" x="2319338" y="4738688"/>
          <p14:tracePt t="27255" x="2347913" y="4724400"/>
          <p14:tracePt t="27272" x="2362200" y="4719638"/>
          <p14:tracePt t="27305" x="2371725" y="4714875"/>
          <p14:tracePt t="27338" x="2324100" y="4724400"/>
          <p14:tracePt t="27355" x="2219325" y="4733925"/>
          <p14:tracePt t="27372" x="2138363" y="4733925"/>
          <p14:tracePt t="27388" x="2057400" y="4733925"/>
          <p14:tracePt t="27405" x="2009775" y="4729163"/>
          <p14:tracePt t="27422" x="1962150" y="4719638"/>
          <p14:tracePt t="27438" x="1947863" y="4700588"/>
          <p14:tracePt t="27455" x="1938338" y="4686300"/>
          <p14:tracePt t="27472" x="1947863" y="4600575"/>
          <p14:tracePt t="27488" x="1976438" y="4543425"/>
          <p14:tracePt t="27505" x="2000250" y="4514850"/>
          <p14:tracePt t="27522" x="2024063" y="4491038"/>
          <p14:tracePt t="27538" x="2057400" y="4471988"/>
          <p14:tracePt t="27555" x="2071688" y="4471988"/>
          <p14:tracePt t="27572" x="2090738" y="4486275"/>
          <p14:tracePt t="27588" x="2100263" y="4495800"/>
          <p14:tracePt t="27607" x="2109788" y="4514850"/>
          <p14:tracePt t="27622" x="2109788" y="4519613"/>
          <p14:tracePt t="27638" x="2114550" y="4533900"/>
          <p14:tracePt t="27655" x="2114550" y="4595813"/>
          <p14:tracePt t="27672" x="2114550" y="4705350"/>
          <p14:tracePt t="27688" x="2124075" y="4843463"/>
          <p14:tracePt t="27705" x="2138363" y="4957763"/>
          <p14:tracePt t="27722" x="2152650" y="5062538"/>
          <p14:tracePt t="27739" x="2166938" y="5114925"/>
          <p14:tracePt t="27755" x="2166938" y="5157788"/>
          <p14:tracePt t="27772" x="2181225" y="5219700"/>
          <p14:tracePt t="27789" x="2190750" y="5286375"/>
          <p14:tracePt t="27805" x="2200275" y="5314950"/>
          <p14:tracePt t="27822" x="2205038" y="5338763"/>
          <p14:tracePt t="27838" x="2209800" y="5348288"/>
          <p14:tracePt t="27855" x="2209800" y="5357813"/>
          <p14:tracePt t="27872" x="2209800" y="5367338"/>
          <p14:tracePt t="27921" x="2214563" y="5367338"/>
          <p14:tracePt t="27936" x="2219325" y="5367338"/>
          <p14:tracePt t="27942" x="2224088" y="5357813"/>
          <p14:tracePt t="27955" x="2238375" y="5338763"/>
          <p14:tracePt t="27972" x="2252663" y="5276850"/>
          <p14:tracePt t="27988" x="2262188" y="5238750"/>
          <p14:tracePt t="28005" x="2262188" y="5200650"/>
          <p14:tracePt t="28022" x="2247900" y="5172075"/>
          <p14:tracePt t="28038" x="2224088" y="5138738"/>
          <p14:tracePt t="28055" x="2200275" y="5119688"/>
          <p14:tracePt t="28072" x="2181225" y="5110163"/>
          <p14:tracePt t="28089" x="2138363" y="5110163"/>
          <p14:tracePt t="28105" x="2105025" y="5110163"/>
          <p14:tracePt t="28122" x="2071688" y="5129213"/>
          <p14:tracePt t="28138" x="2033588" y="5186363"/>
          <p14:tracePt t="28155" x="1971675" y="5353050"/>
          <p14:tracePt t="28173" x="1966913" y="5419725"/>
          <p14:tracePt t="28189" x="1966913" y="5491163"/>
          <p14:tracePt t="28205" x="1981200" y="5553075"/>
          <p14:tracePt t="28222" x="2009775" y="5624513"/>
          <p14:tracePt t="28238" x="2024063" y="5648325"/>
          <p14:tracePt t="28255" x="2043113" y="5657850"/>
          <p14:tracePt t="28272" x="2071688" y="5657850"/>
          <p14:tracePt t="28288" x="2124075" y="5648325"/>
          <p14:tracePt t="28305" x="2176463" y="5624513"/>
          <p14:tracePt t="28322" x="2219325" y="5572125"/>
          <p14:tracePt t="28339" x="2295525" y="5457825"/>
          <p14:tracePt t="28355" x="2324100" y="5338763"/>
          <p14:tracePt t="28372" x="2319338" y="5257800"/>
          <p14:tracePt t="28388" x="2305050" y="5195888"/>
          <p14:tracePt t="28405" x="2262188" y="5148263"/>
          <p14:tracePt t="28422" x="2233613" y="5124450"/>
          <p14:tracePt t="28438" x="2185988" y="5105400"/>
          <p14:tracePt t="28455" x="2143125" y="5095875"/>
          <p14:tracePt t="28472" x="2085975" y="5095875"/>
          <p14:tracePt t="28489" x="2047875" y="5105400"/>
          <p14:tracePt t="28506" x="2024063" y="5110163"/>
          <p14:tracePt t="28522" x="2014538" y="5124450"/>
          <p14:tracePt t="28539" x="1990725" y="5162550"/>
          <p14:tracePt t="28555" x="1976438" y="5181600"/>
          <p14:tracePt t="28572" x="1966913" y="5200650"/>
          <p14:tracePt t="28589" x="1957388" y="5214938"/>
          <p14:tracePt t="28605" x="1957388" y="5224463"/>
          <p14:tracePt t="28622" x="1957388" y="5229225"/>
          <p14:tracePt t="30821" x="1976438" y="5224463"/>
          <p14:tracePt t="30828" x="2028825" y="5195888"/>
          <p14:tracePt t="30838" x="2076450" y="5172075"/>
          <p14:tracePt t="30855" x="2171700" y="5124450"/>
          <p14:tracePt t="30872" x="2309813" y="5057775"/>
          <p14:tracePt t="30888" x="2376488" y="5024438"/>
          <p14:tracePt t="30921" x="2457450" y="4976813"/>
          <p14:tracePt t="30955" x="2509838" y="4948238"/>
          <p14:tracePt t="30971" x="2519363" y="4943475"/>
          <p14:tracePt t="30988" x="2524125" y="4938713"/>
          <p14:tracePt t="31056" x="2524125" y="4933950"/>
          <p14:tracePt t="31063" x="2524125" y="4929188"/>
          <p14:tracePt t="31078" x="2524125" y="4924425"/>
          <p14:tracePt t="31088" x="2519363" y="4919663"/>
          <p14:tracePt t="31105" x="2509838" y="4914900"/>
          <p14:tracePt t="31122" x="2486025" y="4900613"/>
          <p14:tracePt t="31138" x="2452688" y="4891088"/>
          <p14:tracePt t="31155" x="2424113" y="4876800"/>
          <p14:tracePt t="31171" x="2390775" y="4872038"/>
          <p14:tracePt t="31188" x="2357438" y="4862513"/>
          <p14:tracePt t="31205" x="2333625" y="4852988"/>
          <p14:tracePt t="31221" x="2309813" y="4848225"/>
          <p14:tracePt t="31238" x="2290763" y="4848225"/>
          <p14:tracePt t="31255" x="2238375" y="4848225"/>
          <p14:tracePt t="31271" x="2195513" y="4848225"/>
          <p14:tracePt t="31288" x="2157413" y="4848225"/>
          <p14:tracePt t="31305" x="2081213" y="4857750"/>
          <p14:tracePt t="31321" x="2009775" y="4862513"/>
          <p14:tracePt t="31338" x="1919288" y="4862513"/>
          <p14:tracePt t="31355" x="1843088" y="4862513"/>
          <p14:tracePt t="31372" x="1738313" y="4862513"/>
          <p14:tracePt t="31388" x="1685925" y="4857750"/>
          <p14:tracePt t="31405" x="1633538" y="4843463"/>
          <p14:tracePt t="31421" x="1600200" y="4829175"/>
          <p14:tracePt t="31438" x="1557338" y="4819650"/>
          <p14:tracePt t="31455" x="1543050" y="4814888"/>
          <p14:tracePt t="31471" x="1538288" y="4810125"/>
          <p14:tracePt t="31488" x="1528763" y="4810125"/>
          <p14:tracePt t="31505" x="1519238" y="4810125"/>
          <p14:tracePt t="31563" x="1533525" y="4810125"/>
          <p14:tracePt t="31570" x="1552575" y="4805363"/>
          <p14:tracePt t="31577" x="1585913" y="4795838"/>
          <p14:tracePt t="31588" x="1624013" y="4795838"/>
          <p14:tracePt t="31605" x="1747838" y="4786313"/>
          <p14:tracePt t="31621" x="1947863" y="4772025"/>
          <p14:tracePt t="31638" x="2052638" y="4762500"/>
          <p14:tracePt t="31655" x="2143125" y="4752975"/>
          <p14:tracePt t="31671" x="2224088" y="4748213"/>
          <p14:tracePt t="31688" x="2347913" y="4748213"/>
          <p14:tracePt t="31705" x="2419350" y="4748213"/>
          <p14:tracePt t="31721" x="2471738" y="4757738"/>
          <p14:tracePt t="31738" x="2519363" y="4767263"/>
          <p14:tracePt t="31755" x="2547938" y="4767263"/>
          <p14:tracePt t="31771" x="2566988" y="4767263"/>
          <p14:tracePt t="31788" x="2581275" y="4767263"/>
          <p14:tracePt t="31805" x="2590800" y="4767263"/>
          <p14:tracePt t="31821" x="2595563" y="4767263"/>
          <p14:tracePt t="31838" x="2600325" y="4767263"/>
          <p14:tracePt t="31878" x="2605088" y="4767263"/>
          <p14:tracePt t="32091" x="2557463" y="4767263"/>
          <p14:tracePt t="32099" x="2471738" y="4767263"/>
          <p14:tracePt t="32107" x="2390775" y="4767263"/>
          <p14:tracePt t="32121" x="2266950" y="4757738"/>
          <p14:tracePt t="32138" x="2162175" y="4733925"/>
          <p14:tracePt t="32155" x="2057400" y="4700588"/>
          <p14:tracePt t="32188" x="1885950" y="4638675"/>
          <p14:tracePt t="32222" x="1838325" y="4624388"/>
          <p14:tracePt t="32238" x="1828800" y="4619625"/>
          <p14:tracePt t="32255" x="1819275" y="4619625"/>
          <p14:tracePt t="32271" x="1814513" y="4619625"/>
          <p14:tracePt t="32288" x="1809750" y="4619625"/>
          <p14:tracePt t="32305" x="1795463" y="4614863"/>
          <p14:tracePt t="32321" x="1771650" y="4605338"/>
          <p14:tracePt t="32338" x="1743075" y="4595813"/>
          <p14:tracePt t="32355" x="1671638" y="4586288"/>
          <p14:tracePt t="32371" x="1628775" y="4576763"/>
          <p14:tracePt t="32388" x="1585913" y="4567238"/>
          <p14:tracePt t="32405" x="1557338" y="4567238"/>
          <p14:tracePt t="32422" x="1519238" y="4557713"/>
          <p14:tracePt t="32438" x="1495425" y="4557713"/>
          <p14:tracePt t="32455" x="1476375" y="4557713"/>
          <p14:tracePt t="32471" x="1452563" y="4557713"/>
          <p14:tracePt t="32488" x="1438275" y="4557713"/>
          <p14:tracePt t="32505" x="1433513" y="4557713"/>
          <p14:tracePt t="32521" x="1423988" y="4557713"/>
          <p14:tracePt t="32576" x="1419225" y="4557713"/>
          <p14:tracePt t="32583" x="1414463" y="4572000"/>
          <p14:tracePt t="32591" x="1414463" y="4581525"/>
          <p14:tracePt t="32605" x="1404938" y="4624388"/>
          <p14:tracePt t="32621" x="1404938" y="4667250"/>
          <p14:tracePt t="32638" x="1404938" y="4705350"/>
          <p14:tracePt t="32655" x="1414463" y="4733925"/>
          <p14:tracePt t="32671" x="1443038" y="4762500"/>
          <p14:tracePt t="32688" x="1471613" y="4776788"/>
          <p14:tracePt t="32705" x="1509713" y="4805363"/>
          <p14:tracePt t="32721" x="1543050" y="4819650"/>
          <p14:tracePt t="32738" x="1590675" y="4857750"/>
          <p14:tracePt t="32755" x="1614488" y="4891088"/>
          <p14:tracePt t="32771" x="1638300" y="4924425"/>
          <p14:tracePt t="32788" x="1652588" y="4957763"/>
          <p14:tracePt t="32805" x="1652588" y="4981575"/>
          <p14:tracePt t="32821" x="1647825" y="5005388"/>
          <p14:tracePt t="32838" x="1633538" y="5014913"/>
          <p14:tracePt t="32855" x="1600200" y="5038725"/>
          <p14:tracePt t="32871" x="1562100" y="5043488"/>
          <p14:tracePt t="32888" x="1528763" y="5043488"/>
          <p14:tracePt t="32905" x="1490663" y="5033963"/>
          <p14:tracePt t="32921" x="1462088" y="5014913"/>
          <p14:tracePt t="32938" x="1447800" y="5010150"/>
          <p14:tracePt t="32955" x="1443038" y="5000625"/>
          <p14:tracePt t="32971" x="1438275" y="4986338"/>
          <p14:tracePt t="32988" x="1438275" y="4957763"/>
          <p14:tracePt t="33005" x="1443038" y="4938713"/>
          <p14:tracePt t="33021" x="1466850" y="4924425"/>
          <p14:tracePt t="33038" x="1514475" y="4900613"/>
          <p14:tracePt t="33055" x="1538288" y="4891088"/>
          <p14:tracePt t="33071" x="1562100" y="4886325"/>
          <p14:tracePt t="33088" x="1571625" y="4886325"/>
          <p14:tracePt t="33105" x="1581150" y="4886325"/>
          <p14:tracePt t="33121" x="1590675" y="4886325"/>
          <p14:tracePt t="33186" x="1595438" y="4886325"/>
          <p14:tracePt t="33193" x="1600200" y="4886325"/>
          <p14:tracePt t="33205" x="1600200" y="4891088"/>
          <p14:tracePt t="33221" x="1609725" y="4895850"/>
          <p14:tracePt t="33238" x="1619250" y="4910138"/>
          <p14:tracePt t="33255" x="1624013" y="4919663"/>
          <p14:tracePt t="33271" x="1628775" y="4929188"/>
          <p14:tracePt t="33288" x="1638300" y="4938713"/>
          <p14:tracePt t="33305" x="1643063" y="4948238"/>
          <p14:tracePt t="33321" x="1647825" y="4953000"/>
          <p14:tracePt t="33338" x="1652588" y="4957763"/>
          <p14:tracePt t="33355" x="1662113" y="4967288"/>
          <p14:tracePt t="33371" x="1671638" y="4976813"/>
          <p14:tracePt t="33388" x="1676400" y="4976813"/>
          <p14:tracePt t="33405" x="1681163" y="4976813"/>
          <p14:tracePt t="33450" x="1685925" y="4976813"/>
          <p14:tracePt t="33457" x="1690688" y="4976813"/>
          <p14:tracePt t="33472" x="1695450" y="4976813"/>
          <p14:tracePt t="33488" x="1709738" y="4976813"/>
          <p14:tracePt t="33505" x="1719263" y="4976813"/>
          <p14:tracePt t="33521" x="1733550" y="4976813"/>
          <p14:tracePt t="33538" x="1743075" y="4976813"/>
          <p14:tracePt t="33555" x="1747838" y="4976813"/>
          <p14:tracePt t="33571" x="1752600" y="4976813"/>
          <p14:tracePt t="33589" x="1757363" y="4976813"/>
          <p14:tracePt t="33605" x="1762125" y="4948238"/>
          <p14:tracePt t="33621" x="1776413" y="4905375"/>
          <p14:tracePt t="33638" x="1781175" y="4862513"/>
          <p14:tracePt t="33655" x="1781175" y="4795838"/>
          <p14:tracePt t="33671" x="1776413" y="4743450"/>
          <p14:tracePt t="33688" x="1762125" y="4719638"/>
          <p14:tracePt t="33705" x="1762125" y="4700588"/>
          <p14:tracePt t="33721" x="1762125" y="4691063"/>
          <p14:tracePt t="33832" x="1762125" y="4695825"/>
          <p14:tracePt t="33846" x="1766888" y="4700588"/>
          <p14:tracePt t="33854" x="1766888" y="4705350"/>
          <p14:tracePt t="33861" x="1771650" y="4705350"/>
          <p14:tracePt t="33871" x="1776413" y="4710113"/>
          <p14:tracePt t="33888" x="1781175" y="4714875"/>
          <p14:tracePt t="33905" x="1790700" y="4724400"/>
          <p14:tracePt t="33921" x="1800225" y="4729163"/>
          <p14:tracePt t="33938" x="1809750" y="4738688"/>
          <p14:tracePt t="33954" x="1819275" y="4743450"/>
          <p14:tracePt t="33971" x="1828800" y="4752975"/>
          <p14:tracePt t="33988" x="1833563" y="4757738"/>
          <p14:tracePt t="34004" x="1838325" y="4762500"/>
          <p14:tracePt t="34044" x="1838325" y="4767263"/>
          <p14:tracePt t="34067" x="1843088" y="4767263"/>
          <p14:tracePt t="34081" x="1847850" y="4772025"/>
          <p14:tracePt t="34088" x="1852613" y="4776788"/>
          <p14:tracePt t="34104" x="1857375" y="4781550"/>
          <p14:tracePt t="34121" x="1862138" y="4786313"/>
          <p14:tracePt t="34138" x="1871663" y="4795838"/>
          <p14:tracePt t="34155" x="1895475" y="4795838"/>
          <p14:tracePt t="34171" x="1900238" y="4795838"/>
          <p14:tracePt t="34188" x="1905000" y="4800600"/>
          <p14:tracePt t="34204" x="1914525" y="4805363"/>
          <p14:tracePt t="34221" x="1924050" y="4810125"/>
          <p14:tracePt t="34238" x="1933575" y="4814888"/>
          <p14:tracePt t="34255" x="1943100" y="4819650"/>
          <p14:tracePt t="34272" x="1952625" y="4819650"/>
          <p14:tracePt t="34288" x="1957388" y="4819650"/>
          <p14:tracePt t="34304" x="1962150" y="4819650"/>
          <p14:tracePt t="34595" x="1976438" y="4819650"/>
          <p14:tracePt t="34603" x="2000250" y="4819650"/>
          <p14:tracePt t="34610" x="2024063" y="4819650"/>
          <p14:tracePt t="34638" x="2100263" y="4819650"/>
          <p14:tracePt t="34671" x="2209800" y="4824413"/>
          <p14:tracePt t="34688" x="2262188" y="4824413"/>
          <p14:tracePt t="34705" x="2347913" y="4824413"/>
          <p14:tracePt t="34721" x="2405063" y="4824413"/>
          <p14:tracePt t="34738" x="2466975" y="4824413"/>
          <p14:tracePt t="34755" x="2505075" y="4824413"/>
          <p14:tracePt t="34771" x="2562225" y="4824413"/>
          <p14:tracePt t="34788" x="2595563" y="4824413"/>
          <p14:tracePt t="34805" x="2624138" y="4824413"/>
          <p14:tracePt t="34821" x="2662238" y="4824413"/>
          <p14:tracePt t="34822" x="2676525" y="4824413"/>
          <p14:tracePt t="34838" x="2714625" y="4824413"/>
          <p14:tracePt t="34854" x="2747963" y="4824413"/>
          <p14:tracePt t="34871" x="2776538" y="4819650"/>
          <p14:tracePt t="34888" x="2805113" y="4819650"/>
          <p14:tracePt t="34905" x="2838450" y="4819650"/>
          <p14:tracePt t="34921" x="2847975" y="4814888"/>
          <p14:tracePt t="34938" x="2857500" y="4814888"/>
          <p14:tracePt t="35219" x="2833688" y="4838700"/>
          <p14:tracePt t="35227" x="2795588" y="4867275"/>
          <p14:tracePt t="35238" x="2733675" y="4919663"/>
          <p14:tracePt t="35254" x="2600325" y="5029200"/>
          <p14:tracePt t="35271" x="2395538" y="5162550"/>
          <p14:tracePt t="35288" x="2276475" y="5224463"/>
          <p14:tracePt t="35305" x="2166938" y="5272088"/>
          <p14:tracePt t="35322" x="2033588" y="5310188"/>
          <p14:tracePt t="35338" x="1981200" y="5324475"/>
          <p14:tracePt t="35354" x="1938338" y="5329238"/>
          <p14:tracePt t="35371" x="1895475" y="5338763"/>
          <p14:tracePt t="35388" x="1847850" y="5338763"/>
          <p14:tracePt t="35404" x="1814513" y="5338763"/>
          <p14:tracePt t="35421" x="1790700" y="5334000"/>
          <p14:tracePt t="35438" x="1766888" y="5324475"/>
          <p14:tracePt t="35455" x="1747838" y="5314950"/>
          <p14:tracePt t="35471" x="1738313" y="5310188"/>
          <p14:tracePt t="35488" x="1733550" y="5300663"/>
          <p14:tracePt t="35504" x="1728788" y="5286375"/>
          <p14:tracePt t="35521" x="1719263" y="5253038"/>
          <p14:tracePt t="35538" x="1719263" y="5238750"/>
          <p14:tracePt t="35554" x="1719263" y="5214938"/>
          <p14:tracePt t="35571" x="1719263" y="5186363"/>
          <p14:tracePt t="35588" x="1709738" y="5167313"/>
          <p14:tracePt t="35604" x="1704975" y="5153025"/>
          <p14:tracePt t="35621" x="1700213" y="5138738"/>
          <p14:tracePt t="35638" x="1690688" y="5119688"/>
          <p14:tracePt t="35654" x="1676400" y="5105400"/>
          <p14:tracePt t="35671" x="1671638" y="5100638"/>
          <p14:tracePt t="35688" x="1666875" y="5091113"/>
          <p14:tracePt t="35704" x="1666875" y="5081588"/>
          <p14:tracePt t="35763" x="1662113" y="5081588"/>
          <p14:tracePt t="35770" x="1657350" y="5081588"/>
          <p14:tracePt t="35777" x="1652588" y="5081588"/>
          <p14:tracePt t="35788" x="1647825" y="5081588"/>
          <p14:tracePt t="35804" x="1633538" y="5086350"/>
          <p14:tracePt t="35821" x="1614488" y="5095875"/>
          <p14:tracePt t="35838" x="1595438" y="5124450"/>
          <p14:tracePt t="35854" x="1585913" y="5153025"/>
          <p14:tracePt t="35871" x="1585913" y="5176838"/>
          <p14:tracePt t="35888" x="1590675" y="5214938"/>
          <p14:tracePt t="35904" x="1614488" y="5238750"/>
          <p14:tracePt t="35921" x="1671638" y="5272088"/>
          <p14:tracePt t="35938" x="1724025" y="5300663"/>
          <p14:tracePt t="35954" x="1790700" y="5334000"/>
          <p14:tracePt t="35971" x="1804988" y="5338763"/>
          <p14:tracePt t="35988" x="1814513" y="5348288"/>
          <p14:tracePt t="36004" x="1824038" y="5357813"/>
          <p14:tracePt t="36021" x="1828800" y="5357813"/>
          <p14:tracePt t="36064" x="1828800" y="5362575"/>
          <p14:tracePt t="36071" x="1828800" y="5367338"/>
          <p14:tracePt t="36088" x="1828800" y="5372100"/>
          <p14:tracePt t="36105" x="1824038" y="5376863"/>
          <p14:tracePt t="36121" x="1819275" y="5386388"/>
          <p14:tracePt t="36138" x="1809750" y="5395913"/>
          <p14:tracePt t="36154" x="1804988" y="5400675"/>
          <p14:tracePt t="36210" x="1809750" y="5400675"/>
          <p14:tracePt t="36218" x="1814513" y="5400675"/>
          <p14:tracePt t="36225" x="1828800" y="5400675"/>
          <p14:tracePt t="36238" x="1843088" y="5400675"/>
          <p14:tracePt t="36254" x="1924050" y="5391150"/>
          <p14:tracePt t="36271" x="1985963" y="5376863"/>
          <p14:tracePt t="36288" x="2033588" y="5372100"/>
          <p14:tracePt t="36304" x="2071688" y="5362575"/>
          <p14:tracePt t="36321" x="2095500" y="5362575"/>
          <p14:tracePt t="36338" x="2105025" y="5362575"/>
          <p14:tracePt t="36354" x="2109788" y="5362575"/>
          <p14:tracePt t="36371" x="2114550" y="5362575"/>
          <p14:tracePt t="36453" x="2109788" y="5362575"/>
          <p14:tracePt t="36460" x="2105025" y="5362575"/>
          <p14:tracePt t="36471" x="2100263" y="5362575"/>
          <p14:tracePt t="36488" x="2085975" y="5362575"/>
          <p14:tracePt t="36504" x="2076450" y="5362575"/>
          <p14:tracePt t="36521" x="2071688" y="5362575"/>
          <p14:tracePt t="36570" x="2071688" y="5357813"/>
          <p14:tracePt t="36585" x="2071688" y="5353050"/>
          <p14:tracePt t="36599" x="2076450" y="5348288"/>
          <p14:tracePt t="36607" x="2085975" y="5338763"/>
          <p14:tracePt t="36621" x="2119313" y="5334000"/>
          <p14:tracePt t="36638" x="2152650" y="5329238"/>
          <p14:tracePt t="36654" x="2195513" y="5329238"/>
          <p14:tracePt t="36671" x="2238375" y="5329238"/>
          <p14:tracePt t="36688" x="2314575" y="5329238"/>
          <p14:tracePt t="36704" x="2362200" y="5329238"/>
          <p14:tracePt t="36721" x="2405063" y="5329238"/>
          <p14:tracePt t="36738" x="2447925" y="5334000"/>
          <p14:tracePt t="36754" x="2490788" y="5334000"/>
          <p14:tracePt t="36771" x="2500313" y="5334000"/>
          <p14:tracePt t="36788" x="2509838" y="5334000"/>
          <p14:tracePt t="36804" x="2514600" y="5334000"/>
          <p14:tracePt t="36821" x="2519363" y="5334000"/>
          <p14:tracePt t="36857" x="2524125" y="5334000"/>
          <p14:tracePt t="37393" x="2509838" y="5329238"/>
          <p14:tracePt t="37400" x="2490788" y="5295900"/>
          <p14:tracePt t="37408" x="2457450" y="5253038"/>
          <p14:tracePt t="37438" x="2386013" y="5091113"/>
          <p14:tracePt t="37471" x="2333625" y="4910138"/>
          <p14:tracePt t="37488" x="2309813" y="4772025"/>
          <p14:tracePt t="37504" x="2300288" y="4710113"/>
          <p14:tracePt t="37521" x="2290763" y="4672013"/>
          <p14:tracePt t="37538" x="2286000" y="4638675"/>
          <p14:tracePt t="37554" x="2276475" y="4610100"/>
          <p14:tracePt t="37571" x="2276475" y="4595813"/>
          <p14:tracePt t="37588" x="2276475" y="4591050"/>
          <p14:tracePt t="37604" x="2276475" y="4586288"/>
          <p14:tracePt t="37621" x="2276475" y="4576763"/>
          <p14:tracePt t="37638" x="2276475" y="4572000"/>
          <p14:tracePt t="37738" x="2271713" y="4572000"/>
          <p14:tracePt t="37746" x="2266950" y="4572000"/>
          <p14:tracePt t="37760" x="2257425" y="4572000"/>
          <p14:tracePt t="37771" x="2252663" y="4576763"/>
          <p14:tracePt t="37788" x="2238375" y="4595813"/>
          <p14:tracePt t="37804" x="2176463" y="4724400"/>
          <p14:tracePt t="37821" x="2147888" y="4810125"/>
          <p14:tracePt t="37838" x="2133600" y="4881563"/>
          <p14:tracePt t="37855" x="2124075" y="4967288"/>
          <p14:tracePt t="37871" x="2124075" y="5053013"/>
          <p14:tracePt t="37888" x="2124075" y="5119688"/>
          <p14:tracePt t="37904" x="2128838" y="5172075"/>
          <p14:tracePt t="37921" x="2138363" y="5233988"/>
          <p14:tracePt t="37938" x="2143125" y="5262563"/>
          <p14:tracePt t="37954" x="2152650" y="5286375"/>
          <p14:tracePt t="37971" x="2157413" y="5305425"/>
          <p14:tracePt t="37988" x="2162175" y="5334000"/>
          <p14:tracePt t="38004" x="2166938" y="5348288"/>
          <p14:tracePt t="38021" x="2166938" y="5357813"/>
          <p14:tracePt t="38038" x="2166938" y="5367338"/>
          <p14:tracePt t="38054" x="2166938" y="5376863"/>
          <p14:tracePt t="38071" x="2166938" y="5381625"/>
          <p14:tracePt t="38088" x="2166938" y="5386388"/>
          <p14:tracePt t="38105" x="2166938" y="5414963"/>
          <p14:tracePt t="38122" x="2166938" y="5424488"/>
          <p14:tracePt t="38138" x="2166938" y="5438775"/>
          <p14:tracePt t="38155" x="2166938" y="5448300"/>
          <p14:tracePt t="38171" x="2166938" y="5457825"/>
          <p14:tracePt t="38504" x="2276475" y="5319713"/>
          <p14:tracePt t="38514" x="2419350" y="5153025"/>
          <p14:tracePt t="38525" x="2714625" y="4833938"/>
          <p14:tracePt t="38542" x="3033713" y="4471988"/>
          <p14:tracePt t="38558" x="3300413" y="4238625"/>
          <p14:tracePt t="38571" x="3490913" y="4095750"/>
          <p14:tracePt t="38605" x="3838575" y="3862388"/>
          <p14:tracePt t="38638" x="3943350" y="3790950"/>
          <p14:tracePt t="38654" x="3967163" y="3771900"/>
          <p14:tracePt t="38671" x="3986213" y="3757613"/>
          <p14:tracePt t="38688" x="4005263" y="3743325"/>
          <p14:tracePt t="38704" x="4029075" y="3724275"/>
          <p14:tracePt t="38721" x="4071938" y="3695700"/>
          <p14:tracePt t="38738" x="4105275" y="3667125"/>
          <p14:tracePt t="38754" x="4143375" y="3638550"/>
          <p14:tracePt t="38771" x="4181475" y="3605213"/>
          <p14:tracePt t="38787" x="4238625" y="3552825"/>
          <p14:tracePt t="38804" x="4276725" y="3524250"/>
          <p14:tracePt t="38821" x="4300538" y="3500438"/>
          <p14:tracePt t="38837" x="4324350" y="3476625"/>
          <p14:tracePt t="38854" x="4348163" y="3448050"/>
          <p14:tracePt t="38871" x="4357688" y="3433763"/>
          <p14:tracePt t="38888" x="4371975" y="3419475"/>
          <p14:tracePt t="38905" x="4395788" y="3400425"/>
          <p14:tracePt t="38922" x="4410075" y="3386138"/>
          <p14:tracePt t="38938" x="4424363" y="3362325"/>
          <p14:tracePt t="38955" x="4438650" y="3333750"/>
          <p14:tracePt t="38971" x="4462463" y="3290888"/>
          <p14:tracePt t="38988" x="4481513" y="3267075"/>
          <p14:tracePt t="39004" x="4491038" y="3257550"/>
          <p14:tracePt t="39021" x="4495800" y="3243263"/>
          <p14:tracePt t="39038" x="4505325" y="3233738"/>
          <p14:tracePt t="39054" x="4505325" y="3228975"/>
          <p14:tracePt t="39071" x="4505325" y="3219450"/>
          <p14:tracePt t="39088" x="4505325" y="3214688"/>
          <p14:tracePt t="39121" x="4505325" y="3209925"/>
          <p14:tracePt t="39138" x="4505325" y="3205163"/>
          <p14:tracePt t="39155" x="4486275" y="3200400"/>
          <p14:tracePt t="39171" x="4448175" y="3200400"/>
          <p14:tracePt t="39188" x="4371975" y="3200400"/>
          <p14:tracePt t="39204" x="4267200" y="3209925"/>
          <p14:tracePt t="39221" x="4138613" y="3228975"/>
          <p14:tracePt t="39237" x="4081463" y="3228975"/>
          <p14:tracePt t="39254" x="4014788" y="3228975"/>
          <p14:tracePt t="39271" x="3962400" y="3228975"/>
          <p14:tracePt t="39287" x="3876675" y="3209925"/>
          <p14:tracePt t="39304" x="3833813" y="3200400"/>
          <p14:tracePt t="39321" x="3810000" y="3181350"/>
          <p14:tracePt t="39338" x="3781425" y="3171825"/>
          <p14:tracePt t="39354" x="3776663" y="3167063"/>
          <p14:tracePt t="39371" x="3767138" y="3162300"/>
          <p14:tracePt t="39388" x="3767138" y="3152775"/>
          <p14:tracePt t="39404" x="3767138" y="3128963"/>
          <p14:tracePt t="39421" x="3776663" y="3095625"/>
          <p14:tracePt t="39437" x="3800475" y="3067050"/>
          <p14:tracePt t="39454" x="3843338" y="3019425"/>
          <p14:tracePt t="39471" x="3910013" y="2957513"/>
          <p14:tracePt t="39487" x="3948113" y="2928938"/>
          <p14:tracePt t="39504" x="3986213" y="2905125"/>
          <p14:tracePt t="39521" x="4005263" y="2890838"/>
          <p14:tracePt t="39537" x="4052888" y="2890838"/>
          <p14:tracePt t="39554" x="4076700" y="2900363"/>
          <p14:tracePt t="39571" x="4100513" y="2914650"/>
          <p14:tracePt t="39588" x="4133850" y="2943225"/>
          <p14:tracePt t="39604" x="4157663" y="2967038"/>
          <p14:tracePt t="39621" x="4181475" y="2990850"/>
          <p14:tracePt t="39637" x="4214813" y="3014663"/>
          <p14:tracePt t="39654" x="4243388" y="3057525"/>
          <p14:tracePt t="39671" x="4257675" y="3076575"/>
          <p14:tracePt t="39688" x="4262438" y="3086100"/>
          <p14:tracePt t="39704" x="4271963" y="3100388"/>
          <p14:tracePt t="39721" x="4271963" y="3133725"/>
          <p14:tracePt t="39737" x="4271963" y="3152775"/>
          <p14:tracePt t="39754" x="4271963" y="3176588"/>
          <p14:tracePt t="39771" x="4267200" y="3190875"/>
          <p14:tracePt t="39788" x="4257675" y="3209925"/>
          <p14:tracePt t="39804" x="4252913" y="3214688"/>
          <p14:tracePt t="39821" x="4252913" y="3219450"/>
          <p14:tracePt t="39823" x="4252913" y="3224213"/>
          <p14:tracePt t="39838" x="4252913" y="3228975"/>
          <p14:tracePt t="39871" x="4252913" y="3233738"/>
          <p14:tracePt t="39971" x="4252913" y="3238500"/>
          <p14:tracePt t="40491" x="4281488" y="3228975"/>
          <p14:tracePt t="40498" x="4319588" y="3214688"/>
          <p14:tracePt t="40506" x="4367213" y="3200400"/>
          <p14:tracePt t="40522" x="4395788" y="3186113"/>
          <p14:tracePt t="40538" x="4443413" y="3171825"/>
          <p14:tracePt t="40555" x="4514850" y="3162300"/>
          <p14:tracePt t="40588" x="4633913" y="3143250"/>
          <p14:tracePt t="40621" x="4705350" y="3124200"/>
          <p14:tracePt t="40638" x="4752975" y="3109913"/>
          <p14:tracePt t="40654" x="4776788" y="3105150"/>
          <p14:tracePt t="40671" x="4800600" y="3095625"/>
          <p14:tracePt t="40687" x="4819650" y="3095625"/>
          <p14:tracePt t="40704" x="4838700" y="3086100"/>
          <p14:tracePt t="40721" x="4848225" y="3086100"/>
          <p14:tracePt t="40737" x="4857750" y="3086100"/>
          <p14:tracePt t="40754" x="4862513" y="3086100"/>
          <p14:tracePt t="40771" x="4872038" y="3086100"/>
          <p14:tracePt t="40788" x="4876800" y="3086100"/>
          <p14:tracePt t="40804" x="4881563" y="3086100"/>
          <p14:tracePt t="40821" x="4886325" y="3086100"/>
          <p14:tracePt t="40822" x="4895850" y="3086100"/>
          <p14:tracePt t="40837" x="4905375" y="3086100"/>
          <p14:tracePt t="40854" x="4924425" y="3086100"/>
          <p14:tracePt t="40871" x="4929188" y="3086100"/>
          <p14:tracePt t="40887" x="4938713" y="3086100"/>
          <p14:tracePt t="40904" x="4948238" y="3086100"/>
          <p14:tracePt t="40954" x="4943475" y="3086100"/>
          <p14:tracePt t="40961" x="4938713" y="3086100"/>
          <p14:tracePt t="40971" x="4933950" y="3090863"/>
          <p14:tracePt t="40987" x="4900613" y="3105150"/>
          <p14:tracePt t="41004" x="4848225" y="3124200"/>
          <p14:tracePt t="41021" x="4767263" y="3162300"/>
          <p14:tracePt t="41037" x="4724400" y="3167063"/>
          <p14:tracePt t="41054" x="4691063" y="3171825"/>
          <p14:tracePt t="41071" x="4657725" y="3171825"/>
          <p14:tracePt t="41088" x="4643438" y="3171825"/>
          <p14:tracePt t="41104" x="4638675" y="3167063"/>
          <p14:tracePt t="41121" x="4629150" y="3162300"/>
          <p14:tracePt t="41137" x="4619625" y="3162300"/>
          <p14:tracePt t="41154" x="4614863" y="3157538"/>
          <p14:tracePt t="41171" x="4610100" y="3143250"/>
          <p14:tracePt t="41187" x="4610100" y="3128963"/>
          <p14:tracePt t="41204" x="4610100" y="3086100"/>
          <p14:tracePt t="41221" x="4614863" y="3071813"/>
          <p14:tracePt t="41237" x="4633913" y="3043238"/>
          <p14:tracePt t="41254" x="4662488" y="3009900"/>
          <p14:tracePt t="41271" x="4700588" y="2986088"/>
          <p14:tracePt t="41287" x="4729163" y="2957513"/>
          <p14:tracePt t="41304" x="4752975" y="2947988"/>
          <p14:tracePt t="41321" x="4776788" y="2947988"/>
          <p14:tracePt t="41337" x="4795838" y="2952750"/>
          <p14:tracePt t="41354" x="4810125" y="2962275"/>
          <p14:tracePt t="41371" x="4819650" y="2981325"/>
          <p14:tracePt t="41387" x="4838700" y="3009900"/>
          <p14:tracePt t="41404" x="4852988" y="3028950"/>
          <p14:tracePt t="41421" x="4857750" y="3067050"/>
          <p14:tracePt t="41437" x="4857750" y="3095625"/>
          <p14:tracePt t="41454" x="4857750" y="3157538"/>
          <p14:tracePt t="41471" x="4843463" y="3186113"/>
          <p14:tracePt t="41487" x="4833938" y="3209925"/>
          <p14:tracePt t="41504" x="4810125" y="3228975"/>
          <p14:tracePt t="41521" x="4800600" y="3233738"/>
          <p14:tracePt t="41537" x="4786313" y="3238500"/>
          <p14:tracePt t="41554" x="4772025" y="3243263"/>
          <p14:tracePt t="41571" x="4738688" y="3243263"/>
          <p14:tracePt t="41587" x="4714875" y="3238500"/>
          <p14:tracePt t="41604" x="4695825" y="3228975"/>
          <p14:tracePt t="41621" x="4672013" y="3205163"/>
          <p14:tracePt t="41637" x="4633913" y="3167063"/>
          <p14:tracePt t="41654" x="4624388" y="3143250"/>
          <p14:tracePt t="41671" x="4605338" y="3114675"/>
          <p14:tracePt t="41688" x="4586288" y="3081338"/>
          <p14:tracePt t="41704" x="4576763" y="3043238"/>
          <p14:tracePt t="41721" x="4576763" y="3000375"/>
          <p14:tracePt t="41737" x="4576763" y="2947988"/>
          <p14:tracePt t="41754" x="4600575" y="2886075"/>
          <p14:tracePt t="41771" x="4619625" y="2862263"/>
          <p14:tracePt t="41787" x="4648200" y="2843213"/>
          <p14:tracePt t="41804" x="4695825" y="2833688"/>
          <p14:tracePt t="41821" x="4743450" y="2828925"/>
          <p14:tracePt t="41837" x="4772025" y="2838450"/>
          <p14:tracePt t="41854" x="4786313" y="2847975"/>
          <p14:tracePt t="41871" x="4810125" y="2871788"/>
          <p14:tracePt t="41887" x="4833938" y="2919413"/>
          <p14:tracePt t="41904" x="4848225" y="2957513"/>
          <p14:tracePt t="41921" x="4852988" y="2995613"/>
          <p14:tracePt t="41937" x="4852988" y="3033713"/>
          <p14:tracePt t="41954" x="4852988" y="3052763"/>
          <p14:tracePt t="41971" x="4838700" y="3086100"/>
          <p14:tracePt t="41987" x="4819650" y="3119438"/>
          <p14:tracePt t="42004" x="4776788" y="3171825"/>
          <p14:tracePt t="42021" x="4743450" y="3200400"/>
          <p14:tracePt t="42038" x="4700588" y="3228975"/>
          <p14:tracePt t="42054" x="4662488" y="3233738"/>
          <p14:tracePt t="42071" x="4605338" y="3233738"/>
          <p14:tracePt t="42087" x="4572000" y="3219450"/>
          <p14:tracePt t="42104" x="4543425" y="3195638"/>
          <p14:tracePt t="42121" x="4505325" y="3138488"/>
          <p14:tracePt t="42137" x="4491038" y="3086100"/>
          <p14:tracePt t="42154" x="4486275" y="3005138"/>
          <p14:tracePt t="42171" x="4486275" y="2905125"/>
          <p14:tracePt t="42187" x="4514850" y="2824163"/>
          <p14:tracePt t="42204" x="4524375" y="2805113"/>
          <p14:tracePt t="42221" x="4548188" y="2781300"/>
          <p14:tracePt t="42237" x="4586288" y="2767013"/>
          <p14:tracePt t="42254" x="4657725" y="2762250"/>
          <p14:tracePt t="42271" x="4700588" y="2776538"/>
          <p14:tracePt t="42287" x="4724400" y="2790825"/>
          <p14:tracePt t="42304" x="4757738" y="2833688"/>
          <p14:tracePt t="42321" x="4786313" y="2881313"/>
          <p14:tracePt t="42337" x="4800600" y="2924175"/>
          <p14:tracePt t="42354" x="4805363" y="2962275"/>
          <p14:tracePt t="42371" x="4805363" y="3019425"/>
          <p14:tracePt t="42387" x="4800600" y="3062288"/>
          <p14:tracePt t="42404" x="4791075" y="3095625"/>
          <p14:tracePt t="42421" x="4786313" y="3114675"/>
          <p14:tracePt t="42437" x="4762500" y="3143250"/>
          <p14:tracePt t="42454" x="4733925" y="3167063"/>
          <p14:tracePt t="42471" x="4681538" y="3186113"/>
          <p14:tracePt t="42487" x="4595813" y="3219450"/>
          <p14:tracePt t="42504" x="4381500" y="3243263"/>
          <p14:tracePt t="42521" x="4224338" y="3243263"/>
          <p14:tracePt t="42537" x="4090988" y="3243263"/>
          <p14:tracePt t="42554" x="3933825" y="3238500"/>
          <p14:tracePt t="42571" x="3819525" y="3238500"/>
          <p14:tracePt t="42587" x="3729038" y="3238500"/>
          <p14:tracePt t="42604" x="3638550" y="3238500"/>
          <p14:tracePt t="42621" x="3552825" y="3233738"/>
          <p14:tracePt t="42637" x="3509963" y="3228975"/>
          <p14:tracePt t="42654" x="3481388" y="3219450"/>
          <p14:tracePt t="42671" x="3467100" y="3214688"/>
          <p14:tracePt t="42687" x="3452813" y="3214688"/>
          <p14:tracePt t="42704" x="3448050" y="3214688"/>
          <p14:tracePt t="42739" x="3452813" y="3205163"/>
          <p14:tracePt t="42754" x="3505200" y="3195638"/>
          <p14:tracePt t="42771" x="3619500" y="3171825"/>
          <p14:tracePt t="42787" x="3776663" y="3152775"/>
          <p14:tracePt t="42805" x="4043363" y="3152775"/>
          <p14:tracePt t="42822" x="4219575" y="3152775"/>
          <p14:tracePt t="42838" x="4376738" y="3152775"/>
          <p14:tracePt t="42854" x="4486275" y="3157538"/>
          <p14:tracePt t="42870" x="4624388" y="3171825"/>
          <p14:tracePt t="42887" x="4676775" y="3176588"/>
          <p14:tracePt t="42905" x="4719638" y="3186113"/>
          <p14:tracePt t="42922" x="4762500" y="3190875"/>
          <p14:tracePt t="42938" x="4781550" y="3195638"/>
          <p14:tracePt t="42954" x="4805363" y="3200400"/>
          <p14:tracePt t="42971" x="4829175" y="3209925"/>
          <p14:tracePt t="42987" x="4857750" y="3209925"/>
          <p14:tracePt t="43004" x="4867275" y="3209925"/>
          <p14:tracePt t="43020" x="4876800" y="3209925"/>
          <p14:tracePt t="43037" x="4886325" y="3209925"/>
          <p14:tracePt t="43054" x="4895850" y="3209925"/>
          <p14:tracePt t="43100" x="4900613" y="3209925"/>
          <p14:tracePt t="43108" x="4905375" y="3209925"/>
          <p14:tracePt t="43123" x="4910138" y="3209925"/>
          <p14:tracePt t="43138" x="4914900" y="3209925"/>
          <p14:tracePt t="43436" x="4800600" y="3228975"/>
          <p14:tracePt t="43443" x="4557713" y="3267075"/>
          <p14:tracePt t="43454" x="4295775" y="3309938"/>
          <p14:tracePt t="43471" x="3714750" y="3367088"/>
          <p14:tracePt t="43488" x="2971800" y="3419475"/>
          <p14:tracePt t="43505" x="2676525" y="3419475"/>
          <p14:tracePt t="43537" x="2376488" y="3414713"/>
          <p14:tracePt t="43571" x="2233613" y="3367088"/>
          <p14:tracePt t="43587" x="2209800" y="3357563"/>
          <p14:tracePt t="43604" x="2176463" y="3333750"/>
          <p14:tracePt t="43620" x="2152650" y="3324225"/>
          <p14:tracePt t="43638" x="2128838" y="3305175"/>
          <p14:tracePt t="43654" x="2105025" y="3286125"/>
          <p14:tracePt t="43671" x="2085975" y="3276600"/>
          <p14:tracePt t="43687" x="2081213" y="3267075"/>
          <p14:tracePt t="43704" x="2076450" y="3262313"/>
          <p14:tracePt t="43721" x="2071688" y="3257550"/>
          <p14:tracePt t="43737" x="2071688" y="3252788"/>
          <p14:tracePt t="43754" x="2066925" y="3252788"/>
          <p14:tracePt t="43774" x="2057400" y="3252788"/>
          <p14:tracePt t="43787" x="2033588" y="3262313"/>
          <p14:tracePt t="43804" x="1985963" y="3267075"/>
          <p14:tracePt t="43821" x="1933575" y="3271838"/>
          <p14:tracePt t="43837" x="1885950" y="3271838"/>
          <p14:tracePt t="43854" x="1804988" y="3257550"/>
          <p14:tracePt t="43871" x="1776413" y="3238500"/>
          <p14:tracePt t="43887" x="1752600" y="3214688"/>
          <p14:tracePt t="43904" x="1733550" y="3181350"/>
          <p14:tracePt t="43921" x="1738313" y="3052763"/>
          <p14:tracePt t="43937" x="1781175" y="2947988"/>
          <p14:tracePt t="43954" x="1824038" y="2881313"/>
          <p14:tracePt t="43970" x="1895475" y="2824163"/>
          <p14:tracePt t="43987" x="2000250" y="2767013"/>
          <p14:tracePt t="44004" x="2081213" y="2747963"/>
          <p14:tracePt t="44021" x="2152650" y="2752725"/>
          <p14:tracePt t="44038" x="2243138" y="2786063"/>
          <p14:tracePt t="44054" x="2281238" y="2824163"/>
          <p14:tracePt t="44070" x="2324100" y="2886075"/>
          <p14:tracePt t="44087" x="2362200" y="2938463"/>
          <p14:tracePt t="44104" x="2386013" y="3005138"/>
          <p14:tracePt t="44120" x="2405063" y="3043238"/>
          <p14:tracePt t="44137" x="2409825" y="3071813"/>
          <p14:tracePt t="44154" x="2424113" y="3100388"/>
          <p14:tracePt t="44170" x="2424113" y="3138488"/>
          <p14:tracePt t="44187" x="2424113" y="3171825"/>
          <p14:tracePt t="44204" x="2414588" y="3214688"/>
          <p14:tracePt t="44221" x="2390775" y="3252788"/>
          <p14:tracePt t="44237" x="2366963" y="3271838"/>
          <p14:tracePt t="44254" x="2324100" y="3295650"/>
          <p14:tracePt t="44270" x="2257425" y="3324225"/>
          <p14:tracePt t="44287" x="2157413" y="3352800"/>
          <p14:tracePt t="44304" x="2090738" y="3352800"/>
          <p14:tracePt t="44320" x="2038350" y="3348038"/>
          <p14:tracePt t="44337" x="2000250" y="3319463"/>
          <p14:tracePt t="44354" x="1952625" y="3257550"/>
          <p14:tracePt t="44370" x="1947863" y="3195638"/>
          <p14:tracePt t="44387" x="1971675" y="3124200"/>
          <p14:tracePt t="44405" x="2076450" y="2971800"/>
          <p14:tracePt t="44420" x="2157413" y="2890838"/>
          <p14:tracePt t="44437" x="2300288" y="2819400"/>
          <p14:tracePt t="44454" x="2424113" y="2800350"/>
          <p14:tracePt t="44471" x="2533650" y="2819400"/>
          <p14:tracePt t="44487" x="2571750" y="2843213"/>
          <p14:tracePt t="44504" x="2595563" y="2867025"/>
          <p14:tracePt t="44520" x="2605088" y="2890838"/>
          <p14:tracePt t="44537" x="2624138" y="2928938"/>
          <p14:tracePt t="44554" x="2619375" y="2971800"/>
          <p14:tracePt t="44571" x="2609850" y="3024188"/>
          <p14:tracePt t="44587" x="2581275" y="3071813"/>
          <p14:tracePt t="44604" x="2500313" y="3119438"/>
          <p14:tracePt t="44620" x="2424113" y="3148013"/>
          <p14:tracePt t="44637" x="2352675" y="3148013"/>
          <p14:tracePt t="44654" x="2276475" y="3133725"/>
          <p14:tracePt t="44670" x="2238375" y="3114675"/>
          <p14:tracePt t="44687" x="2214563" y="3090863"/>
          <p14:tracePt t="44704" x="2195513" y="3067050"/>
          <p14:tracePt t="44720" x="2185988" y="3014663"/>
          <p14:tracePt t="44737" x="2190750" y="2952750"/>
          <p14:tracePt t="44754" x="2224088" y="2886075"/>
          <p14:tracePt t="44770" x="2257425" y="2843213"/>
          <p14:tracePt t="44787" x="2357438" y="2786063"/>
          <p14:tracePt t="44804" x="2438400" y="2786063"/>
          <p14:tracePt t="44820" x="2505075" y="2809875"/>
          <p14:tracePt t="44837" x="2552700" y="2847975"/>
          <p14:tracePt t="44854" x="2576513" y="2886075"/>
          <p14:tracePt t="44870" x="2590800" y="2928938"/>
          <p14:tracePt t="44887" x="2595563" y="2971800"/>
          <p14:tracePt t="44904" x="2566988" y="3071813"/>
          <p14:tracePt t="44920" x="2533650" y="3119438"/>
          <p14:tracePt t="44937" x="2486025" y="3162300"/>
          <p14:tracePt t="44954" x="2447925" y="3190875"/>
          <p14:tracePt t="44970" x="2395538" y="3224213"/>
          <p14:tracePt t="44987" x="2366963" y="3243263"/>
          <p14:tracePt t="45004" x="2347913" y="3248025"/>
          <p14:tracePt t="45020" x="2314575" y="3257550"/>
          <p14:tracePt t="45037" x="2266950" y="3271838"/>
          <p14:tracePt t="45054" x="2238375" y="3276600"/>
          <p14:tracePt t="45070" x="2209800" y="3276600"/>
          <p14:tracePt t="45087" x="2190750" y="3276600"/>
          <p14:tracePt t="45104" x="2181225" y="3276600"/>
          <p14:tracePt t="45120" x="2171700" y="3276600"/>
          <p14:tracePt t="45220" x="2181225" y="3276600"/>
          <p14:tracePt t="45227" x="2200275" y="3276600"/>
          <p14:tracePt t="45237" x="2219325" y="3276600"/>
          <p14:tracePt t="45254" x="2305050" y="3276600"/>
          <p14:tracePt t="45271" x="2505075" y="3276600"/>
          <p14:tracePt t="45287" x="2619375" y="3276600"/>
          <p14:tracePt t="45304" x="2686050" y="3276600"/>
          <p14:tracePt t="45320" x="2728913" y="3276600"/>
          <p14:tracePt t="45337" x="2762250" y="3276600"/>
          <p14:tracePt t="45354" x="2771775" y="3276600"/>
          <p14:tracePt t="45370" x="2781300" y="3276600"/>
          <p14:tracePt t="45387" x="2786063" y="3276600"/>
          <p14:tracePt t="45404" x="2790825" y="3276600"/>
          <p14:tracePt t="45420" x="2795588" y="3276600"/>
          <p14:tracePt t="45660" x="2767013" y="3281363"/>
          <p14:tracePt t="45668" x="2728913" y="3281363"/>
          <p14:tracePt t="45675" x="2695575" y="3281363"/>
          <p14:tracePt t="45687" x="2671763" y="3281363"/>
          <p14:tracePt t="45704" x="2605088" y="3281363"/>
          <p14:tracePt t="45720" x="2566988" y="3281363"/>
          <p14:tracePt t="45737" x="2538413" y="3276600"/>
          <p14:tracePt t="45754" x="2509838" y="3271838"/>
          <p14:tracePt t="45771" x="2481263" y="3271838"/>
          <p14:tracePt t="45787" x="2471738" y="3271838"/>
          <p14:tracePt t="45804" x="2466975" y="3271838"/>
          <p14:tracePt t="45820" x="2457450" y="3271838"/>
          <p14:tracePt t="45837" x="2447925" y="3271838"/>
          <p14:tracePt t="46248" x="2495550" y="3271838"/>
          <p14:tracePt t="46256" x="2552700" y="3271838"/>
          <p14:tracePt t="46263" x="2600325" y="3271838"/>
          <p14:tracePt t="46270" x="2643188" y="3271838"/>
          <p14:tracePt t="46304" x="2857500" y="3262313"/>
          <p14:tracePt t="46337" x="3090863" y="3238500"/>
          <p14:tracePt t="46354" x="3162300" y="3233738"/>
          <p14:tracePt t="46370" x="3271838" y="3224213"/>
          <p14:tracePt t="46387" x="3433763" y="3214688"/>
          <p14:tracePt t="46404" x="3524250" y="3209925"/>
          <p14:tracePt t="46420" x="3605213" y="3209925"/>
          <p14:tracePt t="46437" x="3705225" y="3209925"/>
          <p14:tracePt t="46454" x="3886200" y="3209925"/>
          <p14:tracePt t="46470" x="4000500" y="3219450"/>
          <p14:tracePt t="46487" x="4133850" y="3219450"/>
          <p14:tracePt t="46504" x="4343400" y="3228975"/>
          <p14:tracePt t="46520" x="4448175" y="3238500"/>
          <p14:tracePt t="46537" x="4548188" y="3238500"/>
          <p14:tracePt t="46554" x="4638675" y="3238500"/>
          <p14:tracePt t="46570" x="4738688" y="3228975"/>
          <p14:tracePt t="46587" x="4772025" y="3228975"/>
          <p14:tracePt t="46604" x="4800600" y="3228975"/>
          <p14:tracePt t="46620" x="4810125" y="3228975"/>
          <p14:tracePt t="46857" x="4824413" y="3228975"/>
          <p14:tracePt t="46864" x="4838700" y="3219450"/>
          <p14:tracePt t="46872" x="4848225" y="3214688"/>
          <p14:tracePt t="46887" x="4862513" y="3214688"/>
          <p14:tracePt t="46903" x="4872038" y="3214688"/>
          <p14:tracePt t="46920" x="4876800" y="3214688"/>
          <p14:tracePt t="46937" x="4881563" y="3214688"/>
          <p14:tracePt t="46970" x="4886325" y="3214688"/>
          <p14:tracePt t="47437" x="4824413" y="3209925"/>
          <p14:tracePt t="47444" x="4724400" y="3200400"/>
          <p14:tracePt t="47454" x="4633913" y="3200400"/>
          <p14:tracePt t="47470" x="4467225" y="3200400"/>
          <p14:tracePt t="47487" x="4257675" y="3200400"/>
          <p14:tracePt t="47504" x="3971925" y="3200400"/>
          <p14:tracePt t="47537" x="3581400" y="3224213"/>
          <p14:tracePt t="47570" x="3062288" y="3267075"/>
          <p14:tracePt t="47587" x="2881313" y="3286125"/>
          <p14:tracePt t="47604" x="2671763" y="3305175"/>
          <p14:tracePt t="47621" x="2381250" y="3305175"/>
          <p14:tracePt t="47637" x="2247900" y="3305175"/>
          <p14:tracePt t="47653" x="2157413" y="3300413"/>
          <p14:tracePt t="47670" x="2105025" y="3295650"/>
          <p14:tracePt t="47687" x="2057400" y="3281363"/>
          <p14:tracePt t="47703" x="2043113" y="3276600"/>
          <p14:tracePt t="47720" x="2038350" y="3271838"/>
          <p14:tracePt t="47737" x="2033588" y="3271838"/>
          <p14:tracePt t="47754" x="2033588" y="3257550"/>
          <p14:tracePt t="47770" x="2105025" y="3238500"/>
          <p14:tracePt t="47787" x="2352675" y="3200400"/>
          <p14:tracePt t="47804" x="2847975" y="3162300"/>
          <p14:tracePt t="47820" x="3257550" y="3162300"/>
          <p14:tracePt t="47837" x="3552825" y="3162300"/>
          <p14:tracePt t="47853" x="3833813" y="3171825"/>
          <p14:tracePt t="47870" x="4181475" y="3186113"/>
          <p14:tracePt t="47887" x="4410075" y="3205163"/>
          <p14:tracePt t="47903" x="4557713" y="3214688"/>
          <p14:tracePt t="47920" x="4681538" y="3224213"/>
          <p14:tracePt t="47937" x="4819650" y="3238500"/>
          <p14:tracePt t="47953" x="4872038" y="3248025"/>
          <p14:tracePt t="47970" x="4891088" y="3248025"/>
          <p14:tracePt t="47987" x="4910138" y="3248025"/>
          <p14:tracePt t="48003" x="4914900" y="3248025"/>
          <p14:tracePt t="48020" x="4919663" y="3248025"/>
          <p14:tracePt t="48037" x="4929188" y="3248025"/>
          <p14:tracePt t="48237" x="4833938" y="3328988"/>
          <p14:tracePt t="48245" x="4648200" y="3476625"/>
          <p14:tracePt t="48253" x="4419600" y="3633788"/>
          <p14:tracePt t="48270" x="4033838" y="3900488"/>
          <p14:tracePt t="48287" x="3609975" y="4162425"/>
          <p14:tracePt t="48304" x="3186113" y="4414838"/>
          <p14:tracePt t="48321" x="2971800" y="4529138"/>
          <p14:tracePt t="48337" x="2809875" y="4600575"/>
          <p14:tracePt t="48353" x="2709863" y="4643438"/>
          <p14:tracePt t="48370" x="2586038" y="4695825"/>
          <p14:tracePt t="48387" x="2500313" y="4729163"/>
          <p14:tracePt t="48403" x="2424113" y="4757738"/>
          <p14:tracePt t="48420" x="2333625" y="4800600"/>
          <p14:tracePt t="48437" x="2286000" y="4819650"/>
          <p14:tracePt t="48454" x="2243138" y="4838700"/>
          <p14:tracePt t="48470" x="2205038" y="4857750"/>
          <p14:tracePt t="48487" x="2157413" y="4876800"/>
          <p14:tracePt t="48503" x="2124075" y="4876800"/>
          <p14:tracePt t="48520" x="2100263" y="4881563"/>
          <p14:tracePt t="48537" x="2081213" y="4881563"/>
          <p14:tracePt t="48553" x="2052638" y="4881563"/>
          <p14:tracePt t="48570" x="2047875" y="4881563"/>
          <p14:tracePt t="48587" x="2038350" y="4881563"/>
          <p14:tracePt t="48603" x="2033588" y="4881563"/>
          <p14:tracePt t="48620" x="2028825" y="4881563"/>
          <p14:tracePt t="48671" x="2024063" y="4881563"/>
          <p14:tracePt t="48678" x="2019300" y="4881563"/>
          <p14:tracePt t="48687" x="2014538" y="4886325"/>
          <p14:tracePt t="48703" x="1995488" y="4891088"/>
          <p14:tracePt t="48720" x="1957388" y="4910138"/>
          <p14:tracePt t="48737" x="1881188" y="4938713"/>
          <p14:tracePt t="48753" x="1819275" y="4953000"/>
          <p14:tracePt t="48770" x="1743075" y="4967288"/>
          <p14:tracePt t="48787" x="1685925" y="4967288"/>
          <p14:tracePt t="48803" x="1619250" y="4967288"/>
          <p14:tracePt t="48820" x="1581150" y="4957763"/>
          <p14:tracePt t="48837" x="1557338" y="4933950"/>
          <p14:tracePt t="48854" x="1519238" y="4876800"/>
          <p14:tracePt t="48870" x="1495425" y="4824413"/>
          <p14:tracePt t="48887" x="1471613" y="4776788"/>
          <p14:tracePt t="48904" x="1462088" y="4738688"/>
          <p14:tracePt t="48920" x="1457325" y="4681538"/>
          <p14:tracePt t="48937" x="1457325" y="4629150"/>
          <p14:tracePt t="48953" x="1471613" y="4586288"/>
          <p14:tracePt t="48970" x="1485900" y="4548188"/>
          <p14:tracePt t="48987" x="1524000" y="4505325"/>
          <p14:tracePt t="49003" x="1576388" y="4491038"/>
          <p14:tracePt t="49020" x="1628775" y="4486275"/>
          <p14:tracePt t="49037" x="1671638" y="4505325"/>
          <p14:tracePt t="49053" x="1728788" y="4543425"/>
          <p14:tracePt t="49070" x="1752600" y="4567238"/>
          <p14:tracePt t="49087" x="1776413" y="4591050"/>
          <p14:tracePt t="49103" x="1795463" y="4614863"/>
          <p14:tracePt t="49120" x="1800225" y="4624388"/>
          <p14:tracePt t="49137" x="1804988" y="4629150"/>
          <p14:tracePt t="49153" x="1809750" y="4638675"/>
          <p14:tracePt t="49170" x="1809750" y="4643438"/>
          <p14:tracePt t="49187" x="1809750" y="4652963"/>
          <p14:tracePt t="49203" x="1809750" y="4667250"/>
          <p14:tracePt t="49220" x="1809750" y="4672013"/>
          <p14:tracePt t="49237" x="1809750" y="4681538"/>
          <p14:tracePt t="49253" x="1809750" y="4686300"/>
          <p14:tracePt t="49270" x="1809750" y="4691063"/>
          <p14:tracePt t="49287" x="1809750" y="4695825"/>
          <p14:tracePt t="49320" x="1809750" y="4719638"/>
          <p14:tracePt t="49337" x="1809750" y="4757738"/>
          <p14:tracePt t="49353" x="1814513" y="4805363"/>
          <p14:tracePt t="49370" x="1814513" y="4819650"/>
          <p14:tracePt t="49387" x="1828800" y="4833938"/>
          <p14:tracePt t="49403" x="1838325" y="4843463"/>
          <p14:tracePt t="49420" x="1885950" y="4862513"/>
          <p14:tracePt t="49437" x="1928813" y="4876800"/>
          <p14:tracePt t="49453" x="1981200" y="4881563"/>
          <p14:tracePt t="49470" x="2062163" y="4881563"/>
          <p14:tracePt t="49487" x="2114550" y="4881563"/>
          <p14:tracePt t="49503" x="2162175" y="4881563"/>
          <p14:tracePt t="49520" x="2200275" y="4881563"/>
          <p14:tracePt t="49537" x="2224088" y="4881563"/>
          <p14:tracePt t="49553" x="2233613" y="4881563"/>
          <p14:tracePt t="49570" x="2238375" y="4881563"/>
          <p14:tracePt t="49587" x="2243138" y="4881563"/>
          <p14:tracePt t="49684" x="2243138" y="4886325"/>
          <p14:tracePt t="49698" x="2243138" y="4895850"/>
          <p14:tracePt t="49706" x="2243138" y="4905375"/>
          <p14:tracePt t="49720" x="2224088" y="4962525"/>
          <p14:tracePt t="49737" x="2181225" y="5100638"/>
          <p14:tracePt t="49753" x="2128838" y="5195888"/>
          <p14:tracePt t="49770" x="2085975" y="5267325"/>
          <p14:tracePt t="49787" x="2014538" y="5329238"/>
          <p14:tracePt t="49803" x="1962150" y="5372100"/>
          <p14:tracePt t="49820" x="1905000" y="5400675"/>
          <p14:tracePt t="49837" x="1857375" y="5424488"/>
          <p14:tracePt t="49853" x="1795463" y="5448300"/>
          <p14:tracePt t="49870" x="1743075" y="5457825"/>
          <p14:tracePt t="49887" x="1700213" y="5462588"/>
          <p14:tracePt t="49904" x="1633538" y="5462588"/>
          <p14:tracePt t="49920" x="1590675" y="5462588"/>
          <p14:tracePt t="49937" x="1562100" y="5448300"/>
          <p14:tracePt t="49953" x="1547813" y="5448300"/>
          <p14:tracePt t="49970" x="1524000" y="5448300"/>
          <p14:tracePt t="49987" x="1519238" y="5448300"/>
          <p14:tracePt t="50003" x="1514475" y="5448300"/>
          <p14:tracePt t="50066" x="1514475" y="5443538"/>
          <p14:tracePt t="50073" x="1528763" y="5438775"/>
          <p14:tracePt t="50081" x="1543050" y="5438775"/>
          <p14:tracePt t="50088" x="1571625" y="5434013"/>
          <p14:tracePt t="50103" x="1643063" y="5419725"/>
          <p14:tracePt t="50120" x="1757363" y="5395913"/>
          <p14:tracePt t="50137" x="1895475" y="5376863"/>
          <p14:tracePt t="50153" x="2052638" y="5362575"/>
          <p14:tracePt t="50170" x="2138363" y="5353050"/>
          <p14:tracePt t="50187" x="2195513" y="5353050"/>
          <p14:tracePt t="50203" x="2228850" y="5353050"/>
          <p14:tracePt t="50220" x="2276475" y="5353050"/>
          <p14:tracePt t="50237" x="2300288" y="5353050"/>
          <p14:tracePt t="50253" x="2309813" y="5353050"/>
          <p14:tracePt t="50270" x="2319338" y="5353050"/>
          <p14:tracePt t="50287" x="2328863" y="5353050"/>
          <p14:tracePt t="51167" x="2305050" y="5305425"/>
          <p14:tracePt t="51174" x="2281238" y="5257800"/>
          <p14:tracePt t="51187" x="2257425" y="5210175"/>
          <p14:tracePt t="51203" x="2171700" y="5019675"/>
          <p14:tracePt t="51220" x="2119313" y="4876800"/>
          <p14:tracePt t="51237" x="2095500" y="4781550"/>
          <p14:tracePt t="51270" x="2043113" y="4629150"/>
          <p14:tracePt t="51303" x="2038350" y="4586288"/>
          <p14:tracePt t="51320" x="2038350" y="4581525"/>
          <p14:tracePt t="51322" x="2038350" y="4576763"/>
          <p14:tracePt t="51358" x="2038350" y="4581525"/>
          <p14:tracePt t="51365" x="2038350" y="4591050"/>
          <p14:tracePt t="51373" x="2038350" y="4652963"/>
          <p14:tracePt t="51387" x="2028825" y="4852988"/>
          <p14:tracePt t="51404" x="2028825" y="5038725"/>
          <p14:tracePt t="51420" x="2009775" y="5353050"/>
          <p14:tracePt t="51437" x="2000250" y="5510213"/>
          <p14:tracePt t="51453" x="2000250" y="5638800"/>
          <p14:tracePt t="51470" x="2000250" y="5667375"/>
          <p14:tracePt t="51487" x="2000250" y="5681663"/>
          <p14:tracePt t="51503" x="2000250" y="5686425"/>
          <p14:tracePt t="51520" x="2000250" y="5695950"/>
          <p14:tracePt t="51536" x="2000250" y="5700713"/>
          <p14:tracePt t="52024" x="2066925" y="5691188"/>
          <p14:tracePt t="52030" x="2190750" y="5672138"/>
          <p14:tracePt t="52037" x="2309813" y="5629275"/>
          <p14:tracePt t="52053" x="2514600" y="5557838"/>
          <p14:tracePt t="52070" x="2838450" y="5462588"/>
          <p14:tracePt t="52086" x="3033713" y="5429250"/>
          <p14:tracePt t="52103" x="3224213" y="5391150"/>
          <p14:tracePt t="52137" x="3662363" y="5310188"/>
          <p14:tracePt t="52170" x="3914775" y="5267325"/>
          <p14:tracePt t="52187" x="4000500" y="5243513"/>
          <p14:tracePt t="52203" x="4081463" y="5224463"/>
          <p14:tracePt t="52220" x="4110038" y="5210175"/>
          <p14:tracePt t="52237" x="4119563" y="5205413"/>
          <p14:tracePt t="52253" x="4129088" y="5200650"/>
          <p14:tracePt t="54083" x="4057650" y="5200650"/>
          <p14:tracePt t="54090" x="3957638" y="5191125"/>
          <p14:tracePt t="54097" x="3857625" y="5191125"/>
          <p14:tracePt t="54105" x="3748088" y="5181600"/>
          <p14:tracePt t="54120" x="3505200" y="5181600"/>
          <p14:tracePt t="54136" x="3295650" y="5172075"/>
          <p14:tracePt t="54153" x="3038475" y="5172075"/>
          <p14:tracePt t="54186" x="2528888" y="5157788"/>
          <p14:tracePt t="54220" x="2276475" y="5124450"/>
          <p14:tracePt t="54236" x="2195513" y="5081588"/>
          <p14:tracePt t="54253" x="2166938" y="5057775"/>
          <p14:tracePt t="54270" x="2133600" y="5033963"/>
          <p14:tracePt t="54286" x="2109788" y="5010150"/>
          <p14:tracePt t="54303" x="2081213" y="4981575"/>
          <p14:tracePt t="54320" x="2066925" y="4967288"/>
          <p14:tracePt t="54336" x="2057400" y="4948238"/>
          <p14:tracePt t="54353" x="2033588" y="4929188"/>
          <p14:tracePt t="54370" x="2024063" y="4914900"/>
          <p14:tracePt t="54386" x="2000250" y="4900613"/>
          <p14:tracePt t="54403" x="1971675" y="4881563"/>
          <p14:tracePt t="54420" x="1914525" y="4857750"/>
          <p14:tracePt t="54436" x="1881188" y="4852988"/>
          <p14:tracePt t="54453" x="1857375" y="4838700"/>
          <p14:tracePt t="54470" x="1833563" y="4833938"/>
          <p14:tracePt t="54486" x="1814513" y="4824413"/>
          <p14:tracePt t="54503" x="1809750" y="4819650"/>
          <p14:tracePt t="54520" x="1804988" y="4810125"/>
          <p14:tracePt t="54536" x="1795463" y="4805363"/>
          <p14:tracePt t="54553" x="1785938" y="4795838"/>
          <p14:tracePt t="54570" x="1785938" y="4791075"/>
          <p14:tracePt t="54586" x="1785938" y="4772025"/>
          <p14:tracePt t="54603" x="1800225" y="4738688"/>
          <p14:tracePt t="54620" x="1809750" y="4714875"/>
          <p14:tracePt t="54636" x="1814513" y="4705350"/>
          <p14:tracePt t="54653" x="1824038" y="4695825"/>
          <p14:tracePt t="54670" x="1828800" y="4686300"/>
          <p14:tracePt t="54686" x="1828800" y="4676775"/>
          <p14:tracePt t="54703" x="1828800" y="4672013"/>
          <p14:tracePt t="54788" x="1828800" y="4667250"/>
          <p14:tracePt t="54853" x="1828800" y="4662488"/>
          <p14:tracePt t="55178" x="1833563" y="4667250"/>
          <p14:tracePt t="55183" x="1843088" y="4676775"/>
          <p14:tracePt t="55192" x="1852613" y="4686300"/>
          <p14:tracePt t="55203" x="1852613" y="4691063"/>
          <p14:tracePt t="55220" x="1862138" y="4705350"/>
          <p14:tracePt t="55236" x="1866900" y="4710113"/>
          <p14:tracePt t="55270" x="1871663" y="4724400"/>
          <p14:tracePt t="55303" x="1890713" y="4738688"/>
          <p14:tracePt t="55320" x="1895475" y="4738688"/>
          <p14:tracePt t="55336" x="1900238" y="4738688"/>
          <p14:tracePt t="55353" x="1905000" y="4738688"/>
          <p14:tracePt t="55411" x="1909763" y="4738688"/>
          <p14:tracePt t="57327" x="1947863" y="4638675"/>
          <p14:tracePt t="57335" x="1995488" y="4533900"/>
          <p14:tracePt t="57342" x="2052638" y="4443413"/>
          <p14:tracePt t="57353" x="2095500" y="4371975"/>
          <p14:tracePt t="57369" x="2205038" y="4205288"/>
          <p14:tracePt t="57386" x="2357438" y="3990975"/>
          <p14:tracePt t="57419" x="2462213" y="3843338"/>
          <p14:tracePt t="57453" x="2519363" y="3762375"/>
          <p14:tracePt t="57470" x="2543175" y="3738563"/>
          <p14:tracePt t="57486" x="2566988" y="3714750"/>
          <p14:tracePt t="57503" x="2605088" y="3671888"/>
          <p14:tracePt t="57519" x="2643188" y="3648075"/>
          <p14:tracePt t="57536" x="2681288" y="3605213"/>
          <p14:tracePt t="57553" x="2724150" y="3567113"/>
          <p14:tracePt t="57570" x="2771775" y="3529013"/>
          <p14:tracePt t="57586" x="2800350" y="3505200"/>
          <p14:tracePt t="57603" x="2833688" y="3481388"/>
          <p14:tracePt t="57619" x="2871788" y="3457575"/>
          <p14:tracePt t="57636" x="2914650" y="3419475"/>
          <p14:tracePt t="57653" x="2943225" y="3395663"/>
          <p14:tracePt t="57670" x="2981325" y="3371850"/>
          <p14:tracePt t="57687" x="3038475" y="3333750"/>
          <p14:tracePt t="57703" x="3081338" y="3309938"/>
          <p14:tracePt t="57720" x="3114675" y="3290888"/>
          <p14:tracePt t="57736" x="3143250" y="3271838"/>
          <p14:tracePt t="57753" x="3176588" y="3248025"/>
          <p14:tracePt t="57769" x="3195638" y="3233738"/>
          <p14:tracePt t="57786" x="3209925" y="3228975"/>
          <p14:tracePt t="57803" x="3219450" y="3219450"/>
          <p14:tracePt t="57819" x="3238500" y="3209925"/>
          <p14:tracePt t="57836" x="3248025" y="3209925"/>
          <p14:tracePt t="57853" x="3257550" y="3209925"/>
          <p14:tracePt t="57869" x="3267075" y="3209925"/>
          <p14:tracePt t="57886" x="3271838" y="3209925"/>
          <p14:tracePt t="57903" x="3276600" y="3209925"/>
          <p14:tracePt t="57966" x="3271838" y="3214688"/>
          <p14:tracePt t="57973" x="3257550" y="3219450"/>
          <p14:tracePt t="57986" x="3228975" y="3233738"/>
          <p14:tracePt t="58003" x="3095625" y="3281363"/>
          <p14:tracePt t="58019" x="3000375" y="3305175"/>
          <p14:tracePt t="58036" x="2928938" y="3324225"/>
          <p14:tracePt t="58053" x="2886075" y="3333750"/>
          <p14:tracePt t="58069" x="2824163" y="3338513"/>
          <p14:tracePt t="58086" x="2795588" y="3338513"/>
          <p14:tracePt t="58103" x="2757488" y="3338513"/>
          <p14:tracePt t="58119" x="2700338" y="3338513"/>
          <p14:tracePt t="58136" x="2662238" y="3338513"/>
          <p14:tracePt t="58153" x="2614613" y="3338513"/>
          <p14:tracePt t="58169" x="2562225" y="3338513"/>
          <p14:tracePt t="58186" x="2471738" y="3328988"/>
          <p14:tracePt t="58203" x="2409825" y="3324225"/>
          <p14:tracePt t="58219" x="2347913" y="3309938"/>
          <p14:tracePt t="58236" x="2286000" y="3305175"/>
          <p14:tracePt t="58253" x="2224088" y="3290888"/>
          <p14:tracePt t="58269" x="2195513" y="3286125"/>
          <p14:tracePt t="58286" x="2181225" y="3276600"/>
          <p14:tracePt t="58303" x="2171700" y="3276600"/>
          <p14:tracePt t="58319" x="2162175" y="3276600"/>
          <p14:tracePt t="58407" x="2166938" y="3276600"/>
          <p14:tracePt t="58414" x="2176463" y="3281363"/>
          <p14:tracePt t="58421" x="2209800" y="3281363"/>
          <p14:tracePt t="58436" x="2314575" y="3295650"/>
          <p14:tracePt t="58453" x="2438400" y="3305175"/>
          <p14:tracePt t="58470" x="2586038" y="3314700"/>
          <p14:tracePt t="58486" x="2728913" y="3314700"/>
          <p14:tracePt t="58503" x="2886075" y="3314700"/>
          <p14:tracePt t="58519" x="3000375" y="3300413"/>
          <p14:tracePt t="58536" x="3114675" y="3300413"/>
          <p14:tracePt t="58553" x="3262313" y="3300413"/>
          <p14:tracePt t="58569" x="3338513" y="3300413"/>
          <p14:tracePt t="58586" x="3429000" y="3300413"/>
          <p14:tracePt t="58603" x="3543300" y="3300413"/>
          <p14:tracePt t="58619" x="3724275" y="3286125"/>
          <p14:tracePt t="58636" x="3829050" y="3276600"/>
          <p14:tracePt t="58653" x="3938588" y="3267075"/>
          <p14:tracePt t="58669" x="4052888" y="3267075"/>
          <p14:tracePt t="58686" x="4171950" y="3276600"/>
          <p14:tracePt t="58703" x="4214813" y="3290888"/>
          <p14:tracePt t="58719" x="4248150" y="3295650"/>
          <p14:tracePt t="58736" x="4286250" y="3314700"/>
          <p14:tracePt t="58753" x="4291013" y="3324225"/>
          <p14:tracePt t="58769" x="4305300" y="3328988"/>
          <p14:tracePt t="58786" x="4314825" y="3333750"/>
          <p14:tracePt t="58803" x="4319588" y="3343275"/>
          <p14:tracePt t="58819" x="4319588" y="3348038"/>
          <p14:tracePt t="58836" x="4314825" y="3357563"/>
          <p14:tracePt t="58853" x="4252913" y="3390900"/>
          <p14:tracePt t="58869" x="4000500" y="3471863"/>
          <p14:tracePt t="58886" x="3767138" y="3538538"/>
          <p14:tracePt t="58903" x="3529013" y="3619500"/>
          <p14:tracePt t="58919" x="3324225" y="3695700"/>
          <p14:tracePt t="58936" x="2976563" y="3790950"/>
          <p14:tracePt t="58953" x="2814638" y="3833813"/>
          <p14:tracePt t="58969" x="2700338" y="3862388"/>
          <p14:tracePt t="58986" x="2562225" y="3876675"/>
          <p14:tracePt t="59003" x="2466975" y="3881438"/>
          <p14:tracePt t="59019" x="2400300" y="3881438"/>
          <p14:tracePt t="59036" x="2343150" y="3881438"/>
          <p14:tracePt t="59053" x="2257425" y="3881438"/>
          <p14:tracePt t="59069" x="2209800" y="3881438"/>
          <p14:tracePt t="59086" x="2166938" y="3881438"/>
          <p14:tracePt t="59103" x="2143125" y="3881438"/>
          <p14:tracePt t="59120" x="2133600" y="3881438"/>
          <p14:tracePt t="59136" x="2124075" y="3881438"/>
          <p14:tracePt t="59153" x="2119313" y="3881438"/>
          <p14:tracePt t="59169" x="2109788" y="3881438"/>
          <p14:tracePt t="59186" x="2105025" y="3881438"/>
          <p14:tracePt t="59273" x="2100263" y="3881438"/>
          <p14:tracePt t="59280" x="2095500" y="3886200"/>
          <p14:tracePt t="59288" x="2085975" y="3905250"/>
          <p14:tracePt t="59303" x="2043113" y="3971925"/>
          <p14:tracePt t="59319" x="1990725" y="4090988"/>
          <p14:tracePt t="59336" x="1943100" y="4186238"/>
          <p14:tracePt t="59353" x="1909763" y="4262438"/>
          <p14:tracePt t="59369" x="1881188" y="4405313"/>
          <p14:tracePt t="59386" x="1862138" y="4529138"/>
          <p14:tracePt t="59403" x="1852613" y="4610100"/>
          <p14:tracePt t="59419" x="1852613" y="4695825"/>
          <p14:tracePt t="59436" x="1857375" y="4743450"/>
          <p14:tracePt t="59453" x="1857375" y="4810125"/>
          <p14:tracePt t="59469" x="1862138" y="4924425"/>
          <p14:tracePt t="59486" x="1862138" y="5095875"/>
          <p14:tracePt t="59503" x="1852613" y="5153025"/>
          <p14:tracePt t="59519" x="1847850" y="5205413"/>
          <p14:tracePt t="59536" x="1847850" y="5248275"/>
          <p14:tracePt t="59553" x="1847850" y="5314950"/>
          <p14:tracePt t="59569" x="1843088" y="5367338"/>
          <p14:tracePt t="59586" x="1843088" y="5419725"/>
          <p14:tracePt t="59603" x="1843088" y="5486400"/>
          <p14:tracePt t="59619" x="1843088" y="5514975"/>
          <p14:tracePt t="59636" x="1843088" y="5534025"/>
          <p14:tracePt t="59653" x="1843088" y="5548313"/>
          <p14:tracePt t="59669" x="1843088" y="5572125"/>
          <p14:tracePt t="59686" x="1843088" y="5576888"/>
          <p14:tracePt t="61938" x="1847850" y="5557838"/>
          <p14:tracePt t="61945" x="1852613" y="5519738"/>
          <p14:tracePt t="61954" x="1862138" y="5486400"/>
          <p14:tracePt t="61969" x="1866900" y="5414963"/>
          <p14:tracePt t="61986" x="1881188" y="5362575"/>
          <p14:tracePt t="62002" x="1881188" y="5324475"/>
          <p14:tracePt t="62036" x="1881188" y="5257800"/>
          <p14:tracePt t="62069" x="1881188" y="5214938"/>
          <p14:tracePt t="62086" x="1895475" y="5181600"/>
          <p14:tracePt t="62102" x="1895475" y="5167313"/>
          <p14:tracePt t="62119" x="1900238" y="5153025"/>
          <p14:tracePt t="62136" x="1909763" y="5124450"/>
          <p14:tracePt t="62152" x="1914525" y="5091113"/>
          <p14:tracePt t="62169" x="1928813" y="5053013"/>
          <p14:tracePt t="62186" x="1933575" y="5014913"/>
          <p14:tracePt t="62202" x="1943100" y="4976813"/>
          <p14:tracePt t="62219" x="1952625" y="4957763"/>
          <p14:tracePt t="62236" x="1952625" y="4943475"/>
          <p14:tracePt t="62252" x="1952625" y="4933950"/>
          <p14:tracePt t="62269" x="1952625" y="4924425"/>
          <p14:tracePt t="62286" x="1952625" y="4919663"/>
          <p14:tracePt t="62302" x="1952625" y="4910138"/>
          <p14:tracePt t="62319" x="1952625" y="4905375"/>
          <p14:tracePt t="62320" x="1952625" y="4900613"/>
          <p14:tracePt t="62336" x="1952625" y="4895850"/>
          <p14:tracePt t="62352" x="1952625" y="4891088"/>
          <p14:tracePt t="62369" x="1947863" y="4881563"/>
          <p14:tracePt t="62386" x="1938338" y="4872038"/>
          <p14:tracePt t="62402" x="1919288" y="4862513"/>
          <p14:tracePt t="62419" x="1905000" y="4857750"/>
          <p14:tracePt t="62436" x="1895475" y="4852988"/>
          <p14:tracePt t="62452" x="1885950" y="4843463"/>
          <p14:tracePt t="62469" x="1876425" y="4838700"/>
          <p14:tracePt t="62486" x="1871663" y="4838700"/>
          <p14:tracePt t="62519" x="1866900" y="4838700"/>
          <p14:tracePt t="62856" x="1962150" y="4805363"/>
          <p14:tracePt t="62863" x="2081213" y="4767263"/>
          <p14:tracePt t="62871" x="2171700" y="4729163"/>
          <p14:tracePt t="62886" x="2357438" y="4657725"/>
          <p14:tracePt t="62902" x="2519363" y="4605338"/>
          <p14:tracePt t="62919" x="2624138" y="4562475"/>
          <p14:tracePt t="62936" x="2695575" y="4548188"/>
          <p14:tracePt t="62969" x="2757488" y="4529138"/>
          <p14:tracePt t="63002" x="2776538" y="4529138"/>
          <p14:tracePt t="63019" x="2781300" y="4529138"/>
          <p14:tracePt t="63084" x="2781300" y="4543425"/>
          <p14:tracePt t="63091" x="2776538" y="4552950"/>
          <p14:tracePt t="63102" x="2757488" y="4581525"/>
          <p14:tracePt t="63119" x="2714625" y="4638675"/>
          <p14:tracePt t="63136" x="2605088" y="4733925"/>
          <p14:tracePt t="63152" x="2538413" y="4767263"/>
          <p14:tracePt t="63169" x="2490788" y="4795838"/>
          <p14:tracePt t="63186" x="2428875" y="4819650"/>
          <p14:tracePt t="63202" x="2386013" y="4824413"/>
          <p14:tracePt t="63219" x="2338388" y="4838700"/>
          <p14:tracePt t="63236" x="2305050" y="4838700"/>
          <p14:tracePt t="63252" x="2228850" y="4838700"/>
          <p14:tracePt t="63269" x="2181225" y="4838700"/>
          <p14:tracePt t="63286" x="2138363" y="4838700"/>
          <p14:tracePt t="63302" x="2100263" y="4838700"/>
          <p14:tracePt t="63319" x="2057400" y="4838700"/>
          <p14:tracePt t="63336" x="2014538" y="4838700"/>
          <p14:tracePt t="63353" x="1976438" y="4838700"/>
          <p14:tracePt t="63369" x="1933575" y="4838700"/>
          <p14:tracePt t="63386" x="1890713" y="4838700"/>
          <p14:tracePt t="63402" x="1866900" y="4838700"/>
          <p14:tracePt t="63419" x="1852613" y="4838700"/>
          <p14:tracePt t="63436" x="1838325" y="4838700"/>
          <p14:tracePt t="63452" x="1833563" y="4838700"/>
          <p14:tracePt t="63469" x="1828800" y="4838700"/>
          <p14:tracePt t="63486" x="1824038" y="4838700"/>
          <p14:tracePt t="63546" x="1828800" y="4843463"/>
          <p14:tracePt t="63554" x="1838325" y="4848225"/>
          <p14:tracePt t="63561" x="1862138" y="4848225"/>
          <p14:tracePt t="63569" x="1895475" y="4848225"/>
          <p14:tracePt t="63586" x="1976438" y="4848225"/>
          <p14:tracePt t="63602" x="2085975" y="4848225"/>
          <p14:tracePt t="63619" x="2276475" y="4857750"/>
          <p14:tracePt t="63636" x="2371725" y="4867275"/>
          <p14:tracePt t="63652" x="2433638" y="4881563"/>
          <p14:tracePt t="63669" x="2481263" y="4886325"/>
          <p14:tracePt t="63686" x="2552700" y="4905375"/>
          <p14:tracePt t="63702" x="2595563" y="4914900"/>
          <p14:tracePt t="63719" x="2628900" y="4943475"/>
          <p14:tracePt t="63736" x="2652713" y="4967288"/>
          <p14:tracePt t="63752" x="2681288" y="5005388"/>
          <p14:tracePt t="63769" x="2690813" y="5038725"/>
          <p14:tracePt t="63786" x="2690813" y="5081588"/>
          <p14:tracePt t="63802" x="2686050" y="5124450"/>
          <p14:tracePt t="63819" x="2643188" y="5205413"/>
          <p14:tracePt t="63836" x="2609850" y="5262563"/>
          <p14:tracePt t="63852" x="2543175" y="5353050"/>
          <p14:tracePt t="63869" x="2443163" y="5443538"/>
          <p14:tracePt t="63886" x="2362200" y="5491163"/>
          <p14:tracePt t="63902" x="2276475" y="5534025"/>
          <p14:tracePt t="63919" x="2214563" y="5543550"/>
          <p14:tracePt t="63936" x="2152650" y="5553075"/>
          <p14:tracePt t="63952" x="2124075" y="5553075"/>
          <p14:tracePt t="63969" x="2109788" y="5553075"/>
          <p14:tracePt t="63986" x="2100263" y="5553075"/>
          <p14:tracePt t="64002" x="2090738" y="5553075"/>
          <p14:tracePt t="64019" x="2085975" y="5553075"/>
          <p14:tracePt t="64052" x="2081213" y="5534025"/>
          <p14:tracePt t="64069" x="2081213" y="5491163"/>
          <p14:tracePt t="64085" x="2105025" y="5429250"/>
          <p14:tracePt t="64102" x="2171700" y="5310188"/>
          <p14:tracePt t="64119" x="2328863" y="4967288"/>
          <p14:tracePt t="64136" x="2405063" y="4781550"/>
          <p14:tracePt t="64152" x="2486025" y="4529138"/>
          <p14:tracePt t="64169" x="2509838" y="4371975"/>
          <p14:tracePt t="64186" x="2528888" y="4219575"/>
          <p14:tracePt t="64202" x="2524125" y="4129088"/>
          <p14:tracePt t="64219" x="2509838" y="4014788"/>
          <p14:tracePt t="64236" x="2486025" y="3938588"/>
          <p14:tracePt t="64252" x="2462213" y="3876675"/>
          <p14:tracePt t="64269" x="2443163" y="3852863"/>
          <p14:tracePt t="64286" x="2433638" y="3838575"/>
          <p14:tracePt t="64302" x="2424113" y="3819525"/>
          <p14:tracePt t="64319" x="2419350" y="3814763"/>
          <p14:tracePt t="64336" x="2419350" y="3810000"/>
          <p14:tracePt t="64352" x="2419350" y="3805238"/>
          <p14:tracePt t="64369" x="2386013" y="3814763"/>
          <p14:tracePt t="64386" x="2309813" y="3914775"/>
          <p14:tracePt t="64402" x="2219325" y="4090988"/>
          <p14:tracePt t="64419" x="2133600" y="4314825"/>
          <p14:tracePt t="64436" x="2033588" y="4657725"/>
          <p14:tracePt t="64452" x="1995488" y="4891088"/>
          <p14:tracePt t="64469" x="1976438" y="5133975"/>
          <p14:tracePt t="64486" x="1981200" y="5314950"/>
          <p14:tracePt t="64502" x="1995488" y="5419725"/>
          <p14:tracePt t="64519" x="2019300" y="5500688"/>
          <p14:tracePt t="64535" x="2052638" y="5557838"/>
          <p14:tracePt t="64552" x="2124075" y="5629275"/>
          <p14:tracePt t="64569" x="2243138" y="5672138"/>
          <p14:tracePt t="64585" x="2390775" y="5700713"/>
          <p14:tracePt t="64602" x="2524125" y="5700713"/>
          <p14:tracePt t="64619" x="2752725" y="5667375"/>
          <p14:tracePt t="64636" x="2890838" y="5614988"/>
          <p14:tracePt t="64652" x="2990850" y="5567363"/>
          <p14:tracePt t="64669" x="3057525" y="5519738"/>
          <p14:tracePt t="64686" x="3109913" y="5491163"/>
          <p14:tracePt t="64702" x="3124200" y="5481638"/>
          <p14:tracePt t="64719" x="3128963" y="5476875"/>
        </p14:tracePtLst>
      </p14:laserTraceLst>
    </p:ext>
  </p:extLs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static import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32771" name="Text Box 4"/>
          <p:cNvSpPr txBox="1">
            <a:spLocks noChangeArrowheads="1"/>
          </p:cNvSpPr>
          <p:nvPr/>
        </p:nvSpPr>
        <p:spPr bwMode="auto">
          <a:xfrm>
            <a:off x="820738" y="1428750"/>
            <a:ext cx="7632700" cy="5000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defTabSz="107473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361950" algn="l"/>
                <a:tab pos="712788" algn="l"/>
                <a:tab pos="1074738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1074738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074738">
              <a:spcBef>
                <a:spcPct val="20000"/>
              </a:spcBef>
              <a:buClr>
                <a:schemeClr val="tx1"/>
              </a:buClr>
              <a:buChar char="•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074738">
              <a:spcBef>
                <a:spcPct val="20000"/>
              </a:spcBef>
              <a:buChar char="–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074738">
              <a:spcBef>
                <a:spcPct val="20000"/>
              </a:spcBef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Math.sqrt</a:t>
            </a:r>
            <a:r>
              <a:rPr kumimoji="1"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1"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Math.pow(</a:t>
            </a:r>
            <a:r>
              <a:rPr kumimoji="1"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x, 2)+ </a:t>
            </a:r>
            <a:r>
              <a:rPr kumimoji="1"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Math.pow</a:t>
            </a:r>
            <a:r>
              <a:rPr kumimoji="1"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(y,2))</a:t>
            </a:r>
          </a:p>
        </p:txBody>
      </p:sp>
      <p:sp>
        <p:nvSpPr>
          <p:cNvPr id="32772" name="Text Box 5"/>
          <p:cNvSpPr txBox="1">
            <a:spLocks noChangeArrowheads="1"/>
          </p:cNvSpPr>
          <p:nvPr/>
        </p:nvSpPr>
        <p:spPr bwMode="auto">
          <a:xfrm>
            <a:off x="819150" y="4143375"/>
            <a:ext cx="7634288" cy="571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defTabSz="107473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361950" algn="l"/>
                <a:tab pos="712788" algn="l"/>
                <a:tab pos="1074738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1074738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074738">
              <a:spcBef>
                <a:spcPct val="20000"/>
              </a:spcBef>
              <a:buClr>
                <a:schemeClr val="tx1"/>
              </a:buClr>
              <a:buChar char="•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074738">
              <a:spcBef>
                <a:spcPct val="20000"/>
              </a:spcBef>
              <a:buChar char="–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074738">
              <a:spcBef>
                <a:spcPct val="20000"/>
              </a:spcBef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if ( d.get(</a:t>
            </a:r>
            <a:r>
              <a:rPr kumimoji="1"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Calendar.DAY_OF_WEEK</a:t>
            </a:r>
            <a:r>
              <a:rPr kumimoji="1"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) == </a:t>
            </a:r>
            <a:r>
              <a:rPr kumimoji="1"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Calendar.MONDAY </a:t>
            </a:r>
            <a:r>
              <a:rPr kumimoji="1"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32773" name="Text Box 4"/>
          <p:cNvSpPr txBox="1">
            <a:spLocks noChangeArrowheads="1"/>
          </p:cNvSpPr>
          <p:nvPr/>
        </p:nvSpPr>
        <p:spPr bwMode="auto">
          <a:xfrm>
            <a:off x="820738" y="2624138"/>
            <a:ext cx="7632700" cy="87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defTabSz="107473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361950" algn="l"/>
                <a:tab pos="712788" algn="l"/>
                <a:tab pos="1074738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1074738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074738">
              <a:spcBef>
                <a:spcPct val="20000"/>
              </a:spcBef>
              <a:buClr>
                <a:schemeClr val="tx1"/>
              </a:buClr>
              <a:buChar char="•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074738">
              <a:spcBef>
                <a:spcPct val="20000"/>
              </a:spcBef>
              <a:buChar char="–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074738">
              <a:spcBef>
                <a:spcPct val="20000"/>
              </a:spcBef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import static </a:t>
            </a:r>
            <a:r>
              <a:rPr kumimoji="1" lang="en-US" altLang="ko-KR" sz="18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java.lang.Math</a:t>
            </a:r>
            <a:r>
              <a:rPr kumimoji="1" lang="en-US" altLang="ko-KR" sz="1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.*;</a:t>
            </a:r>
          </a:p>
          <a:p>
            <a:pPr>
              <a:lnSpc>
                <a:spcPct val="12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sqrt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1" lang="en-US" altLang="ko-KR" sz="1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pow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(x, 2)+ </a:t>
            </a:r>
            <a:r>
              <a:rPr kumimoji="1" lang="en-US" altLang="ko-KR" sz="1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pow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(y,2))</a:t>
            </a:r>
          </a:p>
        </p:txBody>
      </p:sp>
      <p:sp>
        <p:nvSpPr>
          <p:cNvPr id="32774" name="Text Box 5"/>
          <p:cNvSpPr txBox="1">
            <a:spLocks noChangeArrowheads="1"/>
          </p:cNvSpPr>
          <p:nvPr/>
        </p:nvSpPr>
        <p:spPr bwMode="auto">
          <a:xfrm>
            <a:off x="819150" y="5265738"/>
            <a:ext cx="7634288" cy="9493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defTabSz="107473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361950" algn="l"/>
                <a:tab pos="712788" algn="l"/>
                <a:tab pos="1074738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1074738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074738">
              <a:spcBef>
                <a:spcPct val="20000"/>
              </a:spcBef>
              <a:buClr>
                <a:schemeClr val="tx1"/>
              </a:buClr>
              <a:buChar char="•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074738">
              <a:spcBef>
                <a:spcPct val="20000"/>
              </a:spcBef>
              <a:buChar char="–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074738">
              <a:spcBef>
                <a:spcPct val="20000"/>
              </a:spcBef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import static </a:t>
            </a:r>
            <a:r>
              <a:rPr kumimoji="1" lang="en-US" altLang="ko-KR" sz="18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java.util.Calendar</a:t>
            </a:r>
            <a:r>
              <a:rPr kumimoji="1" lang="en-US" altLang="ko-KR" sz="1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.* ;</a:t>
            </a:r>
          </a:p>
          <a:p>
            <a:pPr>
              <a:lnSpc>
                <a:spcPct val="12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if ( </a:t>
            </a:r>
            <a:r>
              <a:rPr kumimoji="1"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d.get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1" lang="en-US" altLang="ko-KR" sz="1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DAY_OF_WEEK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== </a:t>
            </a:r>
            <a:r>
              <a:rPr kumimoji="1" lang="en-US" altLang="ko-KR" sz="1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MONDAY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)</a:t>
            </a:r>
          </a:p>
        </p:txBody>
      </p:sp>
      <p:sp>
        <p:nvSpPr>
          <p:cNvPr id="32775" name="아래쪽 화살표 7"/>
          <p:cNvSpPr>
            <a:spLocks noChangeArrowheads="1"/>
          </p:cNvSpPr>
          <p:nvPr/>
        </p:nvSpPr>
        <p:spPr bwMode="auto">
          <a:xfrm>
            <a:off x="3922713" y="2143125"/>
            <a:ext cx="1428750" cy="35718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9BFF">
              <a:alpha val="25882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Arial" panose="020B0604020202020204" pitchFamily="34" charset="0"/>
            </a:endParaRPr>
          </a:p>
        </p:txBody>
      </p:sp>
      <p:sp>
        <p:nvSpPr>
          <p:cNvPr id="32776" name="아래쪽 화살표 8"/>
          <p:cNvSpPr>
            <a:spLocks noChangeArrowheads="1"/>
          </p:cNvSpPr>
          <p:nvPr/>
        </p:nvSpPr>
        <p:spPr bwMode="auto">
          <a:xfrm>
            <a:off x="3922713" y="4857750"/>
            <a:ext cx="1428750" cy="35718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9BFF">
              <a:alpha val="25882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133"/>
    </mc:Choice>
    <mc:Fallback xmlns="">
      <p:transition spd="slow" advTm="41133"/>
    </mc:Fallback>
  </mc:AlternateContent>
  <p:extLst>
    <p:ext uri="{3A86A75C-4F4B-4683-9AE1-C65F6400EC91}">
      <p14:laserTraceLst xmlns:p14="http://schemas.microsoft.com/office/powerpoint/2010/main">
        <p14:tracePtLst>
          <p14:tracePt t="586" x="3128963" y="5467350"/>
          <p14:tracePt t="593" x="3133725" y="5448300"/>
          <p14:tracePt t="601" x="3138488" y="5434013"/>
          <p14:tracePt t="615" x="3148013" y="5414963"/>
          <p14:tracePt t="632" x="3152775" y="5395913"/>
          <p14:tracePt t="648" x="3162300" y="5381625"/>
          <p14:tracePt t="681" x="3267075" y="5319713"/>
          <p14:tracePt t="715" x="3395663" y="5262563"/>
          <p14:tracePt t="732" x="3500438" y="5214938"/>
          <p14:tracePt t="748" x="3552825" y="5191125"/>
          <p14:tracePt t="765" x="3590925" y="5172075"/>
          <p14:tracePt t="781" x="3629025" y="5153025"/>
          <p14:tracePt t="798" x="3662363" y="5129213"/>
          <p14:tracePt t="815" x="3676650" y="5119688"/>
          <p14:tracePt t="832" x="3695700" y="5114925"/>
          <p14:tracePt t="848" x="3714750" y="5095875"/>
          <p14:tracePt t="865" x="3757613" y="5072063"/>
          <p14:tracePt t="882" x="3795713" y="5048250"/>
          <p14:tracePt t="898" x="3843338" y="5019675"/>
          <p14:tracePt t="915" x="3914775" y="4967288"/>
          <p14:tracePt t="931" x="3976688" y="4924425"/>
          <p14:tracePt t="948" x="4019550" y="4891088"/>
          <p14:tracePt t="965" x="4062413" y="4862513"/>
          <p14:tracePt t="981" x="4095750" y="4848225"/>
          <p14:tracePt t="998" x="4105275" y="4838700"/>
          <p14:tracePt t="1202" x="4152900" y="4619625"/>
          <p14:tracePt t="1209" x="4252913" y="4171950"/>
          <p14:tracePt t="1216" x="4329113" y="3838575"/>
          <p14:tracePt t="1232" x="4429125" y="3433763"/>
          <p14:tracePt t="1248" x="4481513" y="3048000"/>
          <p14:tracePt t="1265" x="4481513" y="2914650"/>
          <p14:tracePt t="1281" x="4448175" y="2838450"/>
          <p14:tracePt t="1298" x="4367213" y="2757488"/>
          <p14:tracePt t="1315" x="4243388" y="2695575"/>
          <p14:tracePt t="1331" x="4114800" y="2643188"/>
          <p14:tracePt t="1348" x="3962400" y="2605088"/>
          <p14:tracePt t="1365" x="3890963" y="2595563"/>
          <p14:tracePt t="1381" x="3843338" y="2595563"/>
          <p14:tracePt t="1398" x="3790950" y="2595563"/>
          <p14:tracePt t="1415" x="3748088" y="2595563"/>
          <p14:tracePt t="1431" x="3724275" y="2586038"/>
          <p14:tracePt t="1448" x="3700463" y="2581275"/>
          <p14:tracePt t="1465" x="3676650" y="2562225"/>
          <p14:tracePt t="1481" x="3643313" y="2528888"/>
          <p14:tracePt t="1498" x="3609975" y="2486025"/>
          <p14:tracePt t="1515" x="3576638" y="2433638"/>
          <p14:tracePt t="1532" x="3514725" y="2243138"/>
          <p14:tracePt t="1548" x="3471863" y="2095500"/>
          <p14:tracePt t="1565" x="3438525" y="1985963"/>
          <p14:tracePt t="1581" x="3419475" y="1933575"/>
          <p14:tracePt t="1598" x="3371850" y="1809750"/>
          <p14:tracePt t="1615" x="3343275" y="1747838"/>
          <p14:tracePt t="1631" x="3319463" y="1690688"/>
          <p14:tracePt t="1648" x="3305175" y="1662113"/>
          <p14:tracePt t="1665" x="3295650" y="1638300"/>
          <p14:tracePt t="1681" x="3295650" y="1628775"/>
          <p14:tracePt t="1916" x="3324225" y="1609725"/>
          <p14:tracePt t="1927" x="3362325" y="1585913"/>
          <p14:tracePt t="1934" x="3409950" y="1552575"/>
          <p14:tracePt t="1948" x="3471863" y="1509713"/>
          <p14:tracePt t="1965" x="3529013" y="1471613"/>
          <p14:tracePt t="1981" x="3543300" y="1462088"/>
          <p14:tracePt t="1998" x="3552825" y="1457325"/>
          <p14:tracePt t="2015" x="3557588" y="1452563"/>
          <p14:tracePt t="2046" x="3552825" y="1457325"/>
          <p14:tracePt t="2053" x="3533775" y="1466850"/>
          <p14:tracePt t="2065" x="3514725" y="1485900"/>
          <p14:tracePt t="2081" x="3429000" y="1552575"/>
          <p14:tracePt t="2098" x="3167063" y="1719263"/>
          <p14:tracePt t="2115" x="2981325" y="1819275"/>
          <p14:tracePt t="2132" x="2843213" y="1881188"/>
          <p14:tracePt t="2148" x="2633663" y="1952625"/>
          <p14:tracePt t="2165" x="2505075" y="1985963"/>
          <p14:tracePt t="2181" x="2409825" y="2009775"/>
          <p14:tracePt t="2198" x="2338388" y="2014538"/>
          <p14:tracePt t="2215" x="2214563" y="2014538"/>
          <p14:tracePt t="2231" x="2124075" y="2014538"/>
          <p14:tracePt t="2248" x="2043113" y="2005013"/>
          <p14:tracePt t="2265" x="1966913" y="1981200"/>
          <p14:tracePt t="2281" x="1857375" y="1952625"/>
          <p14:tracePt t="2298" x="1771650" y="1928813"/>
          <p14:tracePt t="2315" x="1690688" y="1909763"/>
          <p14:tracePt t="2331" x="1619250" y="1900238"/>
          <p14:tracePt t="2348" x="1524000" y="1900238"/>
          <p14:tracePt t="2365" x="1481138" y="1900238"/>
          <p14:tracePt t="2381" x="1447800" y="1900238"/>
          <p14:tracePt t="2398" x="1428750" y="1900238"/>
          <p14:tracePt t="2415" x="1414463" y="1900238"/>
          <p14:tracePt t="2431" x="1409700" y="1900238"/>
          <p14:tracePt t="2448" x="1400175" y="1900238"/>
          <p14:tracePt t="2465" x="1390650" y="1900238"/>
          <p14:tracePt t="2481" x="1385888" y="1900238"/>
          <p14:tracePt t="2498" x="1362075" y="1909763"/>
          <p14:tracePt t="2515" x="1300163" y="1933575"/>
          <p14:tracePt t="2516" x="1252538" y="1947863"/>
          <p14:tracePt t="2532" x="1133475" y="1976438"/>
          <p14:tracePt t="2548" x="1042988" y="2000250"/>
          <p14:tracePt t="2565" x="947738" y="2014538"/>
          <p14:tracePt t="2582" x="852488" y="2019300"/>
          <p14:tracePt t="2598" x="814388" y="2019300"/>
          <p14:tracePt t="2615" x="795338" y="2019300"/>
          <p14:tracePt t="2631" x="771525" y="2009775"/>
          <p14:tracePt t="2648" x="742950" y="1895475"/>
          <p14:tracePt t="2665" x="742950" y="1795463"/>
          <p14:tracePt t="2682" x="752475" y="1724025"/>
          <p14:tracePt t="2698" x="766763" y="1662113"/>
          <p14:tracePt t="2714" x="809625" y="1581150"/>
          <p14:tracePt t="2731" x="833438" y="1543050"/>
          <p14:tracePt t="2748" x="857250" y="1519238"/>
          <p14:tracePt t="2765" x="890588" y="1500188"/>
          <p14:tracePt t="2781" x="928688" y="1495425"/>
          <p14:tracePt t="2798" x="962025" y="1504950"/>
          <p14:tracePt t="2815" x="1000125" y="1524000"/>
          <p14:tracePt t="2831" x="1081088" y="1585913"/>
          <p14:tracePt t="2848" x="1143000" y="1666875"/>
          <p14:tracePt t="2865" x="1200150" y="1766888"/>
          <p14:tracePt t="2881" x="1228725" y="1843088"/>
          <p14:tracePt t="2898" x="1257300" y="1900238"/>
          <p14:tracePt t="2915" x="1262063" y="1919288"/>
          <p14:tracePt t="2932" x="1262063" y="1928813"/>
          <p14:tracePt t="2948" x="1262063" y="1933575"/>
          <p14:tracePt t="2965" x="1262063" y="1943100"/>
          <p14:tracePt t="3023" x="1266825" y="1947863"/>
          <p14:tracePt t="3037" x="1271588" y="1952625"/>
          <p14:tracePt t="3045" x="1276350" y="1957388"/>
          <p14:tracePt t="3052" x="1285875" y="1957388"/>
          <p14:tracePt t="3065" x="1300163" y="1962150"/>
          <p14:tracePt t="3081" x="1376363" y="1985963"/>
          <p14:tracePt t="3098" x="1490663" y="1990725"/>
          <p14:tracePt t="3114" x="1614488" y="2000250"/>
          <p14:tracePt t="3131" x="1714500" y="2000250"/>
          <p14:tracePt t="3148" x="1876425" y="1995488"/>
          <p14:tracePt t="3164" x="2000250" y="1990725"/>
          <p14:tracePt t="3181" x="2100263" y="1990725"/>
          <p14:tracePt t="3198" x="2214563" y="1981200"/>
          <p14:tracePt t="3214" x="2271713" y="1971675"/>
          <p14:tracePt t="3231" x="2343150" y="1966913"/>
          <p14:tracePt t="3248" x="2405063" y="1962150"/>
          <p14:tracePt t="3265" x="2490788" y="1947863"/>
          <p14:tracePt t="3281" x="2538413" y="1947863"/>
          <p14:tracePt t="3298" x="2581275" y="1947863"/>
          <p14:tracePt t="3315" x="2628900" y="1933575"/>
          <p14:tracePt t="3331" x="2700338" y="1933575"/>
          <p14:tracePt t="3348" x="2752725" y="1928813"/>
          <p14:tracePt t="3365" x="2786063" y="1928813"/>
          <p14:tracePt t="3381" x="2824163" y="1928813"/>
          <p14:tracePt t="3398" x="2857500" y="1928813"/>
          <p14:tracePt t="3415" x="2871788" y="1928813"/>
          <p14:tracePt t="3431" x="2876550" y="1928813"/>
          <p14:tracePt t="3448" x="2895600" y="1928813"/>
          <p14:tracePt t="3464" x="2909888" y="1928813"/>
          <p14:tracePt t="3481" x="2924175" y="1928813"/>
          <p14:tracePt t="3498" x="2938463" y="1928813"/>
          <p14:tracePt t="3515" x="2952750" y="1928813"/>
          <p14:tracePt t="3531" x="2957513" y="1928813"/>
          <p14:tracePt t="3548" x="2962275" y="1928813"/>
          <p14:tracePt t="3565" x="2967038" y="1928813"/>
          <p14:tracePt t="4109" x="2919413" y="1938338"/>
          <p14:tracePt t="4117" x="2838450" y="1962150"/>
          <p14:tracePt t="4124" x="2762250" y="1981200"/>
          <p14:tracePt t="4133" x="2690813" y="2000250"/>
          <p14:tracePt t="4148" x="2533650" y="2024063"/>
          <p14:tracePt t="4165" x="2395538" y="2033588"/>
          <p14:tracePt t="4198" x="2185988" y="2024063"/>
          <p14:tracePt t="4231" x="2114550" y="2005013"/>
          <p14:tracePt t="4248" x="2095500" y="1995488"/>
          <p14:tracePt t="4264" x="2090738" y="1990725"/>
          <p14:tracePt t="4281" x="2085975" y="1985963"/>
          <p14:tracePt t="4298" x="2076450" y="1985963"/>
          <p14:tracePt t="4315" x="2071688" y="1985963"/>
          <p14:tracePt t="4367" x="2066925" y="1985963"/>
          <p14:tracePt t="4374" x="2062163" y="1985963"/>
          <p14:tracePt t="4382" x="2057400" y="1985963"/>
          <p14:tracePt t="4398" x="2038350" y="1985963"/>
          <p14:tracePt t="4414" x="2009775" y="1985963"/>
          <p14:tracePt t="4431" x="1962150" y="1995488"/>
          <p14:tracePt t="4448" x="1885950" y="2014538"/>
          <p14:tracePt t="4464" x="1833563" y="2019300"/>
          <p14:tracePt t="4481" x="1800225" y="2028825"/>
          <p14:tracePt t="4498" x="1738313" y="2033588"/>
          <p14:tracePt t="4515" x="1695450" y="2033588"/>
          <p14:tracePt t="4531" x="1657350" y="2019300"/>
          <p14:tracePt t="4548" x="1628775" y="1990725"/>
          <p14:tracePt t="4565" x="1581150" y="1924050"/>
          <p14:tracePt t="4581" x="1557338" y="1881188"/>
          <p14:tracePt t="4598" x="1543050" y="1828800"/>
          <p14:tracePt t="4615" x="1538288" y="1747838"/>
          <p14:tracePt t="4631" x="1557338" y="1604963"/>
          <p14:tracePt t="4649" x="1576388" y="1543050"/>
          <p14:tracePt t="4665" x="1600200" y="1504950"/>
          <p14:tracePt t="4682" x="1643063" y="1466850"/>
          <p14:tracePt t="4698" x="1690688" y="1443038"/>
          <p14:tracePt t="4714" x="1724025" y="1438275"/>
          <p14:tracePt t="4731" x="1766888" y="1438275"/>
          <p14:tracePt t="4748" x="1824038" y="1481138"/>
          <p14:tracePt t="4765" x="1866900" y="1538288"/>
          <p14:tracePt t="4781" x="1900238" y="1614488"/>
          <p14:tracePt t="4798" x="1914525" y="1666875"/>
          <p14:tracePt t="4815" x="1919288" y="1762125"/>
          <p14:tracePt t="4831" x="1919288" y="1819275"/>
          <p14:tracePt t="4848" x="1919288" y="1857375"/>
          <p14:tracePt t="4865" x="1919288" y="1881188"/>
          <p14:tracePt t="4881" x="1919288" y="1890713"/>
          <p14:tracePt t="4898" x="1919288" y="1900238"/>
          <p14:tracePt t="4914" x="1909763" y="1905000"/>
          <p14:tracePt t="4931" x="1876425" y="1924050"/>
          <p14:tracePt t="4948" x="1838325" y="1938338"/>
          <p14:tracePt t="4964" x="1785938" y="1952625"/>
          <p14:tracePt t="4981" x="1728788" y="1952625"/>
          <p14:tracePt t="4998" x="1628775" y="1928813"/>
          <p14:tracePt t="5014" x="1590675" y="1905000"/>
          <p14:tracePt t="5031" x="1562100" y="1866900"/>
          <p14:tracePt t="5048" x="1533525" y="1809750"/>
          <p14:tracePt t="5064" x="1519238" y="1681163"/>
          <p14:tracePt t="5081" x="1538288" y="1576388"/>
          <p14:tracePt t="5099" x="1566863" y="1490663"/>
          <p14:tracePt t="5115" x="1604963" y="1443038"/>
          <p14:tracePt t="5131" x="1643063" y="1419225"/>
          <p14:tracePt t="5148" x="1671638" y="1414463"/>
          <p14:tracePt t="5164" x="1700213" y="1414463"/>
          <p14:tracePt t="5181" x="1752600" y="1466850"/>
          <p14:tracePt t="5198" x="1790700" y="1552575"/>
          <p14:tracePt t="5214" x="1828800" y="1638300"/>
          <p14:tracePt t="5233" x="1862138" y="1733550"/>
          <p14:tracePt t="5251" x="1885950" y="1852613"/>
          <p14:tracePt t="5267" x="1885950" y="1905000"/>
          <p14:tracePt t="5281" x="1885950" y="1933575"/>
          <p14:tracePt t="5298" x="1866900" y="1981200"/>
          <p14:tracePt t="5315" x="1843088" y="2005013"/>
          <p14:tracePt t="5334" x="1804988" y="2028825"/>
          <p14:tracePt t="5348" x="1757363" y="2047875"/>
          <p14:tracePt t="5366" x="1681163" y="2062163"/>
          <p14:tracePt t="5382" x="1633538" y="2062163"/>
          <p14:tracePt t="5398" x="1600200" y="2043113"/>
          <p14:tracePt t="5414" x="1566863" y="1966913"/>
          <p14:tracePt t="5431" x="1533525" y="1814513"/>
          <p14:tracePt t="5448" x="1543050" y="1700213"/>
          <p14:tracePt t="5465" x="1585913" y="1571625"/>
          <p14:tracePt t="5483" x="1657350" y="1443038"/>
          <p14:tracePt t="5499" x="1700213" y="1404938"/>
          <p14:tracePt t="5515" x="1738313" y="1376363"/>
          <p14:tracePt t="5520" x="1762125" y="1376363"/>
          <p14:tracePt t="5536" x="1804988" y="1385888"/>
          <p14:tracePt t="5548" x="1852613" y="1428750"/>
          <p14:tracePt t="5565" x="1909763" y="1495425"/>
          <p14:tracePt t="5582" x="1947863" y="1571625"/>
          <p14:tracePt t="5598" x="1971675" y="1690688"/>
          <p14:tracePt t="5616" x="1990725" y="1857375"/>
          <p14:tracePt t="5632" x="1990725" y="1909763"/>
          <p14:tracePt t="5648" x="1976438" y="1938338"/>
          <p14:tracePt t="5664" x="1957388" y="1966913"/>
          <p14:tracePt t="5681" x="1919288" y="2005013"/>
          <p14:tracePt t="5698" x="1885950" y="2024063"/>
          <p14:tracePt t="5714" x="1833563" y="2038350"/>
          <p14:tracePt t="5731" x="1790700" y="2043113"/>
          <p14:tracePt t="5749" x="1733550" y="2043113"/>
          <p14:tracePt t="5770" x="1690688" y="1990725"/>
          <p14:tracePt t="5783" x="1657350" y="1885950"/>
          <p14:tracePt t="5798" x="1643063" y="1809750"/>
          <p14:tracePt t="5814" x="1643063" y="1743075"/>
          <p14:tracePt t="5831" x="1666875" y="1685925"/>
          <p14:tracePt t="5848" x="1690688" y="1647825"/>
          <p14:tracePt t="5864" x="1733550" y="1604963"/>
          <p14:tracePt t="5881" x="1781175" y="1595438"/>
          <p14:tracePt t="5898" x="1814513" y="1595438"/>
          <p14:tracePt t="5915" x="1857375" y="1619250"/>
          <p14:tracePt t="5931" x="1881188" y="1643063"/>
          <p14:tracePt t="5948" x="1909763" y="1724025"/>
          <p14:tracePt t="5964" x="1909763" y="1824038"/>
          <p14:tracePt t="5981" x="1905000" y="1905000"/>
          <p14:tracePt t="5998" x="1890713" y="1933575"/>
          <p14:tracePt t="6014" x="1866900" y="1957388"/>
          <p14:tracePt t="6031" x="1828800" y="1981200"/>
          <p14:tracePt t="6048" x="1738313" y="2009775"/>
          <p14:tracePt t="6064" x="1681163" y="2009775"/>
          <p14:tracePt t="6081" x="1643063" y="2005013"/>
          <p14:tracePt t="6098" x="1619250" y="1985963"/>
          <p14:tracePt t="6114" x="1590675" y="1876425"/>
          <p14:tracePt t="6131" x="1600200" y="1804988"/>
          <p14:tracePt t="6148" x="1628775" y="1757363"/>
          <p14:tracePt t="6164" x="1685925" y="1704975"/>
          <p14:tracePt t="6181" x="1738313" y="1685925"/>
          <p14:tracePt t="6199" x="1785938" y="1681163"/>
          <p14:tracePt t="6214" x="1819275" y="1685925"/>
          <p14:tracePt t="6232" x="1852613" y="1719263"/>
          <p14:tracePt t="6249" x="1871663" y="1752600"/>
          <p14:tracePt t="6265" x="1876425" y="1785938"/>
          <p14:tracePt t="6283" x="1890713" y="1804988"/>
          <p14:tracePt t="6298" x="1890713" y="1814513"/>
          <p14:tracePt t="6314" x="1890713" y="1824038"/>
          <p14:tracePt t="6437" x="1890713" y="1828800"/>
          <p14:tracePt t="6466" x="1890713" y="1833563"/>
          <p14:tracePt t="6481" x="1890713" y="1843088"/>
          <p14:tracePt t="6488" x="1890713" y="1847850"/>
          <p14:tracePt t="6498" x="1890713" y="1852613"/>
          <p14:tracePt t="6514" x="1890713" y="1857375"/>
          <p14:tracePt t="6531" x="1890713" y="1871663"/>
          <p14:tracePt t="6548" x="1885950" y="1885950"/>
          <p14:tracePt t="6564" x="1885950" y="1890713"/>
          <p14:tracePt t="6581" x="1885950" y="1895475"/>
          <p14:tracePt t="6598" x="1885950" y="1905000"/>
          <p14:tracePt t="7046" x="1924050" y="1924050"/>
          <p14:tracePt t="7053" x="1976438" y="1957388"/>
          <p14:tracePt t="7064" x="2047875" y="2005013"/>
          <p14:tracePt t="7081" x="2166938" y="2081213"/>
          <p14:tracePt t="7114" x="2390775" y="2233613"/>
          <p14:tracePt t="7147" x="2500313" y="2395538"/>
          <p14:tracePt t="7164" x="2547938" y="2466975"/>
          <p14:tracePt t="7181" x="2557463" y="2505075"/>
          <p14:tracePt t="7198" x="2581275" y="2557463"/>
          <p14:tracePt t="7214" x="2600325" y="2667000"/>
          <p14:tracePt t="7231" x="2614613" y="2771775"/>
          <p14:tracePt t="7248" x="2614613" y="2843213"/>
          <p14:tracePt t="7264" x="2624138" y="2876550"/>
          <p14:tracePt t="7281" x="2624138" y="2895600"/>
          <p14:tracePt t="7298" x="2624138" y="2905125"/>
          <p14:tracePt t="7314" x="2624138" y="2914650"/>
          <p14:tracePt t="7331" x="2624138" y="2919413"/>
          <p14:tracePt t="7348" x="2624138" y="2943225"/>
          <p14:tracePt t="7364" x="2624138" y="2976563"/>
          <p14:tracePt t="7381" x="2619375" y="3019425"/>
          <p14:tracePt t="7398" x="2609850" y="3057525"/>
          <p14:tracePt t="7414" x="2586038" y="3100388"/>
          <p14:tracePt t="7431" x="2566988" y="3124200"/>
          <p14:tracePt t="7448" x="2552700" y="3138488"/>
          <p14:tracePt t="7464" x="2500313" y="3162300"/>
          <p14:tracePt t="7481" x="2457450" y="3162300"/>
          <p14:tracePt t="7498" x="2424113" y="3162300"/>
          <p14:tracePt t="7514" x="2400300" y="3157538"/>
          <p14:tracePt t="7531" x="2381250" y="3152775"/>
          <p14:tracePt t="7548" x="2376488" y="3152775"/>
          <p14:tracePt t="7564" x="2366963" y="3152775"/>
          <p14:tracePt t="7598" x="2366963" y="3148013"/>
          <p14:tracePt t="7614" x="2371725" y="3143250"/>
          <p14:tracePt t="7631" x="2400300" y="3124200"/>
          <p14:tracePt t="7648" x="2471738" y="3100388"/>
          <p14:tracePt t="7664" x="2543175" y="3081338"/>
          <p14:tracePt t="7681" x="2614613" y="3076575"/>
          <p14:tracePt t="7698" x="2705100" y="3067050"/>
          <p14:tracePt t="7714" x="2814638" y="3052763"/>
          <p14:tracePt t="7731" x="2876550" y="3038475"/>
          <p14:tracePt t="7748" x="2919413" y="3033713"/>
          <p14:tracePt t="7764" x="2962275" y="3028950"/>
          <p14:tracePt t="7781" x="3024188" y="3014663"/>
          <p14:tracePt t="7797" x="3043238" y="3014663"/>
          <p14:tracePt t="7814" x="3062288" y="3014663"/>
          <p14:tracePt t="7831" x="3071813" y="3014663"/>
          <p14:tracePt t="8045" x="3124200" y="3009900"/>
          <p14:tracePt t="8052" x="3181350" y="3000375"/>
          <p14:tracePt t="8064" x="3238500" y="2990850"/>
          <p14:tracePt t="8081" x="3367088" y="2976563"/>
          <p14:tracePt t="8098" x="3443288" y="2976563"/>
          <p14:tracePt t="8114" x="3505200" y="2981325"/>
          <p14:tracePt t="8131" x="3543300" y="2990850"/>
          <p14:tracePt t="8148" x="3567113" y="2995613"/>
          <p14:tracePt t="8164" x="3571875" y="2995613"/>
          <p14:tracePt t="8181" x="3576638" y="2995613"/>
          <p14:tracePt t="8198" x="3586163" y="2995613"/>
          <p14:tracePt t="8214" x="3595688" y="2995613"/>
          <p14:tracePt t="8247" x="3600450" y="2995613"/>
          <p14:tracePt t="8264" x="3614738" y="3000375"/>
          <p14:tracePt t="8281" x="3629025" y="3005138"/>
          <p14:tracePt t="8297" x="3648075" y="3009900"/>
          <p14:tracePt t="8314" x="3667125" y="3009900"/>
          <p14:tracePt t="8331" x="3709988" y="3024188"/>
          <p14:tracePt t="8348" x="3738563" y="3024188"/>
          <p14:tracePt t="8364" x="3771900" y="3028950"/>
          <p14:tracePt t="8381" x="3795713" y="3033713"/>
          <p14:tracePt t="8398" x="3824288" y="3033713"/>
          <p14:tracePt t="8414" x="3833813" y="3033713"/>
          <p14:tracePt t="8431" x="3838575" y="3033713"/>
          <p14:tracePt t="8448" x="3848100" y="3033713"/>
          <p14:tracePt t="8720" x="3871913" y="3028950"/>
          <p14:tracePt t="8727" x="3924300" y="3005138"/>
          <p14:tracePt t="8735" x="3948113" y="2990850"/>
          <p14:tracePt t="8747" x="3986213" y="2976563"/>
          <p14:tracePt t="8764" x="4057650" y="2947988"/>
          <p14:tracePt t="8781" x="4095750" y="2933700"/>
          <p14:tracePt t="8814" x="4157663" y="2919413"/>
          <p14:tracePt t="8847" x="4195763" y="2909888"/>
          <p14:tracePt t="8864" x="4210050" y="2905125"/>
          <p14:tracePt t="8881" x="4224338" y="2900363"/>
          <p14:tracePt t="8897" x="4252913" y="2900363"/>
          <p14:tracePt t="8914" x="4267200" y="2900363"/>
          <p14:tracePt t="8931" x="4276725" y="2900363"/>
          <p14:tracePt t="8948" x="4295775" y="2900363"/>
          <p14:tracePt t="8964" x="4305300" y="2905125"/>
          <p14:tracePt t="8981" x="4310063" y="2914650"/>
          <p14:tracePt t="8998" x="4314825" y="2914650"/>
          <p14:tracePt t="9014" x="4314825" y="2924175"/>
          <p14:tracePt t="9031" x="4314825" y="2938463"/>
          <p14:tracePt t="9048" x="4314825" y="2947988"/>
          <p14:tracePt t="9064" x="4310063" y="2962275"/>
          <p14:tracePt t="9081" x="4276725" y="2990850"/>
          <p14:tracePt t="9097" x="4224338" y="3009900"/>
          <p14:tracePt t="9114" x="4171950" y="3024188"/>
          <p14:tracePt t="9131" x="4110038" y="3019425"/>
          <p14:tracePt t="9147" x="4086225" y="3014663"/>
          <p14:tracePt t="9164" x="4062413" y="2986088"/>
          <p14:tracePt t="9181" x="4029075" y="2909888"/>
          <p14:tracePt t="9198" x="4010025" y="2790825"/>
          <p14:tracePt t="9214" x="4014788" y="2738438"/>
          <p14:tracePt t="9231" x="4033838" y="2705100"/>
          <p14:tracePt t="9247" x="4048125" y="2681288"/>
          <p14:tracePt t="9264" x="4090988" y="2657475"/>
          <p14:tracePt t="9281" x="4119563" y="2643188"/>
          <p14:tracePt t="9297" x="4157663" y="2638425"/>
          <p14:tracePt t="9314" x="4195763" y="2638425"/>
          <p14:tracePt t="9331" x="4224338" y="2652713"/>
          <p14:tracePt t="9347" x="4248150" y="2676525"/>
          <p14:tracePt t="9364" x="4276725" y="2728913"/>
          <p14:tracePt t="9381" x="4300538" y="2790825"/>
          <p14:tracePt t="9397" x="4314825" y="2828925"/>
          <p14:tracePt t="9414" x="4329113" y="2867025"/>
          <p14:tracePt t="9431" x="4329113" y="2886075"/>
          <p14:tracePt t="9447" x="4329113" y="2914650"/>
          <p14:tracePt t="9464" x="4329113" y="2928938"/>
          <p14:tracePt t="9481" x="4319588" y="2952750"/>
          <p14:tracePt t="9498" x="4305300" y="2971800"/>
          <p14:tracePt t="9514" x="4291013" y="2986088"/>
          <p14:tracePt t="9531" x="4276725" y="3009900"/>
          <p14:tracePt t="9547" x="4262438" y="3019425"/>
          <p14:tracePt t="9564" x="4252913" y="3028950"/>
          <p14:tracePt t="9581" x="4248150" y="3038475"/>
          <p14:tracePt t="9597" x="4238625" y="3038475"/>
          <p14:tracePt t="9631" x="4229100" y="3038475"/>
          <p14:tracePt t="9647" x="4219575" y="3033713"/>
          <p14:tracePt t="9664" x="4200525" y="3014663"/>
          <p14:tracePt t="9681" x="4186238" y="2971800"/>
          <p14:tracePt t="9697" x="4152900" y="2847975"/>
          <p14:tracePt t="9714" x="4152900" y="2757488"/>
          <p14:tracePt t="9731" x="4152900" y="2709863"/>
          <p14:tracePt t="9748" x="4167188" y="2657475"/>
          <p14:tracePt t="9764" x="4186238" y="2638425"/>
          <p14:tracePt t="9781" x="4195763" y="2619375"/>
          <p14:tracePt t="9798" x="4219575" y="2609850"/>
          <p14:tracePt t="9814" x="4248150" y="2605088"/>
          <p14:tracePt t="9831" x="4271963" y="2605088"/>
          <p14:tracePt t="9848" x="4295775" y="2609850"/>
          <p14:tracePt t="9864" x="4310063" y="2633663"/>
          <p14:tracePt t="9881" x="4352925" y="2700338"/>
          <p14:tracePt t="9897" x="4362450" y="2743200"/>
          <p14:tracePt t="9914" x="4367213" y="2781300"/>
          <p14:tracePt t="9931" x="4367213" y="2824163"/>
          <p14:tracePt t="9947" x="4362450" y="2857500"/>
          <p14:tracePt t="9964" x="4348163" y="2890838"/>
          <p14:tracePt t="9981" x="4324350" y="2914650"/>
          <p14:tracePt t="9997" x="4276725" y="2947988"/>
          <p14:tracePt t="10014" x="4219575" y="2976563"/>
          <p14:tracePt t="10031" x="4171950" y="2986088"/>
          <p14:tracePt t="10047" x="4119563" y="2986088"/>
          <p14:tracePt t="10064" x="4048125" y="2967038"/>
          <p14:tracePt t="10081" x="4019550" y="2943225"/>
          <p14:tracePt t="10098" x="3995738" y="2909888"/>
          <p14:tracePt t="10114" x="3962400" y="2809875"/>
          <p14:tracePt t="10131" x="3981450" y="2681288"/>
          <p14:tracePt t="10147" x="4019550" y="2624138"/>
          <p14:tracePt t="10164" x="4076700" y="2571750"/>
          <p14:tracePt t="10181" x="4200525" y="2524125"/>
          <p14:tracePt t="10197" x="4271963" y="2524125"/>
          <p14:tracePt t="10214" x="4319588" y="2533650"/>
          <p14:tracePt t="10231" x="4343400" y="2557463"/>
          <p14:tracePt t="10247" x="4391025" y="2643188"/>
          <p14:tracePt t="10264" x="4405313" y="2690813"/>
          <p14:tracePt t="10281" x="4414838" y="2738438"/>
          <p14:tracePt t="10297" x="4414838" y="2776538"/>
          <p14:tracePt t="10314" x="4410075" y="2814638"/>
          <p14:tracePt t="10331" x="4410075" y="2824163"/>
          <p14:tracePt t="10347" x="4410075" y="2828925"/>
          <p14:tracePt t="10364" x="4400550" y="2838450"/>
          <p14:tracePt t="10381" x="4371975" y="2847975"/>
          <p14:tracePt t="10397" x="4262438" y="2862263"/>
          <p14:tracePt t="10414" x="4048125" y="2890838"/>
          <p14:tracePt t="10431" x="3700463" y="2928938"/>
          <p14:tracePt t="10447" x="3490913" y="2947988"/>
          <p14:tracePt t="10464" x="3333750" y="2957513"/>
          <p14:tracePt t="10481" x="3209925" y="2957513"/>
          <p14:tracePt t="10497" x="3076575" y="2952750"/>
          <p14:tracePt t="10514" x="3014663" y="2947988"/>
          <p14:tracePt t="10531" x="2962275" y="2938463"/>
          <p14:tracePt t="10547" x="2933700" y="2933700"/>
          <p14:tracePt t="10564" x="2886075" y="2924175"/>
          <p14:tracePt t="10581" x="2857500" y="2924175"/>
          <p14:tracePt t="10597" x="2814638" y="2914650"/>
          <p14:tracePt t="10614" x="2747963" y="2914650"/>
          <p14:tracePt t="10631" x="2700338" y="2914650"/>
          <p14:tracePt t="10647" x="2647950" y="2914650"/>
          <p14:tracePt t="10664" x="2600325" y="2914650"/>
          <p14:tracePt t="10681" x="2543175" y="2914650"/>
          <p14:tracePt t="10697" x="2514600" y="2914650"/>
          <p14:tracePt t="10714" x="2495550" y="2914650"/>
          <p14:tracePt t="10731" x="2466975" y="2914650"/>
          <p14:tracePt t="10747" x="2424113" y="2924175"/>
          <p14:tracePt t="10764" x="2381250" y="2928938"/>
          <p14:tracePt t="10781" x="2333625" y="2933700"/>
          <p14:tracePt t="10798" x="2247900" y="2947988"/>
          <p14:tracePt t="10814" x="2195513" y="2947988"/>
          <p14:tracePt t="10831" x="2162175" y="2947988"/>
          <p14:tracePt t="10847" x="2128838" y="2947988"/>
          <p14:tracePt t="10864" x="2095500" y="2947988"/>
          <p14:tracePt t="10881" x="2081213" y="2947988"/>
          <p14:tracePt t="10897" x="2062163" y="2947988"/>
          <p14:tracePt t="10914" x="2052638" y="2947988"/>
          <p14:tracePt t="10931" x="2043113" y="2947988"/>
          <p14:tracePt t="10947" x="2033588" y="2947988"/>
          <p14:tracePt t="10964" x="2028825" y="2947988"/>
          <p14:tracePt t="10981" x="2009775" y="2957513"/>
          <p14:tracePt t="10997" x="1985963" y="2962275"/>
          <p14:tracePt t="11014" x="1962150" y="2967038"/>
          <p14:tracePt t="11031" x="1947863" y="2976563"/>
          <p14:tracePt t="11048" x="1924050" y="2981325"/>
          <p14:tracePt t="11064" x="1914525" y="2981325"/>
          <p14:tracePt t="11081" x="1905000" y="2981325"/>
          <p14:tracePt t="11097" x="1890713" y="2981325"/>
          <p14:tracePt t="11114" x="1876425" y="2981325"/>
          <p14:tracePt t="11131" x="1871663" y="2981325"/>
          <p14:tracePt t="11148" x="1862138" y="2981325"/>
          <p14:tracePt t="11164" x="1857375" y="2981325"/>
          <p14:tracePt t="11635" x="1862138" y="2981325"/>
          <p14:tracePt t="11643" x="1890713" y="2976563"/>
          <p14:tracePt t="11650" x="1905000" y="2971800"/>
          <p14:tracePt t="11664" x="1943100" y="2967038"/>
          <p14:tracePt t="11697" x="2009775" y="2947988"/>
          <p14:tracePt t="11747" x="2085975" y="2928938"/>
          <p14:tracePt t="11781" x="2114550" y="2928938"/>
          <p14:tracePt t="11797" x="2124075" y="2928938"/>
          <p14:tracePt t="11841" x="2114550" y="2933700"/>
          <p14:tracePt t="11848" x="2081213" y="2947988"/>
          <p14:tracePt t="11864" x="1962150" y="2990850"/>
          <p14:tracePt t="11881" x="1809750" y="3052763"/>
          <p14:tracePt t="11897" x="1690688" y="3105150"/>
          <p14:tracePt t="11914" x="1490663" y="3167063"/>
          <p14:tracePt t="11931" x="1400175" y="3181350"/>
          <p14:tracePt t="11947" x="1323975" y="3195638"/>
          <p14:tracePt t="11964" x="1276350" y="3205163"/>
          <p14:tracePt t="11981" x="1238250" y="3205163"/>
          <p14:tracePt t="11997" x="1214438" y="3205163"/>
          <p14:tracePt t="12014" x="1200150" y="3205163"/>
          <p14:tracePt t="12031" x="1190625" y="3205163"/>
          <p14:tracePt t="12047" x="1181100" y="3205163"/>
          <p14:tracePt t="12083" x="1181100" y="3200400"/>
          <p14:tracePt t="12097" x="1233488" y="3176588"/>
          <p14:tracePt t="12114" x="1381125" y="3162300"/>
          <p14:tracePt t="12131" x="1581150" y="3152775"/>
          <p14:tracePt t="12147" x="1824038" y="3143250"/>
          <p14:tracePt t="12164" x="2152650" y="3124200"/>
          <p14:tracePt t="12181" x="2376488" y="3114675"/>
          <p14:tracePt t="12197" x="2586038" y="3105150"/>
          <p14:tracePt t="12214" x="2762250" y="3105150"/>
          <p14:tracePt t="12231" x="3062288" y="3109913"/>
          <p14:tracePt t="12247" x="3209925" y="3119438"/>
          <p14:tracePt t="12264" x="3343275" y="3119438"/>
          <p14:tracePt t="12281" x="3533775" y="3128963"/>
          <p14:tracePt t="12297" x="3648075" y="3124200"/>
          <p14:tracePt t="12314" x="3724275" y="3124200"/>
          <p14:tracePt t="12331" x="3795713" y="3109913"/>
          <p14:tracePt t="12347" x="3924300" y="3095625"/>
          <p14:tracePt t="12364" x="3986213" y="3086100"/>
          <p14:tracePt t="12380" x="4038600" y="3081338"/>
          <p14:tracePt t="12397" x="4071938" y="3071813"/>
          <p14:tracePt t="12414" x="4100513" y="3071813"/>
          <p14:tracePt t="12430" x="4110038" y="3071813"/>
          <p14:tracePt t="12447" x="4114800" y="3071813"/>
          <p14:tracePt t="12464" x="4124325" y="3071813"/>
          <p14:tracePt t="12722" x="4038600" y="3071813"/>
          <p14:tracePt t="12729" x="3900488" y="3081338"/>
          <p14:tracePt t="12736" x="3776663" y="3081338"/>
          <p14:tracePt t="12747" x="3633788" y="3067050"/>
          <p14:tracePt t="12764" x="3295650" y="2971800"/>
          <p14:tracePt t="12781" x="2986088" y="2800350"/>
          <p14:tracePt t="12814" x="2657475" y="2490788"/>
          <p14:tracePt t="12847" x="2371725" y="2166938"/>
          <p14:tracePt t="12864" x="2276475" y="2057400"/>
          <p14:tracePt t="12881" x="2195513" y="1971675"/>
          <p14:tracePt t="12897" x="2066925" y="1885950"/>
          <p14:tracePt t="12914" x="2000250" y="1857375"/>
          <p14:tracePt t="12930" x="1962150" y="1843088"/>
          <p14:tracePt t="12947" x="1933575" y="1843088"/>
          <p14:tracePt t="12964" x="1924050" y="1843088"/>
          <p14:tracePt t="13140" x="1847850" y="1828800"/>
          <p14:tracePt t="13148" x="1757363" y="1809750"/>
          <p14:tracePt t="13155" x="1666875" y="1790700"/>
          <p14:tracePt t="13164" x="1595438" y="1776413"/>
          <p14:tracePt t="13180" x="1490663" y="1743075"/>
          <p14:tracePt t="13197" x="1423988" y="1719263"/>
          <p14:tracePt t="13214" x="1376363" y="1709738"/>
          <p14:tracePt t="13230" x="1362075" y="1709738"/>
          <p14:tracePt t="13247" x="1357313" y="1709738"/>
          <p14:tracePt t="13264" x="1352550" y="1709738"/>
          <p14:tracePt t="13281" x="1343025" y="1709738"/>
          <p14:tracePt t="13297" x="1338263" y="1709738"/>
          <p14:tracePt t="13331" x="1333500" y="1709738"/>
          <p14:tracePt t="13640" x="1323975" y="1714500"/>
          <p14:tracePt t="13648" x="1319213" y="1724025"/>
          <p14:tracePt t="13654" x="1304925" y="1738313"/>
          <p14:tracePt t="13664" x="1304925" y="1743075"/>
          <p14:tracePt t="13680" x="1295400" y="1747838"/>
          <p14:tracePt t="13697" x="1290638" y="1757363"/>
          <p14:tracePt t="13714" x="1285875" y="1762125"/>
          <p14:tracePt t="13808" x="1281113" y="1762125"/>
          <p14:tracePt t="13845" x="1281113" y="1766888"/>
          <p14:tracePt t="13904" x="1281113" y="1771650"/>
          <p14:tracePt t="13926" x="1276350" y="1771650"/>
          <p14:tracePt t="13933" x="1276350" y="1781175"/>
          <p14:tracePt t="13941" x="1271588" y="1790700"/>
          <p14:tracePt t="13948" x="1266825" y="1804988"/>
          <p14:tracePt t="13964" x="1257300" y="1833563"/>
          <p14:tracePt t="13980" x="1238250" y="1862138"/>
          <p14:tracePt t="13997" x="1233488" y="1885950"/>
          <p14:tracePt t="14014" x="1219200" y="1905000"/>
          <p14:tracePt t="14030" x="1219200" y="1909763"/>
          <p14:tracePt t="14047" x="1219200" y="1914525"/>
          <p14:tracePt t="14064" x="1219200" y="1919288"/>
          <p14:tracePt t="14543" x="1233488" y="1952625"/>
          <p14:tracePt t="14550" x="1257300" y="1990725"/>
          <p14:tracePt t="14557" x="1271588" y="2028825"/>
          <p14:tracePt t="14566" x="1300163" y="2076450"/>
          <p14:tracePt t="14580" x="1343025" y="2238375"/>
          <p14:tracePt t="14597" x="1362075" y="2438400"/>
          <p14:tracePt t="14630" x="1371600" y="2728913"/>
          <p14:tracePt t="14664" x="1357313" y="2933700"/>
          <p14:tracePt t="14681" x="1352550" y="2986088"/>
          <p14:tracePt t="14698" x="1338263" y="3048000"/>
          <p14:tracePt t="14714" x="1328738" y="3086100"/>
          <p14:tracePt t="14730" x="1314450" y="3138488"/>
          <p14:tracePt t="14747" x="1290638" y="3209925"/>
          <p14:tracePt t="14764" x="1257300" y="3309938"/>
          <p14:tracePt t="14780" x="1243013" y="3357563"/>
          <p14:tracePt t="14797" x="1233488" y="3390900"/>
          <p14:tracePt t="14814" x="1223963" y="3409950"/>
          <p14:tracePt t="14830" x="1219200" y="3429000"/>
          <p14:tracePt t="14847" x="1214438" y="3438525"/>
          <p14:tracePt t="14864" x="1204913" y="3443288"/>
          <p14:tracePt t="14881" x="1190625" y="3462338"/>
          <p14:tracePt t="14897" x="1181100" y="3471863"/>
          <p14:tracePt t="14914" x="1176338" y="3476625"/>
          <p14:tracePt t="14930" x="1171575" y="3481388"/>
          <p14:tracePt t="14947" x="1162050" y="3490913"/>
          <p14:tracePt t="15358" x="1185863" y="3490913"/>
          <p14:tracePt t="15366" x="1223963" y="3486150"/>
          <p14:tracePt t="15373" x="1262063" y="3481388"/>
          <p14:tracePt t="15380" x="1295400" y="3481388"/>
          <p14:tracePt t="15397" x="1357313" y="3467100"/>
          <p14:tracePt t="15414" x="1428750" y="3452813"/>
          <p14:tracePt t="15447" x="1604963" y="3429000"/>
          <p14:tracePt t="15481" x="1704975" y="3429000"/>
          <p14:tracePt t="15497" x="1752600" y="3419475"/>
          <p14:tracePt t="15514" x="1781175" y="3414713"/>
          <p14:tracePt t="15530" x="1804988" y="3405188"/>
          <p14:tracePt t="15547" x="1833563" y="3400425"/>
          <p14:tracePt t="15564" x="1866900" y="3400425"/>
          <p14:tracePt t="15580" x="1881188" y="3400425"/>
          <p14:tracePt t="15597" x="1885950" y="3400425"/>
          <p14:tracePt t="15614" x="1890713" y="3400425"/>
          <p14:tracePt t="15630" x="1900238" y="3400425"/>
          <p14:tracePt t="15938" x="1962150" y="3386138"/>
          <p14:tracePt t="15945" x="2038350" y="3367088"/>
          <p14:tracePt t="15952" x="2128838" y="3362325"/>
          <p14:tracePt t="15964" x="2219325" y="3352800"/>
          <p14:tracePt t="15980" x="2343150" y="3333750"/>
          <p14:tracePt t="15997" x="2509838" y="3333750"/>
          <p14:tracePt t="16031" x="2728913" y="3348038"/>
          <p14:tracePt t="16064" x="2876550" y="3371850"/>
          <p14:tracePt t="16080" x="2928938" y="3371850"/>
          <p14:tracePt t="16097" x="2962275" y="3371850"/>
          <p14:tracePt t="16114" x="2995613" y="3371850"/>
          <p14:tracePt t="16130" x="3005138" y="3371850"/>
          <p14:tracePt t="16147" x="3014663" y="3371850"/>
          <p14:tracePt t="16164" x="3019425" y="3371850"/>
          <p14:tracePt t="16181" x="3024188" y="3371850"/>
          <p14:tracePt t="17319" x="3024188" y="3433763"/>
          <p14:tracePt t="17326" x="3019425" y="3500438"/>
          <p14:tracePt t="17333" x="3014663" y="3548063"/>
          <p14:tracePt t="17347" x="2995613" y="3662363"/>
          <p14:tracePt t="17364" x="2971800" y="3819525"/>
          <p14:tracePt t="17380" x="2943225" y="3957638"/>
          <p14:tracePt t="17413" x="2876550" y="4214813"/>
          <p14:tracePt t="17447" x="2824163" y="4419600"/>
          <p14:tracePt t="17464" x="2809875" y="4462463"/>
          <p14:tracePt t="17480" x="2795588" y="4510088"/>
          <p14:tracePt t="17497" x="2790825" y="4533900"/>
          <p14:tracePt t="17514" x="2790825" y="4543425"/>
          <p14:tracePt t="17530" x="2790825" y="4552950"/>
          <p14:tracePt t="17547" x="2790825" y="4572000"/>
          <p14:tracePt t="17564" x="2790825" y="4581525"/>
          <p14:tracePt t="17580" x="2781300" y="4595813"/>
          <p14:tracePt t="17597" x="2771775" y="4614863"/>
          <p14:tracePt t="17613" x="2767013" y="4624388"/>
          <p14:tracePt t="17630" x="2757488" y="4648200"/>
          <p14:tracePt t="17647" x="2743200" y="4667250"/>
          <p14:tracePt t="17664" x="2714625" y="4724400"/>
          <p14:tracePt t="17680" x="2690813" y="4757738"/>
          <p14:tracePt t="17697" x="2667000" y="4786313"/>
          <p14:tracePt t="17713" x="2643188" y="4810125"/>
          <p14:tracePt t="17730" x="2576513" y="4848225"/>
          <p14:tracePt t="17747" x="2524125" y="4867275"/>
          <p14:tracePt t="17763" x="2462213" y="4881563"/>
          <p14:tracePt t="17780" x="2357438" y="4891088"/>
          <p14:tracePt t="17797" x="2295525" y="4886325"/>
          <p14:tracePt t="17813" x="2243138" y="4872038"/>
          <p14:tracePt t="17830" x="2200275" y="4848225"/>
          <p14:tracePt t="17847" x="2114550" y="4748213"/>
          <p14:tracePt t="17863" x="2081213" y="4681538"/>
          <p14:tracePt t="17880" x="2047875" y="4605338"/>
          <p14:tracePt t="17897" x="2024063" y="4510088"/>
          <p14:tracePt t="17913" x="2024063" y="4352925"/>
          <p14:tracePt t="17930" x="2043113" y="4281488"/>
          <p14:tracePt t="17947" x="2071688" y="4233863"/>
          <p14:tracePt t="17963" x="2095500" y="4205288"/>
          <p14:tracePt t="17980" x="2152650" y="4167188"/>
          <p14:tracePt t="17997" x="2233613" y="4143375"/>
          <p14:tracePt t="18014" x="2328863" y="4129088"/>
          <p14:tracePt t="18015" x="2371725" y="4129088"/>
          <p14:tracePt t="18030" x="2447925" y="4138613"/>
          <p14:tracePt t="18047" x="2505075" y="4171950"/>
          <p14:tracePt t="18063" x="2566988" y="4243388"/>
          <p14:tracePt t="18080" x="2628900" y="4324350"/>
          <p14:tracePt t="18097" x="2676525" y="4405313"/>
          <p14:tracePt t="18113" x="2690813" y="4457700"/>
          <p14:tracePt t="18130" x="2695575" y="4495800"/>
          <p14:tracePt t="18147" x="2695575" y="4538663"/>
          <p14:tracePt t="18163" x="2676525" y="4600575"/>
          <p14:tracePt t="18180" x="2647950" y="4648200"/>
          <p14:tracePt t="18197" x="2624138" y="4686300"/>
          <p14:tracePt t="18213" x="2557463" y="4738688"/>
          <p14:tracePt t="18231" x="2471738" y="4767263"/>
          <p14:tracePt t="18247" x="2376488" y="4786313"/>
          <p14:tracePt t="18264" x="2300288" y="4786313"/>
          <p14:tracePt t="18280" x="2195513" y="4743450"/>
          <p14:tracePt t="18297" x="2138363" y="4700588"/>
          <p14:tracePt t="18313" x="2090738" y="4652963"/>
          <p14:tracePt t="18330" x="2043113" y="4595813"/>
          <p14:tracePt t="18347" x="2000250" y="4448175"/>
          <p14:tracePt t="18364" x="2009775" y="4324350"/>
          <p14:tracePt t="18380" x="2043113" y="4219575"/>
          <p14:tracePt t="18397" x="2085975" y="4133850"/>
          <p14:tracePt t="18413" x="2114550" y="4100513"/>
          <p14:tracePt t="18430" x="2181225" y="4076700"/>
          <p14:tracePt t="18447" x="2262188" y="4057650"/>
          <p14:tracePt t="18463" x="2381250" y="4076700"/>
          <p14:tracePt t="18480" x="2438400" y="4110038"/>
          <p14:tracePt t="18497" x="2495550" y="4181475"/>
          <p14:tracePt t="18514" x="2533650" y="4267200"/>
          <p14:tracePt t="18515" x="2552700" y="4295775"/>
          <p14:tracePt t="18530" x="2576513" y="4371975"/>
          <p14:tracePt t="18547" x="2576513" y="4438650"/>
          <p14:tracePt t="18563" x="2576513" y="4529138"/>
          <p14:tracePt t="18580" x="2576513" y="4619625"/>
          <p14:tracePt t="18597" x="2547938" y="4710113"/>
          <p14:tracePt t="18613" x="2528888" y="4748213"/>
          <p14:tracePt t="18630" x="2524125" y="4772025"/>
          <p14:tracePt t="18647" x="2514600" y="4786313"/>
          <p14:tracePt t="18663" x="2509838" y="4791075"/>
          <p14:tracePt t="18680" x="2509838" y="4800600"/>
          <p14:tracePt t="18697" x="2509838" y="4805363"/>
          <p14:tracePt t="19044" x="2557463" y="4805363"/>
          <p14:tracePt t="19051" x="2624138" y="4800600"/>
          <p14:tracePt t="19063" x="2705100" y="4791075"/>
          <p14:tracePt t="19080" x="2905125" y="4772025"/>
          <p14:tracePt t="19113" x="3057525" y="4762500"/>
          <p14:tracePt t="19147" x="3128963" y="4762500"/>
          <p14:tracePt t="19163" x="3138488" y="4762500"/>
          <p14:tracePt t="19180" x="3143250" y="4762500"/>
          <p14:tracePt t="19197" x="3148013" y="4762500"/>
          <p14:tracePt t="19213" x="3152775" y="4762500"/>
          <p14:tracePt t="19264" x="3162300" y="4762500"/>
          <p14:tracePt t="19271" x="3167063" y="4762500"/>
          <p14:tracePt t="19280" x="3176588" y="4762500"/>
          <p14:tracePt t="19297" x="3205163" y="4762500"/>
          <p14:tracePt t="19313" x="3233738" y="4762500"/>
          <p14:tracePt t="19330" x="3281363" y="4767263"/>
          <p14:tracePt t="19349" x="3300413" y="4767263"/>
          <p14:tracePt t="19364" x="3305175" y="4767263"/>
          <p14:tracePt t="19588" x="3376613" y="4767263"/>
          <p14:tracePt t="19595" x="3452813" y="4757738"/>
          <p14:tracePt t="19602" x="3533775" y="4738688"/>
          <p14:tracePt t="19613" x="3600450" y="4719638"/>
          <p14:tracePt t="19630" x="3719513" y="4686300"/>
          <p14:tracePt t="19647" x="3852863" y="4657725"/>
          <p14:tracePt t="19663" x="3900488" y="4643438"/>
          <p14:tracePt t="19680" x="3938588" y="4643438"/>
          <p14:tracePt t="19697" x="3986213" y="4643438"/>
          <p14:tracePt t="19713" x="3995738" y="4643438"/>
          <p14:tracePt t="19730" x="4005263" y="4643438"/>
          <p14:tracePt t="19747" x="4010025" y="4643438"/>
          <p14:tracePt t="19763" x="4014788" y="4643438"/>
          <p14:tracePt t="19797" x="4019550" y="4643438"/>
          <p14:tracePt t="20263" x="4071938" y="4643438"/>
          <p14:tracePt t="20270" x="4157663" y="4643438"/>
          <p14:tracePt t="20280" x="4248150" y="4633913"/>
          <p14:tracePt t="20297" x="4424363" y="4629150"/>
          <p14:tracePt t="20313" x="4691063" y="4610100"/>
          <p14:tracePt t="20330" x="4891088" y="4614863"/>
          <p14:tracePt t="20347" x="5038725" y="4624388"/>
          <p14:tracePt t="20380" x="5372100" y="4629150"/>
          <p14:tracePt t="20413" x="5557838" y="4638675"/>
          <p14:tracePt t="20430" x="5614988" y="4638675"/>
          <p14:tracePt t="20447" x="5719763" y="4638675"/>
          <p14:tracePt t="20463" x="5786438" y="4638675"/>
          <p14:tracePt t="20480" x="5838825" y="4638675"/>
          <p14:tracePt t="20497" x="5895975" y="4629150"/>
          <p14:tracePt t="20513" x="5967413" y="4614863"/>
          <p14:tracePt t="20530" x="6000750" y="4610100"/>
          <p14:tracePt t="20547" x="6038850" y="4600575"/>
          <p14:tracePt t="20563" x="6100763" y="4581525"/>
          <p14:tracePt t="20580" x="6153150" y="4572000"/>
          <p14:tracePt t="20597" x="6200775" y="4567238"/>
          <p14:tracePt t="20613" x="6253163" y="4567238"/>
          <p14:tracePt t="20630" x="6310313" y="4567238"/>
          <p14:tracePt t="20646" x="6334125" y="4567238"/>
          <p14:tracePt t="20663" x="6353175" y="4567238"/>
          <p14:tracePt t="20680" x="6372225" y="4567238"/>
          <p14:tracePt t="20697" x="6391275" y="4567238"/>
          <p14:tracePt t="20713" x="6400800" y="4567238"/>
          <p14:tracePt t="20730" x="6405563" y="4567238"/>
          <p14:tracePt t="20747" x="6415088" y="4567238"/>
          <p14:tracePt t="20763" x="6419850" y="4567238"/>
          <p14:tracePt t="21070" x="6410325" y="4562475"/>
          <p14:tracePt t="21078" x="6381750" y="4552950"/>
          <p14:tracePt t="21085" x="6324600" y="4548188"/>
          <p14:tracePt t="21097" x="6234113" y="4538663"/>
          <p14:tracePt t="21113" x="6015038" y="4519613"/>
          <p14:tracePt t="21130" x="5548313" y="4495800"/>
          <p14:tracePt t="21147" x="5272088" y="4486275"/>
          <p14:tracePt t="21163" x="4976813" y="4486275"/>
          <p14:tracePt t="21180" x="4643438" y="4500563"/>
          <p14:tracePt t="21197" x="4452938" y="4529138"/>
          <p14:tracePt t="21213" x="4291013" y="4562475"/>
          <p14:tracePt t="21230" x="4176713" y="4581525"/>
          <p14:tracePt t="21246" x="3990975" y="4624388"/>
          <p14:tracePt t="21263" x="3867150" y="4648200"/>
          <p14:tracePt t="21280" x="3771900" y="4662488"/>
          <p14:tracePt t="21296" x="3681413" y="4672013"/>
          <p14:tracePt t="21313" x="3533775" y="4686300"/>
          <p14:tracePt t="21330" x="3448050" y="4695825"/>
          <p14:tracePt t="21346" x="3357563" y="4710113"/>
          <p14:tracePt t="21363" x="3238500" y="4714875"/>
          <p14:tracePt t="21380" x="3171825" y="4714875"/>
          <p14:tracePt t="21396" x="3100388" y="4724400"/>
          <p14:tracePt t="21413" x="3033713" y="4724400"/>
          <p14:tracePt t="21430" x="2957513" y="4724400"/>
          <p14:tracePt t="21447" x="2909888" y="4724400"/>
          <p14:tracePt t="21463" x="2881313" y="4714875"/>
          <p14:tracePt t="21480" x="2847975" y="4705350"/>
          <p14:tracePt t="21496" x="2800350" y="4681538"/>
          <p14:tracePt t="21513" x="2767013" y="4676775"/>
          <p14:tracePt t="21530" x="2738438" y="4667250"/>
          <p14:tracePt t="21547" x="2695575" y="4657725"/>
          <p14:tracePt t="21563" x="2671763" y="4643438"/>
          <p14:tracePt t="21580" x="2657475" y="4638675"/>
          <p14:tracePt t="21597" x="2647950" y="4633913"/>
          <p14:tracePt t="21613" x="2638425" y="4633913"/>
          <p14:tracePt t="21630" x="2633663" y="4633913"/>
          <p14:tracePt t="21646" x="2624138" y="4633913"/>
          <p14:tracePt t="21695" x="2624138" y="4629150"/>
          <p14:tracePt t="21702" x="2628900" y="4624388"/>
          <p14:tracePt t="21713" x="2638425" y="4624388"/>
          <p14:tracePt t="21730" x="2676525" y="4614863"/>
          <p14:tracePt t="21747" x="2786063" y="4586288"/>
          <p14:tracePt t="21763" x="2914650" y="4567238"/>
          <p14:tracePt t="21780" x="3048000" y="4548188"/>
          <p14:tracePt t="21797" x="3224213" y="4514850"/>
          <p14:tracePt t="21813" x="3324225" y="4500563"/>
          <p14:tracePt t="21830" x="3433763" y="4476750"/>
          <p14:tracePt t="21846" x="3514725" y="4452938"/>
          <p14:tracePt t="21863" x="3600450" y="4443413"/>
          <p14:tracePt t="21880" x="3643313" y="4443413"/>
          <p14:tracePt t="21897" x="3667125" y="4443413"/>
          <p14:tracePt t="21913" x="3686175" y="4443413"/>
          <p14:tracePt t="21930" x="3719513" y="4443413"/>
          <p14:tracePt t="21946" x="3738563" y="4443413"/>
          <p14:tracePt t="21963" x="3762375" y="4443413"/>
          <p14:tracePt t="21980" x="3810000" y="4448175"/>
          <p14:tracePt t="21996" x="3852863" y="4452938"/>
          <p14:tracePt t="22013" x="3905250" y="4462463"/>
          <p14:tracePt t="22030" x="3948113" y="4471988"/>
          <p14:tracePt t="22047" x="4010025" y="4486275"/>
          <p14:tracePt t="22063" x="4043363" y="4491038"/>
          <p14:tracePt t="22080" x="4071938" y="4495800"/>
          <p14:tracePt t="22096" x="4110038" y="4510088"/>
          <p14:tracePt t="22113" x="4148138" y="4514850"/>
          <p14:tracePt t="22130" x="4171950" y="4519613"/>
          <p14:tracePt t="22147" x="4186238" y="4519613"/>
          <p14:tracePt t="22164" x="4195763" y="4519613"/>
          <p14:tracePt t="22180" x="4200525" y="4519613"/>
          <p14:tracePt t="22196" x="4205288" y="4519613"/>
          <p14:tracePt t="22796" x="4195763" y="4576763"/>
          <p14:tracePt t="22803" x="4171950" y="4652963"/>
          <p14:tracePt t="22813" x="4143375" y="4724400"/>
          <p14:tracePt t="22830" x="4090988" y="4895850"/>
          <p14:tracePt t="22847" x="4005263" y="5067300"/>
          <p14:tracePt t="22863" x="3948113" y="5143500"/>
          <p14:tracePt t="22896" x="3843338" y="5353050"/>
          <p14:tracePt t="22930" x="3767138" y="5514975"/>
          <p14:tracePt t="22947" x="3757613" y="5543550"/>
          <p14:tracePt t="22963" x="3743325" y="5572125"/>
          <p14:tracePt t="22980" x="3733800" y="5614988"/>
          <p14:tracePt t="22996" x="3729038" y="5638800"/>
          <p14:tracePt t="23013" x="3724275" y="5657850"/>
          <p14:tracePt t="23030" x="3709988" y="5686425"/>
          <p14:tracePt t="23047" x="3700463" y="5691188"/>
          <p14:tracePt t="23063" x="3700463" y="5695950"/>
          <p14:tracePt t="23080" x="3700463" y="5705475"/>
          <p14:tracePt t="23096" x="3700463" y="5710238"/>
          <p14:tracePt t="23113" x="3690938" y="5715000"/>
          <p14:tracePt t="23130" x="3676650" y="5734050"/>
          <p14:tracePt t="23146" x="3638550" y="5762625"/>
          <p14:tracePt t="23163" x="3562350" y="5815013"/>
          <p14:tracePt t="23180" x="3514725" y="5848350"/>
          <p14:tracePt t="23197" x="3486150" y="5867400"/>
          <p14:tracePt t="23213" x="3452813" y="5876925"/>
          <p14:tracePt t="23230" x="3424238" y="5876925"/>
          <p14:tracePt t="23246" x="3400425" y="5872163"/>
          <p14:tracePt t="23263" x="3381375" y="5857875"/>
          <p14:tracePt t="23280" x="3362325" y="5829300"/>
          <p14:tracePt t="23296" x="3343275" y="5805488"/>
          <p14:tracePt t="23313" x="3328988" y="5786438"/>
          <p14:tracePt t="23330" x="3314700" y="5772150"/>
          <p14:tracePt t="23346" x="3305175" y="5762625"/>
          <p14:tracePt t="23363" x="3295650" y="5753100"/>
          <p14:tracePt t="23396" x="3290888" y="5753100"/>
          <p14:tracePt t="23500" x="3290888" y="5748338"/>
          <p14:tracePt t="23508" x="3290888" y="5743575"/>
          <p14:tracePt t="23515" x="3305175" y="5743575"/>
          <p14:tracePt t="23530" x="3314700" y="5734050"/>
          <p14:tracePt t="23546" x="3333750" y="5734050"/>
          <p14:tracePt t="23563" x="3348038" y="5729288"/>
          <p14:tracePt t="23580" x="3357563" y="5729288"/>
          <p14:tracePt t="23596" x="3367088" y="5729288"/>
          <p14:tracePt t="23613" x="3371850" y="5729288"/>
          <p14:tracePt t="23630" x="3381375" y="5729288"/>
          <p14:tracePt t="23647" x="3414713" y="5729288"/>
          <p14:tracePt t="23663" x="3457575" y="5729288"/>
          <p14:tracePt t="23680" x="3505200" y="5729288"/>
          <p14:tracePt t="23696" x="3557588" y="5729288"/>
          <p14:tracePt t="23713" x="3624263" y="5729288"/>
          <p14:tracePt t="23730" x="3657600" y="5729288"/>
          <p14:tracePt t="23746" x="3686175" y="5729288"/>
          <p14:tracePt t="23763" x="3714750" y="5729288"/>
          <p14:tracePt t="23780" x="3738563" y="5729288"/>
          <p14:tracePt t="23796" x="3748088" y="5729288"/>
          <p14:tracePt t="23813" x="3752850" y="5729288"/>
          <p14:tracePt t="23830" x="3757613" y="5729288"/>
          <p14:tracePt t="23846" x="3762375" y="5729288"/>
          <p14:tracePt t="23863" x="3767138" y="5729288"/>
          <p14:tracePt t="23897" x="3786188" y="5729288"/>
          <p14:tracePt t="23913" x="3814763" y="5729288"/>
          <p14:tracePt t="23930" x="3857625" y="5729288"/>
          <p14:tracePt t="23946" x="3905250" y="5724525"/>
          <p14:tracePt t="23963" x="3981450" y="5710238"/>
          <p14:tracePt t="23980" x="4052888" y="5695950"/>
          <p14:tracePt t="23997" x="4110038" y="5691188"/>
          <p14:tracePt t="24013" x="4171950" y="5681663"/>
          <p14:tracePt t="24015" x="4210050" y="5676900"/>
          <p14:tracePt t="24030" x="4262438" y="5667375"/>
          <p14:tracePt t="24046" x="4305300" y="5653088"/>
          <p14:tracePt t="24063" x="4343400" y="5648325"/>
          <p14:tracePt t="24080" x="4381500" y="5638800"/>
          <p14:tracePt t="24096" x="4405313" y="5634038"/>
          <p14:tracePt t="24113" x="4429125" y="5619750"/>
          <p14:tracePt t="24130" x="4443413" y="5619750"/>
          <p14:tracePt t="24146" x="4462463" y="5619750"/>
          <p14:tracePt t="24163" x="4476750" y="5619750"/>
          <p14:tracePt t="24180" x="4491038" y="5619750"/>
          <p14:tracePt t="24196" x="4500563" y="5619750"/>
          <p14:tracePt t="24213" x="4514850" y="5619750"/>
          <p14:tracePt t="24230" x="4519613" y="5619750"/>
          <p14:tracePt t="24246" x="4529138" y="5619750"/>
          <p14:tracePt t="24352" x="4524375" y="5619750"/>
          <p14:tracePt t="24359" x="4519613" y="5619750"/>
          <p14:tracePt t="24367" x="4510088" y="5624513"/>
          <p14:tracePt t="24380" x="4491038" y="5638800"/>
          <p14:tracePt t="24396" x="4443413" y="5657850"/>
          <p14:tracePt t="24413" x="4414838" y="5662613"/>
          <p14:tracePt t="24430" x="4386263" y="5667375"/>
          <p14:tracePt t="24446" x="4362450" y="5667375"/>
          <p14:tracePt t="24463" x="4343400" y="5657850"/>
          <p14:tracePt t="24479" x="4324350" y="5638800"/>
          <p14:tracePt t="24496" x="4305300" y="5610225"/>
          <p14:tracePt t="24513" x="4286250" y="5534025"/>
          <p14:tracePt t="24530" x="4281488" y="5505450"/>
          <p14:tracePt t="24546" x="4281488" y="5481638"/>
          <p14:tracePt t="24563" x="4286250" y="5467350"/>
          <p14:tracePt t="24580" x="4295775" y="5448300"/>
          <p14:tracePt t="24596" x="4310063" y="5443538"/>
          <p14:tracePt t="24613" x="4333875" y="5438775"/>
          <p14:tracePt t="24630" x="4352925" y="5438775"/>
          <p14:tracePt t="24646" x="4381500" y="5438775"/>
          <p14:tracePt t="24663" x="4391025" y="5443538"/>
          <p14:tracePt t="24680" x="4400550" y="5448300"/>
          <p14:tracePt t="24696" x="4410075" y="5453063"/>
          <p14:tracePt t="24713" x="4419600" y="5481638"/>
          <p14:tracePt t="24730" x="4429125" y="5505450"/>
          <p14:tracePt t="24746" x="4433888" y="5514975"/>
          <p14:tracePt t="24763" x="4433888" y="5529263"/>
          <p14:tracePt t="24779" x="4433888" y="5534025"/>
          <p14:tracePt t="24796" x="4433888" y="5543550"/>
          <p14:tracePt t="24813" x="4433888" y="5553075"/>
          <p14:tracePt t="24830" x="4433888" y="5562600"/>
          <p14:tracePt t="24846" x="4433888" y="5572125"/>
          <p14:tracePt t="24863" x="4433888" y="5576888"/>
          <p14:tracePt t="25116" x="4433888" y="5591175"/>
          <p14:tracePt t="25123" x="4424363" y="5595938"/>
          <p14:tracePt t="25131" x="4405313" y="5605463"/>
          <p14:tracePt t="25146" x="4367213" y="5634038"/>
          <p14:tracePt t="25163" x="4300538" y="5653088"/>
          <p14:tracePt t="25180" x="4219575" y="5676900"/>
          <p14:tracePt t="25196" x="4086225" y="5705475"/>
          <p14:tracePt t="25213" x="3952875" y="5715000"/>
          <p14:tracePt t="25230" x="3786188" y="5734050"/>
          <p14:tracePt t="25246" x="3629025" y="5738813"/>
          <p14:tracePt t="25263" x="3390900" y="5757863"/>
          <p14:tracePt t="25279" x="3224213" y="5767388"/>
          <p14:tracePt t="25296" x="3090863" y="5776913"/>
          <p14:tracePt t="25313" x="2952750" y="5781675"/>
          <p14:tracePt t="25330" x="2733675" y="5781675"/>
          <p14:tracePt t="25346" x="2609850" y="5791200"/>
          <p14:tracePt t="25363" x="2505075" y="5791200"/>
          <p14:tracePt t="25380" x="2381250" y="5791200"/>
          <p14:tracePt t="25396" x="2314575" y="5791200"/>
          <p14:tracePt t="25413" x="2262188" y="5791200"/>
          <p14:tracePt t="25429" x="2214563" y="5791200"/>
          <p14:tracePt t="25446" x="2152650" y="5776913"/>
          <p14:tracePt t="25463" x="2124075" y="5772150"/>
          <p14:tracePt t="25479" x="2085975" y="5772150"/>
          <p14:tracePt t="25496" x="2043113" y="5772150"/>
          <p14:tracePt t="25513" x="1981200" y="5757863"/>
          <p14:tracePt t="25529" x="1947863" y="5753100"/>
          <p14:tracePt t="25546" x="1924050" y="5743575"/>
          <p14:tracePt t="25563" x="1895475" y="5743575"/>
          <p14:tracePt t="25579" x="1890713" y="5743575"/>
          <p14:tracePt t="25596" x="1881188" y="5743575"/>
          <p14:tracePt t="25613" x="1876425" y="5743575"/>
          <p14:tracePt t="25646" x="1876425" y="5738813"/>
          <p14:tracePt t="25663" x="1900238" y="5734050"/>
          <p14:tracePt t="25679" x="1966913" y="5719763"/>
          <p14:tracePt t="25696" x="2162175" y="5686425"/>
          <p14:tracePt t="25713" x="2309813" y="5657850"/>
          <p14:tracePt t="25730" x="2428875" y="5634038"/>
          <p14:tracePt t="25746" x="2519363" y="5624513"/>
          <p14:tracePt t="25763" x="2657475" y="5619750"/>
          <p14:tracePt t="25779" x="2747963" y="5619750"/>
          <p14:tracePt t="25796" x="2819400" y="5629275"/>
          <p14:tracePt t="25813" x="2905125" y="5638800"/>
          <p14:tracePt t="25829" x="2947988" y="5648325"/>
          <p14:tracePt t="25846" x="3000375" y="5653088"/>
          <p14:tracePt t="25863" x="3062288" y="5667375"/>
          <p14:tracePt t="25880" x="3157538" y="5681663"/>
          <p14:tracePt t="25896" x="3233738" y="5681663"/>
          <p14:tracePt t="25913" x="3305175" y="5681663"/>
          <p14:tracePt t="25930" x="3409950" y="5681663"/>
          <p14:tracePt t="25946" x="3486150" y="5681663"/>
          <p14:tracePt t="25963" x="3567113" y="5681663"/>
          <p14:tracePt t="25980" x="3648075" y="5681663"/>
          <p14:tracePt t="25996" x="3729038" y="5681663"/>
          <p14:tracePt t="26013" x="3781425" y="5672138"/>
          <p14:tracePt t="26030" x="3819525" y="5667375"/>
          <p14:tracePt t="26046" x="3862388" y="5662613"/>
          <p14:tracePt t="26063" x="3914775" y="5653088"/>
          <p14:tracePt t="26079" x="3957638" y="5648325"/>
          <p14:tracePt t="26096" x="3995738" y="5643563"/>
          <p14:tracePt t="26113" x="4024313" y="5634038"/>
          <p14:tracePt t="26130" x="4062413" y="5629275"/>
          <p14:tracePt t="26146" x="4086225" y="5624513"/>
          <p14:tracePt t="26163" x="4100513" y="5624513"/>
          <p14:tracePt t="26180" x="4119563" y="5619750"/>
          <p14:tracePt t="26196" x="4129088" y="5619750"/>
          <p14:tracePt t="26213" x="4133850" y="5619750"/>
          <p14:tracePt t="26229" x="4138613" y="5619750"/>
          <p14:tracePt t="26268" x="4124325" y="5619750"/>
          <p14:tracePt t="26279" x="4090988" y="5624513"/>
          <p14:tracePt t="26296" x="3952875" y="5653088"/>
          <p14:tracePt t="26313" x="3643313" y="5672138"/>
          <p14:tracePt t="26329" x="3409950" y="5672138"/>
          <p14:tracePt t="26346" x="3224213" y="5672138"/>
          <p14:tracePt t="26363" x="3014663" y="5672138"/>
          <p14:tracePt t="26379" x="2790825" y="5672138"/>
          <p14:tracePt t="26396" x="2667000" y="5672138"/>
          <p14:tracePt t="26413" x="2557463" y="5672138"/>
          <p14:tracePt t="26430" x="2409825" y="5672138"/>
          <p14:tracePt t="26446" x="2338388" y="5676900"/>
          <p14:tracePt t="26463" x="2276475" y="5686425"/>
          <p14:tracePt t="26479" x="2219325" y="5686425"/>
          <p14:tracePt t="26496" x="2095500" y="5691188"/>
          <p14:tracePt t="26513" x="2024063" y="5691188"/>
          <p14:tracePt t="26529" x="1952625" y="5691188"/>
          <p14:tracePt t="26546" x="1895475" y="5691188"/>
          <p14:tracePt t="26563" x="1843088" y="5691188"/>
          <p14:tracePt t="26579" x="1804988" y="5691188"/>
          <p14:tracePt t="26596" x="1790700" y="5691188"/>
          <p14:tracePt t="26613" x="1776413" y="5691188"/>
          <p14:tracePt t="26629" x="1766888" y="5691188"/>
          <p14:tracePt t="26646" x="1762125" y="5691188"/>
          <p14:tracePt t="26663" x="1757363" y="5691188"/>
          <p14:tracePt t="26680" x="1752600" y="5691188"/>
          <p14:tracePt t="27289" x="1804988" y="5619750"/>
          <p14:tracePt t="27297" x="1900238" y="5514975"/>
          <p14:tracePt t="27304" x="2014538" y="5334000"/>
          <p14:tracePt t="27313" x="2090738" y="5205413"/>
          <p14:tracePt t="27329" x="2195513" y="5024438"/>
          <p14:tracePt t="27346" x="2262188" y="4924425"/>
          <p14:tracePt t="27379" x="2362200" y="4757738"/>
          <p14:tracePt t="27413" x="2381250" y="4714875"/>
          <p14:tracePt t="27429" x="2381250" y="4710113"/>
          <p14:tracePt t="27446" x="2381250" y="4705350"/>
          <p14:tracePt t="27463" x="2381250" y="4695825"/>
          <p14:tracePt t="27479" x="2381250" y="4686300"/>
          <p14:tracePt t="27496" x="2381250" y="4681538"/>
          <p14:tracePt t="27513" x="2395538" y="4643438"/>
          <p14:tracePt t="27529" x="2424113" y="4595813"/>
          <p14:tracePt t="27546" x="2447925" y="4533900"/>
          <p14:tracePt t="27563" x="2476500" y="4481513"/>
          <p14:tracePt t="27579" x="2505075" y="4419600"/>
          <p14:tracePt t="27596" x="2543175" y="4319588"/>
          <p14:tracePt t="27613" x="2571750" y="4238625"/>
          <p14:tracePt t="27629" x="2586038" y="4200525"/>
          <p14:tracePt t="27646" x="2590800" y="4181475"/>
          <p14:tracePt t="27663" x="2590800" y="4167188"/>
          <p14:tracePt t="27679" x="2590800" y="4162425"/>
          <p14:tracePt t="27696" x="2590800" y="4152900"/>
          <p14:tracePt t="27713" x="2590800" y="4148138"/>
          <p14:tracePt t="27729" x="2590800" y="4138613"/>
          <p14:tracePt t="27817" x="2590800" y="4157663"/>
          <p14:tracePt t="27825" x="2581275" y="4214813"/>
          <p14:tracePt t="27832" x="2571750" y="4271963"/>
          <p14:tracePt t="27846" x="2528888" y="4381500"/>
          <p14:tracePt t="27863" x="2466975" y="4533900"/>
          <p14:tracePt t="27879" x="2395538" y="4695825"/>
          <p14:tracePt t="27896" x="2328863" y="4814888"/>
          <p14:tracePt t="27913" x="2286000" y="4900613"/>
          <p14:tracePt t="27929" x="2262188" y="4929188"/>
          <p14:tracePt t="27946" x="2257425" y="4938713"/>
          <p14:tracePt t="27963" x="2252663" y="4953000"/>
          <p14:tracePt t="27979" x="2243138" y="4962525"/>
          <p14:tracePt t="28013" x="2238375" y="4962525"/>
          <p14:tracePt t="28082" x="2238375" y="4948238"/>
          <p14:tracePt t="28089" x="2238375" y="4905375"/>
          <p14:tracePt t="28097" x="2243138" y="4829175"/>
          <p14:tracePt t="28113" x="2276475" y="4681538"/>
          <p14:tracePt t="28129" x="2333625" y="4495800"/>
          <p14:tracePt t="28146" x="2405063" y="4310063"/>
          <p14:tracePt t="28163" x="2481263" y="4143375"/>
          <p14:tracePt t="28179" x="2500313" y="4105275"/>
          <p14:tracePt t="28196" x="2514600" y="4081463"/>
          <p14:tracePt t="28215" x="2524125" y="4067175"/>
          <p14:tracePt t="28231" x="2524125" y="4062413"/>
          <p14:tracePt t="28246" x="2524125" y="4052888"/>
          <p14:tracePt t="28289" x="2524125" y="4071938"/>
          <p14:tracePt t="28296" x="2509838" y="4124325"/>
          <p14:tracePt t="28313" x="2476500" y="4291013"/>
          <p14:tracePt t="28329" x="2414588" y="4452938"/>
          <p14:tracePt t="28346" x="2309813" y="4757738"/>
          <p14:tracePt t="28363" x="2271713" y="4843463"/>
          <p14:tracePt t="28379" x="2252663" y="4881563"/>
          <p14:tracePt t="28396" x="2243138" y="4891088"/>
          <p14:tracePt t="28414" x="2233613" y="4905375"/>
          <p14:tracePt t="28430" x="2233613" y="4910138"/>
          <p14:tracePt t="28447" x="2233613" y="4919663"/>
          <p14:tracePt t="28465" x="2233613" y="4929188"/>
          <p14:tracePt t="28480" x="2233613" y="4957763"/>
          <p14:tracePt t="28496" x="2233613" y="5048250"/>
          <p14:tracePt t="28513" x="2233613" y="5172075"/>
          <p14:tracePt t="28530" x="2214563" y="5319713"/>
          <p14:tracePt t="28546" x="2200275" y="5434013"/>
          <p14:tracePt t="28562" x="2181225" y="5591175"/>
          <p14:tracePt t="28579" x="2176463" y="5695950"/>
          <p14:tracePt t="28596" x="2166938" y="5781675"/>
          <p14:tracePt t="28612" x="2166938" y="5819775"/>
          <p14:tracePt t="28629" x="2166938" y="5876925"/>
          <p14:tracePt t="28648" x="2166938" y="6019800"/>
          <p14:tracePt t="28663" x="2166938" y="6081713"/>
          <p14:tracePt t="28679" x="2166938" y="6115050"/>
          <p14:tracePt t="28696" x="2166938" y="6138863"/>
          <p14:tracePt t="28713" x="2166938" y="6153150"/>
          <p14:tracePt t="28730" x="2166938" y="6162675"/>
          <p14:tracePt t="28746" x="2157413" y="6167438"/>
          <p14:tracePt t="28763" x="2152650" y="6172200"/>
          <p14:tracePt t="28779" x="2133600" y="6186488"/>
          <p14:tracePt t="28796" x="2109788" y="6191250"/>
          <p14:tracePt t="28813" x="2095500" y="6200775"/>
          <p14:tracePt t="28829" x="2085975" y="6200775"/>
          <p14:tracePt t="28846" x="2076450" y="6200775"/>
          <p14:tracePt t="28863" x="2071688" y="6200775"/>
          <p14:tracePt t="28879" x="2066925" y="6200775"/>
          <p14:tracePt t="28896" x="2057400" y="6200775"/>
          <p14:tracePt t="29022" x="2062163" y="6200775"/>
          <p14:tracePt t="29030" x="2081213" y="6200775"/>
          <p14:tracePt t="29037" x="2095500" y="6200775"/>
          <p14:tracePt t="29046" x="2124075" y="6200775"/>
          <p14:tracePt t="29062" x="2200275" y="6196013"/>
          <p14:tracePt t="29079" x="2305050" y="6191250"/>
          <p14:tracePt t="29096" x="2462213" y="6172200"/>
          <p14:tracePt t="29113" x="2557463" y="6157913"/>
          <p14:tracePt t="29129" x="2657475" y="6157913"/>
          <p14:tracePt t="29146" x="2838450" y="6162675"/>
          <p14:tracePt t="29163" x="2952750" y="6167438"/>
          <p14:tracePt t="29179" x="3043238" y="6167438"/>
          <p14:tracePt t="29196" x="3124200" y="6167438"/>
          <p14:tracePt t="29213" x="3238500" y="6167438"/>
          <p14:tracePt t="29229" x="3305175" y="6167438"/>
          <p14:tracePt t="29246" x="3357563" y="6176963"/>
          <p14:tracePt t="29263" x="3390900" y="6176963"/>
          <p14:tracePt t="29279" x="3429000" y="6176963"/>
          <p14:tracePt t="29296" x="3448050" y="6176963"/>
          <p14:tracePt t="29313" x="3452813" y="6176963"/>
          <p14:tracePt t="29329" x="3462338" y="6176963"/>
          <p14:tracePt t="29536" x="3552825" y="6172200"/>
          <p14:tracePt t="29544" x="3676650" y="6162675"/>
          <p14:tracePt t="29551" x="3762375" y="6162675"/>
          <p14:tracePt t="29563" x="3862388" y="6153150"/>
          <p14:tracePt t="29579" x="4129088" y="6138863"/>
          <p14:tracePt t="29596" x="4267200" y="6129338"/>
          <p14:tracePt t="29613" x="4357688" y="6129338"/>
          <p14:tracePt t="29630" x="4424363" y="6129338"/>
          <p14:tracePt t="29646" x="4495800" y="6143625"/>
          <p14:tracePt t="29662" x="4524375" y="6148388"/>
          <p14:tracePt t="29679" x="4533900" y="6148388"/>
          <p14:tracePt t="29696" x="4543425" y="6148388"/>
          <p14:tracePt t="29713" x="4552950" y="6148388"/>
          <p14:tracePt t="29749" x="4557713" y="6148388"/>
          <p14:tracePt t="29772" x="4562475" y="6148388"/>
          <p14:tracePt t="29779" x="4572000" y="6148388"/>
          <p14:tracePt t="29796" x="4610100" y="6162675"/>
          <p14:tracePt t="29813" x="4652963" y="6162675"/>
          <p14:tracePt t="29829" x="4729163" y="6167438"/>
          <p14:tracePt t="29846" x="4776788" y="6176963"/>
          <p14:tracePt t="29862" x="4829175" y="6176963"/>
          <p14:tracePt t="29879" x="4872038" y="6176963"/>
          <p14:tracePt t="29896" x="4914900" y="6176963"/>
          <p14:tracePt t="29912" x="4933950" y="6176963"/>
          <p14:tracePt t="29929" x="4943475" y="6176963"/>
          <p14:tracePt t="29946" x="4953000" y="6176963"/>
          <p14:tracePt t="29962" x="4957763" y="6176963"/>
          <p14:tracePt t="30036" x="4962525" y="6176963"/>
          <p14:tracePt t="30292" x="4862513" y="6176963"/>
          <p14:tracePt t="30299" x="4705350" y="6176963"/>
          <p14:tracePt t="30307" x="4500563" y="6176963"/>
          <p14:tracePt t="30315" x="4314825" y="6176963"/>
          <p14:tracePt t="30329" x="4029075" y="6196013"/>
          <p14:tracePt t="30346" x="3681413" y="6205538"/>
          <p14:tracePt t="30379" x="3262313" y="6234113"/>
          <p14:tracePt t="30412" x="2986088" y="6253163"/>
          <p14:tracePt t="30429" x="2938463" y="6253163"/>
          <p14:tracePt t="30446" x="2895600" y="6234113"/>
          <p14:tracePt t="30463" x="2871788" y="6219825"/>
          <p14:tracePt t="30479" x="2857500" y="6210300"/>
          <p14:tracePt t="30496" x="2847975" y="6200775"/>
          <p14:tracePt t="30512" x="2843213" y="6191250"/>
          <p14:tracePt t="30529" x="2843213" y="6186488"/>
          <p14:tracePt t="30546" x="2862263" y="6172200"/>
          <p14:tracePt t="30563" x="2967038" y="6153150"/>
          <p14:tracePt t="30579" x="3243263" y="6129338"/>
          <p14:tracePt t="30596" x="3500438" y="6134100"/>
          <p14:tracePt t="30612" x="3752850" y="6153150"/>
          <p14:tracePt t="30629" x="4071938" y="6186488"/>
          <p14:tracePt t="30646" x="4238625" y="6186488"/>
          <p14:tracePt t="30662" x="4371975" y="6186488"/>
          <p14:tracePt t="30679" x="4486275" y="6186488"/>
          <p14:tracePt t="30696" x="4595813" y="6186488"/>
          <p14:tracePt t="30712" x="4624388" y="6186488"/>
          <p14:tracePt t="30729" x="4633913" y="6186488"/>
          <p14:tracePt t="30746" x="4643438" y="6186488"/>
          <p14:tracePt t="30762" x="4652963" y="6186488"/>
          <p14:tracePt t="32562" x="4648200" y="6096000"/>
          <p14:tracePt t="32570" x="4648200" y="5957888"/>
          <p14:tracePt t="32579" x="4648200" y="5686425"/>
          <p14:tracePt t="32596" x="4676775" y="5048250"/>
          <p14:tracePt t="32613" x="4776788" y="4114800"/>
          <p14:tracePt t="32630" x="4833938" y="3529013"/>
          <p14:tracePt t="32646" x="4891088" y="2971800"/>
          <p14:tracePt t="32679" x="4938713" y="2300288"/>
          <p14:tracePt t="32713" x="4919663" y="2019300"/>
          <p14:tracePt t="32729" x="4829175" y="1795463"/>
          <p14:tracePt t="32746" x="4762500" y="1695450"/>
          <p14:tracePt t="32762" x="4700588" y="1638300"/>
          <p14:tracePt t="32779" x="4624388" y="1571625"/>
          <p14:tracePt t="32796" x="4510088" y="1476375"/>
          <p14:tracePt t="32812" x="4443413" y="1414463"/>
          <p14:tracePt t="32829" x="4352925" y="1366838"/>
          <p14:tracePt t="32846" x="4257675" y="1328738"/>
          <p14:tracePt t="32862" x="4110038" y="1319213"/>
          <p14:tracePt t="32879" x="3990975" y="1338263"/>
          <p14:tracePt t="32896" x="3871913" y="1390650"/>
          <p14:tracePt t="32912" x="3743325" y="1462088"/>
          <p14:tracePt t="32929" x="3543300" y="1690688"/>
          <p14:tracePt t="32946" x="3419475" y="1885950"/>
          <p14:tracePt t="32962" x="3314700" y="2081213"/>
          <p14:tracePt t="32979" x="3176588" y="2447925"/>
          <p14:tracePt t="32996" x="3114675" y="2643188"/>
          <p14:tracePt t="33012" x="3076575" y="2900363"/>
          <p14:tracePt t="33029" x="3048000" y="3048000"/>
          <p14:tracePt t="33046" x="3038475" y="3333750"/>
          <p14:tracePt t="33062" x="3043238" y="3514725"/>
          <p14:tracePt t="33079" x="3062288" y="3662363"/>
          <p14:tracePt t="33096" x="3086100" y="3862388"/>
          <p14:tracePt t="33112" x="3124200" y="4100513"/>
          <p14:tracePt t="33129" x="3148013" y="4214813"/>
          <p14:tracePt t="33146" x="3181350" y="4343400"/>
          <p14:tracePt t="33162" x="3224213" y="4505325"/>
          <p14:tracePt t="33179" x="3248025" y="4562475"/>
          <p14:tracePt t="33196" x="3276600" y="4614863"/>
          <p14:tracePt t="33212" x="3319463" y="4676775"/>
          <p14:tracePt t="33229" x="3419475" y="4795838"/>
          <p14:tracePt t="33246" x="3495675" y="4905375"/>
          <p14:tracePt t="33262" x="3557588" y="4976813"/>
          <p14:tracePt t="33279" x="3609975" y="5033963"/>
          <p14:tracePt t="33296" x="3686175" y="5110163"/>
          <p14:tracePt t="33312" x="3738563" y="5157788"/>
          <p14:tracePt t="33329" x="3781425" y="5205413"/>
          <p14:tracePt t="33346" x="3838575" y="5267325"/>
          <p14:tracePt t="33362" x="3929063" y="5338763"/>
          <p14:tracePt t="33379" x="3976688" y="5376863"/>
          <p14:tracePt t="33396" x="4019550" y="5395913"/>
          <p14:tracePt t="33412" x="4100513" y="5419725"/>
          <p14:tracePt t="33429" x="4148138" y="5419725"/>
          <p14:tracePt t="33446" x="4205288" y="5419725"/>
          <p14:tracePt t="33462" x="4281488" y="5400675"/>
          <p14:tracePt t="33479" x="4438650" y="5310188"/>
          <p14:tracePt t="33496" x="4533900" y="5205413"/>
          <p14:tracePt t="33512" x="4667250" y="5033963"/>
          <p14:tracePt t="33529" x="4781550" y="4833938"/>
          <p14:tracePt t="33546" x="4991100" y="4348163"/>
          <p14:tracePt t="33563" x="5114925" y="3957638"/>
          <p14:tracePt t="33579" x="5214938" y="3552825"/>
          <p14:tracePt t="33596" x="5267325" y="3143250"/>
          <p14:tracePt t="33612" x="5272088" y="2876550"/>
          <p14:tracePt t="33629" x="5248275" y="2695575"/>
          <p14:tracePt t="33647" x="5176838" y="2466975"/>
          <p14:tracePt t="33662" x="5114925" y="2338388"/>
          <p14:tracePt t="33679" x="5067300" y="2238375"/>
          <p14:tracePt t="33696" x="5029200" y="2162175"/>
          <p14:tracePt t="33712" x="4981575" y="2076450"/>
          <p14:tracePt t="33729" x="4914900" y="1928813"/>
          <p14:tracePt t="33746" x="4867275" y="1847850"/>
          <p14:tracePt t="33762" x="4824413" y="1790700"/>
          <p14:tracePt t="33779" x="4733925" y="1709738"/>
          <p14:tracePt t="33796" x="4648200" y="1662113"/>
          <p14:tracePt t="33812" x="4552950" y="1638300"/>
          <p14:tracePt t="33829" x="4429125" y="1619250"/>
          <p14:tracePt t="33846" x="4248150" y="1619250"/>
          <p14:tracePt t="33862" x="4167188" y="1619250"/>
          <p14:tracePt t="33879" x="4110038" y="1619250"/>
          <p14:tracePt t="33896" x="4081463" y="1619250"/>
          <p14:tracePt t="33912" x="4067175" y="1619250"/>
          <p14:tracePt t="33929" x="4067175" y="1609725"/>
          <p14:tracePt t="33946" x="4100513" y="1585913"/>
          <p14:tracePt t="33962" x="4238625" y="1533525"/>
          <p14:tracePt t="33979" x="4491038" y="1452563"/>
          <p14:tracePt t="33996" x="4691063" y="1433513"/>
          <p14:tracePt t="34012" x="4829175" y="1438275"/>
          <p14:tracePt t="34029" x="4991100" y="1471613"/>
          <p14:tracePt t="34045" x="5043488" y="1481138"/>
          <p14:tracePt t="34062" x="5062538" y="1490663"/>
          <p14:tracePt t="34079" x="5067300" y="1495425"/>
          <p14:tracePt t="34096" x="5057775" y="1504950"/>
          <p14:tracePt t="34112" x="4972050" y="1547813"/>
          <p14:tracePt t="34129" x="4786313" y="1643063"/>
          <p14:tracePt t="34146" x="4529138" y="1795463"/>
          <p14:tracePt t="34162" x="4171950" y="2005013"/>
          <p14:tracePt t="34179" x="4019550" y="2085975"/>
          <p14:tracePt t="34196" x="3886200" y="2138363"/>
          <p14:tracePt t="34212" x="3733800" y="2176463"/>
          <p14:tracePt t="34229" x="3671888" y="2195513"/>
          <p14:tracePt t="34246" x="3648075" y="2205038"/>
          <p14:tracePt t="34262" x="3629025" y="2205038"/>
          <p14:tracePt t="34279" x="3619500" y="2205038"/>
          <p14:tracePt t="34295" x="3609975" y="2214563"/>
          <p14:tracePt t="34312" x="3571875" y="2252663"/>
          <p14:tracePt t="34329" x="3500438" y="2376488"/>
          <p14:tracePt t="34345" x="3386138" y="2566988"/>
          <p14:tracePt t="34362" x="3286125" y="2743200"/>
          <p14:tracePt t="34379" x="3200400" y="2928938"/>
          <p14:tracePt t="34396" x="3143250" y="3038475"/>
          <p14:tracePt t="34412" x="3076575" y="3214688"/>
          <p14:tracePt t="34429" x="3028950" y="3419475"/>
          <p14:tracePt t="34445" x="3005138" y="3557588"/>
          <p14:tracePt t="34462" x="2986088" y="3757613"/>
          <p14:tracePt t="34479" x="2976563" y="3924300"/>
          <p14:tracePt t="34495" x="2971800" y="4029075"/>
          <p14:tracePt t="34512" x="2952750" y="4124325"/>
          <p14:tracePt t="34513" x="2952750" y="4167188"/>
          <p14:tracePt t="34529" x="2938463" y="4281488"/>
          <p14:tracePt t="34545" x="2928938" y="4371975"/>
          <p14:tracePt t="34562" x="2924175" y="4433888"/>
          <p14:tracePt t="34579" x="2924175" y="4462463"/>
          <p14:tracePt t="34595" x="2924175" y="4476750"/>
          <p14:tracePt t="34764" x="2924175" y="4552950"/>
          <p14:tracePt t="34771" x="2900363" y="4729163"/>
          <p14:tracePt t="34779" x="2886075" y="4957763"/>
          <p14:tracePt t="34795" x="2871788" y="5181600"/>
          <p14:tracePt t="34812" x="2852738" y="5381625"/>
          <p14:tracePt t="34829" x="2843213" y="5648325"/>
          <p14:tracePt t="34845" x="2843213" y="5738813"/>
          <p14:tracePt t="34862" x="2843213" y="5805488"/>
          <p14:tracePt t="34879" x="2847975" y="5853113"/>
          <p14:tracePt t="34895" x="2867025" y="5891213"/>
          <p14:tracePt t="34912" x="2886075" y="5910263"/>
          <p14:tracePt t="34929" x="2919413" y="5915025"/>
          <p14:tracePt t="34945" x="3009900" y="5905500"/>
          <p14:tracePt t="34962" x="3243263" y="5815013"/>
          <p14:tracePt t="34979" x="3409950" y="5681663"/>
          <p14:tracePt t="34996" x="3595688" y="5505450"/>
          <p14:tracePt t="35012" x="3800475" y="5324475"/>
          <p14:tracePt t="35014" x="3886200" y="5248275"/>
          <p14:tracePt t="35029" x="4086225" y="5014913"/>
          <p14:tracePt t="35046" x="4286250" y="4843463"/>
          <p14:tracePt t="35062" x="4433888" y="4705350"/>
          <p14:tracePt t="35079" x="4605338" y="4481513"/>
          <p14:tracePt t="35095" x="4691063" y="4295775"/>
          <p14:tracePt t="35112" x="4729163" y="4062413"/>
          <p14:tracePt t="35129" x="4724400" y="3824288"/>
          <p14:tracePt t="35145" x="4638675" y="3500438"/>
          <p14:tracePt t="35162" x="4538663" y="3286125"/>
          <p14:tracePt t="35179" x="4443413" y="3152775"/>
          <p14:tracePt t="35195" x="4338638" y="3048000"/>
          <p14:tracePt t="35212" x="4143375" y="2919413"/>
          <p14:tracePt t="35229" x="4014788" y="2847975"/>
          <p14:tracePt t="35245" x="3905250" y="2814638"/>
          <p14:tracePt t="35262" x="3795713" y="2800350"/>
          <p14:tracePt t="35279" x="3748088" y="2800350"/>
          <p14:tracePt t="35295" x="3695700" y="2819400"/>
          <p14:tracePt t="35312" x="3619500" y="2862263"/>
          <p14:tracePt t="35329" x="3509963" y="2919413"/>
          <p14:tracePt t="35345" x="3462338" y="2952750"/>
          <p14:tracePt t="35362" x="3433763" y="2971800"/>
          <p14:tracePt t="35379" x="3419475" y="2981325"/>
          <p14:tracePt t="35395" x="3409950" y="2986088"/>
          <p14:tracePt t="35412" x="3400425" y="2986088"/>
          <p14:tracePt t="35429" x="3395663" y="2986088"/>
          <p14:tracePt t="36276" x="3367088" y="2938463"/>
          <p14:tracePt t="36283" x="3343275" y="2847975"/>
          <p14:tracePt t="36295" x="3314700" y="2795588"/>
          <p14:tracePt t="36312" x="3281363" y="2705100"/>
          <p14:tracePt t="36329" x="3267075" y="2671763"/>
          <p14:tracePt t="36345" x="3262313" y="2657475"/>
          <p14:tracePt t="36379" x="3262313" y="2643188"/>
          <p14:tracePt t="36412" x="3262313" y="2633663"/>
          <p14:tracePt t="36429" x="3252788" y="2628900"/>
          <p14:tracePt t="36445" x="3238500" y="2619375"/>
          <p14:tracePt t="36462" x="3224213" y="2619375"/>
          <p14:tracePt t="36479" x="3190875" y="2619375"/>
          <p14:tracePt t="36495" x="3138488" y="2619375"/>
          <p14:tracePt t="36512" x="3062288" y="2628900"/>
          <p14:tracePt t="36529" x="3014663" y="2633663"/>
          <p14:tracePt t="36545" x="2962275" y="2633663"/>
          <p14:tracePt t="36562" x="2900363" y="2633663"/>
          <p14:tracePt t="36579" x="2886075" y="2633663"/>
          <p14:tracePt t="36595" x="2876550" y="2633663"/>
          <p14:tracePt t="36612" x="2871788" y="2633663"/>
          <p14:tracePt t="36629" x="2862263" y="2633663"/>
          <p14:tracePt t="36709" x="2862263" y="2628900"/>
          <p14:tracePt t="36717" x="2862263" y="2624138"/>
          <p14:tracePt t="36729" x="2862263" y="2614613"/>
          <p14:tracePt t="36745" x="2890838" y="2576513"/>
          <p14:tracePt t="36762" x="2919413" y="2519363"/>
          <p14:tracePt t="36779" x="2967038" y="2433638"/>
          <p14:tracePt t="36795" x="2995613" y="2376488"/>
          <p14:tracePt t="36812" x="3019425" y="2309813"/>
          <p14:tracePt t="36829" x="3028950" y="2276475"/>
          <p14:tracePt t="36845" x="3043238" y="2257425"/>
          <p14:tracePt t="36862" x="3052763" y="2247900"/>
          <p14:tracePt t="36879" x="3071813" y="2224088"/>
          <p14:tracePt t="36895" x="3090863" y="2209800"/>
          <p14:tracePt t="36912" x="3114675" y="2190750"/>
          <p14:tracePt t="36929" x="3133725" y="2181225"/>
          <p14:tracePt t="36945" x="3138488" y="2171700"/>
          <p14:tracePt t="36962" x="3148013" y="2171700"/>
          <p14:tracePt t="37010" x="3143250" y="2176463"/>
          <p14:tracePt t="37018" x="3124200" y="2181225"/>
          <p14:tracePt t="37029" x="3105150" y="2185988"/>
          <p14:tracePt t="37045" x="3052763" y="2214563"/>
          <p14:tracePt t="37062" x="2962275" y="2257425"/>
          <p14:tracePt t="37079" x="2895600" y="2286000"/>
          <p14:tracePt t="37095" x="2828925" y="2314575"/>
          <p14:tracePt t="37112" x="2776538" y="2328863"/>
          <p14:tracePt t="37129" x="2709863" y="2343150"/>
          <p14:tracePt t="37145" x="2671763" y="2352675"/>
          <p14:tracePt t="37162" x="2638425" y="2352675"/>
          <p14:tracePt t="37179" x="2576513" y="2352675"/>
          <p14:tracePt t="37195" x="2533650" y="2352675"/>
          <p14:tracePt t="37212" x="2476500" y="2362200"/>
          <p14:tracePt t="37229" x="2414588" y="2366963"/>
          <p14:tracePt t="37245" x="2314575" y="2395538"/>
          <p14:tracePt t="37262" x="2262188" y="2424113"/>
          <p14:tracePt t="37279" x="2214563" y="2447925"/>
          <p14:tracePt t="37295" x="2166938" y="2490788"/>
          <p14:tracePt t="37312" x="2095500" y="2566988"/>
          <p14:tracePt t="37328" x="2057400" y="2667000"/>
          <p14:tracePt t="37345" x="2014538" y="2771775"/>
          <p14:tracePt t="37362" x="1981200" y="2914650"/>
          <p14:tracePt t="37379" x="1976438" y="2976563"/>
          <p14:tracePt t="37395" x="1981200" y="3076575"/>
          <p14:tracePt t="37412" x="2005013" y="3224213"/>
          <p14:tracePt t="37429" x="2062163" y="3390900"/>
          <p14:tracePt t="37445" x="2100263" y="3457575"/>
          <p14:tracePt t="37462" x="2143125" y="3505200"/>
          <p14:tracePt t="37479" x="2190750" y="3548063"/>
          <p14:tracePt t="37495" x="2314575" y="3619500"/>
          <p14:tracePt t="37512" x="2405063" y="3657600"/>
          <p14:tracePt t="37529" x="2486025" y="3681413"/>
          <p14:tracePt t="37545" x="2557463" y="3690938"/>
          <p14:tracePt t="37562" x="2676525" y="3686175"/>
          <p14:tracePt t="37578" x="2757488" y="3671888"/>
          <p14:tracePt t="37595" x="2833688" y="3643313"/>
          <p14:tracePt t="37612" x="2914650" y="3590925"/>
          <p14:tracePt t="37629" x="2947988" y="3552825"/>
          <p14:tracePt t="37645" x="2986088" y="3467100"/>
          <p14:tracePt t="37662" x="3005138" y="3362325"/>
          <p14:tracePt t="37679" x="2995613" y="3243263"/>
          <p14:tracePt t="37695" x="2957513" y="3167063"/>
          <p14:tracePt t="37712" x="2914650" y="3109913"/>
          <p14:tracePt t="37729" x="2847975" y="3028950"/>
          <p14:tracePt t="37745" x="2767013" y="2943225"/>
          <p14:tracePt t="37762" x="2724150" y="2900363"/>
          <p14:tracePt t="37779" x="2695575" y="2876550"/>
          <p14:tracePt t="37795" x="2671763" y="2862263"/>
          <p14:tracePt t="37812" x="2667000" y="2852738"/>
          <p14:tracePt t="38032" x="2667000" y="2762250"/>
          <p14:tracePt t="38038" x="2686050" y="2619375"/>
          <p14:tracePt t="38047" x="2705100" y="2505075"/>
          <p14:tracePt t="38062" x="2752725" y="2238375"/>
          <p14:tracePt t="38079" x="2814638" y="1990725"/>
          <p14:tracePt t="38112" x="2900363" y="1790700"/>
          <p14:tracePt t="38145" x="2976563" y="1738313"/>
          <p14:tracePt t="38162" x="3024188" y="1733550"/>
          <p14:tracePt t="38179" x="3100388" y="1743075"/>
          <p14:tracePt t="38195" x="3138488" y="1747838"/>
          <p14:tracePt t="38212" x="3152775" y="1752600"/>
          <p14:tracePt t="38229" x="3167063" y="1762125"/>
          <p14:tracePt t="38245" x="3167063" y="1781175"/>
          <p14:tracePt t="38262" x="3162300" y="1828800"/>
          <p14:tracePt t="38278" x="3128963" y="1871663"/>
          <p14:tracePt t="38295" x="2986088" y="1962150"/>
          <p14:tracePt t="38312" x="2852738" y="1985963"/>
          <p14:tracePt t="38328" x="2705100" y="1976438"/>
          <p14:tracePt t="38345" x="2595563" y="1914525"/>
          <p14:tracePt t="38362" x="2500313" y="1814513"/>
          <p14:tracePt t="38379" x="2438400" y="1643063"/>
          <p14:tracePt t="38395" x="2409825" y="1443038"/>
          <p14:tracePt t="38412" x="2424113" y="1304925"/>
          <p14:tracePt t="38428" x="2500313" y="1104900"/>
          <p14:tracePt t="38445" x="2543175" y="1047750"/>
          <p14:tracePt t="38462" x="2609850" y="1009650"/>
          <p14:tracePt t="38479" x="2733675" y="1004888"/>
          <p14:tracePt t="38495" x="2786063" y="1033463"/>
          <p14:tracePt t="38512" x="2843213" y="1085850"/>
          <p14:tracePt t="38528" x="2905125" y="1214438"/>
          <p14:tracePt t="38545" x="2943225" y="1476375"/>
          <p14:tracePt t="38562" x="2928938" y="1590675"/>
          <p14:tracePt t="38579" x="2905125" y="1704975"/>
          <p14:tracePt t="38595" x="2871788" y="1800225"/>
          <p14:tracePt t="38612" x="2824163" y="1885950"/>
          <p14:tracePt t="38628" x="2805113" y="1909763"/>
          <p14:tracePt t="38645" x="2800350" y="1919288"/>
          <p14:tracePt t="38662" x="2795588" y="1928813"/>
          <p14:tracePt t="38919" x="2862263" y="1947863"/>
          <p14:tracePt t="38927" x="2952750" y="1985963"/>
          <p14:tracePt t="38934" x="3057525" y="2033588"/>
          <p14:tracePt t="38945" x="3162300" y="2090738"/>
          <p14:tracePt t="38962" x="3405188" y="2205038"/>
          <p14:tracePt t="38978" x="3681413" y="2324100"/>
          <p14:tracePt t="38995" x="3862388" y="2381250"/>
          <p14:tracePt t="39012" x="4000500" y="2424113"/>
          <p14:tracePt t="39029" x="4095750" y="2457450"/>
          <p14:tracePt t="39045" x="4219575" y="2500313"/>
          <p14:tracePt t="39062" x="4286250" y="2528888"/>
          <p14:tracePt t="39078" x="4338638" y="2557463"/>
          <p14:tracePt t="39096" x="4410075" y="2609850"/>
          <p14:tracePt t="39112" x="4438650" y="2633663"/>
          <p14:tracePt t="39129" x="4462463" y="2671763"/>
          <p14:tracePt t="39713" x="4529138" y="2728913"/>
          <p14:tracePt t="39720" x="4619625" y="2795588"/>
          <p14:tracePt t="39728" x="4691063" y="2847975"/>
          <p14:tracePt t="39745" x="4857750" y="2947988"/>
          <p14:tracePt t="39762" x="5024438" y="3057525"/>
          <p14:tracePt t="39778" x="5262563" y="3233738"/>
          <p14:tracePt t="39812" x="5453063" y="3395663"/>
          <p14:tracePt t="39845" x="5581650" y="3543300"/>
          <p14:tracePt t="39862" x="5605463" y="3586163"/>
          <p14:tracePt t="39879" x="5624513" y="3633788"/>
          <p14:tracePt t="39895" x="5634038" y="3667125"/>
          <p14:tracePt t="39912" x="5634038" y="3714750"/>
          <p14:tracePt t="39928" x="5634038" y="3733800"/>
          <p14:tracePt t="39945" x="5634038" y="3752850"/>
        </p14:tracePtLst>
      </p14:laserTraceLst>
    </p:ext>
  </p:extLs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How the JVM locates classes?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8125" y="1428750"/>
            <a:ext cx="9358313" cy="4876800"/>
          </a:xfrm>
        </p:spPr>
        <p:txBody>
          <a:bodyPr>
            <a:normAutofit fontScale="92500" lnSpcReduction="20000"/>
          </a:bodyPr>
          <a:lstStyle/>
          <a:p>
            <a:pPr marL="457200" indent="-457200" eaLnBrk="1" hangingPunct="1">
              <a:lnSpc>
                <a:spcPct val="110000"/>
              </a:lnSpc>
              <a:defRPr/>
            </a:pPr>
            <a:r>
              <a:rPr lang="en-US" altLang="ko-KR" b="1" dirty="0">
                <a:cs typeface="Arial Unicode MS" pitchFamily="50" charset="-127"/>
              </a:rPr>
              <a:t>Class Path</a:t>
            </a:r>
            <a:r>
              <a:rPr lang="en-US" altLang="ko-KR" dirty="0">
                <a:cs typeface="Arial Unicode MS" pitchFamily="50" charset="-127"/>
              </a:rPr>
              <a:t>: directories and archive files for locating classes.</a:t>
            </a:r>
          </a:p>
          <a:p>
            <a:pPr marL="838200" lvl="1" indent="-381000" eaLnBrk="1" hangingPunct="1">
              <a:lnSpc>
                <a:spcPct val="110000"/>
              </a:lnSpc>
              <a:defRPr/>
            </a:pPr>
            <a:r>
              <a:rPr lang="en-US" altLang="ko-KR" dirty="0">
                <a:cs typeface="Arial Unicode MS" pitchFamily="50" charset="-127"/>
              </a:rPr>
              <a:t>-</a:t>
            </a:r>
            <a:r>
              <a:rPr lang="en-US" altLang="ko-KR" dirty="0" err="1">
                <a:cs typeface="Arial Unicode MS" pitchFamily="50" charset="-127"/>
              </a:rPr>
              <a:t>classpath</a:t>
            </a:r>
            <a:r>
              <a:rPr lang="en-US" altLang="ko-KR" dirty="0">
                <a:cs typeface="Arial Unicode MS" pitchFamily="50" charset="-127"/>
              </a:rPr>
              <a:t> or –cp option in java command</a:t>
            </a:r>
          </a:p>
          <a:p>
            <a:pPr marL="838200" lvl="1" indent="-381000" eaLnBrk="1" hangingPunct="1">
              <a:lnSpc>
                <a:spcPct val="110000"/>
              </a:lnSpc>
              <a:defRPr/>
            </a:pPr>
            <a:r>
              <a:rPr lang="en-US" altLang="ko-KR" dirty="0">
                <a:cs typeface="Arial Unicode MS" pitchFamily="50" charset="-127"/>
              </a:rPr>
              <a:t>CLASSPATH environment variable</a:t>
            </a:r>
          </a:p>
          <a:p>
            <a:pPr marL="838200" lvl="1" indent="-381000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en-US" altLang="ko-KR" b="1" dirty="0">
                <a:cs typeface="Arial Unicode MS" pitchFamily="50" charset="-127"/>
              </a:rPr>
              <a:t>Note: there is no default on the current directory.</a:t>
            </a:r>
          </a:p>
          <a:p>
            <a:pPr marL="457200" indent="-457200" eaLnBrk="1" hangingPunct="1">
              <a:lnSpc>
                <a:spcPct val="110000"/>
              </a:lnSpc>
              <a:defRPr/>
            </a:pPr>
            <a:endParaRPr lang="en-US" altLang="ko-KR" dirty="0">
              <a:cs typeface="Arial Unicode MS" pitchFamily="50" charset="-127"/>
            </a:endParaRPr>
          </a:p>
          <a:p>
            <a:pPr marL="457200" indent="-457200" eaLnBrk="1" hangingPunct="1">
              <a:lnSpc>
                <a:spcPct val="110000"/>
              </a:lnSpc>
              <a:defRPr/>
            </a:pPr>
            <a:r>
              <a:rPr lang="en-US" altLang="ko-KR" dirty="0">
                <a:cs typeface="Arial Unicode MS" pitchFamily="50" charset="-127"/>
              </a:rPr>
              <a:t>Let’s consider a class path: </a:t>
            </a:r>
            <a:r>
              <a:rPr lang="en-US" altLang="ko-KR" b="1" dirty="0">
                <a:cs typeface="Arial Unicode MS" pitchFamily="50" charset="-127"/>
              </a:rPr>
              <a:t>C:\java;.;C:\java\lib\archive.jar</a:t>
            </a:r>
          </a:p>
          <a:p>
            <a:pPr marL="457200" indent="-457200" eaLnBrk="1" hangingPunct="1">
              <a:lnSpc>
                <a:spcPct val="110000"/>
              </a:lnSpc>
              <a:defRPr/>
            </a:pPr>
            <a:r>
              <a:rPr lang="en-US" altLang="ko-KR" dirty="0">
                <a:cs typeface="Arial Unicode MS" pitchFamily="50" charset="-127"/>
              </a:rPr>
              <a:t>Suppose the JVM searches for the class file of the </a:t>
            </a:r>
            <a:r>
              <a:rPr lang="en-US" altLang="ko-KR" dirty="0" err="1">
                <a:cs typeface="Arial Unicode MS" pitchFamily="50" charset="-127"/>
              </a:rPr>
              <a:t>edu.pnu.shape.Circle</a:t>
            </a:r>
            <a:endParaRPr lang="en-US" altLang="ko-KR" dirty="0">
              <a:cs typeface="Arial Unicode MS" pitchFamily="50" charset="-127"/>
            </a:endParaRPr>
          </a:p>
          <a:p>
            <a:pPr marL="838200" lvl="1" indent="-381000" eaLnBrk="1" hangingPunct="1">
              <a:lnSpc>
                <a:spcPct val="110000"/>
              </a:lnSpc>
              <a:buFont typeface="Wingdings" panose="05000000000000000000" pitchFamily="2" charset="2"/>
              <a:buAutoNum type="arabicPeriod"/>
              <a:defRPr/>
            </a:pPr>
            <a:r>
              <a:rPr lang="en-US" altLang="ko-KR" dirty="0">
                <a:cs typeface="Arial Unicode MS" pitchFamily="50" charset="-127"/>
              </a:rPr>
              <a:t>Looks in the system class files that are stored in archives in the </a:t>
            </a:r>
            <a:r>
              <a:rPr lang="en-US" altLang="ko-KR" b="1" dirty="0" err="1">
                <a:solidFill>
                  <a:srgbClr val="FF0000"/>
                </a:solidFill>
                <a:cs typeface="Arial Unicode MS" pitchFamily="50" charset="-127"/>
              </a:rPr>
              <a:t>jre</a:t>
            </a:r>
            <a:r>
              <a:rPr lang="en-US" altLang="ko-KR" b="1" dirty="0">
                <a:solidFill>
                  <a:srgbClr val="FF0000"/>
                </a:solidFill>
                <a:cs typeface="Arial Unicode MS" pitchFamily="50" charset="-127"/>
              </a:rPr>
              <a:t>/lib and </a:t>
            </a:r>
            <a:r>
              <a:rPr lang="en-US" altLang="ko-KR" b="1" dirty="0" err="1">
                <a:solidFill>
                  <a:srgbClr val="FF0000"/>
                </a:solidFill>
                <a:cs typeface="Arial Unicode MS" pitchFamily="50" charset="-127"/>
              </a:rPr>
              <a:t>jre</a:t>
            </a:r>
            <a:r>
              <a:rPr lang="en-US" altLang="ko-KR" b="1" dirty="0">
                <a:solidFill>
                  <a:srgbClr val="FF0000"/>
                </a:solidFill>
                <a:cs typeface="Arial Unicode MS" pitchFamily="50" charset="-127"/>
              </a:rPr>
              <a:t>/lib/ext</a:t>
            </a:r>
          </a:p>
          <a:p>
            <a:pPr marL="838200" lvl="1" indent="-381000" eaLnBrk="1" hangingPunct="1">
              <a:lnSpc>
                <a:spcPct val="110000"/>
              </a:lnSpc>
              <a:buFont typeface="Wingdings" panose="05000000000000000000" pitchFamily="2" charset="2"/>
              <a:buAutoNum type="arabicPeriod"/>
              <a:defRPr/>
            </a:pPr>
            <a:r>
              <a:rPr lang="en-US" altLang="ko-KR" b="1" dirty="0">
                <a:cs typeface="Arial Unicode MS" pitchFamily="50" charset="-127"/>
              </a:rPr>
              <a:t>According to the specified </a:t>
            </a:r>
            <a:r>
              <a:rPr lang="en-US" altLang="ko-KR" b="1" dirty="0">
                <a:solidFill>
                  <a:srgbClr val="FF0000"/>
                </a:solidFill>
                <a:cs typeface="Arial Unicode MS" pitchFamily="50" charset="-127"/>
              </a:rPr>
              <a:t>CLASSPATH</a:t>
            </a:r>
          </a:p>
          <a:p>
            <a:pPr marL="1238250" lvl="2" indent="-381000" eaLnBrk="1" hangingPunct="1">
              <a:lnSpc>
                <a:spcPct val="110000"/>
              </a:lnSpc>
              <a:buFont typeface="Wingdings" pitchFamily="2" charset="2"/>
              <a:buAutoNum type="arabicPeriod"/>
              <a:defRPr/>
            </a:pPr>
            <a:r>
              <a:rPr lang="en-US" altLang="ko-KR" b="1" dirty="0">
                <a:solidFill>
                  <a:srgbClr val="FF0000"/>
                </a:solidFill>
                <a:cs typeface="Arial Unicode MS" pitchFamily="50" charset="-127"/>
              </a:rPr>
              <a:t>C:\java\</a:t>
            </a:r>
            <a:r>
              <a:rPr lang="en-US" altLang="ko-KR" dirty="0">
                <a:cs typeface="Arial Unicode MS" pitchFamily="50" charset="-127"/>
              </a:rPr>
              <a:t>edu\pnu\shape\Circle.class</a:t>
            </a:r>
          </a:p>
          <a:p>
            <a:pPr marL="1238250" lvl="2" indent="-381000" eaLnBrk="1" hangingPunct="1">
              <a:lnSpc>
                <a:spcPct val="110000"/>
              </a:lnSpc>
              <a:buFont typeface="Wingdings" pitchFamily="2" charset="2"/>
              <a:buAutoNum type="arabicPeriod"/>
              <a:defRPr/>
            </a:pPr>
            <a:r>
              <a:rPr lang="en-US" altLang="ko-KR" dirty="0" err="1">
                <a:cs typeface="Arial Unicode MS" pitchFamily="50" charset="-127"/>
              </a:rPr>
              <a:t>edu</a:t>
            </a:r>
            <a:r>
              <a:rPr lang="en-US" altLang="ko-KR" dirty="0">
                <a:cs typeface="Arial Unicode MS" pitchFamily="50" charset="-127"/>
              </a:rPr>
              <a:t>\</a:t>
            </a:r>
            <a:r>
              <a:rPr lang="en-US" altLang="ko-KR" dirty="0" err="1">
                <a:cs typeface="Arial Unicode MS" pitchFamily="50" charset="-127"/>
              </a:rPr>
              <a:t>pnu</a:t>
            </a:r>
            <a:r>
              <a:rPr lang="en-US" altLang="ko-KR" dirty="0">
                <a:cs typeface="Arial Unicode MS" pitchFamily="50" charset="-127"/>
              </a:rPr>
              <a:t>\shape\</a:t>
            </a:r>
            <a:r>
              <a:rPr lang="en-US" altLang="ko-KR" dirty="0" err="1">
                <a:cs typeface="Arial Unicode MS" pitchFamily="50" charset="-127"/>
              </a:rPr>
              <a:t>Circle.class</a:t>
            </a:r>
            <a:r>
              <a:rPr lang="en-US" altLang="ko-KR" dirty="0">
                <a:cs typeface="Arial Unicode MS" pitchFamily="50" charset="-127"/>
              </a:rPr>
              <a:t> starting from </a:t>
            </a:r>
            <a:r>
              <a:rPr lang="en-US" altLang="ko-KR" b="1" dirty="0">
                <a:solidFill>
                  <a:srgbClr val="FF0000"/>
                </a:solidFill>
                <a:cs typeface="Arial Unicode MS" pitchFamily="50" charset="-127"/>
              </a:rPr>
              <a:t>the current directory</a:t>
            </a:r>
          </a:p>
          <a:p>
            <a:pPr marL="1238250" lvl="2" indent="-381000" eaLnBrk="1" hangingPunct="1">
              <a:lnSpc>
                <a:spcPct val="110000"/>
              </a:lnSpc>
              <a:buFont typeface="Wingdings" pitchFamily="2" charset="2"/>
              <a:buAutoNum type="arabicPeriod"/>
              <a:defRPr/>
            </a:pPr>
            <a:r>
              <a:rPr lang="en-US" altLang="ko-KR" dirty="0" err="1">
                <a:cs typeface="Arial Unicode MS" pitchFamily="50" charset="-127"/>
              </a:rPr>
              <a:t>edu</a:t>
            </a:r>
            <a:r>
              <a:rPr lang="en-US" altLang="ko-KR" dirty="0">
                <a:cs typeface="Arial Unicode MS" pitchFamily="50" charset="-127"/>
              </a:rPr>
              <a:t>\</a:t>
            </a:r>
            <a:r>
              <a:rPr lang="en-US" altLang="ko-KR" dirty="0" err="1">
                <a:cs typeface="Arial Unicode MS" pitchFamily="50" charset="-127"/>
              </a:rPr>
              <a:t>pnu</a:t>
            </a:r>
            <a:r>
              <a:rPr lang="en-US" altLang="ko-KR" dirty="0">
                <a:cs typeface="Arial Unicode MS" pitchFamily="50" charset="-127"/>
              </a:rPr>
              <a:t>\shape\</a:t>
            </a:r>
            <a:r>
              <a:rPr lang="en-US" altLang="ko-KR" dirty="0" err="1">
                <a:cs typeface="Arial Unicode MS" pitchFamily="50" charset="-127"/>
              </a:rPr>
              <a:t>Circle.class</a:t>
            </a:r>
            <a:r>
              <a:rPr lang="en-US" altLang="ko-KR" dirty="0">
                <a:cs typeface="Arial Unicode MS" pitchFamily="50" charset="-127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cs typeface="Arial Unicode MS" pitchFamily="50" charset="-127"/>
              </a:rPr>
              <a:t>inside c:\java\lib\archive.jar</a:t>
            </a:r>
          </a:p>
          <a:p>
            <a:pPr>
              <a:lnSpc>
                <a:spcPct val="110000"/>
              </a:lnSpc>
              <a:defRPr/>
            </a:pPr>
            <a:endParaRPr lang="ko-KR" altLang="en-US" sz="2800" dirty="0">
              <a:cs typeface="Arial Unicode MS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585"/>
    </mc:Choice>
    <mc:Fallback xmlns="">
      <p:transition spd="slow" advTm="176585"/>
    </mc:Fallback>
  </mc:AlternateContent>
  <p:extLst>
    <p:ext uri="{3A86A75C-4F4B-4683-9AE1-C65F6400EC91}">
      <p14:laserTraceLst xmlns:p14="http://schemas.microsoft.com/office/powerpoint/2010/main">
        <p14:tracePtLst>
          <p14:tracePt t="870" x="5600700" y="3590925"/>
          <p14:tracePt t="878" x="5548313" y="3348038"/>
          <p14:tracePt t="885" x="5486400" y="2990850"/>
          <p14:tracePt t="895" x="5429250" y="2705100"/>
          <p14:tracePt t="912" x="5281613" y="2143125"/>
          <p14:tracePt t="929" x="5086350" y="1504950"/>
          <p14:tracePt t="962" x="4924425" y="1114425"/>
          <p14:tracePt t="996" x="4800600" y="995363"/>
          <p14:tracePt t="1012" x="4757738" y="971550"/>
          <p14:tracePt t="1029" x="4729163" y="952500"/>
          <p14:tracePt t="1045" x="4705350" y="938213"/>
          <p14:tracePt t="1062" x="4691063" y="928688"/>
          <p14:tracePt t="1079" x="4686300" y="928688"/>
          <p14:tracePt t="1096" x="4681538" y="928688"/>
          <p14:tracePt t="1396" x="4657725" y="947738"/>
          <p14:tracePt t="1404" x="4619625" y="966788"/>
          <p14:tracePt t="1412" x="4591050" y="985838"/>
          <p14:tracePt t="1430" x="4519613" y="1019175"/>
          <p14:tracePt t="1446" x="4471988" y="1033463"/>
          <p14:tracePt t="1462" x="4424363" y="1042988"/>
          <p14:tracePt t="1478" x="4371975" y="1052513"/>
          <p14:tracePt t="1495" x="4310063" y="1052513"/>
          <p14:tracePt t="1512" x="4267200" y="1052513"/>
          <p14:tracePt t="1528" x="4233863" y="1052513"/>
          <p14:tracePt t="1545" x="4186238" y="1057275"/>
          <p14:tracePt t="1562" x="4152900" y="1057275"/>
          <p14:tracePt t="1578" x="4119563" y="1062038"/>
          <p14:tracePt t="1595" x="4090988" y="1062038"/>
          <p14:tracePt t="1612" x="4048125" y="1062038"/>
          <p14:tracePt t="1629" x="4033838" y="1062038"/>
          <p14:tracePt t="1645" x="4019550" y="1062038"/>
          <p14:tracePt t="1662" x="4010025" y="1062038"/>
          <p14:tracePt t="1695" x="4024313" y="1062038"/>
          <p14:tracePt t="1712" x="4071938" y="1062038"/>
          <p14:tracePt t="1729" x="4176713" y="1062038"/>
          <p14:tracePt t="1745" x="4376738" y="1062038"/>
          <p14:tracePt t="1762" x="4519613" y="1062038"/>
          <p14:tracePt t="1779" x="4719638" y="1062038"/>
          <p14:tracePt t="1795" x="4967288" y="1052513"/>
          <p14:tracePt t="1812" x="5124450" y="1023938"/>
          <p14:tracePt t="1828" x="5248275" y="1009650"/>
          <p14:tracePt t="1845" x="5343525" y="995363"/>
          <p14:tracePt t="1862" x="5419725" y="981075"/>
          <p14:tracePt t="1878" x="5438775" y="976313"/>
          <p14:tracePt t="1895" x="5448300" y="966788"/>
          <p14:tracePt t="1912" x="5453063" y="966788"/>
          <p14:tracePt t="2114" x="5500688" y="976313"/>
          <p14:tracePt t="2123" x="5557838" y="985838"/>
          <p14:tracePt t="2131" x="5624513" y="995363"/>
          <p14:tracePt t="2146" x="5719763" y="1009650"/>
          <p14:tracePt t="2164" x="5815013" y="1023938"/>
          <p14:tracePt t="2179" x="5862638" y="1023938"/>
          <p14:tracePt t="2195" x="5886450" y="1023938"/>
          <p14:tracePt t="2212" x="5910263" y="1028700"/>
          <p14:tracePt t="2229" x="5929313" y="1038225"/>
          <p14:tracePt t="2245" x="5943600" y="1042988"/>
          <p14:tracePt t="2262" x="5953125" y="1052513"/>
          <p14:tracePt t="2278" x="5957888" y="1057275"/>
          <p14:tracePt t="2295" x="5967413" y="1057275"/>
          <p14:tracePt t="2312" x="5976938" y="1057275"/>
          <p14:tracePt t="2346" x="5981700" y="1062038"/>
          <p14:tracePt t="2363" x="5986463" y="1066800"/>
          <p14:tracePt t="2379" x="5995988" y="1071563"/>
          <p14:tracePt t="2396" x="6000750" y="1081088"/>
          <p14:tracePt t="2413" x="6005513" y="1090613"/>
          <p14:tracePt t="2538" x="6005513" y="1095375"/>
          <p14:tracePt t="2545" x="6005513" y="1100138"/>
          <p14:tracePt t="2560" x="6005513" y="1104900"/>
          <p14:tracePt t="2589" x="6005513" y="1109663"/>
          <p14:tracePt t="2604" x="6000750" y="1114425"/>
          <p14:tracePt t="2611" x="5995988" y="1119188"/>
          <p14:tracePt t="2618" x="5986463" y="1119188"/>
          <p14:tracePt t="2628" x="5967413" y="1128713"/>
          <p14:tracePt t="2645" x="5915025" y="1138238"/>
          <p14:tracePt t="2662" x="5700713" y="1157288"/>
          <p14:tracePt t="2678" x="5557838" y="1166813"/>
          <p14:tracePt t="2696" x="5400675" y="1166813"/>
          <p14:tracePt t="2713" x="5243513" y="1166813"/>
          <p14:tracePt t="2730" x="5053013" y="1147763"/>
          <p14:tracePt t="2746" x="4957763" y="1123950"/>
          <p14:tracePt t="2762" x="4872038" y="1100138"/>
          <p14:tracePt t="2779" x="4810125" y="1085850"/>
          <p14:tracePt t="2795" x="4743450" y="1071563"/>
          <p14:tracePt t="2812" x="4700588" y="1071563"/>
          <p14:tracePt t="2828" x="4662488" y="1071563"/>
          <p14:tracePt t="2845" x="4586288" y="1076325"/>
          <p14:tracePt t="2862" x="4519613" y="1081088"/>
          <p14:tracePt t="2878" x="4448175" y="1085850"/>
          <p14:tracePt t="2895" x="4376738" y="1100138"/>
          <p14:tracePt t="2912" x="4300538" y="1114425"/>
          <p14:tracePt t="2928" x="4248150" y="1128713"/>
          <p14:tracePt t="2945" x="4210050" y="1138238"/>
          <p14:tracePt t="2962" x="4181475" y="1147763"/>
          <p14:tracePt t="2978" x="4152900" y="1157288"/>
          <p14:tracePt t="2995" x="4138613" y="1162050"/>
          <p14:tracePt t="3012" x="4133850" y="1162050"/>
          <p14:tracePt t="3029" x="4124325" y="1162050"/>
          <p14:tracePt t="3045" x="4114800" y="1162050"/>
          <p14:tracePt t="3062" x="4110038" y="1162050"/>
          <p14:tracePt t="3078" x="4105275" y="1162050"/>
          <p14:tracePt t="3095" x="4095750" y="1162050"/>
          <p14:tracePt t="3112" x="4090988" y="1162050"/>
          <p14:tracePt t="9050" x="4105275" y="1162050"/>
          <p14:tracePt t="9057" x="4129088" y="1162050"/>
          <p14:tracePt t="9065" x="4148138" y="1162050"/>
          <p14:tracePt t="9078" x="4162425" y="1162050"/>
          <p14:tracePt t="9095" x="4238625" y="1152525"/>
          <p14:tracePt t="9111" x="4291013" y="1152525"/>
          <p14:tracePt t="9145" x="4491038" y="1152525"/>
          <p14:tracePt t="9178" x="4629150" y="1152525"/>
          <p14:tracePt t="9195" x="4681538" y="1147763"/>
          <p14:tracePt t="9211" x="4729163" y="1138238"/>
          <p14:tracePt t="9228" x="4762500" y="1138238"/>
          <p14:tracePt t="9245" x="4791075" y="1138238"/>
          <p14:tracePt t="9261" x="4829175" y="1138238"/>
          <p14:tracePt t="9278" x="4843463" y="1138238"/>
          <p14:tracePt t="10753" x="4881563" y="1152525"/>
          <p14:tracePt t="10761" x="4919663" y="1166813"/>
          <p14:tracePt t="10768" x="4948238" y="1181100"/>
          <p14:tracePt t="10778" x="4995863" y="1195388"/>
          <p14:tracePt t="10795" x="5057775" y="1223963"/>
          <p14:tracePt t="10812" x="5148263" y="1252538"/>
          <p14:tracePt t="10844" x="5219700" y="1276350"/>
          <p14:tracePt t="10878" x="5295900" y="1295400"/>
          <p14:tracePt t="10894" x="5329238" y="1314450"/>
          <p14:tracePt t="10911" x="5362575" y="1323975"/>
          <p14:tracePt t="10928" x="5400675" y="1343025"/>
          <p14:tracePt t="10945" x="5448300" y="1357313"/>
          <p14:tracePt t="10961" x="5472113" y="1362075"/>
          <p14:tracePt t="10978" x="5481638" y="1362075"/>
          <p14:tracePt t="10994" x="5500688" y="1362075"/>
          <p14:tracePt t="11011" x="5548313" y="1362075"/>
          <p14:tracePt t="11028" x="5586413" y="1362075"/>
          <p14:tracePt t="11044" x="5629275" y="1362075"/>
          <p14:tracePt t="11061" x="5686425" y="1362075"/>
          <p14:tracePt t="11078" x="5724525" y="1347788"/>
          <p14:tracePt t="11094" x="5753100" y="1347788"/>
          <p14:tracePt t="11111" x="5776913" y="1343025"/>
          <p14:tracePt t="11128" x="5805488" y="1343025"/>
          <p14:tracePt t="11144" x="5824538" y="1343025"/>
          <p14:tracePt t="11161" x="5838825" y="1343025"/>
          <p14:tracePt t="11178" x="5843588" y="1343025"/>
          <p14:tracePt t="23039" x="5819775" y="1343025"/>
          <p14:tracePt t="23046" x="5748338" y="1343025"/>
          <p14:tracePt t="23053" x="5672138" y="1347788"/>
          <p14:tracePt t="23061" x="5572125" y="1357313"/>
          <p14:tracePt t="23077" x="5372100" y="1366838"/>
          <p14:tracePt t="23094" x="5181600" y="1376363"/>
          <p14:tracePt t="23127" x="4738688" y="1400175"/>
          <p14:tracePt t="23160" x="4457700" y="1409700"/>
          <p14:tracePt t="23177" x="4333875" y="1428750"/>
          <p14:tracePt t="23193" x="4181475" y="1443038"/>
          <p14:tracePt t="23210" x="4090988" y="1447800"/>
          <p14:tracePt t="23227" x="4019550" y="1457325"/>
          <p14:tracePt t="23244" x="3933825" y="1471613"/>
          <p14:tracePt t="23260" x="3905250" y="1471613"/>
          <p14:tracePt t="23277" x="3895725" y="1471613"/>
          <p14:tracePt t="23294" x="3886200" y="1471613"/>
          <p14:tracePt t="23567" x="3819525" y="1485900"/>
          <p14:tracePt t="23575" x="3729038" y="1504950"/>
          <p14:tracePt t="23582" x="3638550" y="1509713"/>
          <p14:tracePt t="23594" x="3557588" y="1519238"/>
          <p14:tracePt t="23610" x="3400425" y="1547813"/>
          <p14:tracePt t="23627" x="3152775" y="1581150"/>
          <p14:tracePt t="23643" x="3024188" y="1614488"/>
          <p14:tracePt t="23660" x="2909888" y="1643063"/>
          <p14:tracePt t="23677" x="2724150" y="1690688"/>
          <p14:tracePt t="23693" x="2619375" y="1724025"/>
          <p14:tracePt t="23710" x="2519363" y="1757363"/>
          <p14:tracePt t="23727" x="2447925" y="1771650"/>
          <p14:tracePt t="23743" x="2357438" y="1776413"/>
          <p14:tracePt t="23760" x="2305050" y="1776413"/>
          <p14:tracePt t="23777" x="2271713" y="1776413"/>
          <p14:tracePt t="23793" x="2252663" y="1776413"/>
          <p14:tracePt t="23810" x="2238375" y="1781175"/>
          <p14:tracePt t="24059" x="2224088" y="1781175"/>
          <p14:tracePt t="24067" x="2205038" y="1776413"/>
          <p14:tracePt t="24077" x="2181225" y="1762125"/>
          <p14:tracePt t="24093" x="2128838" y="1752600"/>
          <p14:tracePt t="24110" x="2052638" y="1738313"/>
          <p14:tracePt t="24127" x="2024063" y="1738313"/>
          <p14:tracePt t="24143" x="2000250" y="1738313"/>
          <p14:tracePt t="24160" x="1981200" y="1738313"/>
          <p14:tracePt t="24177" x="1947863" y="1738313"/>
          <p14:tracePt t="24193" x="1924050" y="1743075"/>
          <p14:tracePt t="24210" x="1895475" y="1747838"/>
          <p14:tracePt t="24227" x="1852613" y="1766888"/>
          <p14:tracePt t="24243" x="1790700" y="1800225"/>
          <p14:tracePt t="24260" x="1752600" y="1819275"/>
          <p14:tracePt t="24277" x="1704975" y="1843088"/>
          <p14:tracePt t="24293" x="1662113" y="1871663"/>
          <p14:tracePt t="24310" x="1614488" y="1895475"/>
          <p14:tracePt t="24327" x="1576388" y="1919288"/>
          <p14:tracePt t="24343" x="1524000" y="1938338"/>
          <p14:tracePt t="24360" x="1443038" y="1957388"/>
          <p14:tracePt t="24377" x="1376363" y="1966913"/>
          <p14:tracePt t="24393" x="1323975" y="1971675"/>
          <p14:tracePt t="24410" x="1276350" y="1971675"/>
          <p14:tracePt t="24427" x="1214438" y="1971675"/>
          <p14:tracePt t="24443" x="1162050" y="1962150"/>
          <p14:tracePt t="24460" x="1123950" y="1952625"/>
          <p14:tracePt t="24477" x="1081088" y="1938338"/>
          <p14:tracePt t="24493" x="1033463" y="1914525"/>
          <p14:tracePt t="24510" x="1009650" y="1890713"/>
          <p14:tracePt t="24527" x="985838" y="1866900"/>
          <p14:tracePt t="24544" x="957263" y="1833563"/>
          <p14:tracePt t="24560" x="938213" y="1795463"/>
          <p14:tracePt t="24577" x="923925" y="1752600"/>
          <p14:tracePt t="24593" x="919163" y="1690688"/>
          <p14:tracePt t="24610" x="928688" y="1585913"/>
          <p14:tracePt t="24628" x="942975" y="1514475"/>
          <p14:tracePt t="24643" x="971550" y="1457325"/>
          <p14:tracePt t="24660" x="1009650" y="1419225"/>
          <p14:tracePt t="24677" x="1076325" y="1366838"/>
          <p14:tracePt t="24693" x="1152525" y="1333500"/>
          <p14:tracePt t="24710" x="1247775" y="1304925"/>
          <p14:tracePt t="24727" x="1362075" y="1304925"/>
          <p14:tracePt t="24743" x="1476375" y="1314450"/>
          <p14:tracePt t="24760" x="1543050" y="1343025"/>
          <p14:tracePt t="24777" x="1600200" y="1385888"/>
          <p14:tracePt t="24794" x="1690688" y="1485900"/>
          <p14:tracePt t="24810" x="1747838" y="1557338"/>
          <p14:tracePt t="24827" x="1790700" y="1604963"/>
          <p14:tracePt t="24843" x="1814513" y="1633538"/>
          <p14:tracePt t="24860" x="1838325" y="1676400"/>
          <p14:tracePt t="24877" x="1847850" y="1700213"/>
          <p14:tracePt t="24894" x="1847850" y="1719263"/>
          <p14:tracePt t="24910" x="1843088" y="1743075"/>
          <p14:tracePt t="24927" x="1809750" y="1809750"/>
          <p14:tracePt t="24943" x="1771650" y="1847850"/>
          <p14:tracePt t="24960" x="1719263" y="1905000"/>
          <p14:tracePt t="24977" x="1571625" y="1995488"/>
          <p14:tracePt t="24993" x="1452563" y="2038350"/>
          <p14:tracePt t="25010" x="1338263" y="2052638"/>
          <p14:tracePt t="25027" x="1266825" y="2066925"/>
          <p14:tracePt t="25043" x="1185863" y="2066925"/>
          <p14:tracePt t="25060" x="1152525" y="2062163"/>
          <p14:tracePt t="25077" x="1114425" y="2043113"/>
          <p14:tracePt t="25093" x="1090613" y="2024063"/>
          <p14:tracePt t="25110" x="1052513" y="1976438"/>
          <p14:tracePt t="25127" x="1028700" y="1919288"/>
          <p14:tracePt t="25143" x="1014413" y="1881188"/>
          <p14:tracePt t="25160" x="1009650" y="1790700"/>
          <p14:tracePt t="25177" x="1042988" y="1652588"/>
          <p14:tracePt t="25194" x="1095375" y="1524000"/>
          <p14:tracePt t="25210" x="1143000" y="1452563"/>
          <p14:tracePt t="25227" x="1262063" y="1366838"/>
          <p14:tracePt t="25243" x="1381125" y="1314450"/>
          <p14:tracePt t="25260" x="1476375" y="1300163"/>
          <p14:tracePt t="25277" x="1538288" y="1285875"/>
          <p14:tracePt t="25293" x="1595438" y="1285875"/>
          <p14:tracePt t="25310" x="1633538" y="1295400"/>
          <p14:tracePt t="25327" x="1657350" y="1304925"/>
          <p14:tracePt t="25344" x="1681163" y="1333500"/>
          <p14:tracePt t="25360" x="1743075" y="1462088"/>
          <p14:tracePt t="25377" x="1766888" y="1543050"/>
          <p14:tracePt t="25393" x="1781175" y="1604963"/>
          <p14:tracePt t="25410" x="1785938" y="1690688"/>
          <p14:tracePt t="25427" x="1785938" y="1743075"/>
          <p14:tracePt t="25443" x="1776413" y="1785938"/>
          <p14:tracePt t="25460" x="1752600" y="1843088"/>
          <p14:tracePt t="25477" x="1700213" y="1890713"/>
          <p14:tracePt t="25493" x="1614488" y="1943100"/>
          <p14:tracePt t="25510" x="1485900" y="2005013"/>
          <p14:tracePt t="25527" x="1357313" y="2038350"/>
          <p14:tracePt t="25543" x="1209675" y="2057400"/>
          <p14:tracePt t="25560" x="1114425" y="2047875"/>
          <p14:tracePt t="25577" x="1047750" y="2014538"/>
          <p14:tracePt t="25594" x="971550" y="1943100"/>
          <p14:tracePt t="25610" x="933450" y="1876425"/>
          <p14:tracePt t="25627" x="914400" y="1824038"/>
          <p14:tracePt t="25643" x="904875" y="1752600"/>
          <p14:tracePt t="25660" x="952500" y="1566863"/>
          <p14:tracePt t="25678" x="1019175" y="1447800"/>
          <p14:tracePt t="25693" x="1095375" y="1352550"/>
          <p14:tracePt t="25710" x="1238250" y="1257300"/>
          <p14:tracePt t="25727" x="1481138" y="1166813"/>
          <p14:tracePt t="25743" x="1595438" y="1143000"/>
          <p14:tracePt t="25760" x="1700213" y="1143000"/>
          <p14:tracePt t="25777" x="1771650" y="1152525"/>
          <p14:tracePt t="25793" x="1852613" y="1185863"/>
          <p14:tracePt t="25810" x="1876425" y="1219200"/>
          <p14:tracePt t="25827" x="1900238" y="1304925"/>
          <p14:tracePt t="25843" x="1895475" y="1433513"/>
          <p14:tracePt t="25860" x="1876425" y="1495425"/>
          <p14:tracePt t="25877" x="1828800" y="1595438"/>
          <p14:tracePt t="25893" x="1771650" y="1671638"/>
          <p14:tracePt t="25910" x="1676400" y="1795463"/>
          <p14:tracePt t="25927" x="1619250" y="1847850"/>
          <p14:tracePt t="25943" x="1562100" y="1871663"/>
          <p14:tracePt t="25960" x="1533525" y="1890713"/>
          <p14:tracePt t="25977" x="1504950" y="1900238"/>
          <p14:tracePt t="25993" x="1500188" y="1900238"/>
          <p14:tracePt t="26010" x="1495425" y="1900238"/>
          <p14:tracePt t="26027" x="1485900" y="1900238"/>
          <p14:tracePt t="26060" x="1481138" y="1900238"/>
          <p14:tracePt t="26365" x="1438275" y="1900238"/>
          <p14:tracePt t="26372" x="1381125" y="1909763"/>
          <p14:tracePt t="26380" x="1323975" y="1909763"/>
          <p14:tracePt t="26393" x="1281113" y="1909763"/>
          <p14:tracePt t="26410" x="1200150" y="1909763"/>
          <p14:tracePt t="26427" x="1185863" y="1895475"/>
          <p14:tracePt t="26443" x="1176338" y="1895475"/>
          <p14:tracePt t="26476" x="1176338" y="1871663"/>
          <p14:tracePt t="26510" x="1176338" y="1857375"/>
          <p14:tracePt t="26571" x="1171575" y="1857375"/>
          <p14:tracePt t="26578" x="1147763" y="1862138"/>
          <p14:tracePt t="26586" x="1119188" y="1866900"/>
          <p14:tracePt t="26593" x="1076325" y="1866900"/>
          <p14:tracePt t="26610" x="962025" y="1876425"/>
          <p14:tracePt t="26627" x="871538" y="1876425"/>
          <p14:tracePt t="26643" x="800100" y="1866900"/>
          <p14:tracePt t="26660" x="733425" y="1838325"/>
          <p14:tracePt t="26677" x="709613" y="1809750"/>
          <p14:tracePt t="26693" x="723900" y="1700213"/>
          <p14:tracePt t="26710" x="800100" y="1485900"/>
          <p14:tracePt t="26727" x="862013" y="1419225"/>
          <p14:tracePt t="26743" x="952500" y="1362075"/>
          <p14:tracePt t="26760" x="1047750" y="1328738"/>
          <p14:tracePt t="26777" x="1123950" y="1323975"/>
          <p14:tracePt t="26793" x="1162050" y="1347788"/>
          <p14:tracePt t="26810" x="1195388" y="1423988"/>
          <p14:tracePt t="26826" x="1214438" y="1500188"/>
          <p14:tracePt t="26843" x="1214438" y="1576388"/>
          <p14:tracePt t="26860" x="1214438" y="1643063"/>
          <p14:tracePt t="26877" x="1204913" y="1681163"/>
          <p14:tracePt t="26894" x="1195388" y="1714500"/>
          <p14:tracePt t="26910" x="1195388" y="1724025"/>
          <p14:tracePt t="26927" x="1195388" y="1728788"/>
          <p14:tracePt t="26943" x="1195388" y="1733550"/>
          <p14:tracePt t="26960" x="1195388" y="1738313"/>
          <p14:tracePt t="26993" x="1195388" y="1743075"/>
          <p14:tracePt t="27276" x="1238250" y="1743075"/>
          <p14:tracePt t="27283" x="1338263" y="1733550"/>
          <p14:tracePt t="27293" x="1476375" y="1724025"/>
          <p14:tracePt t="27310" x="1828800" y="1738313"/>
          <p14:tracePt t="27327" x="2728913" y="1814513"/>
          <p14:tracePt t="27344" x="3433763" y="1828800"/>
          <p14:tracePt t="27360" x="4295775" y="1819275"/>
          <p14:tracePt t="27377" x="5024438" y="1785938"/>
          <p14:tracePt t="27379" x="5348288" y="1757363"/>
          <p14:tracePt t="27394" x="5962650" y="1666875"/>
          <p14:tracePt t="27410" x="6353175" y="1595438"/>
          <p14:tracePt t="27427" x="6634163" y="1552575"/>
          <p14:tracePt t="27443" x="6753225" y="1552575"/>
          <p14:tracePt t="27460" x="6843713" y="1557338"/>
          <p14:tracePt t="27477" x="6858000" y="1557338"/>
          <p14:tracePt t="27650" x="6967538" y="1543050"/>
          <p14:tracePt t="27658" x="7138988" y="1524000"/>
          <p14:tracePt t="27665" x="7343775" y="1524000"/>
          <p14:tracePt t="27677" x="7572375" y="1524000"/>
          <p14:tracePt t="27694" x="7900988" y="1504950"/>
          <p14:tracePt t="27710" x="8091488" y="1504950"/>
          <p14:tracePt t="27726" x="8224838" y="1504950"/>
          <p14:tracePt t="27743" x="8315325" y="1504950"/>
          <p14:tracePt t="27760" x="8377238" y="1524000"/>
          <p14:tracePt t="27777" x="8401050" y="1528763"/>
          <p14:tracePt t="27793" x="8410575" y="1533525"/>
          <p14:tracePt t="27810" x="8410575" y="1538288"/>
          <p14:tracePt t="27827" x="8405813" y="1552575"/>
          <p14:tracePt t="27843" x="8305800" y="1600200"/>
          <p14:tracePt t="27860" x="8105775" y="1657350"/>
          <p14:tracePt t="27877" x="7877175" y="1704975"/>
          <p14:tracePt t="27878" x="7753350" y="1714500"/>
          <p14:tracePt t="27893" x="7567613" y="1724025"/>
          <p14:tracePt t="27910" x="7453313" y="1724025"/>
          <p14:tracePt t="27927" x="7405688" y="1724025"/>
          <p14:tracePt t="27943" x="7372350" y="1724025"/>
          <p14:tracePt t="27960" x="7362825" y="1724025"/>
          <p14:tracePt t="27977" x="7353300" y="1724025"/>
          <p14:tracePt t="27993" x="7348538" y="1724025"/>
          <p14:tracePt t="28010" x="7339013" y="1724025"/>
          <p14:tracePt t="28027" x="7334250" y="1724025"/>
          <p14:tracePt t="28043" x="7310438" y="1724025"/>
          <p14:tracePt t="28060" x="7262813" y="1724025"/>
          <p14:tracePt t="28076" x="7124700" y="1728788"/>
          <p14:tracePt t="28093" x="7010400" y="1757363"/>
          <p14:tracePt t="28110" x="6838950" y="1800225"/>
          <p14:tracePt t="28127" x="6624638" y="1852613"/>
          <p14:tracePt t="28143" x="6529388" y="1862138"/>
          <p14:tracePt t="28160" x="6472238" y="1862138"/>
          <p14:tracePt t="28177" x="6429375" y="1852613"/>
          <p14:tracePt t="28193" x="6400800" y="1824038"/>
          <p14:tracePt t="28210" x="6386513" y="1766888"/>
          <p14:tracePt t="28226" x="6415088" y="1628775"/>
          <p14:tracePt t="28244" x="6500813" y="1466850"/>
          <p14:tracePt t="28260" x="6591300" y="1385888"/>
          <p14:tracePt t="28276" x="6734175" y="1333500"/>
          <p14:tracePt t="28293" x="6848475" y="1314450"/>
          <p14:tracePt t="28310" x="6943725" y="1323975"/>
          <p14:tracePt t="28326" x="7038975" y="1400175"/>
          <p14:tracePt t="28343" x="7086600" y="1481138"/>
          <p14:tracePt t="28360" x="7100888" y="1543050"/>
          <p14:tracePt t="28377" x="7091363" y="1628775"/>
          <p14:tracePt t="28393" x="7058025" y="1695450"/>
          <p14:tracePt t="28410" x="7010400" y="1776413"/>
          <p14:tracePt t="28426" x="6938963" y="1838325"/>
          <p14:tracePt t="28443" x="6800850" y="1919288"/>
          <p14:tracePt t="28460" x="6705600" y="1952625"/>
          <p14:tracePt t="28476" x="6643688" y="1957388"/>
          <p14:tracePt t="28493" x="6596063" y="1957388"/>
          <p14:tracePt t="28510" x="6548438" y="1947863"/>
          <p14:tracePt t="28526" x="6538913" y="1943100"/>
          <p14:tracePt t="28543" x="6529388" y="1943100"/>
          <p14:tracePt t="28560" x="6519863" y="1943100"/>
          <p14:tracePt t="29325" x="6453188" y="1943100"/>
          <p14:tracePt t="29332" x="6353175" y="1943100"/>
          <p14:tracePt t="29343" x="6200775" y="1943100"/>
          <p14:tracePt t="29360" x="5672138" y="1933575"/>
          <p14:tracePt t="29377" x="4619625" y="1871663"/>
          <p14:tracePt t="29393" x="3971925" y="1814513"/>
          <p14:tracePt t="29411" x="3462338" y="1785938"/>
          <p14:tracePt t="29443" x="2862263" y="1766888"/>
          <p14:tracePt t="29477" x="2767013" y="1757363"/>
          <p14:tracePt t="29493" x="2762250" y="1757363"/>
          <p14:tracePt t="29670" x="2690813" y="1747838"/>
          <p14:tracePt t="29677" x="2590800" y="1743075"/>
          <p14:tracePt t="29685" x="2490788" y="1724025"/>
          <p14:tracePt t="29693" x="2390775" y="1714500"/>
          <p14:tracePt t="29710" x="2224088" y="1685925"/>
          <p14:tracePt t="29726" x="2085975" y="1671638"/>
          <p14:tracePt t="29743" x="1957388" y="1652588"/>
          <p14:tracePt t="29760" x="1909763" y="1652588"/>
          <p14:tracePt t="29777" x="1871663" y="1652588"/>
          <p14:tracePt t="29793" x="1852613" y="1652588"/>
          <p14:tracePt t="29810" x="1819275" y="1662113"/>
          <p14:tracePt t="29826" x="1795463" y="1671638"/>
          <p14:tracePt t="29843" x="1766888" y="1676400"/>
          <p14:tracePt t="29860" x="1719263" y="1690688"/>
          <p14:tracePt t="29876" x="1681163" y="1700213"/>
          <p14:tracePt t="29893" x="1638300" y="1709738"/>
          <p14:tracePt t="29910" x="1576388" y="1724025"/>
          <p14:tracePt t="29926" x="1485900" y="1724025"/>
          <p14:tracePt t="29943" x="1423988" y="1724025"/>
          <p14:tracePt t="29960" x="1390650" y="1728788"/>
          <p14:tracePt t="29976" x="1366838" y="1728788"/>
          <p14:tracePt t="29993" x="1357313" y="1728788"/>
          <p14:tracePt t="30010" x="1352550" y="1728788"/>
          <p14:tracePt t="30043" x="1419225" y="1719263"/>
          <p14:tracePt t="30060" x="1581150" y="1704975"/>
          <p14:tracePt t="30076" x="1714500" y="1695450"/>
          <p14:tracePt t="30093" x="1847850" y="1681163"/>
          <p14:tracePt t="30110" x="1990725" y="1662113"/>
          <p14:tracePt t="30126" x="2038350" y="1657350"/>
          <p14:tracePt t="30143" x="2062163" y="1652588"/>
          <p14:tracePt t="30160" x="2071688" y="1652588"/>
          <p14:tracePt t="30176" x="2081213" y="1652588"/>
          <p14:tracePt t="30210" x="2081213" y="1657350"/>
          <p14:tracePt t="30226" x="2062163" y="1681163"/>
          <p14:tracePt t="30243" x="1957388" y="1738313"/>
          <p14:tracePt t="30260" x="1862138" y="1781175"/>
          <p14:tracePt t="30276" x="1743075" y="1819275"/>
          <p14:tracePt t="30293" x="1614488" y="1838325"/>
          <p14:tracePt t="30310" x="1562100" y="1833563"/>
          <p14:tracePt t="30326" x="1533525" y="1824038"/>
          <p14:tracePt t="30343" x="1514475" y="1785938"/>
          <p14:tracePt t="30360" x="1509713" y="1700213"/>
          <p14:tracePt t="30376" x="1528763" y="1647825"/>
          <p14:tracePt t="30394" x="1571625" y="1600200"/>
          <p14:tracePt t="30410" x="1638300" y="1562100"/>
          <p14:tracePt t="30426" x="1781175" y="1514475"/>
          <p14:tracePt t="30444" x="1871663" y="1514475"/>
          <p14:tracePt t="30460" x="1933575" y="1514475"/>
          <p14:tracePt t="30478" x="1995488" y="1543050"/>
          <p14:tracePt t="30493" x="2019300" y="1562100"/>
          <p14:tracePt t="30510" x="2033588" y="1581150"/>
          <p14:tracePt t="30526" x="2033588" y="1619250"/>
          <p14:tracePt t="30543" x="1995488" y="1700213"/>
          <p14:tracePt t="30560" x="1938338" y="1743075"/>
          <p14:tracePt t="30576" x="1852613" y="1781175"/>
          <p14:tracePt t="30593" x="1757363" y="1804988"/>
          <p14:tracePt t="30610" x="1604963" y="1814513"/>
          <p14:tracePt t="30626" x="1557338" y="1800225"/>
          <p14:tracePt t="30643" x="1514475" y="1771650"/>
          <p14:tracePt t="30660" x="1490663" y="1728788"/>
          <p14:tracePt t="30676" x="1485900" y="1633538"/>
          <p14:tracePt t="30693" x="1524000" y="1547813"/>
          <p14:tracePt t="30711" x="1581150" y="1447800"/>
          <p14:tracePt t="30726" x="1671638" y="1366838"/>
          <p14:tracePt t="30743" x="1747838" y="1343025"/>
          <p14:tracePt t="30760" x="1828800" y="1352550"/>
          <p14:tracePt t="30776" x="1895475" y="1381125"/>
          <p14:tracePt t="30793" x="1943100" y="1433513"/>
          <p14:tracePt t="30810" x="1962150" y="1466850"/>
          <p14:tracePt t="30826" x="1971675" y="1519238"/>
          <p14:tracePt t="30843" x="1962150" y="1571625"/>
          <p14:tracePt t="30860" x="1895475" y="1624013"/>
          <p14:tracePt t="30876" x="1804988" y="1671638"/>
          <p14:tracePt t="30893" x="1714500" y="1685925"/>
          <p14:tracePt t="30910" x="1595438" y="1676400"/>
          <p14:tracePt t="30926" x="1562100" y="1666875"/>
          <p14:tracePt t="30943" x="1543050" y="1662113"/>
          <p14:tracePt t="30960" x="1538288" y="1643063"/>
          <p14:tracePt t="30977" x="1571625" y="1595438"/>
          <p14:tracePt t="30994" x="1638300" y="1543050"/>
          <p14:tracePt t="31010" x="1747838" y="1495425"/>
          <p14:tracePt t="31026" x="1876425" y="1466850"/>
          <p14:tracePt t="31043" x="2033588" y="1481138"/>
          <p14:tracePt t="31060" x="2085975" y="1490663"/>
          <p14:tracePt t="31076" x="2119313" y="1509713"/>
          <p14:tracePt t="31093" x="2143125" y="1538288"/>
          <p14:tracePt t="31109" x="2166938" y="1604963"/>
          <p14:tracePt t="31126" x="2176463" y="1638300"/>
          <p14:tracePt t="31143" x="2176463" y="1657350"/>
          <p14:tracePt t="31160" x="2176463" y="1666875"/>
          <p14:tracePt t="31176" x="2181225" y="1681163"/>
          <p14:tracePt t="31193" x="2200275" y="1690688"/>
          <p14:tracePt t="31210" x="2224088" y="1709738"/>
          <p14:tracePt t="31226" x="2262188" y="1733550"/>
          <p14:tracePt t="31243" x="2276475" y="1738313"/>
          <p14:tracePt t="31260" x="2290763" y="1743075"/>
          <p14:tracePt t="31276" x="2300288" y="1747838"/>
          <p14:tracePt t="31293" x="2305050" y="1747838"/>
          <p14:tracePt t="31337" x="2309813" y="1747838"/>
          <p14:tracePt t="31734" x="2362200" y="1747838"/>
          <p14:tracePt t="31741" x="2438400" y="1743075"/>
          <p14:tracePt t="31748" x="2505075" y="1733550"/>
          <p14:tracePt t="31760" x="2562225" y="1733550"/>
          <p14:tracePt t="31777" x="2709863" y="1733550"/>
          <p14:tracePt t="31793" x="2776538" y="1733550"/>
          <p14:tracePt t="31810" x="2838450" y="1719263"/>
          <p14:tracePt t="31843" x="2900363" y="1719263"/>
          <p14:tracePt t="31876" x="2914650" y="1719263"/>
          <p14:tracePt t="31893" x="2919413" y="1719263"/>
          <p14:tracePt t="32086" x="3005138" y="1719263"/>
          <p14:tracePt t="32093" x="3124200" y="1719263"/>
          <p14:tracePt t="32101" x="3248025" y="1719263"/>
          <p14:tracePt t="32110" x="3348038" y="1719263"/>
          <p14:tracePt t="32126" x="3557588" y="1719263"/>
          <p14:tracePt t="32143" x="3719513" y="1719263"/>
          <p14:tracePt t="32159" x="3910013" y="1719263"/>
          <p14:tracePt t="32176" x="4048125" y="1733550"/>
          <p14:tracePt t="32193" x="4171950" y="1738313"/>
          <p14:tracePt t="32210" x="4300538" y="1757363"/>
          <p14:tracePt t="32226" x="4333875" y="1762125"/>
          <p14:tracePt t="32243" x="4367213" y="1771650"/>
          <p14:tracePt t="32260" x="4381500" y="1771650"/>
          <p14:tracePt t="32276" x="4395788" y="1771650"/>
          <p14:tracePt t="32467" x="4476750" y="1771650"/>
          <p14:tracePt t="32475" x="4605338" y="1757363"/>
          <p14:tracePt t="32482" x="4705350" y="1752600"/>
          <p14:tracePt t="32493" x="4805363" y="1743075"/>
          <p14:tracePt t="32510" x="4981575" y="1724025"/>
          <p14:tracePt t="32526" x="5253038" y="1704975"/>
          <p14:tracePt t="32543" x="5386388" y="1704975"/>
          <p14:tracePt t="32560" x="5495925" y="1704975"/>
          <p14:tracePt t="32576" x="5567363" y="1704975"/>
          <p14:tracePt t="32593" x="5662613" y="1714500"/>
          <p14:tracePt t="32610" x="5705475" y="1714500"/>
          <p14:tracePt t="32626" x="5738813" y="1719263"/>
          <p14:tracePt t="32643" x="5767388" y="1719263"/>
          <p14:tracePt t="32660" x="5776913" y="1719263"/>
          <p14:tracePt t="32676" x="5786438" y="1719263"/>
          <p14:tracePt t="32693" x="5791200" y="1719263"/>
          <p14:tracePt t="32740" x="5781675" y="1719263"/>
          <p14:tracePt t="32747" x="5757863" y="1719263"/>
          <p14:tracePt t="32760" x="5715000" y="1719263"/>
          <p14:tracePt t="32776" x="5410200" y="1704975"/>
          <p14:tracePt t="32793" x="5133975" y="1695450"/>
          <p14:tracePt t="32809" x="4910138" y="1695450"/>
          <p14:tracePt t="32826" x="4510088" y="1709738"/>
          <p14:tracePt t="32843" x="4267200" y="1719263"/>
          <p14:tracePt t="32859" x="4067175" y="1728788"/>
          <p14:tracePt t="32876" x="3910013" y="1728788"/>
          <p14:tracePt t="32893" x="3733800" y="1724025"/>
          <p14:tracePt t="32909" x="3648075" y="1719263"/>
          <p14:tracePt t="32926" x="3609975" y="1719263"/>
          <p14:tracePt t="32943" x="3590925" y="1709738"/>
          <p14:tracePt t="32959" x="3576638" y="1709738"/>
          <p14:tracePt t="32976" x="3567113" y="1709738"/>
          <p14:tracePt t="33033" x="3571875" y="1709738"/>
          <p14:tracePt t="33040" x="3595688" y="1709738"/>
          <p14:tracePt t="33047" x="3643313" y="1719263"/>
          <p14:tracePt t="33059" x="3686175" y="1728788"/>
          <p14:tracePt t="33076" x="3943350" y="1733550"/>
          <p14:tracePt t="33093" x="4152900" y="1733550"/>
          <p14:tracePt t="33109" x="4376738" y="1714500"/>
          <p14:tracePt t="33126" x="4586288" y="1704975"/>
          <p14:tracePt t="33143" x="4810125" y="1704975"/>
          <p14:tracePt t="33159" x="4933950" y="1704975"/>
          <p14:tracePt t="33177" x="5014913" y="1714500"/>
          <p14:tracePt t="33194" x="5053013" y="1719263"/>
          <p14:tracePt t="33210" x="5076825" y="1719263"/>
          <p14:tracePt t="33226" x="5086350" y="1719263"/>
          <p14:tracePt t="33243" x="5091113" y="1719263"/>
          <p14:tracePt t="33259" x="5105400" y="1719263"/>
          <p14:tracePt t="33276" x="5133975" y="1719263"/>
          <p14:tracePt t="33294" x="5172075" y="1733550"/>
          <p14:tracePt t="33310" x="5205413" y="1733550"/>
          <p14:tracePt t="33327" x="5253038" y="1733550"/>
          <p14:tracePt t="33343" x="5262563" y="1733550"/>
          <p14:tracePt t="33359" x="5272088" y="1733550"/>
          <p14:tracePt t="33403" x="5267325" y="1738313"/>
          <p14:tracePt t="33417" x="5172075" y="1762125"/>
          <p14:tracePt t="33430" x="5014913" y="1781175"/>
          <p14:tracePt t="33446" x="4891088" y="1795463"/>
          <p14:tracePt t="33460" x="4762500" y="1814513"/>
          <p14:tracePt t="33477" x="4652963" y="1814513"/>
          <p14:tracePt t="33494" x="4562475" y="1814513"/>
          <p14:tracePt t="33511" x="4467225" y="1804988"/>
          <p14:tracePt t="33526" x="4414838" y="1800225"/>
          <p14:tracePt t="33543" x="4391025" y="1785938"/>
          <p14:tracePt t="33560" x="4367213" y="1771650"/>
          <p14:tracePt t="33576" x="4348163" y="1695450"/>
          <p14:tracePt t="33593" x="4362450" y="1571625"/>
          <p14:tracePt t="33610" x="4405313" y="1462088"/>
          <p14:tracePt t="33627" x="4476750" y="1390650"/>
          <p14:tracePt t="33643" x="4657725" y="1271588"/>
          <p14:tracePt t="33660" x="4819650" y="1223963"/>
          <p14:tracePt t="33676" x="4995863" y="1214438"/>
          <p14:tracePt t="33693" x="5191125" y="1238250"/>
          <p14:tracePt t="33709" x="5262563" y="1266825"/>
          <p14:tracePt t="33727" x="5314950" y="1309688"/>
          <p14:tracePt t="33743" x="5343525" y="1333500"/>
          <p14:tracePt t="33760" x="5376863" y="1423988"/>
          <p14:tracePt t="33776" x="5376863" y="1471613"/>
          <p14:tracePt t="33793" x="5372100" y="1524000"/>
          <p14:tracePt t="33809" x="5338763" y="1552575"/>
          <p14:tracePt t="33826" x="5262563" y="1609725"/>
          <p14:tracePt t="33843" x="5186363" y="1647825"/>
          <p14:tracePt t="33859" x="5133975" y="1662113"/>
          <p14:tracePt t="33876" x="5100638" y="1671638"/>
          <p14:tracePt t="33877" x="5072063" y="1671638"/>
          <p14:tracePt t="33893" x="5053013" y="1671638"/>
          <p14:tracePt t="33909" x="5029200" y="1671638"/>
          <p14:tracePt t="33926" x="5019675" y="1671638"/>
          <p14:tracePt t="33943" x="5010150" y="1671638"/>
          <p14:tracePt t="33959" x="5000625" y="1671638"/>
          <p14:tracePt t="33976" x="4995863" y="1671638"/>
          <p14:tracePt t="33993" x="4991100" y="1671638"/>
          <p14:tracePt t="34266" x="5114925" y="1762125"/>
          <p14:tracePt t="34273" x="5338763" y="1919288"/>
          <p14:tracePt t="34281" x="5600700" y="2147888"/>
          <p14:tracePt t="34293" x="5876925" y="2381250"/>
          <p14:tracePt t="34310" x="6696075" y="2952750"/>
          <p14:tracePt t="34326" x="7143750" y="3233738"/>
          <p14:tracePt t="34343" x="7510463" y="3414713"/>
          <p14:tracePt t="34377" x="7839075" y="3519488"/>
          <p14:tracePt t="34410" x="7867650" y="3524250"/>
          <p14:tracePt t="34567" x="7929563" y="3524250"/>
          <p14:tracePt t="34574" x="7996238" y="3524250"/>
          <p14:tracePt t="34582" x="8053388" y="3514725"/>
          <p14:tracePt t="34593" x="8120063" y="3514725"/>
          <p14:tracePt t="34609" x="8258175" y="3514725"/>
          <p14:tracePt t="34626" x="8448675" y="3524250"/>
          <p14:tracePt t="34643" x="8539163" y="3524250"/>
          <p14:tracePt t="34660" x="8596313" y="3524250"/>
          <p14:tracePt t="34676" x="8639175" y="3524250"/>
          <p14:tracePt t="34693" x="8701088" y="3519488"/>
          <p14:tracePt t="34709" x="8724900" y="3509963"/>
          <p14:tracePt t="34726" x="8739188" y="3505200"/>
          <p14:tracePt t="34743" x="8753475" y="3505200"/>
          <p14:tracePt t="34759" x="8758238" y="3505200"/>
          <p14:tracePt t="34776" x="8763000" y="3505200"/>
          <p14:tracePt t="34817" x="8758238" y="3509963"/>
          <p14:tracePt t="34826" x="8748713" y="3519488"/>
          <p14:tracePt t="34843" x="8710613" y="3548063"/>
          <p14:tracePt t="34859" x="8634413" y="3595688"/>
          <p14:tracePt t="34876" x="8486775" y="3648075"/>
          <p14:tracePt t="34893" x="8401050" y="3681413"/>
          <p14:tracePt t="34909" x="8343900" y="3681413"/>
          <p14:tracePt t="34926" x="8296275" y="3681413"/>
          <p14:tracePt t="34943" x="8248650" y="3643313"/>
          <p14:tracePt t="34959" x="8215313" y="3595688"/>
          <p14:tracePt t="34976" x="8191500" y="3548063"/>
          <p14:tracePt t="34993" x="8167688" y="3462338"/>
          <p14:tracePt t="35009" x="8162925" y="3400425"/>
          <p14:tracePt t="35026" x="8172450" y="3324225"/>
          <p14:tracePt t="35044" x="8196263" y="3257550"/>
          <p14:tracePt t="35059" x="8220075" y="3233738"/>
          <p14:tracePt t="35076" x="8267700" y="3214688"/>
          <p14:tracePt t="35093" x="8324850" y="3214688"/>
          <p14:tracePt t="35109" x="8401050" y="3243263"/>
          <p14:tracePt t="35126" x="8486775" y="3300413"/>
          <p14:tracePt t="35143" x="8524875" y="3338513"/>
          <p14:tracePt t="35159" x="8567738" y="3395663"/>
          <p14:tracePt t="35176" x="8615363" y="3529013"/>
          <p14:tracePt t="35193" x="8624888" y="3600450"/>
          <p14:tracePt t="35209" x="8620125" y="3671888"/>
          <p14:tracePt t="35226" x="8596313" y="3714750"/>
          <p14:tracePt t="35243" x="8543925" y="3771900"/>
          <p14:tracePt t="35259" x="8448675" y="3795713"/>
          <p14:tracePt t="35276" x="8353425" y="3805238"/>
          <p14:tracePt t="35293" x="8267700" y="3776663"/>
          <p14:tracePt t="35309" x="8158163" y="3662363"/>
          <p14:tracePt t="35326" x="8096250" y="3543300"/>
          <p14:tracePt t="35343" x="8062913" y="3438525"/>
          <p14:tracePt t="35359" x="8062913" y="3295650"/>
          <p14:tracePt t="35376" x="8105775" y="3157538"/>
          <p14:tracePt t="35393" x="8129588" y="3114675"/>
          <p14:tracePt t="35409" x="8186738" y="3076575"/>
          <p14:tracePt t="35426" x="8329613" y="3048000"/>
          <p14:tracePt t="35443" x="8405813" y="3071813"/>
          <p14:tracePt t="35459" x="8462963" y="3114675"/>
          <p14:tracePt t="35476" x="8505825" y="3171825"/>
          <p14:tracePt t="35493" x="8543925" y="3248025"/>
          <p14:tracePt t="35509" x="8558213" y="3290888"/>
          <p14:tracePt t="35526" x="8558213" y="3324225"/>
          <p14:tracePt t="35543" x="8529638" y="3371850"/>
          <p14:tracePt t="35559" x="8391525" y="3462338"/>
          <p14:tracePt t="35576" x="8262938" y="3476625"/>
          <p14:tracePt t="35593" x="8162925" y="3476625"/>
          <p14:tracePt t="35609" x="8072438" y="3448050"/>
          <p14:tracePt t="35626" x="8039100" y="3424238"/>
          <p14:tracePt t="35643" x="8015288" y="3376613"/>
          <p14:tracePt t="35659" x="8024813" y="3309938"/>
          <p14:tracePt t="35676" x="8067675" y="3214688"/>
          <p14:tracePt t="35693" x="8124825" y="3190875"/>
          <p14:tracePt t="35709" x="8215313" y="3186113"/>
          <p14:tracePt t="35726" x="8310563" y="3214688"/>
          <p14:tracePt t="35742" x="8401050" y="3267075"/>
          <p14:tracePt t="35759" x="8424863" y="3290888"/>
          <p14:tracePt t="35776" x="8439150" y="3324225"/>
          <p14:tracePt t="35793" x="8429625" y="3438525"/>
          <p14:tracePt t="35809" x="8410575" y="3505200"/>
          <p14:tracePt t="35826" x="8396288" y="3548063"/>
          <p14:tracePt t="35843" x="8386763" y="3567113"/>
          <p14:tracePt t="35859" x="8377238" y="3581400"/>
          <p14:tracePt t="35876" x="8377238" y="3586163"/>
          <p14:tracePt t="35947" x="8372475" y="3586163"/>
          <p14:tracePt t="35955" x="8367713" y="3567113"/>
          <p14:tracePt t="35962" x="8358188" y="3552825"/>
          <p14:tracePt t="35976" x="8343900" y="3524250"/>
          <p14:tracePt t="35993" x="8296275" y="3419475"/>
          <p14:tracePt t="36009" x="8281988" y="3319463"/>
          <p14:tracePt t="36026" x="8281988" y="3238500"/>
          <p14:tracePt t="36043" x="8291513" y="3157538"/>
          <p14:tracePt t="36059" x="8301038" y="3128963"/>
          <p14:tracePt t="36076" x="8324850" y="3105150"/>
          <p14:tracePt t="36092" x="8391525" y="3081338"/>
          <p14:tracePt t="36109" x="8501063" y="3109913"/>
          <p14:tracePt t="36126" x="8586788" y="3157538"/>
          <p14:tracePt t="36143" x="8667750" y="3205163"/>
          <p14:tracePt t="36159" x="8705850" y="3243263"/>
          <p14:tracePt t="36176" x="8743950" y="3324225"/>
          <p14:tracePt t="36192" x="8753475" y="3376613"/>
          <p14:tracePt t="36209" x="8743950" y="3448050"/>
          <p14:tracePt t="36226" x="8677275" y="3543300"/>
          <p14:tracePt t="36242" x="8605838" y="3595688"/>
          <p14:tracePt t="36259" x="8496300" y="3657600"/>
          <p14:tracePt t="36276" x="8367713" y="3681413"/>
          <p14:tracePt t="36293" x="8239125" y="3686175"/>
          <p14:tracePt t="36309" x="8186738" y="3667125"/>
          <p14:tracePt t="36326" x="8153400" y="3629025"/>
          <p14:tracePt t="36342" x="8110538" y="3567113"/>
          <p14:tracePt t="36359" x="8096250" y="3481388"/>
          <p14:tracePt t="36376" x="8105775" y="3409950"/>
          <p14:tracePt t="36392" x="8143875" y="3333750"/>
          <p14:tracePt t="36409" x="8229600" y="3243263"/>
          <p14:tracePt t="36426" x="8315325" y="3195638"/>
          <p14:tracePt t="36442" x="8386763" y="3190875"/>
          <p14:tracePt t="36459" x="8448675" y="3200400"/>
          <p14:tracePt t="36476" x="8515350" y="3238500"/>
          <p14:tracePt t="36492" x="8553450" y="3262313"/>
          <p14:tracePt t="36509" x="8577263" y="3290888"/>
          <p14:tracePt t="36526" x="8601075" y="3328988"/>
          <p14:tracePt t="36542" x="8615363" y="3409950"/>
          <p14:tracePt t="36559" x="8615363" y="3462338"/>
          <p14:tracePt t="36576" x="8605838" y="3505200"/>
          <p14:tracePt t="36593" x="8586788" y="3552825"/>
          <p14:tracePt t="36609" x="8572500" y="3571875"/>
          <p14:tracePt t="36626" x="8548688" y="3586163"/>
          <p14:tracePt t="36642" x="8510588" y="3600450"/>
          <p14:tracePt t="36659" x="8448675" y="3609975"/>
          <p14:tracePt t="36676" x="8420100" y="3609975"/>
          <p14:tracePt t="36692" x="8396288" y="3605213"/>
          <p14:tracePt t="36709" x="8382000" y="3595688"/>
          <p14:tracePt t="36726" x="8372475" y="3586163"/>
          <p14:tracePt t="36742" x="8367713" y="3586163"/>
          <p14:tracePt t="36759" x="8362950" y="3581400"/>
          <p14:tracePt t="36792" x="8362950" y="3576638"/>
          <p14:tracePt t="36809" x="8362950" y="3567113"/>
          <p14:tracePt t="36826" x="8358188" y="3543300"/>
          <p14:tracePt t="36843" x="8358188" y="3481388"/>
          <p14:tracePt t="36859" x="8358188" y="3452813"/>
          <p14:tracePt t="36876" x="8372475" y="3424238"/>
          <p14:tracePt t="36892" x="8377238" y="3409950"/>
          <p14:tracePt t="36909" x="8382000" y="3395663"/>
          <p14:tracePt t="36926" x="8382000" y="3390900"/>
          <p14:tracePt t="36942" x="8382000" y="3381375"/>
          <p14:tracePt t="36976" x="8386763" y="3381375"/>
          <p14:tracePt t="37056" x="8377238" y="3381375"/>
          <p14:tracePt t="37063" x="8348663" y="3381375"/>
          <p14:tracePt t="37076" x="8324850" y="3381375"/>
          <p14:tracePt t="37092" x="8229600" y="3367088"/>
          <p14:tracePt t="37109" x="8196263" y="3362325"/>
          <p14:tracePt t="37126" x="8162925" y="3343275"/>
          <p14:tracePt t="37142" x="8148638" y="3319463"/>
          <p14:tracePt t="37159" x="8134350" y="3224213"/>
          <p14:tracePt t="37176" x="8143875" y="3162300"/>
          <p14:tracePt t="37192" x="8167688" y="3114675"/>
          <p14:tracePt t="37209" x="8234363" y="3071813"/>
          <p14:tracePt t="37226" x="8377238" y="3038475"/>
          <p14:tracePt t="37242" x="8448675" y="3043238"/>
          <p14:tracePt t="37259" x="8491538" y="3062288"/>
          <p14:tracePt t="37276" x="8548688" y="3138488"/>
          <p14:tracePt t="37293" x="8572500" y="3190875"/>
          <p14:tracePt t="37309" x="8586788" y="3233738"/>
          <p14:tracePt t="37326" x="8586788" y="3262313"/>
          <p14:tracePt t="37343" x="8567738" y="3305175"/>
          <p14:tracePt t="37359" x="8529638" y="3328988"/>
          <p14:tracePt t="37376" x="8472488" y="3367088"/>
          <p14:tracePt t="37392" x="8401050" y="3390900"/>
          <p14:tracePt t="37409" x="8329613" y="3400425"/>
          <p14:tracePt t="37426" x="8301038" y="3400425"/>
          <p14:tracePt t="37442" x="8286750" y="3400425"/>
          <p14:tracePt t="37459" x="8272463" y="3400425"/>
          <p14:tracePt t="37476" x="8267700" y="3400425"/>
          <p14:tracePt t="37746" x="8148638" y="3357563"/>
          <p14:tracePt t="37754" x="7972425" y="3252788"/>
          <p14:tracePt t="37761" x="7691438" y="3119438"/>
          <p14:tracePt t="37776" x="7081838" y="2733675"/>
          <p14:tracePt t="37793" x="6348413" y="2324100"/>
          <p14:tracePt t="37810" x="5786438" y="1943100"/>
          <p14:tracePt t="37827" x="5138738" y="1538288"/>
          <p14:tracePt t="37843" x="4933950" y="1423988"/>
          <p14:tracePt t="37859" x="4819650" y="1371600"/>
          <p14:tracePt t="37876" x="4772025" y="1352550"/>
          <p14:tracePt t="37893" x="4762500" y="1347788"/>
          <p14:tracePt t="38091" x="4695825" y="1381125"/>
          <p14:tracePt t="38099" x="4624388" y="1428750"/>
          <p14:tracePt t="38109" x="4552950" y="1481138"/>
          <p14:tracePt t="38126" x="4419600" y="1562100"/>
          <p14:tracePt t="38142" x="4262438" y="1643063"/>
          <p14:tracePt t="38159" x="4133850" y="1676400"/>
          <p14:tracePt t="38176" x="4005263" y="1714500"/>
          <p14:tracePt t="38192" x="3914775" y="1728788"/>
          <p14:tracePt t="38209" x="3800475" y="1728788"/>
          <p14:tracePt t="38226" x="3738563" y="1728788"/>
          <p14:tracePt t="38242" x="3690938" y="1728788"/>
          <p14:tracePt t="38259" x="3648075" y="1728788"/>
          <p14:tracePt t="38276" x="3595688" y="1728788"/>
          <p14:tracePt t="38292" x="3571875" y="1728788"/>
          <p14:tracePt t="38309" x="3552825" y="1728788"/>
          <p14:tracePt t="38326" x="3543300" y="1728788"/>
          <p14:tracePt t="38342" x="3533775" y="1728788"/>
          <p14:tracePt t="38359" x="3529013" y="1728788"/>
          <p14:tracePt t="38376" x="3524250" y="1728788"/>
          <p14:tracePt t="38392" x="3500438" y="1728788"/>
          <p14:tracePt t="38409" x="3481388" y="1728788"/>
          <p14:tracePt t="38426" x="3443288" y="1738313"/>
          <p14:tracePt t="38442" x="3414713" y="1738313"/>
          <p14:tracePt t="38459" x="3362325" y="1747838"/>
          <p14:tracePt t="38476" x="3319463" y="1752600"/>
          <p14:tracePt t="38492" x="3262313" y="1752600"/>
          <p14:tracePt t="38509" x="3143250" y="1762125"/>
          <p14:tracePt t="38526" x="3076575" y="1762125"/>
          <p14:tracePt t="38542" x="3005138" y="1762125"/>
          <p14:tracePt t="38559" x="2957513" y="1762125"/>
          <p14:tracePt t="38576" x="2881313" y="1762125"/>
          <p14:tracePt t="38592" x="2847975" y="1762125"/>
          <p14:tracePt t="38609" x="2819400" y="1762125"/>
          <p14:tracePt t="38626" x="2809875" y="1762125"/>
          <p14:tracePt t="38642" x="2800350" y="1762125"/>
          <p14:tracePt t="38877" x="2752725" y="1762125"/>
          <p14:tracePt t="38884" x="2695575" y="1766888"/>
          <p14:tracePt t="38892" x="2652713" y="1776413"/>
          <p14:tracePt t="38909" x="2538413" y="1785938"/>
          <p14:tracePt t="38942" x="2381250" y="1781175"/>
          <p14:tracePt t="38959" x="2347913" y="1781175"/>
          <p14:tracePt t="38992" x="2314575" y="1781175"/>
          <p14:tracePt t="39026" x="2300288" y="1781175"/>
          <p14:tracePt t="39042" x="2295525" y="1781175"/>
          <p14:tracePt t="39059" x="2286000" y="1781175"/>
          <p14:tracePt t="40169" x="2319338" y="1776413"/>
          <p14:tracePt t="40178" x="2357438" y="1771650"/>
          <p14:tracePt t="40184" x="2405063" y="1752600"/>
          <p14:tracePt t="40192" x="2452688" y="1747838"/>
          <p14:tracePt t="40209" x="2547938" y="1724025"/>
          <p14:tracePt t="40226" x="2619375" y="1714500"/>
          <p14:tracePt t="40242" x="2733675" y="1700213"/>
          <p14:tracePt t="40275" x="2938463" y="1690688"/>
          <p14:tracePt t="40309" x="3190875" y="1676400"/>
          <p14:tracePt t="40326" x="3262313" y="1671638"/>
          <p14:tracePt t="40342" x="3319463" y="1662113"/>
          <p14:tracePt t="40359" x="3390900" y="1657350"/>
          <p14:tracePt t="40376" x="3486150" y="1647825"/>
          <p14:tracePt t="40392" x="3543300" y="1647825"/>
          <p14:tracePt t="40409" x="3595688" y="1643063"/>
          <p14:tracePt t="40426" x="3671888" y="1628775"/>
          <p14:tracePt t="40442" x="3733800" y="1624013"/>
          <p14:tracePt t="40459" x="3790950" y="1614488"/>
          <p14:tracePt t="40476" x="3862388" y="1609725"/>
          <p14:tracePt t="40492" x="3938588" y="1609725"/>
          <p14:tracePt t="40509" x="3971925" y="1609725"/>
          <p14:tracePt t="40526" x="4000500" y="1609725"/>
          <p14:tracePt t="40542" x="4014788" y="1609725"/>
          <p14:tracePt t="40559" x="4024313" y="1609725"/>
          <p14:tracePt t="40592" x="4019550" y="1609725"/>
          <p14:tracePt t="40609" x="3895725" y="1633538"/>
          <p14:tracePt t="40625" x="3524250" y="1695450"/>
          <p14:tracePt t="40642" x="3186113" y="1738313"/>
          <p14:tracePt t="40659" x="2819400" y="1785938"/>
          <p14:tracePt t="40676" x="2471738" y="1843088"/>
          <p14:tracePt t="40692" x="2333625" y="1871663"/>
          <p14:tracePt t="40709" x="2205038" y="1895475"/>
          <p14:tracePt t="40725" x="2105025" y="1905000"/>
          <p14:tracePt t="40742" x="1990725" y="1905000"/>
          <p14:tracePt t="40759" x="1909763" y="1905000"/>
          <p14:tracePt t="40776" x="1828800" y="1905000"/>
          <p14:tracePt t="40792" x="1738313" y="1905000"/>
          <p14:tracePt t="40809" x="1614488" y="1900238"/>
          <p14:tracePt t="40826" x="1543050" y="1885950"/>
          <p14:tracePt t="40842" x="1490663" y="1881188"/>
          <p14:tracePt t="40859" x="1438275" y="1866900"/>
          <p14:tracePt t="40875" x="1404938" y="1862138"/>
          <p14:tracePt t="40892" x="1395413" y="1857375"/>
          <p14:tracePt t="40909" x="1385888" y="1857375"/>
          <p14:tracePt t="40925" x="1376363" y="1857375"/>
          <p14:tracePt t="40999" x="1381125" y="1852613"/>
          <p14:tracePt t="41006" x="1400175" y="1852613"/>
          <p14:tracePt t="41014" x="1433513" y="1843088"/>
          <p14:tracePt t="41025" x="1500188" y="1843088"/>
          <p14:tracePt t="41042" x="1776413" y="1838325"/>
          <p14:tracePt t="41059" x="1957388" y="1828800"/>
          <p14:tracePt t="41075" x="2157413" y="1819275"/>
          <p14:tracePt t="41092" x="2290763" y="1800225"/>
          <p14:tracePt t="41109" x="2538413" y="1785938"/>
          <p14:tracePt t="41125" x="2714625" y="1766888"/>
          <p14:tracePt t="41142" x="2852738" y="1766888"/>
          <p14:tracePt t="41159" x="2962275" y="1766888"/>
          <p14:tracePt t="41175" x="3109913" y="1766888"/>
          <p14:tracePt t="41192" x="3190875" y="1766888"/>
          <p14:tracePt t="41209" x="3257550" y="1766888"/>
          <p14:tracePt t="41226" x="3333750" y="1752600"/>
          <p14:tracePt t="41242" x="3376613" y="1738313"/>
          <p14:tracePt t="41259" x="3414713" y="1733550"/>
          <p14:tracePt t="41275" x="3443288" y="1728788"/>
          <p14:tracePt t="41292" x="3490913" y="1714500"/>
          <p14:tracePt t="41309" x="3519488" y="1704975"/>
          <p14:tracePt t="41325" x="3548063" y="1700213"/>
          <p14:tracePt t="41342" x="3571875" y="1690688"/>
          <p14:tracePt t="41359" x="3600450" y="1681163"/>
          <p14:tracePt t="41375" x="3609975" y="1681163"/>
          <p14:tracePt t="41392" x="3614738" y="1681163"/>
          <p14:tracePt t="41409" x="3624263" y="1681163"/>
          <p14:tracePt t="41425" x="3629025" y="1681163"/>
          <p14:tracePt t="41476" x="3633788" y="1681163"/>
          <p14:tracePt t="44679" x="3619500" y="1681163"/>
          <p14:tracePt t="44686" x="3600450" y="1695450"/>
          <p14:tracePt t="44694" x="3576638" y="1709738"/>
          <p14:tracePt t="44709" x="3476625" y="1747838"/>
          <p14:tracePt t="44725" x="3381375" y="1790700"/>
          <p14:tracePt t="44742" x="3271838" y="1838325"/>
          <p14:tracePt t="44759" x="3138488" y="1885950"/>
          <p14:tracePt t="44792" x="3033713" y="1928813"/>
          <p14:tracePt t="44825" x="2919413" y="1952625"/>
          <p14:tracePt t="44842" x="2881313" y="1966913"/>
          <p14:tracePt t="44859" x="2838450" y="1976438"/>
          <p14:tracePt t="44875" x="2776538" y="1995488"/>
          <p14:tracePt t="44892" x="2738438" y="2014538"/>
          <p14:tracePt t="44909" x="2695575" y="2028825"/>
          <p14:tracePt t="44925" x="2628900" y="2047875"/>
          <p14:tracePt t="44942" x="2528888" y="2076450"/>
          <p14:tracePt t="44958" x="2471738" y="2085975"/>
          <p14:tracePt t="44975" x="2419350" y="2100263"/>
          <p14:tracePt t="44992" x="2366963" y="2100263"/>
          <p14:tracePt t="45009" x="2305050" y="2095500"/>
          <p14:tracePt t="45025" x="2271713" y="2090738"/>
          <p14:tracePt t="45042" x="2228850" y="2076450"/>
          <p14:tracePt t="45059" x="2171700" y="2076450"/>
          <p14:tracePt t="45075" x="2133600" y="2076450"/>
          <p14:tracePt t="45092" x="2105025" y="2076450"/>
          <p14:tracePt t="45109" x="2066925" y="2076450"/>
          <p14:tracePt t="45125" x="2019300" y="2076450"/>
          <p14:tracePt t="45142" x="1985963" y="2076450"/>
          <p14:tracePt t="45158" x="1957388" y="2076450"/>
          <p14:tracePt t="45175" x="1928813" y="2076450"/>
          <p14:tracePt t="45192" x="1895475" y="2076450"/>
          <p14:tracePt t="45209" x="1876425" y="2076450"/>
          <p14:tracePt t="45225" x="1847850" y="2076450"/>
          <p14:tracePt t="45242" x="1800225" y="2076450"/>
          <p14:tracePt t="45258" x="1771650" y="2071688"/>
          <p14:tracePt t="45275" x="1747838" y="2071688"/>
          <p14:tracePt t="45292" x="1719263" y="2071688"/>
          <p14:tracePt t="45309" x="1681163" y="2071688"/>
          <p14:tracePt t="45325" x="1652588" y="2071688"/>
          <p14:tracePt t="45342" x="1624013" y="2071688"/>
          <p14:tracePt t="45359" x="1595438" y="2071688"/>
          <p14:tracePt t="45375" x="1547813" y="2071688"/>
          <p14:tracePt t="45392" x="1519238" y="2071688"/>
          <p14:tracePt t="45409" x="1500188" y="2071688"/>
          <p14:tracePt t="45425" x="1481138" y="2071688"/>
          <p14:tracePt t="45442" x="1452563" y="2071688"/>
          <p14:tracePt t="45459" x="1443038" y="2071688"/>
          <p14:tracePt t="45475" x="1423988" y="2071688"/>
          <p14:tracePt t="45492" x="1404938" y="2071688"/>
          <p14:tracePt t="45509" x="1381125" y="2071688"/>
          <p14:tracePt t="45526" x="1362075" y="2071688"/>
          <p14:tracePt t="45542" x="1338263" y="2071688"/>
          <p14:tracePt t="45559" x="1309688" y="2071688"/>
          <p14:tracePt t="45575" x="1281113" y="2071688"/>
          <p14:tracePt t="45592" x="1257300" y="2071688"/>
          <p14:tracePt t="45608" x="1238250" y="2071688"/>
          <p14:tracePt t="45625" x="1204913" y="2071688"/>
          <p14:tracePt t="45642" x="1181100" y="2071688"/>
          <p14:tracePt t="45659" x="1166813" y="2071688"/>
          <p14:tracePt t="45675" x="1147763" y="2071688"/>
          <p14:tracePt t="45692" x="1133475" y="2071688"/>
          <p14:tracePt t="45709" x="1128713" y="2071688"/>
          <p14:tracePt t="45725" x="1119188" y="2071688"/>
          <p14:tracePt t="45742" x="1109663" y="2071688"/>
          <p14:tracePt t="45779" x="1104900" y="2071688"/>
          <p14:tracePt t="45999" x="1109663" y="2066925"/>
          <p14:tracePt t="46008" x="1119188" y="2066925"/>
          <p14:tracePt t="46025" x="1128713" y="2057400"/>
          <p14:tracePt t="46042" x="1152525" y="2052638"/>
          <p14:tracePt t="46059" x="1171575" y="2047875"/>
          <p14:tracePt t="46075" x="1190625" y="2047875"/>
          <p14:tracePt t="46092" x="1200150" y="2047875"/>
          <p14:tracePt t="46108" x="1209675" y="2047875"/>
          <p14:tracePt t="46125" x="1219200" y="2047875"/>
          <p14:tracePt t="46158" x="1223963" y="2047875"/>
          <p14:tracePt t="46220" x="1228725" y="2047875"/>
          <p14:tracePt t="46234" x="1238250" y="2047875"/>
          <p14:tracePt t="46242" x="1243013" y="2047875"/>
          <p14:tracePt t="46249" x="1252538" y="2047875"/>
          <p14:tracePt t="46258" x="1271588" y="2047875"/>
          <p14:tracePt t="46275" x="1309688" y="2047875"/>
          <p14:tracePt t="46292" x="1366838" y="2047875"/>
          <p14:tracePt t="46309" x="1404938" y="2047875"/>
          <p14:tracePt t="46325" x="1433513" y="2047875"/>
          <p14:tracePt t="46342" x="1462088" y="2047875"/>
          <p14:tracePt t="46358" x="1500188" y="2047875"/>
          <p14:tracePt t="46375" x="1528763" y="2047875"/>
          <p14:tracePt t="46392" x="1557338" y="2047875"/>
          <p14:tracePt t="46408" x="1585913" y="2047875"/>
          <p14:tracePt t="46425" x="1647825" y="2047875"/>
          <p14:tracePt t="46442" x="1695450" y="2047875"/>
          <p14:tracePt t="46458" x="1747838" y="2047875"/>
          <p14:tracePt t="46475" x="1819275" y="2047875"/>
          <p14:tracePt t="46492" x="1862138" y="2047875"/>
          <p14:tracePt t="46508" x="1900238" y="2047875"/>
          <p14:tracePt t="46525" x="1947863" y="2047875"/>
          <p14:tracePt t="46542" x="2009775" y="2047875"/>
          <p14:tracePt t="46558" x="2043113" y="2047875"/>
          <p14:tracePt t="46575" x="2081213" y="2047875"/>
          <p14:tracePt t="46592" x="2109788" y="2047875"/>
          <p14:tracePt t="46608" x="2133600" y="2047875"/>
          <p14:tracePt t="46625" x="2147888" y="2047875"/>
          <p14:tracePt t="46642" x="2152650" y="2047875"/>
          <p14:tracePt t="46659" x="2162175" y="2047875"/>
          <p14:tracePt t="46675" x="2171700" y="2047875"/>
          <p14:tracePt t="47145" x="2190750" y="2047875"/>
          <p14:tracePt t="47153" x="2214563" y="2047875"/>
          <p14:tracePt t="47160" x="2238375" y="2047875"/>
          <p14:tracePt t="47192" x="2347913" y="2047875"/>
          <p14:tracePt t="47225" x="2466975" y="2047875"/>
          <p14:tracePt t="47242" x="2495550" y="2057400"/>
          <p14:tracePt t="47258" x="2524125" y="2057400"/>
          <p14:tracePt t="47275" x="2547938" y="2062163"/>
          <p14:tracePt t="47292" x="2581275" y="2071688"/>
          <p14:tracePt t="47308" x="2605088" y="2076450"/>
          <p14:tracePt t="47325" x="2614613" y="2076450"/>
          <p14:tracePt t="47342" x="2638425" y="2085975"/>
          <p14:tracePt t="47358" x="2652713" y="2090738"/>
          <p14:tracePt t="47375" x="2662238" y="2090738"/>
          <p14:tracePt t="47392" x="2676525" y="2090738"/>
          <p14:tracePt t="47408" x="2695575" y="2095500"/>
          <p14:tracePt t="47425" x="2714625" y="2100263"/>
          <p14:tracePt t="47442" x="2724150" y="2100263"/>
          <p14:tracePt t="47458" x="2733675" y="2100263"/>
          <p14:tracePt t="47475" x="2743200" y="2100263"/>
          <p14:tracePt t="47492" x="2747963" y="2100263"/>
          <p14:tracePt t="47508" x="2752725" y="2100263"/>
          <p14:tracePt t="47856" x="2771775" y="2100263"/>
          <p14:tracePt t="47864" x="2795588" y="2100263"/>
          <p14:tracePt t="47875" x="2814638" y="2100263"/>
          <p14:tracePt t="47892" x="2843213" y="2100263"/>
          <p14:tracePt t="47908" x="2876550" y="2100263"/>
          <p14:tracePt t="47942" x="2890838" y="2100263"/>
          <p14:tracePt t="47975" x="2900363" y="2100263"/>
          <p14:tracePt t="48671" x="2981325" y="2105025"/>
          <p14:tracePt t="48678" x="3086100" y="2114550"/>
          <p14:tracePt t="48692" x="3181350" y="2114550"/>
          <p14:tracePt t="48708" x="3471863" y="2114550"/>
          <p14:tracePt t="48725" x="3614738" y="2114550"/>
          <p14:tracePt t="48742" x="3748088" y="2114550"/>
          <p14:tracePt t="48758" x="3886200" y="2105025"/>
          <p14:tracePt t="48792" x="4114800" y="2090738"/>
          <p14:tracePt t="48825" x="4171950" y="2090738"/>
          <p14:tracePt t="48842" x="4181475" y="2090738"/>
          <p14:tracePt t="48858" x="4186238" y="2090738"/>
          <p14:tracePt t="48875" x="4191000" y="2090738"/>
          <p14:tracePt t="48892" x="4200525" y="2090738"/>
          <p14:tracePt t="48908" x="4219575" y="2076450"/>
          <p14:tracePt t="48925" x="4248150" y="2071688"/>
          <p14:tracePt t="48942" x="4291013" y="2066925"/>
          <p14:tracePt t="48958" x="4362450" y="2047875"/>
          <p14:tracePt t="48975" x="4414838" y="2028825"/>
          <p14:tracePt t="48992" x="4467225" y="2014538"/>
          <p14:tracePt t="49008" x="4510088" y="2000250"/>
          <p14:tracePt t="49025" x="4572000" y="1990725"/>
          <p14:tracePt t="49042" x="4595813" y="1976438"/>
          <p14:tracePt t="49058" x="4614863" y="1976438"/>
          <p14:tracePt t="49075" x="4638675" y="1976438"/>
          <p14:tracePt t="49091" x="4648200" y="1976438"/>
          <p14:tracePt t="49108" x="4657725" y="1976438"/>
          <p14:tracePt t="49125" x="4662488" y="1976438"/>
          <p14:tracePt t="49141" x="4667250" y="1976438"/>
          <p14:tracePt t="49222" x="4657725" y="1981200"/>
          <p14:tracePt t="49229" x="4638675" y="1990725"/>
          <p14:tracePt t="49242" x="4610100" y="2000250"/>
          <p14:tracePt t="49258" x="4491038" y="2043113"/>
          <p14:tracePt t="49275" x="4405313" y="2062163"/>
          <p14:tracePt t="49292" x="4333875" y="2071688"/>
          <p14:tracePt t="49308" x="4291013" y="2085975"/>
          <p14:tracePt t="49325" x="4243388" y="2085975"/>
          <p14:tracePt t="49342" x="4229100" y="2085975"/>
          <p14:tracePt t="49358" x="4224338" y="2085975"/>
          <p14:tracePt t="49375" x="4214813" y="2085975"/>
          <p14:tracePt t="49376" x="4214813" y="2081213"/>
          <p14:tracePt t="49391" x="4200525" y="2043113"/>
          <p14:tracePt t="49409" x="4191000" y="1981200"/>
          <p14:tracePt t="49425" x="4191000" y="1924050"/>
          <p14:tracePt t="49442" x="4195763" y="1881188"/>
          <p14:tracePt t="49458" x="4205288" y="1857375"/>
          <p14:tracePt t="49475" x="4219575" y="1843088"/>
          <p14:tracePt t="49492" x="4233863" y="1828800"/>
          <p14:tracePt t="49508" x="4281488" y="1809750"/>
          <p14:tracePt t="49525" x="4324350" y="1804988"/>
          <p14:tracePt t="49541" x="4376738" y="1804988"/>
          <p14:tracePt t="49558" x="4410075" y="1804988"/>
          <p14:tracePt t="49575" x="4471988" y="1814513"/>
          <p14:tracePt t="49591" x="4495800" y="1828800"/>
          <p14:tracePt t="49608" x="4505325" y="1838325"/>
          <p14:tracePt t="49625" x="4514850" y="1843088"/>
          <p14:tracePt t="49641" x="4524375" y="1852613"/>
          <p14:tracePt t="49658" x="4533900" y="1852613"/>
          <p14:tracePt t="49675" x="4538663" y="1862138"/>
          <p14:tracePt t="49692" x="4543425" y="1876425"/>
          <p14:tracePt t="49708" x="4538663" y="1900238"/>
          <p14:tracePt t="49725" x="4524375" y="1928813"/>
          <p14:tracePt t="49741" x="4510088" y="1952625"/>
          <p14:tracePt t="49758" x="4471988" y="1985963"/>
          <p14:tracePt t="49775" x="4443413" y="2005013"/>
          <p14:tracePt t="49792" x="4419600" y="2019300"/>
          <p14:tracePt t="49809" x="4386263" y="2028825"/>
          <p14:tracePt t="49825" x="4362450" y="2038350"/>
          <p14:tracePt t="49842" x="4333875" y="2038350"/>
          <p14:tracePt t="49858" x="4314825" y="2038350"/>
          <p14:tracePt t="49875" x="4281488" y="2033588"/>
          <p14:tracePt t="49891" x="4257675" y="2028825"/>
          <p14:tracePt t="49908" x="4243388" y="2024063"/>
          <p14:tracePt t="49925" x="4238625" y="2014538"/>
          <p14:tracePt t="49942" x="4229100" y="2009775"/>
          <p14:tracePt t="49958" x="4224338" y="2009775"/>
          <p14:tracePt t="49975" x="4224338" y="2005013"/>
          <p14:tracePt t="49991" x="4224338" y="1981200"/>
          <p14:tracePt t="50008" x="4229100" y="1947863"/>
          <p14:tracePt t="50025" x="4248150" y="1928813"/>
          <p14:tracePt t="50041" x="4276725" y="1900238"/>
          <p14:tracePt t="50059" x="4357688" y="1876425"/>
          <p14:tracePt t="50075" x="4419600" y="1871663"/>
          <p14:tracePt t="50091" x="4471988" y="1871663"/>
          <p14:tracePt t="50108" x="4514850" y="1876425"/>
          <p14:tracePt t="50125" x="4548188" y="1900238"/>
          <p14:tracePt t="50141" x="4562475" y="1909763"/>
          <p14:tracePt t="50158" x="4581525" y="1928813"/>
          <p14:tracePt t="50175" x="4591050" y="1947863"/>
          <p14:tracePt t="50191" x="4600575" y="1971675"/>
          <p14:tracePt t="50208" x="4600575" y="1981200"/>
          <p14:tracePt t="50225" x="4600575" y="1990725"/>
          <p14:tracePt t="50242" x="4595813" y="2000250"/>
          <p14:tracePt t="50258" x="4538663" y="2028825"/>
          <p14:tracePt t="50275" x="4452938" y="2052638"/>
          <p14:tracePt t="50291" x="4371975" y="2066925"/>
          <p14:tracePt t="50308" x="4286250" y="2066925"/>
          <p14:tracePt t="50325" x="4243388" y="2062163"/>
          <p14:tracePt t="50341" x="4214813" y="2047875"/>
          <p14:tracePt t="50358" x="4205288" y="2038350"/>
          <p14:tracePt t="50375" x="4181475" y="1952625"/>
          <p14:tracePt t="50391" x="4186238" y="1890713"/>
          <p14:tracePt t="50408" x="4200525" y="1847850"/>
          <p14:tracePt t="50425" x="4224338" y="1814513"/>
          <p14:tracePt t="50441" x="4276725" y="1781175"/>
          <p14:tracePt t="50458" x="4319588" y="1762125"/>
          <p14:tracePt t="50475" x="4362450" y="1762125"/>
          <p14:tracePt t="50491" x="4424363" y="1766888"/>
          <p14:tracePt t="50508" x="4462463" y="1781175"/>
          <p14:tracePt t="50525" x="4486275" y="1804988"/>
          <p14:tracePt t="50542" x="4510088" y="1828800"/>
          <p14:tracePt t="50558" x="4533900" y="1866900"/>
          <p14:tracePt t="50575" x="4543425" y="1905000"/>
          <p14:tracePt t="50592" x="4543425" y="1928813"/>
          <p14:tracePt t="50608" x="4543425" y="1943100"/>
          <p14:tracePt t="50625" x="4543425" y="1962150"/>
          <p14:tracePt t="50641" x="4538663" y="1976438"/>
          <p14:tracePt t="50658" x="4529138" y="1981200"/>
          <p14:tracePt t="50675" x="4519613" y="1995488"/>
          <p14:tracePt t="50691" x="4514850" y="2005013"/>
          <p14:tracePt t="50708" x="4510088" y="2009775"/>
          <p14:tracePt t="50725" x="4500563" y="2014538"/>
          <p14:tracePt t="50741" x="4500563" y="2024063"/>
          <p14:tracePt t="51446" x="4419600" y="2033588"/>
          <p14:tracePt t="51454" x="4329113" y="2038350"/>
          <p14:tracePt t="51461" x="4238625" y="2038350"/>
          <p14:tracePt t="51475" x="4181475" y="2047875"/>
          <p14:tracePt t="51491" x="4033838" y="2066925"/>
          <p14:tracePt t="51508" x="3943350" y="2071688"/>
          <p14:tracePt t="51525" x="3848100" y="2085975"/>
          <p14:tracePt t="51558" x="3752850" y="2085975"/>
          <p14:tracePt t="51591" x="3719513" y="2085975"/>
          <p14:tracePt t="51608" x="3709988" y="2085975"/>
          <p14:tracePt t="51625" x="3705225" y="2085975"/>
          <p14:tracePt t="51641" x="3690938" y="2085975"/>
          <p14:tracePt t="51658" x="3662363" y="2081213"/>
          <p14:tracePt t="51675" x="3576638" y="2066925"/>
          <p14:tracePt t="51692" x="3505200" y="2057400"/>
          <p14:tracePt t="51708" x="3419475" y="2038350"/>
          <p14:tracePt t="51725" x="3371850" y="2038350"/>
          <p14:tracePt t="51741" x="3295650" y="2024063"/>
          <p14:tracePt t="51758" x="3257550" y="2009775"/>
          <p14:tracePt t="51775" x="3219450" y="2005013"/>
          <p14:tracePt t="51791" x="3171825" y="2005013"/>
          <p14:tracePt t="51808" x="3157538" y="2005013"/>
          <p14:tracePt t="51825" x="3148013" y="2005013"/>
          <p14:tracePt t="51841" x="3143250" y="2005013"/>
          <p14:tracePt t="52056" x="3062288" y="2009775"/>
          <p14:tracePt t="52063" x="2938463" y="2014538"/>
          <p14:tracePt t="52075" x="2838450" y="2033588"/>
          <p14:tracePt t="52091" x="2657475" y="2043113"/>
          <p14:tracePt t="52108" x="2390775" y="2062163"/>
          <p14:tracePt t="52141" x="2147888" y="2062163"/>
          <p14:tracePt t="52175" x="1905000" y="2052638"/>
          <p14:tracePt t="52191" x="1833563" y="2043113"/>
          <p14:tracePt t="52208" x="1776413" y="2043113"/>
          <p14:tracePt t="52225" x="1724025" y="2043113"/>
          <p14:tracePt t="52241" x="1709738" y="2043113"/>
          <p14:tracePt t="52258" x="1700213" y="2043113"/>
          <p14:tracePt t="52275" x="1695450" y="2043113"/>
          <p14:tracePt t="52291" x="1690688" y="2043113"/>
          <p14:tracePt t="52349" x="1709738" y="2038350"/>
          <p14:tracePt t="52357" x="1757363" y="2028825"/>
          <p14:tracePt t="52364" x="1828800" y="2014538"/>
          <p14:tracePt t="52375" x="1914525" y="2014538"/>
          <p14:tracePt t="52391" x="2105025" y="1976438"/>
          <p14:tracePt t="52408" x="2409825" y="1928813"/>
          <p14:tracePt t="52425" x="2566988" y="1905000"/>
          <p14:tracePt t="52441" x="2733675" y="1885950"/>
          <p14:tracePt t="52458" x="2890838" y="1885950"/>
          <p14:tracePt t="52475" x="3062288" y="1890713"/>
          <p14:tracePt t="52491" x="3143250" y="1895475"/>
          <p14:tracePt t="52508" x="3214688" y="1909763"/>
          <p14:tracePt t="52525" x="3271838" y="1919288"/>
          <p14:tracePt t="52541" x="3348038" y="1924050"/>
          <p14:tracePt t="52558" x="3400425" y="1924050"/>
          <p14:tracePt t="52575" x="3443288" y="1924050"/>
          <p14:tracePt t="52591" x="3505200" y="1924050"/>
          <p14:tracePt t="52608" x="3538538" y="1919288"/>
          <p14:tracePt t="52625" x="3576638" y="1919288"/>
          <p14:tracePt t="52641" x="3609975" y="1909763"/>
          <p14:tracePt t="52658" x="3671888" y="1905000"/>
          <p14:tracePt t="52675" x="3695700" y="1900238"/>
          <p14:tracePt t="52691" x="3714750" y="1900238"/>
          <p14:tracePt t="52708" x="3729038" y="1900238"/>
          <p14:tracePt t="52725" x="3743325" y="1900238"/>
          <p14:tracePt t="52741" x="3748088" y="1900238"/>
          <p14:tracePt t="52758" x="3752850" y="1900238"/>
          <p14:tracePt t="53304" x="3743325" y="1909763"/>
          <p14:tracePt t="53311" x="3724275" y="1928813"/>
          <p14:tracePt t="53325" x="3681413" y="1962150"/>
          <p14:tracePt t="53341" x="3519488" y="2081213"/>
          <p14:tracePt t="53358" x="3357563" y="2181225"/>
          <p14:tracePt t="53375" x="3200400" y="2271713"/>
          <p14:tracePt t="53392" x="2957513" y="2409825"/>
          <p14:tracePt t="53425" x="2667000" y="2505075"/>
          <p14:tracePt t="53458" x="2466975" y="2543175"/>
          <p14:tracePt t="53475" x="2376488" y="2543175"/>
          <p14:tracePt t="53491" x="2305050" y="2543175"/>
          <p14:tracePt t="53508" x="2238375" y="2543175"/>
          <p14:tracePt t="53524" x="2162175" y="2543175"/>
          <p14:tracePt t="53541" x="2119313" y="2543175"/>
          <p14:tracePt t="53558" x="2076450" y="2543175"/>
          <p14:tracePt t="53574" x="2028825" y="2543175"/>
          <p14:tracePt t="53591" x="1943100" y="2538413"/>
          <p14:tracePt t="53608" x="1881188" y="2528888"/>
          <p14:tracePt t="53625" x="1833563" y="2528888"/>
          <p14:tracePt t="53641" x="1762125" y="2519363"/>
          <p14:tracePt t="53658" x="1728788" y="2509838"/>
          <p14:tracePt t="53674" x="1676400" y="2500313"/>
          <p14:tracePt t="53691" x="1624013" y="2476500"/>
          <p14:tracePt t="53708" x="1562100" y="2466975"/>
          <p14:tracePt t="53725" x="1519238" y="2462213"/>
          <p14:tracePt t="53741" x="1476375" y="2452688"/>
          <p14:tracePt t="53758" x="1438275" y="2452688"/>
          <p14:tracePt t="53774" x="1385888" y="2452688"/>
          <p14:tracePt t="53791" x="1357313" y="2452688"/>
          <p14:tracePt t="53808" x="1323975" y="2452688"/>
          <p14:tracePt t="53825" x="1290638" y="2452688"/>
          <p14:tracePt t="53841" x="1276350" y="2452688"/>
          <p14:tracePt t="53858" x="1266825" y="2452688"/>
          <p14:tracePt t="53874" x="1262063" y="2452688"/>
          <p14:tracePt t="53891" x="1252538" y="2452688"/>
          <p14:tracePt t="53908" x="1243013" y="2452688"/>
          <p14:tracePt t="54207" x="1252538" y="2452688"/>
          <p14:tracePt t="54215" x="1271588" y="2452688"/>
          <p14:tracePt t="54224" x="1295400" y="2452688"/>
          <p14:tracePt t="54241" x="1328738" y="2452688"/>
          <p14:tracePt t="54258" x="1404938" y="2452688"/>
          <p14:tracePt t="54274" x="1457325" y="2452688"/>
          <p14:tracePt t="54291" x="1500188" y="2457450"/>
          <p14:tracePt t="54308" x="1543050" y="2462213"/>
          <p14:tracePt t="54325" x="1604963" y="2476500"/>
          <p14:tracePt t="54341" x="1638300" y="2476500"/>
          <p14:tracePt t="54358" x="1676400" y="2476500"/>
          <p14:tracePt t="54374" x="1704975" y="2476500"/>
          <p14:tracePt t="54375" x="1719263" y="2476500"/>
          <p14:tracePt t="54391" x="1743075" y="2476500"/>
          <p14:tracePt t="54408" x="1776413" y="2476500"/>
          <p14:tracePt t="54424" x="1804988" y="2476500"/>
          <p14:tracePt t="54441" x="1847850" y="2476500"/>
          <p14:tracePt t="54458" x="1876425" y="2476500"/>
          <p14:tracePt t="54474" x="1909763" y="2476500"/>
          <p14:tracePt t="54491" x="1933575" y="2476500"/>
          <p14:tracePt t="54508" x="1962150" y="2476500"/>
          <p14:tracePt t="54524" x="1985963" y="2476500"/>
          <p14:tracePt t="54541" x="2005013" y="2476500"/>
          <p14:tracePt t="54558" x="2033588" y="2476500"/>
          <p14:tracePt t="54574" x="2071688" y="2476500"/>
          <p14:tracePt t="54591" x="2109788" y="2476500"/>
          <p14:tracePt t="54608" x="2128838" y="2476500"/>
          <p14:tracePt t="54624" x="2152650" y="2471738"/>
          <p14:tracePt t="54641" x="2166938" y="2471738"/>
          <p14:tracePt t="54658" x="2171700" y="2471738"/>
          <p14:tracePt t="54674" x="2181225" y="2471738"/>
          <p14:tracePt t="54691" x="2190750" y="2471738"/>
          <p14:tracePt t="54985" x="2252663" y="2471738"/>
          <p14:tracePt t="54994" x="2328863" y="2471738"/>
          <p14:tracePt t="55000" x="2395538" y="2471738"/>
          <p14:tracePt t="55008" x="2471738" y="2471738"/>
          <p14:tracePt t="55024" x="2595563" y="2471738"/>
          <p14:tracePt t="55041" x="2695575" y="2471738"/>
          <p14:tracePt t="55074" x="2805113" y="2471738"/>
          <p14:tracePt t="55108" x="2828925" y="2471738"/>
          <p14:tracePt t="55124" x="2838450" y="2471738"/>
          <p14:tracePt t="55141" x="2843213" y="2471738"/>
          <p14:tracePt t="55433" x="2919413" y="2466975"/>
          <p14:tracePt t="55441" x="3019425" y="2457450"/>
          <p14:tracePt t="55448" x="3119438" y="2447925"/>
          <p14:tracePt t="55458" x="3219450" y="2438400"/>
          <p14:tracePt t="55474" x="3429000" y="2428875"/>
          <p14:tracePt t="55491" x="3662363" y="2409825"/>
          <p14:tracePt t="55508" x="3810000" y="2405063"/>
          <p14:tracePt t="55541" x="4067175" y="2386013"/>
          <p14:tracePt t="55574" x="4186238" y="2386013"/>
          <p14:tracePt t="55591" x="4233863" y="2386013"/>
          <p14:tracePt t="55608" x="4267200" y="2395538"/>
          <p14:tracePt t="55625" x="4319588" y="2400300"/>
          <p14:tracePt t="55641" x="4348163" y="2400300"/>
          <p14:tracePt t="55658" x="4376738" y="2400300"/>
          <p14:tracePt t="55674" x="4400550" y="2400300"/>
          <p14:tracePt t="55691" x="4433888" y="2400300"/>
          <p14:tracePt t="55708" x="4452938" y="2400300"/>
          <p14:tracePt t="55727" x="4481513" y="2400300"/>
          <p14:tracePt t="55741" x="4514850" y="2400300"/>
          <p14:tracePt t="55758" x="4529138" y="2400300"/>
          <p14:tracePt t="55774" x="4538663" y="2400300"/>
          <p14:tracePt t="55791" x="4548188" y="2400300"/>
          <p14:tracePt t="55808" x="4557713" y="2400300"/>
          <p14:tracePt t="58436" x="4510088" y="2390775"/>
          <p14:tracePt t="58443" x="4438650" y="2357438"/>
          <p14:tracePt t="58451" x="4367213" y="2309813"/>
          <p14:tracePt t="58458" x="4286250" y="2266950"/>
          <p14:tracePt t="58474" x="4157663" y="2214563"/>
          <p14:tracePt t="58491" x="4038600" y="2171700"/>
          <p14:tracePt t="58508" x="3929063" y="2138363"/>
          <p14:tracePt t="58541" x="3748088" y="2095500"/>
          <p14:tracePt t="58575" x="3676650" y="2071688"/>
          <p14:tracePt t="58591" x="3657600" y="2062163"/>
          <p14:tracePt t="58607" x="3633788" y="2057400"/>
          <p14:tracePt t="58624" x="3605213" y="2057400"/>
          <p14:tracePt t="58641" x="3552825" y="2052638"/>
          <p14:tracePt t="58657" x="3509963" y="2052638"/>
          <p14:tracePt t="58674" x="3448050" y="2052638"/>
          <p14:tracePt t="58691" x="3400425" y="2052638"/>
          <p14:tracePt t="58708" x="3314700" y="2052638"/>
          <p14:tracePt t="58724" x="3267075" y="2047875"/>
          <p14:tracePt t="58741" x="3214688" y="2047875"/>
          <p14:tracePt t="58758" x="3157538" y="2038350"/>
          <p14:tracePt t="58774" x="3081338" y="2033588"/>
          <p14:tracePt t="58791" x="3033713" y="2028825"/>
          <p14:tracePt t="58807" x="2990850" y="2028825"/>
          <p14:tracePt t="58824" x="2943225" y="2019300"/>
          <p14:tracePt t="58841" x="2900363" y="2019300"/>
          <p14:tracePt t="58857" x="2871788" y="2014538"/>
          <p14:tracePt t="58874" x="2843213" y="2014538"/>
          <p14:tracePt t="58891" x="2795588" y="2009775"/>
          <p14:tracePt t="58907" x="2781300" y="2009775"/>
          <p14:tracePt t="58924" x="2757488" y="2009775"/>
          <p14:tracePt t="58941" x="2747963" y="2009775"/>
          <p14:tracePt t="58957" x="2738438" y="2009775"/>
          <p14:tracePt t="58974" x="2728913" y="2009775"/>
          <p14:tracePt t="58991" x="2719388" y="2009775"/>
          <p14:tracePt t="59007" x="2709863" y="2024063"/>
          <p14:tracePt t="59024" x="2671763" y="2090738"/>
          <p14:tracePt t="59041" x="2657475" y="2143125"/>
          <p14:tracePt t="59057" x="2638425" y="2205038"/>
          <p14:tracePt t="59075" x="2628900" y="2281238"/>
          <p14:tracePt t="59091" x="2628900" y="2314575"/>
          <p14:tracePt t="59108" x="2628900" y="2338388"/>
          <p14:tracePt t="59124" x="2633663" y="2381250"/>
          <p14:tracePt t="59141" x="2643188" y="2466975"/>
          <p14:tracePt t="59158" x="2652713" y="2514600"/>
          <p14:tracePt t="59174" x="2662238" y="2543175"/>
          <p14:tracePt t="59191" x="2662238" y="2562225"/>
          <p14:tracePt t="59207" x="2662238" y="2571750"/>
          <p14:tracePt t="59224" x="2662238" y="2581275"/>
          <p14:tracePt t="59241" x="2662238" y="2590800"/>
          <p14:tracePt t="59258" x="2676525" y="2609850"/>
          <p14:tracePt t="59274" x="2690813" y="2619375"/>
          <p14:tracePt t="59291" x="2714625" y="2638425"/>
          <p14:tracePt t="59308" x="2747963" y="2647950"/>
          <p14:tracePt t="59324" x="2809875" y="2667000"/>
          <p14:tracePt t="59341" x="2876550" y="2667000"/>
          <p14:tracePt t="59357" x="2943225" y="2667000"/>
          <p14:tracePt t="59374" x="3005138" y="2667000"/>
          <p14:tracePt t="59375" x="3028950" y="2667000"/>
          <p14:tracePt t="59391" x="3071813" y="2667000"/>
          <p14:tracePt t="59407" x="3105150" y="2667000"/>
          <p14:tracePt t="59425" x="3119438" y="2667000"/>
          <p14:tracePt t="59441" x="3133725" y="2667000"/>
          <p14:tracePt t="59458" x="3138488" y="2667000"/>
          <p14:tracePt t="59474" x="3143250" y="2667000"/>
          <p14:tracePt t="59491" x="3148013" y="2667000"/>
          <p14:tracePt t="59529" x="3152775" y="2667000"/>
          <p14:tracePt t="59544" x="3157538" y="2671763"/>
          <p14:tracePt t="59557" x="3162300" y="2671763"/>
          <p14:tracePt t="59574" x="3209925" y="2681288"/>
          <p14:tracePt t="59592" x="3262313" y="2695575"/>
          <p14:tracePt t="59608" x="3333750" y="2709863"/>
          <p14:tracePt t="59626" x="3409950" y="2719388"/>
          <p14:tracePt t="59642" x="3457575" y="2719388"/>
          <p14:tracePt t="59658" x="3495675" y="2714625"/>
          <p14:tracePt t="59675" x="3519488" y="2714625"/>
          <p14:tracePt t="59691" x="3552825" y="2705100"/>
          <p14:tracePt t="59708" x="3567113" y="2695575"/>
          <p14:tracePt t="59725" x="3576638" y="2690813"/>
          <p14:tracePt t="59742" x="3581400" y="2690813"/>
          <p14:tracePt t="59758" x="3581400" y="2686050"/>
          <p14:tracePt t="59774" x="3581400" y="2676525"/>
          <p14:tracePt t="59791" x="3571875" y="2652713"/>
          <p14:tracePt t="59807" x="3548063" y="2619375"/>
          <p14:tracePt t="59824" x="3443288" y="2562225"/>
          <p14:tracePt t="59841" x="3381375" y="2547938"/>
          <p14:tracePt t="59857" x="3324225" y="2547938"/>
          <p14:tracePt t="59874" x="3248025" y="2557463"/>
          <p14:tracePt t="59891" x="3209925" y="2576513"/>
          <p14:tracePt t="59907" x="3171825" y="2595563"/>
          <p14:tracePt t="59924" x="3152775" y="2605088"/>
          <p14:tracePt t="59941" x="3138488" y="2614613"/>
          <p14:tracePt t="59957" x="3133725" y="2614613"/>
          <p14:tracePt t="59992" x="3128963" y="2614613"/>
          <p14:tracePt t="60007" x="3124200" y="2628900"/>
          <p14:tracePt t="60024" x="3124200" y="2657475"/>
          <p14:tracePt t="60042" x="3124200" y="2686050"/>
          <p14:tracePt t="60060" x="3143250" y="2743200"/>
          <p14:tracePt t="60074" x="3152775" y="2771775"/>
          <p14:tracePt t="60091" x="3171825" y="2795588"/>
          <p14:tracePt t="60107" x="3186113" y="2809875"/>
          <p14:tracePt t="60124" x="3228975" y="2843213"/>
          <p14:tracePt t="60141" x="3267075" y="2862263"/>
          <p14:tracePt t="60157" x="3309938" y="2881313"/>
          <p14:tracePt t="60174" x="3348038" y="2881313"/>
          <p14:tracePt t="60191" x="3409950" y="2881313"/>
          <p14:tracePt t="60207" x="3438525" y="2876550"/>
          <p14:tracePt t="60224" x="3467100" y="2871788"/>
          <p14:tracePt t="60241" x="3490913" y="2862263"/>
          <p14:tracePt t="60257" x="3514725" y="2847975"/>
          <p14:tracePt t="60274" x="3529013" y="2843213"/>
          <p14:tracePt t="60291" x="3538538" y="2833688"/>
          <p14:tracePt t="60307" x="3562350" y="2814638"/>
          <p14:tracePt t="60324" x="3576638" y="2795588"/>
          <p14:tracePt t="60341" x="3590925" y="2786063"/>
          <p14:tracePt t="60357" x="3614738" y="2776538"/>
          <p14:tracePt t="60374" x="3648075" y="2767013"/>
          <p14:tracePt t="60392" x="3686175" y="2757488"/>
          <p14:tracePt t="60408" x="3719513" y="2752725"/>
          <p14:tracePt t="60424" x="3771900" y="2738438"/>
          <p14:tracePt t="60441" x="3848100" y="2733675"/>
          <p14:tracePt t="60457" x="3890963" y="2728913"/>
          <p14:tracePt t="60474" x="3933825" y="2714625"/>
          <p14:tracePt t="60491" x="3995738" y="2709863"/>
          <p14:tracePt t="60507" x="4019550" y="2705100"/>
          <p14:tracePt t="60524" x="4033838" y="2705100"/>
          <p14:tracePt t="60541" x="4038600" y="2705100"/>
          <p14:tracePt t="60741" x="4119563" y="2705100"/>
          <p14:tracePt t="60748" x="4219575" y="2705100"/>
          <p14:tracePt t="60757" x="4319588" y="2705100"/>
          <p14:tracePt t="60774" x="4519613" y="2705100"/>
          <p14:tracePt t="60791" x="4719638" y="2705100"/>
          <p14:tracePt t="60807" x="4938713" y="2705100"/>
          <p14:tracePt t="60824" x="5095875" y="2705100"/>
          <p14:tracePt t="60841" x="5233988" y="2714625"/>
          <p14:tracePt t="60857" x="5314950" y="2724150"/>
          <p14:tracePt t="60874" x="5391150" y="2728913"/>
          <p14:tracePt t="60891" x="5414963" y="2728913"/>
          <p14:tracePt t="60907" x="5429250" y="2728913"/>
          <p14:tracePt t="60924" x="5438775" y="2728913"/>
          <p14:tracePt t="60941" x="5438775" y="2733675"/>
          <p14:tracePt t="60957" x="5438775" y="2738438"/>
          <p14:tracePt t="60974" x="5434013" y="2762250"/>
          <p14:tracePt t="60991" x="5329238" y="2828925"/>
          <p14:tracePt t="61007" x="5186363" y="2871788"/>
          <p14:tracePt t="61024" x="5062538" y="2886075"/>
          <p14:tracePt t="61041" x="4962525" y="2886075"/>
          <p14:tracePt t="61058" x="4862513" y="2862263"/>
          <p14:tracePt t="61074" x="4824413" y="2843213"/>
          <p14:tracePt t="61091" x="4800600" y="2814638"/>
          <p14:tracePt t="61107" x="4786313" y="2771775"/>
          <p14:tracePt t="61124" x="4805363" y="2643188"/>
          <p14:tracePt t="61142" x="4857750" y="2543175"/>
          <p14:tracePt t="61158" x="4910138" y="2476500"/>
          <p14:tracePt t="61174" x="5005388" y="2409825"/>
          <p14:tracePt t="61191" x="5100638" y="2390775"/>
          <p14:tracePt t="61207" x="5181600" y="2395538"/>
          <p14:tracePt t="61224" x="5243513" y="2414588"/>
          <p14:tracePt t="61241" x="5295900" y="2466975"/>
          <p14:tracePt t="61257" x="5324475" y="2519363"/>
          <p14:tracePt t="61274" x="5338763" y="2595563"/>
          <p14:tracePt t="61291" x="5334000" y="2662238"/>
          <p14:tracePt t="61307" x="5295900" y="2781300"/>
          <p14:tracePt t="61324" x="5238750" y="2862263"/>
          <p14:tracePt t="61341" x="5157788" y="2924175"/>
          <p14:tracePt t="61357" x="5024438" y="3000375"/>
          <p14:tracePt t="61374" x="4914900" y="3024188"/>
          <p14:tracePt t="61391" x="4824413" y="3028950"/>
          <p14:tracePt t="61407" x="4752975" y="3019425"/>
          <p14:tracePt t="61424" x="4686300" y="2976563"/>
          <p14:tracePt t="61441" x="4657725" y="2900363"/>
          <p14:tracePt t="61457" x="4648200" y="2809875"/>
          <p14:tracePt t="61474" x="4676775" y="2733675"/>
          <p14:tracePt t="61492" x="4772025" y="2600325"/>
          <p14:tracePt t="61507" x="4852988" y="2538413"/>
          <p14:tracePt t="61524" x="4972050" y="2486025"/>
          <p14:tracePt t="61541" x="5138738" y="2486025"/>
          <p14:tracePt t="61557" x="5195888" y="2500313"/>
          <p14:tracePt t="61574" x="5229225" y="2519363"/>
          <p14:tracePt t="61590" x="5253038" y="2538413"/>
          <p14:tracePt t="61607" x="5267325" y="2600325"/>
          <p14:tracePt t="61624" x="5257800" y="2652713"/>
          <p14:tracePt t="61640" x="5238750" y="2714625"/>
          <p14:tracePt t="61657" x="5205413" y="2771775"/>
          <p14:tracePt t="61674" x="5167313" y="2814638"/>
          <p14:tracePt t="61690" x="5157788" y="2828925"/>
          <p14:tracePt t="61707" x="5153025" y="2833688"/>
          <p14:tracePt t="61724" x="5148263" y="2843213"/>
          <p14:tracePt t="61740" x="5148263" y="2847975"/>
          <p14:tracePt t="61820" x="5148263" y="2852738"/>
          <p14:tracePt t="61850" x="5143500" y="2857500"/>
          <p14:tracePt t="61857" x="5133975" y="2857500"/>
          <p14:tracePt t="61864" x="5105400" y="2871788"/>
          <p14:tracePt t="61874" x="5072063" y="2871788"/>
          <p14:tracePt t="61891" x="4872038" y="2876550"/>
          <p14:tracePt t="61907" x="4614863" y="2876550"/>
          <p14:tracePt t="61924" x="4057650" y="2876550"/>
          <p14:tracePt t="61940" x="3833813" y="2876550"/>
          <p14:tracePt t="61957" x="3648075" y="2871788"/>
          <p14:tracePt t="61974" x="3467100" y="2857500"/>
          <p14:tracePt t="61990" x="3405188" y="2857500"/>
          <p14:tracePt t="62007" x="3367088" y="2852738"/>
          <p14:tracePt t="62024" x="3352800" y="2852738"/>
          <p14:tracePt t="62041" x="3338513" y="2847975"/>
          <p14:tracePt t="62058" x="3328988" y="2847975"/>
          <p14:tracePt t="62074" x="3319463" y="2843213"/>
          <p14:tracePt t="62090" x="3276600" y="2828925"/>
          <p14:tracePt t="62107" x="3157538" y="2800350"/>
          <p14:tracePt t="62124" x="3062288" y="2781300"/>
          <p14:tracePt t="62140" x="2995613" y="2776538"/>
          <p14:tracePt t="62157" x="2933700" y="2776538"/>
          <p14:tracePt t="62174" x="2895600" y="2776538"/>
          <p14:tracePt t="62190" x="2876550" y="2776538"/>
          <p14:tracePt t="62207" x="2867025" y="2776538"/>
          <p14:tracePt t="62224" x="2857500" y="2776538"/>
          <p14:tracePt t="62240" x="2852738" y="2776538"/>
          <p14:tracePt t="62290" x="2867025" y="2776538"/>
          <p14:tracePt t="62298" x="2900363" y="2776538"/>
          <p14:tracePt t="62307" x="2947988" y="2786063"/>
          <p14:tracePt t="62324" x="3105150" y="2786063"/>
          <p14:tracePt t="62340" x="3262313" y="2771775"/>
          <p14:tracePt t="62357" x="3495675" y="2757488"/>
          <p14:tracePt t="62374" x="3633788" y="2738438"/>
          <p14:tracePt t="62390" x="3705225" y="2724150"/>
          <p14:tracePt t="62407" x="3752850" y="2709863"/>
          <p14:tracePt t="62424" x="3767138" y="2709863"/>
          <p14:tracePt t="62440" x="3771900" y="2709863"/>
          <p14:tracePt t="62475" x="3757613" y="2709863"/>
          <p14:tracePt t="62490" x="3652838" y="2738438"/>
          <p14:tracePt t="62507" x="3495675" y="2771775"/>
          <p14:tracePt t="62524" x="3300413" y="2828925"/>
          <p14:tracePt t="62540" x="3062288" y="2900363"/>
          <p14:tracePt t="62557" x="2967038" y="2924175"/>
          <p14:tracePt t="62574" x="2909888" y="2943225"/>
          <p14:tracePt t="62591" x="2876550" y="2957513"/>
          <p14:tracePt t="62607" x="2867025" y="2957513"/>
          <p14:tracePt t="62624" x="2862263" y="2957513"/>
          <p14:tracePt t="62672" x="2862263" y="2962275"/>
          <p14:tracePt t="65711" x="2957513" y="2919413"/>
          <p14:tracePt t="65719" x="3143250" y="2857500"/>
          <p14:tracePt t="65726" x="3367088" y="2805113"/>
          <p14:tracePt t="65740" x="3757613" y="2743200"/>
          <p14:tracePt t="65757" x="4119563" y="2695575"/>
          <p14:tracePt t="65774" x="4419600" y="2652713"/>
          <p14:tracePt t="65807" x="5062538" y="2490788"/>
          <p14:tracePt t="65840" x="5419725" y="2352675"/>
          <p14:tracePt t="65858" x="5595938" y="2286000"/>
          <p14:tracePt t="65874" x="5681663" y="2257425"/>
          <p14:tracePt t="65890" x="5757863" y="2224088"/>
          <p14:tracePt t="65907" x="5834063" y="2195513"/>
          <p14:tracePt t="65924" x="5953125" y="2166938"/>
          <p14:tracePt t="65940" x="6024563" y="2157413"/>
          <p14:tracePt t="65957" x="6110288" y="2143125"/>
          <p14:tracePt t="65974" x="6191250" y="2128838"/>
          <p14:tracePt t="65990" x="6343650" y="2095500"/>
          <p14:tracePt t="66007" x="6448425" y="2071688"/>
          <p14:tracePt t="66023" x="6543675" y="2038350"/>
          <p14:tracePt t="66040" x="6653213" y="2009775"/>
          <p14:tracePt t="66057" x="6777038" y="1962150"/>
          <p14:tracePt t="66074" x="6838950" y="1938338"/>
          <p14:tracePt t="66090" x="6881813" y="1919288"/>
          <p14:tracePt t="66107" x="6910388" y="1914525"/>
          <p14:tracePt t="66124" x="6934200" y="1905000"/>
          <p14:tracePt t="66140" x="6938963" y="1905000"/>
          <p14:tracePt t="66157" x="6943725" y="1905000"/>
          <p14:tracePt t="66174" x="6948488" y="1905000"/>
          <p14:tracePt t="66207" x="6934200" y="1905000"/>
          <p14:tracePt t="66223" x="6862763" y="1928813"/>
          <p14:tracePt t="66240" x="6610350" y="2028825"/>
          <p14:tracePt t="66257" x="6319838" y="2138363"/>
          <p14:tracePt t="66273" x="6081713" y="2238375"/>
          <p14:tracePt t="66290" x="5743575" y="2381250"/>
          <p14:tracePt t="66307" x="5410200" y="2538413"/>
          <p14:tracePt t="66324" x="5205413" y="2605088"/>
          <p14:tracePt t="66340" x="5033963" y="2647950"/>
          <p14:tracePt t="66357" x="4838700" y="2690813"/>
          <p14:tracePt t="66373" x="4705350" y="2719388"/>
          <p14:tracePt t="66390" x="4591050" y="2724150"/>
          <p14:tracePt t="66407" x="4505325" y="2743200"/>
          <p14:tracePt t="66424" x="4391025" y="2747963"/>
          <p14:tracePt t="66440" x="4310063" y="2757488"/>
          <p14:tracePt t="66457" x="4219575" y="2757488"/>
          <p14:tracePt t="66473" x="4129088" y="2757488"/>
          <p14:tracePt t="66490" x="4014788" y="2757488"/>
          <p14:tracePt t="66507" x="3948113" y="2757488"/>
          <p14:tracePt t="66524" x="3867150" y="2752725"/>
          <p14:tracePt t="66540" x="3729038" y="2747963"/>
          <p14:tracePt t="66557" x="3671888" y="2747963"/>
          <p14:tracePt t="66573" x="3629025" y="2733675"/>
          <p14:tracePt t="66590" x="3600450" y="2733675"/>
          <p14:tracePt t="66607" x="3586163" y="2733675"/>
          <p14:tracePt t="66623" x="3576638" y="2733675"/>
          <p14:tracePt t="66640" x="3571875" y="2733675"/>
          <p14:tracePt t="66657" x="3567113" y="2733675"/>
          <p14:tracePt t="67334" x="3638550" y="2771775"/>
          <p14:tracePt t="67342" x="3771900" y="2847975"/>
          <p14:tracePt t="67348" x="3910013" y="2938463"/>
          <p14:tracePt t="67357" x="4043363" y="3019425"/>
          <p14:tracePt t="67373" x="4243388" y="3143250"/>
          <p14:tracePt t="67390" x="4438650" y="3233738"/>
          <p14:tracePt t="67423" x="4791075" y="3409950"/>
          <p14:tracePt t="67457" x="4938713" y="3500438"/>
          <p14:tracePt t="67474" x="5010150" y="3543300"/>
          <p14:tracePt t="67490" x="5057775" y="3567113"/>
          <p14:tracePt t="67507" x="5095875" y="3586163"/>
          <p14:tracePt t="67523" x="5124450" y="3595688"/>
          <p14:tracePt t="67540" x="5157788" y="3609975"/>
          <p14:tracePt t="67557" x="5172075" y="3614738"/>
          <p14:tracePt t="67573" x="5176838" y="3614738"/>
          <p14:tracePt t="67590" x="5186363" y="3614738"/>
          <p14:tracePt t="67607" x="5195888" y="3614738"/>
          <p14:tracePt t="67640" x="5205413" y="3614738"/>
          <p14:tracePt t="67657" x="5238750" y="3614738"/>
          <p14:tracePt t="67673" x="5272088" y="3614738"/>
          <p14:tracePt t="67690" x="5305425" y="3609975"/>
          <p14:tracePt t="67707" x="5338763" y="3595688"/>
          <p14:tracePt t="67723" x="5367338" y="3586163"/>
          <p14:tracePt t="67740" x="5381625" y="3586163"/>
          <p14:tracePt t="67757" x="5386388" y="3586163"/>
          <p14:tracePt t="67773" x="5395913" y="3586163"/>
          <p14:tracePt t="67790" x="5400675" y="3586163"/>
          <p14:tracePt t="67863" x="5405438" y="3586163"/>
          <p14:tracePt t="67877" x="5414963" y="3581400"/>
          <p14:tracePt t="67885" x="5419725" y="3576638"/>
          <p14:tracePt t="67892" x="5424488" y="3567113"/>
          <p14:tracePt t="67907" x="5443538" y="3562350"/>
          <p14:tracePt t="67923" x="5448300" y="3557588"/>
          <p14:tracePt t="67940" x="5453063" y="3548063"/>
          <p14:tracePt t="67957" x="5457825" y="3543300"/>
          <p14:tracePt t="67973" x="5457825" y="3538538"/>
          <p14:tracePt t="68024" x="5443538" y="3538538"/>
          <p14:tracePt t="68032" x="5429250" y="3538538"/>
          <p14:tracePt t="68040" x="5414963" y="3538538"/>
          <p14:tracePt t="68057" x="5372100" y="3538538"/>
          <p14:tracePt t="68074" x="5343525" y="3538538"/>
          <p14:tracePt t="68090" x="5314950" y="3538538"/>
          <p14:tracePt t="68107" x="5305425" y="3533775"/>
          <p14:tracePt t="68123" x="5300663" y="3533775"/>
          <p14:tracePt t="68140" x="5295900" y="3529013"/>
          <p14:tracePt t="68157" x="5286375" y="3529013"/>
          <p14:tracePt t="68173" x="5286375" y="3519488"/>
          <p14:tracePt t="68190" x="5272088" y="3495675"/>
          <p14:tracePt t="68207" x="5267325" y="3471863"/>
          <p14:tracePt t="68223" x="5257800" y="3433763"/>
          <p14:tracePt t="68240" x="5257800" y="3409950"/>
          <p14:tracePt t="68257" x="5257800" y="3395663"/>
          <p14:tracePt t="68274" x="5257800" y="3371850"/>
          <p14:tracePt t="68290" x="5257800" y="3357563"/>
          <p14:tracePt t="68307" x="5262563" y="3333750"/>
          <p14:tracePt t="68323" x="5267325" y="3319463"/>
          <p14:tracePt t="68340" x="5291138" y="3295650"/>
          <p14:tracePt t="68357" x="5300663" y="3281363"/>
          <p14:tracePt t="68374" x="5314950" y="3271838"/>
          <p14:tracePt t="68390" x="5334000" y="3257550"/>
          <p14:tracePt t="68407" x="5353050" y="3248025"/>
          <p14:tracePt t="68423" x="5367338" y="3238500"/>
          <p14:tracePt t="68440" x="5381625" y="3233738"/>
          <p14:tracePt t="68457" x="5400675" y="3233738"/>
          <p14:tracePt t="68473" x="5419725" y="3233738"/>
          <p14:tracePt t="68490" x="5434013" y="3248025"/>
          <p14:tracePt t="68507" x="5438775" y="3252788"/>
          <p14:tracePt t="68523" x="5448300" y="3271838"/>
          <p14:tracePt t="68540" x="5453063" y="3286125"/>
          <p14:tracePt t="68557" x="5462588" y="3309938"/>
          <p14:tracePt t="68573" x="5472113" y="3338513"/>
          <p14:tracePt t="68590" x="5481638" y="3376613"/>
          <p14:tracePt t="68607" x="5486400" y="3405188"/>
          <p14:tracePt t="68623" x="5486400" y="3419475"/>
          <p14:tracePt t="68640" x="5486400" y="3438525"/>
          <p14:tracePt t="68657" x="5486400" y="3452813"/>
          <p14:tracePt t="68673" x="5486400" y="3462338"/>
          <p14:tracePt t="68690" x="5486400" y="3471863"/>
          <p14:tracePt t="68707" x="5481638" y="3490913"/>
          <p14:tracePt t="68723" x="5467350" y="3505200"/>
          <p14:tracePt t="68740" x="5453063" y="3524250"/>
          <p14:tracePt t="68757" x="5429250" y="3533775"/>
          <p14:tracePt t="68773" x="5400675" y="3548063"/>
          <p14:tracePt t="68790" x="5386388" y="3552825"/>
          <p14:tracePt t="68807" x="5376863" y="3557588"/>
          <p14:tracePt t="68823" x="5372100" y="3557588"/>
          <p14:tracePt t="68840" x="5362575" y="3557588"/>
          <p14:tracePt t="68857" x="5357813" y="3557588"/>
          <p14:tracePt t="68874" x="5348288" y="3557588"/>
          <p14:tracePt t="68890" x="5338763" y="3548063"/>
          <p14:tracePt t="68907" x="5329238" y="3533775"/>
          <p14:tracePt t="68923" x="5314950" y="3509963"/>
          <p14:tracePt t="68940" x="5310188" y="3495675"/>
          <p14:tracePt t="68957" x="5300663" y="3481388"/>
          <p14:tracePt t="68973" x="5300663" y="3476625"/>
          <p14:tracePt t="68990" x="5300663" y="3467100"/>
          <p14:tracePt t="69007" x="5300663" y="3462338"/>
          <p14:tracePt t="69023" x="5300663" y="3448050"/>
          <p14:tracePt t="69040" x="5300663" y="3429000"/>
          <p14:tracePt t="69057" x="5300663" y="3405188"/>
          <p14:tracePt t="69074" x="5305425" y="3386138"/>
          <p14:tracePt t="69090" x="5310188" y="3376613"/>
          <p14:tracePt t="69107" x="5319713" y="3367088"/>
          <p14:tracePt t="69124" x="5324475" y="3362325"/>
          <p14:tracePt t="69142" x="5338763" y="3352800"/>
          <p14:tracePt t="69157" x="5353050" y="3352800"/>
          <p14:tracePt t="69174" x="5372100" y="3352800"/>
          <p14:tracePt t="69192" x="5386388" y="3357563"/>
          <p14:tracePt t="69208" x="5405438" y="3371850"/>
          <p14:tracePt t="69224" x="5419725" y="3390900"/>
          <p14:tracePt t="69240" x="5434013" y="3419475"/>
          <p14:tracePt t="69259" x="5448300" y="3462338"/>
          <p14:tracePt t="69274" x="5457825" y="3476625"/>
          <p14:tracePt t="69290" x="5467350" y="3490913"/>
          <p14:tracePt t="69307" x="5467350" y="3495675"/>
          <p14:tracePt t="69323" x="5467350" y="3505200"/>
          <p14:tracePt t="69340" x="5467350" y="3514725"/>
          <p14:tracePt t="69357" x="5467350" y="3524250"/>
          <p14:tracePt t="69373" x="5467350" y="3529013"/>
          <p14:tracePt t="69390" x="5462588" y="3543300"/>
          <p14:tracePt t="69407" x="5453063" y="3552825"/>
          <p14:tracePt t="69423" x="5429250" y="3571875"/>
          <p14:tracePt t="69440" x="5405438" y="3586163"/>
          <p14:tracePt t="69456" x="5372100" y="3600450"/>
          <p14:tracePt t="69473" x="5362575" y="3605213"/>
          <p14:tracePt t="69490" x="5353050" y="3605213"/>
          <p14:tracePt t="69507" x="5334000" y="3605213"/>
          <p14:tracePt t="69523" x="5319713" y="3576638"/>
          <p14:tracePt t="69540" x="5295900" y="3509963"/>
          <p14:tracePt t="69556" x="5291138" y="3452813"/>
          <p14:tracePt t="69573" x="5281613" y="3381375"/>
          <p14:tracePt t="69590" x="5281613" y="3348038"/>
          <p14:tracePt t="69607" x="5291138" y="3324225"/>
          <p14:tracePt t="69623" x="5295900" y="3314700"/>
          <p14:tracePt t="69640" x="5305425" y="3295650"/>
          <p14:tracePt t="69657" x="5310188" y="3290888"/>
          <p14:tracePt t="69673" x="5324475" y="3286125"/>
          <p14:tracePt t="69690" x="5348288" y="3281363"/>
          <p14:tracePt t="69707" x="5376863" y="3281363"/>
          <p14:tracePt t="69723" x="5410200" y="3295650"/>
          <p14:tracePt t="69740" x="5438775" y="3319463"/>
          <p14:tracePt t="69757" x="5476875" y="3362325"/>
          <p14:tracePt t="69773" x="5491163" y="3390900"/>
          <p14:tracePt t="69790" x="5505450" y="3429000"/>
          <p14:tracePt t="69807" x="5510213" y="3462338"/>
          <p14:tracePt t="69823" x="5510213" y="3495675"/>
          <p14:tracePt t="69840" x="5500688" y="3519488"/>
          <p14:tracePt t="69857" x="5481638" y="3543300"/>
          <p14:tracePt t="69873" x="5443538" y="3581400"/>
          <p14:tracePt t="69875" x="5414963" y="3595688"/>
          <p14:tracePt t="69890" x="5362575" y="3614738"/>
          <p14:tracePt t="69907" x="5324475" y="3619500"/>
          <p14:tracePt t="69923" x="5295900" y="3619500"/>
          <p14:tracePt t="69940" x="5257800" y="3619500"/>
          <p14:tracePt t="69957" x="5243513" y="3605213"/>
          <p14:tracePt t="69973" x="5229225" y="3552825"/>
          <p14:tracePt t="69990" x="5224463" y="3490913"/>
          <p14:tracePt t="70007" x="5238750" y="3414713"/>
          <p14:tracePt t="70024" x="5253038" y="3381375"/>
          <p14:tracePt t="70040" x="5286375" y="3352800"/>
          <p14:tracePt t="70057" x="5324475" y="3333750"/>
          <p14:tracePt t="70073" x="5400675" y="3319463"/>
          <p14:tracePt t="70090" x="5434013" y="3328988"/>
          <p14:tracePt t="70107" x="5467350" y="3338513"/>
          <p14:tracePt t="70124" x="5500688" y="3390900"/>
          <p14:tracePt t="70140" x="5514975" y="3438525"/>
          <p14:tracePt t="70157" x="5519738" y="3490913"/>
          <p14:tracePt t="70173" x="5514975" y="3543300"/>
          <p14:tracePt t="70190" x="5472113" y="3614738"/>
          <p14:tracePt t="70206" x="5448300" y="3648075"/>
          <p14:tracePt t="70223" x="5438775" y="3671888"/>
          <p14:tracePt t="70240" x="5429250" y="3681413"/>
          <p14:tracePt t="70256" x="5424488" y="3690938"/>
          <p14:tracePt t="70300" x="5424488" y="3695700"/>
          <p14:tracePt t="70793" x="5329238" y="3681413"/>
          <p14:tracePt t="70800" x="5200650" y="3662363"/>
          <p14:tracePt t="70808" x="5053013" y="3643313"/>
          <p14:tracePt t="70823" x="4614863" y="3567113"/>
          <p14:tracePt t="70840" x="4324350" y="3500438"/>
          <p14:tracePt t="70857" x="4043363" y="3405188"/>
          <p14:tracePt t="70890" x="3581400" y="3167063"/>
          <p14:tracePt t="70924" x="3390900" y="2943225"/>
          <p14:tracePt t="70940" x="3367088" y="2890838"/>
          <p14:tracePt t="70956" x="3367088" y="2847975"/>
          <p14:tracePt t="71153" x="3228975" y="2771775"/>
          <p14:tracePt t="71160" x="3095625" y="2695575"/>
          <p14:tracePt t="71167" x="3000375" y="2628900"/>
          <p14:tracePt t="71174" x="2909888" y="2571750"/>
          <p14:tracePt t="71190" x="2690813" y="2443163"/>
          <p14:tracePt t="71207" x="2519363" y="2352675"/>
          <p14:tracePt t="71223" x="2366963" y="2281238"/>
          <p14:tracePt t="71240" x="2185988" y="2205038"/>
          <p14:tracePt t="71257" x="2109788" y="2166938"/>
          <p14:tracePt t="71273" x="2057400" y="2152650"/>
          <p14:tracePt t="71290" x="2028825" y="2138363"/>
          <p14:tracePt t="71307" x="1990725" y="2128838"/>
          <p14:tracePt t="71323" x="1957388" y="2119313"/>
          <p14:tracePt t="71340" x="1928813" y="2109788"/>
          <p14:tracePt t="71356" x="1909763" y="2105025"/>
          <p14:tracePt t="71374" x="1866900" y="2081213"/>
          <p14:tracePt t="71390" x="1838325" y="2071688"/>
          <p14:tracePt t="71407" x="1800225" y="2057400"/>
          <p14:tracePt t="71423" x="1743075" y="2038350"/>
          <p14:tracePt t="71440" x="1700213" y="2019300"/>
          <p14:tracePt t="71456" x="1662113" y="2014538"/>
          <p14:tracePt t="71473" x="1619250" y="2005013"/>
          <p14:tracePt t="71490" x="1571625" y="1995488"/>
          <p14:tracePt t="71506" x="1543050" y="1981200"/>
          <p14:tracePt t="71523" x="1504950" y="1976438"/>
          <p14:tracePt t="71540" x="1471613" y="1971675"/>
          <p14:tracePt t="71556" x="1423988" y="1957388"/>
          <p14:tracePt t="71573" x="1385888" y="1952625"/>
          <p14:tracePt t="71590" x="1357313" y="1947863"/>
          <p14:tracePt t="71607" x="1319213" y="1947863"/>
          <p14:tracePt t="71623" x="1304925" y="1947863"/>
          <p14:tracePt t="71640" x="1290638" y="1947863"/>
          <p14:tracePt t="71656" x="1281113" y="1947863"/>
          <p14:tracePt t="71675" x="1262063" y="1947863"/>
          <p14:tracePt t="71691" x="1252538" y="1947863"/>
          <p14:tracePt t="71707" x="1243013" y="1947863"/>
          <p14:tracePt t="71723" x="1238250" y="1947863"/>
          <p14:tracePt t="71740" x="1228725" y="1947863"/>
          <p14:tracePt t="71757" x="1223963" y="1947863"/>
          <p14:tracePt t="71960" x="1233488" y="1947863"/>
          <p14:tracePt t="71967" x="1252538" y="1947863"/>
          <p14:tracePt t="71974" x="1276350" y="1952625"/>
          <p14:tracePt t="71990" x="1300163" y="1952625"/>
          <p14:tracePt t="72006" x="1319213" y="1952625"/>
          <p14:tracePt t="72023" x="1333500" y="1952625"/>
          <p14:tracePt t="72040" x="1352550" y="1952625"/>
          <p14:tracePt t="72056" x="1362075" y="1952625"/>
          <p14:tracePt t="72073" x="1371600" y="1952625"/>
          <p14:tracePt t="72090" x="1376363" y="1952625"/>
          <p14:tracePt t="72106" x="1385888" y="1952625"/>
          <p14:tracePt t="72123" x="1395413" y="1952625"/>
          <p14:tracePt t="72217" x="1400175" y="1952625"/>
          <p14:tracePt t="72224" x="1404938" y="1952625"/>
          <p14:tracePt t="72232" x="1409700" y="1952625"/>
          <p14:tracePt t="72240" x="1414463" y="1952625"/>
          <p14:tracePt t="72256" x="1438275" y="1952625"/>
          <p14:tracePt t="72273" x="1457325" y="1952625"/>
          <p14:tracePt t="72290" x="1490663" y="1952625"/>
          <p14:tracePt t="72307" x="1509713" y="1952625"/>
          <p14:tracePt t="72323" x="1533525" y="1952625"/>
          <p14:tracePt t="72340" x="1552575" y="1952625"/>
          <p14:tracePt t="72356" x="1600200" y="1952625"/>
          <p14:tracePt t="72373" x="1624013" y="1952625"/>
          <p14:tracePt t="72390" x="1657350" y="1966913"/>
          <p14:tracePt t="72407" x="1704975" y="1966913"/>
          <p14:tracePt t="72423" x="1733550" y="1966913"/>
          <p14:tracePt t="72440" x="1776413" y="1966913"/>
          <p14:tracePt t="72456" x="1819275" y="1971675"/>
          <p14:tracePt t="72473" x="1885950" y="1976438"/>
          <p14:tracePt t="72490" x="1938338" y="1976438"/>
          <p14:tracePt t="72506" x="1971675" y="1985963"/>
          <p14:tracePt t="72523" x="2019300" y="1990725"/>
          <p14:tracePt t="72540" x="2081213" y="2009775"/>
          <p14:tracePt t="72556" x="2114550" y="2028825"/>
          <p14:tracePt t="72573" x="2162175" y="2038350"/>
          <p14:tracePt t="72590" x="2195513" y="2052638"/>
          <p14:tracePt t="72606" x="2238375" y="2062163"/>
          <p14:tracePt t="72623" x="2247900" y="2062163"/>
          <p14:tracePt t="72640" x="2257425" y="2062163"/>
          <p14:tracePt t="72656" x="2266950" y="2062163"/>
          <p14:tracePt t="72673" x="2276475" y="2062163"/>
          <p14:tracePt t="73626" x="2276475" y="2076450"/>
          <p14:tracePt t="73633" x="2266950" y="2085975"/>
          <p14:tracePt t="73642" x="2257425" y="2100263"/>
          <p14:tracePt t="73656" x="2214563" y="2138363"/>
          <p14:tracePt t="73673" x="2138363" y="2200275"/>
          <p14:tracePt t="73690" x="2047875" y="2266950"/>
          <p14:tracePt t="73723" x="1890713" y="2386013"/>
          <p14:tracePt t="73756" x="1800225" y="2433638"/>
          <p14:tracePt t="73773" x="1752600" y="2443163"/>
          <p14:tracePt t="73790" x="1719263" y="2443163"/>
          <p14:tracePt t="73806" x="1690688" y="2443163"/>
          <p14:tracePt t="73823" x="1652588" y="2438400"/>
          <p14:tracePt t="73840" x="1600200" y="2428875"/>
          <p14:tracePt t="73856" x="1552575" y="2424113"/>
          <p14:tracePt t="73873" x="1509713" y="2424113"/>
          <p14:tracePt t="73890" x="1452563" y="2424113"/>
          <p14:tracePt t="73906" x="1414463" y="2424113"/>
          <p14:tracePt t="73923" x="1385888" y="2424113"/>
          <p14:tracePt t="73940" x="1352550" y="2428875"/>
          <p14:tracePt t="73956" x="1319213" y="2443163"/>
          <p14:tracePt t="73973" x="1309688" y="2443163"/>
          <p14:tracePt t="73990" x="1295400" y="2443163"/>
          <p14:tracePt t="74006" x="1285875" y="2443163"/>
          <p14:tracePt t="74023" x="1276350" y="2443163"/>
          <p14:tracePt t="74040" x="1271588" y="2443163"/>
          <p14:tracePt t="74243" x="1300163" y="2443163"/>
          <p14:tracePt t="74251" x="1343025" y="2438400"/>
          <p14:tracePt t="74258" x="1381125" y="2433638"/>
          <p14:tracePt t="74275" x="1443038" y="2424113"/>
          <p14:tracePt t="74290" x="1500188" y="2419350"/>
          <p14:tracePt t="74306" x="1552575" y="2419350"/>
          <p14:tracePt t="74323" x="1619250" y="2409825"/>
          <p14:tracePt t="74340" x="1662113" y="2409825"/>
          <p14:tracePt t="74356" x="1704975" y="2409825"/>
          <p14:tracePt t="74373" x="1747838" y="2409825"/>
          <p14:tracePt t="74390" x="1824038" y="2405063"/>
          <p14:tracePt t="74406" x="1876425" y="2390775"/>
          <p14:tracePt t="74423" x="1924050" y="2386013"/>
          <p14:tracePt t="74440" x="1962150" y="2381250"/>
          <p14:tracePt t="74456" x="2000250" y="2376488"/>
          <p14:tracePt t="74473" x="2024063" y="2376488"/>
          <p14:tracePt t="74490" x="2033588" y="2376488"/>
          <p14:tracePt t="74506" x="2043113" y="2376488"/>
          <p14:tracePt t="74523" x="2052638" y="2376488"/>
          <p14:tracePt t="74540" x="2057400" y="2376488"/>
          <p14:tracePt t="74581" x="2062163" y="2376488"/>
          <p14:tracePt t="74595" x="2066925" y="2376488"/>
          <p14:tracePt t="74606" x="2071688" y="2376488"/>
          <p14:tracePt t="74623" x="2085975" y="2376488"/>
          <p14:tracePt t="74640" x="2119313" y="2362200"/>
          <p14:tracePt t="74656" x="2138363" y="2362200"/>
          <p14:tracePt t="74673" x="2162175" y="2362200"/>
          <p14:tracePt t="74689" x="2176463" y="2362200"/>
          <p14:tracePt t="74706" x="2185988" y="2362200"/>
          <p14:tracePt t="74723" x="2195513" y="2362200"/>
          <p14:tracePt t="74772" x="2176463" y="2362200"/>
          <p14:tracePt t="74779" x="2162175" y="2362200"/>
          <p14:tracePt t="74789" x="2128838" y="2362200"/>
          <p14:tracePt t="74806" x="1990725" y="2376488"/>
          <p14:tracePt t="74823" x="1743075" y="2400300"/>
          <p14:tracePt t="74840" x="1609725" y="2419350"/>
          <p14:tracePt t="74856" x="1504950" y="2428875"/>
          <p14:tracePt t="74873" x="1423988" y="2433638"/>
          <p14:tracePt t="74874" x="1400175" y="2433638"/>
          <p14:tracePt t="74889" x="1362075" y="2433638"/>
          <p14:tracePt t="74906" x="1352550" y="2433638"/>
          <p14:tracePt t="74923" x="1347788" y="2433638"/>
          <p14:tracePt t="74940" x="1343025" y="2433638"/>
          <p14:tracePt t="75037" x="1357313" y="2433638"/>
          <p14:tracePt t="75044" x="1371600" y="2433638"/>
          <p14:tracePt t="75056" x="1385888" y="2433638"/>
          <p14:tracePt t="75073" x="1452563" y="2428875"/>
          <p14:tracePt t="75090" x="1514475" y="2414588"/>
          <p14:tracePt t="75106" x="1581150" y="2405063"/>
          <p14:tracePt t="75123" x="1690688" y="2390775"/>
          <p14:tracePt t="75140" x="1752600" y="2381250"/>
          <p14:tracePt t="75156" x="1800225" y="2371725"/>
          <p14:tracePt t="75173" x="1843088" y="2371725"/>
          <p14:tracePt t="75190" x="1928813" y="2371725"/>
          <p14:tracePt t="75206" x="1976438" y="2371725"/>
          <p14:tracePt t="75223" x="2028825" y="2371725"/>
          <p14:tracePt t="75239" x="2085975" y="2371725"/>
          <p14:tracePt t="75256" x="2138363" y="2371725"/>
          <p14:tracePt t="75273" x="2176463" y="2371725"/>
          <p14:tracePt t="75289" x="2195513" y="2371725"/>
          <p14:tracePt t="75306" x="2209800" y="2371725"/>
          <p14:tracePt t="75323" x="2233613" y="2371725"/>
          <p14:tracePt t="75339" x="2238375" y="2371725"/>
          <p14:tracePt t="75356" x="2247900" y="2371725"/>
          <p14:tracePt t="75373" x="2252663" y="2371725"/>
          <p14:tracePt t="75425" x="2257425" y="2371725"/>
          <p14:tracePt t="76416" x="2286000" y="2371725"/>
          <p14:tracePt t="76424" x="2319338" y="2381250"/>
          <p14:tracePt t="76431" x="2371725" y="2395538"/>
          <p14:tracePt t="76439" x="2419350" y="2414588"/>
          <p14:tracePt t="76456" x="2514600" y="2462213"/>
          <p14:tracePt t="76473" x="2605088" y="2528888"/>
          <p14:tracePt t="76506" x="2909888" y="2747963"/>
          <p14:tracePt t="76539" x="3162300" y="2957513"/>
          <p14:tracePt t="76556" x="3300413" y="3076575"/>
          <p14:tracePt t="76573" x="3414713" y="3143250"/>
          <p14:tracePt t="76589" x="3509963" y="3200400"/>
          <p14:tracePt t="76606" x="3609975" y="3262313"/>
          <p14:tracePt t="76623" x="3709988" y="3333750"/>
          <p14:tracePt t="76639" x="3757613" y="3376613"/>
          <p14:tracePt t="76656" x="3795713" y="3400425"/>
          <p14:tracePt t="76673" x="3829050" y="3424238"/>
          <p14:tracePt t="76689" x="3852863" y="3438525"/>
          <p14:tracePt t="76706" x="3876675" y="3452813"/>
          <p14:tracePt t="76723" x="3900488" y="3471863"/>
          <p14:tracePt t="76739" x="3919538" y="3490913"/>
          <p14:tracePt t="76756" x="3929063" y="3495675"/>
          <p14:tracePt t="76773" x="3933825" y="3500438"/>
          <p14:tracePt t="76789" x="3938588" y="3509963"/>
          <p14:tracePt t="76806" x="3943350" y="3519488"/>
          <p14:tracePt t="76823" x="3943350" y="3524250"/>
          <p14:tracePt t="76839" x="3933825" y="3533775"/>
          <p14:tracePt t="76856" x="3843338" y="3562350"/>
          <p14:tracePt t="76873" x="3709988" y="3581400"/>
          <p14:tracePt t="76889" x="3529013" y="3581400"/>
          <p14:tracePt t="76906" x="3376613" y="3576638"/>
          <p14:tracePt t="76923" x="3119438" y="3557588"/>
          <p14:tracePt t="76939" x="2947988" y="3538538"/>
          <p14:tracePt t="76956" x="2847975" y="3524250"/>
          <p14:tracePt t="76973" x="2786063" y="3509963"/>
          <p14:tracePt t="76989" x="2752725" y="3509963"/>
          <p14:tracePt t="77006" x="2743200" y="3509963"/>
          <p14:tracePt t="77023" x="2738438" y="3509963"/>
          <p14:tracePt t="77040" x="2728913" y="3509963"/>
          <p14:tracePt t="77056" x="2719388" y="3509963"/>
          <p14:tracePt t="77073" x="2714625" y="3509963"/>
          <p14:tracePt t="77089" x="2705100" y="3509963"/>
          <p14:tracePt t="77106" x="2671763" y="3509963"/>
          <p14:tracePt t="77123" x="2652713" y="3509963"/>
          <p14:tracePt t="77139" x="2638425" y="3509963"/>
          <p14:tracePt t="77156" x="2633663" y="3509963"/>
          <p14:tracePt t="77173" x="2628900" y="3509963"/>
          <p14:tracePt t="77224" x="2633663" y="3509963"/>
          <p14:tracePt t="77231" x="2647950" y="3509963"/>
          <p14:tracePt t="77239" x="2671763" y="3509963"/>
          <p14:tracePt t="77256" x="2800350" y="3538538"/>
          <p14:tracePt t="77273" x="2957513" y="3562350"/>
          <p14:tracePt t="77289" x="3205163" y="3600450"/>
          <p14:tracePt t="77306" x="3386138" y="3614738"/>
          <p14:tracePt t="77323" x="3571875" y="3624263"/>
          <p14:tracePt t="77339" x="3729038" y="3643313"/>
          <p14:tracePt t="77356" x="3933825" y="3643313"/>
          <p14:tracePt t="77373" x="4024313" y="3638550"/>
          <p14:tracePt t="77389" x="4076700" y="3633788"/>
          <p14:tracePt t="77406" x="4105275" y="3619500"/>
          <p14:tracePt t="77423" x="4129088" y="3609975"/>
          <p14:tracePt t="77439" x="4138613" y="3576638"/>
          <p14:tracePt t="77456" x="4119563" y="3500438"/>
          <p14:tracePt t="77474" x="4024313" y="3362325"/>
          <p14:tracePt t="77489" x="3919538" y="3276600"/>
          <p14:tracePt t="77506" x="3790950" y="3205163"/>
          <p14:tracePt t="77523" x="3652838" y="3171825"/>
          <p14:tracePt t="77539" x="3490913" y="3176588"/>
          <p14:tracePt t="77556" x="3438525" y="3195638"/>
          <p14:tracePt t="77573" x="3414713" y="3214688"/>
          <p14:tracePt t="77589" x="3400425" y="3224213"/>
          <p14:tracePt t="77606" x="3390900" y="3257550"/>
          <p14:tracePt t="77623" x="3400425" y="3286125"/>
          <p14:tracePt t="77639" x="3438525" y="3319463"/>
          <p14:tracePt t="77656" x="3538538" y="3386138"/>
          <p14:tracePt t="77673" x="3705225" y="3462338"/>
          <p14:tracePt t="77689" x="3771900" y="3481388"/>
          <p14:tracePt t="77706" x="3833813" y="3495675"/>
          <p14:tracePt t="77723" x="3843338" y="3495675"/>
          <p14:tracePt t="77908" x="3914775" y="3514725"/>
          <p14:tracePt t="77914" x="3981450" y="3529013"/>
          <p14:tracePt t="77923" x="4043363" y="3548063"/>
          <p14:tracePt t="77939" x="4124325" y="3562350"/>
          <p14:tracePt t="77956" x="4186238" y="3576638"/>
          <p14:tracePt t="77973" x="4248150" y="3581400"/>
          <p14:tracePt t="77989" x="4267200" y="3581400"/>
          <p14:tracePt t="78006" x="4281488" y="3581400"/>
          <p14:tracePt t="78023" x="4286250" y="3581400"/>
          <p14:tracePt t="78039" x="4310063" y="3581400"/>
          <p14:tracePt t="78056" x="4329113" y="3586163"/>
          <p14:tracePt t="78073" x="4367213" y="3600450"/>
          <p14:tracePt t="78090" x="4405313" y="3600450"/>
          <p14:tracePt t="78106" x="4419600" y="3600450"/>
          <p14:tracePt t="78123" x="4424363" y="3600450"/>
          <p14:tracePt t="78139" x="4429125" y="3600450"/>
          <p14:tracePt t="78156" x="4438650" y="3600450"/>
          <p14:tracePt t="78173" x="4443413" y="3600450"/>
          <p14:tracePt t="78487" x="4433888" y="3600450"/>
          <p14:tracePt t="78494" x="4414838" y="3600450"/>
          <p14:tracePt t="78506" x="4405313" y="3600450"/>
          <p14:tracePt t="78523" x="4395788" y="3600450"/>
          <p14:tracePt t="78539" x="4386263" y="3600450"/>
          <p14:tracePt t="78641" x="4395788" y="3600450"/>
          <p14:tracePt t="78648" x="4414838" y="3600450"/>
          <p14:tracePt t="78656" x="4438650" y="3600450"/>
          <p14:tracePt t="78673" x="4538663" y="3614738"/>
          <p14:tracePt t="78689" x="4672013" y="3614738"/>
          <p14:tracePt t="78706" x="4819650" y="3614738"/>
          <p14:tracePt t="78723" x="4905375" y="3595688"/>
          <p14:tracePt t="78739" x="4967288" y="3590925"/>
          <p14:tracePt t="78756" x="5014913" y="3586163"/>
          <p14:tracePt t="78773" x="5081588" y="3586163"/>
          <p14:tracePt t="78789" x="5119688" y="3586163"/>
          <p14:tracePt t="78806" x="5148263" y="3586163"/>
          <p14:tracePt t="78823" x="5181600" y="3576638"/>
          <p14:tracePt t="78839" x="5214938" y="3567113"/>
          <p14:tracePt t="78856" x="5238750" y="3567113"/>
          <p14:tracePt t="78873" x="5262563" y="3557588"/>
          <p14:tracePt t="78889" x="5281613" y="3557588"/>
          <p14:tracePt t="78906" x="5310188" y="3557588"/>
          <p14:tracePt t="78923" x="5319713" y="3557588"/>
          <p14:tracePt t="78939" x="5324475" y="3557588"/>
          <p14:tracePt t="78956" x="5334000" y="3557588"/>
          <p14:tracePt t="79228" x="5367338" y="3557588"/>
          <p14:tracePt t="79235" x="5438775" y="3548063"/>
          <p14:tracePt t="79243" x="5495925" y="3538538"/>
          <p14:tracePt t="79256" x="5553075" y="3529013"/>
          <p14:tracePt t="79272" x="5657850" y="3514725"/>
          <p14:tracePt t="79289" x="5705475" y="3514725"/>
          <p14:tracePt t="79306" x="5757863" y="3514725"/>
          <p14:tracePt t="79322" x="5800725" y="3514725"/>
          <p14:tracePt t="79339" x="5862638" y="3514725"/>
          <p14:tracePt t="79356" x="5895975" y="3514725"/>
          <p14:tracePt t="79372" x="5919788" y="3514725"/>
          <p14:tracePt t="79389" x="5938838" y="3514725"/>
          <p14:tracePt t="79406" x="5948363" y="3514725"/>
          <p14:tracePt t="79422" x="5953125" y="3514725"/>
          <p14:tracePt t="79439" x="5957888" y="3514725"/>
          <p14:tracePt t="79698" x="6048375" y="3514725"/>
          <p14:tracePt t="79705" x="6167438" y="3514725"/>
          <p14:tracePt t="79713" x="6257925" y="3514725"/>
          <p14:tracePt t="79722" x="6348413" y="3519488"/>
          <p14:tracePt t="79739" x="6557963" y="3519488"/>
          <p14:tracePt t="79756" x="6734175" y="3519488"/>
          <p14:tracePt t="79772" x="6967538" y="3529013"/>
          <p14:tracePt t="79789" x="7115175" y="3538538"/>
          <p14:tracePt t="79806" x="7224713" y="3548063"/>
          <p14:tracePt t="79823" x="7334250" y="3562350"/>
          <p14:tracePt t="79839" x="7386638" y="3571875"/>
          <p14:tracePt t="79856" x="7434263" y="3571875"/>
          <p14:tracePt t="79872" x="7486650" y="3586163"/>
          <p14:tracePt t="79874" x="7510463" y="3586163"/>
          <p14:tracePt t="79889" x="7562850" y="3600450"/>
          <p14:tracePt t="79906" x="7615238" y="3605213"/>
          <p14:tracePt t="79923" x="7658100" y="3609975"/>
          <p14:tracePt t="79939" x="7686675" y="3609975"/>
          <p14:tracePt t="79956" x="7724775" y="3609975"/>
          <p14:tracePt t="79972" x="7753350" y="3609975"/>
          <p14:tracePt t="79989" x="7781925" y="3609975"/>
          <p14:tracePt t="80006" x="7820025" y="3609975"/>
          <p14:tracePt t="80022" x="7848600" y="3609975"/>
          <p14:tracePt t="80039" x="7872413" y="3609975"/>
          <p14:tracePt t="80056" x="7891463" y="3609975"/>
          <p14:tracePt t="80072" x="7924800" y="3609975"/>
          <p14:tracePt t="80089" x="7934325" y="3609975"/>
          <p14:tracePt t="80106" x="7953375" y="3609975"/>
          <p14:tracePt t="80122" x="7977188" y="3609975"/>
          <p14:tracePt t="80139" x="7996238" y="3609975"/>
          <p14:tracePt t="80156" x="8005763" y="3609975"/>
          <p14:tracePt t="80172" x="8010525" y="3609975"/>
          <p14:tracePt t="80189" x="8020050" y="3609975"/>
          <p14:tracePt t="81027" x="7939088" y="3624263"/>
          <p14:tracePt t="81034" x="7815263" y="3633788"/>
          <p14:tracePt t="81042" x="7705725" y="3643313"/>
          <p14:tracePt t="81056" x="7458075" y="3671888"/>
          <p14:tracePt t="81072" x="7167563" y="3690938"/>
          <p14:tracePt t="81089" x="6958013" y="3709988"/>
          <p14:tracePt t="81122" x="6457950" y="3729038"/>
          <p14:tracePt t="81156" x="6157913" y="3729038"/>
          <p14:tracePt t="81172" x="6048375" y="3729038"/>
          <p14:tracePt t="81189" x="5929313" y="3719513"/>
          <p14:tracePt t="81206" x="5857875" y="3705225"/>
          <p14:tracePt t="81222" x="5795963" y="3690938"/>
          <p14:tracePt t="81239" x="5710238" y="3662363"/>
          <p14:tracePt t="81256" x="5681663" y="3648075"/>
          <p14:tracePt t="81272" x="5657850" y="3633788"/>
          <p14:tracePt t="81289" x="5648325" y="3629025"/>
          <p14:tracePt t="81306" x="5638800" y="3619500"/>
          <p14:tracePt t="81322" x="5629275" y="3614738"/>
          <p14:tracePt t="81339" x="5614988" y="3605213"/>
          <p14:tracePt t="81356" x="5586413" y="3586163"/>
          <p14:tracePt t="81372" x="5534025" y="3562350"/>
          <p14:tracePt t="81389" x="5500688" y="3552825"/>
          <p14:tracePt t="81406" x="5462588" y="3543300"/>
          <p14:tracePt t="81422" x="5424488" y="3533775"/>
          <p14:tracePt t="81439" x="5372100" y="3529013"/>
          <p14:tracePt t="81456" x="5334000" y="3519488"/>
          <p14:tracePt t="81472" x="5305425" y="3509963"/>
          <p14:tracePt t="81490" x="5267325" y="3509963"/>
          <p14:tracePt t="81506" x="5248275" y="3509963"/>
          <p14:tracePt t="81522" x="5224463" y="3509963"/>
          <p14:tracePt t="81539" x="5195888" y="3509963"/>
          <p14:tracePt t="81556" x="5148263" y="3509963"/>
          <p14:tracePt t="81572" x="5105400" y="3509963"/>
          <p14:tracePt t="81589" x="5057775" y="3509963"/>
          <p14:tracePt t="81606" x="5005388" y="3509963"/>
          <p14:tracePt t="81622" x="4900613" y="3524250"/>
          <p14:tracePt t="81639" x="4838700" y="3524250"/>
          <p14:tracePt t="81656" x="4772025" y="3533775"/>
          <p14:tracePt t="81672" x="4681538" y="3533775"/>
          <p14:tracePt t="81689" x="4619625" y="3533775"/>
          <p14:tracePt t="81706" x="4562475" y="3533775"/>
          <p14:tracePt t="81722" x="4500563" y="3524250"/>
          <p14:tracePt t="81739" x="4433888" y="3509963"/>
          <p14:tracePt t="81756" x="4405313" y="3495675"/>
          <p14:tracePt t="81772" x="4381500" y="3467100"/>
          <p14:tracePt t="81789" x="4343400" y="3414713"/>
          <p14:tracePt t="81806" x="4305300" y="3281363"/>
          <p14:tracePt t="81822" x="4291013" y="3219450"/>
          <p14:tracePt t="81839" x="4286250" y="3181350"/>
          <p14:tracePt t="81856" x="4286250" y="3148013"/>
          <p14:tracePt t="81872" x="4314825" y="3086100"/>
          <p14:tracePt t="81889" x="4343400" y="3043238"/>
          <p14:tracePt t="81906" x="4386263" y="2995613"/>
          <p14:tracePt t="81922" x="4524375" y="2938463"/>
          <p14:tracePt t="81939" x="4591050" y="2938463"/>
          <p14:tracePt t="81956" x="4662488" y="2938463"/>
          <p14:tracePt t="81972" x="4724400" y="2957513"/>
          <p14:tracePt t="81989" x="4786313" y="2990850"/>
          <p14:tracePt t="82006" x="4810125" y="3005138"/>
          <p14:tracePt t="82022" x="4833938" y="3024188"/>
          <p14:tracePt t="82039" x="4843463" y="3033713"/>
          <p14:tracePt t="82056" x="4867275" y="3076575"/>
          <p14:tracePt t="82072" x="4876800" y="3105150"/>
          <p14:tracePt t="82089" x="4886325" y="3138488"/>
          <p14:tracePt t="82106" x="4895850" y="3195638"/>
          <p14:tracePt t="82122" x="4900613" y="3233738"/>
          <p14:tracePt t="82139" x="4900613" y="3267075"/>
          <p14:tracePt t="82156" x="4900613" y="3286125"/>
          <p14:tracePt t="82172" x="4900613" y="3314700"/>
          <p14:tracePt t="82189" x="4900613" y="3324225"/>
          <p14:tracePt t="82206" x="4900613" y="3328988"/>
          <p14:tracePt t="82222" x="4900613" y="3338513"/>
          <p14:tracePt t="82256" x="4900613" y="3348038"/>
          <p14:tracePt t="82272" x="4900613" y="3357563"/>
          <p14:tracePt t="82289" x="4900613" y="3390900"/>
          <p14:tracePt t="82306" x="4895850" y="3409950"/>
          <p14:tracePt t="82322" x="4886325" y="3433763"/>
          <p14:tracePt t="82339" x="4876800" y="3443288"/>
          <p14:tracePt t="82356" x="4867275" y="3452813"/>
          <p14:tracePt t="82372" x="4867275" y="3457575"/>
          <p14:tracePt t="83209" x="4886325" y="3457575"/>
          <p14:tracePt t="83216" x="4905375" y="3457575"/>
          <p14:tracePt t="83223" x="4924425" y="3457575"/>
          <p14:tracePt t="83239" x="4972050" y="3457575"/>
          <p14:tracePt t="83256" x="5014913" y="3457575"/>
          <p14:tracePt t="83272" x="5057775" y="3457575"/>
          <p14:tracePt t="83306" x="5153025" y="3457575"/>
          <p14:tracePt t="83339" x="5229225" y="3457575"/>
          <p14:tracePt t="83356" x="5257800" y="3457575"/>
          <p14:tracePt t="83372" x="5276850" y="3457575"/>
          <p14:tracePt t="83389" x="5300663" y="3457575"/>
          <p14:tracePt t="83405" x="5329238" y="3457575"/>
          <p14:tracePt t="83422" x="5353050" y="3457575"/>
          <p14:tracePt t="83439" x="5372100" y="3457575"/>
          <p14:tracePt t="83456" x="5391150" y="3457575"/>
          <p14:tracePt t="83472" x="5405438" y="3457575"/>
          <p14:tracePt t="83489" x="5410200" y="3457575"/>
          <p14:tracePt t="83506" x="5419725" y="3457575"/>
          <p14:tracePt t="83539" x="5424488" y="3457575"/>
          <p14:tracePt t="84823" x="5457825" y="3457575"/>
          <p14:tracePt t="84830" x="5529263" y="3457575"/>
          <p14:tracePt t="84839" x="5586413" y="3467100"/>
          <p14:tracePt t="84855" x="5686425" y="3476625"/>
          <p14:tracePt t="84872" x="5757863" y="3476625"/>
          <p14:tracePt t="84875" x="5772150" y="3481388"/>
          <p14:tracePt t="84889" x="5810250" y="3481388"/>
          <p14:tracePt t="84922" x="5843588" y="3481388"/>
          <p14:tracePt t="84955" x="5876925" y="3495675"/>
          <p14:tracePt t="84972" x="5891213" y="3500438"/>
          <p14:tracePt t="84989" x="5900738" y="3500438"/>
          <p14:tracePt t="85006" x="5905500" y="3500438"/>
          <p14:tracePt t="85022" x="5915025" y="3500438"/>
          <p14:tracePt t="85039" x="5924550" y="3505200"/>
          <p14:tracePt t="85056" x="5934075" y="3509963"/>
          <p14:tracePt t="85072" x="5953125" y="3519488"/>
          <p14:tracePt t="85089" x="5967413" y="3529013"/>
          <p14:tracePt t="85105" x="5986463" y="3538538"/>
          <p14:tracePt t="85122" x="5995988" y="3543300"/>
          <p14:tracePt t="85139" x="6005513" y="3548063"/>
          <p14:tracePt t="85155" x="6010275" y="3548063"/>
          <p14:tracePt t="85425" x="6029325" y="3548063"/>
          <p14:tracePt t="85432" x="6062663" y="3548063"/>
          <p14:tracePt t="85439" x="6086475" y="3548063"/>
          <p14:tracePt t="85455" x="6167438" y="3552825"/>
          <p14:tracePt t="85472" x="6234113" y="3552825"/>
          <p14:tracePt t="85489" x="6296025" y="3552825"/>
          <p14:tracePt t="85506" x="6367463" y="3557588"/>
          <p14:tracePt t="85522" x="6396038" y="3557588"/>
          <p14:tracePt t="85539" x="6424613" y="3567113"/>
          <p14:tracePt t="85555" x="6448425" y="3567113"/>
          <p14:tracePt t="85572" x="6481763" y="3567113"/>
          <p14:tracePt t="85589" x="6500813" y="3567113"/>
          <p14:tracePt t="85605" x="6524625" y="3567113"/>
          <p14:tracePt t="85622" x="6543675" y="3567113"/>
          <p14:tracePt t="85639" x="6557963" y="3567113"/>
          <p14:tracePt t="85655" x="6562725" y="3567113"/>
          <p14:tracePt t="85865" x="6591300" y="3567113"/>
          <p14:tracePt t="85873" x="6629400" y="3562350"/>
          <p14:tracePt t="85880" x="6677025" y="3557588"/>
          <p14:tracePt t="85889" x="6710363" y="3557588"/>
          <p14:tracePt t="85905" x="6767513" y="3557588"/>
          <p14:tracePt t="85922" x="6829425" y="3562350"/>
          <p14:tracePt t="85939" x="6881813" y="3562350"/>
          <p14:tracePt t="85955" x="6905625" y="3567113"/>
          <p14:tracePt t="85972" x="6924675" y="3576638"/>
          <p14:tracePt t="85989" x="6948488" y="3576638"/>
          <p14:tracePt t="86005" x="6967538" y="3581400"/>
          <p14:tracePt t="86022" x="6977063" y="3586163"/>
          <p14:tracePt t="86039" x="6986588" y="3586163"/>
          <p14:tracePt t="86056" x="6996113" y="3586163"/>
          <p14:tracePt t="86072" x="7005638" y="3586163"/>
          <p14:tracePt t="86387" x="7067550" y="3586163"/>
          <p14:tracePt t="86394" x="7143750" y="3586163"/>
          <p14:tracePt t="86405" x="7210425" y="3586163"/>
          <p14:tracePt t="86422" x="7324725" y="3571875"/>
          <p14:tracePt t="86439" x="7434263" y="3557588"/>
          <p14:tracePt t="86472" x="7491413" y="3557588"/>
          <p14:tracePt t="86505" x="7510463" y="3557588"/>
          <p14:tracePt t="86522" x="7515225" y="3557588"/>
          <p14:tracePt t="86539" x="7524750" y="3557588"/>
          <p14:tracePt t="86886" x="7577138" y="3552825"/>
          <p14:tracePt t="86893" x="7643813" y="3543300"/>
          <p14:tracePt t="86905" x="7715250" y="3538538"/>
          <p14:tracePt t="86922" x="7939088" y="3519488"/>
          <p14:tracePt t="86939" x="8053388" y="3509963"/>
          <p14:tracePt t="86972" x="8224838" y="3495675"/>
          <p14:tracePt t="87005" x="8377238" y="3495675"/>
          <p14:tracePt t="87022" x="8410575" y="3495675"/>
          <p14:tracePt t="87039" x="8448675" y="3495675"/>
          <p14:tracePt t="87055" x="8482013" y="3495675"/>
          <p14:tracePt t="87072" x="8496300" y="3495675"/>
          <p14:tracePt t="87089" x="8510588" y="3495675"/>
          <p14:tracePt t="87106" x="8529638" y="3495675"/>
          <p14:tracePt t="87122" x="8539163" y="3495675"/>
          <p14:tracePt t="87139" x="8553450" y="3495675"/>
          <p14:tracePt t="87155" x="8567738" y="3495675"/>
          <p14:tracePt t="87172" x="8582025" y="3495675"/>
          <p14:tracePt t="87189" x="8591550" y="3495675"/>
          <p14:tracePt t="87205" x="8605838" y="3495675"/>
          <p14:tracePt t="87222" x="8615363" y="3495675"/>
          <p14:tracePt t="87239" x="8629650" y="3495675"/>
          <p14:tracePt t="87255" x="8639175" y="3495675"/>
          <p14:tracePt t="87273" x="8643938" y="3495675"/>
          <p14:tracePt t="87289" x="8648700" y="3495675"/>
          <p14:tracePt t="87855" x="8658225" y="3476625"/>
          <p14:tracePt t="87862" x="8672513" y="3457575"/>
          <p14:tracePt t="87872" x="8677275" y="3448050"/>
          <p14:tracePt t="87889" x="8696325" y="3419475"/>
          <p14:tracePt t="87905" x="8701088" y="3405188"/>
          <p14:tracePt t="87922" x="8710613" y="3386138"/>
          <p14:tracePt t="87955" x="8710613" y="3371850"/>
          <p14:tracePt t="87988" x="8705850" y="3333750"/>
          <p14:tracePt t="88005" x="8696325" y="3314700"/>
          <p14:tracePt t="88022" x="8677275" y="3290888"/>
          <p14:tracePt t="88039" x="8629650" y="3257550"/>
          <p14:tracePt t="88055" x="8591550" y="3243263"/>
          <p14:tracePt t="88072" x="8562975" y="3224213"/>
          <p14:tracePt t="88091" x="8510588" y="3200400"/>
          <p14:tracePt t="88107" x="8482013" y="3190875"/>
          <p14:tracePt t="88123" x="8448675" y="3176588"/>
          <p14:tracePt t="88139" x="8410575" y="3167063"/>
          <p14:tracePt t="88156" x="8348663" y="3152775"/>
          <p14:tracePt t="88172" x="8305800" y="3148013"/>
          <p14:tracePt t="88189" x="8253413" y="3133725"/>
          <p14:tracePt t="88206" x="8201025" y="3128963"/>
          <p14:tracePt t="88222" x="8096250" y="3114675"/>
          <p14:tracePt t="88239" x="7981950" y="3105150"/>
          <p14:tracePt t="88255" x="7867650" y="3095625"/>
          <p14:tracePt t="88272" x="7758113" y="3090863"/>
          <p14:tracePt t="88288" x="7543800" y="3090863"/>
          <p14:tracePt t="88305" x="7419975" y="3090863"/>
          <p14:tracePt t="88323" x="7310438" y="3081338"/>
          <p14:tracePt t="88341" x="7153275" y="3081338"/>
          <p14:tracePt t="88355" x="7038975" y="3081338"/>
          <p14:tracePt t="88372" x="6924675" y="3081338"/>
          <p14:tracePt t="88390" x="6858000" y="3081338"/>
          <p14:tracePt t="88409" x="6762750" y="3081338"/>
          <p14:tracePt t="88422" x="6715125" y="3081338"/>
          <p14:tracePt t="88439" x="6672263" y="3081338"/>
          <p14:tracePt t="88458" x="6638925" y="3076575"/>
          <p14:tracePt t="88477" x="6629400" y="3076575"/>
          <p14:tracePt t="88702" x="6577013" y="3076575"/>
          <p14:tracePt t="88717" x="6419850" y="3086100"/>
          <p14:tracePt t="88726" x="6362700" y="3086100"/>
          <p14:tracePt t="88739" x="6257925" y="3105150"/>
          <p14:tracePt t="88755" x="6157913" y="3105150"/>
          <p14:tracePt t="88772" x="6053138" y="3109913"/>
          <p14:tracePt t="88788" x="5929313" y="3119438"/>
          <p14:tracePt t="88805" x="5867400" y="3119438"/>
          <p14:tracePt t="88822" x="5834063" y="3119438"/>
          <p14:tracePt t="88839" x="5810250" y="3119438"/>
          <p14:tracePt t="88855" x="5800725" y="3119438"/>
          <p14:tracePt t="88872" x="5791200" y="3124200"/>
          <p14:tracePt t="88888" x="5772150" y="3128963"/>
          <p14:tracePt t="88905" x="5753100" y="3138488"/>
          <p14:tracePt t="88922" x="5743575" y="3148013"/>
          <p14:tracePt t="88938" x="5734050" y="3157538"/>
          <p14:tracePt t="88956" x="5724525" y="3162300"/>
          <p14:tracePt t="88972" x="5719763" y="3171825"/>
          <p14:tracePt t="88989" x="5719763" y="3190875"/>
          <p14:tracePt t="89005" x="5743575" y="3224213"/>
          <p14:tracePt t="89022" x="5834063" y="3309938"/>
          <p14:tracePt t="89038" x="5924550" y="3381375"/>
          <p14:tracePt t="89055" x="6034088" y="3443288"/>
          <p14:tracePt t="89072" x="6129338" y="3471863"/>
          <p14:tracePt t="89088" x="6324600" y="3505200"/>
          <p14:tracePt t="89105" x="6462713" y="3514725"/>
          <p14:tracePt t="89122" x="6596063" y="3524250"/>
          <p14:tracePt t="89138" x="6719888" y="3543300"/>
          <p14:tracePt t="89155" x="6905625" y="3567113"/>
          <p14:tracePt t="89172" x="7015163" y="3576638"/>
          <p14:tracePt t="89188" x="7119938" y="3590925"/>
          <p14:tracePt t="89205" x="7258050" y="3590925"/>
          <p14:tracePt t="89222" x="7358063" y="3590925"/>
          <p14:tracePt t="89238" x="7448550" y="3590925"/>
          <p14:tracePt t="89255" x="7529513" y="3590925"/>
          <p14:tracePt t="89272" x="7629525" y="3590925"/>
          <p14:tracePt t="89288" x="7700963" y="3590925"/>
          <p14:tracePt t="89305" x="7777163" y="3590925"/>
          <p14:tracePt t="89322" x="7858125" y="3590925"/>
          <p14:tracePt t="89338" x="7972425" y="3590925"/>
          <p14:tracePt t="89355" x="8043863" y="3586163"/>
          <p14:tracePt t="89372" x="8101013" y="3581400"/>
          <p14:tracePt t="89389" x="8172450" y="3576638"/>
          <p14:tracePt t="89405" x="8215313" y="3567113"/>
          <p14:tracePt t="89422" x="8262938" y="3557588"/>
          <p14:tracePt t="89438" x="8301038" y="3543300"/>
          <p14:tracePt t="89455" x="8362950" y="3519488"/>
          <p14:tracePt t="89472" x="8396288" y="3500438"/>
          <p14:tracePt t="89489" x="8420100" y="3481388"/>
          <p14:tracePt t="89505" x="8439150" y="3467100"/>
          <p14:tracePt t="89522" x="8472488" y="3429000"/>
          <p14:tracePt t="89538" x="8482013" y="3400425"/>
          <p14:tracePt t="89555" x="8501063" y="3362325"/>
          <p14:tracePt t="89572" x="8515350" y="3328988"/>
          <p14:tracePt t="89588" x="8515350" y="3286125"/>
          <p14:tracePt t="89605" x="8510588" y="3267075"/>
          <p14:tracePt t="89622" x="8505825" y="3243263"/>
          <p14:tracePt t="89638" x="8477250" y="3214688"/>
          <p14:tracePt t="89655" x="8420100" y="3181350"/>
          <p14:tracePt t="89672" x="8291513" y="3138488"/>
          <p14:tracePt t="89688" x="8143875" y="3100388"/>
          <p14:tracePt t="89705" x="7886700" y="3076575"/>
          <p14:tracePt t="89722" x="7696200" y="3057525"/>
          <p14:tracePt t="89738" x="7548563" y="3048000"/>
          <p14:tracePt t="89755" x="7348538" y="3038475"/>
          <p14:tracePt t="89772" x="7081838" y="3024188"/>
          <p14:tracePt t="89788" x="6896100" y="3014663"/>
          <p14:tracePt t="89805" x="6715125" y="3005138"/>
          <p14:tracePt t="89822" x="6505575" y="3005138"/>
          <p14:tracePt t="89838" x="6372225" y="3005138"/>
          <p14:tracePt t="89855" x="6234113" y="3014663"/>
          <p14:tracePt t="89872" x="6119813" y="3033713"/>
          <p14:tracePt t="89874" x="6072188" y="3048000"/>
          <p14:tracePt t="89889" x="5986463" y="3081338"/>
          <p14:tracePt t="89905" x="5900738" y="3109913"/>
          <p14:tracePt t="89922" x="5834063" y="3138488"/>
          <p14:tracePt t="89938" x="5791200" y="3157538"/>
          <p14:tracePt t="89955" x="5753100" y="3176588"/>
          <p14:tracePt t="89972" x="5743575" y="3181350"/>
          <p14:tracePt t="89989" x="5738813" y="3186113"/>
          <p14:tracePt t="90005" x="5748338" y="3205163"/>
          <p14:tracePt t="90022" x="5838825" y="3281363"/>
          <p14:tracePt t="90038" x="5991225" y="3362325"/>
          <p14:tracePt t="90055" x="6210300" y="3448050"/>
          <p14:tracePt t="90072" x="6472238" y="3514725"/>
          <p14:tracePt t="90088" x="6638925" y="3538538"/>
          <p14:tracePt t="90105" x="6800850" y="3557588"/>
          <p14:tracePt t="90122" x="6953250" y="3567113"/>
          <p14:tracePt t="90138" x="7210425" y="3581400"/>
          <p14:tracePt t="90155" x="7358063" y="3590925"/>
          <p14:tracePt t="90172" x="7505700" y="3586163"/>
          <p14:tracePt t="90188" x="7658100" y="3576638"/>
          <p14:tracePt t="90205" x="7843838" y="3552825"/>
          <p14:tracePt t="90222" x="7958138" y="3538538"/>
          <p14:tracePt t="90238" x="8072438" y="3529013"/>
          <p14:tracePt t="90255" x="8201025" y="3500438"/>
          <p14:tracePt t="90272" x="8253413" y="3476625"/>
          <p14:tracePt t="90288" x="8291513" y="3467100"/>
          <p14:tracePt t="90305" x="8305800" y="3457575"/>
          <p14:tracePt t="90322" x="8320088" y="3448050"/>
          <p14:tracePt t="90338" x="8320088" y="3433763"/>
          <p14:tracePt t="90355" x="8315325" y="3395663"/>
          <p14:tracePt t="90372" x="8286750" y="3348038"/>
          <p14:tracePt t="90373" x="8258175" y="3319463"/>
          <p14:tracePt t="90388" x="8172450" y="3257550"/>
          <p14:tracePt t="90405" x="8072438" y="3200400"/>
          <p14:tracePt t="90422" x="7953375" y="3148013"/>
          <p14:tracePt t="90438" x="7824788" y="3114675"/>
          <p14:tracePt t="90455" x="7696200" y="3095625"/>
          <p14:tracePt t="90472" x="7643813" y="3095625"/>
          <p14:tracePt t="90488" x="7600950" y="3095625"/>
          <p14:tracePt t="90505" x="7548563" y="3105150"/>
          <p14:tracePt t="90522" x="7505700" y="3124200"/>
          <p14:tracePt t="90538" x="7448550" y="3143250"/>
          <p14:tracePt t="90555" x="7396163" y="3171825"/>
          <p14:tracePt t="90572" x="7300913" y="3214688"/>
          <p14:tracePt t="90588" x="7248525" y="3243263"/>
          <p14:tracePt t="90605" x="7181850" y="3271838"/>
          <p14:tracePt t="90622" x="7129463" y="3295650"/>
          <p14:tracePt t="90638" x="7077075" y="3319463"/>
          <p14:tracePt t="90655" x="7062788" y="3333750"/>
          <p14:tracePt t="90672" x="7053263" y="3333750"/>
          <p14:tracePt t="90688" x="7043738" y="3333750"/>
          <p14:tracePt t="91298" x="7005638" y="3357563"/>
          <p14:tracePt t="91307" x="6934200" y="3390900"/>
          <p14:tracePt t="91313" x="6862763" y="3419475"/>
          <p14:tracePt t="91322" x="6796088" y="3443288"/>
          <p14:tracePt t="91338" x="6677025" y="3495675"/>
          <p14:tracePt t="91355" x="6581775" y="3529013"/>
          <p14:tracePt t="91388" x="6381750" y="3590925"/>
          <p14:tracePt t="91422" x="6224588" y="3633788"/>
          <p14:tracePt t="91438" x="6091238" y="3681413"/>
          <p14:tracePt t="91455" x="5953125" y="3724275"/>
          <p14:tracePt t="91472" x="5772150" y="3771900"/>
          <p14:tracePt t="91488" x="5462588" y="3852863"/>
          <p14:tracePt t="91505" x="5205413" y="3890963"/>
          <p14:tracePt t="91522" x="4929188" y="3910013"/>
          <p14:tracePt t="91538" x="4605338" y="3924300"/>
          <p14:tracePt t="91555" x="4314825" y="3929063"/>
          <p14:tracePt t="91572" x="4157663" y="3900488"/>
          <p14:tracePt t="91588" x="4043363" y="3886200"/>
          <p14:tracePt t="91605" x="3990975" y="3881438"/>
          <p14:tracePt t="91622" x="3952875" y="3867150"/>
          <p14:tracePt t="91638" x="3943350" y="3867150"/>
          <p14:tracePt t="91929" x="3876675" y="3871913"/>
          <p14:tracePt t="91937" x="3795713" y="3876675"/>
          <p14:tracePt t="91944" x="3714750" y="3895725"/>
          <p14:tracePt t="91955" x="3648075" y="3905250"/>
          <p14:tracePt t="91988" x="3343275" y="3995738"/>
          <p14:tracePt t="92021" x="3214688" y="4052888"/>
          <p14:tracePt t="92038" x="3176588" y="4071938"/>
          <p14:tracePt t="92055" x="3143250" y="4090988"/>
          <p14:tracePt t="92071" x="3128963" y="4095750"/>
          <p14:tracePt t="92088" x="3109913" y="4100513"/>
          <p14:tracePt t="92105" x="3090863" y="4105275"/>
          <p14:tracePt t="92121" x="3033713" y="4119563"/>
          <p14:tracePt t="92138" x="2990850" y="4129088"/>
          <p14:tracePt t="92155" x="2947988" y="4129088"/>
          <p14:tracePt t="92172" x="2867025" y="4129088"/>
          <p14:tracePt t="92188" x="2814638" y="4129088"/>
          <p14:tracePt t="92205" x="2781300" y="4138613"/>
          <p14:tracePt t="92221" x="2738438" y="4138613"/>
          <p14:tracePt t="92238" x="2667000" y="4138613"/>
          <p14:tracePt t="92255" x="2624138" y="4133850"/>
          <p14:tracePt t="92272" x="2581275" y="4129088"/>
          <p14:tracePt t="92288" x="2562225" y="4124325"/>
          <p14:tracePt t="92305" x="2538413" y="4119563"/>
          <p14:tracePt t="92322" x="2533650" y="4119563"/>
          <p14:tracePt t="92338" x="2528888" y="4119563"/>
          <p14:tracePt t="92355" x="2533650" y="4119563"/>
          <p14:tracePt t="92372" x="2562225" y="4119563"/>
          <p14:tracePt t="92388" x="2600325" y="4119563"/>
          <p14:tracePt t="92405" x="2643188" y="4119563"/>
          <p14:tracePt t="92422" x="2719388" y="4105275"/>
          <p14:tracePt t="92438" x="2752725" y="4100513"/>
          <p14:tracePt t="92455" x="2776538" y="4100513"/>
          <p14:tracePt t="92471" x="2790825" y="4100513"/>
          <p14:tracePt t="92488" x="2800350" y="4100513"/>
          <p14:tracePt t="92505" x="2805113" y="4100513"/>
          <p14:tracePt t="92553" x="2800350" y="4100513"/>
          <p14:tracePt t="92561" x="2790825" y="4100513"/>
          <p14:tracePt t="92571" x="2771775" y="4100513"/>
          <p14:tracePt t="92588" x="2719388" y="4100513"/>
          <p14:tracePt t="92605" x="2581275" y="4100513"/>
          <p14:tracePt t="92621" x="2495550" y="4100513"/>
          <p14:tracePt t="92638" x="2400300" y="4110038"/>
          <p14:tracePt t="92655" x="2319338" y="4119563"/>
          <p14:tracePt t="92671" x="2228850" y="4119563"/>
          <p14:tracePt t="92688" x="2176463" y="4119563"/>
          <p14:tracePt t="92705" x="2133600" y="4114800"/>
          <p14:tracePt t="92721" x="2095500" y="4105275"/>
          <p14:tracePt t="92738" x="2052638" y="4095750"/>
          <p14:tracePt t="92755" x="2014538" y="4086225"/>
          <p14:tracePt t="92771" x="1976438" y="4081463"/>
          <p14:tracePt t="92788" x="1900238" y="4067175"/>
          <p14:tracePt t="92805" x="1852613" y="4062413"/>
          <p14:tracePt t="92822" x="1781175" y="4048125"/>
          <p14:tracePt t="92838" x="1714500" y="4038600"/>
          <p14:tracePt t="92855" x="1595438" y="4014788"/>
          <p14:tracePt t="92872" x="1519238" y="3995738"/>
          <p14:tracePt t="92888" x="1428750" y="3986213"/>
          <p14:tracePt t="92905" x="1357313" y="3971925"/>
          <p14:tracePt t="92922" x="1281113" y="3971925"/>
          <p14:tracePt t="92938" x="1228725" y="3971925"/>
          <p14:tracePt t="92955" x="1200150" y="3971925"/>
          <p14:tracePt t="92972" x="1152525" y="3981450"/>
          <p14:tracePt t="92988" x="1123950" y="3981450"/>
          <p14:tracePt t="93005" x="1104900" y="3986213"/>
          <p14:tracePt t="93022" x="1081088" y="3986213"/>
          <p14:tracePt t="93038" x="1062038" y="3986213"/>
          <p14:tracePt t="93055" x="1057275" y="3986213"/>
          <p14:tracePt t="93071" x="1052513" y="3986213"/>
          <p14:tracePt t="93088" x="1042988" y="3986213"/>
          <p14:tracePt t="93105" x="1038225" y="3986213"/>
          <p14:tracePt t="93163" x="1033463" y="3986213"/>
          <p14:tracePt t="93215" x="1033463" y="3990975"/>
          <p14:tracePt t="93222" x="1038225" y="3995738"/>
          <p14:tracePt t="93229" x="1052513" y="4000500"/>
          <p14:tracePt t="93238" x="1062038" y="4014788"/>
          <p14:tracePt t="93255" x="1100138" y="4038600"/>
          <p14:tracePt t="93271" x="1138238" y="4062413"/>
          <p14:tracePt t="93288" x="1171575" y="4081463"/>
          <p14:tracePt t="93305" x="1195388" y="4090988"/>
          <p14:tracePt t="93321" x="1204913" y="4095750"/>
          <p14:tracePt t="93338" x="1209675" y="4100513"/>
          <p14:tracePt t="93355" x="1214438" y="4100513"/>
          <p14:tracePt t="93383" x="1219200" y="4105275"/>
          <p14:tracePt t="93391" x="1223963" y="4110038"/>
          <p14:tracePt t="93405" x="1238250" y="4114800"/>
          <p14:tracePt t="93421" x="1247775" y="4119563"/>
          <p14:tracePt t="93438" x="1257300" y="4119563"/>
          <p14:tracePt t="93455" x="1262063" y="4119563"/>
          <p14:tracePt t="93472" x="1271588" y="4119563"/>
          <p14:tracePt t="93516" x="1276350" y="4119563"/>
          <p14:tracePt t="93523" x="1281113" y="4119563"/>
          <p14:tracePt t="93538" x="1295400" y="4119563"/>
          <p14:tracePt t="93555" x="1309688" y="4119563"/>
          <p14:tracePt t="93571" x="1319213" y="4119563"/>
          <p14:tracePt t="93588" x="1343025" y="4124325"/>
          <p14:tracePt t="93605" x="1362075" y="4124325"/>
          <p14:tracePt t="93621" x="1381125" y="4124325"/>
          <p14:tracePt t="93638" x="1409700" y="4124325"/>
          <p14:tracePt t="93655" x="1443038" y="4124325"/>
          <p14:tracePt t="93671" x="1466850" y="4124325"/>
          <p14:tracePt t="93688" x="1481138" y="4124325"/>
          <p14:tracePt t="93705" x="1500188" y="4124325"/>
          <p14:tracePt t="93721" x="1528763" y="4124325"/>
          <p14:tracePt t="93738" x="1543050" y="4124325"/>
          <p14:tracePt t="93755" x="1562100" y="4124325"/>
          <p14:tracePt t="93771" x="1600200" y="4124325"/>
          <p14:tracePt t="93788" x="1643063" y="4124325"/>
          <p14:tracePt t="93805" x="1681163" y="4124325"/>
          <p14:tracePt t="93821" x="1719263" y="4124325"/>
          <p14:tracePt t="93838" x="1776413" y="4129088"/>
          <p14:tracePt t="93855" x="1828800" y="4129088"/>
          <p14:tracePt t="93871" x="1890713" y="4143375"/>
          <p14:tracePt t="93888" x="1947863" y="4152900"/>
          <p14:tracePt t="93905" x="2043113" y="4167188"/>
          <p14:tracePt t="93921" x="2095500" y="4171950"/>
          <p14:tracePt t="93938" x="2147888" y="4176713"/>
          <p14:tracePt t="93955" x="2190750" y="4176713"/>
          <p14:tracePt t="93972" x="2247900" y="4176713"/>
          <p14:tracePt t="93988" x="2286000" y="4176713"/>
          <p14:tracePt t="94005" x="2333625" y="4176713"/>
          <p14:tracePt t="94021" x="2419350" y="4176713"/>
          <p14:tracePt t="94038" x="2495550" y="4176713"/>
          <p14:tracePt t="94055" x="2557463" y="4176713"/>
          <p14:tracePt t="94071" x="2614613" y="4176713"/>
          <p14:tracePt t="94088" x="2676525" y="4176713"/>
          <p14:tracePt t="94105" x="2709863" y="4176713"/>
          <p14:tracePt t="94121" x="2733675" y="4176713"/>
          <p14:tracePt t="94138" x="2752725" y="4176713"/>
          <p14:tracePt t="94155" x="2776538" y="4176713"/>
          <p14:tracePt t="94705" x="2724150" y="4176713"/>
          <p14:tracePt t="94712" x="2643188" y="4186238"/>
          <p14:tracePt t="94721" x="2557463" y="4195763"/>
          <p14:tracePt t="94738" x="2409825" y="4195763"/>
          <p14:tracePt t="94755" x="2233613" y="4195763"/>
          <p14:tracePt t="94771" x="1976438" y="4181475"/>
          <p14:tracePt t="94805" x="1838325" y="4181475"/>
          <p14:tracePt t="94838" x="1776413" y="4181475"/>
          <p14:tracePt t="94855" x="1771650" y="4181475"/>
          <p14:tracePt t="94871" x="1762125" y="4181475"/>
          <p14:tracePt t="94888" x="1752600" y="4181475"/>
          <p14:tracePt t="94905" x="1747838" y="4181475"/>
          <p14:tracePt t="94921" x="1743075" y="4181475"/>
          <p14:tracePt t="94938" x="1733550" y="4181475"/>
          <p14:tracePt t="94955" x="1704975" y="4171950"/>
          <p14:tracePt t="94971" x="1690688" y="4171950"/>
          <p14:tracePt t="94988" x="1681163" y="4171950"/>
          <p14:tracePt t="95005" x="1676400" y="4171950"/>
          <p14:tracePt t="95021" x="1676400" y="4167188"/>
          <p14:tracePt t="95038" x="1681163" y="4152900"/>
          <p14:tracePt t="95055" x="1714500" y="4119563"/>
          <p14:tracePt t="95071" x="1824038" y="4029075"/>
          <p14:tracePt t="95088" x="1943100" y="3967163"/>
          <p14:tracePt t="95105" x="2105025" y="3914775"/>
          <p14:tracePt t="95121" x="2243138" y="3871913"/>
          <p14:tracePt t="95138" x="2386013" y="3838575"/>
          <p14:tracePt t="95155" x="2462213" y="3819525"/>
          <p14:tracePt t="95171" x="2495550" y="3810000"/>
          <p14:tracePt t="95188" x="2519363" y="3800475"/>
          <p14:tracePt t="95205" x="2538413" y="3800475"/>
          <p14:tracePt t="95221" x="2543175" y="3800475"/>
          <p14:tracePt t="95238" x="2547938" y="3800475"/>
          <p14:tracePt t="95277" x="2543175" y="3800475"/>
          <p14:tracePt t="95288" x="2533650" y="3805238"/>
          <p14:tracePt t="95305" x="2476500" y="3824288"/>
          <p14:tracePt t="95321" x="2281238" y="3895725"/>
          <p14:tracePt t="95338" x="2128838" y="3948113"/>
          <p14:tracePt t="95355" x="2019300" y="3990975"/>
          <p14:tracePt t="95371" x="1933575" y="4019550"/>
          <p14:tracePt t="95372" x="1909763" y="4033838"/>
          <p14:tracePt t="95388" x="1833563" y="4062413"/>
          <p14:tracePt t="95405" x="1790700" y="4076700"/>
          <p14:tracePt t="95421" x="1752600" y="4095750"/>
          <p14:tracePt t="95438" x="1719263" y="4114800"/>
          <p14:tracePt t="95455" x="1685925" y="4129088"/>
          <p14:tracePt t="95471" x="1666875" y="4143375"/>
          <p14:tracePt t="95488" x="1643063" y="4148138"/>
          <p14:tracePt t="95505" x="1600200" y="4157663"/>
          <p14:tracePt t="95521" x="1571625" y="4167188"/>
          <p14:tracePt t="95538" x="1538288" y="4176713"/>
          <p14:tracePt t="95555" x="1490663" y="4191000"/>
          <p14:tracePt t="95571" x="1414463" y="4205288"/>
          <p14:tracePt t="95588" x="1366838" y="4214813"/>
          <p14:tracePt t="95605" x="1314450" y="4224338"/>
          <p14:tracePt t="95621" x="1276350" y="4229100"/>
          <p14:tracePt t="95638" x="1223963" y="4229100"/>
          <p14:tracePt t="95655" x="1195388" y="4229100"/>
          <p14:tracePt t="95671" x="1162050" y="4229100"/>
          <p14:tracePt t="95688" x="1114425" y="4229100"/>
          <p14:tracePt t="95705" x="1085850" y="4224338"/>
          <p14:tracePt t="95721" x="1057275" y="4214813"/>
          <p14:tracePt t="95738" x="1033463" y="4210050"/>
          <p14:tracePt t="95755" x="1000125" y="4200525"/>
          <p14:tracePt t="95771" x="985838" y="4195763"/>
          <p14:tracePt t="95788" x="981075" y="4191000"/>
          <p14:tracePt t="95805" x="971550" y="4191000"/>
          <p14:tracePt t="95821" x="962025" y="4191000"/>
          <p14:tracePt t="95838" x="957263" y="4191000"/>
          <p14:tracePt t="95855" x="952500" y="4191000"/>
          <p14:tracePt t="95946" x="947738" y="4191000"/>
          <p14:tracePt t="96034" x="942975" y="4191000"/>
          <p14:tracePt t="96269" x="952500" y="4191000"/>
          <p14:tracePt t="96276" x="971550" y="4191000"/>
          <p14:tracePt t="96288" x="995363" y="4191000"/>
          <p14:tracePt t="96305" x="1042988" y="4191000"/>
          <p14:tracePt t="96321" x="1071563" y="4191000"/>
          <p14:tracePt t="96338" x="1100138" y="4191000"/>
          <p14:tracePt t="96355" x="1128713" y="4191000"/>
          <p14:tracePt t="96388" x="1195388" y="4195763"/>
          <p14:tracePt t="96421" x="1247775" y="4195763"/>
          <p14:tracePt t="96438" x="1271588" y="4195763"/>
          <p14:tracePt t="96455" x="1281113" y="4195763"/>
          <p14:tracePt t="96471" x="1300163" y="4195763"/>
          <p14:tracePt t="96488" x="1323975" y="4195763"/>
          <p14:tracePt t="96504" x="1357313" y="4195763"/>
          <p14:tracePt t="96521" x="1385888" y="4195763"/>
          <p14:tracePt t="96538" x="1404938" y="4195763"/>
          <p14:tracePt t="96555" x="1433513" y="4200525"/>
          <p14:tracePt t="96571" x="1443038" y="4200525"/>
          <p14:tracePt t="96588" x="1447800" y="4200525"/>
          <p14:tracePt t="96604" x="1452563" y="4200525"/>
          <p14:tracePt t="96621" x="1462088" y="4200525"/>
          <p14:tracePt t="96856" x="1481138" y="4200525"/>
          <p14:tracePt t="96864" x="1519238" y="4186238"/>
          <p14:tracePt t="96872" x="1557338" y="4171950"/>
          <p14:tracePt t="96888" x="1628775" y="4157663"/>
          <p14:tracePt t="96905" x="1695450" y="4133850"/>
          <p14:tracePt t="96921" x="1757363" y="4114800"/>
          <p14:tracePt t="96938" x="1824038" y="4110038"/>
          <p14:tracePt t="96954" x="1852613" y="4100513"/>
          <p14:tracePt t="96971" x="1890713" y="4100513"/>
          <p14:tracePt t="96988" x="1924050" y="4100513"/>
          <p14:tracePt t="97004" x="1943100" y="4100513"/>
          <p14:tracePt t="97021" x="1966913" y="4100513"/>
          <p14:tracePt t="97038" x="1985963" y="4100513"/>
          <p14:tracePt t="97054" x="2047875" y="4100513"/>
          <p14:tracePt t="97071" x="2090738" y="4100513"/>
          <p14:tracePt t="97089" x="2124075" y="4100513"/>
          <p14:tracePt t="97105" x="2152650" y="4100513"/>
          <p14:tracePt t="97122" x="2190750" y="4100513"/>
          <p14:tracePt t="97141" x="2214563" y="4100513"/>
          <p14:tracePt t="97155" x="2228850" y="4100513"/>
          <p14:tracePt t="97171" x="2247900" y="4100513"/>
          <p14:tracePt t="97188" x="2257425" y="4100513"/>
          <p14:tracePt t="97204" x="2281238" y="4105275"/>
          <p14:tracePt t="97221" x="2305050" y="4110038"/>
          <p14:tracePt t="97238" x="2338388" y="4119563"/>
          <p14:tracePt t="97254" x="2357438" y="4133850"/>
          <p14:tracePt t="97271" x="2376488" y="4138613"/>
          <p14:tracePt t="97288" x="2390775" y="4143375"/>
          <p14:tracePt t="97304" x="2409825" y="4148138"/>
          <p14:tracePt t="97321" x="2419350" y="4157663"/>
          <p14:tracePt t="97338" x="2433638" y="4162425"/>
          <p14:tracePt t="97355" x="2443163" y="4167188"/>
          <p14:tracePt t="97371" x="2447925" y="4167188"/>
          <p14:tracePt t="97388" x="2457450" y="4167188"/>
          <p14:tracePt t="97877" x="2486025" y="4167188"/>
          <p14:tracePt t="97884" x="2524125" y="4162425"/>
          <p14:tracePt t="97891" x="2571750" y="4143375"/>
          <p14:tracePt t="97904" x="2595563" y="4143375"/>
          <p14:tracePt t="97921" x="2681288" y="4129088"/>
          <p14:tracePt t="97938" x="2709863" y="4129088"/>
          <p14:tracePt t="97971" x="2743200" y="4124325"/>
          <p14:tracePt t="98004" x="2752725" y="4124325"/>
          <p14:tracePt t="98039" x="2757488" y="4124325"/>
          <p14:tracePt t="98054" x="2762250" y="4124325"/>
          <p14:tracePt t="98076" x="2771775" y="4124325"/>
          <p14:tracePt t="98088" x="2776538" y="4124325"/>
          <p14:tracePt t="98104" x="2814638" y="4124325"/>
          <p14:tracePt t="98121" x="2867025" y="4124325"/>
          <p14:tracePt t="98138" x="2933700" y="4124325"/>
          <p14:tracePt t="98155" x="3038475" y="4129088"/>
          <p14:tracePt t="98171" x="3167063" y="4143375"/>
          <p14:tracePt t="98188" x="3224213" y="4143375"/>
          <p14:tracePt t="98204" x="3267075" y="4143375"/>
          <p14:tracePt t="98221" x="3319463" y="4148138"/>
          <p14:tracePt t="98238" x="3376613" y="4148138"/>
          <p14:tracePt t="98254" x="3405188" y="4148138"/>
          <p14:tracePt t="98271" x="3424238" y="4148138"/>
          <p14:tracePt t="98288" x="3443288" y="4148138"/>
          <p14:tracePt t="98304" x="3448050" y="4148138"/>
          <p14:tracePt t="98321" x="3452813" y="4148138"/>
          <p14:tracePt t="98338" x="3462338" y="4148138"/>
          <p14:tracePt t="98809" x="3467100" y="4148138"/>
          <p14:tracePt t="98816" x="3471863" y="4148138"/>
          <p14:tracePt t="98824" x="3481388" y="4143375"/>
          <p14:tracePt t="98838" x="3490913" y="4138613"/>
          <p14:tracePt t="98871" x="3505200" y="4124325"/>
          <p14:tracePt t="98921" x="3509963" y="4114800"/>
          <p14:tracePt t="98954" x="3509963" y="4100513"/>
          <p14:tracePt t="98971" x="3481388" y="4071938"/>
          <p14:tracePt t="98988" x="3424238" y="4048125"/>
          <p14:tracePt t="99004" x="3352800" y="4014788"/>
          <p14:tracePt t="99021" x="3228975" y="3971925"/>
          <p14:tracePt t="99038" x="3109913" y="3938588"/>
          <p14:tracePt t="99054" x="2971800" y="3910013"/>
          <p14:tracePt t="99071" x="2857500" y="3895725"/>
          <p14:tracePt t="99088" x="2686050" y="3876675"/>
          <p14:tracePt t="99104" x="2552700" y="3871913"/>
          <p14:tracePt t="99121" x="2419350" y="3862388"/>
          <p14:tracePt t="99138" x="2295525" y="3862388"/>
          <p14:tracePt t="99156" x="2071688" y="3871913"/>
          <p14:tracePt t="99177" x="1824038" y="3900488"/>
          <p14:tracePt t="99188" x="1743075" y="3910013"/>
          <p14:tracePt t="99207" x="1495425" y="3943350"/>
          <p14:tracePt t="99224" x="1362075" y="3971925"/>
          <p14:tracePt t="99238" x="1252538" y="3995738"/>
          <p14:tracePt t="99254" x="1171575" y="4000500"/>
          <p14:tracePt t="99272" x="1076325" y="4014788"/>
          <p14:tracePt t="99288" x="1038225" y="4024313"/>
          <p14:tracePt t="99304" x="1023938" y="4024313"/>
          <p14:tracePt t="99321" x="1019175" y="4024313"/>
          <p14:tracePt t="99338" x="1009650" y="4024313"/>
          <p14:tracePt t="99354" x="1004888" y="4024313"/>
          <p14:tracePt t="99388" x="1023938" y="4024313"/>
          <p14:tracePt t="99404" x="1123950" y="4029075"/>
          <p14:tracePt t="99421" x="1247775" y="4038600"/>
          <p14:tracePt t="99438" x="1385888" y="4057650"/>
          <p14:tracePt t="99456" x="1566863" y="4081463"/>
          <p14:tracePt t="99471" x="1700213" y="4095750"/>
          <p14:tracePt t="99488" x="1814513" y="4105275"/>
          <p14:tracePt t="99505" x="1909763" y="4119563"/>
          <p14:tracePt t="99521" x="2024063" y="4129088"/>
          <p14:tracePt t="99538" x="2095500" y="4133850"/>
          <p14:tracePt t="99554" x="2166938" y="4148138"/>
          <p14:tracePt t="99571" x="2247900" y="4157663"/>
          <p14:tracePt t="99588" x="2366963" y="4171950"/>
          <p14:tracePt t="99604" x="2438400" y="4176713"/>
          <p14:tracePt t="99621" x="2495550" y="4176713"/>
          <p14:tracePt t="99638" x="2562225" y="4176713"/>
          <p14:tracePt t="99654" x="2676525" y="4176713"/>
          <p14:tracePt t="99671" x="2733675" y="4176713"/>
          <p14:tracePt t="99688" x="2776538" y="4176713"/>
          <p14:tracePt t="99705" x="2838450" y="4176713"/>
          <p14:tracePt t="99721" x="2876550" y="4171950"/>
          <p14:tracePt t="99738" x="2895600" y="4167188"/>
          <p14:tracePt t="99754" x="2919413" y="4157663"/>
          <p14:tracePt t="99771" x="2957513" y="4148138"/>
          <p14:tracePt t="99788" x="2981325" y="4143375"/>
          <p14:tracePt t="99804" x="3009900" y="4133850"/>
          <p14:tracePt t="99821" x="3033713" y="4129088"/>
          <p14:tracePt t="99838" x="3062288" y="4129088"/>
          <p14:tracePt t="99854" x="3071813" y="4129088"/>
          <p14:tracePt t="99871" x="3086100" y="4129088"/>
          <p14:tracePt t="99888" x="3095625" y="4129088"/>
          <p14:tracePt t="99904" x="3105150" y="4129088"/>
          <p14:tracePt t="99921" x="3109913" y="4129088"/>
          <p14:tracePt t="101078" x="3043238" y="4162425"/>
          <p14:tracePt t="101085" x="2962275" y="4205288"/>
          <p14:tracePt t="101093" x="2867025" y="4252913"/>
          <p14:tracePt t="101104" x="2767013" y="4300538"/>
          <p14:tracePt t="101122" x="2405063" y="4438650"/>
          <p14:tracePt t="101138" x="2243138" y="4519613"/>
          <p14:tracePt t="101171" x="1962150" y="4619625"/>
          <p14:tracePt t="101204" x="1762125" y="4657725"/>
          <p14:tracePt t="101221" x="1681163" y="4657725"/>
          <p14:tracePt t="101237" x="1614488" y="4652963"/>
          <p14:tracePt t="101254" x="1514475" y="4633913"/>
          <p14:tracePt t="101271" x="1462088" y="4610100"/>
          <p14:tracePt t="101287" x="1419225" y="4600575"/>
          <p14:tracePt t="101307" x="1376363" y="4562475"/>
          <p14:tracePt t="101327" x="1352550" y="4533900"/>
          <p14:tracePt t="101340" x="1328738" y="4500563"/>
          <p14:tracePt t="101357" x="1295400" y="4452938"/>
          <p14:tracePt t="101379" x="1257300" y="4395788"/>
          <p14:tracePt t="101396" x="1233488" y="4352925"/>
          <p14:tracePt t="101405" x="1219200" y="4333875"/>
          <p14:tracePt t="101421" x="1195388" y="4295775"/>
          <p14:tracePt t="101437" x="1162050" y="4262438"/>
          <p14:tracePt t="101454" x="1143000" y="4238625"/>
          <p14:tracePt t="101471" x="1128713" y="4219575"/>
          <p14:tracePt t="101487" x="1114425" y="4205288"/>
          <p14:tracePt t="101504" x="1109663" y="4195763"/>
          <p14:tracePt t="101521" x="1104900" y="4191000"/>
          <p14:tracePt t="101562" x="1095375" y="4200525"/>
          <p14:tracePt t="101573" x="1090613" y="4229100"/>
          <p14:tracePt t="101590" x="1081088" y="4310063"/>
          <p14:tracePt t="101604" x="1076325" y="4452938"/>
          <p14:tracePt t="101621" x="1066800" y="4729163"/>
          <p14:tracePt t="101638" x="1066800" y="4852988"/>
          <p14:tracePt t="101654" x="1066800" y="5029200"/>
          <p14:tracePt t="101671" x="1071563" y="5176838"/>
          <p14:tracePt t="101688" x="1100138" y="5319713"/>
          <p14:tracePt t="101704" x="1109663" y="5434013"/>
          <p14:tracePt t="101721" x="1119188" y="5576888"/>
          <p14:tracePt t="101738" x="1133475" y="5691188"/>
          <p14:tracePt t="101754" x="1133475" y="5786438"/>
          <p14:tracePt t="101771" x="1133475" y="5829300"/>
          <p14:tracePt t="101787" x="1133475" y="5872163"/>
          <p14:tracePt t="101804" x="1133475" y="5957888"/>
          <p14:tracePt t="101821" x="1123950" y="6010275"/>
          <p14:tracePt t="101837" x="1114425" y="6053138"/>
          <p14:tracePt t="101854" x="1114425" y="6081713"/>
          <p14:tracePt t="101871" x="1114425" y="6105525"/>
          <p14:tracePt t="101887" x="1114425" y="6110288"/>
          <p14:tracePt t="101904" x="1114425" y="6115050"/>
          <p14:tracePt t="101921" x="1114425" y="6119813"/>
          <p14:tracePt t="101952" x="1114425" y="6105525"/>
          <p14:tracePt t="101959" x="1114425" y="6072188"/>
          <p14:tracePt t="101971" x="1123950" y="6015038"/>
          <p14:tracePt t="101988" x="1181100" y="5676900"/>
          <p14:tracePt t="102004" x="1219200" y="5438775"/>
          <p14:tracePt t="102021" x="1238250" y="5172075"/>
          <p14:tracePt t="102038" x="1238250" y="4933950"/>
          <p14:tracePt t="102054" x="1219200" y="4729163"/>
          <p14:tracePt t="102071" x="1200150" y="4605338"/>
          <p14:tracePt t="102088" x="1176338" y="4500563"/>
          <p14:tracePt t="102104" x="1162050" y="4429125"/>
          <p14:tracePt t="102121" x="1147763" y="4357688"/>
          <p14:tracePt t="102137" x="1143000" y="4329113"/>
          <p14:tracePt t="102154" x="1138238" y="4310063"/>
          <p14:tracePt t="102171" x="1138238" y="4291013"/>
          <p14:tracePt t="102187" x="1138238" y="4281488"/>
          <p14:tracePt t="102204" x="1138238" y="4276725"/>
          <p14:tracePt t="102252" x="1138238" y="4300538"/>
          <p14:tracePt t="102260" x="1138238" y="4352925"/>
          <p14:tracePt t="102271" x="1152525" y="4443413"/>
          <p14:tracePt t="102287" x="1166813" y="4600575"/>
          <p14:tracePt t="102304" x="1190625" y="5091113"/>
          <p14:tracePt t="102321" x="1209675" y="5357813"/>
          <p14:tracePt t="102338" x="1209675" y="5657850"/>
          <p14:tracePt t="102354" x="1209675" y="5824538"/>
          <p14:tracePt t="102371" x="1209675" y="6038850"/>
          <p14:tracePt t="102387" x="1209675" y="6148388"/>
          <p14:tracePt t="102404" x="1219200" y="6219825"/>
          <p14:tracePt t="102421" x="1223963" y="6281738"/>
          <p14:tracePt t="102437" x="1223963" y="6305550"/>
          <p14:tracePt t="102454" x="1223963" y="6315075"/>
          <p14:tracePt t="102471" x="1223963" y="6324600"/>
          <p14:tracePt t="102488" x="1223963" y="6334125"/>
          <p14:tracePt t="102504" x="1223963" y="6343650"/>
          <p14:tracePt t="103126" x="1285875" y="6200775"/>
          <p14:tracePt t="103134" x="1366838" y="6067425"/>
          <p14:tracePt t="103141" x="1457325" y="5934075"/>
          <p14:tracePt t="103154" x="1585913" y="5748338"/>
          <p14:tracePt t="103171" x="1890713" y="5310188"/>
          <p14:tracePt t="103188" x="2033588" y="5143500"/>
          <p14:tracePt t="103204" x="2171700" y="4972050"/>
          <p14:tracePt t="103237" x="2452688" y="4700588"/>
          <p14:tracePt t="103271" x="2600325" y="4600575"/>
          <p14:tracePt t="103288" x="2652713" y="4562475"/>
          <p14:tracePt t="103304" x="2690813" y="4538663"/>
          <p14:tracePt t="103321" x="2714625" y="4505325"/>
          <p14:tracePt t="103337" x="2738438" y="4476750"/>
          <p14:tracePt t="103354" x="2767013" y="4419600"/>
          <p14:tracePt t="103371" x="2781300" y="4405313"/>
          <p14:tracePt t="103387" x="2786063" y="4386263"/>
          <p14:tracePt t="103404" x="2790825" y="4381500"/>
          <p14:tracePt t="103421" x="2790825" y="4371975"/>
          <p14:tracePt t="103437" x="2762250" y="4357688"/>
          <p14:tracePt t="103454" x="2714625" y="4343400"/>
          <p14:tracePt t="103471" x="2662238" y="4319588"/>
          <p14:tracePt t="103487" x="2647950" y="4314825"/>
          <p14:tracePt t="103504" x="2633663" y="4310063"/>
          <p14:tracePt t="103521" x="2628900" y="4300538"/>
          <p14:tracePt t="103538" x="2643188" y="4267200"/>
          <p14:tracePt t="103555" x="2681288" y="4229100"/>
          <p14:tracePt t="103571" x="2781300" y="4152900"/>
          <p14:tracePt t="103587" x="2924175" y="4090988"/>
          <p14:tracePt t="103604" x="3119438" y="4048125"/>
          <p14:tracePt t="103621" x="3209925" y="4038600"/>
          <p14:tracePt t="103637" x="3295650" y="4033838"/>
          <p14:tracePt t="103654" x="3371850" y="4043363"/>
          <p14:tracePt t="103671" x="3400425" y="4043363"/>
          <p14:tracePt t="103687" x="3414713" y="4043363"/>
          <p14:tracePt t="103704" x="3419475" y="4043363"/>
          <p14:tracePt t="103721" x="3429000" y="4043363"/>
          <p14:tracePt t="103737" x="3433763" y="4043363"/>
          <p14:tracePt t="103963" x="3543300" y="4057650"/>
          <p14:tracePt t="103971" x="3767138" y="4110038"/>
          <p14:tracePt t="103978" x="3971925" y="4171950"/>
          <p14:tracePt t="103987" x="4243388" y="4262438"/>
          <p14:tracePt t="104004" x="4872038" y="4410075"/>
          <p14:tracePt t="104021" x="5481638" y="4495800"/>
          <p14:tracePt t="104038" x="6315075" y="4552950"/>
          <p14:tracePt t="104054" x="6686550" y="4562475"/>
          <p14:tracePt t="104071" x="6981825" y="4576763"/>
          <p14:tracePt t="104088" x="7229475" y="4591050"/>
          <p14:tracePt t="104104" x="7310438" y="4600575"/>
          <p14:tracePt t="104121" x="7339013" y="4600575"/>
          <p14:tracePt t="104309" x="7434263" y="4595813"/>
          <p14:tracePt t="104316" x="7548563" y="4586288"/>
          <p14:tracePt t="104323" x="7634288" y="4586288"/>
          <p14:tracePt t="104337" x="7834313" y="4572000"/>
          <p14:tracePt t="104354" x="7991475" y="4562475"/>
          <p14:tracePt t="104371" x="8081963" y="4552950"/>
          <p14:tracePt t="104387" x="8153400" y="4552950"/>
          <p14:tracePt t="104404" x="8229600" y="4552950"/>
          <p14:tracePt t="104421" x="8267700" y="4562475"/>
          <p14:tracePt t="104437" x="8301038" y="4572000"/>
          <p14:tracePt t="104454" x="8324850" y="4581525"/>
          <p14:tracePt t="104470" x="8358188" y="4586288"/>
          <p14:tracePt t="104487" x="8382000" y="4595813"/>
          <p14:tracePt t="104504" x="8391525" y="4600575"/>
          <p14:tracePt t="104521" x="8415338" y="4605338"/>
          <p14:tracePt t="104537" x="8429625" y="4605338"/>
          <p14:tracePt t="104554" x="8439150" y="4605338"/>
          <p14:tracePt t="104570" x="8453438" y="4605338"/>
          <p14:tracePt t="104587" x="8467725" y="4605338"/>
          <p14:tracePt t="104604" x="8472488" y="4605338"/>
          <p14:tracePt t="104621" x="8477250" y="4605338"/>
          <p14:tracePt t="104637" x="8482013" y="4605338"/>
          <p14:tracePt t="104910" x="8467725" y="4605338"/>
          <p14:tracePt t="104918" x="8443913" y="4605338"/>
          <p14:tracePt t="104925" x="8415338" y="4605338"/>
          <p14:tracePt t="104937" x="8401050" y="4605338"/>
          <p14:tracePt t="104954" x="8324850" y="4600575"/>
          <p14:tracePt t="104970" x="8272463" y="4586288"/>
          <p14:tracePt t="104987" x="8229600" y="4581525"/>
          <p14:tracePt t="105004" x="8201025" y="4572000"/>
          <p14:tracePt t="105021" x="8172450" y="4548188"/>
          <p14:tracePt t="105037" x="8153400" y="4533900"/>
          <p14:tracePt t="105054" x="8143875" y="4500563"/>
          <p14:tracePt t="105070" x="8124825" y="4452938"/>
          <p14:tracePt t="105087" x="8115300" y="4391025"/>
          <p14:tracePt t="105104" x="8115300" y="4357688"/>
          <p14:tracePt t="105121" x="8124825" y="4329113"/>
          <p14:tracePt t="105138" x="8148638" y="4286250"/>
          <p14:tracePt t="105154" x="8177213" y="4262438"/>
          <p14:tracePt t="105170" x="8224838" y="4233863"/>
          <p14:tracePt t="105187" x="8286750" y="4214813"/>
          <p14:tracePt t="105204" x="8401050" y="4205288"/>
          <p14:tracePt t="105220" x="8472488" y="4210050"/>
          <p14:tracePt t="105237" x="8529638" y="4229100"/>
          <p14:tracePt t="105254" x="8558213" y="4248150"/>
          <p14:tracePt t="105270" x="8596313" y="4305300"/>
          <p14:tracePt t="105287" x="8610600" y="4376738"/>
          <p14:tracePt t="105304" x="8610600" y="4448175"/>
          <p14:tracePt t="105321" x="8596313" y="4500563"/>
          <p14:tracePt t="105337" x="8562975" y="4562475"/>
          <p14:tracePt t="105354" x="8539163" y="4586288"/>
          <p14:tracePt t="105371" x="8520113" y="4624388"/>
          <p14:tracePt t="105387" x="8505825" y="4672013"/>
          <p14:tracePt t="105404" x="8491538" y="4695825"/>
          <p14:tracePt t="105420" x="8486775" y="4733925"/>
          <p14:tracePt t="105437" x="8482013" y="4752975"/>
          <p14:tracePt t="105454" x="8467725" y="4776788"/>
          <p14:tracePt t="105470" x="8458200" y="4791075"/>
          <p14:tracePt t="105487" x="8453438" y="4805363"/>
          <p14:tracePt t="105504" x="8448675" y="4814888"/>
          <p14:tracePt t="105520" x="8439150" y="4833938"/>
          <p14:tracePt t="105537" x="8429625" y="4852988"/>
          <p14:tracePt t="105554" x="8424863" y="4862513"/>
          <p14:tracePt t="105571" x="8415338" y="4881563"/>
          <p14:tracePt t="105587" x="8410575" y="4886325"/>
          <p14:tracePt t="105604" x="8401050" y="4900613"/>
          <p14:tracePt t="105620" x="8396288" y="4914900"/>
          <p14:tracePt t="105638" x="8382000" y="4933950"/>
          <p14:tracePt t="105654" x="8377238" y="4943475"/>
          <p14:tracePt t="105670" x="8367713" y="4957763"/>
          <p14:tracePt t="105687" x="8362950" y="4972050"/>
          <p14:tracePt t="105704" x="8353425" y="4981575"/>
          <p14:tracePt t="105720" x="8353425" y="4986338"/>
          <p14:tracePt t="105737" x="8353425" y="4991100"/>
          <p14:tracePt t="105953" x="8358188" y="4991100"/>
          <p14:tracePt t="105960" x="8358188" y="4986338"/>
          <p14:tracePt t="105970" x="8362950" y="4986338"/>
          <p14:tracePt t="105987" x="8367713" y="4976813"/>
          <p14:tracePt t="106004" x="8377238" y="4967288"/>
          <p14:tracePt t="106021" x="8386763" y="4962525"/>
          <p14:tracePt t="106037" x="8391525" y="4957763"/>
          <p14:tracePt t="106054" x="8396288" y="4948238"/>
          <p14:tracePt t="106070" x="8405813" y="4938713"/>
          <p14:tracePt t="106087" x="8415338" y="4933950"/>
          <p14:tracePt t="106104" x="8424863" y="4929188"/>
          <p14:tracePt t="106120" x="8439150" y="4919663"/>
          <p14:tracePt t="106137" x="8462963" y="4900613"/>
          <p14:tracePt t="106154" x="8477250" y="4891088"/>
          <p14:tracePt t="106170" x="8486775" y="4876800"/>
          <p14:tracePt t="106187" x="8496300" y="4867275"/>
          <p14:tracePt t="106204" x="8505825" y="4862513"/>
          <p14:tracePt t="106220" x="8510588" y="4852988"/>
          <p14:tracePt t="106237" x="8515350" y="4848225"/>
          <p14:tracePt t="106254" x="8515350" y="4838700"/>
          <p14:tracePt t="106270" x="8515350" y="4833938"/>
          <p14:tracePt t="106304" x="8515350" y="4824413"/>
          <p14:tracePt t="106342" x="8515350" y="4819650"/>
          <p14:tracePt t="106354" x="8515350" y="4814888"/>
          <p14:tracePt t="106371" x="8510588" y="4800600"/>
          <p14:tracePt t="106387" x="8505825" y="4786313"/>
          <p14:tracePt t="106404" x="8491538" y="4776788"/>
          <p14:tracePt t="106420" x="8467725" y="4757738"/>
          <p14:tracePt t="106437" x="8434388" y="4738688"/>
          <p14:tracePt t="106454" x="8410575" y="4729163"/>
          <p14:tracePt t="106470" x="8396288" y="4724400"/>
          <p14:tracePt t="106487" x="8382000" y="4719638"/>
          <p14:tracePt t="106504" x="8362950" y="4710113"/>
          <p14:tracePt t="106520" x="8358188" y="4700588"/>
          <p14:tracePt t="106537" x="8353425" y="4700588"/>
          <p14:tracePt t="106554" x="8343900" y="4691063"/>
          <p14:tracePt t="106570" x="8329613" y="4681538"/>
          <p14:tracePt t="106587" x="8310563" y="4676775"/>
          <p14:tracePt t="106604" x="8296275" y="4672013"/>
          <p14:tracePt t="106621" x="8262938" y="4652963"/>
          <p14:tracePt t="106637" x="8239125" y="4643438"/>
          <p14:tracePt t="106654" x="8224838" y="4629150"/>
          <p14:tracePt t="106670" x="8215313" y="4605338"/>
          <p14:tracePt t="106687" x="8177213" y="4562475"/>
          <p14:tracePt t="106704" x="8167688" y="4533900"/>
          <p14:tracePt t="106720" x="8153400" y="4495800"/>
          <p14:tracePt t="106737" x="8139113" y="4462463"/>
          <p14:tracePt t="106754" x="8139113" y="4414838"/>
          <p14:tracePt t="106770" x="8143875" y="4386263"/>
          <p14:tracePt t="106787" x="8148638" y="4348163"/>
          <p14:tracePt t="106804" x="8153400" y="4319588"/>
          <p14:tracePt t="106820" x="8167688" y="4271963"/>
          <p14:tracePt t="106837" x="8172450" y="4248150"/>
          <p14:tracePt t="106854" x="8181975" y="4229100"/>
          <p14:tracePt t="106871" x="8196263" y="4195763"/>
          <p14:tracePt t="106887" x="8205788" y="4162425"/>
          <p14:tracePt t="106904" x="8220075" y="4143375"/>
          <p14:tracePt t="106920" x="8234363" y="4119563"/>
          <p14:tracePt t="106937" x="8258175" y="4095750"/>
          <p14:tracePt t="106954" x="8277225" y="4081463"/>
          <p14:tracePt t="106970" x="8296275" y="4067175"/>
          <p14:tracePt t="106987" x="8324850" y="4062413"/>
          <p14:tracePt t="107004" x="8358188" y="4062413"/>
          <p14:tracePt t="107020" x="8372475" y="4062413"/>
          <p14:tracePt t="107037" x="8382000" y="4062413"/>
          <p14:tracePt t="107054" x="8405813" y="4081463"/>
          <p14:tracePt t="107070" x="8420100" y="4129088"/>
          <p14:tracePt t="107087" x="8434388" y="4162425"/>
          <p14:tracePt t="107104" x="8439150" y="4210050"/>
          <p14:tracePt t="107120" x="8439150" y="4252913"/>
          <p14:tracePt t="107137" x="8439150" y="4276725"/>
          <p14:tracePt t="107154" x="8439150" y="4291013"/>
          <p14:tracePt t="107170" x="8439150" y="4300538"/>
          <p14:tracePt t="107187" x="8439150" y="4310063"/>
          <p14:tracePt t="107204" x="8439150" y="4319588"/>
          <p14:tracePt t="107220" x="8434388" y="4348163"/>
          <p14:tracePt t="107237" x="8405813" y="4438650"/>
          <p14:tracePt t="107254" x="8377238" y="4500563"/>
          <p14:tracePt t="107270" x="8358188" y="4567238"/>
          <p14:tracePt t="107287" x="8339138" y="4605338"/>
          <p14:tracePt t="107304" x="8324850" y="4629150"/>
          <p14:tracePt t="107320" x="8315325" y="4643438"/>
          <p14:tracePt t="107337" x="8315325" y="4652963"/>
          <p14:tracePt t="107354" x="8315325" y="4657725"/>
          <p14:tracePt t="107370" x="8315325" y="4667250"/>
          <p14:tracePt t="108090" x="8315325" y="4657725"/>
          <p14:tracePt t="108097" x="8329613" y="4648200"/>
          <p14:tracePt t="108104" x="8334375" y="4643438"/>
          <p14:tracePt t="108120" x="8353425" y="4624388"/>
          <p14:tracePt t="108137" x="8372475" y="4614863"/>
          <p14:tracePt t="108154" x="8386763" y="4605338"/>
          <p14:tracePt t="108187" x="8401050" y="4586288"/>
          <p14:tracePt t="108220" x="8410575" y="4586288"/>
          <p14:tracePt t="108288" x="8405813" y="4586288"/>
          <p14:tracePt t="108295" x="8396288" y="4586288"/>
          <p14:tracePt t="108303" x="8377238" y="4586288"/>
          <p14:tracePt t="108320" x="8343900" y="4581525"/>
          <p14:tracePt t="108337" x="8305800" y="4572000"/>
          <p14:tracePt t="108354" x="8243888" y="4562475"/>
          <p14:tracePt t="108370" x="8220075" y="4543425"/>
          <p14:tracePt t="108387" x="8196263" y="4524375"/>
          <p14:tracePt t="108404" x="8172450" y="4500563"/>
          <p14:tracePt t="108420" x="8134350" y="4419600"/>
          <p14:tracePt t="108437" x="8120063" y="4357688"/>
          <p14:tracePt t="108454" x="8120063" y="4300538"/>
          <p14:tracePt t="108470" x="8120063" y="4257675"/>
          <p14:tracePt t="108487" x="8139113" y="4210050"/>
          <p14:tracePt t="108504" x="8158163" y="4171950"/>
          <p14:tracePt t="108520" x="8181975" y="4138613"/>
          <p14:tracePt t="108537" x="8215313" y="4105275"/>
          <p14:tracePt t="108553" x="8248650" y="4086225"/>
          <p14:tracePt t="108570" x="8281988" y="4081463"/>
          <p14:tracePt t="108587" x="8320088" y="4076700"/>
          <p14:tracePt t="108604" x="8367713" y="4076700"/>
          <p14:tracePt t="108620" x="8386763" y="4081463"/>
          <p14:tracePt t="108637" x="8410575" y="4090988"/>
          <p14:tracePt t="108654" x="8434388" y="4110038"/>
          <p14:tracePt t="108670" x="8458200" y="4133850"/>
          <p14:tracePt t="108687" x="8472488" y="4152900"/>
          <p14:tracePt t="108703" x="8491538" y="4176713"/>
          <p14:tracePt t="108720" x="8501063" y="4233863"/>
          <p14:tracePt t="108737" x="8510588" y="4300538"/>
          <p14:tracePt t="108754" x="8510588" y="4338638"/>
          <p14:tracePt t="108770" x="8510588" y="4371975"/>
          <p14:tracePt t="108787" x="8501063" y="4419600"/>
          <p14:tracePt t="108804" x="8496300" y="4443413"/>
          <p14:tracePt t="108820" x="8482013" y="4462463"/>
          <p14:tracePt t="108837" x="8477250" y="4481513"/>
          <p14:tracePt t="108854" x="8467725" y="4500563"/>
          <p14:tracePt t="108870" x="8462963" y="4514850"/>
          <p14:tracePt t="108887" x="8453438" y="4519613"/>
          <p14:tracePt t="108904" x="8443913" y="4529138"/>
          <p14:tracePt t="108937" x="8443913" y="4533900"/>
          <p14:tracePt t="109294" x="8472488" y="4524375"/>
          <p14:tracePt t="109301" x="8510588" y="4510088"/>
          <p14:tracePt t="109308" x="8534400" y="4495800"/>
          <p14:tracePt t="109320" x="8562975" y="4481513"/>
          <p14:tracePt t="109337" x="8620125" y="4457700"/>
          <p14:tracePt t="109354" x="8648700" y="4452938"/>
          <p14:tracePt t="109387" x="8715375" y="4433888"/>
          <p14:tracePt t="109420" x="8782050" y="4424363"/>
          <p14:tracePt t="109437" x="8796338" y="4424363"/>
          <p14:tracePt t="109453" x="8801100" y="4424363"/>
          <p14:tracePt t="109470" x="8810625" y="4424363"/>
          <p14:tracePt t="109528" x="8801100" y="4429125"/>
          <p14:tracePt t="109536" x="8791575" y="4438650"/>
          <p14:tracePt t="109543" x="8777288" y="4448175"/>
          <p14:tracePt t="109553" x="8753475" y="4457700"/>
          <p14:tracePt t="109570" x="8686800" y="4486275"/>
          <p14:tracePt t="109587" x="8577263" y="4505325"/>
          <p14:tracePt t="109603" x="8529638" y="4500563"/>
          <p14:tracePt t="109620" x="8496300" y="4481513"/>
          <p14:tracePt t="109637" x="8472488" y="4452938"/>
          <p14:tracePt t="109654" x="8462963" y="4352925"/>
          <p14:tracePt t="109670" x="8486775" y="4262438"/>
          <p14:tracePt t="109688" x="8529638" y="4162425"/>
          <p14:tracePt t="109704" x="8562975" y="4124325"/>
          <p14:tracePt t="109720" x="8610600" y="4100513"/>
          <p14:tracePt t="109737" x="8639175" y="4105275"/>
          <p14:tracePt t="109753" x="8677275" y="4129088"/>
          <p14:tracePt t="109770" x="8715375" y="4181475"/>
          <p14:tracePt t="109787" x="8724900" y="4214813"/>
          <p14:tracePt t="109803" x="8739188" y="4267200"/>
          <p14:tracePt t="109820" x="8739188" y="4338638"/>
          <p14:tracePt t="109837" x="8715375" y="4467225"/>
          <p14:tracePt t="109853" x="8701088" y="4510088"/>
          <p14:tracePt t="109870" x="8696325" y="4543425"/>
          <p14:tracePt t="109887" x="8691563" y="4552950"/>
          <p14:tracePt t="109904" x="8686800" y="4567238"/>
          <p14:tracePt t="109920" x="8686800" y="4572000"/>
          <p14:tracePt t="109937" x="8686800" y="4576763"/>
          <p14:tracePt t="110211" x="8543925" y="4610100"/>
          <p14:tracePt t="110218" x="8172450" y="4672013"/>
          <p14:tracePt t="110226" x="7729538" y="4738688"/>
          <p14:tracePt t="110237" x="7291388" y="4805363"/>
          <p14:tracePt t="110254" x="6362700" y="4933950"/>
          <p14:tracePt t="110270" x="5062538" y="5129213"/>
          <p14:tracePt t="110287" x="4476750" y="5200650"/>
          <p14:tracePt t="110304" x="4057650" y="5224463"/>
          <p14:tracePt t="110321" x="3833813" y="5219700"/>
          <p14:tracePt t="110337" x="3671888" y="5191125"/>
          <p14:tracePt t="110353" x="3643313" y="5176838"/>
          <p14:tracePt t="110556" x="3505200" y="5167313"/>
          <p14:tracePt t="110564" x="3314700" y="5143500"/>
          <p14:tracePt t="110571" x="3143250" y="5119688"/>
          <p14:tracePt t="110587" x="2900363" y="5057775"/>
          <p14:tracePt t="110603" x="2690813" y="4995863"/>
          <p14:tracePt t="110621" x="2509838" y="4929188"/>
          <p14:tracePt t="110637" x="2300288" y="4857750"/>
          <p14:tracePt t="110653" x="2190750" y="4829175"/>
          <p14:tracePt t="110670" x="2109788" y="4805363"/>
          <p14:tracePt t="110687" x="2047875" y="4795838"/>
          <p14:tracePt t="110703" x="1985963" y="4791075"/>
          <p14:tracePt t="110720" x="1957388" y="4786313"/>
          <p14:tracePt t="110737" x="1938338" y="4786313"/>
          <p14:tracePt t="110753" x="1919288" y="4786313"/>
          <p14:tracePt t="110770" x="1900238" y="4786313"/>
          <p14:tracePt t="110787" x="1895475" y="4786313"/>
          <p14:tracePt t="110803" x="1890713" y="4786313"/>
          <p14:tracePt t="110820" x="1881188" y="4786313"/>
          <p14:tracePt t="110837" x="1871663" y="4786313"/>
          <p14:tracePt t="110853" x="1871663" y="4781550"/>
          <p14:tracePt t="110870" x="1852613" y="4772025"/>
          <p14:tracePt t="110872" x="1838325" y="4772025"/>
          <p14:tracePt t="110887" x="1804988" y="4772025"/>
          <p14:tracePt t="110904" x="1728788" y="4772025"/>
          <p14:tracePt t="110920" x="1624013" y="4786313"/>
          <p14:tracePt t="110937" x="1524000" y="4814888"/>
          <p14:tracePt t="110954" x="1381125" y="4867275"/>
          <p14:tracePt t="110970" x="1295400" y="4895850"/>
          <p14:tracePt t="110987" x="1209675" y="4929188"/>
          <p14:tracePt t="111004" x="1114425" y="4938713"/>
          <p14:tracePt t="111020" x="1062038" y="4933950"/>
          <p14:tracePt t="111037" x="1009650" y="4905375"/>
          <p14:tracePt t="111053" x="976313" y="4872038"/>
          <p14:tracePt t="111070" x="933450" y="4814888"/>
          <p14:tracePt t="111087" x="904875" y="4762500"/>
          <p14:tracePt t="111104" x="881063" y="4686300"/>
          <p14:tracePt t="111128" x="876300" y="4610100"/>
          <p14:tracePt t="111144" x="876300" y="4552950"/>
          <p14:tracePt t="111153" x="876300" y="4533900"/>
          <p14:tracePt t="111170" x="890588" y="4510088"/>
          <p14:tracePt t="111187" x="919163" y="4486275"/>
          <p14:tracePt t="111203" x="1038225" y="4462463"/>
          <p14:tracePt t="111220" x="1119188" y="4462463"/>
          <p14:tracePt t="111237" x="1190625" y="4481513"/>
          <p14:tracePt t="111254" x="1266825" y="4519613"/>
          <p14:tracePt t="111270" x="1285875" y="4543425"/>
          <p14:tracePt t="111287" x="1309688" y="4567238"/>
          <p14:tracePt t="111303" x="1328738" y="4591050"/>
          <p14:tracePt t="111320" x="1347788" y="4624388"/>
          <p14:tracePt t="111337" x="1347788" y="4638675"/>
          <p14:tracePt t="111354" x="1347788" y="4648200"/>
          <p14:tracePt t="111370" x="1352550" y="4657725"/>
          <p14:tracePt t="111372" x="1357313" y="4672013"/>
          <p14:tracePt t="111387" x="1376363" y="4691063"/>
          <p14:tracePt t="111403" x="1433513" y="4733925"/>
          <p14:tracePt t="111420" x="1538288" y="4776788"/>
          <p14:tracePt t="111437" x="1666875" y="4800600"/>
          <p14:tracePt t="111454" x="1728788" y="4800600"/>
          <p14:tracePt t="111470" x="1781175" y="4800600"/>
          <p14:tracePt t="111487" x="1814513" y="4791075"/>
          <p14:tracePt t="111504" x="1847850" y="4781550"/>
          <p14:tracePt t="111520" x="1857375" y="4776788"/>
          <p14:tracePt t="111537" x="1862138" y="4772025"/>
          <p14:tracePt t="111553" x="1866900" y="4772025"/>
          <p14:tracePt t="111570" x="1871663" y="4772025"/>
          <p14:tracePt t="111622" x="1862138" y="4772025"/>
          <p14:tracePt t="111629" x="1852613" y="4772025"/>
          <p14:tracePt t="111637" x="1819275" y="4772025"/>
          <p14:tracePt t="111653" x="1695450" y="4772025"/>
          <p14:tracePt t="111670" x="1538288" y="4772025"/>
          <p14:tracePt t="111687" x="1404938" y="4772025"/>
          <p14:tracePt t="111703" x="1366838" y="4757738"/>
          <p14:tracePt t="111720" x="1343025" y="4748213"/>
          <p14:tracePt t="111737" x="1333500" y="4695825"/>
          <p14:tracePt t="111753" x="1343025" y="4505325"/>
          <p14:tracePt t="111770" x="1390650" y="4433888"/>
          <p14:tracePt t="111787" x="1481138" y="4371975"/>
          <p14:tracePt t="111803" x="1585913" y="4338638"/>
          <p14:tracePt t="111820" x="1709738" y="4352925"/>
          <p14:tracePt t="111837" x="1790700" y="4419600"/>
          <p14:tracePt t="111853" x="1852613" y="4500563"/>
          <p14:tracePt t="111870" x="1900238" y="4576763"/>
          <p14:tracePt t="111887" x="1914525" y="4591050"/>
          <p14:tracePt t="111903" x="1924050" y="4600575"/>
          <p14:tracePt t="111920" x="1928813" y="4605338"/>
          <p14:tracePt t="111937" x="1928813" y="4614863"/>
          <p14:tracePt t="111970" x="1928813" y="4619625"/>
          <p14:tracePt t="111987" x="1928813" y="4624388"/>
          <p14:tracePt t="112003" x="1928813" y="4629150"/>
          <p14:tracePt t="112020" x="1928813" y="4633913"/>
          <p14:tracePt t="112037" x="1924050" y="4643438"/>
          <p14:tracePt t="112054" x="1905000" y="4652963"/>
          <p14:tracePt t="112070" x="1900238" y="4657725"/>
          <p14:tracePt t="112087" x="1900238" y="4662488"/>
          <p14:tracePt t="112104" x="1890713" y="4662488"/>
          <p14:tracePt t="112143" x="1895475" y="4667250"/>
          <p14:tracePt t="112154" x="1905000" y="4676775"/>
          <p14:tracePt t="112170" x="1957388" y="4681538"/>
          <p14:tracePt t="112187" x="2052638" y="4695825"/>
          <p14:tracePt t="112203" x="2119313" y="4695825"/>
          <p14:tracePt t="112220" x="2166938" y="4695825"/>
          <p14:tracePt t="112237" x="2209800" y="4695825"/>
          <p14:tracePt t="112253" x="2243138" y="4695825"/>
          <p14:tracePt t="112270" x="2257425" y="4695825"/>
          <p14:tracePt t="112287" x="2266950" y="4695825"/>
          <p14:tracePt t="112303" x="2271713" y="4695825"/>
          <p14:tracePt t="112847" x="2243138" y="4705350"/>
          <p14:tracePt t="112855" x="2205038" y="4714875"/>
          <p14:tracePt t="112862" x="2181225" y="4719638"/>
          <p14:tracePt t="112870" x="2157413" y="4729163"/>
          <p14:tracePt t="112887" x="2119313" y="4733925"/>
          <p14:tracePt t="112903" x="2081213" y="4743450"/>
          <p14:tracePt t="112937" x="2047875" y="4743450"/>
          <p14:tracePt t="112970" x="2033588" y="4743450"/>
          <p14:tracePt t="112987" x="2024063" y="4743450"/>
          <p14:tracePt t="113089" x="2028825" y="4743450"/>
          <p14:tracePt t="113097" x="2047875" y="4743450"/>
          <p14:tracePt t="113105" x="2066925" y="4743450"/>
          <p14:tracePt t="113120" x="2124075" y="4743450"/>
          <p14:tracePt t="113137" x="2181225" y="4743450"/>
          <p14:tracePt t="113153" x="2233613" y="4743450"/>
          <p14:tracePt t="113170" x="2262188" y="4743450"/>
          <p14:tracePt t="113187" x="2271713" y="4743450"/>
          <p14:tracePt t="113203" x="2276475" y="4743450"/>
          <p14:tracePt t="113220" x="2281238" y="4743450"/>
          <p14:tracePt t="113596" x="2338388" y="4743450"/>
          <p14:tracePt t="113603" x="2414588" y="4733925"/>
          <p14:tracePt t="113611" x="2514600" y="4714875"/>
          <p14:tracePt t="113620" x="2605088" y="4705350"/>
          <p14:tracePt t="113637" x="2805113" y="4700588"/>
          <p14:tracePt t="113653" x="3038475" y="4700588"/>
          <p14:tracePt t="113686" x="3729038" y="4733925"/>
          <p14:tracePt t="113721" x="4586288" y="4610100"/>
          <p14:tracePt t="113737" x="5029200" y="4519613"/>
          <p14:tracePt t="113754" x="5472113" y="4429125"/>
          <p14:tracePt t="113770" x="5886450" y="4352925"/>
          <p14:tracePt t="113787" x="6419850" y="4233863"/>
          <p14:tracePt t="113803" x="6686550" y="4171950"/>
          <p14:tracePt t="113820" x="6877050" y="4148138"/>
          <p14:tracePt t="113836" x="7000875" y="4119563"/>
          <p14:tracePt t="113853" x="7091363" y="4100513"/>
          <p14:tracePt t="113870" x="7100888" y="4095750"/>
          <p14:tracePt t="114060" x="7219950" y="4095750"/>
          <p14:tracePt t="114067" x="7400925" y="4095750"/>
          <p14:tracePt t="114073" x="7543800" y="4100513"/>
          <p14:tracePt t="114086" x="7686675" y="4110038"/>
          <p14:tracePt t="114103" x="8081963" y="4129088"/>
          <p14:tracePt t="114120" x="8262938" y="4167188"/>
          <p14:tracePt t="114136" x="8401050" y="4200525"/>
          <p14:tracePt t="114153" x="8548688" y="4300538"/>
          <p14:tracePt t="114171" x="8610600" y="4352925"/>
          <p14:tracePt t="114189" x="8639175" y="4376738"/>
          <p14:tracePt t="114203" x="8658225" y="4395788"/>
          <p14:tracePt t="114220" x="8658225" y="4405313"/>
          <p14:tracePt t="114412" x="8710613" y="4405313"/>
          <p14:tracePt t="114419" x="8777288" y="4410075"/>
          <p14:tracePt t="114426" x="8824913" y="4419600"/>
          <p14:tracePt t="114437" x="8858250" y="4419600"/>
          <p14:tracePt t="114453" x="8920163" y="4419600"/>
          <p14:tracePt t="114470" x="8958263" y="4419600"/>
          <p14:tracePt t="114487" x="8967788" y="4419600"/>
          <p14:tracePt t="114503" x="8972550" y="4419600"/>
          <p14:tracePt t="114520" x="8982075" y="4419600"/>
          <p14:tracePt t="114536" x="8986838" y="4419600"/>
          <p14:tracePt t="114976" x="8991600" y="4419600"/>
          <p14:tracePt t="114983" x="9001125" y="4419600"/>
          <p14:tracePt t="114991" x="9005888" y="4419600"/>
          <p14:tracePt t="115003" x="9010650" y="4419600"/>
          <p14:tracePt t="115021" x="9020175" y="4419600"/>
          <p14:tracePt t="115036" x="9029700" y="4419600"/>
          <p14:tracePt t="115070" x="9086850" y="4429125"/>
          <p14:tracePt t="115103" x="9196388" y="4429125"/>
          <p14:tracePt t="115120" x="9248775" y="4429125"/>
          <p14:tracePt t="115136" x="9296400" y="4429125"/>
          <p14:tracePt t="115153" x="9358313" y="4429125"/>
          <p14:tracePt t="115170" x="9377363" y="4429125"/>
          <p14:tracePt t="115186" x="9401175" y="4429125"/>
          <p14:tracePt t="115203" x="9434513" y="4429125"/>
          <p14:tracePt t="115220" x="9448800" y="4429125"/>
          <p14:tracePt t="115237" x="9458325" y="4429125"/>
          <p14:tracePt t="115253" x="9463088" y="4429125"/>
          <p14:tracePt t="115270" x="9472613" y="4429125"/>
          <p14:tracePt t="115303" x="9472613" y="4438650"/>
          <p14:tracePt t="115320" x="9467850" y="4457700"/>
          <p14:tracePt t="115336" x="9429750" y="4500563"/>
          <p14:tracePt t="115353" x="9391650" y="4529138"/>
          <p14:tracePt t="115370" x="9358313" y="4548188"/>
          <p14:tracePt t="115373" x="9339263" y="4552950"/>
          <p14:tracePt t="115387" x="9320213" y="4567238"/>
          <p14:tracePt t="115403" x="9296400" y="4567238"/>
          <p14:tracePt t="115420" x="9272588" y="4557713"/>
          <p14:tracePt t="115436" x="9258300" y="4529138"/>
          <p14:tracePt t="115453" x="9224963" y="4471988"/>
          <p14:tracePt t="115470" x="9205913" y="4429125"/>
          <p14:tracePt t="115486" x="9201150" y="4391025"/>
          <p14:tracePt t="115503" x="9201150" y="4348163"/>
          <p14:tracePt t="115520" x="9205913" y="4300538"/>
          <p14:tracePt t="115536" x="9220200" y="4271963"/>
          <p14:tracePt t="115553" x="9229725" y="4243388"/>
          <p14:tracePt t="115571" x="9263063" y="4214813"/>
          <p14:tracePt t="115586" x="9305925" y="4214813"/>
          <p14:tracePt t="115603" x="9348788" y="4214813"/>
          <p14:tracePt t="115620" x="9386888" y="4229100"/>
          <p14:tracePt t="115636" x="9434513" y="4257675"/>
          <p14:tracePt t="115653" x="9463088" y="4286250"/>
          <p14:tracePt t="115670" x="9477375" y="4333875"/>
          <p14:tracePt t="115686" x="9486900" y="4381500"/>
          <p14:tracePt t="115703" x="9482138" y="4457700"/>
          <p14:tracePt t="115720" x="9463088" y="4505325"/>
          <p14:tracePt t="115737" x="9439275" y="4543425"/>
          <p14:tracePt t="115753" x="9410700" y="4572000"/>
          <p14:tracePt t="115770" x="9344025" y="4624388"/>
          <p14:tracePt t="115786" x="9296400" y="4643438"/>
          <p14:tracePt t="115803" x="9267825" y="4652963"/>
          <p14:tracePt t="115820" x="9229725" y="4652963"/>
          <p14:tracePt t="115836" x="9205913" y="4638675"/>
          <p14:tracePt t="115853" x="9177338" y="4581525"/>
          <p14:tracePt t="115870" x="9148763" y="4486275"/>
          <p14:tracePt t="115871" x="9148763" y="4443413"/>
          <p14:tracePt t="115886" x="9148763" y="4362450"/>
          <p14:tracePt t="115903" x="9167813" y="4248150"/>
          <p14:tracePt t="115920" x="9210675" y="4129088"/>
          <p14:tracePt t="115936" x="9248775" y="4062413"/>
          <p14:tracePt t="115953" x="9301163" y="3995738"/>
          <p14:tracePt t="115970" x="9348788" y="3962400"/>
          <p14:tracePt t="115986" x="9401175" y="3943350"/>
          <p14:tracePt t="116003" x="9463088" y="3938588"/>
          <p14:tracePt t="116020" x="9491663" y="3952875"/>
          <p14:tracePt t="116036" x="9525000" y="3990975"/>
          <p14:tracePt t="116053" x="9548813" y="4048125"/>
          <p14:tracePt t="116070" x="9572625" y="4114800"/>
          <p14:tracePt t="116086" x="9572625" y="4157663"/>
          <p14:tracePt t="116103" x="9567863" y="4195763"/>
          <p14:tracePt t="116120" x="9558338" y="4238625"/>
          <p14:tracePt t="116136" x="9510713" y="4305300"/>
          <p14:tracePt t="116153" x="9477375" y="4352925"/>
          <p14:tracePt t="116170" x="9439275" y="4391025"/>
          <p14:tracePt t="116186" x="9401175" y="4424363"/>
          <p14:tracePt t="116203" x="9348788" y="4452938"/>
          <p14:tracePt t="116220" x="9320213" y="4457700"/>
          <p14:tracePt t="116236" x="9301163" y="4457700"/>
          <p14:tracePt t="116253" x="9258300" y="4438650"/>
          <p14:tracePt t="116270" x="9234488" y="4400550"/>
          <p14:tracePt t="116286" x="9205913" y="4348163"/>
          <p14:tracePt t="116303" x="9191625" y="4286250"/>
          <p14:tracePt t="116322" x="9191625" y="4195763"/>
          <p14:tracePt t="116337" x="9205913" y="4090988"/>
          <p14:tracePt t="116353" x="9220200" y="4029075"/>
          <p14:tracePt t="116370" x="9239250" y="3971925"/>
          <p14:tracePt t="116386" x="9267825" y="3938588"/>
          <p14:tracePt t="116403" x="9305925" y="3914775"/>
          <p14:tracePt t="116420" x="9344025" y="3900488"/>
          <p14:tracePt t="116436" x="9391650" y="3895725"/>
          <p14:tracePt t="116453" x="9458325" y="3938588"/>
          <p14:tracePt t="116470" x="9510713" y="3995738"/>
          <p14:tracePt t="116486" x="9558338" y="4095750"/>
          <p14:tracePt t="116503" x="9591675" y="4233863"/>
          <p14:tracePt t="116520" x="9596438" y="4305300"/>
          <p14:tracePt t="116536" x="9596438" y="4357688"/>
          <p14:tracePt t="116553" x="9582150" y="4400550"/>
          <p14:tracePt t="116570" x="9553575" y="4457700"/>
          <p14:tracePt t="116586" x="9529763" y="4486275"/>
          <p14:tracePt t="116603" x="9472613" y="4529138"/>
          <p14:tracePt t="116620" x="9367838" y="4572000"/>
          <p14:tracePt t="116636" x="9286875" y="4591050"/>
          <p14:tracePt t="116653" x="9215438" y="4586288"/>
          <p14:tracePt t="116670" x="9148763" y="4557713"/>
          <p14:tracePt t="116686" x="9077325" y="4457700"/>
          <p14:tracePt t="116703" x="9043988" y="4362450"/>
          <p14:tracePt t="116720" x="9029700" y="4281488"/>
          <p14:tracePt t="116736" x="9048750" y="4176713"/>
          <p14:tracePt t="116754" x="9110663" y="4038600"/>
          <p14:tracePt t="116770" x="9144000" y="3995738"/>
          <p14:tracePt t="116786" x="9182100" y="3967163"/>
          <p14:tracePt t="116803" x="9234488" y="3952875"/>
          <p14:tracePt t="116820" x="9315450" y="3981450"/>
          <p14:tracePt t="116836" x="9372600" y="4029075"/>
          <p14:tracePt t="116853" x="9420225" y="4105275"/>
          <p14:tracePt t="116870" x="9463088" y="4238625"/>
          <p14:tracePt t="116886" x="9472613" y="4343400"/>
          <p14:tracePt t="116903" x="9463088" y="4424363"/>
          <p14:tracePt t="116920" x="9429750" y="4481513"/>
          <p14:tracePt t="116936" x="9367838" y="4548188"/>
          <p14:tracePt t="116953" x="9296400" y="4595813"/>
          <p14:tracePt t="116970" x="9224963" y="4614863"/>
          <p14:tracePt t="116986" x="9153525" y="4614863"/>
          <p14:tracePt t="117003" x="9091613" y="4576763"/>
          <p14:tracePt t="117020" x="9048750" y="4467225"/>
          <p14:tracePt t="117036" x="9039225" y="4357688"/>
          <p14:tracePt t="117053" x="9072563" y="4233863"/>
          <p14:tracePt t="117071" x="9105900" y="4186238"/>
          <p14:tracePt t="117086" x="9144000" y="4152900"/>
          <p14:tracePt t="117103" x="9205913" y="4148138"/>
          <p14:tracePt t="117120" x="9291638" y="4162425"/>
          <p14:tracePt t="117136" x="9315450" y="4186238"/>
          <p14:tracePt t="117153" x="9344025" y="4224338"/>
          <p14:tracePt t="117170" x="9353550" y="4276725"/>
          <p14:tracePt t="117186" x="9344025" y="4381500"/>
          <p14:tracePt t="117203" x="9315450" y="4438650"/>
          <p14:tracePt t="117220" x="9291638" y="4476750"/>
          <p14:tracePt t="117237" x="9267825" y="4500563"/>
          <p14:tracePt t="117253" x="9248775" y="4514850"/>
          <p14:tracePt t="117270" x="9239250" y="4519613"/>
          <p14:tracePt t="117286" x="9229725" y="4524375"/>
          <p14:tracePt t="117303" x="9224963" y="4524375"/>
          <p14:tracePt t="117355" x="9220200" y="4524375"/>
          <p14:tracePt t="117428" x="9220200" y="4529138"/>
          <p14:tracePt t="117678" x="9210675" y="4529138"/>
          <p14:tracePt t="117685" x="9196388" y="4529138"/>
          <p14:tracePt t="117693" x="9182100" y="4529138"/>
          <p14:tracePt t="117703" x="9167813" y="4529138"/>
          <p14:tracePt t="117720" x="9134475" y="4514850"/>
          <p14:tracePt t="117736" x="9082088" y="4486275"/>
          <p14:tracePt t="117753" x="9058275" y="4438650"/>
          <p14:tracePt t="117770" x="9020175" y="4362450"/>
          <p14:tracePt t="117786" x="9005888" y="4291013"/>
          <p14:tracePt t="117803" x="9015413" y="4205288"/>
          <p14:tracePt t="117819" x="9039225" y="4110038"/>
          <p14:tracePt t="117836" x="9072563" y="4043363"/>
          <p14:tracePt t="117853" x="9105900" y="4005263"/>
          <p14:tracePt t="117870" x="9153525" y="3976688"/>
          <p14:tracePt t="117886" x="9191625" y="3976688"/>
          <p14:tracePt t="117903" x="9220200" y="3995738"/>
          <p14:tracePt t="117920" x="9267825" y="4048125"/>
          <p14:tracePt t="117936" x="9291638" y="4100513"/>
          <p14:tracePt t="117953" x="9310688" y="4205288"/>
          <p14:tracePt t="117969" x="9320213" y="4319588"/>
          <p14:tracePt t="117986" x="9315450" y="4433888"/>
          <p14:tracePt t="118003" x="9296400" y="4495800"/>
          <p14:tracePt t="118020" x="9277350" y="4538663"/>
          <p14:tracePt t="118036" x="9263063" y="4572000"/>
          <p14:tracePt t="118053" x="9244013" y="4591050"/>
          <p14:tracePt t="118069" x="9239250" y="4595813"/>
          <p14:tracePt t="118086" x="9234488" y="4605338"/>
          <p14:tracePt t="118103" x="9229725" y="4605338"/>
          <p14:tracePt t="118845" x="9105900" y="4624388"/>
          <p14:tracePt t="118852" x="8829675" y="4633913"/>
          <p14:tracePt t="118860" x="8510588" y="4652963"/>
          <p14:tracePt t="118869" x="8143875" y="4638675"/>
          <p14:tracePt t="118886" x="7177088" y="4524375"/>
          <p14:tracePt t="118904" x="5586413" y="4124325"/>
          <p14:tracePt t="118937" x="4171950" y="3862388"/>
          <p14:tracePt t="118970" x="3443288" y="3838575"/>
          <p14:tracePt t="118987" x="3381375" y="3843338"/>
          <p14:tracePt t="119003" x="3352800" y="3852863"/>
          <p14:tracePt t="119205" x="3219450" y="3862388"/>
          <p14:tracePt t="119212" x="2981325" y="3886200"/>
          <p14:tracePt t="119220" x="2700338" y="3929063"/>
          <p14:tracePt t="119236" x="2324100" y="4000500"/>
          <p14:tracePt t="119253" x="1995488" y="4067175"/>
          <p14:tracePt t="119269" x="1781175" y="4095750"/>
          <p14:tracePt t="119286" x="1581150" y="4114800"/>
          <p14:tracePt t="119303" x="1485900" y="4110038"/>
          <p14:tracePt t="119320" x="1423988" y="4095750"/>
          <p14:tracePt t="119336" x="1376363" y="4090988"/>
          <p14:tracePt t="119353" x="1323975" y="4090988"/>
          <p14:tracePt t="119369" x="1281113" y="4090988"/>
          <p14:tracePt t="119386" x="1243013" y="4090988"/>
          <p14:tracePt t="119403" x="1152525" y="4090988"/>
          <p14:tracePt t="119419" x="1090613" y="4090988"/>
          <p14:tracePt t="119436" x="1042988" y="4090988"/>
          <p14:tracePt t="119453" x="1000125" y="4090988"/>
          <p14:tracePt t="119469" x="923925" y="4090988"/>
          <p14:tracePt t="119486" x="881063" y="4090988"/>
          <p14:tracePt t="119503" x="838200" y="4086225"/>
          <p14:tracePt t="119519" x="800100" y="4076700"/>
          <p14:tracePt t="119536" x="766763" y="4067175"/>
          <p14:tracePt t="119553" x="757238" y="4062413"/>
          <p14:tracePt t="119569" x="747713" y="4062413"/>
          <p14:tracePt t="119586" x="738188" y="4062413"/>
          <p14:tracePt t="119645" x="747713" y="4062413"/>
          <p14:tracePt t="119653" x="771525" y="4062413"/>
          <p14:tracePt t="119660" x="814388" y="4062413"/>
          <p14:tracePt t="119669" x="881063" y="4062413"/>
          <p14:tracePt t="119686" x="1047750" y="4076700"/>
          <p14:tracePt t="119703" x="1195388" y="4081463"/>
          <p14:tracePt t="119719" x="1443038" y="4110038"/>
          <p14:tracePt t="119736" x="1600200" y="4138613"/>
          <p14:tracePt t="119753" x="1747838" y="4162425"/>
          <p14:tracePt t="119770" x="1947863" y="4181475"/>
          <p14:tracePt t="119786" x="2076450" y="4186238"/>
          <p14:tracePt t="119803" x="2176463" y="4195763"/>
          <p14:tracePt t="119819" x="2290763" y="4195763"/>
          <p14:tracePt t="119836" x="2471738" y="4214813"/>
          <p14:tracePt t="119853" x="2586038" y="4219575"/>
          <p14:tracePt t="119869" x="2676525" y="4229100"/>
          <p14:tracePt t="119886" x="2733675" y="4233863"/>
          <p14:tracePt t="119888" x="2771775" y="4233863"/>
          <p14:tracePt t="119903" x="2828925" y="4233863"/>
          <p14:tracePt t="119919" x="2886075" y="4233863"/>
          <p14:tracePt t="119936" x="2938463" y="4233863"/>
          <p14:tracePt t="119953" x="2971800" y="4233863"/>
          <p14:tracePt t="119969" x="3033713" y="4229100"/>
          <p14:tracePt t="119986" x="3057525" y="4219575"/>
          <p14:tracePt t="120003" x="3071813" y="4219575"/>
          <p14:tracePt t="120019" x="3086100" y="4219575"/>
          <p14:tracePt t="120036" x="3095625" y="4219575"/>
          <p14:tracePt t="120053" x="3100388" y="4219575"/>
          <p14:tracePt t="120069" x="3105150" y="4219575"/>
          <p14:tracePt t="121995" x="3262313" y="4219575"/>
          <p14:tracePt t="122002" x="3533775" y="4219575"/>
          <p14:tracePt t="122010" x="3805238" y="4219575"/>
          <p14:tracePt t="122019" x="4176713" y="4248150"/>
          <p14:tracePt t="122036" x="4824413" y="4310063"/>
          <p14:tracePt t="122053" x="5724525" y="4452938"/>
          <p14:tracePt t="122086" x="6448425" y="4657725"/>
          <p14:tracePt t="122120" x="6919913" y="4824413"/>
          <p14:tracePt t="122136" x="6972300" y="4848225"/>
          <p14:tracePt t="122153" x="6981825" y="4857750"/>
          <p14:tracePt t="122318" x="7100888" y="4852988"/>
          <p14:tracePt t="122325" x="7215188" y="4843463"/>
          <p14:tracePt t="122336" x="7334250" y="4843463"/>
          <p14:tracePt t="122353" x="7591425" y="4843463"/>
          <p14:tracePt t="122369" x="7867650" y="4857750"/>
          <p14:tracePt t="122386" x="8001000" y="4857750"/>
          <p14:tracePt t="122402" x="8124825" y="4857750"/>
          <p14:tracePt t="122419" x="8229600" y="4857750"/>
          <p14:tracePt t="122436" x="8324850" y="4843463"/>
          <p14:tracePt t="122453" x="8353425" y="4833938"/>
          <p14:tracePt t="122469" x="8358188" y="4833938"/>
          <p14:tracePt t="122663" x="8429625" y="4800600"/>
          <p14:tracePt t="122670" x="8520113" y="4752975"/>
          <p14:tracePt t="122678" x="8601075" y="4710113"/>
          <p14:tracePt t="122686" x="8672513" y="4681538"/>
          <p14:tracePt t="122702" x="8767763" y="4652963"/>
          <p14:tracePt t="122719" x="8829675" y="4652963"/>
          <p14:tracePt t="122736" x="8877300" y="4652963"/>
          <p14:tracePt t="122752" x="8891588" y="4652963"/>
          <p14:tracePt t="122769" x="8901113" y="4643438"/>
          <p14:tracePt t="122786" x="8910638" y="4638675"/>
          <p14:tracePt t="122803" x="8920163" y="4629150"/>
          <p14:tracePt t="122819" x="8920163" y="4624388"/>
          <p14:tracePt t="122836" x="8920163" y="4619625"/>
          <p14:tracePt t="122852" x="8920163" y="4614863"/>
          <p14:tracePt t="122950" x="8915400" y="4614863"/>
          <p14:tracePt t="122957" x="8891588" y="4619625"/>
          <p14:tracePt t="122969" x="8853488" y="4633913"/>
          <p14:tracePt t="122986" x="8653463" y="4714875"/>
          <p14:tracePt t="123002" x="8539163" y="4748213"/>
          <p14:tracePt t="123019" x="8410575" y="4772025"/>
          <p14:tracePt t="123036" x="8301038" y="4772025"/>
          <p14:tracePt t="123052" x="8162925" y="4762500"/>
          <p14:tracePt t="123069" x="8105775" y="4733925"/>
          <p14:tracePt t="123086" x="8072438" y="4686300"/>
          <p14:tracePt t="123102" x="8034338" y="4600575"/>
          <p14:tracePt t="123119" x="8015288" y="4481513"/>
          <p14:tracePt t="123136" x="8029575" y="4376738"/>
          <p14:tracePt t="123152" x="8110538" y="4181475"/>
          <p14:tracePt t="123169" x="8234363" y="4057650"/>
          <p14:tracePt t="123186" x="8334375" y="4005263"/>
          <p14:tracePt t="123202" x="8405813" y="3986213"/>
          <p14:tracePt t="123219" x="8496300" y="3986213"/>
          <p14:tracePt t="123236" x="8610600" y="4014788"/>
          <p14:tracePt t="123252" x="8667750" y="4067175"/>
          <p14:tracePt t="123269" x="8724900" y="4148138"/>
          <p14:tracePt t="123286" x="8763000" y="4224338"/>
          <p14:tracePt t="123302" x="8777288" y="4291013"/>
          <p14:tracePt t="123319" x="8763000" y="4362450"/>
          <p14:tracePt t="123336" x="8734425" y="4429125"/>
          <p14:tracePt t="123353" x="8672513" y="4505325"/>
          <p14:tracePt t="123369" x="8634413" y="4543425"/>
          <p14:tracePt t="123386" x="8601075" y="4576763"/>
          <p14:tracePt t="123402" x="8577263" y="4595813"/>
          <p14:tracePt t="123419" x="8558213" y="4614863"/>
          <p14:tracePt t="123436" x="8553450" y="4619625"/>
          <p14:tracePt t="123452" x="8548688" y="4624388"/>
          <p14:tracePt t="123469" x="8543925" y="4624388"/>
          <p14:tracePt t="123507" x="8539163" y="4624388"/>
          <p14:tracePt t="123794" x="8353425" y="4633913"/>
          <p14:tracePt t="123801" x="7943850" y="4648200"/>
          <p14:tracePt t="123809" x="7443788" y="4638675"/>
          <p14:tracePt t="123819" x="6858000" y="4638675"/>
          <p14:tracePt t="123836" x="5662613" y="4652963"/>
          <p14:tracePt t="123853" x="3810000" y="4705350"/>
          <p14:tracePt t="123870" x="2814638" y="4738688"/>
          <p14:tracePt t="123886" x="2219325" y="4729163"/>
          <p14:tracePt t="123904" x="1819275" y="4686300"/>
          <p14:tracePt t="123919" x="1752600" y="4667250"/>
          <p14:tracePt t="123936" x="1728788" y="4652963"/>
          <p14:tracePt t="123952" x="1724025" y="4638675"/>
          <p14:tracePt t="124190" x="1724025" y="4633913"/>
          <p14:tracePt t="124198" x="1733550" y="4629150"/>
          <p14:tracePt t="124205" x="1743075" y="4629150"/>
          <p14:tracePt t="124219" x="1804988" y="4614863"/>
          <p14:tracePt t="124236" x="1871663" y="4614863"/>
          <p14:tracePt t="124252" x="1943100" y="4600575"/>
          <p14:tracePt t="124269" x="2038350" y="4595813"/>
          <p14:tracePt t="124286" x="2133600" y="4595813"/>
          <p14:tracePt t="124303" x="2181225" y="4600575"/>
          <p14:tracePt t="124319" x="2205038" y="4610100"/>
          <p14:tracePt t="124336" x="2224088" y="4610100"/>
          <p14:tracePt t="124352" x="2233613" y="4610100"/>
          <p14:tracePt t="124370" x="2238375" y="4610100"/>
          <p14:tracePt t="124386" x="2238375" y="4619625"/>
          <p14:tracePt t="124403" x="2190750" y="4648200"/>
          <p14:tracePt t="124419" x="2124075" y="4686300"/>
          <p14:tracePt t="124436" x="2038350" y="4705350"/>
          <p14:tracePt t="124453" x="1933575" y="4724400"/>
          <p14:tracePt t="124470" x="1795463" y="4729163"/>
          <p14:tracePt t="124486" x="1747838" y="4729163"/>
          <p14:tracePt t="124502" x="1704975" y="4729163"/>
          <p14:tracePt t="124519" x="1676400" y="4724400"/>
          <p14:tracePt t="124536" x="1647825" y="4710113"/>
          <p14:tracePt t="124552" x="1633538" y="4705350"/>
          <p14:tracePt t="124569" x="1624013" y="4705350"/>
          <p14:tracePt t="124586" x="1604963" y="4705350"/>
          <p14:tracePt t="124602" x="1590675" y="4705350"/>
          <p14:tracePt t="124619" x="1576388" y="4705350"/>
          <p14:tracePt t="124636" x="1566863" y="4705350"/>
          <p14:tracePt t="124652" x="1557338" y="4705350"/>
          <p14:tracePt t="124669" x="1552575" y="4705350"/>
          <p14:tracePt t="124720" x="1557338" y="4705350"/>
          <p14:tracePt t="124727" x="1566863" y="4705350"/>
          <p14:tracePt t="124736" x="1581150" y="4705350"/>
          <p14:tracePt t="124753" x="1643063" y="4705350"/>
          <p14:tracePt t="124769" x="1719263" y="4705350"/>
          <p14:tracePt t="124786" x="1847850" y="4705350"/>
          <p14:tracePt t="124802" x="1909763" y="4695825"/>
          <p14:tracePt t="124819" x="1962150" y="4686300"/>
          <p14:tracePt t="124836" x="2033588" y="4686300"/>
          <p14:tracePt t="124852" x="2071688" y="4686300"/>
          <p14:tracePt t="124869" x="2100263" y="4686300"/>
          <p14:tracePt t="124886" x="2119313" y="4686300"/>
          <p14:tracePt t="124902" x="2138363" y="4686300"/>
          <p14:tracePt t="124919" x="2147888" y="4686300"/>
          <p14:tracePt t="124936" x="2152650" y="4686300"/>
          <p14:tracePt t="124952" x="2157413" y="4686300"/>
          <p14:tracePt t="125328" x="2176463" y="4686300"/>
          <p14:tracePt t="125336" x="2195513" y="4686300"/>
          <p14:tracePt t="125344" x="2209800" y="4686300"/>
          <p14:tracePt t="125352" x="2219325" y="4686300"/>
          <p14:tracePt t="125369" x="2243138" y="4686300"/>
          <p14:tracePt t="125386" x="2257425" y="4686300"/>
          <p14:tracePt t="125388" x="2266950" y="4686300"/>
          <p14:tracePt t="125402" x="2276475" y="4686300"/>
          <p14:tracePt t="125436" x="2295525" y="4686300"/>
          <p14:tracePt t="125469" x="2309813" y="4686300"/>
          <p14:tracePt t="125486" x="2314575" y="4686300"/>
          <p14:tracePt t="125557" x="2319338" y="4686300"/>
          <p14:tracePt t="125564" x="2324100" y="4686300"/>
          <p14:tracePt t="125578" x="2338388" y="4686300"/>
          <p14:tracePt t="125586" x="2343150" y="4686300"/>
          <p14:tracePt t="125602" x="2357438" y="4686300"/>
          <p14:tracePt t="125619" x="2362200" y="4686300"/>
          <p14:tracePt t="125636" x="2366963" y="4686300"/>
          <p14:tracePt t="125652" x="2376488" y="4686300"/>
          <p14:tracePt t="126563" x="2328863" y="4686300"/>
          <p14:tracePt t="126570" x="2271713" y="4676775"/>
          <p14:tracePt t="126577" x="2214563" y="4667250"/>
          <p14:tracePt t="126586" x="2133600" y="4667250"/>
          <p14:tracePt t="126602" x="1976438" y="4652963"/>
          <p14:tracePt t="126619" x="1828800" y="4624388"/>
          <p14:tracePt t="126636" x="1666875" y="4600575"/>
          <p14:tracePt t="126669" x="1481138" y="4576763"/>
          <p14:tracePt t="126702" x="1352550" y="4586288"/>
          <p14:tracePt t="126719" x="1328738" y="4591050"/>
          <p14:tracePt t="126735" x="1314450" y="4591050"/>
          <p14:tracePt t="126752" x="1304925" y="4591050"/>
          <p14:tracePt t="126769" x="1300163" y="4591050"/>
          <p14:tracePt t="126812" x="1304925" y="4591050"/>
          <p14:tracePt t="126819" x="1319213" y="4591050"/>
          <p14:tracePt t="126835" x="1376363" y="4591050"/>
          <p14:tracePt t="126852" x="1481138" y="4591050"/>
          <p14:tracePt t="126869" x="1604963" y="4576763"/>
          <p14:tracePt t="126886" x="1852613" y="4552950"/>
          <p14:tracePt t="126902" x="1990725" y="4524375"/>
          <p14:tracePt t="126919" x="2105025" y="4491038"/>
          <p14:tracePt t="126936" x="2271713" y="4433888"/>
          <p14:tracePt t="126952" x="2357438" y="4405313"/>
          <p14:tracePt t="126969" x="2419350" y="4381500"/>
          <p14:tracePt t="126985" x="2457450" y="4362450"/>
          <p14:tracePt t="127002" x="2505075" y="4338638"/>
          <p14:tracePt t="127019" x="2528888" y="4319588"/>
          <p14:tracePt t="127037" x="2552700" y="4305300"/>
          <p14:tracePt t="127053" x="2576513" y="4291013"/>
          <p14:tracePt t="127069" x="2595563" y="4281488"/>
          <p14:tracePt t="127086" x="2600325" y="4271963"/>
          <p14:tracePt t="127102" x="2605088" y="4271963"/>
          <p14:tracePt t="127167" x="2605088" y="4276725"/>
          <p14:tracePt t="127177" x="2600325" y="4281488"/>
          <p14:tracePt t="127186" x="2581275" y="4300538"/>
          <p14:tracePt t="127202" x="2528888" y="4357688"/>
          <p14:tracePt t="127219" x="2457450" y="4419600"/>
          <p14:tracePt t="127236" x="2376488" y="4481513"/>
          <p14:tracePt t="127252" x="2290763" y="4557713"/>
          <p14:tracePt t="127269" x="2252663" y="4586288"/>
          <p14:tracePt t="127286" x="2219325" y="4610100"/>
          <p14:tracePt t="127302" x="2200275" y="4624388"/>
          <p14:tracePt t="127319" x="2171700" y="4638675"/>
          <p14:tracePt t="127336" x="2162175" y="4643438"/>
          <p14:tracePt t="127352" x="2147888" y="4648200"/>
          <p14:tracePt t="127369" x="2128838" y="4657725"/>
          <p14:tracePt t="127385" x="2114550" y="4676775"/>
          <p14:tracePt t="127402" x="2095500" y="4686300"/>
          <p14:tracePt t="127419" x="2081213" y="4700588"/>
          <p14:tracePt t="127436" x="2062163" y="4710113"/>
          <p14:tracePt t="127452" x="2057400" y="4714875"/>
          <p14:tracePt t="127469" x="2052638" y="4714875"/>
          <p14:tracePt t="127509" x="2052638" y="4719638"/>
          <p14:tracePt t="127519" x="2047875" y="4724400"/>
          <p14:tracePt t="128427" x="2062163" y="4724400"/>
          <p14:tracePt t="128434" x="2081213" y="4724400"/>
          <p14:tracePt t="128442" x="2100263" y="4724400"/>
          <p14:tracePt t="128452" x="2109788" y="4724400"/>
          <p14:tracePt t="128469" x="2128838" y="4724400"/>
          <p14:tracePt t="128486" x="2152650" y="4724400"/>
          <p14:tracePt t="128519" x="2162175" y="4738688"/>
          <p14:tracePt t="128552" x="2124075" y="4843463"/>
          <p14:tracePt t="128569" x="2066925" y="4900613"/>
          <p14:tracePt t="128586" x="1966913" y="4957763"/>
          <p14:tracePt t="128603" x="1809750" y="5033963"/>
          <p14:tracePt t="128619" x="1724025" y="5053013"/>
          <p14:tracePt t="128636" x="1652588" y="5076825"/>
          <p14:tracePt t="128652" x="1590675" y="5086350"/>
          <p14:tracePt t="128669" x="1504950" y="5091113"/>
          <p14:tracePt t="128685" x="1462088" y="5091113"/>
          <p14:tracePt t="128702" x="1419225" y="5091113"/>
          <p14:tracePt t="128719" x="1385888" y="5091113"/>
          <p14:tracePt t="128735" x="1309688" y="5091113"/>
          <p14:tracePt t="128752" x="1257300" y="5081588"/>
          <p14:tracePt t="128769" x="1214438" y="5076825"/>
          <p14:tracePt t="128786" x="1166813" y="5072063"/>
          <p14:tracePt t="128802" x="1104900" y="5057775"/>
          <p14:tracePt t="128819" x="1066800" y="5048250"/>
          <p14:tracePt t="128835" x="1042988" y="5033963"/>
          <p14:tracePt t="128852" x="1009650" y="5014913"/>
          <p14:tracePt t="128869" x="995363" y="5010150"/>
          <p14:tracePt t="128885" x="981075" y="5000625"/>
          <p14:tracePt t="128902" x="976313" y="4995863"/>
          <p14:tracePt t="128919" x="966788" y="4986338"/>
          <p14:tracePt t="128935" x="962025" y="4986338"/>
          <p14:tracePt t="128970" x="962025" y="4981575"/>
          <p14:tracePt t="128985" x="971550" y="4976813"/>
          <p14:tracePt t="129002" x="1076325" y="4953000"/>
          <p14:tracePt t="129019" x="1276350" y="4914900"/>
          <p14:tracePt t="129036" x="1604963" y="4843463"/>
          <p14:tracePt t="129052" x="1795463" y="4786313"/>
          <p14:tracePt t="129069" x="1976438" y="4743450"/>
          <p14:tracePt t="129085" x="2171700" y="4686300"/>
          <p14:tracePt t="129102" x="2357438" y="4633913"/>
          <p14:tracePt t="129119" x="2409825" y="4610100"/>
          <p14:tracePt t="129135" x="2452688" y="4591050"/>
          <p14:tracePt t="129152" x="2471738" y="4581525"/>
          <p14:tracePt t="129169" x="2481263" y="4572000"/>
          <p14:tracePt t="129185" x="2490788" y="4562475"/>
          <p14:tracePt t="129202" x="2514600" y="4557713"/>
          <p14:tracePt t="129219" x="2562225" y="4533900"/>
          <p14:tracePt t="129235" x="2605088" y="4510088"/>
          <p14:tracePt t="129252" x="2662238" y="4481513"/>
          <p14:tracePt t="129269" x="2705100" y="4462463"/>
          <p14:tracePt t="129286" x="2747963" y="4438650"/>
          <p14:tracePt t="129302" x="2767013" y="4429125"/>
          <p14:tracePt t="129319" x="2781300" y="4424363"/>
          <p14:tracePt t="129335" x="2786063" y="4419600"/>
          <p14:tracePt t="129353" x="2795588" y="4414838"/>
          <p14:tracePt t="129369" x="2805113" y="4414838"/>
          <p14:tracePt t="129485" x="2786063" y="4414838"/>
          <p14:tracePt t="129492" x="2762250" y="4414838"/>
          <p14:tracePt t="129502" x="2705100" y="4414838"/>
          <p14:tracePt t="129519" x="2581275" y="4438650"/>
          <p14:tracePt t="129535" x="2371725" y="4471988"/>
          <p14:tracePt t="129552" x="2257425" y="4500563"/>
          <p14:tracePt t="129569" x="2195513" y="4505325"/>
          <p14:tracePt t="129585" x="2166938" y="4505325"/>
          <p14:tracePt t="129602" x="2147888" y="4505325"/>
          <p14:tracePt t="129619" x="2143125" y="4505325"/>
          <p14:tracePt t="129635" x="2138363" y="4505325"/>
          <p14:tracePt t="129712" x="2133600" y="4505325"/>
          <p14:tracePt t="129727" x="2128838" y="4510088"/>
          <p14:tracePt t="129742" x="2114550" y="4519613"/>
          <p14:tracePt t="129749" x="2109788" y="4533900"/>
          <p14:tracePt t="129756" x="2100263" y="4543425"/>
          <p14:tracePt t="129769" x="2085975" y="4557713"/>
          <p14:tracePt t="129785" x="2028825" y="4591050"/>
          <p14:tracePt t="129802" x="1971675" y="4629150"/>
          <p14:tracePt t="129819" x="1919288" y="4657725"/>
          <p14:tracePt t="129835" x="1852613" y="4676775"/>
          <p14:tracePt t="129852" x="1790700" y="4705350"/>
          <p14:tracePt t="129869" x="1776413" y="4710113"/>
          <p14:tracePt t="129885" x="1757363" y="4710113"/>
          <p14:tracePt t="129902" x="1743075" y="4710113"/>
          <p14:tracePt t="129919" x="1728788" y="4710113"/>
          <p14:tracePt t="129935" x="1685925" y="4710113"/>
          <p14:tracePt t="129952" x="1619250" y="4714875"/>
          <p14:tracePt t="129969" x="1414463" y="4743450"/>
          <p14:tracePt t="129985" x="1300163" y="4776788"/>
          <p14:tracePt t="130002" x="1214438" y="4805363"/>
          <p14:tracePt t="130019" x="1147763" y="4833938"/>
          <p14:tracePt t="130035" x="1071563" y="4891088"/>
          <p14:tracePt t="130052" x="1033463" y="4914900"/>
          <p14:tracePt t="130069" x="1009650" y="4938713"/>
          <p14:tracePt t="130085" x="976313" y="4962525"/>
          <p14:tracePt t="130102" x="957263" y="4972050"/>
          <p14:tracePt t="130119" x="952500" y="4976813"/>
          <p14:tracePt t="130135" x="942975" y="4981575"/>
          <p14:tracePt t="130152" x="933450" y="4986338"/>
          <p14:tracePt t="130170" x="928688" y="4986338"/>
          <p14:tracePt t="130189" x="923925" y="4986338"/>
          <p14:tracePt t="130269" x="923925" y="4991100"/>
          <p14:tracePt t="130461" x="1023938" y="5000625"/>
          <p14:tracePt t="130468" x="1166813" y="5010150"/>
          <p14:tracePt t="130475" x="1376363" y="5024438"/>
          <p14:tracePt t="130485" x="1581150" y="5024438"/>
          <p14:tracePt t="130502" x="1976438" y="5014913"/>
          <p14:tracePt t="130519" x="2671763" y="4976813"/>
          <p14:tracePt t="130552" x="3500438" y="4953000"/>
          <p14:tracePt t="130586" x="4186238" y="4953000"/>
          <p14:tracePt t="130602" x="4352925" y="4957763"/>
          <p14:tracePt t="130619" x="4462463" y="4967288"/>
          <p14:tracePt t="130635" x="4505325" y="4967288"/>
          <p14:tracePt t="130652" x="4538663" y="4967288"/>
          <p14:tracePt t="130857" x="4610100" y="4967288"/>
          <p14:tracePt t="130864" x="4686300" y="4967288"/>
          <p14:tracePt t="130872" x="4767263" y="4972050"/>
          <p14:tracePt t="130886" x="4833938" y="4972050"/>
          <p14:tracePt t="130902" x="5043488" y="4991100"/>
          <p14:tracePt t="130919" x="5172075" y="5010150"/>
          <p14:tracePt t="130935" x="5286375" y="5033963"/>
          <p14:tracePt t="130952" x="5429250" y="5062538"/>
          <p14:tracePt t="130969" x="5524500" y="5086350"/>
          <p14:tracePt t="130985" x="5614988" y="5100638"/>
          <p14:tracePt t="131002" x="5705475" y="5100638"/>
          <p14:tracePt t="131019" x="5805488" y="5086350"/>
          <p14:tracePt t="131035" x="5843588" y="5072063"/>
          <p14:tracePt t="131052" x="5872163" y="5057775"/>
          <p14:tracePt t="131068" x="5891213" y="5033963"/>
          <p14:tracePt t="131085" x="5900738" y="4948238"/>
          <p14:tracePt t="131102" x="5891213" y="4876800"/>
          <p14:tracePt t="131118" x="5838825" y="4810125"/>
          <p14:tracePt t="131135" x="5667375" y="4705350"/>
          <p14:tracePt t="131152" x="5529263" y="4662488"/>
          <p14:tracePt t="131168" x="5362575" y="4648200"/>
          <p14:tracePt t="131185" x="5205413" y="4638675"/>
          <p14:tracePt t="131202" x="5024438" y="4648200"/>
          <p14:tracePt t="131218" x="4953000" y="4662488"/>
          <p14:tracePt t="131235" x="4891088" y="4672013"/>
          <p14:tracePt t="131252" x="4848225" y="4681538"/>
          <p14:tracePt t="131268" x="4795838" y="4714875"/>
          <p14:tracePt t="131285" x="4752975" y="4772025"/>
          <p14:tracePt t="131302" x="4733925" y="4857750"/>
          <p14:tracePt t="131319" x="4719638" y="4929188"/>
          <p14:tracePt t="131335" x="4710113" y="4991100"/>
          <p14:tracePt t="131352" x="4710113" y="5019675"/>
          <p14:tracePt t="131368" x="4724400" y="5038725"/>
          <p14:tracePt t="131385" x="4772025" y="5076825"/>
          <p14:tracePt t="131402" x="4829175" y="5105400"/>
          <p14:tracePt t="131418" x="4910138" y="5129213"/>
          <p14:tracePt t="131435" x="5033963" y="5133975"/>
          <p14:tracePt t="131452" x="5224463" y="5133975"/>
          <p14:tracePt t="131468" x="5338763" y="5114925"/>
          <p14:tracePt t="131485" x="5481638" y="5081588"/>
          <p14:tracePt t="131502" x="5595938" y="5048250"/>
          <p14:tracePt t="131519" x="5729288" y="5014913"/>
          <p14:tracePt t="131535" x="5772150" y="5005388"/>
          <p14:tracePt t="131552" x="5800725" y="4991100"/>
          <p14:tracePt t="131569" x="5815013" y="4986338"/>
          <p14:tracePt t="131585" x="5819775" y="4986338"/>
          <p14:tracePt t="131602" x="5819775" y="4981575"/>
          <p14:tracePt t="131618" x="5805488" y="4972050"/>
          <p14:tracePt t="131635" x="5672138" y="4929188"/>
          <p14:tracePt t="131652" x="5557838" y="4900613"/>
          <p14:tracePt t="131668" x="5410200" y="4876800"/>
          <p14:tracePt t="131685" x="5262563" y="4876800"/>
          <p14:tracePt t="131702" x="5105400" y="4886325"/>
          <p14:tracePt t="131718" x="5038725" y="4910138"/>
          <p14:tracePt t="131735" x="5005388" y="4929188"/>
          <p14:tracePt t="131752" x="4976813" y="4943475"/>
          <p14:tracePt t="131768" x="4962525" y="4957763"/>
          <p14:tracePt t="131785" x="4957763" y="4962525"/>
          <p14:tracePt t="131802" x="4948238" y="4967288"/>
          <p14:tracePt t="131819" x="4938713" y="4976813"/>
          <p14:tracePt t="131835" x="4938713" y="4986338"/>
          <p14:tracePt t="131852" x="4924425" y="5000625"/>
          <p14:tracePt t="131868" x="4919663" y="5010150"/>
          <p14:tracePt t="131885" x="4910138" y="5024438"/>
          <p14:tracePt t="131902" x="4905375" y="5038725"/>
          <p14:tracePt t="131918" x="4905375" y="5053013"/>
          <p14:tracePt t="131935" x="4905375" y="5067300"/>
          <p14:tracePt t="131952" x="4905375" y="5086350"/>
          <p14:tracePt t="131969" x="4914900" y="5100638"/>
          <p14:tracePt t="131985" x="4924425" y="5105400"/>
          <p14:tracePt t="132002" x="4953000" y="5110163"/>
          <p14:tracePt t="132018" x="5005388" y="5100638"/>
          <p14:tracePt t="132035" x="5067300" y="5095875"/>
          <p14:tracePt t="132052" x="5114925" y="5086350"/>
          <p14:tracePt t="132069" x="5181600" y="5062538"/>
          <p14:tracePt t="132085" x="5210175" y="5053013"/>
          <p14:tracePt t="132102" x="5219700" y="5048250"/>
          <p14:tracePt t="132118" x="5229225" y="5038725"/>
          <p14:tracePt t="132135" x="5219700" y="5010150"/>
          <p14:tracePt t="132152" x="5195888" y="4986338"/>
          <p14:tracePt t="132168" x="5119688" y="4924425"/>
          <p14:tracePt t="132185" x="4991100" y="4852988"/>
          <p14:tracePt t="132202" x="4886325" y="4829175"/>
          <p14:tracePt t="132218" x="4772025" y="4838700"/>
          <p14:tracePt t="132235" x="4686300" y="4872038"/>
          <p14:tracePt t="132252" x="4600575" y="4919663"/>
          <p14:tracePt t="132268" x="4562475" y="4938713"/>
          <p14:tracePt t="132285" x="4552950" y="4953000"/>
          <p14:tracePt t="132302" x="4543425" y="4962525"/>
          <p14:tracePt t="132318" x="4533900" y="4962525"/>
          <p14:tracePt t="132335" x="4524375" y="4962525"/>
          <p14:tracePt t="132369" x="4514850" y="4962525"/>
          <p14:tracePt t="132436" x="4514850" y="4967288"/>
          <p14:tracePt t="132634" x="4429125" y="4972050"/>
          <p14:tracePt t="132641" x="4310063" y="4981575"/>
          <p14:tracePt t="132652" x="4200525" y="4981575"/>
          <p14:tracePt t="132668" x="3957638" y="4981575"/>
          <p14:tracePt t="132685" x="3638550" y="4981575"/>
          <p14:tracePt t="132702" x="3457575" y="4981575"/>
          <p14:tracePt t="132718" x="3281363" y="4976813"/>
          <p14:tracePt t="132735" x="3124200" y="4967288"/>
          <p14:tracePt t="132752" x="2967038" y="4967288"/>
          <p14:tracePt t="132768" x="2857500" y="4967288"/>
          <p14:tracePt t="132785" x="2752725" y="4967288"/>
          <p14:tracePt t="132802" x="2662238" y="4967288"/>
          <p14:tracePt t="132818" x="2547938" y="4967288"/>
          <p14:tracePt t="132835" x="2471738" y="4967288"/>
          <p14:tracePt t="132852" x="2390775" y="4967288"/>
          <p14:tracePt t="132868" x="2257425" y="4967288"/>
          <p14:tracePt t="132885" x="2195513" y="4967288"/>
          <p14:tracePt t="132902" x="2138363" y="4967288"/>
          <p14:tracePt t="132918" x="2071688" y="4967288"/>
          <p14:tracePt t="132935" x="1976438" y="4967288"/>
          <p14:tracePt t="132952" x="1909763" y="4967288"/>
          <p14:tracePt t="132968" x="1852613" y="4967288"/>
          <p14:tracePt t="132985" x="1809750" y="4967288"/>
          <p14:tracePt t="133002" x="1762125" y="4967288"/>
          <p14:tracePt t="133018" x="1747838" y="4967288"/>
          <p14:tracePt t="133035" x="1733550" y="4967288"/>
          <p14:tracePt t="133052" x="1724025" y="4967288"/>
          <p14:tracePt t="133068" x="1719263" y="4967288"/>
          <p14:tracePt t="133085" x="1714500" y="4967288"/>
          <p14:tracePt t="133119" x="1785938" y="4967288"/>
          <p14:tracePt t="133135" x="1943100" y="4967288"/>
          <p14:tracePt t="133152" x="2128838" y="4962525"/>
          <p14:tracePt t="133168" x="2352675" y="4962525"/>
          <p14:tracePt t="133185" x="2662238" y="4953000"/>
          <p14:tracePt t="133202" x="2857500" y="4953000"/>
          <p14:tracePt t="133218" x="3014663" y="4953000"/>
          <p14:tracePt t="133235" x="3181350" y="4953000"/>
          <p14:tracePt t="133252" x="3448050" y="4962525"/>
          <p14:tracePt t="133268" x="3581400" y="4962525"/>
          <p14:tracePt t="133285" x="3676650" y="4981575"/>
          <p14:tracePt t="133302" x="3800475" y="4986338"/>
          <p14:tracePt t="133318" x="3881438" y="4995863"/>
          <p14:tracePt t="133335" x="3962400" y="5000625"/>
          <p14:tracePt t="133352" x="4033838" y="5000625"/>
          <p14:tracePt t="133368" x="4114800" y="5000625"/>
          <p14:tracePt t="133385" x="4176713" y="5000625"/>
          <p14:tracePt t="133402" x="4233863" y="5000625"/>
          <p14:tracePt t="133419" x="4291013" y="5000625"/>
          <p14:tracePt t="133435" x="4381500" y="5000625"/>
          <p14:tracePt t="133452" x="4433888" y="5000625"/>
          <p14:tracePt t="133468" x="4491038" y="5010150"/>
          <p14:tracePt t="133485" x="4600575" y="5024438"/>
          <p14:tracePt t="133502" x="4681538" y="5029200"/>
          <p14:tracePt t="133518" x="4762500" y="5038725"/>
          <p14:tracePt t="133535" x="4824413" y="5053013"/>
          <p14:tracePt t="133552" x="4910138" y="5067300"/>
          <p14:tracePt t="133568" x="4948238" y="5067300"/>
          <p14:tracePt t="133585" x="4991100" y="5067300"/>
          <p14:tracePt t="133602" x="5019675" y="5067300"/>
          <p14:tracePt t="133618" x="5043488" y="5062538"/>
          <p14:tracePt t="133635" x="5048250" y="5062538"/>
          <p14:tracePt t="133652" x="5053013" y="5062538"/>
          <p14:tracePt t="133668" x="5057775" y="5062538"/>
          <p14:tracePt t="134594" x="5033963" y="4976813"/>
          <p14:tracePt t="134602" x="5005388" y="4886325"/>
          <p14:tracePt t="134609" x="4976813" y="4772025"/>
          <p14:tracePt t="134618" x="4957763" y="4586288"/>
          <p14:tracePt t="134635" x="4938713" y="4338638"/>
          <p14:tracePt t="134652" x="4929188" y="4195763"/>
          <p14:tracePt t="134668" x="4929188" y="3995738"/>
          <p14:tracePt t="134702" x="4929188" y="3848100"/>
          <p14:tracePt t="134735" x="4929188" y="3771900"/>
          <p14:tracePt t="134752" x="4938713" y="3752850"/>
          <p14:tracePt t="134768" x="4943475" y="3733800"/>
          <p14:tracePt t="134785" x="4967288" y="3700463"/>
          <p14:tracePt t="134802" x="4981575" y="3686175"/>
          <p14:tracePt t="134818" x="5005388" y="3662363"/>
          <p14:tracePt t="134835" x="5024438" y="3648075"/>
          <p14:tracePt t="134852" x="5048250" y="3638550"/>
          <p14:tracePt t="134868" x="5072063" y="3624263"/>
          <p14:tracePt t="134885" x="5095875" y="3614738"/>
          <p14:tracePt t="134902" x="5114925" y="3605213"/>
          <p14:tracePt t="134918" x="5153025" y="3562350"/>
          <p14:tracePt t="134935" x="5176838" y="3514725"/>
          <p14:tracePt t="134952" x="5205413" y="3476625"/>
          <p14:tracePt t="134968" x="5233988" y="3438525"/>
          <p14:tracePt t="134985" x="5253038" y="3414713"/>
          <p14:tracePt t="135002" x="5257800" y="3395663"/>
          <p14:tracePt t="135018" x="5262563" y="3390900"/>
          <p14:tracePt t="135035" x="5262563" y="3381375"/>
          <p14:tracePt t="135051" x="5262563" y="3376613"/>
          <p14:tracePt t="135068" x="5257800" y="3371850"/>
          <p14:tracePt t="135085" x="5248275" y="3371850"/>
          <p14:tracePt t="135101" x="5181600" y="3376613"/>
          <p14:tracePt t="135118" x="5086350" y="3390900"/>
          <p14:tracePt t="135135" x="4981575" y="3409950"/>
          <p14:tracePt t="135152" x="4838700" y="3448050"/>
          <p14:tracePt t="135168" x="4733925" y="3471863"/>
          <p14:tracePt t="135185" x="4619625" y="3490913"/>
          <p14:tracePt t="135202" x="4514850" y="3495675"/>
          <p14:tracePt t="135218" x="4419600" y="3490913"/>
          <p14:tracePt t="135235" x="4376738" y="3481388"/>
          <p14:tracePt t="135252" x="4348163" y="3462338"/>
          <p14:tracePt t="135268" x="4329113" y="3448050"/>
          <p14:tracePt t="135285" x="4310063" y="3414713"/>
          <p14:tracePt t="135301" x="4300538" y="3352800"/>
          <p14:tracePt t="135318" x="4300538" y="3219450"/>
          <p14:tracePt t="135335" x="4343400" y="3086100"/>
          <p14:tracePt t="135351" x="4391025" y="3024188"/>
          <p14:tracePt t="135368" x="4457700" y="2971800"/>
          <p14:tracePt t="135385" x="4557713" y="2924175"/>
          <p14:tracePt t="135402" x="4676775" y="2890838"/>
          <p14:tracePt t="135418" x="4757738" y="2895600"/>
          <p14:tracePt t="135435" x="4852988" y="2919413"/>
          <p14:tracePt t="135452" x="4929188" y="2947988"/>
          <p14:tracePt t="135468" x="4986338" y="3000375"/>
          <p14:tracePt t="135485" x="5038725" y="3081338"/>
          <p14:tracePt t="135501" x="5072063" y="3157538"/>
          <p14:tracePt t="135518" x="5091113" y="3209925"/>
          <p14:tracePt t="135535" x="5095875" y="3262313"/>
          <p14:tracePt t="135551" x="5095875" y="3290888"/>
          <p14:tracePt t="135568" x="5095875" y="3314700"/>
          <p14:tracePt t="135585" x="5076825" y="3343275"/>
          <p14:tracePt t="135601" x="5062538" y="3376613"/>
          <p14:tracePt t="135618" x="5038725" y="3400425"/>
          <p14:tracePt t="135635" x="5014913" y="3424238"/>
          <p14:tracePt t="135652" x="4995863" y="3438525"/>
          <p14:tracePt t="135668" x="4991100" y="3443288"/>
          <p14:tracePt t="135685" x="4986338" y="3448050"/>
          <p14:tracePt t="135701" x="4981575" y="3452813"/>
          <p14:tracePt t="135754" x="4981575" y="3457575"/>
          <p14:tracePt t="135945" x="4852988" y="3576638"/>
          <p14:tracePt t="135953" x="4619625" y="3767138"/>
          <p14:tracePt t="135960" x="4405313" y="3952875"/>
          <p14:tracePt t="135968" x="4214813" y="4133850"/>
          <p14:tracePt t="135985" x="3776663" y="4457700"/>
          <p14:tracePt t="136002" x="3505200" y="4614863"/>
          <p14:tracePt t="136018" x="3190875" y="4776788"/>
          <p14:tracePt t="136035" x="3038475" y="4857750"/>
          <p14:tracePt t="136052" x="2938463" y="4905375"/>
          <p14:tracePt t="136068" x="2881313" y="4933950"/>
          <p14:tracePt t="136085" x="2833688" y="4967288"/>
          <p14:tracePt t="136101" x="2809875" y="4981575"/>
          <p14:tracePt t="136118" x="2786063" y="4995863"/>
          <p14:tracePt t="136135" x="2762250" y="5005388"/>
          <p14:tracePt t="136152" x="2743200" y="5014913"/>
          <p14:tracePt t="136168" x="2738438" y="5014913"/>
          <p14:tracePt t="136185" x="2733675" y="5014913"/>
          <p14:tracePt t="136202" x="2724150" y="5024438"/>
          <p14:tracePt t="136218" x="2700338" y="5038725"/>
          <p14:tracePt t="136235" x="2681288" y="5048250"/>
          <p14:tracePt t="136251" x="2643188" y="5072063"/>
          <p14:tracePt t="136268" x="2581275" y="5100638"/>
          <p14:tracePt t="136285" x="2547938" y="5110163"/>
          <p14:tracePt t="136301" x="2519363" y="5133975"/>
          <p14:tracePt t="136318" x="2481263" y="5162550"/>
          <p14:tracePt t="136335" x="2386013" y="5253038"/>
          <p14:tracePt t="136351" x="2281238" y="5334000"/>
          <p14:tracePt t="136368" x="2181225" y="5410200"/>
          <p14:tracePt t="136385" x="2081213" y="5472113"/>
          <p14:tracePt t="136386" x="2033588" y="5486400"/>
          <p14:tracePt t="136402" x="1947863" y="5514975"/>
          <p14:tracePt t="136418" x="1862138" y="5534025"/>
          <p14:tracePt t="136435" x="1795463" y="5534025"/>
          <p14:tracePt t="136451" x="1714500" y="5510213"/>
          <p14:tracePt t="136468" x="1676400" y="5472113"/>
          <p14:tracePt t="136485" x="1633538" y="5414963"/>
          <p14:tracePt t="136501" x="1609725" y="5338763"/>
          <p14:tracePt t="136518" x="1628775" y="5219700"/>
          <p14:tracePt t="136535" x="1685925" y="5119688"/>
          <p14:tracePt t="136552" x="1762125" y="5029200"/>
          <p14:tracePt t="136568" x="1819275" y="4976813"/>
          <p14:tracePt t="136585" x="1919288" y="4962525"/>
          <p14:tracePt t="136601" x="1976438" y="4972050"/>
          <p14:tracePt t="136618" x="2024063" y="5014913"/>
          <p14:tracePt t="136635" x="2076450" y="5062538"/>
          <p14:tracePt t="136651" x="2105025" y="5119688"/>
          <p14:tracePt t="136668" x="2119313" y="5191125"/>
          <p14:tracePt t="136685" x="2128838" y="5248275"/>
          <p14:tracePt t="136701" x="2124075" y="5319713"/>
          <p14:tracePt t="136718" x="2119313" y="5338763"/>
          <p14:tracePt t="136735" x="2119313" y="5348288"/>
          <p14:tracePt t="136751" x="2119313" y="5353050"/>
          <p14:tracePt t="136768" x="2119313" y="5362575"/>
          <p14:tracePt t="136785" x="2119313" y="5367338"/>
          <p14:tracePt t="137083" x="2124075" y="5291138"/>
          <p14:tracePt t="137091" x="2143125" y="5148263"/>
          <p14:tracePt t="137101" x="2166938" y="4933950"/>
          <p14:tracePt t="137118" x="2195513" y="4733925"/>
          <p14:tracePt t="137135" x="2228850" y="4548188"/>
          <p14:tracePt t="137168" x="2281238" y="4433888"/>
          <p14:tracePt t="137201" x="2309813" y="4405313"/>
          <p14:tracePt t="137218" x="2314575" y="4400550"/>
          <p14:tracePt t="137235" x="2319338" y="4395788"/>
          <p14:tracePt t="137251" x="2319338" y="4386263"/>
          <p14:tracePt t="137289" x="2319338" y="4381500"/>
          <p14:tracePt t="137301" x="2309813" y="4376738"/>
          <p14:tracePt t="137318" x="2224088" y="4362450"/>
          <p14:tracePt t="137335" x="2114550" y="4362450"/>
          <p14:tracePt t="137351" x="2000250" y="4352925"/>
          <p14:tracePt t="137368" x="1905000" y="4338638"/>
          <p14:tracePt t="137385" x="1843088" y="4305300"/>
          <p14:tracePt t="137401" x="1819275" y="4281488"/>
          <p14:tracePt t="137418" x="1795463" y="4257675"/>
          <p14:tracePt t="137435" x="1781175" y="4233863"/>
          <p14:tracePt t="137451" x="1757363" y="4214813"/>
          <p14:tracePt t="137468" x="1724025" y="4191000"/>
          <p14:tracePt t="137485" x="1671638" y="4162425"/>
          <p14:tracePt t="137501" x="1562100" y="4133850"/>
          <p14:tracePt t="137518" x="1500188" y="4119563"/>
          <p14:tracePt t="137535" x="1438275" y="4119563"/>
          <p14:tracePt t="137551" x="1390650" y="4119563"/>
          <p14:tracePt t="137568" x="1333500" y="4119563"/>
          <p14:tracePt t="137585" x="1300163" y="4119563"/>
          <p14:tracePt t="137601" x="1281113" y="4119563"/>
          <p14:tracePt t="137618" x="1262063" y="4119563"/>
          <p14:tracePt t="137635" x="1228725" y="4129088"/>
          <p14:tracePt t="137651" x="1195388" y="4138613"/>
          <p14:tracePt t="137668" x="1166813" y="4143375"/>
          <p14:tracePt t="137685" x="1109663" y="4152900"/>
          <p14:tracePt t="137701" x="1081088" y="4152900"/>
          <p14:tracePt t="137718" x="1062038" y="4152900"/>
          <p14:tracePt t="137735" x="1047750" y="4152900"/>
          <p14:tracePt t="137751" x="1028700" y="4152900"/>
          <p14:tracePt t="137768" x="1023938" y="4152900"/>
          <p14:tracePt t="137785" x="1019175" y="4152900"/>
          <p14:tracePt t="137801" x="1009650" y="4152900"/>
          <p14:tracePt t="137835" x="1004888" y="4152900"/>
          <p14:tracePt t="137869" x="1000125" y="4152900"/>
          <p14:tracePt t="138104" x="1028700" y="4157663"/>
          <p14:tracePt t="138111" x="1066800" y="4167188"/>
          <p14:tracePt t="138119" x="1114425" y="4167188"/>
          <p14:tracePt t="138135" x="1181100" y="4171950"/>
          <p14:tracePt t="138151" x="1223963" y="4171950"/>
          <p14:tracePt t="138168" x="1262063" y="4171950"/>
          <p14:tracePt t="138185" x="1300163" y="4171950"/>
          <p14:tracePt t="138201" x="1309688" y="4171950"/>
          <p14:tracePt t="138218" x="1323975" y="4171950"/>
          <p14:tracePt t="138235" x="1338263" y="4171950"/>
          <p14:tracePt t="138251" x="1357313" y="4171950"/>
          <p14:tracePt t="138268" x="1366838" y="4171950"/>
          <p14:tracePt t="138285" x="1376363" y="4171950"/>
          <p14:tracePt t="138302" x="1385888" y="4171950"/>
          <p14:tracePt t="138335" x="1390650" y="4171950"/>
          <p14:tracePt t="138452" x="1395413" y="4171950"/>
          <p14:tracePt t="138503" x="1404938" y="4171950"/>
          <p14:tracePt t="138513" x="1409700" y="4167188"/>
          <p14:tracePt t="138526" x="1438275" y="4162425"/>
          <p14:tracePt t="138541" x="1514475" y="4148138"/>
          <p14:tracePt t="138553" x="1624013" y="4148138"/>
          <p14:tracePt t="138568" x="1738313" y="4148138"/>
          <p14:tracePt t="138585" x="1838325" y="4148138"/>
          <p14:tracePt t="138601" x="1905000" y="4148138"/>
          <p14:tracePt t="138618" x="2033588" y="4152900"/>
          <p14:tracePt t="138635" x="2105025" y="4157663"/>
          <p14:tracePt t="138651" x="2152650" y="4157663"/>
          <p14:tracePt t="138668" x="2190750" y="4162425"/>
          <p14:tracePt t="138685" x="2243138" y="4162425"/>
          <p14:tracePt t="138701" x="2262188" y="4162425"/>
          <p14:tracePt t="138719" x="2286000" y="4162425"/>
          <p14:tracePt t="138736" x="2319338" y="4162425"/>
          <p14:tracePt t="138752" x="2347913" y="4162425"/>
          <p14:tracePt t="138768" x="2376488" y="4162425"/>
          <p14:tracePt t="138785" x="2395538" y="4171950"/>
          <p14:tracePt t="138801" x="2443163" y="4171950"/>
          <p14:tracePt t="138818" x="2486025" y="4181475"/>
          <p14:tracePt t="138835" x="2528888" y="4191000"/>
          <p14:tracePt t="138851" x="2571750" y="4195763"/>
          <p14:tracePt t="138868" x="2619375" y="4205288"/>
          <p14:tracePt t="138885" x="2643188" y="4205288"/>
          <p14:tracePt t="138901" x="2652713" y="4205288"/>
          <p14:tracePt t="138918" x="2662238" y="4205288"/>
          <p14:tracePt t="139117" x="2686050" y="4252913"/>
          <p14:tracePt t="139124" x="2724150" y="4333875"/>
          <p14:tracePt t="139134" x="2762250" y="4414838"/>
          <p14:tracePt t="139152" x="2833688" y="4581525"/>
          <p14:tracePt t="139170" x="2895600" y="4724400"/>
          <p14:tracePt t="139185" x="2928938" y="4819650"/>
          <p14:tracePt t="139202" x="2952750" y="4938713"/>
          <p14:tracePt t="139218" x="2967038" y="5010150"/>
          <p14:tracePt t="139235" x="2981325" y="5081588"/>
          <p14:tracePt t="139252" x="2981325" y="5110163"/>
          <p14:tracePt t="139270" x="2981325" y="5124450"/>
          <p14:tracePt t="139285" x="2981325" y="5133975"/>
          <p14:tracePt t="139301" x="2981325" y="5143500"/>
          <p14:tracePt t="139318" x="2981325" y="5148263"/>
          <p14:tracePt t="139392" x="2981325" y="5153025"/>
          <p14:tracePt t="139409" x="2981325" y="5157788"/>
          <p14:tracePt t="139421" x="2981325" y="5167313"/>
          <p14:tracePt t="139435" x="2976563" y="5186363"/>
          <p14:tracePt t="139451" x="2971800" y="5205413"/>
          <p14:tracePt t="139468" x="2962275" y="5219700"/>
          <p14:tracePt t="139485" x="2947988" y="5253038"/>
          <p14:tracePt t="139501" x="2943225" y="5262563"/>
          <p14:tracePt t="139518" x="2938463" y="5272088"/>
          <p14:tracePt t="139535" x="2938463" y="5276850"/>
          <p14:tracePt t="139551" x="2938463" y="5286375"/>
          <p14:tracePt t="139568" x="2938463" y="5291138"/>
          <p14:tracePt t="139601" x="2938463" y="5310188"/>
          <p14:tracePt t="139618" x="2947988" y="5334000"/>
          <p14:tracePt t="139634" x="2952750" y="5348288"/>
          <p14:tracePt t="139651" x="2957513" y="5357813"/>
          <p14:tracePt t="139668" x="2967038" y="5367338"/>
          <p14:tracePt t="139684" x="2976563" y="5372100"/>
          <p14:tracePt t="139701" x="2981325" y="5372100"/>
          <p14:tracePt t="139718" x="2986088" y="5372100"/>
          <p14:tracePt t="139735" x="2986088" y="5357813"/>
          <p14:tracePt t="139751" x="2952750" y="5281613"/>
          <p14:tracePt t="139768" x="2852738" y="5124450"/>
          <p14:tracePt t="139785" x="2609850" y="4738688"/>
          <p14:tracePt t="139801" x="2500313" y="4572000"/>
          <p14:tracePt t="139818" x="2366963" y="4405313"/>
          <p14:tracePt t="139835" x="2252663" y="4281488"/>
          <p14:tracePt t="139851" x="2090738" y="4157663"/>
          <p14:tracePt t="139868" x="2014538" y="4129088"/>
          <p14:tracePt t="139885" x="1957388" y="4100513"/>
          <p14:tracePt t="139901" x="1909763" y="4090988"/>
          <p14:tracePt t="139918" x="1847850" y="4081463"/>
          <p14:tracePt t="139934" x="1809750" y="4081463"/>
          <p14:tracePt t="139951" x="1762125" y="4086225"/>
          <p14:tracePt t="139968" x="1709738" y="4086225"/>
          <p14:tracePt t="139984" x="1633538" y="4095750"/>
          <p14:tracePt t="140001" x="1585913" y="4095750"/>
          <p14:tracePt t="140018" x="1524000" y="4105275"/>
          <p14:tracePt t="140035" x="1433513" y="4105275"/>
          <p14:tracePt t="140051" x="1381125" y="4105275"/>
          <p14:tracePt t="140068" x="1333500" y="4105275"/>
          <p14:tracePt t="140084" x="1295400" y="4105275"/>
          <p14:tracePt t="140101" x="1266825" y="4105275"/>
          <p14:tracePt t="140118" x="1262063" y="4105275"/>
          <p14:tracePt t="140134" x="1257300" y="4105275"/>
          <p14:tracePt t="140151" x="1252538" y="4105275"/>
          <p14:tracePt t="140168" x="1262063" y="4105275"/>
          <p14:tracePt t="140185" x="1319213" y="4110038"/>
          <p14:tracePt t="140201" x="1447800" y="4129088"/>
          <p14:tracePt t="140218" x="1724025" y="4152900"/>
          <p14:tracePt t="140235" x="1938338" y="4181475"/>
          <p14:tracePt t="140251" x="2124075" y="4191000"/>
          <p14:tracePt t="140268" x="2324100" y="4200525"/>
          <p14:tracePt t="140285" x="2528888" y="4219575"/>
          <p14:tracePt t="140301" x="2590800" y="4233863"/>
          <p14:tracePt t="140318" x="2619375" y="4233863"/>
          <p14:tracePt t="140335" x="2628900" y="4233863"/>
          <p14:tracePt t="140351" x="2643188" y="4243388"/>
          <p14:tracePt t="140368" x="2647950" y="4291013"/>
          <p14:tracePt t="140385" x="2662238" y="4381500"/>
          <p14:tracePt t="140401" x="2671763" y="4529138"/>
          <p14:tracePt t="140418" x="2709863" y="4752975"/>
          <p14:tracePt t="140435" x="2733675" y="4848225"/>
          <p14:tracePt t="140451" x="2743200" y="4910138"/>
          <p14:tracePt t="140468" x="2781300" y="5014913"/>
          <p14:tracePt t="140485" x="2805113" y="5086350"/>
          <p14:tracePt t="140501" x="2828925" y="5143500"/>
          <p14:tracePt t="140518" x="2857500" y="5176838"/>
          <p14:tracePt t="140535" x="2871788" y="5205413"/>
          <p14:tracePt t="140551" x="2876550" y="5214938"/>
          <p14:tracePt t="140568" x="2886075" y="5219700"/>
          <p14:tracePt t="140585" x="2890838" y="5229225"/>
          <p14:tracePt t="140601" x="2905125" y="5253038"/>
          <p14:tracePt t="140618" x="2919413" y="5267325"/>
          <p14:tracePt t="140635" x="2933700" y="5276850"/>
          <p14:tracePt t="140652" x="2957513" y="5305425"/>
          <p14:tracePt t="140668" x="2971800" y="5329238"/>
          <p14:tracePt t="140684" x="2986088" y="5348288"/>
          <p14:tracePt t="140701" x="3000375" y="5372100"/>
          <p14:tracePt t="140718" x="3024188" y="5400675"/>
          <p14:tracePt t="140734" x="3043238" y="5429250"/>
          <p14:tracePt t="140751" x="3052763" y="5457825"/>
          <p14:tracePt t="140768" x="3057525" y="5481638"/>
          <p14:tracePt t="140784" x="3062288" y="5500688"/>
          <p14:tracePt t="140801" x="3062288" y="5510213"/>
          <p14:tracePt t="140818" x="3062288" y="5514975"/>
          <p14:tracePt t="140835" x="3052763" y="5524500"/>
          <p14:tracePt t="140851" x="3038475" y="5529263"/>
          <p14:tracePt t="140868" x="3019425" y="5543550"/>
          <p14:tracePt t="140885" x="2995613" y="5543550"/>
          <p14:tracePt t="140886" x="2976563" y="5538788"/>
          <p14:tracePt t="140902" x="2957513" y="5534025"/>
          <p14:tracePt t="140918" x="2938463" y="5524500"/>
          <p14:tracePt t="140934" x="2928938" y="5524500"/>
          <p14:tracePt t="140951" x="2924175" y="5524500"/>
          <p14:tracePt t="140968" x="2919413" y="5524500"/>
          <p14:tracePt t="141001" x="2919413" y="5514975"/>
          <p14:tracePt t="141018" x="2919413" y="5510213"/>
          <p14:tracePt t="141034" x="2952750" y="5495925"/>
          <p14:tracePt t="141051" x="2995613" y="5486400"/>
          <p14:tracePt t="141068" x="3067050" y="5481638"/>
          <p14:tracePt t="141085" x="3181350" y="5472113"/>
          <p14:tracePt t="141101" x="3233738" y="5472113"/>
          <p14:tracePt t="141118" x="3267075" y="5472113"/>
          <p14:tracePt t="141367" x="3309938" y="5472113"/>
          <p14:tracePt t="141384" x="3438525" y="5457825"/>
          <p14:tracePt t="141401" x="3605213" y="5457825"/>
          <p14:tracePt t="141418" x="3671888" y="5457825"/>
          <p14:tracePt t="141434" x="3743325" y="5457825"/>
          <p14:tracePt t="141452" x="3848100" y="5457825"/>
          <p14:tracePt t="141468" x="3905250" y="5457825"/>
          <p14:tracePt t="141484" x="3962400" y="5457825"/>
          <p14:tracePt t="141501" x="4005263" y="5457825"/>
          <p14:tracePt t="141518" x="4052888" y="5457825"/>
          <p14:tracePt t="141534" x="4071938" y="5457825"/>
          <p14:tracePt t="141551" x="4095750" y="5457825"/>
          <p14:tracePt t="141568" x="4114800" y="5457825"/>
          <p14:tracePt t="141585" x="4162425" y="5457825"/>
          <p14:tracePt t="141601" x="4205288" y="5448300"/>
          <p14:tracePt t="141618" x="4248150" y="5448300"/>
          <p14:tracePt t="141634" x="4286250" y="5443538"/>
          <p14:tracePt t="141651" x="4343400" y="5438775"/>
          <p14:tracePt t="141668" x="4376738" y="5429250"/>
          <p14:tracePt t="141685" x="4395788" y="5429250"/>
          <p14:tracePt t="141701" x="4419600" y="5429250"/>
          <p14:tracePt t="141718" x="4429125" y="5429250"/>
          <p14:tracePt t="141734" x="4433888" y="5429250"/>
          <p14:tracePt t="141751" x="4438650" y="5429250"/>
          <p14:tracePt t="141768" x="4448175" y="5429250"/>
          <p14:tracePt t="141784" x="4452938" y="5429250"/>
          <p14:tracePt t="141801" x="4457700" y="5429250"/>
          <p14:tracePt t="141818" x="4467225" y="5429250"/>
          <p14:tracePt t="141834" x="4476750" y="5424488"/>
          <p14:tracePt t="141851" x="4481513" y="5419725"/>
          <p14:tracePt t="141868" x="4486275" y="5419725"/>
          <p14:tracePt t="141884" x="4495800" y="5419725"/>
          <p14:tracePt t="141929" x="4495800" y="5414963"/>
          <p14:tracePt t="141937" x="4481513" y="5410200"/>
          <p14:tracePt t="141951" x="4348163" y="5395913"/>
          <p14:tracePt t="141968" x="4148138" y="5376863"/>
          <p14:tracePt t="141984" x="3890963" y="5357813"/>
          <p14:tracePt t="142001" x="3614738" y="5338763"/>
          <p14:tracePt t="142018" x="3257550" y="5319713"/>
          <p14:tracePt t="142035" x="3081338" y="5319713"/>
          <p14:tracePt t="142051" x="2957513" y="5319713"/>
          <p14:tracePt t="142068" x="2838450" y="5319713"/>
          <p14:tracePt t="142084" x="2700338" y="5319713"/>
          <p14:tracePt t="142101" x="2619375" y="5329238"/>
          <p14:tracePt t="142118" x="2557463" y="5329238"/>
          <p14:tracePt t="142135" x="2514600" y="5329238"/>
          <p14:tracePt t="142151" x="2490788" y="5329238"/>
          <p14:tracePt t="142168" x="2471738" y="5329238"/>
          <p14:tracePt t="142184" x="2447925" y="5329238"/>
          <p14:tracePt t="142201" x="2414588" y="5329238"/>
          <p14:tracePt t="142218" x="2381250" y="5324475"/>
          <p14:tracePt t="142234" x="2352675" y="5310188"/>
          <p14:tracePt t="142251" x="2324100" y="5310188"/>
          <p14:tracePt t="142268" x="2266950" y="5310188"/>
          <p14:tracePt t="142284" x="2233613" y="5310188"/>
          <p14:tracePt t="142301" x="2190750" y="5319713"/>
          <p14:tracePt t="142318" x="2147888" y="5329238"/>
          <p14:tracePt t="142334" x="2133600" y="5329238"/>
          <p14:tracePt t="142351" x="2119313" y="5329238"/>
          <p14:tracePt t="142368" x="2114550" y="5329238"/>
          <p14:tracePt t="142385" x="2081213" y="5334000"/>
          <p14:tracePt t="142401" x="2052638" y="5343525"/>
          <p14:tracePt t="142418" x="2014538" y="5353050"/>
          <p14:tracePt t="142434" x="1995488" y="5353050"/>
          <p14:tracePt t="142451" x="1981200" y="5353050"/>
          <p14:tracePt t="142468" x="1976438" y="5353050"/>
          <p14:tracePt t="142501" x="2038350" y="5372100"/>
          <p14:tracePt t="142518" x="2152650" y="5391150"/>
          <p14:tracePt t="142535" x="2309813" y="5395913"/>
          <p14:tracePt t="142551" x="2452688" y="5395913"/>
          <p14:tracePt t="142568" x="2709863" y="5386388"/>
          <p14:tracePt t="142584" x="2919413" y="5376863"/>
          <p14:tracePt t="142601" x="3086100" y="5367338"/>
          <p14:tracePt t="142618" x="3243263" y="5372100"/>
          <p14:tracePt t="142634" x="3490913" y="5395913"/>
          <p14:tracePt t="142651" x="3638550" y="5424488"/>
          <p14:tracePt t="142668" x="3795713" y="5443538"/>
          <p14:tracePt t="142684" x="3976688" y="5448300"/>
          <p14:tracePt t="142701" x="4205288" y="5448300"/>
          <p14:tracePt t="142718" x="4362450" y="5448300"/>
          <p14:tracePt t="142734" x="4529138" y="5448300"/>
          <p14:tracePt t="142751" x="4729163" y="5457825"/>
          <p14:tracePt t="142768" x="4852988" y="5453063"/>
          <p14:tracePt t="142784" x="4938713" y="5448300"/>
          <p14:tracePt t="142801" x="4995863" y="5438775"/>
          <p14:tracePt t="142818" x="5033963" y="5429250"/>
          <p14:tracePt t="142834" x="5043488" y="5429250"/>
          <p14:tracePt t="143030" x="5086350" y="5419725"/>
          <p14:tracePt t="143038" x="5153025" y="5414963"/>
          <p14:tracePt t="143051" x="5224463" y="5395913"/>
          <p14:tracePt t="143068" x="5376863" y="5372100"/>
          <p14:tracePt t="143084" x="5448300" y="5362575"/>
          <p14:tracePt t="143101" x="5495925" y="5357813"/>
          <p14:tracePt t="143118" x="5529263" y="5353050"/>
          <p14:tracePt t="143134" x="5538788" y="5353050"/>
          <p14:tracePt t="143151" x="5548313" y="5353050"/>
          <p14:tracePt t="143168" x="5553075" y="5353050"/>
          <p14:tracePt t="143184" x="5557838" y="5353050"/>
          <p14:tracePt t="143295" x="5553075" y="5353050"/>
          <p14:tracePt t="143302" x="5543550" y="5353050"/>
          <p14:tracePt t="143309" x="5529263" y="5353050"/>
          <p14:tracePt t="143318" x="5505450" y="5353050"/>
          <p14:tracePt t="143334" x="5448300" y="5353050"/>
          <p14:tracePt t="143351" x="5381625" y="5353050"/>
          <p14:tracePt t="143368" x="5267325" y="5353050"/>
          <p14:tracePt t="143384" x="5162550" y="5353050"/>
          <p14:tracePt t="143401" x="5072063" y="5353050"/>
          <p14:tracePt t="143418" x="5000625" y="5338763"/>
          <p14:tracePt t="143434" x="4905375" y="5314950"/>
          <p14:tracePt t="143451" x="4852988" y="5295900"/>
          <p14:tracePt t="143468" x="4805363" y="5272088"/>
          <p14:tracePt t="143484" x="4762500" y="5243513"/>
          <p14:tracePt t="143501" x="4724400" y="5210175"/>
          <p14:tracePt t="143518" x="4714875" y="5186363"/>
          <p14:tracePt t="143534" x="4700588" y="5162550"/>
          <p14:tracePt t="143551" x="4695825" y="5124450"/>
          <p14:tracePt t="143568" x="4710113" y="5100638"/>
          <p14:tracePt t="143585" x="4733925" y="5076825"/>
          <p14:tracePt t="143601" x="4776788" y="5053013"/>
          <p14:tracePt t="143618" x="4905375" y="5038725"/>
          <p14:tracePt t="143634" x="4995863" y="5038725"/>
          <p14:tracePt t="143651" x="5081588" y="5053013"/>
          <p14:tracePt t="143668" x="5124450" y="5081588"/>
          <p14:tracePt t="143684" x="5181600" y="5124450"/>
          <p14:tracePt t="143701" x="5210175" y="5162550"/>
          <p14:tracePt t="143718" x="5229225" y="5200650"/>
          <p14:tracePt t="143734" x="5233988" y="5229225"/>
          <p14:tracePt t="143751" x="5233988" y="5262563"/>
          <p14:tracePt t="143768" x="5233988" y="5272088"/>
          <p14:tracePt t="143784" x="5224463" y="5286375"/>
          <p14:tracePt t="143801" x="5224463" y="5295900"/>
          <p14:tracePt t="143818" x="5224463" y="5300663"/>
          <p14:tracePt t="143834" x="5224463" y="5310188"/>
          <p14:tracePt t="143851" x="5224463" y="5314950"/>
          <p14:tracePt t="143867" x="5262563" y="5334000"/>
          <p14:tracePt t="143884" x="5338763" y="5362575"/>
          <p14:tracePt t="143901" x="5434013" y="5386388"/>
          <p14:tracePt t="143918" x="5529263" y="5400675"/>
          <p14:tracePt t="143934" x="5643563" y="5410200"/>
          <p14:tracePt t="143951" x="5700713" y="5410200"/>
          <p14:tracePt t="143968" x="5762625" y="5410200"/>
          <p14:tracePt t="143984" x="5805488" y="5410200"/>
          <p14:tracePt t="144001" x="5824538" y="5410200"/>
          <p14:tracePt t="144018" x="5834063" y="5410200"/>
          <p14:tracePt t="144034" x="5838825" y="5410200"/>
          <p14:tracePt t="144051" x="5848350" y="5410200"/>
          <p14:tracePt t="144067" x="5857875" y="5410200"/>
          <p14:tracePt t="144085" x="5862638" y="5410200"/>
          <p14:tracePt t="144102" x="5867400" y="5410200"/>
          <p14:tracePt t="144119" x="5886450" y="5410200"/>
          <p14:tracePt t="144135" x="5891213" y="5410200"/>
          <p14:tracePt t="144151" x="5895975" y="5410200"/>
          <p14:tracePt t="144168" x="5905500" y="5410200"/>
          <p14:tracePt t="144230" x="5900738" y="5410200"/>
          <p14:tracePt t="144245" x="5876925" y="5419725"/>
          <p14:tracePt t="144253" x="5848350" y="5434013"/>
          <p14:tracePt t="144268" x="5776913" y="5448300"/>
          <p14:tracePt t="144284" x="5705475" y="5462588"/>
          <p14:tracePt t="144301" x="5576888" y="5476875"/>
          <p14:tracePt t="144319" x="5514975" y="5486400"/>
          <p14:tracePt t="144347" x="5429250" y="5491163"/>
          <p14:tracePt t="144360" x="5381625" y="5491163"/>
          <p14:tracePt t="144369" x="5357813" y="5491163"/>
          <p14:tracePt t="144384" x="5314950" y="5491163"/>
          <p14:tracePt t="144401" x="5253038" y="5491163"/>
          <p14:tracePt t="144418" x="5119688" y="5491163"/>
          <p14:tracePt t="144434" x="5024438" y="5481638"/>
          <p14:tracePt t="144451" x="4943475" y="5472113"/>
          <p14:tracePt t="144468" x="4881563" y="5467350"/>
          <p14:tracePt t="144484" x="4786313" y="5453063"/>
          <p14:tracePt t="144501" x="4738688" y="5448300"/>
          <p14:tracePt t="144517" x="4695825" y="5448300"/>
          <p14:tracePt t="144534" x="4667250" y="5448300"/>
          <p14:tracePt t="144551" x="4652963" y="5448300"/>
          <p14:tracePt t="144568" x="4648200" y="5448300"/>
          <p14:tracePt t="144601" x="4672013" y="5448300"/>
          <p14:tracePt t="144617" x="4714875" y="5448300"/>
          <p14:tracePt t="144634" x="4781550" y="5448300"/>
          <p14:tracePt t="144651" x="4905375" y="5438775"/>
          <p14:tracePt t="144668" x="5095875" y="5419725"/>
          <p14:tracePt t="144684" x="5195888" y="5419725"/>
          <p14:tracePt t="144701" x="5300663" y="5414963"/>
          <p14:tracePt t="144717" x="5405438" y="5405438"/>
          <p14:tracePt t="144734" x="5519738" y="5405438"/>
          <p14:tracePt t="144751" x="5576888" y="5405438"/>
          <p14:tracePt t="144768" x="5610225" y="5405438"/>
          <p14:tracePt t="144784" x="5634038" y="5405438"/>
          <p14:tracePt t="144801" x="5657850" y="5405438"/>
          <p14:tracePt t="144817" x="5676900" y="5405438"/>
          <p14:tracePt t="144834" x="5686425" y="5405438"/>
          <p14:tracePt t="144851" x="5695950" y="5405438"/>
          <p14:tracePt t="144867" x="5705475" y="5405438"/>
          <p14:tracePt t="144932" x="5710238" y="5405438"/>
          <p14:tracePt t="146554" x="5786438" y="5405438"/>
          <p14:tracePt t="146562" x="5910263" y="5405438"/>
          <p14:tracePt t="146570" x="6029325" y="5405438"/>
          <p14:tracePt t="146584" x="6238875" y="5405438"/>
          <p14:tracePt t="146601" x="6419850" y="5419725"/>
          <p14:tracePt t="146617" x="6605588" y="5429250"/>
          <p14:tracePt t="146634" x="6753225" y="5434013"/>
          <p14:tracePt t="146667" x="6996113" y="5514975"/>
          <p14:tracePt t="146701" x="7162800" y="5595938"/>
          <p14:tracePt t="146717" x="7205663" y="5614988"/>
          <p14:tracePt t="146734" x="7243763" y="5629275"/>
          <p14:tracePt t="146751" x="7281863" y="5643563"/>
          <p14:tracePt t="146767" x="7334250" y="5653088"/>
          <p14:tracePt t="146784" x="7362825" y="5653088"/>
          <p14:tracePt t="146801" x="7400925" y="5653088"/>
          <p14:tracePt t="146817" x="7439025" y="5638800"/>
          <p14:tracePt t="146834" x="7486650" y="5610225"/>
          <p14:tracePt t="146851" x="7534275" y="5581650"/>
          <p14:tracePt t="146867" x="7567613" y="5562600"/>
          <p14:tracePt t="146884" x="7629525" y="5543550"/>
          <p14:tracePt t="146901" x="7653338" y="5534025"/>
          <p14:tracePt t="146917" x="7667625" y="5534025"/>
          <p14:tracePt t="146934" x="7672388" y="5534025"/>
          <p14:tracePt t="146951" x="7677150" y="5534025"/>
          <p14:tracePt t="146984" x="7667625" y="5534025"/>
          <p14:tracePt t="147001" x="7620000" y="5534025"/>
          <p14:tracePt t="147017" x="7458075" y="5543550"/>
          <p14:tracePt t="147034" x="7334250" y="5534025"/>
          <p14:tracePt t="147051" x="7196138" y="5514975"/>
          <p14:tracePt t="147067" x="7062788" y="5491163"/>
          <p14:tracePt t="147084" x="6958013" y="5453063"/>
          <p14:tracePt t="147101" x="6924675" y="5434013"/>
          <p14:tracePt t="147117" x="6905625" y="5419725"/>
          <p14:tracePt t="147134" x="6891338" y="5357813"/>
          <p14:tracePt t="147151" x="6900863" y="5281613"/>
          <p14:tracePt t="147167" x="6938963" y="5229225"/>
          <p14:tracePt t="147184" x="6977063" y="5186363"/>
          <p14:tracePt t="147201" x="7091363" y="5143500"/>
          <p14:tracePt t="147217" x="7143750" y="5143500"/>
          <p14:tracePt t="147234" x="7215188" y="5167313"/>
          <p14:tracePt t="147251" x="7281863" y="5205413"/>
          <p14:tracePt t="147267" x="7334250" y="5248275"/>
          <p14:tracePt t="147284" x="7353300" y="5276850"/>
          <p14:tracePt t="147300" x="7362825" y="5314950"/>
          <p14:tracePt t="147317" x="7367588" y="5362575"/>
          <p14:tracePt t="147334" x="7358063" y="5405438"/>
          <p14:tracePt t="147351" x="7324725" y="5443538"/>
          <p14:tracePt t="147367" x="7281863" y="5495925"/>
          <p14:tracePt t="147384" x="7138988" y="5581650"/>
          <p14:tracePt t="147401" x="7034213" y="5614988"/>
          <p14:tracePt t="147417" x="6962775" y="5624513"/>
          <p14:tracePt t="147434" x="6929438" y="5619750"/>
          <p14:tracePt t="147451" x="6891338" y="5586413"/>
          <p14:tracePt t="147467" x="6877050" y="5534025"/>
          <p14:tracePt t="147484" x="6872288" y="5486400"/>
          <p14:tracePt t="147500" x="6886575" y="5424488"/>
          <p14:tracePt t="147518" x="6986588" y="5291138"/>
          <p14:tracePt t="147534" x="7043738" y="5238750"/>
          <p14:tracePt t="147551" x="7119938" y="5210175"/>
          <p14:tracePt t="147567" x="7196138" y="5195888"/>
          <p14:tracePt t="147584" x="7234238" y="5205413"/>
          <p14:tracePt t="147600" x="7272338" y="5229225"/>
          <p14:tracePt t="147617" x="7310438" y="5253038"/>
          <p14:tracePt t="147634" x="7353300" y="5319713"/>
          <p14:tracePt t="147651" x="7381875" y="5367338"/>
          <p14:tracePt t="147667" x="7391400" y="5395913"/>
          <p14:tracePt t="147684" x="7391400" y="5429250"/>
          <p14:tracePt t="147701" x="7391400" y="5476875"/>
          <p14:tracePt t="147717" x="7372350" y="5500688"/>
          <p14:tracePt t="147734" x="7348538" y="5524500"/>
          <p14:tracePt t="147751" x="7248525" y="5557838"/>
          <p14:tracePt t="147767" x="7124700" y="5576888"/>
          <p14:tracePt t="147784" x="7000875" y="5572125"/>
          <p14:tracePt t="147801" x="6915150" y="5548313"/>
          <p14:tracePt t="147817" x="6848475" y="5500688"/>
          <p14:tracePt t="147834" x="6824663" y="5472113"/>
          <p14:tracePt t="147851" x="6810375" y="5434013"/>
          <p14:tracePt t="147867" x="6805613" y="5391150"/>
          <p14:tracePt t="147884" x="6843713" y="5319713"/>
          <p14:tracePt t="147902" x="6924675" y="5262563"/>
          <p14:tracePt t="147917" x="7019925" y="5229225"/>
          <p14:tracePt t="147934" x="7124700" y="5229225"/>
          <p14:tracePt t="147951" x="7186613" y="5238750"/>
          <p14:tracePt t="147967" x="7219950" y="5253038"/>
          <p14:tracePt t="147984" x="7243763" y="5276850"/>
          <p14:tracePt t="148001" x="7262813" y="5338763"/>
          <p14:tracePt t="148017" x="7262813" y="5391150"/>
          <p14:tracePt t="148034" x="7248525" y="5453063"/>
          <p14:tracePt t="148051" x="7224713" y="5495925"/>
          <p14:tracePt t="148067" x="7200900" y="5524500"/>
          <p14:tracePt t="148084" x="7191375" y="5534025"/>
          <p14:tracePt t="148101" x="7181850" y="5538788"/>
          <p14:tracePt t="148117" x="7181850" y="5548313"/>
          <p14:tracePt t="148134" x="7181850" y="5553075"/>
          <p14:tracePt t="148167" x="7181850" y="5557838"/>
          <p14:tracePt t="148206" x="7181850" y="5562600"/>
          <p14:tracePt t="148236" x="7186613" y="5567363"/>
          <p14:tracePt t="148243" x="7186613" y="5572125"/>
          <p14:tracePt t="148251" x="7191375" y="5572125"/>
          <p14:tracePt t="148267" x="7196138" y="5581650"/>
          <p14:tracePt t="148284" x="7196138" y="5586413"/>
          <p14:tracePt t="148300" x="7205663" y="5591175"/>
          <p14:tracePt t="148317" x="7205663" y="5595938"/>
          <p14:tracePt t="148334" x="7205663" y="5600700"/>
          <p14:tracePt t="148427" x="7205663" y="5605463"/>
          <p14:tracePt t="148434" x="7205663" y="5610225"/>
          <p14:tracePt t="148449" x="7205663" y="5614988"/>
          <p14:tracePt t="148456" x="7205663" y="5619750"/>
          <p14:tracePt t="148471" x="7205663" y="5624513"/>
          <p14:tracePt t="148484" x="7205663" y="5629275"/>
          <p14:tracePt t="148500" x="7205663" y="5638800"/>
          <p14:tracePt t="148517" x="7205663" y="5643563"/>
          <p14:tracePt t="148574" x="7205663" y="5648325"/>
          <p14:tracePt t="149403" x="6986588" y="5686425"/>
          <p14:tracePt t="149410" x="6591300" y="5734050"/>
          <p14:tracePt t="149418" x="6243638" y="5781675"/>
          <p14:tracePt t="149434" x="5548313" y="5838825"/>
          <p14:tracePt t="149451" x="4795838" y="5886450"/>
          <p14:tracePt t="149468" x="4152900" y="5891213"/>
          <p14:tracePt t="149484" x="3305175" y="5862638"/>
          <p14:tracePt t="149518" x="2700338" y="5819775"/>
          <p14:tracePt t="149551" x="2333625" y="5767388"/>
          <p14:tracePt t="149567" x="2271713" y="5757863"/>
          <p14:tracePt t="149584" x="2228850" y="5748338"/>
          <p14:tracePt t="149601" x="2185988" y="5738813"/>
          <p14:tracePt t="149617" x="2124075" y="5724525"/>
          <p14:tracePt t="149634" x="2095500" y="5710238"/>
          <p14:tracePt t="149651" x="2057400" y="5691188"/>
          <p14:tracePt t="149667" x="2024063" y="5676900"/>
          <p14:tracePt t="149684" x="2000250" y="5662613"/>
          <p14:tracePt t="149700" x="1976438" y="5653088"/>
          <p14:tracePt t="149717" x="1957388" y="5648325"/>
          <p14:tracePt t="149734" x="1914525" y="5643563"/>
          <p14:tracePt t="149750" x="1871663" y="5643563"/>
          <p14:tracePt t="149767" x="1824038" y="5643563"/>
          <p14:tracePt t="149784" x="1757363" y="5643563"/>
          <p14:tracePt t="149800" x="1719263" y="5629275"/>
          <p14:tracePt t="149817" x="1690688" y="5624513"/>
          <p14:tracePt t="149834" x="1666875" y="5619750"/>
          <p14:tracePt t="149851" x="1647825" y="5614988"/>
          <p14:tracePt t="149867" x="1643063" y="5610225"/>
          <p14:tracePt t="149884" x="1638300" y="5610225"/>
          <p14:tracePt t="149900" x="1628775" y="5610225"/>
          <p14:tracePt t="150218" x="1633538" y="5614988"/>
          <p14:tracePt t="150225" x="1647825" y="5619750"/>
          <p14:tracePt t="150234" x="1657350" y="5624513"/>
          <p14:tracePt t="150250" x="1681163" y="5638800"/>
          <p14:tracePt t="150267" x="1700213" y="5643563"/>
          <p14:tracePt t="150284" x="1743075" y="5662613"/>
          <p14:tracePt t="150300" x="1771650" y="5667375"/>
          <p14:tracePt t="150317" x="1809750" y="5672138"/>
          <p14:tracePt t="150334" x="1838325" y="5681663"/>
          <p14:tracePt t="150350" x="1871663" y="5695950"/>
          <p14:tracePt t="150367" x="1881188" y="5695950"/>
          <p14:tracePt t="150384" x="1885950" y="5695950"/>
          <p14:tracePt t="150400" x="1895475" y="5695950"/>
          <p14:tracePt t="150417" x="1900238" y="5695950"/>
          <p14:tracePt t="150434" x="1914525" y="5700713"/>
          <p14:tracePt t="150450" x="1924050" y="5700713"/>
          <p14:tracePt t="150467" x="1957388" y="5700713"/>
          <p14:tracePt t="150484" x="1976438" y="5700713"/>
          <p14:tracePt t="150500" x="1995488" y="5700713"/>
          <p14:tracePt t="150517" x="2014538" y="5700713"/>
          <p14:tracePt t="150534" x="2024063" y="5700713"/>
          <p14:tracePt t="150550" x="2028825" y="5700713"/>
          <p14:tracePt t="150567" x="2033588" y="5700713"/>
          <p14:tracePt t="150600" x="2043113" y="5700713"/>
          <p14:tracePt t="150617" x="2047875" y="5700713"/>
          <p14:tracePt t="150634" x="2062163" y="5700713"/>
          <p14:tracePt t="150651" x="2071688" y="5700713"/>
          <p14:tracePt t="150667" x="2076450" y="5700713"/>
          <p14:tracePt t="150684" x="2081213" y="5700713"/>
          <p14:tracePt t="150700" x="2085975" y="5700713"/>
          <p14:tracePt t="150717" x="2095500" y="5700713"/>
          <p14:tracePt t="150734" x="2109788" y="5700713"/>
          <p14:tracePt t="150750" x="2124075" y="5700713"/>
          <p14:tracePt t="150767" x="2147888" y="5695950"/>
          <p14:tracePt t="150784" x="2181225" y="5686425"/>
          <p14:tracePt t="150800" x="2195513" y="5676900"/>
          <p14:tracePt t="150817" x="2209800" y="5676900"/>
          <p14:tracePt t="150834" x="2219325" y="5676900"/>
          <p14:tracePt t="150850" x="2228850" y="5676900"/>
          <p14:tracePt t="150867" x="2233613" y="5676900"/>
          <p14:tracePt t="150884" x="2238375" y="5676900"/>
          <p14:tracePt t="150974" x="2243138" y="5676900"/>
          <p14:tracePt t="150982" x="2247900" y="5676900"/>
          <p14:tracePt t="150989" x="2252663" y="5676900"/>
          <p14:tracePt t="151000" x="2257425" y="5676900"/>
          <p14:tracePt t="151017" x="2271713" y="5676900"/>
          <p14:tracePt t="151034" x="2300288" y="5672138"/>
          <p14:tracePt t="151050" x="2319338" y="5672138"/>
          <p14:tracePt t="151067" x="2347913" y="5672138"/>
          <p14:tracePt t="151084" x="2400300" y="5672138"/>
          <p14:tracePt t="151100" x="2438400" y="5672138"/>
          <p14:tracePt t="151117" x="2466975" y="5672138"/>
          <p14:tracePt t="151134" x="2495550" y="5672138"/>
          <p14:tracePt t="151150" x="2538413" y="5672138"/>
          <p14:tracePt t="151167" x="2576513" y="5667375"/>
          <p14:tracePt t="151184" x="2595563" y="5667375"/>
          <p14:tracePt t="151200" x="2619375" y="5667375"/>
          <p14:tracePt t="151217" x="2657475" y="5667375"/>
          <p14:tracePt t="151234" x="2686050" y="5667375"/>
          <p14:tracePt t="151250" x="2714625" y="5653088"/>
          <p14:tracePt t="151267" x="2762250" y="5653088"/>
          <p14:tracePt t="151284" x="2790825" y="5653088"/>
          <p14:tracePt t="151300" x="2833688" y="5653088"/>
          <p14:tracePt t="151317" x="2876550" y="5653088"/>
          <p14:tracePt t="151334" x="2938463" y="5653088"/>
          <p14:tracePt t="151350" x="2971800" y="5653088"/>
          <p14:tracePt t="151367" x="3009900" y="5653088"/>
          <p14:tracePt t="151384" x="3043238" y="5653088"/>
          <p14:tracePt t="151400" x="3076575" y="5653088"/>
          <p14:tracePt t="151417" x="3095625" y="5653088"/>
          <p14:tracePt t="151434" x="3114675" y="5653088"/>
          <p14:tracePt t="151450" x="3124200" y="5653088"/>
          <p14:tracePt t="151467" x="3133725" y="5653088"/>
          <p14:tracePt t="151484" x="3138488" y="5653088"/>
          <p14:tracePt t="151500" x="3148013" y="5653088"/>
          <p14:tracePt t="152120" x="3167063" y="5643563"/>
          <p14:tracePt t="152127" x="3195638" y="5634038"/>
          <p14:tracePt t="152135" x="3243263" y="5629275"/>
          <p14:tracePt t="152150" x="3324225" y="5605463"/>
          <p14:tracePt t="152167" x="3429000" y="5595938"/>
          <p14:tracePt t="152184" x="3509963" y="5581650"/>
          <p14:tracePt t="152217" x="3638550" y="5591175"/>
          <p14:tracePt t="152250" x="3719513" y="5600700"/>
          <p14:tracePt t="152267" x="3767138" y="5614988"/>
          <p14:tracePt t="152284" x="3790950" y="5624513"/>
          <p14:tracePt t="152300" x="3810000" y="5634038"/>
          <p14:tracePt t="152317" x="3833813" y="5638800"/>
          <p14:tracePt t="152334" x="3843338" y="5638800"/>
          <p14:tracePt t="152350" x="3852863" y="5638800"/>
          <p14:tracePt t="152367" x="3857625" y="5638800"/>
          <p14:tracePt t="152384" x="3867150" y="5638800"/>
          <p14:tracePt t="152400" x="3881438" y="5638800"/>
          <p14:tracePt t="152418" x="3895725" y="5643563"/>
          <p14:tracePt t="152434" x="3919538" y="5648325"/>
          <p14:tracePt t="152451" x="3971925" y="5662613"/>
          <p14:tracePt t="152467" x="4010025" y="5667375"/>
          <p14:tracePt t="152484" x="4057650" y="5672138"/>
          <p14:tracePt t="152500" x="4105275" y="5681663"/>
          <p14:tracePt t="152517" x="4171950" y="5686425"/>
          <p14:tracePt t="152533" x="4205288" y="5686425"/>
          <p14:tracePt t="152550" x="4243388" y="5686425"/>
          <p14:tracePt t="152567" x="4291013" y="5686425"/>
          <p14:tracePt t="152583" x="4319588" y="5686425"/>
          <p14:tracePt t="152600" x="4343400" y="5686425"/>
          <p14:tracePt t="152617" x="4386263" y="5686425"/>
          <p14:tracePt t="152634" x="4448175" y="5686425"/>
          <p14:tracePt t="152650" x="4491038" y="5686425"/>
          <p14:tracePt t="152667" x="4529138" y="5686425"/>
          <p14:tracePt t="152686" x="4572000" y="5686425"/>
          <p14:tracePt t="152703" x="4595813" y="5686425"/>
          <p14:tracePt t="152717" x="4614863" y="5686425"/>
          <p14:tracePt t="152734" x="4638675" y="5686425"/>
          <p14:tracePt t="152750" x="4648200" y="5686425"/>
          <p14:tracePt t="152767" x="4667250" y="5686425"/>
          <p14:tracePt t="152783" x="4676775" y="5686425"/>
          <p14:tracePt t="152800" x="4681538" y="5686425"/>
          <p14:tracePt t="152817" x="4691063" y="5686425"/>
          <p14:tracePt t="152833" x="4695825" y="5686425"/>
          <p14:tracePt t="154214" x="4791075" y="5700713"/>
          <p14:tracePt t="154222" x="4972050" y="5748338"/>
          <p14:tracePt t="154234" x="5372100" y="5848350"/>
          <p14:tracePt t="154251" x="5681663" y="5962650"/>
          <p14:tracePt t="154267" x="5929313" y="6043613"/>
          <p14:tracePt t="154283" x="6100763" y="6100763"/>
          <p14:tracePt t="154300" x="6281738" y="6134100"/>
          <p14:tracePt t="154333" x="6424613" y="6148388"/>
          <p14:tracePt t="154367" x="6496050" y="6148388"/>
          <p14:tracePt t="154383" x="6500813" y="6148388"/>
          <p14:tracePt t="154400" x="6505575" y="6148388"/>
          <p14:tracePt t="154417" x="6510338" y="6148388"/>
          <p14:tracePt t="154433" x="6515100" y="6148388"/>
          <p14:tracePt t="154450" x="6519863" y="6148388"/>
          <p14:tracePt t="154467" x="6534150" y="6148388"/>
          <p14:tracePt t="154483" x="6557963" y="6105525"/>
          <p14:tracePt t="154500" x="6586538" y="6029325"/>
          <p14:tracePt t="154517" x="6572250" y="5929313"/>
          <p14:tracePt t="154533" x="6457950" y="5724525"/>
          <p14:tracePt t="154550" x="6105525" y="5419725"/>
          <p14:tracePt t="154567" x="5567363" y="5205413"/>
          <p14:tracePt t="154584" x="4986338" y="5057775"/>
          <p14:tracePt t="154601" x="4229100" y="4962525"/>
          <p14:tracePt t="154617" x="3871913" y="4938713"/>
          <p14:tracePt t="154634" x="3657600" y="4919663"/>
          <p14:tracePt t="154650" x="3490913" y="4891088"/>
          <p14:tracePt t="154667" x="3371850" y="4872038"/>
          <p14:tracePt t="154683" x="3343275" y="4867275"/>
          <p14:tracePt t="154700" x="3333750" y="4867275"/>
          <p14:tracePt t="154717" x="3324225" y="4867275"/>
          <p14:tracePt t="154976" x="3371850" y="4800600"/>
          <p14:tracePt t="154983" x="3471863" y="4714875"/>
          <p14:tracePt t="154990" x="3638550" y="4586288"/>
          <p14:tracePt t="155000" x="3762375" y="4524375"/>
          <p14:tracePt t="155017" x="3986213" y="4424363"/>
          <p14:tracePt t="155033" x="4300538" y="4348163"/>
          <p14:tracePt t="155051" x="4629150" y="4291013"/>
          <p14:tracePt t="155068" x="4819650" y="4252913"/>
          <p14:tracePt t="155083" x="4981575" y="4219575"/>
          <p14:tracePt t="155102" x="5157788" y="4171950"/>
          <p14:tracePt t="155117" x="5267325" y="4110038"/>
          <p14:tracePt t="155133" x="5376863" y="4052888"/>
          <p14:tracePt t="155150" x="5495925" y="3990975"/>
          <p14:tracePt t="155167" x="5643563" y="3910013"/>
          <p14:tracePt t="155183" x="5762625" y="3848100"/>
          <p14:tracePt t="155200" x="5881688" y="3814763"/>
          <p14:tracePt t="155217" x="6010275" y="3781425"/>
          <p14:tracePt t="155233" x="6157913" y="3767138"/>
          <p14:tracePt t="155250" x="6272213" y="3748088"/>
          <p14:tracePt t="155267" x="6396038" y="3733800"/>
          <p14:tracePt t="155284" x="6591300" y="3714750"/>
          <p14:tracePt t="155300" x="6691313" y="3709988"/>
          <p14:tracePt t="155317" x="6796088" y="3700463"/>
          <p14:tracePt t="155333" x="6838950" y="3686175"/>
          <p14:tracePt t="155350" x="6867525" y="3686175"/>
          <p14:tracePt t="155543" x="6972300" y="3643313"/>
          <p14:tracePt t="155549" x="7062788" y="3609975"/>
          <p14:tracePt t="155557" x="7162800" y="3581400"/>
          <p14:tracePt t="155567" x="7267575" y="3543300"/>
          <p14:tracePt t="155583" x="7439025" y="3505200"/>
          <p14:tracePt t="155600" x="7620000" y="3471863"/>
          <p14:tracePt t="155617" x="7700963" y="3467100"/>
          <p14:tracePt t="155634" x="7781925" y="3457575"/>
          <p14:tracePt t="155650" x="7853363" y="3457575"/>
          <p14:tracePt t="155667" x="7967663" y="3467100"/>
          <p14:tracePt t="155684" x="8043863" y="3476625"/>
          <p14:tracePt t="155700" x="8110538" y="3476625"/>
          <p14:tracePt t="155718" x="8239125" y="3467100"/>
          <p14:tracePt t="155733" x="8320088" y="3457575"/>
          <p14:tracePt t="155750" x="8391525" y="3443288"/>
          <p14:tracePt t="155767" x="8439150" y="3438525"/>
          <p14:tracePt t="155783" x="8501063" y="3424238"/>
          <p14:tracePt t="155800" x="8539163" y="3419475"/>
          <p14:tracePt t="155817" x="8562975" y="3414713"/>
          <p14:tracePt t="155833" x="8582025" y="3405188"/>
          <p14:tracePt t="155850" x="8596313" y="3395663"/>
          <p14:tracePt t="155867" x="8601075" y="3381375"/>
          <p14:tracePt t="155883" x="8601075" y="3362325"/>
          <p14:tracePt t="155900" x="8582025" y="3281363"/>
          <p14:tracePt t="155917" x="8562975" y="3238500"/>
          <p14:tracePt t="155933" x="8534400" y="3195638"/>
          <p14:tracePt t="155950" x="8505825" y="3162300"/>
          <p14:tracePt t="155967" x="8439150" y="3109913"/>
          <p14:tracePt t="155983" x="8372475" y="3086100"/>
          <p14:tracePt t="156000" x="8301038" y="3071813"/>
          <p14:tracePt t="156017" x="8220075" y="3067050"/>
          <p14:tracePt t="156033" x="8096250" y="3067050"/>
          <p14:tracePt t="156050" x="8034338" y="3067050"/>
          <p14:tracePt t="156067" x="7981950" y="3067050"/>
          <p14:tracePt t="156083" x="7943850" y="3067050"/>
          <p14:tracePt t="156100" x="7896225" y="3067050"/>
          <p14:tracePt t="156116" x="7867650" y="3067050"/>
          <p14:tracePt t="156133" x="7829550" y="3067050"/>
          <p14:tracePt t="156150" x="7762875" y="3067050"/>
          <p14:tracePt t="156167" x="7705725" y="3076575"/>
          <p14:tracePt t="156183" x="7634288" y="3081338"/>
          <p14:tracePt t="156200" x="7572375" y="3095625"/>
          <p14:tracePt t="156217" x="7496175" y="3109913"/>
          <p14:tracePt t="156233" x="7453313" y="3114675"/>
          <p14:tracePt t="156250" x="7410450" y="3128963"/>
          <p14:tracePt t="156267" x="7353300" y="3148013"/>
          <p14:tracePt t="156283" x="7291388" y="3190875"/>
          <p14:tracePt t="156300" x="7258050" y="3224213"/>
          <p14:tracePt t="156317" x="7224713" y="3271838"/>
          <p14:tracePt t="156334" x="7181850" y="3319463"/>
          <p14:tracePt t="156350" x="7158038" y="3348038"/>
          <p14:tracePt t="156367" x="7134225" y="3371850"/>
          <p14:tracePt t="156384" x="7105650" y="3400425"/>
          <p14:tracePt t="156389" x="7091363" y="3409950"/>
          <p14:tracePt t="156402" x="7053263" y="3433763"/>
          <p14:tracePt t="156417" x="7015163" y="3452813"/>
          <p14:tracePt t="156433" x="6972300" y="3467100"/>
          <p14:tracePt t="156450" x="6919913" y="3486150"/>
          <p14:tracePt t="156467" x="6848475" y="3509963"/>
          <p14:tracePt t="156483" x="6800850" y="3519488"/>
          <p14:tracePt t="156500" x="6748463" y="3524250"/>
          <p14:tracePt t="156517" x="6700838" y="3524250"/>
          <p14:tracePt t="156533" x="6624638" y="3529013"/>
          <p14:tracePt t="156550" x="6586538" y="3529013"/>
          <p14:tracePt t="156567" x="6553200" y="3524250"/>
          <p14:tracePt t="156583" x="6519863" y="3514725"/>
          <p14:tracePt t="156600" x="6491288" y="3514725"/>
          <p14:tracePt t="156617" x="6457950" y="3500438"/>
          <p14:tracePt t="156633" x="6424613" y="3500438"/>
          <p14:tracePt t="156650" x="6376988" y="3500438"/>
          <p14:tracePt t="156667" x="6357938" y="3500438"/>
          <p14:tracePt t="156683" x="6338888" y="3500438"/>
          <p14:tracePt t="156700" x="6324600" y="3500438"/>
          <p14:tracePt t="156717" x="6305550" y="3500438"/>
          <p14:tracePt t="156733" x="6296025" y="3500438"/>
          <p14:tracePt t="156750" x="6281738" y="3500438"/>
          <p14:tracePt t="156767" x="6262688" y="3500438"/>
          <p14:tracePt t="156783" x="6253163" y="3500438"/>
          <p14:tracePt t="156800" x="6248400" y="3500438"/>
          <p14:tracePt t="156817" x="6238875" y="3500438"/>
          <p14:tracePt t="156833" x="6229350" y="3500438"/>
          <p14:tracePt t="156850" x="6224588" y="3500438"/>
          <p14:tracePt t="156866" x="6219825" y="3500438"/>
          <p14:tracePt t="156883" x="6200775" y="3505200"/>
          <p14:tracePt t="156884" x="6186488" y="3519488"/>
          <p14:tracePt t="156900" x="6148388" y="3529013"/>
          <p14:tracePt t="156917" x="6115050" y="3543300"/>
          <p14:tracePt t="156934" x="6081713" y="3552825"/>
          <p14:tracePt t="156950" x="6043613" y="3567113"/>
          <p14:tracePt t="156966" x="6019800" y="3571875"/>
          <p14:tracePt t="156983" x="6000750" y="3576638"/>
          <p14:tracePt t="157000" x="5972175" y="3576638"/>
          <p14:tracePt t="157017" x="5929313" y="3576638"/>
          <p14:tracePt t="157033" x="5910263" y="3576638"/>
          <p14:tracePt t="157050" x="5886450" y="3576638"/>
          <p14:tracePt t="157067" x="5867400" y="3576638"/>
          <p14:tracePt t="157083" x="5834063" y="3576638"/>
          <p14:tracePt t="157100" x="5815013" y="3571875"/>
          <p14:tracePt t="157117" x="5805488" y="3567113"/>
          <p14:tracePt t="157140" x="5781675" y="3562350"/>
          <p14:tracePt t="157154" x="5772150" y="3562350"/>
          <p14:tracePt t="157166" x="5762625" y="3562350"/>
          <p14:tracePt t="157183" x="5757863" y="3562350"/>
          <p14:tracePt t="157200" x="5748338" y="3562350"/>
          <p14:tracePt t="157234" x="5743575" y="3562350"/>
          <p14:tracePt t="157255" x="5743575" y="3557588"/>
          <p14:tracePt t="157283" x="5743575" y="3552825"/>
          <p14:tracePt t="157314" x="5753100" y="3548063"/>
          <p14:tracePt t="157334" x="5805488" y="3533775"/>
          <p14:tracePt t="157350" x="5857875" y="3529013"/>
          <p14:tracePt t="157367" x="5924550" y="3529013"/>
          <p14:tracePt t="157384" x="6029325" y="3529013"/>
          <p14:tracePt t="157400" x="6105525" y="3529013"/>
          <p14:tracePt t="157416" x="6176963" y="3529013"/>
          <p14:tracePt t="157433" x="6234113" y="3529013"/>
          <p14:tracePt t="157450" x="6310313" y="3529013"/>
          <p14:tracePt t="157466" x="6376988" y="3529013"/>
          <p14:tracePt t="157483" x="6443663" y="3529013"/>
          <p14:tracePt t="157500" x="6515100" y="3529013"/>
          <p14:tracePt t="157517" x="6653213" y="3514725"/>
          <p14:tracePt t="157533" x="6719888" y="3505200"/>
          <p14:tracePt t="157550" x="6834188" y="3495675"/>
          <p14:tracePt t="157567" x="7024688" y="3495675"/>
          <p14:tracePt t="157583" x="7124700" y="3495675"/>
          <p14:tracePt t="157600" x="7205663" y="3495675"/>
          <p14:tracePt t="157618" x="7277100" y="3495675"/>
          <p14:tracePt t="157636" x="7400925" y="3509963"/>
          <p14:tracePt t="157650" x="7472363" y="3514725"/>
          <p14:tracePt t="157667" x="7567613" y="3524250"/>
          <p14:tracePt t="157684" x="7639050" y="3538538"/>
          <p14:tracePt t="157700" x="7710488" y="3538538"/>
          <p14:tracePt t="157717" x="7762875" y="3538538"/>
          <p14:tracePt t="157734" x="7805738" y="3548063"/>
          <p14:tracePt t="157750" x="7858125" y="3548063"/>
          <p14:tracePt t="157767" x="7915275" y="3548063"/>
          <p14:tracePt t="157783" x="7958138" y="3548063"/>
          <p14:tracePt t="157800" x="7996238" y="3548063"/>
          <p14:tracePt t="157817" x="8048625" y="3548063"/>
          <p14:tracePt t="157833" x="8081963" y="3548063"/>
          <p14:tracePt t="157850" x="8124825" y="3548063"/>
          <p14:tracePt t="157866" x="8167688" y="3548063"/>
          <p14:tracePt t="157883" x="8229600" y="3548063"/>
          <p14:tracePt t="157900" x="8267700" y="3548063"/>
          <p14:tracePt t="157916" x="8310563" y="3548063"/>
          <p14:tracePt t="157933" x="8339138" y="3543300"/>
          <p14:tracePt t="157950" x="8386763" y="3529013"/>
          <p14:tracePt t="157966" x="8405813" y="3519488"/>
          <p14:tracePt t="157983" x="8443913" y="3514725"/>
          <p14:tracePt t="158000" x="8477250" y="3500438"/>
          <p14:tracePt t="158016" x="8501063" y="3495675"/>
          <p14:tracePt t="158033" x="8520113" y="3486150"/>
          <p14:tracePt t="158050" x="8539163" y="3486150"/>
          <p14:tracePt t="158066" x="8553450" y="3481388"/>
          <p14:tracePt t="158083" x="8562975" y="3481388"/>
          <p14:tracePt t="158100" x="8567738" y="3481388"/>
          <p14:tracePt t="158117" x="8572500" y="3481388"/>
          <p14:tracePt t="158683" x="8539163" y="3481388"/>
          <p14:tracePt t="158691" x="8496300" y="3481388"/>
          <p14:tracePt t="158700" x="8458200" y="3481388"/>
          <p14:tracePt t="158717" x="8415338" y="3481388"/>
          <p14:tracePt t="158733" x="8382000" y="3481388"/>
          <p14:tracePt t="158750" x="8334375" y="3481388"/>
          <p14:tracePt t="158783" x="8291513" y="3476625"/>
          <p14:tracePt t="158816" x="8201025" y="3476625"/>
          <p14:tracePt t="158833" x="8158163" y="3476625"/>
          <p14:tracePt t="158850" x="8124825" y="3476625"/>
          <p14:tracePt t="158867" x="8062913" y="3476625"/>
          <p14:tracePt t="158883" x="8029575" y="3476625"/>
          <p14:tracePt t="158900" x="7986713" y="3481388"/>
          <p14:tracePt t="158916" x="7934325" y="3486150"/>
          <p14:tracePt t="158933" x="7839075" y="3495675"/>
          <p14:tracePt t="158950" x="7758113" y="3500438"/>
          <p14:tracePt t="158966" x="7677150" y="3509963"/>
          <p14:tracePt t="158983" x="7610475" y="3514725"/>
          <p14:tracePt t="159000" x="7472363" y="3533775"/>
          <p14:tracePt t="159016" x="7400925" y="3533775"/>
          <p14:tracePt t="159033" x="7339013" y="3538538"/>
          <p14:tracePt t="159050" x="7281863" y="3538538"/>
          <p14:tracePt t="159066" x="7258050" y="3538538"/>
          <p14:tracePt t="159083" x="7243763" y="3538538"/>
          <p14:tracePt t="159100" x="7239000" y="3538538"/>
          <p14:tracePt t="159116" x="7229475" y="3538538"/>
          <p14:tracePt t="159133" x="7224713" y="3538538"/>
          <p14:tracePt t="159227" x="7229475" y="3538538"/>
          <p14:tracePt t="159241" x="7239000" y="3538538"/>
          <p14:tracePt t="159249" x="7243763" y="3538538"/>
          <p14:tracePt t="159256" x="7248525" y="3538538"/>
          <p14:tracePt t="159266" x="7258050" y="3538538"/>
          <p14:tracePt t="159283" x="7281863" y="3533775"/>
          <p14:tracePt t="159300" x="7300913" y="3533775"/>
          <p14:tracePt t="159317" x="7310438" y="3533775"/>
          <p14:tracePt t="159333" x="7319963" y="3533775"/>
          <p14:tracePt t="159350" x="7324725" y="3533775"/>
          <p14:tracePt t="159366" x="7329488" y="3533775"/>
          <p14:tracePt t="159400" x="7339013" y="3533775"/>
          <p14:tracePt t="159416" x="7348538" y="3524250"/>
          <p14:tracePt t="159433" x="7381875" y="3509963"/>
          <p14:tracePt t="159450" x="7405688" y="3509963"/>
          <p14:tracePt t="159466" x="7424738" y="3509963"/>
          <p14:tracePt t="159483" x="7458075" y="3505200"/>
          <p14:tracePt t="159500" x="7467600" y="3505200"/>
          <p14:tracePt t="159516" x="7481888" y="3505200"/>
          <p14:tracePt t="159533" x="7486650" y="3505200"/>
          <p14:tracePt t="159550" x="7496175" y="3505200"/>
          <p14:tracePt t="159566" x="7500938" y="3505200"/>
          <p14:tracePt t="159638" x="7505700" y="3505200"/>
          <p14:tracePt t="159653" x="7515225" y="3505200"/>
          <p14:tracePt t="159660" x="7519988" y="3505200"/>
          <p14:tracePt t="159667" x="7529513" y="3505200"/>
          <p14:tracePt t="159683" x="7558088" y="3505200"/>
          <p14:tracePt t="159700" x="7586663" y="3505200"/>
          <p14:tracePt t="159716" x="7639050" y="3505200"/>
          <p14:tracePt t="159733" x="7705725" y="3505200"/>
          <p14:tracePt t="159750" x="7753350" y="3505200"/>
          <p14:tracePt t="159766" x="7796213" y="3505200"/>
          <p14:tracePt t="159783" x="7848600" y="3505200"/>
          <p14:tracePt t="159800" x="7915275" y="3505200"/>
          <p14:tracePt t="159816" x="7958138" y="3505200"/>
          <p14:tracePt t="159833" x="7986713" y="3505200"/>
          <p14:tracePt t="159850" x="8015288" y="3505200"/>
          <p14:tracePt t="159866" x="8048625" y="3505200"/>
          <p14:tracePt t="159883" x="8062913" y="3505200"/>
          <p14:tracePt t="159900" x="8077200" y="3505200"/>
          <p14:tracePt t="159917" x="8096250" y="3505200"/>
          <p14:tracePt t="159933" x="8105775" y="3505200"/>
          <p14:tracePt t="159950" x="8120063" y="3505200"/>
          <p14:tracePt t="159966" x="8134350" y="3505200"/>
          <p14:tracePt t="159983" x="8153400" y="3500438"/>
          <p14:tracePt t="160000" x="8177213" y="3500438"/>
          <p14:tracePt t="160016" x="8201025" y="3495675"/>
          <p14:tracePt t="160033" x="8220075" y="3490913"/>
          <p14:tracePt t="160050" x="8258175" y="3490913"/>
          <p14:tracePt t="160066" x="8281988" y="3490913"/>
          <p14:tracePt t="160083" x="8305800" y="3486150"/>
          <p14:tracePt t="160100" x="8334375" y="3486150"/>
          <p14:tracePt t="160116" x="8358188" y="3486150"/>
          <p14:tracePt t="160133" x="8372475" y="3476625"/>
          <p14:tracePt t="160150" x="8391525" y="3476625"/>
          <p14:tracePt t="160166" x="8415338" y="3471863"/>
          <p14:tracePt t="160183" x="8429625" y="3471863"/>
          <p14:tracePt t="160200" x="8443913" y="3467100"/>
          <p14:tracePt t="160216" x="8453438" y="3467100"/>
          <p14:tracePt t="160233" x="8462963" y="3462338"/>
          <p14:tracePt t="160249" x="8472488" y="3462338"/>
          <p14:tracePt t="160266" x="8477250" y="3462338"/>
          <p14:tracePt t="160283" x="8482013" y="3462338"/>
          <p14:tracePt t="160300" x="8486775" y="3462338"/>
          <p14:tracePt t="160769" x="8443913" y="3509963"/>
          <p14:tracePt t="160776" x="8377238" y="3590925"/>
          <p14:tracePt t="160784" x="8296275" y="3714750"/>
          <p14:tracePt t="160800" x="8148638" y="3943350"/>
          <p14:tracePt t="160816" x="8020050" y="4119563"/>
          <p14:tracePt t="160833" x="7886700" y="4357688"/>
          <p14:tracePt t="160850" x="7748588" y="4624388"/>
          <p14:tracePt t="160883" x="7567613" y="5010150"/>
          <p14:tracePt t="160916" x="7372350" y="5348288"/>
          <p14:tracePt t="160933" x="7310438" y="5476875"/>
          <p14:tracePt t="160950" x="7272338" y="5562600"/>
          <p14:tracePt t="160966" x="7229475" y="5657850"/>
          <p14:tracePt t="160983" x="7205663" y="5691188"/>
          <p14:tracePt t="161000" x="7177088" y="5734050"/>
          <p14:tracePt t="161016" x="7167563" y="5762625"/>
          <p14:tracePt t="161033" x="7143750" y="5791200"/>
          <p14:tracePt t="161049" x="7129463" y="5810250"/>
          <p14:tracePt t="161066" x="7110413" y="5834063"/>
          <p14:tracePt t="161083" x="7086600" y="5857875"/>
          <p14:tracePt t="161100" x="7043738" y="5910263"/>
          <p14:tracePt t="161116" x="7015163" y="5938838"/>
          <p14:tracePt t="161133" x="6986588" y="5972175"/>
          <p14:tracePt t="161150" x="6962775" y="5995988"/>
          <p14:tracePt t="161166" x="6934200" y="6015038"/>
          <p14:tracePt t="161183" x="6919913" y="6024563"/>
          <p14:tracePt t="161200" x="6910388" y="6043613"/>
          <p14:tracePt t="161216" x="6891338" y="6062663"/>
          <p14:tracePt t="161233" x="6877050" y="6067425"/>
          <p14:tracePt t="161249" x="6867525" y="6076950"/>
          <p14:tracePt t="161266" x="6862763" y="6081713"/>
          <p14:tracePt t="161283" x="6853238" y="6086475"/>
          <p14:tracePt t="161547" x="6867525" y="6086475"/>
          <p14:tracePt t="161554" x="6896100" y="6081713"/>
          <p14:tracePt t="161566" x="6919913" y="6067425"/>
          <p14:tracePt t="161583" x="7038975" y="6053138"/>
          <p14:tracePt t="161599" x="7110413" y="6043613"/>
          <p14:tracePt t="161616" x="7181850" y="6038850"/>
          <p14:tracePt t="161633" x="7229475" y="6038850"/>
          <p14:tracePt t="161649" x="7305675" y="6038850"/>
          <p14:tracePt t="161666" x="7353300" y="6038850"/>
          <p14:tracePt t="161683" x="7405688" y="6024563"/>
          <p14:tracePt t="161699" x="7467600" y="6019800"/>
          <p14:tracePt t="161716" x="7562850" y="6005513"/>
          <p14:tracePt t="161733" x="7620000" y="5995988"/>
          <p14:tracePt t="161750" x="7672388" y="5991225"/>
          <p14:tracePt t="161766" x="7743825" y="5981700"/>
          <p14:tracePt t="161783" x="7829550" y="5972175"/>
          <p14:tracePt t="161800" x="7900988" y="5957888"/>
          <p14:tracePt t="161816" x="7948613" y="5948363"/>
          <p14:tracePt t="161833" x="8020050" y="5938838"/>
          <p14:tracePt t="161849" x="8058150" y="5929313"/>
          <p14:tracePt t="161866" x="8086725" y="5919788"/>
          <p14:tracePt t="161883" x="8120063" y="5915025"/>
          <p14:tracePt t="161884" x="8134350" y="5905500"/>
          <p14:tracePt t="161900" x="8162925" y="5900738"/>
          <p14:tracePt t="161916" x="8191500" y="5895975"/>
          <p14:tracePt t="161933" x="8205788" y="5886450"/>
          <p14:tracePt t="161950" x="8220075" y="5881688"/>
          <p14:tracePt t="161966" x="8239125" y="5881688"/>
          <p14:tracePt t="161983" x="8243888" y="5881688"/>
          <p14:tracePt t="161999" x="8253413" y="5881688"/>
          <p14:tracePt t="162016" x="8258175" y="5881688"/>
          <p14:tracePt t="163214" x="8110538" y="5910263"/>
          <p14:tracePt t="163221" x="7772400" y="6005513"/>
          <p14:tracePt t="163233" x="7348538" y="6100763"/>
          <p14:tracePt t="163250" x="6076950" y="6376988"/>
          <p14:tracePt t="163266" x="5243513" y="6491288"/>
          <p14:tracePt t="163283" x="4538663" y="6505575"/>
          <p14:tracePt t="163300" x="4105275" y="6448425"/>
          <p14:tracePt t="163333" x="3433763" y="6281738"/>
          <p14:tracePt t="163366" x="3209925" y="6200775"/>
          <p14:tracePt t="163383" x="3133725" y="6172200"/>
          <p14:tracePt t="163399" x="3100388" y="6157913"/>
          <p14:tracePt t="163416" x="3086100" y="6153150"/>
          <p14:tracePt t="163433" x="3076575" y="6148388"/>
          <p14:tracePt t="163449" x="3067050" y="6148388"/>
          <p14:tracePt t="163669" x="2990850" y="6157913"/>
          <p14:tracePt t="163676" x="2876550" y="6167438"/>
          <p14:tracePt t="163684" x="2776538" y="6176963"/>
          <p14:tracePt t="163699" x="2600325" y="6176963"/>
          <p14:tracePt t="163716" x="2424113" y="6176963"/>
          <p14:tracePt t="163733" x="2286000" y="6162675"/>
          <p14:tracePt t="163750" x="2190750" y="6134100"/>
          <p14:tracePt t="163766" x="2152650" y="6124575"/>
          <p14:tracePt t="163783" x="2124075" y="6119813"/>
          <p14:tracePt t="163799" x="2100263" y="6110288"/>
          <p14:tracePt t="163816" x="2062163" y="6100763"/>
          <p14:tracePt t="163833" x="2024063" y="6086475"/>
          <p14:tracePt t="163849" x="1995488" y="6076950"/>
          <p14:tracePt t="163866" x="1957388" y="6057900"/>
          <p14:tracePt t="163883" x="1895475" y="6043613"/>
          <p14:tracePt t="163899" x="1852613" y="6038850"/>
          <p14:tracePt t="163916" x="1824038" y="6034088"/>
          <p14:tracePt t="163933" x="1781175" y="6019800"/>
          <p14:tracePt t="163949" x="1771650" y="6010275"/>
          <p14:tracePt t="163966" x="1762125" y="6010275"/>
          <p14:tracePt t="163983" x="1757363" y="6010275"/>
          <p14:tracePt t="163999" x="1747838" y="6010275"/>
          <p14:tracePt t="164016" x="1743075" y="6010275"/>
          <p14:tracePt t="164102" x="1738313" y="6010275"/>
          <p14:tracePt t="164367" x="1752600" y="6010275"/>
          <p14:tracePt t="164374" x="1766888" y="6010275"/>
          <p14:tracePt t="164383" x="1785938" y="6010275"/>
          <p14:tracePt t="164399" x="1814513" y="6010275"/>
          <p14:tracePt t="164416" x="1852613" y="6019800"/>
          <p14:tracePt t="164433" x="1900238" y="6038850"/>
          <p14:tracePt t="164449" x="1938338" y="6057900"/>
          <p14:tracePt t="164466" x="1966913" y="6067425"/>
          <p14:tracePt t="164483" x="1995488" y="6081713"/>
          <p14:tracePt t="164499" x="2028825" y="6091238"/>
          <p14:tracePt t="164516" x="2052638" y="6100763"/>
          <p14:tracePt t="164533" x="2076450" y="6110288"/>
          <p14:tracePt t="164549" x="2109788" y="6119813"/>
          <p14:tracePt t="164566" x="2119313" y="6124575"/>
          <p14:tracePt t="164583" x="2133600" y="6134100"/>
          <p14:tracePt t="164599" x="2147888" y="6138863"/>
          <p14:tracePt t="164616" x="2157413" y="6138863"/>
          <p14:tracePt t="164633" x="2162175" y="6138863"/>
          <p14:tracePt t="164649" x="2166938" y="6138863"/>
          <p14:tracePt t="164881" x="2205038" y="6138863"/>
          <p14:tracePt t="164888" x="2238375" y="6138863"/>
          <p14:tracePt t="164899" x="2286000" y="6129338"/>
          <p14:tracePt t="164916" x="2366963" y="6124575"/>
          <p14:tracePt t="164933" x="2486025" y="6110288"/>
          <p14:tracePt t="164949" x="2552700" y="6100763"/>
          <p14:tracePt t="164966" x="2614613" y="6105525"/>
          <p14:tracePt t="164983" x="2681288" y="6105525"/>
          <p14:tracePt t="164999" x="2719388" y="6105525"/>
          <p14:tracePt t="165016" x="2752725" y="6110288"/>
          <p14:tracePt t="165033" x="2776538" y="6110288"/>
          <p14:tracePt t="165049" x="2819400" y="6110288"/>
          <p14:tracePt t="165066" x="2862263" y="6110288"/>
          <p14:tracePt t="165082" x="2900363" y="6110288"/>
          <p14:tracePt t="165099" x="2943225" y="6110288"/>
          <p14:tracePt t="165116" x="3000375" y="6110288"/>
          <p14:tracePt t="165133" x="3038475" y="6110288"/>
          <p14:tracePt t="165149" x="3071813" y="6110288"/>
          <p14:tracePt t="165166" x="3114675" y="6110288"/>
          <p14:tracePt t="165182" x="3133725" y="6110288"/>
          <p14:tracePt t="165199" x="3148013" y="6110288"/>
          <p14:tracePt t="165216" x="3171825" y="6110288"/>
          <p14:tracePt t="165233" x="3190875" y="6110288"/>
          <p14:tracePt t="165250" x="3195638" y="6110288"/>
          <p14:tracePt t="165266" x="3205163" y="6110288"/>
          <p14:tracePt t="165282" x="3209925" y="6110288"/>
          <p14:tracePt t="165299" x="3214688" y="6110288"/>
          <p14:tracePt t="165365" x="3219450" y="6110288"/>
          <p14:tracePt t="165776" x="3252788" y="6110288"/>
          <p14:tracePt t="165784" x="3300413" y="6110288"/>
          <p14:tracePt t="165791" x="3343275" y="6110288"/>
          <p14:tracePt t="165799" x="3390900" y="6110288"/>
          <p14:tracePt t="165816" x="3471863" y="6110288"/>
          <p14:tracePt t="165833" x="3548063" y="6110288"/>
          <p14:tracePt t="165866" x="3776663" y="6110288"/>
          <p14:tracePt t="165899" x="3876675" y="6110288"/>
          <p14:tracePt t="165901" x="3886200" y="6110288"/>
          <p14:tracePt t="165916" x="3910013" y="6110288"/>
          <p14:tracePt t="165933" x="3929063" y="6110288"/>
          <p14:tracePt t="165949" x="3938588" y="6110288"/>
          <p14:tracePt t="165966" x="3948113" y="6110288"/>
          <p14:tracePt t="165983" x="3957638" y="6110288"/>
          <p14:tracePt t="165999" x="3962400" y="6110288"/>
          <p14:tracePt t="166016" x="3967163" y="6110288"/>
          <p14:tracePt t="166033" x="3976688" y="6110288"/>
          <p14:tracePt t="166049" x="3981450" y="6110288"/>
          <p14:tracePt t="166066" x="3986213" y="6110288"/>
          <p14:tracePt t="166150" x="3990975" y="6110288"/>
          <p14:tracePt t="166350" x="4043363" y="6110288"/>
          <p14:tracePt t="166358" x="4110038" y="6105525"/>
          <p14:tracePt t="166366" x="4167188" y="6096000"/>
          <p14:tracePt t="166383" x="4248150" y="6096000"/>
          <p14:tracePt t="166416" x="4391025" y="6096000"/>
          <p14:tracePt t="166433" x="4443413" y="6100763"/>
          <p14:tracePt t="166466" x="4538663" y="6105525"/>
          <p14:tracePt t="166499" x="4576763" y="6105525"/>
          <p14:tracePt t="166516" x="4586288" y="6105525"/>
          <p14:tracePt t="166533" x="4595813" y="6105525"/>
          <p14:tracePt t="166549" x="4600575" y="6105525"/>
          <p14:tracePt t="166566" x="4610100" y="6105525"/>
          <p14:tracePt t="167457" x="4624388" y="6057900"/>
          <p14:tracePt t="167465" x="4643438" y="5967413"/>
          <p14:tracePt t="167472" x="4672013" y="5853113"/>
          <p14:tracePt t="167482" x="4700588" y="5691188"/>
          <p14:tracePt t="167499" x="4729163" y="5514975"/>
          <p14:tracePt t="167516" x="4762500" y="5243513"/>
          <p14:tracePt t="167549" x="4781550" y="5019675"/>
          <p14:tracePt t="167583" x="4781550" y="4905375"/>
          <p14:tracePt t="167599" x="4781550" y="4891088"/>
          <p14:tracePt t="167616" x="4781550" y="4876800"/>
          <p14:tracePt t="167632" x="4781550" y="4872038"/>
          <p14:tracePt t="167649" x="4781550" y="4862513"/>
          <p14:tracePt t="167666" x="4781550" y="4857750"/>
          <p14:tracePt t="167683" x="4781550" y="4852988"/>
          <p14:tracePt t="168545" x="4767263" y="4886325"/>
          <p14:tracePt t="168551" x="4710113" y="4957763"/>
          <p14:tracePt t="168560" x="4657725" y="5043488"/>
          <p14:tracePt t="168567" x="4614863" y="5105400"/>
          <p14:tracePt t="168582" x="4519613" y="5195888"/>
          <p14:tracePt t="168599" x="4395788" y="5286375"/>
          <p14:tracePt t="168632" x="4086225" y="5419725"/>
          <p14:tracePt t="168666" x="3805238" y="5543550"/>
          <p14:tracePt t="168683" x="3686175" y="5614988"/>
          <p14:tracePt t="168699" x="3471863" y="5710238"/>
          <p14:tracePt t="168716" x="3333750" y="5762625"/>
          <p14:tracePt t="168732" x="3214688" y="5795963"/>
          <p14:tracePt t="168749" x="3033713" y="5838825"/>
          <p14:tracePt t="168766" x="2895600" y="5848350"/>
          <p14:tracePt t="168782" x="2805113" y="5843588"/>
          <p14:tracePt t="168799" x="2728913" y="5815013"/>
          <p14:tracePt t="168816" x="2624138" y="5691188"/>
          <p14:tracePt t="168832" x="2547938" y="5600700"/>
          <p14:tracePt t="168849" x="2505075" y="5524500"/>
          <p14:tracePt t="168866" x="2457450" y="5434013"/>
          <p14:tracePt t="168882" x="2428875" y="5372100"/>
          <p14:tracePt t="168899" x="2419350" y="5357813"/>
          <p14:tracePt t="168916" x="2419350" y="5353050"/>
          <p14:tracePt t="168932" x="2419350" y="5348288"/>
          <p14:tracePt t="168966" x="2424113" y="5348288"/>
          <p14:tracePt t="168982" x="2452688" y="5367338"/>
          <p14:tracePt t="168999" x="2509838" y="5414963"/>
          <p14:tracePt t="169016" x="2595563" y="5510213"/>
          <p14:tracePt t="169032" x="2671763" y="5619750"/>
          <p14:tracePt t="169049" x="2728913" y="5710238"/>
          <p14:tracePt t="169066" x="2800350" y="5776913"/>
          <p14:tracePt t="169082" x="2833688" y="5810250"/>
          <p14:tracePt t="169100" x="2876550" y="5848350"/>
          <p14:tracePt t="169119" x="2919413" y="5886450"/>
          <p14:tracePt t="169132" x="2947988" y="5924550"/>
          <p14:tracePt t="169149" x="2981325" y="5962650"/>
          <p14:tracePt t="169166" x="3005138" y="5991225"/>
          <p14:tracePt t="169183" x="3033713" y="6034088"/>
          <p14:tracePt t="169199" x="3052763" y="6057900"/>
          <p14:tracePt t="169216" x="3071813" y="6072188"/>
          <p14:tracePt t="169232" x="3076575" y="6081713"/>
          <p14:tracePt t="169249" x="3086100" y="6091238"/>
          <p14:tracePt t="169266" x="3090863" y="6096000"/>
          <p14:tracePt t="169283" x="3100388" y="6105525"/>
          <p14:tracePt t="169299" x="3105150" y="6110288"/>
          <p14:tracePt t="169316" x="3109913" y="6110288"/>
          <p14:tracePt t="169353" x="3114675" y="6110288"/>
          <p14:tracePt t="169388" x="3119438" y="6115050"/>
          <p14:tracePt t="169396" x="3119438" y="6119813"/>
          <p14:tracePt t="169404" x="3124200" y="6119813"/>
          <p14:tracePt t="169415" x="3128963" y="6124575"/>
          <p14:tracePt t="169432" x="3138488" y="6134100"/>
          <p14:tracePt t="169449" x="3143250" y="6138863"/>
          <p14:tracePt t="169466" x="3148013" y="6148388"/>
          <p14:tracePt t="169482" x="3157538" y="6148388"/>
          <p14:tracePt t="172061" x="3186113" y="6143625"/>
          <p14:tracePt t="172068" x="3224213" y="6134100"/>
          <p14:tracePt t="172076" x="3248025" y="6129338"/>
          <p14:tracePt t="172084" x="3295650" y="6115050"/>
          <p14:tracePt t="172099" x="3367088" y="6100763"/>
          <p14:tracePt t="172115" x="3443288" y="6086475"/>
          <p14:tracePt t="172149" x="3609975" y="6062663"/>
          <p14:tracePt t="172182" x="3681413" y="6053138"/>
          <p14:tracePt t="172199" x="3705225" y="6048375"/>
          <p14:tracePt t="172215" x="3738563" y="6034088"/>
          <p14:tracePt t="172232" x="3748088" y="6034088"/>
          <p14:tracePt t="172249" x="3757613" y="6034088"/>
          <p14:tracePt t="172265" x="3767138" y="6034088"/>
          <p14:tracePt t="172282" x="3776663" y="6034088"/>
        </p14:tracePtLst>
      </p14:laserTraceLst>
    </p:ext>
  </p:extLs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More on Class Path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8125" y="1447800"/>
            <a:ext cx="9429750" cy="4981575"/>
          </a:xfrm>
        </p:spPr>
        <p:txBody>
          <a:bodyPr>
            <a:normAutofit fontScale="85000" lnSpcReduction="10000"/>
          </a:bodyPr>
          <a:lstStyle/>
          <a:p>
            <a:pPr marL="438150" indent="-381000" eaLnBrk="1" hangingPunct="1">
              <a:defRPr/>
            </a:pPr>
            <a:r>
              <a:rPr lang="en-US" altLang="ko-KR" dirty="0">
                <a:cs typeface="Arial Unicode MS" pitchFamily="50" charset="-127"/>
              </a:rPr>
              <a:t>-</a:t>
            </a:r>
            <a:r>
              <a:rPr lang="en-US" altLang="ko-KR" dirty="0" err="1">
                <a:cs typeface="Arial Unicode MS" pitchFamily="50" charset="-127"/>
              </a:rPr>
              <a:t>classpath</a:t>
            </a:r>
            <a:r>
              <a:rPr lang="en-US" altLang="ko-KR" dirty="0">
                <a:cs typeface="Arial Unicode MS" pitchFamily="50" charset="-127"/>
              </a:rPr>
              <a:t> or –cp option in java command; used for the particular program</a:t>
            </a:r>
          </a:p>
          <a:p>
            <a:pPr marL="838200" lvl="1" indent="-381000" eaLnBrk="1" hangingPunct="1">
              <a:defRPr/>
            </a:pPr>
            <a:r>
              <a:rPr lang="en-US" altLang="ko-KR" dirty="0">
                <a:cs typeface="Arial Unicode MS" pitchFamily="50" charset="-127"/>
              </a:rPr>
              <a:t>% java –cp C:\jdk1.0 </a:t>
            </a:r>
            <a:r>
              <a:rPr lang="en-US" altLang="ko-KR" dirty="0" err="1">
                <a:cs typeface="Arial Unicode MS" pitchFamily="50" charset="-127"/>
              </a:rPr>
              <a:t>MyRectangleTest</a:t>
            </a:r>
            <a:endParaRPr lang="en-US" altLang="ko-KR" dirty="0">
              <a:cs typeface="Arial Unicode MS" pitchFamily="50" charset="-127"/>
            </a:endParaRPr>
          </a:p>
          <a:p>
            <a:pPr marL="838200" lvl="1" indent="-381000" eaLnBrk="1" hangingPunct="1">
              <a:defRPr/>
            </a:pPr>
            <a:r>
              <a:rPr lang="en-US" altLang="ko-KR" dirty="0">
                <a:cs typeface="Arial Unicode MS" pitchFamily="50" charset="-127"/>
              </a:rPr>
              <a:t>% java –cp C:\jdk1.5 </a:t>
            </a:r>
            <a:r>
              <a:rPr lang="en-US" altLang="ko-KR" dirty="0" err="1">
                <a:cs typeface="Arial Unicode MS" pitchFamily="50" charset="-127"/>
              </a:rPr>
              <a:t>MyCircleTest</a:t>
            </a:r>
            <a:endParaRPr lang="en-US" altLang="ko-KR" dirty="0">
              <a:cs typeface="Arial Unicode MS" pitchFamily="50" charset="-127"/>
            </a:endParaRPr>
          </a:p>
          <a:p>
            <a:pPr marL="438150" indent="-381000" eaLnBrk="1" hangingPunct="1">
              <a:defRPr/>
            </a:pPr>
            <a:r>
              <a:rPr lang="en-US" altLang="ko-KR" dirty="0">
                <a:cs typeface="Arial Unicode MS" pitchFamily="50" charset="-127"/>
              </a:rPr>
              <a:t>CLASSPATH environment variable; shared by all Java programs</a:t>
            </a:r>
          </a:p>
          <a:p>
            <a:pPr marL="838200" lvl="1" indent="-381000" eaLnBrk="1" hangingPunct="1">
              <a:defRPr/>
            </a:pPr>
            <a:r>
              <a:rPr lang="en-US" altLang="ko-KR" dirty="0">
                <a:cs typeface="Arial Unicode MS" pitchFamily="50" charset="-127"/>
              </a:rPr>
              <a:t>SET CLASSPATH=C:\jdk1.0</a:t>
            </a:r>
          </a:p>
          <a:p>
            <a:pPr marL="838200" lvl="1" indent="-381000" eaLnBrk="1" hangingPunct="1">
              <a:defRPr/>
            </a:pPr>
            <a:r>
              <a:rPr lang="en-US" altLang="ko-KR" dirty="0">
                <a:cs typeface="Arial Unicode MS" pitchFamily="50" charset="-127"/>
              </a:rPr>
              <a:t>% java </a:t>
            </a:r>
            <a:r>
              <a:rPr lang="en-US" altLang="ko-KR" dirty="0" err="1">
                <a:cs typeface="Arial Unicode MS" pitchFamily="50" charset="-127"/>
              </a:rPr>
              <a:t>MyRectangleTest</a:t>
            </a:r>
            <a:endParaRPr lang="en-US" altLang="ko-KR" dirty="0">
              <a:cs typeface="Arial Unicode MS" pitchFamily="50" charset="-127"/>
            </a:endParaRPr>
          </a:p>
          <a:p>
            <a:pPr marL="838200" lvl="1" indent="-381000" eaLnBrk="1" hangingPunct="1">
              <a:defRPr/>
            </a:pPr>
            <a:r>
              <a:rPr lang="en-US" altLang="ko-KR" dirty="0">
                <a:cs typeface="Arial Unicode MS" pitchFamily="50" charset="-127"/>
              </a:rPr>
              <a:t>% java </a:t>
            </a:r>
            <a:r>
              <a:rPr lang="en-US" altLang="ko-KR" dirty="0" err="1">
                <a:cs typeface="Arial Unicode MS" pitchFamily="50" charset="-127"/>
              </a:rPr>
              <a:t>MyCircleTest</a:t>
            </a:r>
            <a:endParaRPr lang="en-US" altLang="ko-KR" dirty="0">
              <a:cs typeface="Arial Unicode MS" pitchFamily="50" charset="-127"/>
            </a:endParaRPr>
          </a:p>
          <a:p>
            <a:pPr marL="438150" indent="-381000" eaLnBrk="1" hangingPunct="1">
              <a:defRPr/>
            </a:pPr>
            <a:r>
              <a:rPr lang="en-US" altLang="ko-KR" dirty="0">
                <a:cs typeface="Arial Unicode MS" pitchFamily="50" charset="-127"/>
              </a:rPr>
              <a:t>-cp has priority over CLASSPATH</a:t>
            </a:r>
          </a:p>
          <a:p>
            <a:pPr marL="838200" lvl="1" indent="-381000" eaLnBrk="1" hangingPunct="1">
              <a:defRPr/>
            </a:pPr>
            <a:r>
              <a:rPr lang="en-US" altLang="ko-KR" dirty="0">
                <a:cs typeface="Arial Unicode MS" pitchFamily="50" charset="-127"/>
              </a:rPr>
              <a:t>SET CLASSPATH=C:\jdk1.0</a:t>
            </a:r>
          </a:p>
          <a:p>
            <a:pPr marL="838200" lvl="1" indent="-381000" eaLnBrk="1" hangingPunct="1">
              <a:defRPr/>
            </a:pPr>
            <a:r>
              <a:rPr lang="en-US" altLang="ko-KR" dirty="0">
                <a:cs typeface="Arial Unicode MS" pitchFamily="50" charset="-127"/>
              </a:rPr>
              <a:t>% java </a:t>
            </a:r>
            <a:r>
              <a:rPr lang="en-US" altLang="ko-KR" dirty="0" err="1">
                <a:cs typeface="Arial Unicode MS" pitchFamily="50" charset="-127"/>
              </a:rPr>
              <a:t>MyRectangleTest</a:t>
            </a:r>
            <a:endParaRPr lang="en-US" altLang="ko-KR" dirty="0">
              <a:cs typeface="Arial Unicode MS" pitchFamily="50" charset="-127"/>
            </a:endParaRPr>
          </a:p>
          <a:p>
            <a:pPr marL="838200" lvl="1" indent="-381000" eaLnBrk="1" hangingPunct="1">
              <a:defRPr/>
            </a:pPr>
            <a:r>
              <a:rPr lang="en-US" altLang="ko-KR" dirty="0">
                <a:cs typeface="Arial Unicode MS" pitchFamily="50" charset="-127"/>
              </a:rPr>
              <a:t>% java –cp C:\jdk1.5 </a:t>
            </a:r>
            <a:r>
              <a:rPr lang="en-US" altLang="ko-KR" dirty="0" err="1">
                <a:cs typeface="Arial Unicode MS" pitchFamily="50" charset="-127"/>
              </a:rPr>
              <a:t>MyCircleTest</a:t>
            </a:r>
            <a:endParaRPr lang="en-US" altLang="ko-KR" dirty="0">
              <a:cs typeface="Arial Unicode MS" pitchFamily="50" charset="-127"/>
            </a:endParaRPr>
          </a:p>
          <a:p>
            <a:pPr marL="438150" indent="-381000" eaLnBrk="1" hangingPunct="1">
              <a:defRPr/>
            </a:pPr>
            <a:r>
              <a:rPr lang="en-US" altLang="ko-KR" dirty="0">
                <a:cs typeface="Arial Unicode MS" pitchFamily="50" charset="-127"/>
              </a:rPr>
              <a:t>Current directory</a:t>
            </a:r>
          </a:p>
          <a:p>
            <a:pPr marL="838200" lvl="1" indent="-381000" eaLnBrk="1" hangingPunct="1">
              <a:defRPr/>
            </a:pPr>
            <a:r>
              <a:rPr lang="en-US" altLang="ko-KR" dirty="0">
                <a:cs typeface="Arial Unicode MS" pitchFamily="50" charset="-127"/>
              </a:rPr>
              <a:t>The current directory is not automatically included in the class path</a:t>
            </a:r>
          </a:p>
          <a:p>
            <a:pPr marL="838200" lvl="1" indent="-381000" eaLnBrk="1" hangingPunct="1">
              <a:defRPr/>
            </a:pPr>
            <a:r>
              <a:rPr lang="en-US" altLang="ko-KR" dirty="0">
                <a:cs typeface="Arial Unicode MS" pitchFamily="50" charset="-127"/>
              </a:rPr>
              <a:t>You have to add the current directory in the class path</a:t>
            </a:r>
          </a:p>
          <a:p>
            <a:pPr marL="838200" lvl="1" indent="-381000" eaLnBrk="1" hangingPunct="1">
              <a:defRPr/>
            </a:pPr>
            <a:r>
              <a:rPr lang="en-US" altLang="ko-KR" dirty="0">
                <a:cs typeface="Arial Unicode MS" pitchFamily="50" charset="-127"/>
              </a:rPr>
              <a:t>SET CLASSPATH=C:\jdk1.0;</a:t>
            </a:r>
            <a:r>
              <a:rPr lang="en-US" altLang="ko-KR" b="1" dirty="0">
                <a:cs typeface="Arial Unicode MS" pitchFamily="50" charset="-127"/>
              </a:rPr>
              <a:t>.</a:t>
            </a:r>
          </a:p>
          <a:p>
            <a:pPr marL="838200" lvl="1" indent="-381000" eaLnBrk="1" hangingPunct="1">
              <a:defRPr/>
            </a:pPr>
            <a:r>
              <a:rPr lang="en-US" altLang="ko-KR" dirty="0">
                <a:cs typeface="Arial Unicode MS" pitchFamily="50" charset="-127"/>
              </a:rPr>
              <a:t>% java –cp C:\jdk1.5;</a:t>
            </a:r>
            <a:r>
              <a:rPr lang="en-US" altLang="ko-KR" b="1" dirty="0">
                <a:cs typeface="Arial Unicode MS" pitchFamily="50" charset="-127"/>
              </a:rPr>
              <a:t>.</a:t>
            </a:r>
            <a:r>
              <a:rPr lang="en-US" altLang="ko-KR" dirty="0">
                <a:cs typeface="Arial Unicode MS" pitchFamily="50" charset="-127"/>
              </a:rPr>
              <a:t> </a:t>
            </a:r>
            <a:r>
              <a:rPr lang="en-US" altLang="ko-KR" dirty="0" err="1">
                <a:cs typeface="Arial Unicode MS" pitchFamily="50" charset="-127"/>
              </a:rPr>
              <a:t>MyCircleTest</a:t>
            </a:r>
            <a:endParaRPr lang="en-US" altLang="ko-KR" dirty="0">
              <a:cs typeface="Arial Unicode MS" pitchFamily="50" charset="-127"/>
            </a:endParaRPr>
          </a:p>
          <a:p>
            <a:pPr marL="838200" lvl="1" indent="-381000" eaLnBrk="1" hangingPunct="1">
              <a:defRPr/>
            </a:pPr>
            <a:endParaRPr lang="en-US" altLang="ko-KR" b="1" dirty="0">
              <a:cs typeface="Arial Unicode MS" pitchFamily="50" charset="-127"/>
            </a:endParaRPr>
          </a:p>
          <a:p>
            <a:pPr marL="838200" lvl="1" indent="-381000" eaLnBrk="1" hangingPunct="1">
              <a:defRPr/>
            </a:pPr>
            <a:endParaRPr lang="en-US" altLang="ko-KR" b="1" dirty="0">
              <a:cs typeface="Arial Unicode MS" pitchFamily="50" charset="-127"/>
            </a:endParaRPr>
          </a:p>
          <a:p>
            <a:pPr>
              <a:defRPr/>
            </a:pP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291"/>
    </mc:Choice>
    <mc:Fallback xmlns="">
      <p:transition spd="slow" advTm="98291"/>
    </mc:Fallback>
  </mc:AlternateContent>
  <p:extLst>
    <p:ext uri="{3A86A75C-4F4B-4683-9AE1-C65F6400EC91}">
      <p14:laserTraceLst xmlns:p14="http://schemas.microsoft.com/office/powerpoint/2010/main">
        <p14:tracePtLst>
          <p14:tracePt t="659" x="3790950" y="5924550"/>
          <p14:tracePt t="667" x="3867150" y="5591175"/>
          <p14:tracePt t="679" x="3929063" y="5262563"/>
          <p14:tracePt t="696" x="4267200" y="3786188"/>
          <p14:tracePt t="713" x="4519613" y="2819400"/>
          <p14:tracePt t="729" x="4719638" y="1928813"/>
          <p14:tracePt t="763" x="4933950" y="719138"/>
          <p14:tracePt t="796" x="4981575" y="509588"/>
          <p14:tracePt t="812" x="4986338" y="476250"/>
          <p14:tracePt t="829" x="4995863" y="452438"/>
          <p14:tracePt t="846" x="4995863" y="442913"/>
          <p14:tracePt t="862" x="4995863" y="433388"/>
          <p14:tracePt t="879" x="4995863" y="428625"/>
          <p14:tracePt t="895" x="5000625" y="428625"/>
          <p14:tracePt t="1122" x="5000625" y="447675"/>
          <p14:tracePt t="1130" x="5010150" y="471488"/>
          <p14:tracePt t="1137" x="5010150" y="495300"/>
          <p14:tracePt t="1146" x="5010150" y="538163"/>
          <p14:tracePt t="1162" x="5005388" y="652463"/>
          <p14:tracePt t="1179" x="4981575" y="800100"/>
          <p14:tracePt t="1196" x="4948238" y="952500"/>
          <p14:tracePt t="1212" x="4924425" y="1038225"/>
          <p14:tracePt t="1229" x="4910138" y="1152525"/>
          <p14:tracePt t="1246" x="4895850" y="1223963"/>
          <p14:tracePt t="1262" x="4886325" y="1271588"/>
          <p14:tracePt t="1279" x="4886325" y="1281113"/>
          <p14:tracePt t="1296" x="4886325" y="1285875"/>
          <p14:tracePt t="1555" x="4862513" y="1304925"/>
          <p14:tracePt t="1563" x="4814888" y="1338263"/>
          <p14:tracePt t="1570" x="4752975" y="1381125"/>
          <p14:tracePt t="1579" x="4700588" y="1414463"/>
          <p14:tracePt t="1595" x="4581525" y="1476375"/>
          <p14:tracePt t="1612" x="4486275" y="1514475"/>
          <p14:tracePt t="1629" x="4414838" y="1528763"/>
          <p14:tracePt t="1645" x="4371975" y="1528763"/>
          <p14:tracePt t="1662" x="4333875" y="1519238"/>
          <p14:tracePt t="1679" x="4300538" y="1509713"/>
          <p14:tracePt t="1695" x="4248150" y="1490663"/>
          <p14:tracePt t="1712" x="4205288" y="1481138"/>
          <p14:tracePt t="1729" x="4157663" y="1485900"/>
          <p14:tracePt t="1746" x="4067175" y="1504950"/>
          <p14:tracePt t="1762" x="3995738" y="1528763"/>
          <p14:tracePt t="1779" x="3910013" y="1543050"/>
          <p14:tracePt t="1796" x="3805238" y="1566863"/>
          <p14:tracePt t="1812" x="3676650" y="1590675"/>
          <p14:tracePt t="1829" x="3614738" y="1595438"/>
          <p14:tracePt t="1845" x="3576638" y="1609725"/>
          <p14:tracePt t="1862" x="3543300" y="1614488"/>
          <p14:tracePt t="1879" x="3524250" y="1614488"/>
          <p14:tracePt t="1896" x="3514725" y="1614488"/>
          <p14:tracePt t="2165" x="3505200" y="1628775"/>
          <p14:tracePt t="2172" x="3500438" y="1643063"/>
          <p14:tracePt t="2180" x="3486150" y="1662113"/>
          <p14:tracePt t="2195" x="3471863" y="1685925"/>
          <p14:tracePt t="2212" x="3448050" y="1709738"/>
          <p14:tracePt t="2229" x="3429000" y="1728788"/>
          <p14:tracePt t="2246" x="3386138" y="1757363"/>
          <p14:tracePt t="2262" x="3357563" y="1771650"/>
          <p14:tracePt t="2279" x="3319463" y="1781175"/>
          <p14:tracePt t="2295" x="3300413" y="1785938"/>
          <p14:tracePt t="2297" x="3286125" y="1790700"/>
          <p14:tracePt t="2312" x="3271838" y="1790700"/>
          <p14:tracePt t="2329" x="3257550" y="1800225"/>
          <p14:tracePt t="2346" x="3248025" y="1800225"/>
          <p14:tracePt t="2363" x="3224213" y="1804988"/>
          <p14:tracePt t="2379" x="3205163" y="1804988"/>
          <p14:tracePt t="2395" x="3186113" y="1804988"/>
          <p14:tracePt t="2412" x="3162300" y="1814513"/>
          <p14:tracePt t="2429" x="3124200" y="1828800"/>
          <p14:tracePt t="2446" x="3095625" y="1833563"/>
          <p14:tracePt t="2462" x="3057525" y="1838325"/>
          <p14:tracePt t="2479" x="3028950" y="1843088"/>
          <p14:tracePt t="2496" x="2962275" y="1852613"/>
          <p14:tracePt t="2512" x="2909888" y="1852613"/>
          <p14:tracePt t="2529" x="2862263" y="1847850"/>
          <p14:tracePt t="2545" x="2809875" y="1838325"/>
          <p14:tracePt t="2562" x="2767013" y="1828800"/>
          <p14:tracePt t="2579" x="2752725" y="1828800"/>
          <p14:tracePt t="2841" x="2709863" y="1828800"/>
          <p14:tracePt t="2848" x="2667000" y="1824038"/>
          <p14:tracePt t="2862" x="2562225" y="1804988"/>
          <p14:tracePt t="2879" x="2457450" y="1790700"/>
          <p14:tracePt t="2895" x="2352675" y="1781175"/>
          <p14:tracePt t="2912" x="2271713" y="1766888"/>
          <p14:tracePt t="2929" x="2195513" y="1766888"/>
          <p14:tracePt t="2945" x="2147888" y="1776413"/>
          <p14:tracePt t="2962" x="2095500" y="1776413"/>
          <p14:tracePt t="2979" x="2043113" y="1790700"/>
          <p14:tracePt t="2995" x="1966913" y="1800225"/>
          <p14:tracePt t="3012" x="1919288" y="1809750"/>
          <p14:tracePt t="3029" x="1881188" y="1814513"/>
          <p14:tracePt t="3046" x="1819275" y="1819275"/>
          <p14:tracePt t="3062" x="1785938" y="1819275"/>
          <p14:tracePt t="3079" x="1747838" y="1819275"/>
          <p14:tracePt t="3096" x="1700213" y="1819275"/>
          <p14:tracePt t="3112" x="1633538" y="1819275"/>
          <p14:tracePt t="3129" x="1590675" y="1819275"/>
          <p14:tracePt t="3146" x="1552575" y="1819275"/>
          <p14:tracePt t="3162" x="1509713" y="1814513"/>
          <p14:tracePt t="3179" x="1462088" y="1804988"/>
          <p14:tracePt t="3195" x="1428750" y="1804988"/>
          <p14:tracePt t="3212" x="1385888" y="1804988"/>
          <p14:tracePt t="3229" x="1343025" y="1800225"/>
          <p14:tracePt t="3245" x="1266825" y="1795463"/>
          <p14:tracePt t="3262" x="1214438" y="1795463"/>
          <p14:tracePt t="3279" x="1171575" y="1795463"/>
          <p14:tracePt t="3296" x="1128713" y="1795463"/>
          <p14:tracePt t="3312" x="1100138" y="1795463"/>
          <p14:tracePt t="3329" x="1076325" y="1795463"/>
          <p14:tracePt t="3345" x="1057275" y="1795463"/>
          <p14:tracePt t="3362" x="1038225" y="1790700"/>
          <p14:tracePt t="3379" x="1019175" y="1785938"/>
          <p14:tracePt t="3395" x="1014413" y="1785938"/>
          <p14:tracePt t="3412" x="1009650" y="1785938"/>
          <p14:tracePt t="3429" x="1000125" y="1785938"/>
          <p14:tracePt t="3445" x="995363" y="1785938"/>
          <p14:tracePt t="3488" x="1000125" y="1781175"/>
          <p14:tracePt t="3495" x="1004888" y="1776413"/>
          <p14:tracePt t="3512" x="1033463" y="1776413"/>
          <p14:tracePt t="3529" x="1062038" y="1776413"/>
          <p14:tracePt t="3545" x="1109663" y="1766888"/>
          <p14:tracePt t="3562" x="1152525" y="1762125"/>
          <p14:tracePt t="3579" x="1195388" y="1762125"/>
          <p14:tracePt t="3596" x="1238250" y="1762125"/>
          <p14:tracePt t="3613" x="1304925" y="1762125"/>
          <p14:tracePt t="3629" x="1357313" y="1771650"/>
          <p14:tracePt t="3645" x="1419225" y="1785938"/>
          <p14:tracePt t="3662" x="1481138" y="1790700"/>
          <p14:tracePt t="3679" x="1552575" y="1795463"/>
          <p14:tracePt t="3696" x="1604963" y="1795463"/>
          <p14:tracePt t="3712" x="1652588" y="1795463"/>
          <p14:tracePt t="3729" x="1724025" y="1795463"/>
          <p14:tracePt t="3746" x="1766888" y="1795463"/>
          <p14:tracePt t="3762" x="1814513" y="1795463"/>
          <p14:tracePt t="3779" x="1866900" y="1790700"/>
          <p14:tracePt t="3796" x="1943100" y="1776413"/>
          <p14:tracePt t="3812" x="1985963" y="1762125"/>
          <p14:tracePt t="3829" x="2028825" y="1757363"/>
          <p14:tracePt t="3846" x="2066925" y="1752600"/>
          <p14:tracePt t="3862" x="2128838" y="1738313"/>
          <p14:tracePt t="3879" x="2171700" y="1738313"/>
          <p14:tracePt t="3896" x="2214563" y="1738313"/>
          <p14:tracePt t="3912" x="2262188" y="1738313"/>
          <p14:tracePt t="3929" x="2338388" y="1738313"/>
          <p14:tracePt t="3945" x="2386013" y="1738313"/>
          <p14:tracePt t="3962" x="2424113" y="1738313"/>
          <p14:tracePt t="3979" x="2481263" y="1738313"/>
          <p14:tracePt t="3995" x="2533650" y="1738313"/>
          <p14:tracePt t="4012" x="2576513" y="1738313"/>
          <p14:tracePt t="4029" x="2619375" y="1738313"/>
          <p14:tracePt t="4045" x="2667000" y="1738313"/>
          <p14:tracePt t="4062" x="2686050" y="1738313"/>
          <p14:tracePt t="4079" x="2724150" y="1738313"/>
          <p14:tracePt t="4096" x="2752725" y="1738313"/>
          <p14:tracePt t="4112" x="2781300" y="1738313"/>
          <p14:tracePt t="4129" x="2805113" y="1738313"/>
          <p14:tracePt t="4145" x="2824163" y="1738313"/>
          <p14:tracePt t="4162" x="2852738" y="1738313"/>
          <p14:tracePt t="4179" x="2862263" y="1738313"/>
          <p14:tracePt t="4195" x="2876550" y="1738313"/>
          <p14:tracePt t="4212" x="2890838" y="1738313"/>
          <p14:tracePt t="4229" x="2914650" y="1738313"/>
          <p14:tracePt t="4245" x="2924175" y="1738313"/>
          <p14:tracePt t="4262" x="2947988" y="1733550"/>
          <p14:tracePt t="4279" x="2957513" y="1728788"/>
          <p14:tracePt t="4295" x="2976563" y="1724025"/>
          <p14:tracePt t="4312" x="2986088" y="1724025"/>
          <p14:tracePt t="4329" x="2995613" y="1724025"/>
          <p14:tracePt t="4345" x="3005138" y="1724025"/>
          <p14:tracePt t="4362" x="3009900" y="1724025"/>
          <p14:tracePt t="4772" x="3005138" y="1728788"/>
          <p14:tracePt t="4779" x="2981325" y="1757363"/>
          <p14:tracePt t="4787" x="2952750" y="1785938"/>
          <p14:tracePt t="4795" x="2914650" y="1819275"/>
          <p14:tracePt t="4812" x="2833688" y="1890713"/>
          <p14:tracePt t="4829" x="2728913" y="1966913"/>
          <p14:tracePt t="4845" x="2538413" y="2062163"/>
          <p14:tracePt t="4862" x="2390775" y="2119313"/>
          <p14:tracePt t="4879" x="2262188" y="2162175"/>
          <p14:tracePt t="4897" x="2166938" y="2185988"/>
          <p14:tracePt t="4915" x="2024063" y="2214563"/>
          <p14:tracePt t="4930" x="1957388" y="2214563"/>
          <p14:tracePt t="4945" x="1905000" y="2214563"/>
          <p14:tracePt t="4962" x="1866900" y="2209800"/>
          <p14:tracePt t="4979" x="1819275" y="2195513"/>
          <p14:tracePt t="4995" x="1800225" y="2190750"/>
          <p14:tracePt t="5012" x="1776413" y="2185988"/>
          <p14:tracePt t="5029" x="1757363" y="2176463"/>
          <p14:tracePt t="5045" x="1747838" y="2166938"/>
          <p14:tracePt t="5062" x="1733550" y="2162175"/>
          <p14:tracePt t="5079" x="1728788" y="2162175"/>
          <p14:tracePt t="5095" x="1719263" y="2162175"/>
          <p14:tracePt t="5112" x="1714500" y="2162175"/>
          <p14:tracePt t="5145" x="1709738" y="2162175"/>
          <p14:tracePt t="5162" x="1700213" y="2162175"/>
          <p14:tracePt t="5179" x="1671638" y="2162175"/>
          <p14:tracePt t="5195" x="1619250" y="2166938"/>
          <p14:tracePt t="5212" x="1509713" y="2200275"/>
          <p14:tracePt t="5229" x="1438275" y="2214563"/>
          <p14:tracePt t="5245" x="1395413" y="2219325"/>
          <p14:tracePt t="5262" x="1357313" y="2219325"/>
          <p14:tracePt t="5279" x="1323975" y="2214563"/>
          <p14:tracePt t="5295" x="1309688" y="2200275"/>
          <p14:tracePt t="5312" x="1300163" y="2181225"/>
          <p14:tracePt t="5329" x="1285875" y="2128838"/>
          <p14:tracePt t="5345" x="1271588" y="2043113"/>
          <p14:tracePt t="5362" x="1271588" y="2005013"/>
          <p14:tracePt t="5379" x="1271588" y="1976438"/>
          <p14:tracePt t="5396" x="1276350" y="1943100"/>
          <p14:tracePt t="5412" x="1285875" y="1933575"/>
          <p14:tracePt t="5429" x="1319213" y="1919288"/>
          <p14:tracePt t="5445" x="1352550" y="1900238"/>
          <p14:tracePt t="5462" x="1428750" y="1881188"/>
          <p14:tracePt t="5479" x="1481138" y="1881188"/>
          <p14:tracePt t="5496" x="1524000" y="1881188"/>
          <p14:tracePt t="5512" x="1557338" y="1881188"/>
          <p14:tracePt t="5529" x="1595438" y="1905000"/>
          <p14:tracePt t="5545" x="1609725" y="1928813"/>
          <p14:tracePt t="5562" x="1628775" y="1957388"/>
          <p14:tracePt t="5579" x="1643063" y="1985963"/>
          <p14:tracePt t="5595" x="1652588" y="2033588"/>
          <p14:tracePt t="5612" x="1652588" y="2057400"/>
          <p14:tracePt t="5629" x="1652588" y="2085975"/>
          <p14:tracePt t="5645" x="1657350" y="2124075"/>
          <p14:tracePt t="5662" x="1666875" y="2162175"/>
          <p14:tracePt t="5679" x="1671638" y="2190750"/>
          <p14:tracePt t="5695" x="1671638" y="2233613"/>
          <p14:tracePt t="5712" x="1671638" y="2262188"/>
          <p14:tracePt t="5729" x="1671638" y="2295525"/>
          <p14:tracePt t="5745" x="1666875" y="2309813"/>
          <p14:tracePt t="5762" x="1662113" y="2324100"/>
          <p14:tracePt t="5779" x="1647825" y="2338388"/>
          <p14:tracePt t="5795" x="1624013" y="2343150"/>
          <p14:tracePt t="5812" x="1595438" y="2347913"/>
          <p14:tracePt t="5829" x="1552575" y="2347913"/>
          <p14:tracePt t="5845" x="1490663" y="2343150"/>
          <p14:tracePt t="5862" x="1452563" y="2319338"/>
          <p14:tracePt t="5879" x="1423988" y="2290763"/>
          <p14:tracePt t="5896" x="1385888" y="2243138"/>
          <p14:tracePt t="5912" x="1357313" y="2190750"/>
          <p14:tracePt t="5929" x="1338263" y="2095500"/>
          <p14:tracePt t="5945" x="1328738" y="1981200"/>
          <p14:tracePt t="5962" x="1328738" y="1866900"/>
          <p14:tracePt t="5979" x="1333500" y="1828800"/>
          <p14:tracePt t="5995" x="1343025" y="1804988"/>
          <p14:tracePt t="6012" x="1352550" y="1790700"/>
          <p14:tracePt t="6028" x="1381125" y="1766888"/>
          <p14:tracePt t="6045" x="1400175" y="1757363"/>
          <p14:tracePt t="6062" x="1438275" y="1743075"/>
          <p14:tracePt t="6079" x="1500188" y="1747838"/>
          <p14:tracePt t="6095" x="1538288" y="1752600"/>
          <p14:tracePt t="6112" x="1571625" y="1766888"/>
          <p14:tracePt t="6128" x="1595438" y="1781175"/>
          <p14:tracePt t="6145" x="1633538" y="1833563"/>
          <p14:tracePt t="6162" x="1643063" y="1876425"/>
          <p14:tracePt t="6179" x="1666875" y="1928813"/>
          <p14:tracePt t="6195" x="1671638" y="1971675"/>
          <p14:tracePt t="6212" x="1685925" y="2019300"/>
          <p14:tracePt t="6228" x="1695450" y="2047875"/>
          <p14:tracePt t="6245" x="1695450" y="2076450"/>
          <p14:tracePt t="6262" x="1700213" y="2138363"/>
          <p14:tracePt t="6279" x="1704975" y="2176463"/>
          <p14:tracePt t="6295" x="1704975" y="2205038"/>
          <p14:tracePt t="6312" x="1704975" y="2233613"/>
          <p14:tracePt t="6329" x="1704975" y="2262188"/>
          <p14:tracePt t="6345" x="1700213" y="2271713"/>
          <p14:tracePt t="6362" x="1700213" y="2286000"/>
          <p14:tracePt t="6378" x="1690688" y="2295525"/>
          <p14:tracePt t="6395" x="1681163" y="2305050"/>
          <p14:tracePt t="6412" x="1666875" y="2314575"/>
          <p14:tracePt t="6429" x="1647825" y="2319338"/>
          <p14:tracePt t="6445" x="1619250" y="2319338"/>
          <p14:tracePt t="6462" x="1557338" y="2319338"/>
          <p14:tracePt t="6479" x="1514475" y="2300288"/>
          <p14:tracePt t="6496" x="1476375" y="2281238"/>
          <p14:tracePt t="6512" x="1433513" y="2243138"/>
          <p14:tracePt t="6529" x="1409700" y="2205038"/>
          <p14:tracePt t="6545" x="1390650" y="2171700"/>
          <p14:tracePt t="6562" x="1371600" y="2133600"/>
          <p14:tracePt t="6579" x="1371600" y="2047875"/>
          <p14:tracePt t="6595" x="1371600" y="1990725"/>
          <p14:tracePt t="6612" x="1390650" y="1938338"/>
          <p14:tracePt t="6629" x="1404938" y="1905000"/>
          <p14:tracePt t="6645" x="1433513" y="1866900"/>
          <p14:tracePt t="6662" x="1462088" y="1847850"/>
          <p14:tracePt t="6678" x="1495425" y="1828800"/>
          <p14:tracePt t="6695" x="1547813" y="1814513"/>
          <p14:tracePt t="6712" x="1576388" y="1814513"/>
          <p14:tracePt t="6728" x="1604963" y="1814513"/>
          <p14:tracePt t="6745" x="1628775" y="1828800"/>
          <p14:tracePt t="6762" x="1662113" y="1857375"/>
          <p14:tracePt t="6778" x="1690688" y="1895475"/>
          <p14:tracePt t="6795" x="1704975" y="1924050"/>
          <p14:tracePt t="6812" x="1724025" y="1957388"/>
          <p14:tracePt t="6828" x="1743075" y="1995488"/>
          <p14:tracePt t="6845" x="1747838" y="2024063"/>
          <p14:tracePt t="6862" x="1762125" y="2057400"/>
          <p14:tracePt t="6878" x="1766888" y="2090738"/>
          <p14:tracePt t="6895" x="1766888" y="2162175"/>
          <p14:tracePt t="6912" x="1766888" y="2209800"/>
          <p14:tracePt t="6928" x="1766888" y="2247900"/>
          <p14:tracePt t="6945" x="1752600" y="2295525"/>
          <p14:tracePt t="6962" x="1747838" y="2314575"/>
          <p14:tracePt t="6978" x="1743075" y="2333625"/>
          <p14:tracePt t="6995" x="1733550" y="2347913"/>
          <p14:tracePt t="7012" x="1724025" y="2357438"/>
          <p14:tracePt t="7029" x="1719263" y="2366963"/>
          <p14:tracePt t="7045" x="1709738" y="2371725"/>
          <p14:tracePt t="7062" x="1695450" y="2376488"/>
          <p14:tracePt t="7079" x="1638300" y="2376488"/>
          <p14:tracePt t="7095" x="1595438" y="2366963"/>
          <p14:tracePt t="7112" x="1557338" y="2343150"/>
          <p14:tracePt t="7129" x="1495425" y="2262188"/>
          <p14:tracePt t="7145" x="1457325" y="2176463"/>
          <p14:tracePt t="7162" x="1428750" y="2100263"/>
          <p14:tracePt t="7178" x="1414463" y="2028825"/>
          <p14:tracePt t="7195" x="1423988" y="1890713"/>
          <p14:tracePt t="7212" x="1428750" y="1819275"/>
          <p14:tracePt t="7228" x="1438275" y="1776413"/>
          <p14:tracePt t="7245" x="1452563" y="1747838"/>
          <p14:tracePt t="7262" x="1466850" y="1724025"/>
          <p14:tracePt t="7278" x="1490663" y="1714500"/>
          <p14:tracePt t="7295" x="1519238" y="1700213"/>
          <p14:tracePt t="7312" x="1547813" y="1700213"/>
          <p14:tracePt t="7328" x="1600200" y="1724025"/>
          <p14:tracePt t="7345" x="1638300" y="1762125"/>
          <p14:tracePt t="7362" x="1671638" y="1819275"/>
          <p14:tracePt t="7379" x="1714500" y="1900238"/>
          <p14:tracePt t="7395" x="1733550" y="1952625"/>
          <p14:tracePt t="7412" x="1747838" y="2024063"/>
          <p14:tracePt t="7428" x="1757363" y="2076450"/>
          <p14:tracePt t="7445" x="1757363" y="2152650"/>
          <p14:tracePt t="7462" x="1757363" y="2185988"/>
          <p14:tracePt t="7479" x="1757363" y="2224088"/>
          <p14:tracePt t="7495" x="1752600" y="2243138"/>
          <p14:tracePt t="7512" x="1747838" y="2271713"/>
          <p14:tracePt t="7529" x="1747838" y="2281238"/>
          <p14:tracePt t="7545" x="1747838" y="2286000"/>
          <p14:tracePt t="7562" x="1747838" y="2295525"/>
          <p14:tracePt t="7579" x="1747838" y="2300288"/>
          <p14:tracePt t="7813" x="1776413" y="2281238"/>
          <p14:tracePt t="7819" x="1804988" y="2257425"/>
          <p14:tracePt t="7828" x="1824038" y="2238375"/>
          <p14:tracePt t="7845" x="1871663" y="2205038"/>
          <p14:tracePt t="7862" x="1900238" y="2190750"/>
          <p14:tracePt t="7878" x="1924050" y="2176463"/>
          <p14:tracePt t="7895" x="1933575" y="2171700"/>
          <p14:tracePt t="7912" x="1938338" y="2166938"/>
          <p14:tracePt t="7929" x="1943100" y="2166938"/>
          <p14:tracePt t="7945" x="1947863" y="2166938"/>
          <p14:tracePt t="8033" x="1938338" y="2166938"/>
          <p14:tracePt t="8040" x="1933575" y="2166938"/>
          <p14:tracePt t="8048" x="1928813" y="2166938"/>
          <p14:tracePt t="8062" x="1914525" y="2166938"/>
          <p14:tracePt t="8078" x="1905000" y="2166938"/>
          <p14:tracePt t="8095" x="1900238" y="2166938"/>
          <p14:tracePt t="8194" x="1895475" y="2166938"/>
          <p14:tracePt t="8260" x="1890713" y="2166938"/>
          <p14:tracePt t="8348" x="1890713" y="2162175"/>
          <p14:tracePt t="8356" x="1895475" y="2162175"/>
          <p14:tracePt t="8363" x="1909763" y="2157413"/>
          <p14:tracePt t="8378" x="1952625" y="2138363"/>
          <p14:tracePt t="8395" x="2024063" y="2128838"/>
          <p14:tracePt t="8412" x="2114550" y="2124075"/>
          <p14:tracePt t="8429" x="2214563" y="2109788"/>
          <p14:tracePt t="8445" x="2262188" y="2095500"/>
          <p14:tracePt t="8462" x="2305050" y="2095500"/>
          <p14:tracePt t="8478" x="2333625" y="2095500"/>
          <p14:tracePt t="8495" x="2366963" y="2095500"/>
          <p14:tracePt t="8512" x="2376488" y="2095500"/>
          <p14:tracePt t="8528" x="2381250" y="2095500"/>
          <p14:tracePt t="8545" x="2386013" y="2095500"/>
          <p14:tracePt t="8562" x="2390775" y="2095500"/>
          <p14:tracePt t="8818" x="2319338" y="2071688"/>
          <p14:tracePt t="8826" x="2228850" y="2047875"/>
          <p14:tracePt t="8840" x="2024063" y="2009775"/>
          <p14:tracePt t="8853" x="1947863" y="1990725"/>
          <p14:tracePt t="8866" x="1819275" y="1966913"/>
          <p14:tracePt t="8878" x="1724025" y="1943100"/>
          <p14:tracePt t="8912" x="1585913" y="1900238"/>
          <p14:tracePt t="8945" x="1457325" y="1862138"/>
          <p14:tracePt t="8962" x="1404938" y="1847850"/>
          <p14:tracePt t="8978" x="1352550" y="1843088"/>
          <p14:tracePt t="8995" x="1290638" y="1828800"/>
          <p14:tracePt t="9012" x="1262063" y="1824038"/>
          <p14:tracePt t="9028" x="1233488" y="1819275"/>
          <p14:tracePt t="9045" x="1204913" y="1804988"/>
          <p14:tracePt t="9062" x="1195388" y="1800225"/>
          <p14:tracePt t="9079" x="1185863" y="1800225"/>
          <p14:tracePt t="9095" x="1181100" y="1800225"/>
          <p14:tracePt t="9112" x="1176338" y="1800225"/>
          <p14:tracePt t="9171" x="1181100" y="1795463"/>
          <p14:tracePt t="9178" x="1204913" y="1790700"/>
          <p14:tracePt t="9185" x="1228725" y="1790700"/>
          <p14:tracePt t="9195" x="1290638" y="1781175"/>
          <p14:tracePt t="9212" x="1428750" y="1766888"/>
          <p14:tracePt t="9228" x="1552575" y="1757363"/>
          <p14:tracePt t="9245" x="1690688" y="1743075"/>
          <p14:tracePt t="9262" x="1771650" y="1728788"/>
          <p14:tracePt t="9278" x="1824038" y="1728788"/>
          <p14:tracePt t="9295" x="1866900" y="1728788"/>
          <p14:tracePt t="9312" x="1885950" y="1728788"/>
          <p14:tracePt t="9328" x="1890713" y="1728788"/>
          <p14:tracePt t="9345" x="1900238" y="1728788"/>
          <p14:tracePt t="9362" x="1905000" y="1728788"/>
          <p14:tracePt t="9406" x="1909763" y="1728788"/>
          <p14:tracePt t="9413" x="1914525" y="1728788"/>
          <p14:tracePt t="9428" x="1933575" y="1728788"/>
          <p14:tracePt t="9445" x="1947863" y="1733550"/>
          <p14:tracePt t="9462" x="1981200" y="1757363"/>
          <p14:tracePt t="9478" x="2024063" y="1804988"/>
          <p14:tracePt t="9495" x="2057400" y="1847850"/>
          <p14:tracePt t="9512" x="2081213" y="1876425"/>
          <p14:tracePt t="9528" x="2109788" y="1914525"/>
          <p14:tracePt t="9545" x="2128838" y="1943100"/>
          <p14:tracePt t="9562" x="2147888" y="1957388"/>
          <p14:tracePt t="9578" x="2157413" y="1966913"/>
          <p14:tracePt t="9595" x="2162175" y="1981200"/>
          <p14:tracePt t="9611" x="2171700" y="1995488"/>
          <p14:tracePt t="9628" x="2181225" y="2000250"/>
          <p14:tracePt t="9645" x="2185988" y="2005013"/>
          <p14:tracePt t="9662" x="2190750" y="2014538"/>
          <p14:tracePt t="9678" x="2200275" y="2033588"/>
          <p14:tracePt t="9695" x="2209800" y="2043113"/>
          <p14:tracePt t="9712" x="2214563" y="2057400"/>
          <p14:tracePt t="9728" x="2214563" y="2066925"/>
          <p14:tracePt t="9745" x="2214563" y="2076450"/>
          <p14:tracePt t="9762" x="2209800" y="2085975"/>
          <p14:tracePt t="9778" x="2190750" y="2105025"/>
          <p14:tracePt t="9795" x="2152650" y="2128838"/>
          <p14:tracePt t="9812" x="2114550" y="2133600"/>
          <p14:tracePt t="9829" x="2081213" y="2133600"/>
          <p14:tracePt t="9845" x="2047875" y="2133600"/>
          <p14:tracePt t="9862" x="2000250" y="2109788"/>
          <p14:tracePt t="9878" x="1990725" y="2095500"/>
          <p14:tracePt t="9895" x="1971675" y="2062163"/>
          <p14:tracePt t="9912" x="1966913" y="2009775"/>
          <p14:tracePt t="9928" x="1966913" y="1985963"/>
          <p14:tracePt t="9945" x="1976438" y="1966913"/>
          <p14:tracePt t="9962" x="1981200" y="1957388"/>
          <p14:tracePt t="9978" x="1981200" y="1947863"/>
          <p14:tracePt t="10052" x="1985963" y="1947863"/>
          <p14:tracePt t="10066" x="1990725" y="1952625"/>
          <p14:tracePt t="10074" x="1995488" y="1962150"/>
          <p14:tracePt t="10082" x="1995488" y="1971675"/>
          <p14:tracePt t="10095" x="1995488" y="1995488"/>
          <p14:tracePt t="10112" x="1995488" y="2014538"/>
          <p14:tracePt t="10128" x="1995488" y="2038350"/>
          <p14:tracePt t="10145" x="1995488" y="2057400"/>
          <p14:tracePt t="10162" x="2000250" y="2090738"/>
          <p14:tracePt t="10178" x="2005013" y="2114550"/>
          <p14:tracePt t="10195" x="2009775" y="2147888"/>
          <p14:tracePt t="10212" x="2019300" y="2185988"/>
          <p14:tracePt t="10228" x="2024063" y="2247900"/>
          <p14:tracePt t="10245" x="2028825" y="2281238"/>
          <p14:tracePt t="10262" x="2028825" y="2305050"/>
          <p14:tracePt t="10278" x="2033588" y="2324100"/>
          <p14:tracePt t="10295" x="2033588" y="2343150"/>
          <p14:tracePt t="10312" x="2033588" y="2347913"/>
          <p14:tracePt t="10328" x="2033588" y="2352675"/>
          <p14:tracePt t="10345" x="2033588" y="2362200"/>
          <p14:tracePt t="10559" x="2033588" y="2333625"/>
          <p14:tracePt t="10566" x="2033588" y="2305050"/>
          <p14:tracePt t="10578" x="2033588" y="2266950"/>
          <p14:tracePt t="10595" x="2033588" y="2219325"/>
          <p14:tracePt t="10612" x="2033588" y="2205038"/>
          <p14:tracePt t="10629" x="2033588" y="2200275"/>
          <p14:tracePt t="10645" x="2033588" y="2190750"/>
          <p14:tracePt t="10705" x="2033588" y="2195513"/>
          <p14:tracePt t="10712" x="2033588" y="2205038"/>
          <p14:tracePt t="10728" x="2033588" y="2233613"/>
          <p14:tracePt t="10745" x="2033588" y="2276475"/>
          <p14:tracePt t="10761" x="2028825" y="2347913"/>
          <p14:tracePt t="10778" x="2028825" y="2481263"/>
          <p14:tracePt t="10795" x="2028825" y="2533650"/>
          <p14:tracePt t="10811" x="2028825" y="2562225"/>
          <p14:tracePt t="10828" x="2028825" y="2590800"/>
          <p14:tracePt t="10845" x="2028825" y="2609850"/>
          <p14:tracePt t="10862" x="2028825" y="2614613"/>
          <p14:tracePt t="10878" x="2028825" y="2619375"/>
          <p14:tracePt t="10895" x="2028825" y="2628900"/>
          <p14:tracePt t="10912" x="2028825" y="2633663"/>
          <p14:tracePt t="10947" x="2028825" y="2638425"/>
          <p14:tracePt t="11616" x="2028825" y="2590800"/>
          <p14:tracePt t="11623" x="2028825" y="2500313"/>
          <p14:tracePt t="11631" x="2028825" y="2424113"/>
          <p14:tracePt t="11645" x="2028825" y="2333625"/>
          <p14:tracePt t="11662" x="2038350" y="2252663"/>
          <p14:tracePt t="11678" x="2043113" y="2157413"/>
          <p14:tracePt t="11695" x="2052638" y="2057400"/>
          <p14:tracePt t="11728" x="2052638" y="1890713"/>
          <p14:tracePt t="11761" x="2052638" y="1847850"/>
          <p14:tracePt t="11778" x="2052638" y="1838325"/>
          <p14:tracePt t="11795" x="2052638" y="1828800"/>
          <p14:tracePt t="11811" x="2052638" y="1824038"/>
          <p14:tracePt t="11873" x="2052638" y="1833563"/>
          <p14:tracePt t="11880" x="2057400" y="1862138"/>
          <p14:tracePt t="11895" x="2066925" y="1928813"/>
          <p14:tracePt t="11911" x="2081213" y="2005013"/>
          <p14:tracePt t="11928" x="2081213" y="2062163"/>
          <p14:tracePt t="11945" x="2081213" y="2109788"/>
          <p14:tracePt t="11961" x="2081213" y="2176463"/>
          <p14:tracePt t="11978" x="2081213" y="2200275"/>
          <p14:tracePt t="11995" x="2081213" y="2219325"/>
          <p14:tracePt t="12012" x="2081213" y="2228850"/>
          <p14:tracePt t="12028" x="2081213" y="2233613"/>
          <p14:tracePt t="12045" x="2081213" y="2238375"/>
          <p14:tracePt t="12262" x="2166938" y="2214563"/>
          <p14:tracePt t="12269" x="2309813" y="2162175"/>
          <p14:tracePt t="12279" x="2443163" y="2128838"/>
          <p14:tracePt t="12295" x="2657475" y="2081213"/>
          <p14:tracePt t="12311" x="2881313" y="2047875"/>
          <p14:tracePt t="12328" x="3128963" y="2000250"/>
          <p14:tracePt t="12345" x="3257550" y="1985963"/>
          <p14:tracePt t="12361" x="3371850" y="1976438"/>
          <p14:tracePt t="12378" x="3452813" y="1962150"/>
          <p14:tracePt t="12395" x="3519488" y="1962150"/>
          <p14:tracePt t="12411" x="3543300" y="1962150"/>
          <p14:tracePt t="12428" x="3562350" y="1962150"/>
          <p14:tracePt t="12445" x="3595688" y="1962150"/>
          <p14:tracePt t="12462" x="3614738" y="1962150"/>
          <p14:tracePt t="12478" x="3638550" y="1962150"/>
          <p14:tracePt t="12495" x="3667125" y="1957388"/>
          <p14:tracePt t="12512" x="3729038" y="1957388"/>
          <p14:tracePt t="12528" x="3762375" y="1957388"/>
          <p14:tracePt t="12545" x="3814763" y="1957388"/>
          <p14:tracePt t="12561" x="3862388" y="1962150"/>
          <p14:tracePt t="12578" x="3933825" y="1976438"/>
          <p14:tracePt t="12595" x="3976688" y="1990725"/>
          <p14:tracePt t="12611" x="4019550" y="1995488"/>
          <p14:tracePt t="12628" x="4105275" y="2014538"/>
          <p14:tracePt t="12645" x="4157663" y="2014538"/>
          <p14:tracePt t="12661" x="4205288" y="2014538"/>
          <p14:tracePt t="12678" x="4243388" y="2014538"/>
          <p14:tracePt t="12695" x="4291013" y="2014538"/>
          <p14:tracePt t="12711" x="4310063" y="2014538"/>
          <p14:tracePt t="12728" x="4319588" y="2009775"/>
          <p14:tracePt t="12745" x="4329113" y="2005013"/>
          <p14:tracePt t="12761" x="4338638" y="1995488"/>
          <p14:tracePt t="12778" x="4348163" y="1990725"/>
          <p14:tracePt t="12795" x="4352925" y="1985963"/>
          <p14:tracePt t="12811" x="4352925" y="1971675"/>
          <p14:tracePt t="12828" x="4352925" y="1938338"/>
          <p14:tracePt t="12845" x="4348163" y="1909763"/>
          <p14:tracePt t="12861" x="4329113" y="1871663"/>
          <p14:tracePt t="12878" x="4291013" y="1824038"/>
          <p14:tracePt t="12895" x="4243388" y="1790700"/>
          <p14:tracePt t="12911" x="4200525" y="1766888"/>
          <p14:tracePt t="12928" x="4162425" y="1752600"/>
          <p14:tracePt t="12945" x="4129088" y="1743075"/>
          <p14:tracePt t="12961" x="4105275" y="1733550"/>
          <p14:tracePt t="12978" x="4086225" y="1724025"/>
          <p14:tracePt t="12995" x="4052888" y="1719263"/>
          <p14:tracePt t="13011" x="3986213" y="1704975"/>
          <p14:tracePt t="13028" x="3924300" y="1700213"/>
          <p14:tracePt t="13045" x="3848100" y="1700213"/>
          <p14:tracePt t="13062" x="3776663" y="1700213"/>
          <p14:tracePt t="13078" x="3700463" y="1719263"/>
          <p14:tracePt t="13095" x="3662363" y="1733550"/>
          <p14:tracePt t="13112" x="3619500" y="1747838"/>
          <p14:tracePt t="13128" x="3571875" y="1757363"/>
          <p14:tracePt t="13145" x="3548063" y="1762125"/>
          <p14:tracePt t="13161" x="3529013" y="1771650"/>
          <p14:tracePt t="13178" x="3505200" y="1781175"/>
          <p14:tracePt t="13195" x="3486150" y="1790700"/>
          <p14:tracePt t="13211" x="3471863" y="1804988"/>
          <p14:tracePt t="13228" x="3457575" y="1824038"/>
          <p14:tracePt t="13245" x="3443288" y="1833563"/>
          <p14:tracePt t="13261" x="3429000" y="1852613"/>
          <p14:tracePt t="13278" x="3424238" y="1862138"/>
          <p14:tracePt t="13295" x="3414713" y="1881188"/>
          <p14:tracePt t="13312" x="3414713" y="1905000"/>
          <p14:tracePt t="13328" x="3414713" y="1933575"/>
          <p14:tracePt t="13345" x="3424238" y="1957388"/>
          <p14:tracePt t="13361" x="3443288" y="1981200"/>
          <p14:tracePt t="13378" x="3471863" y="2000250"/>
          <p14:tracePt t="13395" x="3495675" y="2019300"/>
          <p14:tracePt t="13411" x="3524250" y="2038350"/>
          <p14:tracePt t="13428" x="3562350" y="2047875"/>
          <p14:tracePt t="13445" x="3638550" y="2076450"/>
          <p14:tracePt t="13461" x="3690938" y="2081213"/>
          <p14:tracePt t="13478" x="3752850" y="2090738"/>
          <p14:tracePt t="13495" x="3833813" y="2090738"/>
          <p14:tracePt t="13511" x="3886200" y="2090738"/>
          <p14:tracePt t="13528" x="3929063" y="2090738"/>
          <p14:tracePt t="13545" x="3962400" y="2090738"/>
          <p14:tracePt t="13561" x="4029075" y="2081213"/>
          <p14:tracePt t="13578" x="4076700" y="2071688"/>
          <p14:tracePt t="13595" x="4110038" y="2062163"/>
          <p14:tracePt t="13611" x="4162425" y="2057400"/>
          <p14:tracePt t="13628" x="4210050" y="2038350"/>
          <p14:tracePt t="13645" x="4229100" y="2024063"/>
          <p14:tracePt t="13661" x="4243388" y="2009775"/>
          <p14:tracePt t="13678" x="4248150" y="1995488"/>
          <p14:tracePt t="13695" x="4262438" y="1971675"/>
          <p14:tracePt t="13711" x="4262438" y="1943100"/>
          <p14:tracePt t="13728" x="4252913" y="1905000"/>
          <p14:tracePt t="13745" x="4210050" y="1857375"/>
          <p14:tracePt t="13761" x="4167188" y="1824038"/>
          <p14:tracePt t="13778" x="4100513" y="1785938"/>
          <p14:tracePt t="13795" x="4033838" y="1747838"/>
          <p14:tracePt t="13811" x="3910013" y="1709738"/>
          <p14:tracePt t="13828" x="3843338" y="1709738"/>
          <p14:tracePt t="13845" x="3790950" y="1714500"/>
          <p14:tracePt t="13861" x="3752850" y="1719263"/>
          <p14:tracePt t="13878" x="3700463" y="1743075"/>
          <p14:tracePt t="13895" x="3676650" y="1762125"/>
          <p14:tracePt t="13911" x="3652838" y="1776413"/>
          <p14:tracePt t="13928" x="3614738" y="1814513"/>
          <p14:tracePt t="13945" x="3600450" y="1838325"/>
          <p14:tracePt t="13961" x="3581400" y="1862138"/>
          <p14:tracePt t="13978" x="3571875" y="1876425"/>
          <p14:tracePt t="13995" x="3562350" y="1885950"/>
          <p14:tracePt t="14011" x="3562350" y="1890713"/>
          <p14:tracePt t="14028" x="3562350" y="1895475"/>
          <p14:tracePt t="14252" x="3500438" y="1900238"/>
          <p14:tracePt t="14259" x="3424238" y="1909763"/>
          <p14:tracePt t="14267" x="3352800" y="1909763"/>
          <p14:tracePt t="14278" x="3286125" y="1919288"/>
          <p14:tracePt t="14295" x="3195638" y="1919288"/>
          <p14:tracePt t="14296" x="3148013" y="1928813"/>
          <p14:tracePt t="14311" x="3100388" y="1933575"/>
          <p14:tracePt t="14328" x="3048000" y="1933575"/>
          <p14:tracePt t="14345" x="2990850" y="1933575"/>
          <p14:tracePt t="14361" x="2914650" y="1933575"/>
          <p14:tracePt t="14378" x="2871788" y="1933575"/>
          <p14:tracePt t="14395" x="2824163" y="1933575"/>
          <p14:tracePt t="14411" x="2786063" y="1933575"/>
          <p14:tracePt t="14428" x="2728913" y="1924050"/>
          <p14:tracePt t="14445" x="2657475" y="1924050"/>
          <p14:tracePt t="14461" x="2600325" y="1924050"/>
          <p14:tracePt t="14478" x="2533650" y="1924050"/>
          <p14:tracePt t="14495" x="2428875" y="1928813"/>
          <p14:tracePt t="14511" x="2366963" y="1933575"/>
          <p14:tracePt t="14528" x="2314575" y="1943100"/>
          <p14:tracePt t="14545" x="2271713" y="1947863"/>
          <p14:tracePt t="14561" x="2228850" y="1947863"/>
          <p14:tracePt t="14578" x="2209800" y="1947863"/>
          <p14:tracePt t="14594" x="2195513" y="1947863"/>
          <p14:tracePt t="14611" x="2185988" y="1947863"/>
          <p14:tracePt t="14714" x="2190750" y="1947863"/>
          <p14:tracePt t="14722" x="2205038" y="1947863"/>
          <p14:tracePt t="14731" x="2228850" y="1947863"/>
          <p14:tracePt t="14745" x="2305050" y="1947863"/>
          <p14:tracePt t="14761" x="2409825" y="1947863"/>
          <p14:tracePt t="14778" x="2509838" y="1947863"/>
          <p14:tracePt t="14795" x="2614613" y="1947863"/>
          <p14:tracePt t="14811" x="2662238" y="1947863"/>
          <p14:tracePt t="14828" x="2714625" y="1947863"/>
          <p14:tracePt t="14844" x="2762250" y="1947863"/>
          <p14:tracePt t="14861" x="2828925" y="1947863"/>
          <p14:tracePt t="14878" x="2871788" y="1947863"/>
          <p14:tracePt t="14895" x="2914650" y="1947863"/>
          <p14:tracePt t="14911" x="2957513" y="1952625"/>
          <p14:tracePt t="14928" x="3005138" y="1957388"/>
          <p14:tracePt t="14944" x="3033713" y="1957388"/>
          <p14:tracePt t="14961" x="3062288" y="1957388"/>
          <p14:tracePt t="14978" x="3086100" y="1952625"/>
          <p14:tracePt t="14994" x="3133725" y="1938338"/>
          <p14:tracePt t="15011" x="3157538" y="1933575"/>
          <p14:tracePt t="15028" x="3176588" y="1928813"/>
          <p14:tracePt t="15045" x="3186113" y="1924050"/>
          <p14:tracePt t="15061" x="3195638" y="1919288"/>
          <p14:tracePt t="15078" x="3200400" y="1919288"/>
          <p14:tracePt t="15094" x="3205163" y="1919288"/>
          <p14:tracePt t="15111" x="3209925" y="1919288"/>
          <p14:tracePt t="16044" x="3233738" y="1919288"/>
          <p14:tracePt t="16051" x="3257550" y="1919288"/>
          <p14:tracePt t="16061" x="3286125" y="1928813"/>
          <p14:tracePt t="16078" x="3343275" y="1933575"/>
          <p14:tracePt t="16095" x="3452813" y="1957388"/>
          <p14:tracePt t="16111" x="3514725" y="1971675"/>
          <p14:tracePt t="16144" x="3595688" y="1985963"/>
          <p14:tracePt t="16178" x="3624263" y="1995488"/>
          <p14:tracePt t="16195" x="3633788" y="1995488"/>
          <p14:tracePt t="16211" x="3638550" y="1995488"/>
          <p14:tracePt t="16228" x="3643313" y="1995488"/>
          <p14:tracePt t="16550" x="3690938" y="1995488"/>
          <p14:tracePt t="16557" x="3733800" y="1990725"/>
          <p14:tracePt t="16566" x="3781425" y="1990725"/>
          <p14:tracePt t="16594" x="3933825" y="1976438"/>
          <p14:tracePt t="16628" x="4062413" y="1962150"/>
          <p14:tracePt t="16644" x="4133850" y="1947863"/>
          <p14:tracePt t="16661" x="4210050" y="1947863"/>
          <p14:tracePt t="16678" x="4248150" y="1943100"/>
          <p14:tracePt t="16694" x="4291013" y="1933575"/>
          <p14:tracePt t="16711" x="4357688" y="1928813"/>
          <p14:tracePt t="16728" x="4410075" y="1924050"/>
          <p14:tracePt t="16744" x="4452938" y="1924050"/>
          <p14:tracePt t="16761" x="4519613" y="1914525"/>
          <p14:tracePt t="16778" x="4595813" y="1909763"/>
          <p14:tracePt t="16794" x="4638675" y="1905000"/>
          <p14:tracePt t="16811" x="4676775" y="1895475"/>
          <p14:tracePt t="16828" x="4705350" y="1890713"/>
          <p14:tracePt t="16844" x="4752975" y="1885950"/>
          <p14:tracePt t="16861" x="4786313" y="1871663"/>
          <p14:tracePt t="16878" x="4824413" y="1871663"/>
          <p14:tracePt t="16895" x="4867275" y="1871663"/>
          <p14:tracePt t="16912" x="4891088" y="1866900"/>
          <p14:tracePt t="16928" x="4914900" y="1862138"/>
          <p14:tracePt t="16945" x="4929188" y="1862138"/>
          <p14:tracePt t="16962" x="4943475" y="1862138"/>
          <p14:tracePt t="16978" x="4948238" y="1862138"/>
          <p14:tracePt t="16995" x="4953000" y="1862138"/>
          <p14:tracePt t="17011" x="4957763" y="1862138"/>
          <p14:tracePt t="17044" x="4962525" y="1862138"/>
          <p14:tracePt t="18026" x="4924425" y="1862138"/>
          <p14:tracePt t="18033" x="4862513" y="1871663"/>
          <p14:tracePt t="18044" x="4805363" y="1881188"/>
          <p14:tracePt t="18061" x="4657725" y="1909763"/>
          <p14:tracePt t="18078" x="4467225" y="1933575"/>
          <p14:tracePt t="18094" x="4329113" y="1943100"/>
          <p14:tracePt t="18128" x="4114800" y="1947863"/>
          <p14:tracePt t="18162" x="3990975" y="1947863"/>
          <p14:tracePt t="18178" x="3948113" y="1947863"/>
          <p14:tracePt t="18194" x="3876675" y="1947863"/>
          <p14:tracePt t="18211" x="3829050" y="1947863"/>
          <p14:tracePt t="18228" x="3771900" y="1947863"/>
          <p14:tracePt t="18244" x="3709988" y="1947863"/>
          <p14:tracePt t="18261" x="3643313" y="1947863"/>
          <p14:tracePt t="18278" x="3600450" y="1947863"/>
          <p14:tracePt t="18294" x="3552825" y="1947863"/>
          <p14:tracePt t="18311" x="3514725" y="1947863"/>
          <p14:tracePt t="18328" x="3452813" y="1947863"/>
          <p14:tracePt t="18344" x="3419475" y="1947863"/>
          <p14:tracePt t="18361" x="3395663" y="1947863"/>
          <p14:tracePt t="18378" x="3367088" y="1947863"/>
          <p14:tracePt t="18394" x="3338513" y="1947863"/>
          <p14:tracePt t="18411" x="3314700" y="1947863"/>
          <p14:tracePt t="18428" x="3300413" y="1947863"/>
          <p14:tracePt t="18444" x="3276600" y="1947863"/>
          <p14:tracePt t="18461" x="3262313" y="1947863"/>
          <p14:tracePt t="18478" x="3238500" y="1947863"/>
          <p14:tracePt t="18494" x="3219450" y="1947863"/>
          <p14:tracePt t="18511" x="3186113" y="1952625"/>
          <p14:tracePt t="18528" x="3162300" y="1966913"/>
          <p14:tracePt t="18544" x="3143250" y="1966913"/>
          <p14:tracePt t="18561" x="3119438" y="1976438"/>
          <p14:tracePt t="18578" x="3086100" y="1981200"/>
          <p14:tracePt t="18594" x="3062288" y="1990725"/>
          <p14:tracePt t="18611" x="3043238" y="1990725"/>
          <p14:tracePt t="18628" x="3009900" y="2000250"/>
          <p14:tracePt t="18644" x="2986088" y="2005013"/>
          <p14:tracePt t="18661" x="2962275" y="2009775"/>
          <p14:tracePt t="18678" x="2947988" y="2009775"/>
          <p14:tracePt t="18694" x="2924175" y="2019300"/>
          <p14:tracePt t="18711" x="2900363" y="2019300"/>
          <p14:tracePt t="18728" x="2886075" y="2019300"/>
          <p14:tracePt t="18744" x="2871788" y="2019300"/>
          <p14:tracePt t="18761" x="2852738" y="2019300"/>
          <p14:tracePt t="18778" x="2843213" y="2019300"/>
          <p14:tracePt t="18794" x="2828925" y="2019300"/>
          <p14:tracePt t="18811" x="2819400" y="2019300"/>
          <p14:tracePt t="18828" x="2809875" y="2019300"/>
          <p14:tracePt t="18845" x="2805113" y="2019300"/>
          <p14:tracePt t="18861" x="2800350" y="2019300"/>
          <p14:tracePt t="19084" x="2805113" y="2019300"/>
          <p14:tracePt t="19091" x="2809875" y="2019300"/>
          <p14:tracePt t="19098" x="2819400" y="2009775"/>
          <p14:tracePt t="19111" x="2824163" y="2005013"/>
          <p14:tracePt t="19128" x="2847975" y="2000250"/>
          <p14:tracePt t="19144" x="2867025" y="1995488"/>
          <p14:tracePt t="19161" x="2881313" y="1995488"/>
          <p14:tracePt t="19178" x="2900363" y="1990725"/>
          <p14:tracePt t="19194" x="2919413" y="1985963"/>
          <p14:tracePt t="19211" x="2928938" y="1985963"/>
          <p14:tracePt t="19228" x="2952750" y="1985963"/>
          <p14:tracePt t="19244" x="2971800" y="1981200"/>
          <p14:tracePt t="19261" x="2995613" y="1976438"/>
          <p14:tracePt t="19277" x="3014663" y="1976438"/>
          <p14:tracePt t="19294" x="3024188" y="1976438"/>
          <p14:tracePt t="19311" x="3048000" y="1976438"/>
          <p14:tracePt t="19327" x="3067050" y="1971675"/>
          <p14:tracePt t="19344" x="3081338" y="1971675"/>
          <p14:tracePt t="19361" x="3090863" y="1971675"/>
          <p14:tracePt t="19378" x="3105150" y="1971675"/>
          <p14:tracePt t="19394" x="3109913" y="1971675"/>
          <p14:tracePt t="19411" x="3114675" y="1971675"/>
          <p14:tracePt t="19481" x="3119438" y="1971675"/>
          <p14:tracePt t="19488" x="3124200" y="1971675"/>
          <p14:tracePt t="19502" x="3128963" y="1971675"/>
          <p14:tracePt t="19511" x="3133725" y="1971675"/>
          <p14:tracePt t="22175" x="3171825" y="1985963"/>
          <p14:tracePt t="22182" x="3209925" y="2014538"/>
          <p14:tracePt t="22194" x="3248025" y="2038350"/>
          <p14:tracePt t="22211" x="3305175" y="2076450"/>
          <p14:tracePt t="22227" x="3362325" y="2114550"/>
          <p14:tracePt t="22244" x="3390900" y="2133600"/>
          <p14:tracePt t="22261" x="3414713" y="2147888"/>
          <p14:tracePt t="22294" x="3452813" y="2171700"/>
          <p14:tracePt t="22327" x="3476625" y="2185988"/>
          <p14:tracePt t="22344" x="3490913" y="2195513"/>
          <p14:tracePt t="22361" x="3495675" y="2200275"/>
          <p14:tracePt t="22377" x="3505200" y="2205038"/>
          <p14:tracePt t="22394" x="3509963" y="2205038"/>
          <p14:tracePt t="22411" x="3514725" y="2205038"/>
          <p14:tracePt t="22471" x="3519488" y="2205038"/>
          <p14:tracePt t="22499" x="3524250" y="2209800"/>
          <p14:tracePt t="22510" x="3524250" y="2214563"/>
          <p14:tracePt t="22529" x="3533775" y="2233613"/>
          <p14:tracePt t="22549" x="3543300" y="2247900"/>
          <p14:tracePt t="22561" x="3548063" y="2257425"/>
          <p14:tracePt t="22577" x="3552825" y="2266950"/>
          <p14:tracePt t="22594" x="3562350" y="2276475"/>
          <p14:tracePt t="22611" x="3562350" y="2286000"/>
          <p14:tracePt t="22627" x="3562350" y="2290763"/>
          <p14:tracePt t="22644" x="3567113" y="2295525"/>
          <p14:tracePt t="22661" x="3576638" y="2309813"/>
          <p14:tracePt t="22677" x="3581400" y="2324100"/>
          <p14:tracePt t="22694" x="3590925" y="2333625"/>
          <p14:tracePt t="22711" x="3590925" y="2338388"/>
          <p14:tracePt t="22939" x="3614738" y="2338388"/>
          <p14:tracePt t="22946" x="3638550" y="2338388"/>
          <p14:tracePt t="22961" x="3686175" y="2338388"/>
          <p14:tracePt t="22977" x="3738563" y="2338388"/>
          <p14:tracePt t="22994" x="3795713" y="2347913"/>
          <p14:tracePt t="23011" x="3857625" y="2352675"/>
          <p14:tracePt t="23027" x="3952875" y="2352675"/>
          <p14:tracePt t="23044" x="4019550" y="2352675"/>
          <p14:tracePt t="23061" x="4062413" y="2352675"/>
          <p14:tracePt t="23078" x="4124325" y="2352675"/>
          <p14:tracePt t="23094" x="4162425" y="2352675"/>
          <p14:tracePt t="23111" x="4214813" y="2352675"/>
          <p14:tracePt t="23127" x="4262438" y="2352675"/>
          <p14:tracePt t="23144" x="4324350" y="2352675"/>
          <p14:tracePt t="23161" x="4352925" y="2352675"/>
          <p14:tracePt t="23177" x="4381500" y="2352675"/>
          <p14:tracePt t="23194" x="4405313" y="2352675"/>
          <p14:tracePt t="23211" x="4433888" y="2352675"/>
          <p14:tracePt t="23227" x="4443413" y="2352675"/>
          <p14:tracePt t="23244" x="4457700" y="2352675"/>
          <p14:tracePt t="23261" x="4476750" y="2352675"/>
          <p14:tracePt t="23277" x="4486275" y="2352675"/>
          <p14:tracePt t="23311" x="4491038" y="2352675"/>
          <p14:tracePt t="23952" x="4419600" y="2362200"/>
          <p14:tracePt t="23960" x="4310063" y="2371725"/>
          <p14:tracePt t="23967" x="4191000" y="2371725"/>
          <p14:tracePt t="23977" x="4100513" y="2371725"/>
          <p14:tracePt t="23994" x="3933825" y="2371725"/>
          <p14:tracePt t="24011" x="3667125" y="2371725"/>
          <p14:tracePt t="24027" x="3557588" y="2371725"/>
          <p14:tracePt t="24060" x="3438525" y="2371725"/>
          <p14:tracePt t="24094" x="3328988" y="2366963"/>
          <p14:tracePt t="24110" x="3290888" y="2362200"/>
          <p14:tracePt t="24127" x="3248025" y="2362200"/>
          <p14:tracePt t="24144" x="3186113" y="2357438"/>
          <p14:tracePt t="24160" x="3143250" y="2347913"/>
          <p14:tracePt t="24177" x="3109913" y="2347913"/>
          <p14:tracePt t="24194" x="3043238" y="2347913"/>
          <p14:tracePt t="24210" x="2990850" y="2347913"/>
          <p14:tracePt t="24227" x="2933700" y="2347913"/>
          <p14:tracePt t="24244" x="2881313" y="2347913"/>
          <p14:tracePt t="24261" x="2824163" y="2347913"/>
          <p14:tracePt t="24277" x="2786063" y="2347913"/>
          <p14:tracePt t="24294" x="2767013" y="2347913"/>
          <p14:tracePt t="24310" x="2743200" y="2347913"/>
          <p14:tracePt t="24327" x="2714625" y="2347913"/>
          <p14:tracePt t="24344" x="2690813" y="2347913"/>
          <p14:tracePt t="24361" x="2671763" y="2347913"/>
          <p14:tracePt t="24377" x="2647950" y="2347913"/>
          <p14:tracePt t="24394" x="2638425" y="2347913"/>
          <p14:tracePt t="24411" x="2633663" y="2347913"/>
          <p14:tracePt t="24427" x="2628900" y="2347913"/>
          <p14:tracePt t="24444" x="2619375" y="2347913"/>
          <p14:tracePt t="24767" x="2638425" y="2347913"/>
          <p14:tracePt t="24774" x="2657475" y="2347913"/>
          <p14:tracePt t="24782" x="2676525" y="2343150"/>
          <p14:tracePt t="24794" x="2700338" y="2338388"/>
          <p14:tracePt t="24810" x="2743200" y="2338388"/>
          <p14:tracePt t="24827" x="2805113" y="2338388"/>
          <p14:tracePt t="24844" x="2833688" y="2338388"/>
          <p14:tracePt t="24861" x="2867025" y="2338388"/>
          <p14:tracePt t="24877" x="2919413" y="2328863"/>
          <p14:tracePt t="24894" x="2957513" y="2328863"/>
          <p14:tracePt t="24910" x="2990850" y="2328863"/>
          <p14:tracePt t="24927" x="3028950" y="2328863"/>
          <p14:tracePt t="24944" x="3081338" y="2328863"/>
          <p14:tracePt t="24960" x="3105150" y="2328863"/>
          <p14:tracePt t="24977" x="3114675" y="2328863"/>
          <p14:tracePt t="24994" x="3124200" y="2328863"/>
          <p14:tracePt t="25010" x="3133725" y="2328863"/>
          <p14:tracePt t="25027" x="3143250" y="2328863"/>
          <p14:tracePt t="25083" x="3148013" y="2328863"/>
          <p14:tracePt t="26552" x="3152775" y="2328863"/>
          <p14:tracePt t="26559" x="3157538" y="2328863"/>
          <p14:tracePt t="26566" x="3167063" y="2328863"/>
          <p14:tracePt t="26577" x="3176588" y="2328863"/>
          <p14:tracePt t="26594" x="3195638" y="2328863"/>
          <p14:tracePt t="26610" x="3252788" y="2328863"/>
          <p14:tracePt t="26643" x="3352800" y="2338388"/>
          <p14:tracePt t="26677" x="3486150" y="2352675"/>
          <p14:tracePt t="26694" x="3538538" y="2357438"/>
          <p14:tracePt t="26710" x="3581400" y="2357438"/>
          <p14:tracePt t="26727" x="3652838" y="2357438"/>
          <p14:tracePt t="26744" x="3695700" y="2357438"/>
          <p14:tracePt t="26760" x="3733800" y="2357438"/>
          <p14:tracePt t="26777" x="3762375" y="2357438"/>
          <p14:tracePt t="26794" x="3800475" y="2357438"/>
          <p14:tracePt t="26810" x="3819525" y="2357438"/>
          <p14:tracePt t="26827" x="3833813" y="2357438"/>
          <p14:tracePt t="26843" x="3838575" y="2357438"/>
          <p14:tracePt t="26860" x="3848100" y="2357438"/>
          <p14:tracePt t="26877" x="3857625" y="2357438"/>
          <p14:tracePt t="26911" x="3862388" y="2357438"/>
          <p14:tracePt t="27925" x="3771900" y="2400300"/>
          <p14:tracePt t="27932" x="3619500" y="2481263"/>
          <p14:tracePt t="27944" x="3405188" y="2576513"/>
          <p14:tracePt t="27960" x="3033713" y="2714625"/>
          <p14:tracePt t="27977" x="2671763" y="2809875"/>
          <p14:tracePt t="27994" x="2481263" y="2847975"/>
          <p14:tracePt t="28010" x="2357438" y="2862263"/>
          <p14:tracePt t="28043" x="2128838" y="2867025"/>
          <p14:tracePt t="28077" x="2005013" y="2847975"/>
          <p14:tracePt t="28094" x="1952625" y="2833688"/>
          <p14:tracePt t="28110" x="1919288" y="2828925"/>
          <p14:tracePt t="28127" x="1900238" y="2824163"/>
          <p14:tracePt t="28143" x="1885950" y="2819400"/>
          <p14:tracePt t="28160" x="1862138" y="2809875"/>
          <p14:tracePt t="28177" x="1857375" y="2805113"/>
          <p14:tracePt t="28194" x="1852613" y="2800350"/>
          <p14:tracePt t="28211" x="1843088" y="2781300"/>
          <p14:tracePt t="28227" x="1833563" y="2757488"/>
          <p14:tracePt t="28243" x="1828800" y="2747963"/>
          <p14:tracePt t="28260" x="1824038" y="2733675"/>
          <p14:tracePt t="28277" x="1824038" y="2709863"/>
          <p14:tracePt t="28294" x="1824038" y="2700338"/>
          <p14:tracePt t="28310" x="1824038" y="2681288"/>
          <p14:tracePt t="28327" x="1824038" y="2676525"/>
          <p14:tracePt t="28343" x="1824038" y="2667000"/>
          <p14:tracePt t="28380" x="1819275" y="2667000"/>
          <p14:tracePt t="28393" x="1809750" y="2667000"/>
          <p14:tracePt t="28410" x="1709738" y="2695575"/>
          <p14:tracePt t="28427" x="1590675" y="2743200"/>
          <p14:tracePt t="28444" x="1471613" y="2795588"/>
          <p14:tracePt t="28460" x="1252538" y="2867025"/>
          <p14:tracePt t="28477" x="1100138" y="2900363"/>
          <p14:tracePt t="28493" x="1000125" y="2914650"/>
          <p14:tracePt t="28510" x="923925" y="2928938"/>
          <p14:tracePt t="28527" x="852488" y="2928938"/>
          <p14:tracePt t="28543" x="819150" y="2919413"/>
          <p14:tracePt t="28560" x="795338" y="2886075"/>
          <p14:tracePt t="28577" x="771525" y="2795588"/>
          <p14:tracePt t="28593" x="766763" y="2647950"/>
          <p14:tracePt t="28610" x="790575" y="2552700"/>
          <p14:tracePt t="28628" x="842963" y="2433638"/>
          <p14:tracePt t="28643" x="900113" y="2333625"/>
          <p14:tracePt t="28660" x="1057275" y="2195513"/>
          <p14:tracePt t="28677" x="1195388" y="2133600"/>
          <p14:tracePt t="28693" x="1323975" y="2109788"/>
          <p14:tracePt t="28710" x="1514475" y="2105025"/>
          <p14:tracePt t="28727" x="1624013" y="2147888"/>
          <p14:tracePt t="28743" x="1700213" y="2200275"/>
          <p14:tracePt t="28760" x="1752600" y="2243138"/>
          <p14:tracePt t="28777" x="1819275" y="2309813"/>
          <p14:tracePt t="28793" x="1847850" y="2357438"/>
          <p14:tracePt t="28810" x="1862138" y="2400300"/>
          <p14:tracePt t="28827" x="1885950" y="2457450"/>
          <p14:tracePt t="28843" x="1890713" y="2552700"/>
          <p14:tracePt t="28860" x="1890713" y="2609850"/>
          <p14:tracePt t="28877" x="1890713" y="2657475"/>
          <p14:tracePt t="28894" x="1876425" y="2705100"/>
          <p14:tracePt t="28910" x="1857375" y="2743200"/>
          <p14:tracePt t="28927" x="1843088" y="2767013"/>
          <p14:tracePt t="28943" x="1804988" y="2800350"/>
          <p14:tracePt t="28960" x="1657350" y="2871788"/>
          <p14:tracePt t="28977" x="1547813" y="2905125"/>
          <p14:tracePt t="28993" x="1423988" y="2919413"/>
          <p14:tracePt t="29010" x="1276350" y="2909888"/>
          <p14:tracePt t="29027" x="1114425" y="2876550"/>
          <p14:tracePt t="29043" x="1047750" y="2847975"/>
          <p14:tracePt t="29060" x="1009650" y="2814638"/>
          <p14:tracePt t="29077" x="952500" y="2719388"/>
          <p14:tracePt t="29093" x="904875" y="2543175"/>
          <p14:tracePt t="29110" x="895350" y="2481263"/>
          <p14:tracePt t="29127" x="904875" y="2400300"/>
          <p14:tracePt t="29143" x="985838" y="2262188"/>
          <p14:tracePt t="29160" x="1071563" y="2166938"/>
          <p14:tracePt t="29177" x="1204913" y="2081213"/>
          <p14:tracePt t="29193" x="1314450" y="2019300"/>
          <p14:tracePt t="29210" x="1476375" y="1995488"/>
          <p14:tracePt t="29227" x="1571625" y="2014538"/>
          <p14:tracePt t="29243" x="1657350" y="2052638"/>
          <p14:tracePt t="29260" x="1728788" y="2109788"/>
          <p14:tracePt t="29277" x="1790700" y="2185988"/>
          <p14:tracePt t="29293" x="1824038" y="2243138"/>
          <p14:tracePt t="29310" x="1847850" y="2324100"/>
          <p14:tracePt t="29327" x="1862138" y="2486025"/>
          <p14:tracePt t="29343" x="1862138" y="2566988"/>
          <p14:tracePt t="29360" x="1843088" y="2619375"/>
          <p14:tracePt t="29377" x="1824038" y="2657475"/>
          <p14:tracePt t="29394" x="1757363" y="2705100"/>
          <p14:tracePt t="29410" x="1657350" y="2738438"/>
          <p14:tracePt t="29427" x="1557338" y="2752725"/>
          <p14:tracePt t="29443" x="1443038" y="2762250"/>
          <p14:tracePt t="29460" x="1271588" y="2747963"/>
          <p14:tracePt t="29477" x="1185863" y="2728913"/>
          <p14:tracePt t="29494" x="1138238" y="2686050"/>
          <p14:tracePt t="29510" x="1052513" y="2505075"/>
          <p14:tracePt t="29527" x="1028700" y="2390775"/>
          <p14:tracePt t="29543" x="1038225" y="2252663"/>
          <p14:tracePt t="29560" x="1081088" y="2138363"/>
          <p14:tracePt t="29577" x="1157288" y="2028825"/>
          <p14:tracePt t="29593" x="1247775" y="1971675"/>
          <p14:tracePt t="29610" x="1333500" y="1933575"/>
          <p14:tracePt t="29627" x="1428750" y="1928813"/>
          <p14:tracePt t="29643" x="1538288" y="1966913"/>
          <p14:tracePt t="29660" x="1590675" y="2005013"/>
          <p14:tracePt t="29677" x="1638300" y="2057400"/>
          <p14:tracePt t="29693" x="1676400" y="2114550"/>
          <p14:tracePt t="29710" x="1695450" y="2185988"/>
          <p14:tracePt t="29727" x="1695450" y="2252663"/>
          <p14:tracePt t="29743" x="1690688" y="2305050"/>
          <p14:tracePt t="29760" x="1666875" y="2366963"/>
          <p14:tracePt t="29777" x="1647825" y="2405063"/>
          <p14:tracePt t="29793" x="1633538" y="2433638"/>
          <p14:tracePt t="29810" x="1619250" y="2457450"/>
          <p14:tracePt t="29827" x="1600200" y="2486025"/>
          <p14:tracePt t="29843" x="1590675" y="2495550"/>
          <p14:tracePt t="29860" x="1585913" y="2500313"/>
          <p14:tracePt t="29877" x="1581150" y="2509838"/>
          <p14:tracePt t="29893" x="1576388" y="2509838"/>
          <p14:tracePt t="29910" x="1576388" y="2514600"/>
          <p14:tracePt t="29944" x="1576388" y="2519363"/>
          <p14:tracePt t="29981" x="1571625" y="2519363"/>
          <p14:tracePt t="30018" x="1566863" y="2524125"/>
          <p14:tracePt t="30025" x="1562100" y="2528888"/>
          <p14:tracePt t="30032" x="1552575" y="2538413"/>
          <p14:tracePt t="30043" x="1547813" y="2547938"/>
          <p14:tracePt t="30060" x="1533525" y="2571750"/>
          <p14:tracePt t="30077" x="1504950" y="2619375"/>
          <p14:tracePt t="30093" x="1500188" y="2628900"/>
          <p14:tracePt t="30110" x="1490663" y="2638425"/>
          <p14:tracePt t="30127" x="1485900" y="2643188"/>
          <p14:tracePt t="30143" x="1471613" y="2657475"/>
          <p14:tracePt t="30160" x="1414463" y="2700338"/>
          <p14:tracePt t="30177" x="1295400" y="2752725"/>
          <p14:tracePt t="30194" x="1128713" y="2819400"/>
          <p14:tracePt t="30210" x="1033463" y="2843213"/>
          <p14:tracePt t="30227" x="933450" y="2852738"/>
          <p14:tracePt t="30243" x="842963" y="2847975"/>
          <p14:tracePt t="30260" x="752475" y="2828925"/>
          <p14:tracePt t="30277" x="723900" y="2809875"/>
          <p14:tracePt t="30293" x="700088" y="2790825"/>
          <p14:tracePt t="30310" x="685800" y="2781300"/>
          <p14:tracePt t="30327" x="676275" y="2771775"/>
          <p14:tracePt t="30343" x="671513" y="2767013"/>
          <p14:tracePt t="30360" x="671513" y="2752725"/>
          <p14:tracePt t="30377" x="676275" y="2738438"/>
          <p14:tracePt t="30393" x="733425" y="2705100"/>
          <p14:tracePt t="30410" x="809625" y="2676525"/>
          <p14:tracePt t="30427" x="876300" y="2671763"/>
          <p14:tracePt t="30443" x="1014413" y="2671763"/>
          <p14:tracePt t="30460" x="1104900" y="2681288"/>
          <p14:tracePt t="30477" x="1195388" y="2690813"/>
          <p14:tracePt t="30493" x="1266825" y="2705100"/>
          <p14:tracePt t="30510" x="1347788" y="2714625"/>
          <p14:tracePt t="30527" x="1381125" y="2719388"/>
          <p14:tracePt t="30544" x="1414463" y="2728913"/>
          <p14:tracePt t="30560" x="1443038" y="2728913"/>
          <p14:tracePt t="30577" x="1485900" y="2733675"/>
          <p14:tracePt t="30593" x="1524000" y="2733675"/>
          <p14:tracePt t="30610" x="1566863" y="2738438"/>
          <p14:tracePt t="30627" x="1647825" y="2738438"/>
          <p14:tracePt t="30643" x="1690688" y="2738438"/>
          <p14:tracePt t="30660" x="1733550" y="2738438"/>
          <p14:tracePt t="30677" x="1771650" y="2738438"/>
          <p14:tracePt t="30695" x="1833563" y="2733675"/>
          <p14:tracePt t="30711" x="1866900" y="2733675"/>
          <p14:tracePt t="30728" x="1905000" y="2724150"/>
          <p14:tracePt t="30744" x="1933575" y="2724150"/>
          <p14:tracePt t="30760" x="1971675" y="2724150"/>
          <p14:tracePt t="30777" x="1985963" y="2724150"/>
          <p14:tracePt t="30794" x="2000250" y="2724150"/>
          <p14:tracePt t="30811" x="2009775" y="2724150"/>
          <p14:tracePt t="30827" x="2014538" y="2724150"/>
          <p14:tracePt t="30843" x="2019300" y="2724150"/>
          <p14:tracePt t="31503" x="2205038" y="2724150"/>
          <p14:tracePt t="31511" x="2476500" y="2724150"/>
          <p14:tracePt t="31528" x="3157538" y="2738438"/>
          <p14:tracePt t="31547" x="4391025" y="2800350"/>
          <p14:tracePt t="31561" x="5162550" y="2814638"/>
          <p14:tracePt t="31577" x="5891213" y="2847975"/>
          <p14:tracePt t="31611" x="7024688" y="2890838"/>
          <p14:tracePt t="31644" x="7267575" y="2924175"/>
          <p14:tracePt t="31660" x="7286625" y="2933700"/>
          <p14:tracePt t="31677" x="7291388" y="2933700"/>
          <p14:tracePt t="31839" x="7324725" y="2933700"/>
          <p14:tracePt t="31846" x="7372350" y="2928938"/>
          <p14:tracePt t="31854" x="7410450" y="2924175"/>
          <p14:tracePt t="31861" x="7443788" y="2924175"/>
          <p14:tracePt t="31877" x="7500938" y="2924175"/>
          <p14:tracePt t="31893" x="7529513" y="2924175"/>
          <p14:tracePt t="31910" x="7553325" y="2924175"/>
          <p14:tracePt t="31927" x="7567613" y="2924175"/>
          <p14:tracePt t="31943" x="7572375" y="2924175"/>
          <p14:tracePt t="31960" x="7581900" y="2924175"/>
          <p14:tracePt t="31976" x="7586663" y="2924175"/>
          <p14:tracePt t="32031" x="7586663" y="2919413"/>
          <p14:tracePt t="32074" x="7586663" y="2914650"/>
          <p14:tracePt t="32288" x="7581900" y="2914650"/>
          <p14:tracePt t="32295" x="7562850" y="2914650"/>
          <p14:tracePt t="32302" x="7553325" y="2914650"/>
          <p14:tracePt t="32310" x="7539038" y="2919413"/>
          <p14:tracePt t="32326" x="7519988" y="2924175"/>
          <p14:tracePt t="32343" x="7496175" y="2924175"/>
          <p14:tracePt t="32361" x="7462838" y="2924175"/>
          <p14:tracePt t="32393" x="7415213" y="2924175"/>
          <p14:tracePt t="32426" x="7339013" y="2924175"/>
          <p14:tracePt t="32443" x="7310438" y="2924175"/>
          <p14:tracePt t="32460" x="7277100" y="2924175"/>
          <p14:tracePt t="32476" x="7234238" y="2924175"/>
          <p14:tracePt t="32493" x="7167563" y="2924175"/>
          <p14:tracePt t="32510" x="7100888" y="2924175"/>
          <p14:tracePt t="32526" x="7019925" y="2924175"/>
          <p14:tracePt t="32544" x="6867525" y="2914650"/>
          <p14:tracePt t="32561" x="6786563" y="2890838"/>
          <p14:tracePt t="32577" x="6710363" y="2852738"/>
          <p14:tracePt t="32594" x="6610350" y="2814638"/>
          <p14:tracePt t="32610" x="6443663" y="2752725"/>
          <p14:tracePt t="32626" x="6357938" y="2724150"/>
          <p14:tracePt t="32643" x="6315075" y="2695575"/>
          <p14:tracePt t="32660" x="6281738" y="2686050"/>
          <p14:tracePt t="32676" x="6262688" y="2662238"/>
          <p14:tracePt t="32693" x="6257925" y="2633663"/>
          <p14:tracePt t="32710" x="6257925" y="2590800"/>
          <p14:tracePt t="32727" x="6262688" y="2547938"/>
          <p14:tracePt t="32743" x="6334125" y="2481263"/>
          <p14:tracePt t="32760" x="6443663" y="2428875"/>
          <p14:tracePt t="32777" x="6567488" y="2405063"/>
          <p14:tracePt t="32794" x="6791325" y="2395538"/>
          <p14:tracePt t="32810" x="6905625" y="2409825"/>
          <p14:tracePt t="32827" x="6991350" y="2424113"/>
          <p14:tracePt t="32843" x="7034213" y="2447925"/>
          <p14:tracePt t="32860" x="7077075" y="2490788"/>
          <p14:tracePt t="32877" x="7096125" y="2524125"/>
          <p14:tracePt t="32893" x="7115175" y="2557463"/>
          <p14:tracePt t="32910" x="7119938" y="2595563"/>
          <p14:tracePt t="32926" x="7100888" y="2667000"/>
          <p14:tracePt t="32943" x="7034213" y="2757488"/>
          <p14:tracePt t="32960" x="6929438" y="2843213"/>
          <p14:tracePt t="32977" x="6738938" y="2938463"/>
          <p14:tracePt t="32993" x="6572250" y="2957513"/>
          <p14:tracePt t="33010" x="6424613" y="2943225"/>
          <p14:tracePt t="33026" x="6305550" y="2890838"/>
          <p14:tracePt t="33043" x="6215063" y="2819400"/>
          <p14:tracePt t="33060" x="6172200" y="2738438"/>
          <p14:tracePt t="33077" x="6153150" y="2562225"/>
          <p14:tracePt t="33093" x="6167438" y="2414588"/>
          <p14:tracePt t="33110" x="6262688" y="2281238"/>
          <p14:tracePt t="33126" x="6372225" y="2214563"/>
          <p14:tracePt t="33143" x="6481763" y="2181225"/>
          <p14:tracePt t="33160" x="6605588" y="2185988"/>
          <p14:tracePt t="33176" x="6738938" y="2257425"/>
          <p14:tracePt t="33193" x="6815138" y="2362200"/>
          <p14:tracePt t="33210" x="6858000" y="2466975"/>
          <p14:tracePt t="33227" x="6862763" y="2562225"/>
          <p14:tracePt t="33243" x="6819900" y="2633663"/>
          <p14:tracePt t="33260" x="6748463" y="2705100"/>
          <p14:tracePt t="33276" x="6596063" y="2771775"/>
          <p14:tracePt t="33293" x="6324600" y="2847975"/>
          <p14:tracePt t="33310" x="6186488" y="2857500"/>
          <p14:tracePt t="33327" x="6062663" y="2852738"/>
          <p14:tracePt t="33343" x="5957888" y="2838450"/>
          <p14:tracePt t="33360" x="5857875" y="2809875"/>
          <p14:tracePt t="33376" x="5819775" y="2781300"/>
          <p14:tracePt t="33393" x="5795963" y="2767013"/>
          <p14:tracePt t="33410" x="5786438" y="2681288"/>
          <p14:tracePt t="33426" x="5829300" y="2562225"/>
          <p14:tracePt t="33444" x="5900738" y="2452688"/>
          <p14:tracePt t="33460" x="5991225" y="2376488"/>
          <p14:tracePt t="33477" x="6205538" y="2324100"/>
          <p14:tracePt t="33493" x="6353175" y="2347913"/>
          <p14:tracePt t="33510" x="6453188" y="2405063"/>
          <p14:tracePt t="33526" x="6505575" y="2462213"/>
          <p14:tracePt t="33543" x="6548438" y="2538413"/>
          <p14:tracePt t="33560" x="6553200" y="2576513"/>
          <p14:tracePt t="33576" x="6524625" y="2619375"/>
          <p14:tracePt t="33594" x="6348413" y="2714625"/>
          <p14:tracePt t="33610" x="6205538" y="2767013"/>
          <p14:tracePt t="33626" x="6038850" y="2795588"/>
          <p14:tracePt t="33643" x="5905500" y="2795588"/>
          <p14:tracePt t="33660" x="5781675" y="2767013"/>
          <p14:tracePt t="33676" x="5743575" y="2747963"/>
          <p14:tracePt t="33693" x="5729288" y="2738438"/>
          <p14:tracePt t="33710" x="5724525" y="2705100"/>
          <p14:tracePt t="33727" x="5800725" y="2547938"/>
          <p14:tracePt t="33744" x="5905500" y="2452688"/>
          <p14:tracePt t="33760" x="6005513" y="2395538"/>
          <p14:tracePt t="33776" x="6096000" y="2395538"/>
          <p14:tracePt t="33793" x="6162675" y="2428875"/>
          <p14:tracePt t="33810" x="6186488" y="2476500"/>
          <p14:tracePt t="33826" x="6200775" y="2519363"/>
          <p14:tracePt t="33843" x="6191250" y="2605088"/>
          <p14:tracePt t="33860" x="6162675" y="2681288"/>
          <p14:tracePt t="33876" x="6115050" y="2747963"/>
          <p14:tracePt t="33893" x="6091238" y="2795588"/>
          <p14:tracePt t="33910" x="6053138" y="2828925"/>
          <p14:tracePt t="33926" x="6043613" y="2838450"/>
          <p14:tracePt t="33943" x="6038850" y="2843213"/>
          <p14:tracePt t="33960" x="6034088" y="2847975"/>
          <p14:tracePt t="34233" x="6015038" y="2847975"/>
          <p14:tracePt t="34240" x="5995988" y="2847975"/>
          <p14:tracePt t="34248" x="5986463" y="2847975"/>
          <p14:tracePt t="34260" x="5972175" y="2847975"/>
          <p14:tracePt t="34276" x="5957888" y="2847975"/>
          <p14:tracePt t="34293" x="5953125" y="2847975"/>
          <p14:tracePt t="34310" x="5948363" y="2847975"/>
          <p14:tracePt t="34372" x="5943600" y="2847975"/>
          <p14:tracePt t="34417" x="5938838" y="2847975"/>
          <p14:tracePt t="34453" x="5934075" y="2847975"/>
          <p14:tracePt t="34468" x="5929313" y="2847975"/>
          <p14:tracePt t="34504" x="5924550" y="2847975"/>
          <p14:tracePt t="34828" x="5919788" y="2847975"/>
          <p14:tracePt t="34843" x="5915025" y="2847975"/>
          <p14:tracePt t="34850" x="5910263" y="2847975"/>
          <p14:tracePt t="34865" x="5905500" y="2847975"/>
          <p14:tracePt t="34876" x="5900738" y="2847975"/>
          <p14:tracePt t="34893" x="5891213" y="2847975"/>
          <p14:tracePt t="34926" x="5881688" y="2847975"/>
          <p14:tracePt t="34960" x="5876925" y="2847975"/>
          <p14:tracePt t="34976" x="5872163" y="2847975"/>
          <p14:tracePt t="35010" x="5867400" y="2847975"/>
          <p14:tracePt t="35026" x="5848350" y="2847975"/>
          <p14:tracePt t="35043" x="5829300" y="2847975"/>
          <p14:tracePt t="35060" x="5800725" y="2847975"/>
          <p14:tracePt t="35076" x="5748338" y="2847975"/>
          <p14:tracePt t="35093" x="5643563" y="2847975"/>
          <p14:tracePt t="35110" x="5543550" y="2847975"/>
          <p14:tracePt t="35126" x="5443538" y="2847975"/>
          <p14:tracePt t="35143" x="5314950" y="2847975"/>
          <p14:tracePt t="35160" x="5200650" y="2838450"/>
          <p14:tracePt t="35176" x="5067300" y="2824163"/>
          <p14:tracePt t="35193" x="4943475" y="2824163"/>
          <p14:tracePt t="35210" x="4786313" y="2824163"/>
          <p14:tracePt t="35226" x="4638675" y="2814638"/>
          <p14:tracePt t="35243" x="4486275" y="2805113"/>
          <p14:tracePt t="35260" x="4329113" y="2805113"/>
          <p14:tracePt t="35276" x="3971925" y="2805113"/>
          <p14:tracePt t="35293" x="3762375" y="2809875"/>
          <p14:tracePt t="35310" x="3519488" y="2795588"/>
          <p14:tracePt t="35327" x="3219450" y="2747963"/>
          <p14:tracePt t="35343" x="3014663" y="2695575"/>
          <p14:tracePt t="35360" x="2833688" y="2638425"/>
          <p14:tracePt t="35376" x="2690813" y="2595563"/>
          <p14:tracePt t="35393" x="2538413" y="2557463"/>
          <p14:tracePt t="35410" x="2443163" y="2533650"/>
          <p14:tracePt t="35426" x="2371725" y="2524125"/>
          <p14:tracePt t="35443" x="2314575" y="2524125"/>
          <p14:tracePt t="35460" x="2228850" y="2533650"/>
          <p14:tracePt t="35476" x="2190750" y="2547938"/>
          <p14:tracePt t="35493" x="2157413" y="2547938"/>
          <p14:tracePt t="35510" x="2119313" y="2543175"/>
          <p14:tracePt t="35526" x="2066925" y="2524125"/>
          <p14:tracePt t="35543" x="2033588" y="2514600"/>
          <p14:tracePt t="35559" x="2000250" y="2495550"/>
          <p14:tracePt t="35578" x="1952625" y="2476500"/>
          <p14:tracePt t="35600" x="1914525" y="2466975"/>
          <p14:tracePt t="35610" x="1909763" y="2462213"/>
          <p14:tracePt t="35644" x="1900238" y="2462213"/>
          <p14:tracePt t="35661" x="1895475" y="2462213"/>
          <p14:tracePt t="36011" x="1900238" y="2466975"/>
          <p14:tracePt t="36018" x="1905000" y="2471738"/>
          <p14:tracePt t="36026" x="1909763" y="2476500"/>
          <p14:tracePt t="36043" x="1919288" y="2486025"/>
          <p14:tracePt t="36060" x="1933575" y="2505075"/>
          <p14:tracePt t="36076" x="1952625" y="2528888"/>
          <p14:tracePt t="36110" x="1976438" y="2600325"/>
          <p14:tracePt t="36143" x="2000250" y="2695575"/>
          <p14:tracePt t="36160" x="2005013" y="2724150"/>
          <p14:tracePt t="36177" x="2009775" y="2752725"/>
          <p14:tracePt t="36193" x="2009775" y="2790825"/>
          <p14:tracePt t="36210" x="2014538" y="2814638"/>
          <p14:tracePt t="36226" x="2014538" y="2828925"/>
          <p14:tracePt t="36243" x="2024063" y="2847975"/>
          <p14:tracePt t="36260" x="2024063" y="2871788"/>
          <p14:tracePt t="36276" x="2024063" y="2881313"/>
          <p14:tracePt t="36293" x="2024063" y="2890838"/>
          <p14:tracePt t="36310" x="2024063" y="2900363"/>
          <p14:tracePt t="36326" x="2024063" y="2909888"/>
          <p14:tracePt t="36343" x="2024063" y="2914650"/>
          <p14:tracePt t="36359" x="2019300" y="2928938"/>
          <p14:tracePt t="36377" x="1966913" y="2967038"/>
          <p14:tracePt t="36393" x="1890713" y="3009900"/>
          <p14:tracePt t="36410" x="1814513" y="3043238"/>
          <p14:tracePt t="36426" x="1738313" y="3071813"/>
          <p14:tracePt t="36443" x="1676400" y="3076575"/>
          <p14:tracePt t="36460" x="1638300" y="3076575"/>
          <p14:tracePt t="36476" x="1619250" y="3071813"/>
          <p14:tracePt t="36493" x="1581150" y="3052763"/>
          <p14:tracePt t="36510" x="1533525" y="3028950"/>
          <p14:tracePt t="36526" x="1509713" y="3014663"/>
          <p14:tracePt t="36543" x="1481138" y="3009900"/>
          <p14:tracePt t="36560" x="1443038" y="3005138"/>
          <p14:tracePt t="36576" x="1395413" y="2990850"/>
          <p14:tracePt t="36593" x="1366838" y="2986088"/>
          <p14:tracePt t="36610" x="1347788" y="2986088"/>
          <p14:tracePt t="36626" x="1333500" y="2986088"/>
          <p14:tracePt t="36643" x="1323975" y="2986088"/>
          <p14:tracePt t="36660" x="1319213" y="2986088"/>
          <p14:tracePt t="36676" x="1314450" y="2986088"/>
          <p14:tracePt t="37104" x="1362075" y="2981325"/>
          <p14:tracePt t="37112" x="1419225" y="2981325"/>
          <p14:tracePt t="37119" x="1476375" y="2971800"/>
          <p14:tracePt t="37127" x="1533525" y="2962275"/>
          <p14:tracePt t="37143" x="1609725" y="2962275"/>
          <p14:tracePt t="37160" x="1681163" y="2957513"/>
          <p14:tracePt t="37193" x="1871663" y="2933700"/>
          <p14:tracePt t="37226" x="1985963" y="2933700"/>
          <p14:tracePt t="37243" x="2038350" y="2933700"/>
          <p14:tracePt t="37259" x="2114550" y="2933700"/>
          <p14:tracePt t="37276" x="2162175" y="2933700"/>
          <p14:tracePt t="37293" x="2214563" y="2933700"/>
          <p14:tracePt t="37310" x="2286000" y="2933700"/>
          <p14:tracePt t="37326" x="2343150" y="2933700"/>
          <p14:tracePt t="37343" x="2395538" y="2933700"/>
          <p14:tracePt t="37359" x="2443163" y="2933700"/>
          <p14:tracePt t="37376" x="2519363" y="2933700"/>
          <p14:tracePt t="37393" x="2576513" y="2933700"/>
          <p14:tracePt t="37409" x="2638425" y="2933700"/>
          <p14:tracePt t="37426" x="2695575" y="2933700"/>
          <p14:tracePt t="37443" x="2771775" y="2933700"/>
          <p14:tracePt t="37459" x="2805113" y="2933700"/>
          <p14:tracePt t="37476" x="2847975" y="2933700"/>
          <p14:tracePt t="37493" x="2900363" y="2933700"/>
          <p14:tracePt t="37509" x="2943225" y="2933700"/>
          <p14:tracePt t="37526" x="2986088" y="2933700"/>
          <p14:tracePt t="37543" x="3038475" y="2933700"/>
          <p14:tracePt t="37559" x="3100388" y="2933700"/>
          <p14:tracePt t="37576" x="3148013" y="2933700"/>
          <p14:tracePt t="37593" x="3190875" y="2933700"/>
          <p14:tracePt t="37609" x="3233738" y="2933700"/>
          <p14:tracePt t="37626" x="3295650" y="2933700"/>
          <p14:tracePt t="37643" x="3328988" y="2933700"/>
          <p14:tracePt t="37660" x="3357563" y="2933700"/>
          <p14:tracePt t="37676" x="3395663" y="2933700"/>
          <p14:tracePt t="37693" x="3414713" y="2933700"/>
          <p14:tracePt t="37709" x="3419475" y="2933700"/>
          <p14:tracePt t="37726" x="3424238" y="2933700"/>
          <p14:tracePt t="37743" x="3429000" y="2933700"/>
          <p14:tracePt t="38265" x="3457575" y="2933700"/>
          <p14:tracePt t="38272" x="3490913" y="2933700"/>
          <p14:tracePt t="38279" x="3529013" y="2924175"/>
          <p14:tracePt t="38293" x="3562350" y="2924175"/>
          <p14:tracePt t="38310" x="3633788" y="2914650"/>
          <p14:tracePt t="38326" x="3667125" y="2914650"/>
          <p14:tracePt t="38360" x="3714750" y="2914650"/>
          <p14:tracePt t="38393" x="3743325" y="2914650"/>
          <p14:tracePt t="38409" x="3752850" y="2914650"/>
          <p14:tracePt t="38426" x="3767138" y="2914650"/>
          <p14:tracePt t="38443" x="3771900" y="2914650"/>
          <p14:tracePt t="38459" x="3781425" y="2914650"/>
          <p14:tracePt t="38507" x="3786188" y="2914650"/>
          <p14:tracePt t="38514" x="3790950" y="2914650"/>
          <p14:tracePt t="38529" x="3795713" y="2914650"/>
          <p14:tracePt t="38543" x="3800475" y="2914650"/>
          <p14:tracePt t="38918" x="3776663" y="2919413"/>
          <p14:tracePt t="38926" x="3729038" y="2938463"/>
          <p14:tracePt t="38933" x="3681413" y="2952750"/>
          <p14:tracePt t="38943" x="3619500" y="2971800"/>
          <p14:tracePt t="38959" x="3505200" y="3009900"/>
          <p14:tracePt t="38976" x="3338513" y="3052763"/>
          <p14:tracePt t="38993" x="3257550" y="3067050"/>
          <p14:tracePt t="39026" x="3114675" y="3081338"/>
          <p14:tracePt t="39059" x="3000375" y="3081338"/>
          <p14:tracePt t="39076" x="2990850" y="3081338"/>
          <p14:tracePt t="39093" x="2981325" y="3081338"/>
          <p14:tracePt t="39126" x="2990850" y="3076575"/>
          <p14:tracePt t="39143" x="3024188" y="3062288"/>
          <p14:tracePt t="39159" x="3100388" y="3043238"/>
          <p14:tracePt t="39176" x="3281363" y="3009900"/>
          <p14:tracePt t="39193" x="3419475" y="3000375"/>
          <p14:tracePt t="39209" x="3543300" y="2990850"/>
          <p14:tracePt t="39226" x="3648075" y="2976563"/>
          <p14:tracePt t="39243" x="3686175" y="2971800"/>
          <p14:tracePt t="39259" x="3705225" y="2971800"/>
          <p14:tracePt t="39276" x="3719513" y="2971800"/>
          <p14:tracePt t="39293" x="3729038" y="2971800"/>
          <p14:tracePt t="39309" x="3738563" y="2971800"/>
          <p14:tracePt t="39343" x="3743325" y="2971800"/>
          <p14:tracePt t="39359" x="3748088" y="2971800"/>
          <p14:tracePt t="39550" x="3695700" y="2995613"/>
          <p14:tracePt t="39557" x="3614738" y="3048000"/>
          <p14:tracePt t="39564" x="3533775" y="3086100"/>
          <p14:tracePt t="39576" x="3462338" y="3119438"/>
          <p14:tracePt t="39593" x="3319463" y="3171825"/>
          <p14:tracePt t="39609" x="3105150" y="3224213"/>
          <p14:tracePt t="39626" x="2990850" y="3243263"/>
          <p14:tracePt t="39643" x="2905125" y="3257550"/>
          <p14:tracePt t="39659" x="2800350" y="3267075"/>
          <p14:tracePt t="39676" x="2724150" y="3267075"/>
          <p14:tracePt t="39693" x="2652713" y="3267075"/>
          <p14:tracePt t="39709" x="2581275" y="3267075"/>
          <p14:tracePt t="39726" x="2500313" y="3267075"/>
          <p14:tracePt t="39743" x="2457450" y="3267075"/>
          <p14:tracePt t="39759" x="2424113" y="3267075"/>
          <p14:tracePt t="39776" x="2386013" y="3267075"/>
          <p14:tracePt t="39793" x="2338388" y="3262313"/>
          <p14:tracePt t="39809" x="2305050" y="3257550"/>
          <p14:tracePt t="39826" x="2276475" y="3252788"/>
          <p14:tracePt t="39843" x="2214563" y="3238500"/>
          <p14:tracePt t="39859" x="2176463" y="3228975"/>
          <p14:tracePt t="39876" x="2147888" y="3228975"/>
          <p14:tracePt t="39893" x="2109788" y="3219450"/>
          <p14:tracePt t="39909" x="2081213" y="3219450"/>
          <p14:tracePt t="39926" x="2057400" y="3219450"/>
          <p14:tracePt t="39943" x="2033588" y="3219450"/>
          <p14:tracePt t="39959" x="2014538" y="3219450"/>
          <p14:tracePt t="39976" x="1990725" y="3219450"/>
          <p14:tracePt t="39993" x="1985963" y="3219450"/>
          <p14:tracePt t="40009" x="1976438" y="3219450"/>
          <p14:tracePt t="40026" x="1971675" y="3219450"/>
          <p14:tracePt t="40321" x="1976438" y="3219450"/>
          <p14:tracePt t="40335" x="1981200" y="3219450"/>
          <p14:tracePt t="40357" x="1985963" y="3219450"/>
          <p14:tracePt t="40372" x="1995488" y="3219450"/>
          <p14:tracePt t="40379" x="2005013" y="3219450"/>
          <p14:tracePt t="40393" x="2014538" y="3219450"/>
          <p14:tracePt t="40409" x="2109788" y="3233738"/>
          <p14:tracePt t="40426" x="2200275" y="3233738"/>
          <p14:tracePt t="40443" x="2290763" y="3233738"/>
          <p14:tracePt t="40460" x="2419350" y="3233738"/>
          <p14:tracePt t="40476" x="2500313" y="3224213"/>
          <p14:tracePt t="40493" x="2581275" y="3219450"/>
          <p14:tracePt t="40509" x="2662238" y="3209925"/>
          <p14:tracePt t="40526" x="2743200" y="3209925"/>
          <p14:tracePt t="40543" x="2805113" y="3205163"/>
          <p14:tracePt t="40559" x="2857500" y="3195638"/>
          <p14:tracePt t="40576" x="2905125" y="3186113"/>
          <p14:tracePt t="40593" x="2981325" y="3171825"/>
          <p14:tracePt t="40609" x="3033713" y="3167063"/>
          <p14:tracePt t="40626" x="3076575" y="3157538"/>
          <p14:tracePt t="40642" x="3119438" y="3157538"/>
          <p14:tracePt t="40659" x="3181350" y="3157538"/>
          <p14:tracePt t="40676" x="3224213" y="3157538"/>
          <p14:tracePt t="40692" x="3271838" y="3152775"/>
          <p14:tracePt t="40709" x="3343275" y="3148013"/>
          <p14:tracePt t="40726" x="3386138" y="3148013"/>
          <p14:tracePt t="40742" x="3429000" y="3148013"/>
          <p14:tracePt t="40759" x="3448050" y="3138488"/>
          <p14:tracePt t="40776" x="3481388" y="3133725"/>
          <p14:tracePt t="40793" x="3495675" y="3133725"/>
          <p14:tracePt t="40810" x="3505200" y="3133725"/>
          <p14:tracePt t="40826" x="3509963" y="3133725"/>
          <p14:tracePt t="40843" x="3519488" y="3133725"/>
          <p14:tracePt t="40859" x="3529013" y="3133725"/>
          <p14:tracePt t="41224" x="3495675" y="3148013"/>
          <p14:tracePt t="41231" x="3424238" y="3186113"/>
          <p14:tracePt t="41242" x="3362325" y="3228975"/>
          <p14:tracePt t="41259" x="3233738" y="3309938"/>
          <p14:tracePt t="41276" x="3062288" y="3400425"/>
          <p14:tracePt t="41309" x="2852738" y="3509963"/>
          <p14:tracePt t="41342" x="2619375" y="3605213"/>
          <p14:tracePt t="41359" x="2557463" y="3619500"/>
          <p14:tracePt t="41376" x="2505075" y="3633788"/>
          <p14:tracePt t="41392" x="2438400" y="3643313"/>
          <p14:tracePt t="41409" x="2366963" y="3657600"/>
          <p14:tracePt t="41426" x="2319338" y="3657600"/>
          <p14:tracePt t="41442" x="2266950" y="3657600"/>
          <p14:tracePt t="41459" x="2195513" y="3657600"/>
          <p14:tracePt t="41476" x="2147888" y="3657600"/>
          <p14:tracePt t="41492" x="2100263" y="3652838"/>
          <p14:tracePt t="41509" x="2047875" y="3638550"/>
          <p14:tracePt t="41526" x="1971675" y="3619500"/>
          <p14:tracePt t="41542" x="1928813" y="3605213"/>
          <p14:tracePt t="41559" x="1890713" y="3600450"/>
          <p14:tracePt t="41576" x="1843088" y="3590925"/>
          <p14:tracePt t="41592" x="1828800" y="3590925"/>
          <p14:tracePt t="41609" x="1819275" y="3590925"/>
          <p14:tracePt t="41626" x="1814513" y="3590925"/>
          <p14:tracePt t="41643" x="1804988" y="3590925"/>
          <p14:tracePt t="41659" x="1804988" y="3586163"/>
          <p14:tracePt t="41676" x="1804988" y="3581400"/>
          <p14:tracePt t="41692" x="1833563" y="3557588"/>
          <p14:tracePt t="41709" x="1952625" y="3519488"/>
          <p14:tracePt t="41726" x="2081213" y="3486150"/>
          <p14:tracePt t="41742" x="2228850" y="3457575"/>
          <p14:tracePt t="41759" x="2376488" y="3443288"/>
          <p14:tracePt t="41776" x="2533650" y="3424238"/>
          <p14:tracePt t="41792" x="2614613" y="3424238"/>
          <p14:tracePt t="41809" x="2676525" y="3429000"/>
          <p14:tracePt t="41826" x="2752725" y="3438525"/>
          <p14:tracePt t="41842" x="2795588" y="3448050"/>
          <p14:tracePt t="41859" x="2824163" y="3457575"/>
          <p14:tracePt t="41876" x="2852738" y="3462338"/>
          <p14:tracePt t="41892" x="2886075" y="3476625"/>
          <p14:tracePt t="41909" x="2909888" y="3481388"/>
          <p14:tracePt t="41926" x="2924175" y="3481388"/>
          <p14:tracePt t="41942" x="2938463" y="3486150"/>
          <p14:tracePt t="41959" x="2947988" y="3486150"/>
          <p14:tracePt t="41976" x="2952750" y="3486150"/>
          <p14:tracePt t="41992" x="2957513" y="3486150"/>
          <p14:tracePt t="42009" x="2967038" y="3486150"/>
          <p14:tracePt t="42026" x="2967038" y="3490913"/>
          <p14:tracePt t="42042" x="2976563" y="3490913"/>
          <p14:tracePt t="42083" x="2981325" y="3490913"/>
          <p14:tracePt t="42861" x="3005138" y="3471863"/>
          <p14:tracePt t="42869" x="3033713" y="3443288"/>
          <p14:tracePt t="42877" x="3067050" y="3409950"/>
          <p14:tracePt t="42892" x="3105150" y="3362325"/>
          <p14:tracePt t="42909" x="3148013" y="3328988"/>
          <p14:tracePt t="42926" x="3186113" y="3290888"/>
          <p14:tracePt t="42942" x="3238500" y="3252788"/>
          <p14:tracePt t="42976" x="3286125" y="3205163"/>
          <p14:tracePt t="43009" x="3357563" y="3138488"/>
          <p14:tracePt t="43026" x="3376613" y="3124200"/>
          <p14:tracePt t="43042" x="3390900" y="3105150"/>
          <p14:tracePt t="43059" x="3400425" y="3095625"/>
          <p14:tracePt t="43076" x="3405188" y="3090863"/>
          <p14:tracePt t="43092" x="3409950" y="3086100"/>
          <p14:tracePt t="43163" x="3409950" y="3081338"/>
          <p14:tracePt t="43177" x="3409950" y="3076575"/>
          <p14:tracePt t="43192" x="3405188" y="3071813"/>
          <p14:tracePt t="43199" x="3390900" y="3067050"/>
          <p14:tracePt t="43209" x="3381375" y="3067050"/>
          <p14:tracePt t="43226" x="3319463" y="3052763"/>
          <p14:tracePt t="43243" x="3214688" y="3048000"/>
          <p14:tracePt t="43259" x="3143250" y="3038475"/>
          <p14:tracePt t="43276" x="3086100" y="3033713"/>
          <p14:tracePt t="43292" x="3038475" y="3019425"/>
          <p14:tracePt t="43309" x="2990850" y="3009900"/>
          <p14:tracePt t="43326" x="2971800" y="3000375"/>
          <p14:tracePt t="43342" x="2947988" y="2990850"/>
          <p14:tracePt t="43359" x="2919413" y="2986088"/>
          <p14:tracePt t="43376" x="2862263" y="2971800"/>
          <p14:tracePt t="43392" x="2814638" y="2967038"/>
          <p14:tracePt t="43409" x="2776538" y="2962275"/>
          <p14:tracePt t="43426" x="2743200" y="2962275"/>
          <p14:tracePt t="43442" x="2709863" y="2962275"/>
          <p14:tracePt t="43459" x="2695575" y="2962275"/>
          <p14:tracePt t="43476" x="2690813" y="2962275"/>
          <p14:tracePt t="43492" x="2681288" y="2962275"/>
          <p14:tracePt t="43611" x="2686050" y="2957513"/>
          <p14:tracePt t="43618" x="2695575" y="2957513"/>
          <p14:tracePt t="43626" x="2714625" y="2947988"/>
          <p14:tracePt t="43642" x="2747963" y="2943225"/>
          <p14:tracePt t="43659" x="2776538" y="2938463"/>
          <p14:tracePt t="43676" x="2805113" y="2938463"/>
          <p14:tracePt t="43692" x="2824163" y="2938463"/>
          <p14:tracePt t="43709" x="2828925" y="2938463"/>
          <p14:tracePt t="43726" x="2838450" y="2938463"/>
          <p14:tracePt t="43742" x="2847975" y="2938463"/>
          <p14:tracePt t="43776" x="2857500" y="2938463"/>
          <p14:tracePt t="43792" x="2867025" y="2938463"/>
          <p14:tracePt t="43794" x="2881313" y="2938463"/>
          <p14:tracePt t="43809" x="2900363" y="2938463"/>
          <p14:tracePt t="43826" x="2919413" y="2938463"/>
          <p14:tracePt t="43842" x="2938463" y="2938463"/>
          <p14:tracePt t="43859" x="2952750" y="2938463"/>
          <p14:tracePt t="43876" x="2990850" y="2938463"/>
          <p14:tracePt t="43892" x="3019425" y="2938463"/>
          <p14:tracePt t="43909" x="3048000" y="2938463"/>
          <p14:tracePt t="43926" x="3095625" y="2938463"/>
          <p14:tracePt t="43943" x="3114675" y="2938463"/>
          <p14:tracePt t="43959" x="3138488" y="2938463"/>
          <p14:tracePt t="43976" x="3157538" y="2938463"/>
          <p14:tracePt t="43992" x="3190875" y="2938463"/>
          <p14:tracePt t="44009" x="3209925" y="2938463"/>
          <p14:tracePt t="44026" x="3233738" y="2938463"/>
          <p14:tracePt t="44042" x="3252788" y="2938463"/>
          <p14:tracePt t="44059" x="3286125" y="2928938"/>
          <p14:tracePt t="44076" x="3309938" y="2924175"/>
          <p14:tracePt t="44092" x="3324225" y="2924175"/>
          <p14:tracePt t="44109" x="3333750" y="2924175"/>
          <p14:tracePt t="44126" x="3343275" y="2924175"/>
          <p14:tracePt t="44142" x="3348038" y="2924175"/>
          <p14:tracePt t="44159" x="3352800" y="2924175"/>
          <p14:tracePt t="44360" x="3381375" y="2919413"/>
          <p14:tracePt t="44367" x="3419475" y="2914650"/>
          <p14:tracePt t="44376" x="3467100" y="2895600"/>
          <p14:tracePt t="44392" x="3519488" y="2881313"/>
          <p14:tracePt t="44409" x="3562350" y="2871788"/>
          <p14:tracePt t="44426" x="3600450" y="2871788"/>
          <p14:tracePt t="44442" x="3609975" y="2871788"/>
          <p14:tracePt t="44459" x="3619500" y="2871788"/>
          <p14:tracePt t="44475" x="3624263" y="2871788"/>
          <p14:tracePt t="44492" x="3633788" y="2871788"/>
          <p14:tracePt t="44509" x="3638550" y="2871788"/>
          <p14:tracePt t="44542" x="3648075" y="2871788"/>
          <p14:tracePt t="44559" x="3662363" y="2871788"/>
          <p14:tracePt t="44576" x="3676650" y="2871788"/>
          <p14:tracePt t="44592" x="3681413" y="2871788"/>
          <p14:tracePt t="44609" x="3690938" y="2871788"/>
          <p14:tracePt t="44626" x="3695700" y="2871788"/>
          <p14:tracePt t="44643" x="3700463" y="2871788"/>
          <p14:tracePt t="45440" x="3709988" y="2871788"/>
          <p14:tracePt t="45447" x="3729038" y="2871788"/>
          <p14:tracePt t="45459" x="3748088" y="2871788"/>
          <p14:tracePt t="45476" x="3781425" y="2871788"/>
          <p14:tracePt t="45492" x="3800475" y="2871788"/>
          <p14:tracePt t="45509" x="3824288" y="2871788"/>
          <p14:tracePt t="45542" x="3862388" y="2871788"/>
          <p14:tracePt t="45576" x="3881438" y="2871788"/>
          <p14:tracePt t="45592" x="3886200" y="2871788"/>
          <p14:tracePt t="45609" x="3890963" y="2871788"/>
          <p14:tracePt t="45626" x="3895725" y="2871788"/>
          <p14:tracePt t="45642" x="3900488" y="2876550"/>
          <p14:tracePt t="45660" x="3924300" y="2886075"/>
          <p14:tracePt t="45675" x="3933825" y="2890838"/>
          <p14:tracePt t="45692" x="3943350" y="2895600"/>
          <p14:tracePt t="45709" x="3952875" y="2900363"/>
          <p14:tracePt t="45726" x="3962400" y="2900363"/>
          <p14:tracePt t="45742" x="3967163" y="2900363"/>
          <p14:tracePt t="45954" x="3933825" y="2905125"/>
          <p14:tracePt t="45961" x="3886200" y="2914650"/>
          <p14:tracePt t="45968" x="3838575" y="2919413"/>
          <p14:tracePt t="45976" x="3800475" y="2928938"/>
          <p14:tracePt t="45993" x="3733800" y="2928938"/>
          <p14:tracePt t="46009" x="3652838" y="2924175"/>
          <p14:tracePt t="46026" x="3581400" y="2919413"/>
          <p14:tracePt t="46042" x="3462338" y="2895600"/>
          <p14:tracePt t="46059" x="3381375" y="2881313"/>
          <p14:tracePt t="46076" x="3305175" y="2857500"/>
          <p14:tracePt t="46092" x="3205163" y="2828925"/>
          <p14:tracePt t="46109" x="3148013" y="2824163"/>
          <p14:tracePt t="46126" x="3105150" y="2814638"/>
          <p14:tracePt t="46142" x="3081338" y="2805113"/>
          <p14:tracePt t="46159" x="3067050" y="2805113"/>
          <p14:tracePt t="46175" x="3057525" y="2805113"/>
          <p14:tracePt t="46225" x="3062288" y="2805113"/>
          <p14:tracePt t="46232" x="3071813" y="2800350"/>
          <p14:tracePt t="46242" x="3090863" y="2795588"/>
          <p14:tracePt t="46259" x="3148013" y="2795588"/>
          <p14:tracePt t="46276" x="3328988" y="2786063"/>
          <p14:tracePt t="46292" x="3462338" y="2786063"/>
          <p14:tracePt t="46309" x="3576638" y="2786063"/>
          <p14:tracePt t="46326" x="3652838" y="2786063"/>
          <p14:tracePt t="46342" x="3757613" y="2786063"/>
          <p14:tracePt t="46359" x="3800475" y="2786063"/>
          <p14:tracePt t="46375" x="3829050" y="2786063"/>
          <p14:tracePt t="46392" x="3857625" y="2800350"/>
          <p14:tracePt t="46409" x="3890963" y="2809875"/>
          <p14:tracePt t="46425" x="3910013" y="2814638"/>
          <p14:tracePt t="46442" x="3924300" y="2819400"/>
          <p14:tracePt t="46459" x="3938588" y="2828925"/>
          <p14:tracePt t="46475" x="3952875" y="2833688"/>
          <p14:tracePt t="46492" x="3957638" y="2838450"/>
          <p14:tracePt t="46509" x="3967163" y="2838450"/>
          <p14:tracePt t="46548" x="3967163" y="2843213"/>
          <p14:tracePt t="46562" x="3967163" y="2847975"/>
          <p14:tracePt t="46575" x="3967163" y="2852738"/>
          <p14:tracePt t="46592" x="3962400" y="2881313"/>
          <p14:tracePt t="46610" x="3938588" y="2919413"/>
          <p14:tracePt t="46626" x="3900488" y="2957513"/>
          <p14:tracePt t="46642" x="3829050" y="3009900"/>
          <p14:tracePt t="46660" x="3729038" y="3086100"/>
          <p14:tracePt t="46676" x="3638550" y="3152775"/>
          <p14:tracePt t="46692" x="3552825" y="3214688"/>
          <p14:tracePt t="46709" x="3452813" y="3281363"/>
          <p14:tracePt t="46725" x="3405188" y="3319463"/>
          <p14:tracePt t="46742" x="3367088" y="3357563"/>
          <p14:tracePt t="46759" x="3343275" y="3381375"/>
          <p14:tracePt t="46775" x="3309938" y="3414713"/>
          <p14:tracePt t="46792" x="3286125" y="3438525"/>
          <p14:tracePt t="46809" x="3262313" y="3462338"/>
          <p14:tracePt t="46825" x="3252788" y="3476625"/>
          <p14:tracePt t="46842" x="3243263" y="3486150"/>
          <p14:tracePt t="46859" x="3233738" y="3490913"/>
          <p14:tracePt t="46876" x="3233738" y="3495675"/>
          <p14:tracePt t="46909" x="3238500" y="3462338"/>
          <p14:tracePt t="46925" x="3309938" y="3352800"/>
          <p14:tracePt t="46942" x="3376613" y="3248025"/>
          <p14:tracePt t="46959" x="3505200" y="3124200"/>
          <p14:tracePt t="46975" x="3576638" y="3052763"/>
          <p14:tracePt t="46992" x="3648075" y="2990850"/>
          <p14:tracePt t="47009" x="3729038" y="2928938"/>
          <p14:tracePt t="47026" x="3795713" y="2890838"/>
          <p14:tracePt t="47042" x="3814763" y="2871788"/>
          <p14:tracePt t="47059" x="3824288" y="2867025"/>
          <p14:tracePt t="47075" x="3833813" y="2862263"/>
          <p14:tracePt t="47109" x="3833813" y="2867025"/>
          <p14:tracePt t="47125" x="3829050" y="2881313"/>
          <p14:tracePt t="47142" x="3810000" y="2919413"/>
          <p14:tracePt t="47159" x="3724275" y="3024188"/>
          <p14:tracePt t="47175" x="3638550" y="3157538"/>
          <p14:tracePt t="47192" x="3552825" y="3262313"/>
          <p14:tracePt t="47209" x="3457575" y="3371850"/>
          <p14:tracePt t="47225" x="3409950" y="3414713"/>
          <p14:tracePt t="47242" x="3386138" y="3429000"/>
          <p14:tracePt t="47259" x="3371850" y="3443288"/>
          <p14:tracePt t="47275" x="3362325" y="3452813"/>
          <p14:tracePt t="47292" x="3352800" y="3457575"/>
          <p14:tracePt t="47309" x="3348038" y="3462338"/>
          <p14:tracePt t="47342" x="3343275" y="3462338"/>
          <p14:tracePt t="47359" x="3338513" y="3471863"/>
          <p14:tracePt t="47375" x="3328988" y="3476625"/>
          <p14:tracePt t="47392" x="3319463" y="3486150"/>
          <p14:tracePt t="47409" x="3314700" y="3490913"/>
          <p14:tracePt t="47425" x="3309938" y="3490913"/>
          <p14:tracePt t="48554" x="3305175" y="3505200"/>
          <p14:tracePt t="48562" x="3290888" y="3529013"/>
          <p14:tracePt t="48568" x="3276600" y="3557588"/>
          <p14:tracePt t="48577" x="3257550" y="3576638"/>
          <p14:tracePt t="48592" x="3224213" y="3624263"/>
          <p14:tracePt t="48609" x="3195638" y="3662363"/>
          <p14:tracePt t="48626" x="3143250" y="3709988"/>
          <p14:tracePt t="48659" x="3076575" y="3781425"/>
          <p14:tracePt t="48692" x="3005138" y="3848100"/>
          <p14:tracePt t="48709" x="2986088" y="3867150"/>
          <p14:tracePt t="48725" x="2962275" y="3881438"/>
          <p14:tracePt t="48742" x="2943225" y="3900488"/>
          <p14:tracePt t="48759" x="2909888" y="3924300"/>
          <p14:tracePt t="48775" x="2876550" y="3948113"/>
          <p14:tracePt t="48792" x="2843213" y="3971925"/>
          <p14:tracePt t="48809" x="2809875" y="3995738"/>
          <p14:tracePt t="48825" x="2752725" y="4033838"/>
          <p14:tracePt t="48842" x="2676525" y="4071938"/>
          <p14:tracePt t="48859" x="2581275" y="4105275"/>
          <p14:tracePt t="48875" x="2405063" y="4143375"/>
          <p14:tracePt t="48892" x="2276475" y="4181475"/>
          <p14:tracePt t="48908" x="2119313" y="4214813"/>
          <p14:tracePt t="48925" x="1971675" y="4243388"/>
          <p14:tracePt t="48942" x="1824038" y="4248150"/>
          <p14:tracePt t="48959" x="1743075" y="4248150"/>
          <p14:tracePt t="48975" x="1671638" y="4238625"/>
          <p14:tracePt t="48992" x="1609725" y="4224338"/>
          <p14:tracePt t="49009" x="1562100" y="4200525"/>
          <p14:tracePt t="49025" x="1533525" y="4191000"/>
          <p14:tracePt t="49042" x="1509713" y="4167188"/>
          <p14:tracePt t="49059" x="1481138" y="4133850"/>
          <p14:tracePt t="49075" x="1447800" y="4086225"/>
          <p14:tracePt t="49092" x="1419225" y="4043363"/>
          <p14:tracePt t="49109" x="1395413" y="4000500"/>
          <p14:tracePt t="49126" x="1366838" y="3962400"/>
          <p14:tracePt t="49142" x="1357313" y="3943350"/>
          <p14:tracePt t="49159" x="1338263" y="3929063"/>
          <p14:tracePt t="49175" x="1323975" y="3914775"/>
          <p14:tracePt t="49192" x="1290638" y="3895725"/>
          <p14:tracePt t="49209" x="1276350" y="3890963"/>
          <p14:tracePt t="49226" x="1257300" y="3881438"/>
          <p14:tracePt t="49242" x="1243013" y="3876675"/>
          <p14:tracePt t="49259" x="1233488" y="3876675"/>
          <p14:tracePt t="49275" x="1228725" y="3876675"/>
          <p14:tracePt t="49292" x="1223963" y="3876675"/>
          <p14:tracePt t="49309" x="1219200" y="3876675"/>
          <p14:tracePt t="49325" x="1214438" y="3876675"/>
          <p14:tracePt t="49419" x="1209675" y="3876675"/>
          <p14:tracePt t="49441" x="1204913" y="3876675"/>
          <p14:tracePt t="49478" x="1200150" y="3876675"/>
          <p14:tracePt t="49500" x="1195388" y="3876675"/>
          <p14:tracePt t="49515" x="1185863" y="3876675"/>
          <p14:tracePt t="49523" x="1181100" y="3876675"/>
          <p14:tracePt t="49529" x="1176338" y="3876675"/>
          <p14:tracePt t="49542" x="1166813" y="3876675"/>
          <p14:tracePt t="49559" x="1157288" y="3876675"/>
          <p14:tracePt t="49575" x="1152525" y="3876675"/>
          <p14:tracePt t="49592" x="1147763" y="3876675"/>
          <p14:tracePt t="49648" x="1143000" y="3876675"/>
          <p14:tracePt t="49655" x="1138238" y="3876675"/>
          <p14:tracePt t="49663" x="1133475" y="3876675"/>
          <p14:tracePt t="49675" x="1128713" y="3886200"/>
          <p14:tracePt t="49692" x="1100138" y="3905250"/>
          <p14:tracePt t="49709" x="1085850" y="3929063"/>
          <p14:tracePt t="49725" x="1066800" y="3948113"/>
          <p14:tracePt t="49742" x="1052513" y="3962400"/>
          <p14:tracePt t="49758" x="1042988" y="3971925"/>
          <p14:tracePt t="49775" x="1038225" y="3971925"/>
          <p14:tracePt t="49792" x="1033463" y="3976688"/>
          <p14:tracePt t="50279" x="1042988" y="3971925"/>
          <p14:tracePt t="50286" x="1062038" y="3957638"/>
          <p14:tracePt t="50295" x="1090613" y="3943350"/>
          <p14:tracePt t="50308" x="1128713" y="3919538"/>
          <p14:tracePt t="50325" x="1162050" y="3910013"/>
          <p14:tracePt t="50342" x="1185863" y="3890963"/>
          <p14:tracePt t="50375" x="1228725" y="3867150"/>
          <p14:tracePt t="50408" x="1247775" y="3852863"/>
          <p14:tracePt t="50425" x="1257300" y="3852863"/>
          <p14:tracePt t="50442" x="1262063" y="3852863"/>
          <p14:tracePt t="50458" x="1266825" y="3852863"/>
          <p14:tracePt t="50514" x="1266825" y="3857625"/>
          <p14:tracePt t="50530" x="1257300" y="3871913"/>
          <p14:tracePt t="50536" x="1238250" y="3890963"/>
          <p14:tracePt t="50544" x="1219200" y="3910013"/>
          <p14:tracePt t="50559" x="1166813" y="3967163"/>
          <p14:tracePt t="50575" x="1128713" y="4000500"/>
          <p14:tracePt t="50592" x="1081088" y="4033838"/>
          <p14:tracePt t="50608" x="1019175" y="4062413"/>
          <p14:tracePt t="50625" x="990600" y="4071938"/>
          <p14:tracePt t="50642" x="947738" y="4071938"/>
          <p14:tracePt t="50658" x="919163" y="4071938"/>
          <p14:tracePt t="50675" x="871538" y="4052888"/>
          <p14:tracePt t="50692" x="833438" y="4024313"/>
          <p14:tracePt t="50708" x="809625" y="3995738"/>
          <p14:tracePt t="50725" x="785813" y="3962400"/>
          <p14:tracePt t="50742" x="742950" y="3886200"/>
          <p14:tracePt t="50758" x="728663" y="3810000"/>
          <p14:tracePt t="50775" x="714375" y="3729038"/>
          <p14:tracePt t="50792" x="709613" y="3652838"/>
          <p14:tracePt t="50808" x="709613" y="3624263"/>
          <p14:tracePt t="50825" x="719138" y="3595688"/>
          <p14:tracePt t="50842" x="733425" y="3576638"/>
          <p14:tracePt t="50858" x="781050" y="3548063"/>
          <p14:tracePt t="50875" x="842963" y="3529013"/>
          <p14:tracePt t="50892" x="904875" y="3524250"/>
          <p14:tracePt t="50908" x="990600" y="3514725"/>
          <p14:tracePt t="50925" x="1066800" y="3514725"/>
          <p14:tracePt t="50942" x="1109663" y="3524250"/>
          <p14:tracePt t="50958" x="1138238" y="3538538"/>
          <p14:tracePt t="50975" x="1171575" y="3581400"/>
          <p14:tracePt t="50992" x="1219200" y="3700463"/>
          <p14:tracePt t="51008" x="1228725" y="3762375"/>
          <p14:tracePt t="51025" x="1228725" y="3814763"/>
          <p14:tracePt t="51042" x="1223963" y="3924300"/>
          <p14:tracePt t="51058" x="1204913" y="3981450"/>
          <p14:tracePt t="51075" x="1190625" y="4024313"/>
          <p14:tracePt t="51092" x="1166813" y="4062413"/>
          <p14:tracePt t="51108" x="1123950" y="4110038"/>
          <p14:tracePt t="51125" x="1076325" y="4143375"/>
          <p14:tracePt t="51142" x="1023938" y="4162425"/>
          <p14:tracePt t="51158" x="971550" y="4171950"/>
          <p14:tracePt t="51175" x="890588" y="4133850"/>
          <p14:tracePt t="51192" x="842963" y="4090988"/>
          <p14:tracePt t="51208" x="785813" y="4010025"/>
          <p14:tracePt t="51225" x="742950" y="3919538"/>
          <p14:tracePt t="51242" x="742950" y="3819525"/>
          <p14:tracePt t="51258" x="742950" y="3719513"/>
          <p14:tracePt t="51275" x="752475" y="3657600"/>
          <p14:tracePt t="51292" x="771525" y="3600450"/>
          <p14:tracePt t="51308" x="790575" y="3571875"/>
          <p14:tracePt t="51325" x="804863" y="3552825"/>
          <p14:tracePt t="51342" x="842963" y="3543300"/>
          <p14:tracePt t="51358" x="909638" y="3548063"/>
          <p14:tracePt t="51375" x="976313" y="3586163"/>
          <p14:tracePt t="51392" x="1028700" y="3638550"/>
          <p14:tracePt t="51409" x="1081088" y="3695700"/>
          <p14:tracePt t="51425" x="1128713" y="3771900"/>
          <p14:tracePt t="51442" x="1143000" y="3843338"/>
          <p14:tracePt t="51458" x="1147763" y="3943350"/>
          <p14:tracePt t="51475" x="1133475" y="4052888"/>
          <p14:tracePt t="51492" x="1119188" y="4090988"/>
          <p14:tracePt t="51508" x="1109663" y="4105275"/>
          <p14:tracePt t="51525" x="1104900" y="4119563"/>
          <p14:tracePt t="51542" x="1100138" y="4129088"/>
          <p14:tracePt t="51558" x="1100138" y="4133850"/>
          <p14:tracePt t="51652" x="1109663" y="4133850"/>
          <p14:tracePt t="51659" x="1133475" y="4143375"/>
          <p14:tracePt t="51666" x="1171575" y="4138613"/>
          <p14:tracePt t="51675" x="1238250" y="4129088"/>
          <p14:tracePt t="51692" x="1447800" y="4119563"/>
          <p14:tracePt t="51708" x="1743075" y="4110038"/>
          <p14:tracePt t="51725" x="2314575" y="4100513"/>
          <p14:tracePt t="51742" x="2647950" y="4076700"/>
          <p14:tracePt t="51758" x="2928938" y="4067175"/>
          <p14:tracePt t="51775" x="3133725" y="4019550"/>
          <p14:tracePt t="51792" x="3371850" y="3976688"/>
          <p14:tracePt t="51808" x="3462338" y="3952875"/>
          <p14:tracePt t="51825" x="3509963" y="3948113"/>
          <p14:tracePt t="51842" x="3533775" y="3943350"/>
          <p14:tracePt t="51858" x="3538538" y="3943350"/>
          <p14:tracePt t="52100" x="3538538" y="3938588"/>
          <p14:tracePt t="52107" x="3538538" y="3933825"/>
          <p14:tracePt t="52122" x="3538538" y="3929063"/>
          <p14:tracePt t="52129" x="3538538" y="3924300"/>
          <p14:tracePt t="52144" x="3533775" y="3919538"/>
          <p14:tracePt t="52158" x="3505200" y="3905250"/>
          <p14:tracePt t="52175" x="3471863" y="3900488"/>
          <p14:tracePt t="52192" x="3438525" y="3886200"/>
          <p14:tracePt t="52208" x="3424238" y="3886200"/>
          <p14:tracePt t="52225" x="3409950" y="3886200"/>
          <p14:tracePt t="52242" x="3405188" y="3886200"/>
          <p14:tracePt t="52275" x="3414713" y="3881438"/>
          <p14:tracePt t="52292" x="3514725" y="3867150"/>
          <p14:tracePt t="52308" x="3629025" y="3862388"/>
          <p14:tracePt t="52325" x="3819525" y="3843338"/>
          <p14:tracePt t="52342" x="4095750" y="3843338"/>
          <p14:tracePt t="52358" x="4229100" y="3843338"/>
          <p14:tracePt t="52375" x="4362450" y="3843338"/>
          <p14:tracePt t="52392" x="4462463" y="3833813"/>
          <p14:tracePt t="52408" x="4557713" y="3829050"/>
          <p14:tracePt t="52425" x="4586288" y="3829050"/>
          <p14:tracePt t="52442" x="4600575" y="3829050"/>
          <p14:tracePt t="52458" x="4610100" y="3829050"/>
          <p14:tracePt t="52475" x="4619625" y="3829050"/>
          <p14:tracePt t="52492" x="4624388" y="3829050"/>
          <p14:tracePt t="52508" x="4633913" y="3829050"/>
          <p14:tracePt t="53201" x="4514850" y="3857625"/>
          <p14:tracePt t="53209" x="4329113" y="3919538"/>
          <p14:tracePt t="53216" x="4148138" y="3967163"/>
          <p14:tracePt t="53225" x="3910013" y="4005263"/>
          <p14:tracePt t="53242" x="3490913" y="4086225"/>
          <p14:tracePt t="53258" x="3143250" y="4095750"/>
          <p14:tracePt t="53292" x="2705100" y="4038600"/>
          <p14:tracePt t="53325" x="2557463" y="3995738"/>
          <p14:tracePt t="53342" x="2509838" y="3971925"/>
          <p14:tracePt t="53358" x="2486025" y="3962400"/>
          <p14:tracePt t="53375" x="2452688" y="3948113"/>
          <p14:tracePt t="53392" x="2409825" y="3938588"/>
          <p14:tracePt t="53408" x="2381250" y="3924300"/>
          <p14:tracePt t="53425" x="2357438" y="3919538"/>
          <p14:tracePt t="53442" x="2338388" y="3914775"/>
          <p14:tracePt t="53458" x="2305050" y="3900488"/>
          <p14:tracePt t="53475" x="2286000" y="3895725"/>
          <p14:tracePt t="53492" x="2281238" y="3895725"/>
          <p14:tracePt t="53508" x="2271713" y="3895725"/>
          <p14:tracePt t="53525" x="2266950" y="3895725"/>
          <p14:tracePt t="53542" x="2262188" y="3895725"/>
          <p14:tracePt t="53558" x="2243138" y="3895725"/>
          <p14:tracePt t="53575" x="2205038" y="3895725"/>
          <p14:tracePt t="53591" x="2071688" y="3900488"/>
          <p14:tracePt t="53608" x="1957388" y="3933825"/>
          <p14:tracePt t="53625" x="1809750" y="3957638"/>
          <p14:tracePt t="53642" x="1581150" y="4010025"/>
          <p14:tracePt t="53658" x="1443038" y="4038600"/>
          <p14:tracePt t="53675" x="1304925" y="4052888"/>
          <p14:tracePt t="53692" x="1171575" y="4052888"/>
          <p14:tracePt t="53708" x="1023938" y="4043363"/>
          <p14:tracePt t="53725" x="957263" y="4024313"/>
          <p14:tracePt t="53742" x="923925" y="4005263"/>
          <p14:tracePt t="53758" x="904875" y="4000500"/>
          <p14:tracePt t="53775" x="890588" y="3990975"/>
          <p14:tracePt t="53791" x="885825" y="3986213"/>
          <p14:tracePt t="53808" x="881063" y="3986213"/>
          <p14:tracePt t="53825" x="895350" y="3986213"/>
          <p14:tracePt t="53841" x="962025" y="3986213"/>
          <p14:tracePt t="53858" x="1085850" y="3990975"/>
          <p14:tracePt t="53875" x="1195388" y="3990975"/>
          <p14:tracePt t="53891" x="1352550" y="3986213"/>
          <p14:tracePt t="53908" x="1466850" y="3976688"/>
          <p14:tracePt t="53925" x="1562100" y="3962400"/>
          <p14:tracePt t="53942" x="1633538" y="3952875"/>
          <p14:tracePt t="53958" x="1738313" y="3938588"/>
          <p14:tracePt t="53975" x="1804988" y="3938588"/>
          <p14:tracePt t="53992" x="1876425" y="3938588"/>
          <p14:tracePt t="54008" x="1943100" y="3938588"/>
          <p14:tracePt t="54025" x="1981200" y="3938588"/>
          <p14:tracePt t="54041" x="2000250" y="3938588"/>
          <p14:tracePt t="54058" x="2014538" y="3938588"/>
          <p14:tracePt t="54075" x="2024063" y="3938588"/>
          <p14:tracePt t="54091" x="2028825" y="3938588"/>
          <p14:tracePt t="54108" x="2033588" y="3938588"/>
          <p14:tracePt t="54200" x="2038350" y="3938588"/>
          <p14:tracePt t="54919" x="2052638" y="3957638"/>
          <p14:tracePt t="54927" x="2057400" y="3976688"/>
          <p14:tracePt t="54934" x="2062163" y="3995738"/>
          <p14:tracePt t="54943" x="2076450" y="4014788"/>
          <p14:tracePt t="54958" x="2081213" y="4043363"/>
          <p14:tracePt t="54975" x="2085975" y="4052888"/>
          <p14:tracePt t="55008" x="2081213" y="4081463"/>
          <p14:tracePt t="55041" x="2019300" y="4133850"/>
          <p14:tracePt t="55058" x="1895475" y="4171950"/>
          <p14:tracePt t="55075" x="1833563" y="4191000"/>
          <p14:tracePt t="55091" x="1781175" y="4205288"/>
          <p14:tracePt t="55108" x="1738313" y="4210050"/>
          <p14:tracePt t="55125" x="1690688" y="4210050"/>
          <p14:tracePt t="55141" x="1657350" y="4210050"/>
          <p14:tracePt t="55158" x="1619250" y="4210050"/>
          <p14:tracePt t="55175" x="1585913" y="4200525"/>
          <p14:tracePt t="55192" x="1538288" y="4191000"/>
          <p14:tracePt t="55208" x="1504950" y="4186238"/>
          <p14:tracePt t="55225" x="1476375" y="4176713"/>
          <p14:tracePt t="55241" x="1443038" y="4176713"/>
          <p14:tracePt t="55258" x="1395413" y="4176713"/>
          <p14:tracePt t="55275" x="1366838" y="4176713"/>
          <p14:tracePt t="55291" x="1347788" y="4176713"/>
          <p14:tracePt t="55308" x="1319213" y="4176713"/>
          <p14:tracePt t="55325" x="1304925" y="4176713"/>
          <p14:tracePt t="55341" x="1295400" y="4176713"/>
          <p14:tracePt t="55358" x="1281113" y="4176713"/>
          <p14:tracePt t="55375" x="1271588" y="4176713"/>
          <p14:tracePt t="55391" x="1266825" y="4176713"/>
          <p14:tracePt t="55408" x="1257300" y="4176713"/>
          <p14:tracePt t="55477" x="1252538" y="4176713"/>
          <p14:tracePt t="55485" x="1247775" y="4176713"/>
          <p14:tracePt t="55521" x="1252538" y="4176713"/>
          <p14:tracePt t="55529" x="1266825" y="4176713"/>
          <p14:tracePt t="55541" x="1285875" y="4176713"/>
          <p14:tracePt t="55558" x="1371600" y="4176713"/>
          <p14:tracePt t="55575" x="1443038" y="4162425"/>
          <p14:tracePt t="55591" x="1533525" y="4157663"/>
          <p14:tracePt t="55608" x="1604963" y="4148138"/>
          <p14:tracePt t="55625" x="1690688" y="4148138"/>
          <p14:tracePt t="55641" x="1733550" y="4148138"/>
          <p14:tracePt t="55658" x="1776413" y="4148138"/>
          <p14:tracePt t="55675" x="1819275" y="4148138"/>
          <p14:tracePt t="55691" x="1914525" y="4162425"/>
          <p14:tracePt t="55708" x="1985963" y="4171950"/>
          <p14:tracePt t="55725" x="2057400" y="4186238"/>
          <p14:tracePt t="55741" x="2171700" y="4186238"/>
          <p14:tracePt t="55758" x="2247900" y="4186238"/>
          <p14:tracePt t="55775" x="2343150" y="4181475"/>
          <p14:tracePt t="55791" x="2443163" y="4181475"/>
          <p14:tracePt t="55808" x="2624138" y="4167188"/>
          <p14:tracePt t="55825" x="2714625" y="4157663"/>
          <p14:tracePt t="55841" x="2828925" y="4148138"/>
          <p14:tracePt t="55858" x="2957513" y="4133850"/>
          <p14:tracePt t="55875" x="3105150" y="4124325"/>
          <p14:tracePt t="55891" x="3181350" y="4124325"/>
          <p14:tracePt t="55908" x="3262313" y="4124325"/>
          <p14:tracePt t="55925" x="3376613" y="4124325"/>
          <p14:tracePt t="55941" x="3457575" y="4119563"/>
          <p14:tracePt t="55958" x="3538538" y="4110038"/>
          <p14:tracePt t="55975" x="3609975" y="4105275"/>
          <p14:tracePt t="55992" x="3700463" y="4105275"/>
          <p14:tracePt t="56008" x="3771900" y="4105275"/>
          <p14:tracePt t="56025" x="3829050" y="4095750"/>
          <p14:tracePt t="56041" x="3881438" y="4090988"/>
          <p14:tracePt t="56058" x="3948113" y="4090988"/>
          <p14:tracePt t="56075" x="3976688" y="4086225"/>
          <p14:tracePt t="56091" x="4000500" y="4086225"/>
          <p14:tracePt t="56108" x="4019550" y="4086225"/>
          <p14:tracePt t="56125" x="4043363" y="4086225"/>
          <p14:tracePt t="56141" x="4052888" y="4086225"/>
          <p14:tracePt t="56158" x="4062413" y="4086225"/>
          <p14:tracePt t="56175" x="4071938" y="4086225"/>
          <p14:tracePt t="56249" x="4067175" y="4090988"/>
          <p14:tracePt t="56256" x="4062413" y="4095750"/>
          <p14:tracePt t="56263" x="4052888" y="4100513"/>
          <p14:tracePt t="56275" x="4033838" y="4105275"/>
          <p14:tracePt t="56291" x="3995738" y="4129088"/>
          <p14:tracePt t="56293" x="3976688" y="4138613"/>
          <p14:tracePt t="56308" x="3933825" y="4148138"/>
          <p14:tracePt t="56325" x="3876675" y="4176713"/>
          <p14:tracePt t="56341" x="3833813" y="4191000"/>
          <p14:tracePt t="56358" x="3776663" y="4214813"/>
          <p14:tracePt t="56375" x="3748088" y="4224338"/>
          <p14:tracePt t="56391" x="3724275" y="4229100"/>
          <p14:tracePt t="56408" x="3690938" y="4238625"/>
          <p14:tracePt t="56425" x="3643313" y="4238625"/>
          <p14:tracePt t="56441" x="3600450" y="4238625"/>
          <p14:tracePt t="56458" x="3543300" y="4238625"/>
          <p14:tracePt t="56475" x="3467100" y="4238625"/>
          <p14:tracePt t="56491" x="3348038" y="4229100"/>
          <p14:tracePt t="56508" x="3262313" y="4205288"/>
          <p14:tracePt t="56525" x="3190875" y="4171950"/>
          <p14:tracePt t="56542" x="3105150" y="4133850"/>
          <p14:tracePt t="56558" x="3076575" y="4110038"/>
          <p14:tracePt t="56575" x="3057525" y="4086225"/>
          <p14:tracePt t="56592" x="3038475" y="4062413"/>
          <p14:tracePt t="56608" x="3033713" y="4029075"/>
          <p14:tracePt t="56625" x="3043238" y="3990975"/>
          <p14:tracePt t="56645" x="3114675" y="3924300"/>
          <p14:tracePt t="56658" x="3162300" y="3890963"/>
          <p14:tracePt t="56675" x="3343275" y="3786188"/>
          <p14:tracePt t="56691" x="3471863" y="3743325"/>
          <p14:tracePt t="56708" x="3586163" y="3729038"/>
          <p14:tracePt t="56725" x="3681413" y="3729038"/>
          <p14:tracePt t="56741" x="3757613" y="3748088"/>
          <p14:tracePt t="56758" x="3786188" y="3767138"/>
          <p14:tracePt t="56775" x="3810000" y="3790950"/>
          <p14:tracePt t="56791" x="3843338" y="3848100"/>
          <p14:tracePt t="56808" x="3852863" y="3890963"/>
          <p14:tracePt t="56825" x="3852863" y="3943350"/>
          <p14:tracePt t="56841" x="3852863" y="3976688"/>
          <p14:tracePt t="56858" x="3852863" y="4024313"/>
          <p14:tracePt t="56874" x="3848100" y="4048125"/>
          <p14:tracePt t="56891" x="3843338" y="4062413"/>
          <p14:tracePt t="56908" x="3824288" y="4081463"/>
          <p14:tracePt t="56925" x="3795713" y="4119563"/>
          <p14:tracePt t="56941" x="3767138" y="4143375"/>
          <p14:tracePt t="56958" x="3729038" y="4167188"/>
          <p14:tracePt t="56975" x="3690938" y="4191000"/>
          <p14:tracePt t="56991" x="3657600" y="4205288"/>
          <p14:tracePt t="57008" x="3648075" y="4214813"/>
          <p14:tracePt t="57025" x="3643313" y="4214813"/>
          <p14:tracePt t="59077" x="3581400" y="4243388"/>
          <p14:tracePt t="59083" x="3486150" y="4276725"/>
          <p14:tracePt t="59091" x="3395663" y="4333875"/>
          <p14:tracePt t="59108" x="3219450" y="4414838"/>
          <p14:tracePt t="59125" x="3057525" y="4481513"/>
          <p14:tracePt t="59141" x="2838450" y="4548188"/>
          <p14:tracePt t="59158" x="2728913" y="4557713"/>
          <p14:tracePt t="59191" x="2552700" y="4562475"/>
          <p14:tracePt t="59224" x="2371725" y="4529138"/>
          <p14:tracePt t="59241" x="2309813" y="4510088"/>
          <p14:tracePt t="59258" x="2266950" y="4500563"/>
          <p14:tracePt t="59274" x="2209800" y="4486275"/>
          <p14:tracePt t="59291" x="2181225" y="4481513"/>
          <p14:tracePt t="59308" x="2147888" y="4476750"/>
          <p14:tracePt t="59325" x="2114550" y="4462463"/>
          <p14:tracePt t="59341" x="2090738" y="4452938"/>
          <p14:tracePt t="59358" x="2066925" y="4448175"/>
          <p14:tracePt t="59374" x="2047875" y="4443413"/>
          <p14:tracePt t="59391" x="2005013" y="4429125"/>
          <p14:tracePt t="59408" x="1976438" y="4419600"/>
          <p14:tracePt t="59424" x="1938338" y="4410075"/>
          <p14:tracePt t="59441" x="1909763" y="4405313"/>
          <p14:tracePt t="59458" x="1871663" y="4395788"/>
          <p14:tracePt t="59474" x="1852613" y="4386263"/>
          <p14:tracePt t="59491" x="1838325" y="4386263"/>
          <p14:tracePt t="59509" x="1828800" y="4386263"/>
          <p14:tracePt t="59766" x="1819275" y="4386263"/>
          <p14:tracePt t="59773" x="1814513" y="4386263"/>
          <p14:tracePt t="59781" x="1809750" y="4386263"/>
          <p14:tracePt t="59791" x="1804988" y="4386263"/>
          <p14:tracePt t="59808" x="1795463" y="4381500"/>
          <p14:tracePt t="59824" x="1785938" y="4352925"/>
          <p14:tracePt t="59841" x="1781175" y="4333875"/>
          <p14:tracePt t="59858" x="1781175" y="4310063"/>
          <p14:tracePt t="59874" x="1781175" y="4291013"/>
          <p14:tracePt t="59891" x="1785938" y="4248150"/>
          <p14:tracePt t="59908" x="1795463" y="4229100"/>
          <p14:tracePt t="59924" x="1809750" y="4210050"/>
          <p14:tracePt t="59941" x="1819275" y="4195763"/>
          <p14:tracePt t="59959" x="1838325" y="4186238"/>
          <p14:tracePt t="59974" x="1847850" y="4181475"/>
          <p14:tracePt t="59991" x="1862138" y="4181475"/>
          <p14:tracePt t="60008" x="1881188" y="4181475"/>
          <p14:tracePt t="60024" x="1895475" y="4181475"/>
          <p14:tracePt t="60042" x="1905000" y="4186238"/>
          <p14:tracePt t="60059" x="1919288" y="4195763"/>
          <p14:tracePt t="60075" x="1938338" y="4205288"/>
          <p14:tracePt t="60091" x="1947863" y="4210050"/>
          <p14:tracePt t="60108" x="1952625" y="4214813"/>
          <p14:tracePt t="60124" x="1957388" y="4224338"/>
          <p14:tracePt t="60141" x="1966913" y="4233863"/>
          <p14:tracePt t="60158" x="1976438" y="4243388"/>
          <p14:tracePt t="60174" x="1976438" y="4248150"/>
          <p14:tracePt t="60191" x="1976438" y="4252913"/>
          <p14:tracePt t="60208" x="1976438" y="4262438"/>
          <p14:tracePt t="60224" x="1971675" y="4286250"/>
          <p14:tracePt t="60241" x="1966913" y="4305300"/>
          <p14:tracePt t="60258" x="1943100" y="4343400"/>
          <p14:tracePt t="60274" x="1933575" y="4367213"/>
          <p14:tracePt t="60291" x="1919288" y="4376738"/>
          <p14:tracePt t="60308" x="1900238" y="4386263"/>
          <p14:tracePt t="60324" x="1881188" y="4395788"/>
          <p14:tracePt t="60341" x="1857375" y="4405313"/>
          <p14:tracePt t="60358" x="1838325" y="4405313"/>
          <p14:tracePt t="60375" x="1804988" y="4400550"/>
          <p14:tracePt t="60391" x="1781175" y="4395788"/>
          <p14:tracePt t="60408" x="1771650" y="4386263"/>
          <p14:tracePt t="60425" x="1757363" y="4367213"/>
          <p14:tracePt t="60441" x="1743075" y="4348163"/>
          <p14:tracePt t="60458" x="1738313" y="4338638"/>
          <p14:tracePt t="60474" x="1733550" y="4329113"/>
          <p14:tracePt t="60491" x="1733550" y="4314825"/>
          <p14:tracePt t="60508" x="1738313" y="4295775"/>
          <p14:tracePt t="60524" x="1752600" y="4276725"/>
          <p14:tracePt t="60541" x="1785938" y="4267200"/>
          <p14:tracePt t="60558" x="1828800" y="4252913"/>
          <p14:tracePt t="60574" x="1905000" y="4238625"/>
          <p14:tracePt t="60592" x="1938338" y="4238625"/>
          <p14:tracePt t="60617" x="1981200" y="4248150"/>
          <p14:tracePt t="60637" x="2000250" y="4257675"/>
          <p14:tracePt t="60647" x="2005013" y="4257675"/>
          <p14:tracePt t="60658" x="2009775" y="4262438"/>
          <p14:tracePt t="60674" x="2009775" y="4267200"/>
          <p14:tracePt t="60691" x="2009775" y="4276725"/>
          <p14:tracePt t="60708" x="2009775" y="4295775"/>
          <p14:tracePt t="60724" x="2009775" y="4319588"/>
          <p14:tracePt t="60741" x="2005013" y="4343400"/>
          <p14:tracePt t="60758" x="2005013" y="4352925"/>
          <p14:tracePt t="60774" x="2005013" y="4362450"/>
          <p14:tracePt t="60791" x="2005013" y="4367213"/>
          <p14:tracePt t="60808" x="2005013" y="4371975"/>
          <p14:tracePt t="60846" x="2005013" y="4376738"/>
          <p14:tracePt t="60853" x="2005013" y="4381500"/>
          <p14:tracePt t="60868" x="2005013" y="4386263"/>
          <p14:tracePt t="60883" x="2005013" y="4391025"/>
          <p14:tracePt t="60912" x="2005013" y="4395788"/>
          <p14:tracePt t="60970" x="2005013" y="4400550"/>
          <p14:tracePt t="61308" x="2033588" y="4395788"/>
          <p14:tracePt t="61316" x="2105025" y="4386263"/>
          <p14:tracePt t="61324" x="2162175" y="4381500"/>
          <p14:tracePt t="61341" x="2286000" y="4371975"/>
          <p14:tracePt t="61358" x="2376488" y="4362450"/>
          <p14:tracePt t="61374" x="2490788" y="4362450"/>
          <p14:tracePt t="61408" x="2590800" y="4362450"/>
          <p14:tracePt t="61441" x="2709863" y="4362450"/>
          <p14:tracePt t="61458" x="2752725" y="4362450"/>
          <p14:tracePt t="61474" x="2786063" y="4362450"/>
          <p14:tracePt t="61491" x="2838450" y="4362450"/>
          <p14:tracePt t="61508" x="2867025" y="4362450"/>
          <p14:tracePt t="61524" x="2905125" y="4362450"/>
          <p14:tracePt t="61541" x="2938463" y="4362450"/>
          <p14:tracePt t="61558" x="2986088" y="4362450"/>
          <p14:tracePt t="61574" x="3024188" y="4362450"/>
          <p14:tracePt t="61591" x="3057525" y="4367213"/>
          <p14:tracePt t="61608" x="3095625" y="4367213"/>
          <p14:tracePt t="61624" x="3138488" y="4371975"/>
          <p14:tracePt t="61641" x="3171825" y="4376738"/>
          <p14:tracePt t="61658" x="3200400" y="4376738"/>
          <p14:tracePt t="61675" x="3243263" y="4391025"/>
          <p14:tracePt t="61691" x="3271838" y="4391025"/>
          <p14:tracePt t="61708" x="3309938" y="4391025"/>
          <p14:tracePt t="61724" x="3343275" y="4391025"/>
          <p14:tracePt t="61741" x="3390900" y="4391025"/>
          <p14:tracePt t="61758" x="3419475" y="4395788"/>
          <p14:tracePt t="61774" x="3448050" y="4400550"/>
          <p14:tracePt t="61791" x="3476625" y="4400550"/>
          <p14:tracePt t="61793" x="3490913" y="4400550"/>
          <p14:tracePt t="61808" x="3509963" y="4405313"/>
          <p14:tracePt t="61824" x="3533775" y="4405313"/>
          <p14:tracePt t="61841" x="3552825" y="4405313"/>
          <p14:tracePt t="61858" x="3571875" y="4405313"/>
          <p14:tracePt t="61874" x="3581400" y="4405313"/>
          <p14:tracePt t="61891" x="3590925" y="4405313"/>
          <p14:tracePt t="61908" x="3595688" y="4405313"/>
          <p14:tracePt t="61924" x="3600450" y="4405313"/>
          <p14:tracePt t="61941" x="3605213" y="4405313"/>
          <p14:tracePt t="62579" x="3619500" y="4386263"/>
          <p14:tracePt t="62586" x="3633788" y="4362450"/>
          <p14:tracePt t="62594" x="3643313" y="4333875"/>
          <p14:tracePt t="62608" x="3671888" y="4295775"/>
          <p14:tracePt t="62624" x="3690938" y="4262438"/>
          <p14:tracePt t="62641" x="3705225" y="4248150"/>
          <p14:tracePt t="62657" x="3729038" y="4238625"/>
          <p14:tracePt t="62691" x="3786188" y="4200525"/>
          <p14:tracePt t="62724" x="3824288" y="4191000"/>
          <p14:tracePt t="62741" x="3843338" y="4181475"/>
          <p14:tracePt t="62758" x="3857625" y="4181475"/>
          <p14:tracePt t="62774" x="3867150" y="4176713"/>
          <p14:tracePt t="62791" x="3876675" y="4171950"/>
          <p14:tracePt t="62807" x="3886200" y="4171950"/>
          <p14:tracePt t="62824" x="3895725" y="4171950"/>
          <p14:tracePt t="62841" x="3900488" y="4171950"/>
          <p14:tracePt t="62857" x="3910013" y="4171950"/>
          <p14:tracePt t="62938" x="3900488" y="4176713"/>
          <p14:tracePt t="62946" x="3886200" y="4186238"/>
          <p14:tracePt t="62957" x="3876675" y="4195763"/>
          <p14:tracePt t="62975" x="3795713" y="4233863"/>
          <p14:tracePt t="62991" x="3733800" y="4257675"/>
          <p14:tracePt t="63007" x="3667125" y="4276725"/>
          <p14:tracePt t="63024" x="3619500" y="4281488"/>
          <p14:tracePt t="63041" x="3543300" y="4295775"/>
          <p14:tracePt t="63057" x="3490913" y="4295775"/>
          <p14:tracePt t="63074" x="3443288" y="4295775"/>
          <p14:tracePt t="63091" x="3390900" y="4295775"/>
          <p14:tracePt t="63108" x="3314700" y="4281488"/>
          <p14:tracePt t="63124" x="3276600" y="4262438"/>
          <p14:tracePt t="63141" x="3248025" y="4252913"/>
          <p14:tracePt t="63158" x="3219450" y="4214813"/>
          <p14:tracePt t="63174" x="3200400" y="4186238"/>
          <p14:tracePt t="63191" x="3186113" y="4133850"/>
          <p14:tracePt t="63207" x="3181350" y="4071938"/>
          <p14:tracePt t="63224" x="3200400" y="4005263"/>
          <p14:tracePt t="63242" x="3228975" y="3957638"/>
          <p14:tracePt t="63257" x="3267075" y="3910013"/>
          <p14:tracePt t="63274" x="3324225" y="3867150"/>
          <p14:tracePt t="63291" x="3419475" y="3814763"/>
          <p14:tracePt t="63308" x="3486150" y="3795713"/>
          <p14:tracePt t="63324" x="3543300" y="3795713"/>
          <p14:tracePt t="63341" x="3614738" y="3795713"/>
          <p14:tracePt t="63357" x="3657600" y="3810000"/>
          <p14:tracePt t="63374" x="3686175" y="3824288"/>
          <p14:tracePt t="63391" x="3709988" y="3838575"/>
          <p14:tracePt t="63408" x="3743325" y="3871913"/>
          <p14:tracePt t="63424" x="3757613" y="3905250"/>
          <p14:tracePt t="63441" x="3767138" y="3933825"/>
          <p14:tracePt t="63457" x="3767138" y="3976688"/>
          <p14:tracePt t="63479" x="3767138" y="4024313"/>
          <p14:tracePt t="63497" x="3762375" y="4038600"/>
          <p14:tracePt t="63508" x="3738563" y="4081463"/>
          <p14:tracePt t="63524" x="3714750" y="4105275"/>
          <p14:tracePt t="63541" x="3671888" y="4143375"/>
          <p14:tracePt t="63558" x="3633788" y="4162425"/>
          <p14:tracePt t="63574" x="3605213" y="4171950"/>
          <p14:tracePt t="63591" x="3571875" y="4176713"/>
          <p14:tracePt t="63608" x="3552825" y="4176713"/>
          <p14:tracePt t="63624" x="3529013" y="4176713"/>
          <p14:tracePt t="63641" x="3505200" y="4171950"/>
          <p14:tracePt t="63658" x="3486150" y="4148138"/>
          <p14:tracePt t="63674" x="3476625" y="4143375"/>
          <p14:tracePt t="63691" x="3467100" y="4138613"/>
          <p14:tracePt t="63707" x="3462338" y="4129088"/>
          <p14:tracePt t="63724" x="3457575" y="4124325"/>
          <p14:tracePt t="63741" x="3457575" y="4119563"/>
          <p14:tracePt t="63775" x="3452813" y="4119563"/>
          <p14:tracePt t="63812" x="3448050" y="4119563"/>
          <p14:tracePt t="64326" x="3409950" y="4124325"/>
          <p14:tracePt t="64333" x="3362325" y="4129088"/>
          <p14:tracePt t="64341" x="3314700" y="4148138"/>
          <p14:tracePt t="64357" x="3219450" y="4162425"/>
          <p14:tracePt t="64374" x="3148013" y="4186238"/>
          <p14:tracePt t="64407" x="2914650" y="4233863"/>
          <p14:tracePt t="64441" x="2738438" y="4252913"/>
          <p14:tracePt t="64457" x="2624138" y="4262438"/>
          <p14:tracePt t="64474" x="2543175" y="4262438"/>
          <p14:tracePt t="64491" x="2471738" y="4262438"/>
          <p14:tracePt t="64507" x="2395538" y="4262438"/>
          <p14:tracePt t="64524" x="2300288" y="4262438"/>
          <p14:tracePt t="64541" x="2252663" y="4262438"/>
          <p14:tracePt t="64558" x="2190750" y="4262438"/>
          <p14:tracePt t="64574" x="2133600" y="4262438"/>
          <p14:tracePt t="64591" x="2028825" y="4271963"/>
          <p14:tracePt t="64607" x="1966913" y="4286250"/>
          <p14:tracePt t="64624" x="1900238" y="4305300"/>
          <p14:tracePt t="64641" x="1828800" y="4333875"/>
          <p14:tracePt t="64657" x="1785938" y="4352925"/>
          <p14:tracePt t="64674" x="1757363" y="4357688"/>
          <p14:tracePt t="64691" x="1738313" y="4362450"/>
          <p14:tracePt t="64707" x="1724025" y="4362450"/>
          <p14:tracePt t="64724" x="1719263" y="4362450"/>
          <p14:tracePt t="64759" x="1724025" y="4362450"/>
          <p14:tracePt t="64774" x="1762125" y="4357688"/>
          <p14:tracePt t="64791" x="1866900" y="4338638"/>
          <p14:tracePt t="64807" x="1995488" y="4314825"/>
          <p14:tracePt t="64824" x="2185988" y="4291013"/>
          <p14:tracePt t="64841" x="2343150" y="4291013"/>
          <p14:tracePt t="64857" x="2500313" y="4281488"/>
          <p14:tracePt t="64874" x="2633663" y="4271963"/>
          <p14:tracePt t="64891" x="2814638" y="4257675"/>
          <p14:tracePt t="64907" x="2919413" y="4238625"/>
          <p14:tracePt t="64924" x="2990850" y="4233863"/>
          <p14:tracePt t="64941" x="3052763" y="4224338"/>
          <p14:tracePt t="64957" x="3109913" y="4224338"/>
          <p14:tracePt t="64974" x="3138488" y="4224338"/>
          <p14:tracePt t="64991" x="3162300" y="4224338"/>
          <p14:tracePt t="65007" x="3176588" y="4224338"/>
          <p14:tracePt t="65024" x="3195638" y="4224338"/>
          <p14:tracePt t="65041" x="3200400" y="4224338"/>
          <p14:tracePt t="65057" x="3209925" y="4224338"/>
          <p14:tracePt t="65405" x="3195638" y="4243388"/>
          <p14:tracePt t="65412" x="3167063" y="4286250"/>
          <p14:tracePt t="65424" x="3124200" y="4324350"/>
          <p14:tracePt t="65441" x="2990850" y="4438650"/>
          <p14:tracePt t="65457" x="2867025" y="4548188"/>
          <p14:tracePt t="65474" x="2733675" y="4633913"/>
          <p14:tracePt t="65491" x="2624138" y="4710113"/>
          <p14:tracePt t="65508" x="2509838" y="4772025"/>
          <p14:tracePt t="65524" x="2443163" y="4805363"/>
          <p14:tracePt t="65541" x="2366963" y="4824413"/>
          <p14:tracePt t="65557" x="2319338" y="4838700"/>
          <p14:tracePt t="65574" x="2257425" y="4843463"/>
          <p14:tracePt t="65591" x="2214563" y="4843463"/>
          <p14:tracePt t="65607" x="2176463" y="4843463"/>
          <p14:tracePt t="65624" x="2147888" y="4843463"/>
          <p14:tracePt t="65641" x="2119313" y="4843463"/>
          <p14:tracePt t="65657" x="2095500" y="4843463"/>
          <p14:tracePt t="65674" x="2076450" y="4843463"/>
          <p14:tracePt t="65691" x="2043113" y="4843463"/>
          <p14:tracePt t="65707" x="2028825" y="4843463"/>
          <p14:tracePt t="65724" x="2014538" y="4843463"/>
          <p14:tracePt t="65741" x="1990725" y="4843463"/>
          <p14:tracePt t="65757" x="1971675" y="4843463"/>
          <p14:tracePt t="65774" x="1962150" y="4843463"/>
          <p14:tracePt t="65790" x="1957388" y="4843463"/>
          <p14:tracePt t="65807" x="1952625" y="4843463"/>
          <p14:tracePt t="65824" x="1947863" y="4843463"/>
          <p14:tracePt t="66073" x="1933575" y="4843463"/>
          <p14:tracePt t="66081" x="1914525" y="4843463"/>
          <p14:tracePt t="66091" x="1890713" y="4843463"/>
          <p14:tracePt t="66107" x="1852613" y="4848225"/>
          <p14:tracePt t="66124" x="1790700" y="4857750"/>
          <p14:tracePt t="66141" x="1766888" y="4857750"/>
          <p14:tracePt t="66157" x="1738313" y="4857750"/>
          <p14:tracePt t="66174" x="1719263" y="4857750"/>
          <p14:tracePt t="66191" x="1690688" y="4857750"/>
          <p14:tracePt t="66207" x="1666875" y="4857750"/>
          <p14:tracePt t="66224" x="1652588" y="4857750"/>
          <p14:tracePt t="66241" x="1647825" y="4857750"/>
          <p14:tracePt t="66257" x="1638300" y="4857750"/>
          <p14:tracePt t="66331" x="1643063" y="4857750"/>
          <p14:tracePt t="66338" x="1662113" y="4857750"/>
          <p14:tracePt t="66345" x="1681163" y="4857750"/>
          <p14:tracePt t="66358" x="1704975" y="4848225"/>
          <p14:tracePt t="66374" x="1809750" y="4833938"/>
          <p14:tracePt t="66391" x="1905000" y="4819650"/>
          <p14:tracePt t="66407" x="1976438" y="4805363"/>
          <p14:tracePt t="66424" x="2038350" y="4795838"/>
          <p14:tracePt t="66441" x="2090738" y="4795838"/>
          <p14:tracePt t="66457" x="2119313" y="4795838"/>
          <p14:tracePt t="66474" x="2133600" y="4795838"/>
          <p14:tracePt t="66491" x="2147888" y="4795838"/>
          <p14:tracePt t="66507" x="2157413" y="4795838"/>
          <p14:tracePt t="66524" x="2162175" y="4795838"/>
          <p14:tracePt t="66557" x="2171700" y="4795838"/>
          <p14:tracePt t="66574" x="2200275" y="4795838"/>
          <p14:tracePt t="66591" x="2276475" y="4805363"/>
          <p14:tracePt t="66607" x="2400300" y="4814888"/>
          <p14:tracePt t="66624" x="2590800" y="4814888"/>
          <p14:tracePt t="66641" x="2738438" y="4800600"/>
          <p14:tracePt t="66657" x="2895600" y="4791075"/>
          <p14:tracePt t="66674" x="3028950" y="4786313"/>
          <p14:tracePt t="66690" x="3209925" y="4776788"/>
          <p14:tracePt t="66707" x="3309938" y="4776788"/>
          <p14:tracePt t="66724" x="3390900" y="4776788"/>
          <p14:tracePt t="66741" x="3467100" y="4776788"/>
          <p14:tracePt t="66757" x="3509963" y="4776788"/>
          <p14:tracePt t="66774" x="3552825" y="4776788"/>
          <p14:tracePt t="66791" x="3586163" y="4776788"/>
          <p14:tracePt t="66807" x="3643313" y="4776788"/>
          <p14:tracePt t="66824" x="3686175" y="4776788"/>
          <p14:tracePt t="66840" x="3709988" y="4776788"/>
          <p14:tracePt t="66857" x="3738563" y="4776788"/>
          <p14:tracePt t="66874" x="3762375" y="4776788"/>
          <p14:tracePt t="66890" x="3771900" y="4776788"/>
          <p14:tracePt t="66907" x="3776663" y="4776788"/>
          <p14:tracePt t="66924" x="3781425" y="4776788"/>
          <p14:tracePt t="67123" x="3819525" y="4776788"/>
          <p14:tracePt t="67130" x="3876675" y="4767263"/>
          <p14:tracePt t="67140" x="3933825" y="4752975"/>
          <p14:tracePt t="67157" x="4029075" y="4733925"/>
          <p14:tracePt t="67174" x="4129088" y="4733925"/>
          <p14:tracePt t="67190" x="4171950" y="4733925"/>
          <p14:tracePt t="67207" x="4210050" y="4733925"/>
          <p14:tracePt t="67224" x="4229100" y="4733925"/>
          <p14:tracePt t="67241" x="4262438" y="4733925"/>
          <p14:tracePt t="67257" x="4271963" y="4733925"/>
          <p14:tracePt t="67274" x="4281488" y="4733925"/>
          <p14:tracePt t="67290" x="4291013" y="4733925"/>
          <p14:tracePt t="67307" x="4300538" y="4733925"/>
          <p14:tracePt t="68188" x="4219575" y="4748213"/>
          <p14:tracePt t="68195" x="4110038" y="4767263"/>
          <p14:tracePt t="68207" x="4019550" y="4786313"/>
          <p14:tracePt t="68225" x="3771900" y="4824413"/>
          <p14:tracePt t="68240" x="3595688" y="4829175"/>
          <p14:tracePt t="68257" x="3457575" y="4829175"/>
          <p14:tracePt t="68290" x="3252788" y="4814888"/>
          <p14:tracePt t="68324" x="3148013" y="4795838"/>
          <p14:tracePt t="68340" x="3114675" y="4786313"/>
          <p14:tracePt t="68357" x="3057525" y="4776788"/>
          <p14:tracePt t="68374" x="3028950" y="4762500"/>
          <p14:tracePt t="68390" x="2990850" y="4762500"/>
          <p14:tracePt t="68407" x="2957513" y="4762500"/>
          <p14:tracePt t="68424" x="2909888" y="4762500"/>
          <p14:tracePt t="68440" x="2881313" y="4762500"/>
          <p14:tracePt t="68457" x="2838450" y="4762500"/>
          <p14:tracePt t="68474" x="2786063" y="4762500"/>
          <p14:tracePt t="68490" x="2743200" y="4762500"/>
          <p14:tracePt t="68507" x="2700338" y="4762500"/>
          <p14:tracePt t="68524" x="2667000" y="4762500"/>
          <p14:tracePt t="68540" x="2605088" y="4762500"/>
          <p14:tracePt t="68557" x="2566988" y="4762500"/>
          <p14:tracePt t="68574" x="2524125" y="4762500"/>
          <p14:tracePt t="68590" x="2490788" y="4757738"/>
          <p14:tracePt t="68607" x="2438400" y="4752975"/>
          <p14:tracePt t="68624" x="2409825" y="4752975"/>
          <p14:tracePt t="68640" x="2390775" y="4752975"/>
          <p14:tracePt t="68657" x="2371725" y="4752975"/>
          <p14:tracePt t="68674" x="2362200" y="4752975"/>
          <p14:tracePt t="68690" x="2343150" y="4752975"/>
          <p14:tracePt t="68707" x="2314575" y="4752975"/>
          <p14:tracePt t="68724" x="2266950" y="4752975"/>
          <p14:tracePt t="68740" x="2238375" y="4752975"/>
          <p14:tracePt t="68757" x="2219325" y="4752975"/>
          <p14:tracePt t="68774" x="2195513" y="4752975"/>
          <p14:tracePt t="68790" x="2176463" y="4752975"/>
          <p14:tracePt t="68807" x="2171700" y="4752975"/>
          <p14:tracePt t="68824" x="2166938" y="4752975"/>
          <p14:tracePt t="68840" x="2157413" y="4752975"/>
          <p14:tracePt t="68857" x="2152650" y="4752975"/>
          <p14:tracePt t="69113" x="2128838" y="4752975"/>
          <p14:tracePt t="69120" x="2105025" y="4757738"/>
          <p14:tracePt t="69128" x="2076450" y="4772025"/>
          <p14:tracePt t="69140" x="2062163" y="4772025"/>
          <p14:tracePt t="69157" x="2024063" y="4786313"/>
          <p14:tracePt t="69174" x="1976438" y="4791075"/>
          <p14:tracePt t="69207" x="1928813" y="4791075"/>
          <p14:tracePt t="69240" x="1909763" y="4791075"/>
          <p14:tracePt t="69257" x="1905000" y="4791075"/>
          <p14:tracePt t="69312" x="1909763" y="4791075"/>
          <p14:tracePt t="69319" x="1919288" y="4791075"/>
          <p14:tracePt t="69326" x="1928813" y="4791075"/>
          <p14:tracePt t="69340" x="1981200" y="4791075"/>
          <p14:tracePt t="69357" x="2062163" y="4781550"/>
          <p14:tracePt t="69374" x="2128838" y="4781550"/>
          <p14:tracePt t="69390" x="2200275" y="4781550"/>
          <p14:tracePt t="69407" x="2281238" y="4781550"/>
          <p14:tracePt t="69424" x="2319338" y="4781550"/>
          <p14:tracePt t="69441" x="2347913" y="4781550"/>
          <p14:tracePt t="69457" x="2366963" y="4781550"/>
          <p14:tracePt t="69474" x="2376488" y="4781550"/>
          <p14:tracePt t="69490" x="2386013" y="4781550"/>
          <p14:tracePt t="69507" x="2390775" y="4781550"/>
          <p14:tracePt t="69524" x="2395538" y="4781550"/>
          <p14:tracePt t="70567" x="2419350" y="4781550"/>
          <p14:tracePt t="70575" x="2452688" y="4781550"/>
          <p14:tracePt t="70582" x="2476500" y="4781550"/>
          <p14:tracePt t="70590" x="2500313" y="4781550"/>
          <p14:tracePt t="70607" x="2543175" y="4781550"/>
          <p14:tracePt t="70624" x="2595563" y="4781550"/>
          <p14:tracePt t="70657" x="2728913" y="4762500"/>
          <p14:tracePt t="70690" x="2828925" y="4757738"/>
          <p14:tracePt t="70707" x="2900363" y="4748213"/>
          <p14:tracePt t="70724" x="2943225" y="4748213"/>
          <p14:tracePt t="70740" x="2986088" y="4738688"/>
          <p14:tracePt t="70757" x="3019425" y="4738688"/>
          <p14:tracePt t="70774" x="3081338" y="4738688"/>
          <p14:tracePt t="70790" x="3119438" y="4729163"/>
          <p14:tracePt t="70807" x="3152775" y="4724400"/>
          <p14:tracePt t="70824" x="3200400" y="4724400"/>
          <p14:tracePt t="70840" x="3219450" y="4724400"/>
          <p14:tracePt t="70857" x="3243263" y="4724400"/>
          <p14:tracePt t="70874" x="3262313" y="4724400"/>
          <p14:tracePt t="70890" x="3295650" y="4724400"/>
          <p14:tracePt t="70907" x="3305175" y="4724400"/>
          <p14:tracePt t="70924" x="3319463" y="4724400"/>
          <p14:tracePt t="70940" x="3324225" y="4724400"/>
          <p14:tracePt t="70957" x="3333750" y="4724400"/>
          <p14:tracePt t="70973" x="3343275" y="4724400"/>
          <p14:tracePt t="71081" x="3343275" y="4729163"/>
          <p14:tracePt t="71096" x="3338513" y="4729163"/>
          <p14:tracePt t="71103" x="3333750" y="4738688"/>
          <p14:tracePt t="71110" x="3324225" y="4748213"/>
          <p14:tracePt t="71123" x="3305175" y="4752975"/>
          <p14:tracePt t="71140" x="3233738" y="4786313"/>
          <p14:tracePt t="71157" x="3181350" y="4805363"/>
          <p14:tracePt t="71173" x="3138488" y="4810125"/>
          <p14:tracePt t="71191" x="3076575" y="4824413"/>
          <p14:tracePt t="71207" x="3038475" y="4829175"/>
          <p14:tracePt t="71224" x="3005138" y="4829175"/>
          <p14:tracePt t="71240" x="2962275" y="4829175"/>
          <p14:tracePt t="71257" x="2890838" y="4829175"/>
          <p14:tracePt t="71273" x="2843213" y="4829175"/>
          <p14:tracePt t="71290" x="2781300" y="4833938"/>
          <p14:tracePt t="71307" x="2733675" y="4833938"/>
          <p14:tracePt t="71324" x="2647950" y="4843463"/>
          <p14:tracePt t="71340" x="2600325" y="4843463"/>
          <p14:tracePt t="71357" x="2547938" y="4843463"/>
          <p14:tracePt t="71373" x="2514600" y="4843463"/>
          <p14:tracePt t="71390" x="2457450" y="4833938"/>
          <p14:tracePt t="71407" x="2428875" y="4833938"/>
          <p14:tracePt t="71423" x="2414588" y="4829175"/>
          <p14:tracePt t="71440" x="2400300" y="4829175"/>
          <p14:tracePt t="71457" x="2390775" y="4829175"/>
          <p14:tracePt t="71490" x="2386013" y="4829175"/>
          <p14:tracePt t="71507" x="2381250" y="4829175"/>
          <p14:tracePt t="71610" x="2381250" y="4824413"/>
          <p14:tracePt t="71639" x="2381250" y="4819650"/>
          <p14:tracePt t="71654" x="2381250" y="4814888"/>
          <p14:tracePt t="71668" x="2381250" y="4810125"/>
          <p14:tracePt t="71676" x="2381250" y="4800600"/>
          <p14:tracePt t="71690" x="2386013" y="4762500"/>
          <p14:tracePt t="71707" x="2414588" y="4719638"/>
          <p14:tracePt t="71723" x="2457450" y="4662488"/>
          <p14:tracePt t="71740" x="2500313" y="4610100"/>
          <p14:tracePt t="71757" x="2586038" y="4552950"/>
          <p14:tracePt t="71773" x="2643188" y="4510088"/>
          <p14:tracePt t="71790" x="2686050" y="4486275"/>
          <p14:tracePt t="71807" x="2733675" y="4471988"/>
          <p14:tracePt t="71823" x="2795588" y="4452938"/>
          <p14:tracePt t="71840" x="2838450" y="4448175"/>
          <p14:tracePt t="71857" x="2881313" y="4448175"/>
          <p14:tracePt t="71874" x="2928938" y="4438650"/>
          <p14:tracePt t="71890" x="2962275" y="4438650"/>
          <p14:tracePt t="71907" x="3005138" y="4438650"/>
          <p14:tracePt t="71923" x="3048000" y="4438650"/>
          <p14:tracePt t="71940" x="3109913" y="4448175"/>
          <p14:tracePt t="71957" x="3148013" y="4452938"/>
          <p14:tracePt t="71973" x="3176588" y="4467225"/>
          <p14:tracePt t="71990" x="3200400" y="4481513"/>
          <p14:tracePt t="72007" x="3219450" y="4505325"/>
          <p14:tracePt t="72023" x="3233738" y="4519613"/>
          <p14:tracePt t="72040" x="3248025" y="4557713"/>
          <p14:tracePt t="72057" x="3252788" y="4591050"/>
          <p14:tracePt t="72073" x="3252788" y="4610100"/>
          <p14:tracePt t="72090" x="3248025" y="4633913"/>
          <p14:tracePt t="72107" x="3233738" y="4657725"/>
          <p14:tracePt t="72125" x="3209925" y="4676775"/>
          <p14:tracePt t="72140" x="3186113" y="4695825"/>
          <p14:tracePt t="72157" x="3152775" y="4710113"/>
          <p14:tracePt t="72174" x="3124200" y="4729163"/>
          <p14:tracePt t="72191" x="3086100" y="4748213"/>
          <p14:tracePt t="72207" x="3052763" y="4752975"/>
          <p14:tracePt t="72223" x="3033713" y="4767263"/>
          <p14:tracePt t="72240" x="3009900" y="4767263"/>
          <p14:tracePt t="72257" x="3000375" y="4767263"/>
          <p14:tracePt t="72273" x="2990850" y="4767263"/>
          <p14:tracePt t="75237" x="2976563" y="4776788"/>
          <p14:tracePt t="75244" x="2957513" y="4791075"/>
          <p14:tracePt t="75257" x="2919413" y="4800600"/>
          <p14:tracePt t="75274" x="2805113" y="4857750"/>
          <p14:tracePt t="75290" x="2743200" y="4886325"/>
          <p14:tracePt t="75307" x="2686050" y="4910138"/>
          <p14:tracePt t="75323" x="2619375" y="4948238"/>
          <p14:tracePt t="75356" x="2486025" y="5010150"/>
          <p14:tracePt t="75390" x="2395538" y="5029200"/>
          <p14:tracePt t="75407" x="2347913" y="5038725"/>
          <p14:tracePt t="75423" x="2314575" y="5053013"/>
          <p14:tracePt t="75440" x="2290763" y="5053013"/>
          <p14:tracePt t="75457" x="2252663" y="5053013"/>
          <p14:tracePt t="75475" x="2224088" y="5053013"/>
          <p14:tracePt t="75491" x="2185988" y="5053013"/>
          <p14:tracePt t="75508" x="2152650" y="5043488"/>
          <p14:tracePt t="75523" x="2105025" y="5043488"/>
          <p14:tracePt t="75540" x="2062163" y="5043488"/>
          <p14:tracePt t="75557" x="2019300" y="5043488"/>
          <p14:tracePt t="75573" x="1971675" y="5048250"/>
          <p14:tracePt t="75590" x="1890713" y="5067300"/>
          <p14:tracePt t="75607" x="1828800" y="5086350"/>
          <p14:tracePt t="75624" x="1766888" y="5110163"/>
          <p14:tracePt t="75640" x="1690688" y="5124450"/>
          <p14:tracePt t="75656" x="1576388" y="5138738"/>
          <p14:tracePt t="75673" x="1514475" y="5143500"/>
          <p14:tracePt t="75690" x="1457325" y="5143500"/>
          <p14:tracePt t="75707" x="1381125" y="5143500"/>
          <p14:tracePt t="75723" x="1338263" y="5129213"/>
          <p14:tracePt t="75740" x="1300163" y="5110163"/>
          <p14:tracePt t="75756" x="1257300" y="5091113"/>
          <p14:tracePt t="75773" x="1200150" y="5067300"/>
          <p14:tracePt t="75790" x="1176338" y="5048250"/>
          <p14:tracePt t="75806" x="1162050" y="5033963"/>
          <p14:tracePt t="75823" x="1143000" y="5019675"/>
          <p14:tracePt t="75840" x="1133475" y="4991100"/>
          <p14:tracePt t="75856" x="1133475" y="4967288"/>
          <p14:tracePt t="75873" x="1152525" y="4933950"/>
          <p14:tracePt t="75890" x="1209675" y="4848225"/>
          <p14:tracePt t="75907" x="1266825" y="4805363"/>
          <p14:tracePt t="75923" x="1333500" y="4757738"/>
          <p14:tracePt t="75940" x="1400175" y="4738688"/>
          <p14:tracePt t="75957" x="1504950" y="4738688"/>
          <p14:tracePt t="75973" x="1552575" y="4752975"/>
          <p14:tracePt t="75990" x="1609725" y="4772025"/>
          <p14:tracePt t="76007" x="1638300" y="4791075"/>
          <p14:tracePt t="76023" x="1666875" y="4814888"/>
          <p14:tracePt t="76040" x="1685925" y="4852988"/>
          <p14:tracePt t="76057" x="1704975" y="4905375"/>
          <p14:tracePt t="76073" x="1719263" y="4976813"/>
          <p14:tracePt t="76090" x="1728788" y="5053013"/>
          <p14:tracePt t="76106" x="1724025" y="5091113"/>
          <p14:tracePt t="76123" x="1714500" y="5114925"/>
          <p14:tracePt t="76140" x="1690688" y="5143500"/>
          <p14:tracePt t="76157" x="1652588" y="5167313"/>
          <p14:tracePt t="76173" x="1600200" y="5186363"/>
          <p14:tracePt t="76190" x="1547813" y="5200650"/>
          <p14:tracePt t="76206" x="1452563" y="5214938"/>
          <p14:tracePt t="76223" x="1381125" y="5205413"/>
          <p14:tracePt t="76240" x="1333500" y="5172075"/>
          <p14:tracePt t="76256" x="1290638" y="5114925"/>
          <p14:tracePt t="76273" x="1243013" y="4981575"/>
          <p14:tracePt t="76290" x="1247775" y="4919663"/>
          <p14:tracePt t="76306" x="1266825" y="4867275"/>
          <p14:tracePt t="76323" x="1323975" y="4772025"/>
          <p14:tracePt t="76340" x="1376363" y="4729163"/>
          <p14:tracePt t="76356" x="1428750" y="4705350"/>
          <p14:tracePt t="76373" x="1500188" y="4686300"/>
          <p14:tracePt t="76390" x="1595438" y="4695825"/>
          <p14:tracePt t="76406" x="1638300" y="4710113"/>
          <p14:tracePt t="76423" x="1671638" y="4733925"/>
          <p14:tracePt t="76440" x="1695450" y="4748213"/>
          <p14:tracePt t="76457" x="1714500" y="4829175"/>
          <p14:tracePt t="76473" x="1704975" y="4914900"/>
          <p14:tracePt t="76490" x="1666875" y="4967288"/>
          <p14:tracePt t="76506" x="1614488" y="5029200"/>
          <p14:tracePt t="76523" x="1509713" y="5091113"/>
          <p14:tracePt t="76540" x="1447800" y="5100638"/>
          <p14:tracePt t="76557" x="1385888" y="5095875"/>
          <p14:tracePt t="76573" x="1319213" y="5033963"/>
          <p14:tracePt t="76590" x="1285875" y="4957763"/>
          <p14:tracePt t="76606" x="1285875" y="4852988"/>
          <p14:tracePt t="76623" x="1319213" y="4729163"/>
          <p14:tracePt t="76640" x="1371600" y="4600575"/>
          <p14:tracePt t="76656" x="1414463" y="4552950"/>
          <p14:tracePt t="76673" x="1490663" y="4514850"/>
          <p14:tracePt t="76690" x="1566863" y="4514850"/>
          <p14:tracePt t="76707" x="1671638" y="4548188"/>
          <p14:tracePt t="76723" x="1709738" y="4581525"/>
          <p14:tracePt t="76740" x="1743075" y="4624388"/>
          <p14:tracePt t="76757" x="1766888" y="4691063"/>
          <p14:tracePt t="76773" x="1757363" y="4738688"/>
          <p14:tracePt t="76790" x="1719263" y="4791075"/>
          <p14:tracePt t="76806" x="1628775" y="4852988"/>
          <p14:tracePt t="76823" x="1481138" y="4919663"/>
          <p14:tracePt t="76840" x="1395413" y="4933950"/>
          <p14:tracePt t="76856" x="1338263" y="4933950"/>
          <p14:tracePt t="76873" x="1300163" y="4919663"/>
          <p14:tracePt t="76890" x="1276350" y="4886325"/>
          <p14:tracePt t="76906" x="1271588" y="4848225"/>
          <p14:tracePt t="76923" x="1290638" y="4810125"/>
          <p14:tracePt t="76941" x="1347788" y="4738688"/>
          <p14:tracePt t="76956" x="1443038" y="4695825"/>
          <p14:tracePt t="76973" x="1557338" y="4672013"/>
          <p14:tracePt t="76991" x="1662113" y="4676775"/>
          <p14:tracePt t="77010" x="1762125" y="4705350"/>
          <p14:tracePt t="77025" x="1804988" y="4724400"/>
          <p14:tracePt t="77040" x="1843088" y="4743450"/>
          <p14:tracePt t="77056" x="1857375" y="4757738"/>
          <p14:tracePt t="77073" x="1876425" y="4800600"/>
          <p14:tracePt t="77090" x="1866900" y="4848225"/>
          <p14:tracePt t="77106" x="1866900" y="4867275"/>
          <p14:tracePt t="77278" x="1957388" y="4867275"/>
          <p14:tracePt t="77286" x="2100263" y="4886325"/>
          <p14:tracePt t="77293" x="2276475" y="4924425"/>
          <p14:tracePt t="77306" x="2424113" y="4943475"/>
          <p14:tracePt t="77323" x="2938463" y="5062538"/>
          <p14:tracePt t="77340" x="3171825" y="5119688"/>
          <p14:tracePt t="77357" x="3352800" y="5167313"/>
          <p14:tracePt t="77373" x="3581400" y="5219700"/>
          <p14:tracePt t="77390" x="3676650" y="5233988"/>
          <p14:tracePt t="77406" x="3729038" y="5248275"/>
          <p14:tracePt t="77423" x="3757613" y="5253038"/>
          <p14:tracePt t="77440" x="3786188" y="5257800"/>
          <p14:tracePt t="77456" x="3790950" y="5257800"/>
          <p14:tracePt t="77473" x="3795713" y="5257800"/>
          <p14:tracePt t="77490" x="3800475" y="5257800"/>
          <p14:tracePt t="77684" x="3857625" y="5257800"/>
          <p14:tracePt t="77693" x="3929063" y="5253038"/>
          <p14:tracePt t="77706" x="4052888" y="5243513"/>
          <p14:tracePt t="77723" x="4186238" y="5243513"/>
          <p14:tracePt t="77740" x="4295775" y="5243513"/>
          <p14:tracePt t="77756" x="4414838" y="5257800"/>
          <p14:tracePt t="77773" x="4452938" y="5262563"/>
          <p14:tracePt t="77790" x="4467225" y="5267325"/>
          <p14:tracePt t="77807" x="4481513" y="5267325"/>
          <p14:tracePt t="77823" x="4486275" y="5267325"/>
          <p14:tracePt t="77840" x="4486275" y="5272088"/>
          <p14:tracePt t="77857" x="4476750" y="5281613"/>
          <p14:tracePt t="77873" x="4286250" y="5334000"/>
          <p14:tracePt t="77890" x="4090988" y="5367338"/>
          <p14:tracePt t="77906" x="3890963" y="5386388"/>
          <p14:tracePt t="77923" x="3757613" y="5395913"/>
          <p14:tracePt t="77940" x="3690938" y="5395913"/>
          <p14:tracePt t="77956" x="3667125" y="5395913"/>
          <p14:tracePt t="77990" x="3676650" y="5395913"/>
          <p14:tracePt t="78006" x="3767138" y="5386388"/>
          <p14:tracePt t="78023" x="3924300" y="5376863"/>
          <p14:tracePt t="78040" x="4110038" y="5367338"/>
          <p14:tracePt t="78056" x="4410075" y="5348288"/>
          <p14:tracePt t="78073" x="4591050" y="5338763"/>
          <p14:tracePt t="78090" x="4757738" y="5334000"/>
          <p14:tracePt t="78106" x="4905375" y="5334000"/>
          <p14:tracePt t="78123" x="5019675" y="5348288"/>
          <p14:tracePt t="78140" x="5081588" y="5357813"/>
          <p14:tracePt t="78156" x="5110163" y="5357813"/>
          <p14:tracePt t="78173" x="5119688" y="5357813"/>
          <p14:tracePt t="78190" x="5124450" y="5357813"/>
          <p14:tracePt t="78387" x="5210175" y="5357813"/>
          <p14:tracePt t="78394" x="5310188" y="5348288"/>
          <p14:tracePt t="78406" x="5410200" y="5338763"/>
          <p14:tracePt t="78423" x="5729288" y="5319713"/>
          <p14:tracePt t="78440" x="5895975" y="5319713"/>
          <p14:tracePt t="78456" x="6062663" y="5319713"/>
          <p14:tracePt t="78473" x="6210300" y="5324475"/>
          <p14:tracePt t="78490" x="6391275" y="5348288"/>
          <p14:tracePt t="78506" x="6472238" y="5357813"/>
          <p14:tracePt t="78523" x="6534150" y="5362575"/>
          <p14:tracePt t="78539" x="6581775" y="5367338"/>
          <p14:tracePt t="78556" x="6615113" y="5367338"/>
          <p14:tracePt t="78573" x="6629400" y="5367338"/>
          <p14:tracePt t="78776" x="6681788" y="5367338"/>
          <p14:tracePt t="78784" x="6762750" y="5362575"/>
          <p14:tracePt t="78791" x="6838950" y="5357813"/>
          <p14:tracePt t="78806" x="6977063" y="5338763"/>
          <p14:tracePt t="78823" x="7067550" y="5324475"/>
          <p14:tracePt t="78840" x="7138988" y="5314950"/>
          <p14:tracePt t="78857" x="7200900" y="5314950"/>
          <p14:tracePt t="78873" x="7219950" y="5314950"/>
          <p14:tracePt t="78890" x="7243763" y="5314950"/>
          <p14:tracePt t="78906" x="7262813" y="5314950"/>
          <p14:tracePt t="78923" x="7296150" y="5314950"/>
          <p14:tracePt t="78940" x="7319963" y="5314950"/>
          <p14:tracePt t="78956" x="7348538" y="5314950"/>
          <p14:tracePt t="78973" x="7367588" y="5314950"/>
          <p14:tracePt t="78990" x="7400925" y="5314950"/>
          <p14:tracePt t="79006" x="7415213" y="5314950"/>
          <p14:tracePt t="79023" x="7429500" y="5314950"/>
          <p14:tracePt t="79040" x="7439025" y="5314950"/>
          <p14:tracePt t="79056" x="7448550" y="5314950"/>
          <p14:tracePt t="79073" x="7453313" y="5314950"/>
          <p14:tracePt t="79090" x="7458075" y="5314950"/>
          <p14:tracePt t="79731" x="7453313" y="5314950"/>
          <p14:tracePt t="79738" x="7443788" y="5319713"/>
          <p14:tracePt t="79745" x="7429500" y="5334000"/>
          <p14:tracePt t="79756" x="7410450" y="5348288"/>
          <p14:tracePt t="79773" x="7367588" y="5372100"/>
          <p14:tracePt t="79790" x="7315200" y="5395913"/>
          <p14:tracePt t="79823" x="7262813" y="5414963"/>
          <p14:tracePt t="79856" x="7239000" y="5429250"/>
          <p14:tracePt t="79873" x="7229475" y="5434013"/>
          <p14:tracePt t="79890" x="7210425" y="5443538"/>
          <p14:tracePt t="79906" x="7172325" y="5457825"/>
          <p14:tracePt t="79923" x="7043738" y="5495925"/>
          <p14:tracePt t="79939" x="6924675" y="5529263"/>
          <p14:tracePt t="79956" x="6805613" y="5562600"/>
          <p14:tracePt t="79973" x="6624638" y="5605463"/>
          <p14:tracePt t="79989" x="6538913" y="5629275"/>
          <p14:tracePt t="80006" x="6467475" y="5634038"/>
          <p14:tracePt t="80023" x="6424613" y="5648325"/>
          <p14:tracePt t="80039" x="6386513" y="5648325"/>
          <p14:tracePt t="80056" x="6362700" y="5648325"/>
          <p14:tracePt t="80073" x="6343650" y="5648325"/>
          <p14:tracePt t="80089" x="6319838" y="5648325"/>
          <p14:tracePt t="80106" x="6276975" y="5648325"/>
          <p14:tracePt t="80123" x="6248400" y="5648325"/>
          <p14:tracePt t="80139" x="6224588" y="5648325"/>
          <p14:tracePt t="80156" x="6210300" y="5648325"/>
          <p14:tracePt t="80173" x="6205538" y="5648325"/>
          <p14:tracePt t="80189" x="6196013" y="5648325"/>
          <p14:tracePt t="80206" x="6176963" y="5648325"/>
          <p14:tracePt t="80223" x="6110288" y="5648325"/>
          <p14:tracePt t="80239" x="6048375" y="5648325"/>
          <p14:tracePt t="80256" x="5957888" y="5662613"/>
          <p14:tracePt t="80273" x="5843588" y="5676900"/>
          <p14:tracePt t="80289" x="5681663" y="5700713"/>
          <p14:tracePt t="80306" x="5600700" y="5700713"/>
          <p14:tracePt t="80323" x="5538788" y="5686425"/>
          <p14:tracePt t="80340" x="5500688" y="5662613"/>
          <p14:tracePt t="80356" x="5481638" y="5643563"/>
          <p14:tracePt t="80373" x="5472113" y="5629275"/>
          <p14:tracePt t="80389" x="5472113" y="5595938"/>
          <p14:tracePt t="80406" x="5519738" y="5491163"/>
          <p14:tracePt t="80423" x="5572125" y="5424488"/>
          <p14:tracePt t="80439" x="5653088" y="5367338"/>
          <p14:tracePt t="80456" x="5748338" y="5324475"/>
          <p14:tracePt t="80473" x="5824538" y="5314950"/>
          <p14:tracePt t="80489" x="5862638" y="5319713"/>
          <p14:tracePt t="80506" x="5891213" y="5343525"/>
          <p14:tracePt t="80523" x="5915025" y="5367338"/>
          <p14:tracePt t="80539" x="5943600" y="5405438"/>
          <p14:tracePt t="80556" x="5957888" y="5434013"/>
          <p14:tracePt t="80573" x="5962650" y="5472113"/>
          <p14:tracePt t="80590" x="5953125" y="5505450"/>
          <p14:tracePt t="80606" x="5938838" y="5524500"/>
          <p14:tracePt t="80623" x="5915025" y="5548313"/>
          <p14:tracePt t="80639" x="5862638" y="5586413"/>
          <p14:tracePt t="80656" x="5738813" y="5614988"/>
          <p14:tracePt t="80673" x="5657850" y="5610225"/>
          <p14:tracePt t="80689" x="5586413" y="5595938"/>
          <p14:tracePt t="80706" x="5543550" y="5576888"/>
          <p14:tracePt t="80723" x="5491163" y="5548313"/>
          <p14:tracePt t="80739" x="5472113" y="5510213"/>
          <p14:tracePt t="80756" x="5467350" y="5438775"/>
          <p14:tracePt t="80773" x="5500688" y="5329238"/>
          <p14:tracePt t="80790" x="5538788" y="5276850"/>
          <p14:tracePt t="80806" x="5638800" y="5238750"/>
          <p14:tracePt t="80823" x="5762625" y="5205413"/>
          <p14:tracePt t="80839" x="5876925" y="5205413"/>
          <p14:tracePt t="80856" x="5929313" y="5214938"/>
          <p14:tracePt t="80873" x="5962650" y="5238750"/>
          <p14:tracePt t="80889" x="5986463" y="5276850"/>
          <p14:tracePt t="80906" x="6010275" y="5343525"/>
          <p14:tracePt t="80923" x="6010275" y="5395913"/>
          <p14:tracePt t="80939" x="5991225" y="5438775"/>
          <p14:tracePt t="80956" x="5948363" y="5486400"/>
          <p14:tracePt t="80973" x="5810250" y="5576888"/>
          <p14:tracePt t="80989" x="5700713" y="5619750"/>
          <p14:tracePt t="81006" x="5619750" y="5629275"/>
          <p14:tracePt t="81023" x="5562600" y="5624513"/>
          <p14:tracePt t="81039" x="5543550" y="5610225"/>
          <p14:tracePt t="81056" x="5524500" y="5581650"/>
          <p14:tracePt t="81073" x="5524500" y="5472113"/>
          <p14:tracePt t="81089" x="5605463" y="5291138"/>
          <p14:tracePt t="81106" x="5686425" y="5229225"/>
          <p14:tracePt t="81123" x="5795963" y="5176838"/>
          <p14:tracePt t="81139" x="5876925" y="5162550"/>
          <p14:tracePt t="81156" x="5976938" y="5186363"/>
          <p14:tracePt t="81173" x="6015038" y="5210175"/>
          <p14:tracePt t="81189" x="6038850" y="5248275"/>
          <p14:tracePt t="81206" x="6053138" y="5300663"/>
          <p14:tracePt t="81223" x="6053138" y="5338763"/>
          <p14:tracePt t="81239" x="6034088" y="5376863"/>
          <p14:tracePt t="81256" x="5995988" y="5410200"/>
          <p14:tracePt t="81273" x="5834063" y="5481638"/>
          <p14:tracePt t="81289" x="5719763" y="5514975"/>
          <p14:tracePt t="81306" x="5638800" y="5524500"/>
          <p14:tracePt t="81323" x="5576888" y="5524500"/>
          <p14:tracePt t="81339" x="5529263" y="5510213"/>
          <p14:tracePt t="81356" x="5519738" y="5500688"/>
          <p14:tracePt t="81373" x="5514975" y="5467350"/>
          <p14:tracePt t="81390" x="5557838" y="5343525"/>
          <p14:tracePt t="81407" x="5619750" y="5281613"/>
          <p14:tracePt t="81423" x="5719763" y="5224463"/>
          <p14:tracePt t="81440" x="5815013" y="5191125"/>
          <p14:tracePt t="81456" x="5891213" y="5200650"/>
          <p14:tracePt t="81473" x="5919788" y="5219700"/>
          <p14:tracePt t="81489" x="5938838" y="5238750"/>
          <p14:tracePt t="81506" x="5948363" y="5257800"/>
          <p14:tracePt t="81523" x="5953125" y="5300663"/>
          <p14:tracePt t="81539" x="5943600" y="5338763"/>
          <p14:tracePt t="81556" x="5924550" y="5357813"/>
          <p14:tracePt t="81573" x="5900738" y="5381625"/>
          <p14:tracePt t="81589" x="5881688" y="5400675"/>
          <p14:tracePt t="81606" x="5876925" y="5405438"/>
          <p14:tracePt t="81623" x="5867400" y="5414963"/>
          <p14:tracePt t="81639" x="5867400" y="5419725"/>
          <p14:tracePt t="82213" x="5876925" y="5424488"/>
          <p14:tracePt t="82220" x="5895975" y="5429250"/>
          <p14:tracePt t="82228" x="5910263" y="5438775"/>
          <p14:tracePt t="82239" x="5919788" y="5448300"/>
          <p14:tracePt t="82257" x="5948363" y="5462588"/>
          <p14:tracePt t="82273" x="5957888" y="5476875"/>
          <p14:tracePt t="82306" x="5967413" y="5510213"/>
          <p14:tracePt t="82339" x="5948363" y="5557838"/>
          <p14:tracePt t="82356" x="5919788" y="5581650"/>
          <p14:tracePt t="82373" x="5876925" y="5614988"/>
          <p14:tracePt t="82389" x="5815013" y="5653088"/>
          <p14:tracePt t="82406" x="5743575" y="5667375"/>
          <p14:tracePt t="82423" x="5681663" y="5672138"/>
          <p14:tracePt t="82440" x="5614988" y="5672138"/>
          <p14:tracePt t="82456" x="5576888" y="5657850"/>
          <p14:tracePt t="82473" x="5553075" y="5648325"/>
          <p14:tracePt t="82489" x="5538788" y="5634038"/>
          <p14:tracePt t="82506" x="5534025" y="5567363"/>
          <p14:tracePt t="82523" x="5557838" y="5491163"/>
          <p14:tracePt t="82540" x="5591175" y="5448300"/>
          <p14:tracePt t="82556" x="5624513" y="5410200"/>
          <p14:tracePt t="82573" x="5686425" y="5381625"/>
          <p14:tracePt t="82589" x="5719763" y="5381625"/>
          <p14:tracePt t="82606" x="5743575" y="5391150"/>
          <p14:tracePt t="82623" x="5767388" y="5400675"/>
          <p14:tracePt t="82639" x="5791200" y="5457825"/>
          <p14:tracePt t="82656" x="5791200" y="5491163"/>
          <p14:tracePt t="82673" x="5791200" y="5534025"/>
          <p14:tracePt t="82689" x="5757863" y="5614988"/>
          <p14:tracePt t="82706" x="5729288" y="5662613"/>
          <p14:tracePt t="82723" x="5691188" y="5700713"/>
          <p14:tracePt t="82739" x="5653088" y="5734050"/>
          <p14:tracePt t="82756" x="5572125" y="5762625"/>
          <p14:tracePt t="82773" x="5538788" y="5757863"/>
          <p14:tracePt t="82789" x="5500688" y="5748338"/>
          <p14:tracePt t="82806" x="5472113" y="5729288"/>
          <p14:tracePt t="82822" x="5443538" y="5695950"/>
          <p14:tracePt t="82839" x="5429250" y="5662613"/>
          <p14:tracePt t="82856" x="5429250" y="5614988"/>
          <p14:tracePt t="82873" x="5438775" y="5543550"/>
          <p14:tracePt t="82889" x="5491163" y="5448300"/>
          <p14:tracePt t="82906" x="5529263" y="5419725"/>
          <p14:tracePt t="82923" x="5591175" y="5395913"/>
          <p14:tracePt t="82939" x="5662613" y="5381625"/>
          <p14:tracePt t="82956" x="5691188" y="5391150"/>
          <p14:tracePt t="82973" x="5715000" y="5419725"/>
          <p14:tracePt t="82989" x="5738813" y="5453063"/>
          <p14:tracePt t="83006" x="5753100" y="5514975"/>
          <p14:tracePt t="83023" x="5748338" y="5557838"/>
          <p14:tracePt t="83039" x="5734050" y="5595938"/>
          <p14:tracePt t="83056" x="5700713" y="5634038"/>
          <p14:tracePt t="83073" x="5624513" y="5676900"/>
          <p14:tracePt t="83089" x="5581650" y="5700713"/>
          <p14:tracePt t="83106" x="5553075" y="5700713"/>
          <p14:tracePt t="83123" x="5534025" y="5695950"/>
          <p14:tracePt t="83139" x="5524500" y="5667375"/>
          <p14:tracePt t="83156" x="5529263" y="5614988"/>
          <p14:tracePt t="83173" x="5557838" y="5529263"/>
          <p14:tracePt t="83189" x="5614988" y="5438775"/>
          <p14:tracePt t="83206" x="5662613" y="5410200"/>
          <p14:tracePt t="83222" x="5700713" y="5381625"/>
          <p14:tracePt t="83239" x="5729288" y="5376863"/>
          <p14:tracePt t="83256" x="5748338" y="5376863"/>
          <p14:tracePt t="83273" x="5757863" y="5386388"/>
          <p14:tracePt t="83289" x="5762625" y="5410200"/>
          <p14:tracePt t="83306" x="5762625" y="5448300"/>
          <p14:tracePt t="83323" x="5753100" y="5476875"/>
          <p14:tracePt t="83339" x="5734050" y="5500688"/>
          <p14:tracePt t="83356" x="5715000" y="5519738"/>
          <p14:tracePt t="83373" x="5705475" y="5534025"/>
          <p14:tracePt t="84437" x="5643563" y="5562600"/>
          <p14:tracePt t="84445" x="5553075" y="5600700"/>
          <p14:tracePt t="84456" x="5438775" y="5624513"/>
          <p14:tracePt t="84472" x="5248275" y="5700713"/>
          <p14:tracePt t="84489" x="4948238" y="5800725"/>
          <p14:tracePt t="84506" x="4767263" y="5857875"/>
          <p14:tracePt t="84523" x="4619625" y="5881688"/>
          <p14:tracePt t="84556" x="4257675" y="5934075"/>
          <p14:tracePt t="84589" x="4043363" y="5934075"/>
          <p14:tracePt t="84606" x="3829050" y="5915025"/>
          <p14:tracePt t="84622" x="3695700" y="5905500"/>
          <p14:tracePt t="84639" x="3581400" y="5891213"/>
          <p14:tracePt t="84656" x="3457575" y="5891213"/>
          <p14:tracePt t="84673" x="3252788" y="5900738"/>
          <p14:tracePt t="84690" x="3138488" y="5919788"/>
          <p14:tracePt t="84706" x="3048000" y="5924550"/>
          <p14:tracePt t="84722" x="2952750" y="5934075"/>
          <p14:tracePt t="84739" x="2838450" y="5948363"/>
          <p14:tracePt t="84756" x="2776538" y="5962650"/>
          <p14:tracePt t="84772" x="2738438" y="5962650"/>
          <p14:tracePt t="84789" x="2700338" y="5962650"/>
          <p14:tracePt t="84806" x="2686050" y="5962650"/>
          <p14:tracePt t="84822" x="2671763" y="5962650"/>
          <p14:tracePt t="84839" x="2662238" y="5957888"/>
          <p14:tracePt t="84856" x="2652713" y="5948363"/>
          <p14:tracePt t="84872" x="2638425" y="5938838"/>
          <p14:tracePt t="84889" x="2619375" y="5934075"/>
          <p14:tracePt t="84906" x="2590800" y="5929313"/>
          <p14:tracePt t="84922" x="2543175" y="5919788"/>
          <p14:tracePt t="84939" x="2495550" y="5919788"/>
          <p14:tracePt t="84956" x="2438400" y="5919788"/>
          <p14:tracePt t="84972" x="2376488" y="5919788"/>
          <p14:tracePt t="84989" x="2300288" y="5924550"/>
          <p14:tracePt t="85006" x="2262188" y="5924550"/>
          <p14:tracePt t="85022" x="2219325" y="5924550"/>
          <p14:tracePt t="85039" x="2157413" y="5924550"/>
          <p14:tracePt t="85056" x="2128838" y="5924550"/>
          <p14:tracePt t="85072" x="2090738" y="5924550"/>
          <p14:tracePt t="85089" x="2062163" y="5924550"/>
          <p14:tracePt t="85106" x="2019300" y="5924550"/>
          <p14:tracePt t="85122" x="1981200" y="5924550"/>
          <p14:tracePt t="85139" x="1962150" y="5924550"/>
          <p14:tracePt t="85156" x="1938338" y="5924550"/>
          <p14:tracePt t="85172" x="1909763" y="5924550"/>
          <p14:tracePt t="85189" x="1900238" y="5924550"/>
          <p14:tracePt t="85206" x="1876425" y="5924550"/>
          <p14:tracePt t="85223" x="1857375" y="5924550"/>
          <p14:tracePt t="85239" x="1847850" y="5924550"/>
          <p14:tracePt t="85256" x="1833563" y="5924550"/>
          <p14:tracePt t="85273" x="1819275" y="5929313"/>
          <p14:tracePt t="85289" x="1790700" y="5929313"/>
          <p14:tracePt t="85306" x="1776413" y="5929313"/>
          <p14:tracePt t="85322" x="1771650" y="5929313"/>
          <p14:tracePt t="85339" x="1766888" y="5929313"/>
          <p14:tracePt t="85356" x="1757363" y="5929313"/>
          <p14:tracePt t="85372" x="1747838" y="5929313"/>
          <p14:tracePt t="85642" x="1743075" y="5929313"/>
          <p14:tracePt t="85649" x="1738313" y="5929313"/>
          <p14:tracePt t="85664" x="1733550" y="5929313"/>
          <p14:tracePt t="85672" x="1728788" y="5929313"/>
          <p14:tracePt t="85689" x="1724025" y="5929313"/>
          <p14:tracePt t="85706" x="1719263" y="5929313"/>
          <p14:tracePt t="85767" x="1724025" y="5929313"/>
          <p14:tracePt t="85774" x="1738313" y="5929313"/>
          <p14:tracePt t="85781" x="1747838" y="5929313"/>
          <p14:tracePt t="85789" x="1766888" y="5924550"/>
          <p14:tracePt t="85806" x="1824038" y="5919788"/>
          <p14:tracePt t="85823" x="1909763" y="5905500"/>
          <p14:tracePt t="85839" x="2000250" y="5891213"/>
          <p14:tracePt t="85856" x="2114550" y="5891213"/>
          <p14:tracePt t="85872" x="2176463" y="5881688"/>
          <p14:tracePt t="85889" x="2233613" y="5881688"/>
          <p14:tracePt t="85906" x="2319338" y="5881688"/>
          <p14:tracePt t="85922" x="2400300" y="5876925"/>
          <p14:tracePt t="85939" x="2466975" y="5876925"/>
          <p14:tracePt t="85956" x="2538413" y="5876925"/>
          <p14:tracePt t="85974" x="2614613" y="5881688"/>
          <p14:tracePt t="85996" x="2724150" y="5881688"/>
          <p14:tracePt t="86006" x="2771775" y="5881688"/>
          <p14:tracePt t="86022" x="2862263" y="5881688"/>
          <p14:tracePt t="86039" x="2976563" y="5881688"/>
          <p14:tracePt t="86056" x="3024188" y="5881688"/>
          <p14:tracePt t="86072" x="3076575" y="5881688"/>
          <p14:tracePt t="86089" x="3133725" y="5881688"/>
          <p14:tracePt t="86106" x="3186113" y="5881688"/>
          <p14:tracePt t="86122" x="3219450" y="5881688"/>
          <p14:tracePt t="86139" x="3248025" y="5881688"/>
          <p14:tracePt t="86156" x="3290888" y="5881688"/>
          <p14:tracePt t="86172" x="3309938" y="5881688"/>
          <p14:tracePt t="86189" x="3338513" y="5881688"/>
          <p14:tracePt t="86206" x="3367088" y="5881688"/>
          <p14:tracePt t="86222" x="3400425" y="5881688"/>
          <p14:tracePt t="86239" x="3419475" y="5881688"/>
          <p14:tracePt t="86256" x="3448050" y="5881688"/>
          <p14:tracePt t="86273" x="3495675" y="5881688"/>
          <p14:tracePt t="86289" x="3524250" y="5881688"/>
          <p14:tracePt t="86306" x="3552825" y="5881688"/>
          <p14:tracePt t="86322" x="3571875" y="5881688"/>
          <p14:tracePt t="86339" x="3590925" y="5881688"/>
          <p14:tracePt t="86356" x="3595688" y="5881688"/>
          <p14:tracePt t="86372" x="3605213" y="5881688"/>
          <p14:tracePt t="86389" x="3609975" y="5881688"/>
          <p14:tracePt t="86428" x="3614738" y="5881688"/>
          <p14:tracePt t="86679" x="3633788" y="5881688"/>
          <p14:tracePt t="86685" x="3648075" y="5881688"/>
          <p14:tracePt t="86692" x="3667125" y="5881688"/>
          <p14:tracePt t="86706" x="3695700" y="5881688"/>
          <p14:tracePt t="86722" x="3724275" y="5881688"/>
          <p14:tracePt t="86739" x="3752850" y="5881688"/>
          <p14:tracePt t="86756" x="3776663" y="5881688"/>
          <p14:tracePt t="86772" x="3805238" y="5881688"/>
          <p14:tracePt t="86789" x="3829050" y="5881688"/>
          <p14:tracePt t="86806" x="3848100" y="5881688"/>
          <p14:tracePt t="86822" x="3867150" y="5881688"/>
          <p14:tracePt t="86839" x="3876675" y="5881688"/>
          <p14:tracePt t="86856" x="3881438" y="5881688"/>
          <p14:tracePt t="86872" x="3886200" y="5881688"/>
          <p14:tracePt t="86889" x="3890963" y="5881688"/>
          <p14:tracePt t="87082" x="3895725" y="5881688"/>
          <p14:tracePt t="87089" x="3900488" y="5886450"/>
          <p14:tracePt t="87097" x="3905250" y="5886450"/>
          <p14:tracePt t="87106" x="3919538" y="5886450"/>
          <p14:tracePt t="87122" x="3929063" y="5886450"/>
          <p14:tracePt t="87139" x="3938588" y="5891213"/>
          <p14:tracePt t="87156" x="3943350" y="5891213"/>
          <p14:tracePt t="87172" x="3948113" y="5891213"/>
          <p14:tracePt t="87189" x="3952875" y="5891213"/>
          <p14:tracePt t="87309" x="3948113" y="5891213"/>
          <p14:tracePt t="87316" x="3943350" y="5891213"/>
          <p14:tracePt t="87331" x="3938588" y="5891213"/>
          <p14:tracePt t="87339" x="3933825" y="5891213"/>
          <p14:tracePt t="87356" x="3929063" y="5891213"/>
          <p14:tracePt t="87397" x="3929063" y="5886450"/>
          <p14:tracePt t="87412" x="3929063" y="5881688"/>
          <p14:tracePt t="87419" x="3929063" y="5876925"/>
          <p14:tracePt t="87426" x="3933825" y="5876925"/>
          <p14:tracePt t="87439" x="3938588" y="5872163"/>
          <p14:tracePt t="87456" x="3952875" y="5867400"/>
          <p14:tracePt t="87472" x="3967163" y="5857875"/>
          <p14:tracePt t="87489" x="3976688" y="5857875"/>
          <p14:tracePt t="87506" x="3986213" y="5857875"/>
          <p14:tracePt t="87522" x="3995738" y="5857875"/>
          <p14:tracePt t="87556" x="4000500" y="5857875"/>
          <p14:tracePt t="87919" x="4005263" y="5857875"/>
          <p14:tracePt t="87926" x="4010025" y="5857875"/>
          <p14:tracePt t="87977" x="4010025" y="5862638"/>
          <p14:tracePt t="87984" x="4005263" y="5862638"/>
          <p14:tracePt t="87992" x="3986213" y="5881688"/>
          <p14:tracePt t="88022" x="3552825" y="6119813"/>
          <p14:tracePt t="88056" x="2900363" y="6405563"/>
          <p14:tracePt t="88073" x="2586038" y="6481763"/>
          <p14:tracePt t="88089" x="2428875" y="6500813"/>
          <p14:tracePt t="88106" x="2314575" y="6500813"/>
          <p14:tracePt t="88122" x="2247900" y="6500813"/>
          <p14:tracePt t="88139" x="2176463" y="6486525"/>
          <p14:tracePt t="88156" x="2133600" y="6467475"/>
          <p14:tracePt t="88172" x="2105025" y="6453188"/>
          <p14:tracePt t="88189" x="2052638" y="6429375"/>
          <p14:tracePt t="88205" x="2033588" y="6419850"/>
          <p14:tracePt t="88222" x="2024063" y="6410325"/>
          <p14:tracePt t="88239" x="2019300" y="6405563"/>
          <p14:tracePt t="88256" x="2009775" y="6405563"/>
          <p14:tracePt t="88351" x="2009775" y="6400800"/>
          <p14:tracePt t="88366" x="2009775" y="6386513"/>
          <p14:tracePt t="88373" x="2009775" y="6381750"/>
          <p14:tracePt t="88389" x="2028825" y="6367463"/>
          <p14:tracePt t="88405" x="2062163" y="6329363"/>
          <p14:tracePt t="88422" x="2109788" y="6296025"/>
          <p14:tracePt t="88439" x="2152650" y="6267450"/>
          <p14:tracePt t="88456" x="2166938" y="6253163"/>
          <p14:tracePt t="88472" x="2176463" y="6243638"/>
          <p14:tracePt t="88489" x="2181225" y="6238875"/>
          <p14:tracePt t="88506" x="2190750" y="6234113"/>
          <p14:tracePt t="88579" x="2190750" y="6238875"/>
          <p14:tracePt t="88586" x="2185988" y="6243638"/>
          <p14:tracePt t="88594" x="2181225" y="6257925"/>
          <p14:tracePt t="88605" x="2166938" y="6272213"/>
          <p14:tracePt t="88624" x="2133600" y="6315075"/>
          <p14:tracePt t="88640" x="2095500" y="6343650"/>
          <p14:tracePt t="88656" x="2057400" y="6362700"/>
          <p14:tracePt t="88673" x="2019300" y="6372225"/>
          <p14:tracePt t="88689" x="1985963" y="6367463"/>
          <p14:tracePt t="88706" x="1962150" y="6348413"/>
          <p14:tracePt t="88722" x="1938338" y="6305550"/>
          <p14:tracePt t="88739" x="1919288" y="6257925"/>
          <p14:tracePt t="88756" x="1909763" y="6134100"/>
          <p14:tracePt t="88778" x="1924050" y="5981700"/>
          <p14:tracePt t="88810" x="1952625" y="5891213"/>
          <p14:tracePt t="88822" x="1971675" y="5867400"/>
          <p14:tracePt t="88839" x="1990725" y="5853113"/>
          <p14:tracePt t="88855" x="2019300" y="5838825"/>
          <p14:tracePt t="88872" x="2066925" y="5834063"/>
          <p14:tracePt t="88890" x="2109788" y="5843588"/>
          <p14:tracePt t="88915" x="2157413" y="5881688"/>
          <p14:tracePt t="88932" x="2209800" y="5934075"/>
          <p14:tracePt t="88943" x="2224088" y="5953125"/>
          <p14:tracePt t="88955" x="2238375" y="5986463"/>
          <p14:tracePt t="88972" x="2247900" y="6015038"/>
          <p14:tracePt t="88989" x="2257425" y="6038850"/>
          <p14:tracePt t="89008" x="2257425" y="6067425"/>
          <p14:tracePt t="89023" x="2257425" y="6072188"/>
          <p14:tracePt t="89039" x="2233613" y="6119813"/>
          <p14:tracePt t="89057" x="2185988" y="6172200"/>
          <p14:tracePt t="89072" x="2128838" y="6210300"/>
          <p14:tracePt t="89089" x="2052638" y="6243638"/>
          <p14:tracePt t="89105" x="2000250" y="6257925"/>
          <p14:tracePt t="89122" x="1938338" y="6257925"/>
          <p14:tracePt t="89140" x="1919288" y="6248400"/>
          <p14:tracePt t="89157" x="1905000" y="6229350"/>
          <p14:tracePt t="89173" x="1881188" y="6176963"/>
          <p14:tracePt t="89189" x="1881188" y="6129338"/>
          <p14:tracePt t="89205" x="1885950" y="6057900"/>
          <p14:tracePt t="89222" x="1905000" y="5986463"/>
          <p14:tracePt t="89239" x="1933575" y="5929313"/>
          <p14:tracePt t="89255" x="1957388" y="5905500"/>
          <p14:tracePt t="89272" x="1985963" y="5895975"/>
          <p14:tracePt t="89289" x="2028825" y="5886450"/>
          <p14:tracePt t="89306" x="2090738" y="5905500"/>
          <p14:tracePt t="89322" x="2124075" y="5934075"/>
          <p14:tracePt t="89339" x="2162175" y="5981700"/>
          <p14:tracePt t="89355" x="2209800" y="6048375"/>
          <p14:tracePt t="89372" x="2271713" y="6176963"/>
          <p14:tracePt t="89389" x="2290763" y="6234113"/>
          <p14:tracePt t="89406" x="2300288" y="6262688"/>
          <p14:tracePt t="89422" x="2309813" y="6276975"/>
          <p14:tracePt t="89440" x="2319338" y="6300788"/>
          <p14:tracePt t="89456" x="2357438" y="6334125"/>
          <p14:tracePt t="89472" x="2457450" y="6391275"/>
          <p14:tracePt t="89489" x="2700338" y="6472238"/>
          <p14:tracePt t="89505" x="2881313" y="6491288"/>
          <p14:tracePt t="89522" x="3005138" y="6491288"/>
          <p14:tracePt t="89539" x="3095625" y="6491288"/>
          <p14:tracePt t="89555" x="3209925" y="6486525"/>
          <p14:tracePt t="89573" x="3267075" y="6486525"/>
          <p14:tracePt t="89590" x="3309938" y="6486525"/>
          <p14:tracePt t="89608" x="3362325" y="6486525"/>
          <p14:tracePt t="89622" x="3381375" y="6486525"/>
          <p14:tracePt t="89639" x="3390900" y="6486525"/>
          <p14:tracePt t="89656" x="3400425" y="6486525"/>
          <p14:tracePt t="89673" x="3409950" y="6486525"/>
          <p14:tracePt t="89689" x="3419475" y="6481763"/>
          <p14:tracePt t="89706" x="3429000" y="6477000"/>
          <p14:tracePt t="89723" x="3443288" y="6462713"/>
          <p14:tracePt t="89740" x="3471863" y="6434138"/>
          <p14:tracePt t="89756" x="3486150" y="6410325"/>
          <p14:tracePt t="89772" x="3500438" y="6386513"/>
          <p14:tracePt t="89789" x="3505200" y="6367463"/>
          <p14:tracePt t="89790" x="3505200" y="6357938"/>
          <p14:tracePt t="89805" x="3505200" y="6334125"/>
          <p14:tracePt t="89822" x="3505200" y="6315075"/>
          <p14:tracePt t="89839" x="3500438" y="6296025"/>
          <p14:tracePt t="89855" x="3486150" y="6281738"/>
          <p14:tracePt t="89873" x="3457575" y="6257925"/>
          <p14:tracePt t="89889" x="3438525" y="6253163"/>
          <p14:tracePt t="89906" x="3414713" y="6243638"/>
          <p14:tracePt t="89922" x="3405188" y="6238875"/>
          <p14:tracePt t="89939" x="3395663" y="6238875"/>
          <p14:tracePt t="89956" x="3390900" y="6238875"/>
          <p14:tracePt t="89996" x="3386138" y="6238875"/>
          <p14:tracePt t="92390" x="3419475" y="6210300"/>
          <p14:tracePt t="92397" x="3471863" y="6167438"/>
          <p14:tracePt t="92405" x="3543300" y="6134100"/>
          <p14:tracePt t="92422" x="3652838" y="6048375"/>
          <p14:tracePt t="92439" x="3743325" y="5981700"/>
          <p14:tracePt t="92456" x="3857625" y="5919788"/>
          <p14:tracePt t="92472" x="3905250" y="5900738"/>
          <p14:tracePt t="92505" x="3971925" y="5881688"/>
          <p14:tracePt t="92538" x="4019550" y="5876925"/>
          <p14:tracePt t="92555" x="4029075" y="5876925"/>
          <p14:tracePt t="92572" x="4043363" y="5876925"/>
          <p14:tracePt t="92588" x="4062413" y="5876925"/>
          <p14:tracePt t="92605" x="4076700" y="5876925"/>
          <p14:tracePt t="92622" x="4100513" y="5876925"/>
          <p14:tracePt t="92639" x="4119563" y="5876925"/>
          <p14:tracePt t="92655" x="4129088" y="5876925"/>
          <p14:tracePt t="92672" x="4143375" y="5872163"/>
          <p14:tracePt t="92688" x="4152900" y="5872163"/>
          <p14:tracePt t="92705" x="4162425" y="5872163"/>
          <p14:tracePt t="92722" x="4167188" y="5872163"/>
          <p14:tracePt t="92808" x="4167188" y="5867400"/>
          <p14:tracePt t="92815" x="4167188" y="5862638"/>
          <p14:tracePt t="92823" x="4157663" y="5857875"/>
          <p14:tracePt t="92838" x="4090988" y="5829300"/>
          <p14:tracePt t="92855" x="3995738" y="5791200"/>
          <p14:tracePt t="92872" x="3833813" y="5734050"/>
          <p14:tracePt t="92889" x="3562350" y="5653088"/>
          <p14:tracePt t="92905" x="3376613" y="5600700"/>
          <p14:tracePt t="92922" x="3171825" y="5534025"/>
          <p14:tracePt t="92938" x="3000375" y="5481638"/>
          <p14:tracePt t="92955" x="2814638" y="5419725"/>
          <p14:tracePt t="92972" x="2686050" y="5395913"/>
          <p14:tracePt t="92988" x="2595563" y="5376863"/>
          <p14:tracePt t="93005" x="2509838" y="5362575"/>
          <p14:tracePt t="93022" x="2424113" y="5353050"/>
          <p14:tracePt t="93038" x="2390775" y="5343525"/>
          <p14:tracePt t="93055" x="2366963" y="5338763"/>
          <p14:tracePt t="93072" x="2347913" y="5334000"/>
          <p14:tracePt t="93117" x="2352675" y="5334000"/>
          <p14:tracePt t="93124" x="2376488" y="5334000"/>
          <p14:tracePt t="93139" x="2462213" y="5357813"/>
          <p14:tracePt t="93155" x="2590800" y="5381625"/>
          <p14:tracePt t="93172" x="2705100" y="5414963"/>
          <p14:tracePt t="93188" x="2833688" y="5467350"/>
          <p14:tracePt t="93205" x="3057525" y="5557838"/>
          <p14:tracePt t="93222" x="3167063" y="5605463"/>
          <p14:tracePt t="93239" x="3243263" y="5643563"/>
          <p14:tracePt t="93255" x="3357563" y="5695950"/>
          <p14:tracePt t="93272" x="3433763" y="5743575"/>
          <p14:tracePt t="93288" x="3490913" y="5776913"/>
          <p14:tracePt t="93305" x="3529013" y="5810250"/>
          <p14:tracePt t="93322" x="3581400" y="5862638"/>
          <p14:tracePt t="93338" x="3614738" y="5886450"/>
          <p14:tracePt t="93355" x="3638550" y="5905500"/>
          <p14:tracePt t="93372" x="3662363" y="5919788"/>
          <p14:tracePt t="93388" x="3686175" y="5938838"/>
          <p14:tracePt t="93405" x="3695700" y="5943600"/>
          <p14:tracePt t="93422" x="3705225" y="5953125"/>
          <p14:tracePt t="93438" x="3709988" y="5957888"/>
          <p14:tracePt t="93455" x="3724275" y="5967413"/>
          <p14:tracePt t="93472" x="3743325" y="5976938"/>
          <p14:tracePt t="93489" x="3776663" y="5995988"/>
          <p14:tracePt t="93505" x="3829050" y="6005513"/>
          <p14:tracePt t="93522" x="3857625" y="6019800"/>
          <p14:tracePt t="93538" x="3886200" y="6024563"/>
          <p14:tracePt t="93555" x="3910013" y="6029325"/>
          <p14:tracePt t="93572" x="3952875" y="6043613"/>
          <p14:tracePt t="93588" x="3971925" y="6043613"/>
          <p14:tracePt t="93605" x="3995738" y="6048375"/>
          <p14:tracePt t="93622" x="4014788" y="6048375"/>
          <p14:tracePt t="93638" x="4048125" y="6053138"/>
          <p14:tracePt t="93655" x="4076700" y="6057900"/>
          <p14:tracePt t="93672" x="4114800" y="6072188"/>
          <p14:tracePt t="93689" x="4176713" y="6081713"/>
          <p14:tracePt t="93705" x="4219575" y="6100763"/>
          <p14:tracePt t="93722" x="4262438" y="6115050"/>
          <p14:tracePt t="93738" x="4300538" y="6129338"/>
          <p14:tracePt t="93755" x="4348163" y="6138863"/>
          <p14:tracePt t="93772" x="4371975" y="6143625"/>
          <p14:tracePt t="93788" x="4391025" y="6157913"/>
          <p14:tracePt t="93805" x="4414838" y="6167438"/>
          <p14:tracePt t="93822" x="4448175" y="6191250"/>
          <p14:tracePt t="93838" x="4471988" y="6200775"/>
          <p14:tracePt t="93855" x="4486275" y="6205538"/>
          <p14:tracePt t="93872" x="4495800" y="6210300"/>
          <p14:tracePt t="93888" x="4514850" y="6219825"/>
          <p14:tracePt t="94144" x="4514850" y="6215063"/>
          <p14:tracePt t="94159" x="4514850" y="6205538"/>
          <p14:tracePt t="94166" x="4514850" y="6200775"/>
          <p14:tracePt t="94174" x="4510088" y="6196013"/>
          <p14:tracePt t="94189" x="4486275" y="6167438"/>
          <p14:tracePt t="94205" x="4448175" y="6134100"/>
          <p14:tracePt t="94222" x="4371975" y="6081713"/>
          <p14:tracePt t="94238" x="4271963" y="6043613"/>
          <p14:tracePt t="94255" x="4148138" y="5995988"/>
          <p14:tracePt t="94272" x="4095750" y="5981700"/>
          <p14:tracePt t="94288" x="4062413" y="5972175"/>
          <p14:tracePt t="94305" x="4038600" y="5967413"/>
          <p14:tracePt t="94322" x="4029075" y="5967413"/>
          <p14:tracePt t="94338" x="4024313" y="5967413"/>
          <p14:tracePt t="94355" x="4019550" y="5967413"/>
          <p14:tracePt t="94372" x="4010025" y="5967413"/>
          <p14:tracePt t="94405" x="4000500" y="5967413"/>
          <p14:tracePt t="94422" x="4000500" y="5962650"/>
          <p14:tracePt t="94438" x="3981450" y="5953125"/>
          <p14:tracePt t="94455" x="3952875" y="5929313"/>
          <p14:tracePt t="94472" x="3910013" y="5910263"/>
          <p14:tracePt t="94488" x="3852863" y="5876925"/>
          <p14:tracePt t="94505" x="3786188" y="5819775"/>
          <p14:tracePt t="94522" x="3762375" y="5805488"/>
          <p14:tracePt t="94538" x="3752850" y="5791200"/>
          <p14:tracePt t="94555" x="3743325" y="5772150"/>
          <p14:tracePt t="94572" x="3743325" y="5743575"/>
          <p14:tracePt t="94588" x="3748088" y="5719763"/>
          <p14:tracePt t="94605" x="3757613" y="5705475"/>
          <p14:tracePt t="94622" x="3776663" y="5695950"/>
          <p14:tracePt t="94638" x="3800475" y="5695950"/>
          <p14:tracePt t="94655" x="3819525" y="5695950"/>
          <p14:tracePt t="94672" x="3857625" y="5715000"/>
          <p14:tracePt t="94688" x="3895725" y="5762625"/>
          <p14:tracePt t="94705" x="3919538" y="5786438"/>
          <p14:tracePt t="94722" x="3929063" y="5795963"/>
          <p14:tracePt t="94739" x="3938588" y="5819775"/>
          <p14:tracePt t="94755" x="3948113" y="5824538"/>
          <p14:tracePt t="94772" x="3948113" y="5829300"/>
          <p14:tracePt t="94788" x="3948113" y="5834063"/>
          <p14:tracePt t="94864" x="3943350" y="5834063"/>
          <p14:tracePt t="94871" x="3914775" y="5819775"/>
          <p14:tracePt t="94879" x="3867150" y="5795963"/>
          <p14:tracePt t="94888" x="3795713" y="5748338"/>
          <p14:tracePt t="94905" x="3629025" y="5657850"/>
          <p14:tracePt t="94922" x="3467100" y="5567363"/>
          <p14:tracePt t="94938" x="3209925" y="5457825"/>
          <p14:tracePt t="94955" x="3090863" y="5405438"/>
          <p14:tracePt t="94972" x="3014663" y="5367338"/>
          <p14:tracePt t="94988" x="2995613" y="5353050"/>
          <p14:tracePt t="95005" x="2986088" y="5343525"/>
          <p14:tracePt t="95022" x="2986088" y="5338763"/>
          <p14:tracePt t="95038" x="2990850" y="5329238"/>
          <p14:tracePt t="95055" x="3067050" y="5310188"/>
          <p14:tracePt t="95072" x="3162300" y="5305425"/>
          <p14:tracePt t="95088" x="3295650" y="5329238"/>
          <p14:tracePt t="95105" x="3467100" y="5386388"/>
          <p14:tracePt t="95122" x="3667125" y="5462588"/>
          <p14:tracePt t="95138" x="3748088" y="5519738"/>
          <p14:tracePt t="95155" x="3805238" y="5572125"/>
          <p14:tracePt t="95172" x="3862388" y="5629275"/>
          <p14:tracePt t="95188" x="3876675" y="5648325"/>
          <p14:tracePt t="95205" x="3886200" y="5657850"/>
          <p14:tracePt t="95222" x="3890963" y="5662613"/>
          <p14:tracePt t="95238" x="3900488" y="5672138"/>
          <p14:tracePt t="95255" x="3910013" y="5686425"/>
          <p14:tracePt t="95272" x="3929063" y="5705475"/>
          <p14:tracePt t="95288" x="3948113" y="5734050"/>
          <p14:tracePt t="95290" x="3952875" y="5743575"/>
          <p14:tracePt t="95305" x="3971925" y="5781675"/>
          <p14:tracePt t="95322" x="3981450" y="5805488"/>
          <p14:tracePt t="95338" x="4000500" y="5829300"/>
          <p14:tracePt t="95355" x="4019550" y="5848350"/>
          <p14:tracePt t="95372" x="4029075" y="5862638"/>
          <p14:tracePt t="95388" x="4038600" y="5876925"/>
          <p14:tracePt t="95405" x="4048125" y="5886450"/>
          <p14:tracePt t="95422" x="4057650" y="5900738"/>
          <p14:tracePt t="95438" x="4067175" y="5905500"/>
          <p14:tracePt t="95455" x="4071938" y="5915025"/>
          <p14:tracePt t="95472" x="4076700" y="5924550"/>
          <p14:tracePt t="95488" x="4095750" y="5943600"/>
          <p14:tracePt t="95505" x="4105275" y="5981700"/>
          <p14:tracePt t="95522" x="4133850" y="6019800"/>
          <p14:tracePt t="95538" x="4138613" y="6029325"/>
          <p14:tracePt t="95767" x="4219575" y="5967413"/>
          <p14:tracePt t="95775" x="4367213" y="5848350"/>
          <p14:tracePt t="95789" x="4676775" y="5524500"/>
          <p14:tracePt t="95805" x="4972050" y="5129213"/>
          <p14:tracePt t="95822" x="5257800" y="4662488"/>
          <p14:tracePt t="95839" x="5457825" y="4305300"/>
          <p14:tracePt t="95855" x="5643563" y="3824288"/>
          <p14:tracePt t="95872" x="5700713" y="3662363"/>
          <p14:tracePt t="95888" x="5734050" y="3481388"/>
          <p14:tracePt t="95905" x="5748338" y="3409950"/>
          <p14:tracePt t="95922" x="5748338" y="3367088"/>
          <p14:tracePt t="95938" x="5748338" y="3348038"/>
          <p14:tracePt t="95955" x="5748338" y="3343275"/>
          <p14:tracePt t="95972" x="5748338" y="3333750"/>
          <p14:tracePt t="95988" x="5748338" y="3324225"/>
        </p14:tracePtLst>
      </p14:laserTraceLst>
    </p:ext>
  </p:extLs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Q&amp;A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184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6"/>
    </mc:Choice>
    <mc:Fallback xmlns="">
      <p:transition spd="slow" advTm="100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Package: Definition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10243" name="내용 개체 틀 2"/>
          <p:cNvSpPr>
            <a:spLocks noGrp="1"/>
          </p:cNvSpPr>
          <p:nvPr>
            <p:ph idx="1"/>
          </p:nvPr>
        </p:nvSpPr>
        <p:spPr>
          <a:xfrm>
            <a:off x="495300" y="1447800"/>
            <a:ext cx="8915400" cy="981075"/>
          </a:xfrm>
        </p:spPr>
        <p:txBody>
          <a:bodyPr/>
          <a:lstStyle/>
          <a:p>
            <a:r>
              <a:rPr lang="en-US" altLang="ko-KR"/>
              <a:t>The keyword “package” is used to define the package for all the classes in a file.</a:t>
            </a:r>
            <a:endParaRPr lang="ko-KR" altLang="en-US"/>
          </a:p>
        </p:txBody>
      </p:sp>
      <p:sp>
        <p:nvSpPr>
          <p:cNvPr id="10244" name="Text Box 6"/>
          <p:cNvSpPr txBox="1">
            <a:spLocks noChangeArrowheads="1"/>
          </p:cNvSpPr>
          <p:nvPr/>
        </p:nvSpPr>
        <p:spPr bwMode="auto">
          <a:xfrm>
            <a:off x="952500" y="2428875"/>
            <a:ext cx="3714750" cy="150018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107473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361950" algn="l"/>
                <a:tab pos="712788" algn="l"/>
                <a:tab pos="1074738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1074738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074738">
              <a:spcBef>
                <a:spcPct val="20000"/>
              </a:spcBef>
              <a:buClr>
                <a:schemeClr val="tx1"/>
              </a:buClr>
              <a:buChar char="•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074738">
              <a:spcBef>
                <a:spcPct val="20000"/>
              </a:spcBef>
              <a:buChar char="–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074738">
              <a:spcBef>
                <a:spcPct val="20000"/>
              </a:spcBef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// Circle.java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package shape;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Circle {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…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10245" name="Text Box 6"/>
          <p:cNvSpPr txBox="1">
            <a:spLocks noChangeArrowheads="1"/>
          </p:cNvSpPr>
          <p:nvPr/>
        </p:nvSpPr>
        <p:spPr bwMode="auto">
          <a:xfrm>
            <a:off x="952500" y="4071938"/>
            <a:ext cx="3714750" cy="1643062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107473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361950" algn="l"/>
                <a:tab pos="712788" algn="l"/>
                <a:tab pos="1074738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1074738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074738">
              <a:spcBef>
                <a:spcPct val="20000"/>
              </a:spcBef>
              <a:buClr>
                <a:schemeClr val="tx1"/>
              </a:buClr>
              <a:buChar char="•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074738">
              <a:spcBef>
                <a:spcPct val="20000"/>
              </a:spcBef>
              <a:buChar char="–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074738">
              <a:spcBef>
                <a:spcPct val="20000"/>
              </a:spcBef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// Rectangle.java</a:t>
            </a:r>
            <a:endParaRPr kumimoji="1" lang="en-US" altLang="ko-KR" sz="1800" b="1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package shape;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Rectangle {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…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5524500" y="2428875"/>
            <a:ext cx="3714750" cy="150018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107473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361950" algn="l"/>
                <a:tab pos="712788" algn="l"/>
                <a:tab pos="1074738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1074738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074738">
              <a:spcBef>
                <a:spcPct val="20000"/>
              </a:spcBef>
              <a:buClr>
                <a:schemeClr val="tx1"/>
              </a:buClr>
              <a:buChar char="•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074738">
              <a:spcBef>
                <a:spcPct val="20000"/>
              </a:spcBef>
              <a:buChar char="–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074738">
              <a:spcBef>
                <a:spcPct val="20000"/>
              </a:spcBef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// Editor.java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package edit;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Editor {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…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10247" name="TextBox 5"/>
          <p:cNvSpPr txBox="1">
            <a:spLocks noChangeArrowheads="1"/>
          </p:cNvSpPr>
          <p:nvPr/>
        </p:nvSpPr>
        <p:spPr bwMode="auto">
          <a:xfrm>
            <a:off x="5567363" y="4357688"/>
            <a:ext cx="1171575" cy="5715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>
                <a:latin typeface="Arial" panose="020B0604020202020204" pitchFamily="34" charset="0"/>
              </a:rPr>
              <a:t>shape</a:t>
            </a:r>
            <a:endParaRPr lang="ko-KR" altLang="en-US" sz="2000">
              <a:latin typeface="Arial" panose="020B0604020202020204" pitchFamily="34" charset="0"/>
            </a:endParaRPr>
          </a:p>
        </p:txBody>
      </p:sp>
      <p:sp>
        <p:nvSpPr>
          <p:cNvPr id="10248" name="TextBox 6"/>
          <p:cNvSpPr txBox="1">
            <a:spLocks noChangeArrowheads="1"/>
          </p:cNvSpPr>
          <p:nvPr/>
        </p:nvSpPr>
        <p:spPr bwMode="auto">
          <a:xfrm>
            <a:off x="5567363" y="5357813"/>
            <a:ext cx="1171575" cy="5715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>
                <a:latin typeface="Arial" panose="020B0604020202020204" pitchFamily="34" charset="0"/>
              </a:rPr>
              <a:t>edit</a:t>
            </a:r>
            <a:endParaRPr lang="ko-KR" altLang="en-US" sz="2000">
              <a:latin typeface="Arial" panose="020B0604020202020204" pitchFamily="34" charset="0"/>
            </a:endParaRPr>
          </a:p>
        </p:txBody>
      </p:sp>
      <p:sp>
        <p:nvSpPr>
          <p:cNvPr id="10249" name="TextBox 7"/>
          <p:cNvSpPr txBox="1">
            <a:spLocks noChangeArrowheads="1"/>
          </p:cNvSpPr>
          <p:nvPr/>
        </p:nvSpPr>
        <p:spPr bwMode="auto">
          <a:xfrm>
            <a:off x="7424738" y="4071938"/>
            <a:ext cx="14573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>
                <a:latin typeface="Arial" panose="020B0604020202020204" pitchFamily="34" charset="0"/>
              </a:rPr>
              <a:t>Circle</a:t>
            </a:r>
            <a:endParaRPr lang="ko-KR" altLang="en-US" sz="2000">
              <a:latin typeface="Arial" panose="020B0604020202020204" pitchFamily="34" charset="0"/>
            </a:endParaRPr>
          </a:p>
        </p:txBody>
      </p:sp>
      <p:sp>
        <p:nvSpPr>
          <p:cNvPr id="10250" name="TextBox 8"/>
          <p:cNvSpPr txBox="1">
            <a:spLocks noChangeArrowheads="1"/>
          </p:cNvSpPr>
          <p:nvPr/>
        </p:nvSpPr>
        <p:spPr bwMode="auto">
          <a:xfrm>
            <a:off x="7424738" y="4714875"/>
            <a:ext cx="14573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>
                <a:latin typeface="Arial" panose="020B0604020202020204" pitchFamily="34" charset="0"/>
              </a:rPr>
              <a:t>Rectangle</a:t>
            </a:r>
            <a:endParaRPr lang="ko-KR" altLang="en-US" sz="2000">
              <a:latin typeface="Arial" panose="020B0604020202020204" pitchFamily="34" charset="0"/>
            </a:endParaRPr>
          </a:p>
        </p:txBody>
      </p:sp>
      <p:sp>
        <p:nvSpPr>
          <p:cNvPr id="10251" name="TextBox 9"/>
          <p:cNvSpPr txBox="1">
            <a:spLocks noChangeArrowheads="1"/>
          </p:cNvSpPr>
          <p:nvPr/>
        </p:nvSpPr>
        <p:spPr bwMode="auto">
          <a:xfrm>
            <a:off x="7496175" y="5357813"/>
            <a:ext cx="14573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>
                <a:latin typeface="Arial" panose="020B0604020202020204" pitchFamily="34" charset="0"/>
              </a:rPr>
              <a:t>Editor</a:t>
            </a:r>
            <a:endParaRPr lang="ko-KR" altLang="en-US" sz="2000">
              <a:latin typeface="Arial" panose="020B0604020202020204" pitchFamily="34" charset="0"/>
            </a:endParaRPr>
          </a:p>
        </p:txBody>
      </p:sp>
      <p:cxnSp>
        <p:nvCxnSpPr>
          <p:cNvPr id="10252" name="꺾인 연결선 10"/>
          <p:cNvCxnSpPr>
            <a:cxnSpLocks noChangeShapeType="1"/>
            <a:stCxn id="10247" idx="3"/>
            <a:endCxn id="10249" idx="1"/>
          </p:cNvCxnSpPr>
          <p:nvPr/>
        </p:nvCxnSpPr>
        <p:spPr bwMode="auto">
          <a:xfrm flipV="1">
            <a:off x="6738938" y="4357688"/>
            <a:ext cx="685800" cy="28575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3" name="꺾인 연결선 11"/>
          <p:cNvCxnSpPr>
            <a:cxnSpLocks noChangeShapeType="1"/>
            <a:stCxn id="10247" idx="3"/>
            <a:endCxn id="10250" idx="1"/>
          </p:cNvCxnSpPr>
          <p:nvPr/>
        </p:nvCxnSpPr>
        <p:spPr bwMode="auto">
          <a:xfrm>
            <a:off x="6738938" y="4643438"/>
            <a:ext cx="685800" cy="357187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4" name="꺾인 연결선 12"/>
          <p:cNvCxnSpPr>
            <a:cxnSpLocks noChangeShapeType="1"/>
            <a:stCxn id="10248" idx="3"/>
            <a:endCxn id="10251" idx="1"/>
          </p:cNvCxnSpPr>
          <p:nvPr/>
        </p:nvCxnSpPr>
        <p:spPr bwMode="auto">
          <a:xfrm>
            <a:off x="6738938" y="5643563"/>
            <a:ext cx="757237" cy="1587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228"/>
    </mc:Choice>
    <mc:Fallback xmlns="">
      <p:transition spd="slow" advTm="38228"/>
    </mc:Fallback>
  </mc:AlternateContent>
  <p:extLst>
    <p:ext uri="{3A86A75C-4F4B-4683-9AE1-C65F6400EC91}">
      <p14:laserTraceLst xmlns:p14="http://schemas.microsoft.com/office/powerpoint/2010/main">
        <p14:tracePtLst>
          <p14:tracePt t="651" x="4624388" y="5214938"/>
          <p14:tracePt t="658" x="4610100" y="4919663"/>
          <p14:tracePt t="669" x="4610100" y="4467225"/>
          <p14:tracePt t="685" x="4581525" y="3671888"/>
          <p14:tracePt t="703" x="4548188" y="2647950"/>
          <p14:tracePt t="719" x="4538663" y="2357438"/>
          <p14:tracePt t="752" x="4538663" y="1857375"/>
          <p14:tracePt t="785" x="4529138" y="1681163"/>
          <p14:tracePt t="802" x="4529138" y="1662113"/>
          <p14:tracePt t="819" x="4529138" y="1652588"/>
          <p14:tracePt t="1011" x="4519613" y="1590675"/>
          <p14:tracePt t="1018" x="4486275" y="1500188"/>
          <p14:tracePt t="1025" x="4448175" y="1404938"/>
          <p14:tracePt t="1035" x="4414838" y="1333500"/>
          <p14:tracePt t="1052" x="4348163" y="1233488"/>
          <p14:tracePt t="1069" x="4195763" y="1119188"/>
          <p14:tracePt t="1085" x="4052888" y="1047750"/>
          <p14:tracePt t="1102" x="3933825" y="1014413"/>
          <p14:tracePt t="1119" x="3829050" y="995363"/>
          <p14:tracePt t="1135" x="3705225" y="981075"/>
          <p14:tracePt t="1152" x="3643313" y="981075"/>
          <p14:tracePt t="1169" x="3595688" y="981075"/>
          <p14:tracePt t="1185" x="3557588" y="981075"/>
          <p14:tracePt t="1202" x="3519488" y="981075"/>
          <p14:tracePt t="1219" x="3500438" y="981075"/>
          <p14:tracePt t="1236" x="3476625" y="981075"/>
          <p14:tracePt t="1252" x="3462338" y="981075"/>
          <p14:tracePt t="1270" x="3448050" y="981075"/>
          <p14:tracePt t="1286" x="3443288" y="981075"/>
          <p14:tracePt t="1303" x="3433763" y="981075"/>
          <p14:tracePt t="1389" x="3438525" y="981075"/>
          <p14:tracePt t="1397" x="3452813" y="981075"/>
          <p14:tracePt t="1406" x="3476625" y="976313"/>
          <p14:tracePt t="1419" x="3557588" y="966788"/>
          <p14:tracePt t="1436" x="3662363" y="952500"/>
          <p14:tracePt t="1452" x="3833813" y="919163"/>
          <p14:tracePt t="1469" x="3948113" y="900113"/>
          <p14:tracePt t="1486" x="4038600" y="900113"/>
          <p14:tracePt t="1502" x="4114800" y="900113"/>
          <p14:tracePt t="1519" x="4162425" y="904875"/>
          <p14:tracePt t="1535" x="4191000" y="909638"/>
          <p14:tracePt t="1552" x="4224338" y="923925"/>
          <p14:tracePt t="1569" x="4281488" y="923925"/>
          <p14:tracePt t="1585" x="4314825" y="923925"/>
          <p14:tracePt t="1602" x="4352925" y="923925"/>
          <p14:tracePt t="1619" x="4391025" y="923925"/>
          <p14:tracePt t="1635" x="4452938" y="923925"/>
          <p14:tracePt t="1652" x="4505325" y="928688"/>
          <p14:tracePt t="1669" x="4552950" y="933450"/>
          <p14:tracePt t="1685" x="4591050" y="933450"/>
          <p14:tracePt t="1702" x="4657725" y="933450"/>
          <p14:tracePt t="1719" x="4700588" y="933450"/>
          <p14:tracePt t="1735" x="4752975" y="933450"/>
          <p14:tracePt t="1752" x="4800600" y="933450"/>
          <p14:tracePt t="1769" x="4881563" y="933450"/>
          <p14:tracePt t="1785" x="4924425" y="933450"/>
          <p14:tracePt t="1802" x="4962525" y="933450"/>
          <p14:tracePt t="1819" x="5024438" y="933450"/>
          <p14:tracePt t="1836" x="5053013" y="928688"/>
          <p14:tracePt t="1852" x="5072063" y="928688"/>
          <p14:tracePt t="1869" x="5086350" y="928688"/>
          <p14:tracePt t="1885" x="5095875" y="928688"/>
          <p14:tracePt t="1902" x="5100638" y="928688"/>
          <p14:tracePt t="1935" x="5095875" y="928688"/>
          <p14:tracePt t="1952" x="5014913" y="947738"/>
          <p14:tracePt t="1969" x="4833938" y="966788"/>
          <p14:tracePt t="1985" x="4643438" y="985838"/>
          <p14:tracePt t="2003" x="4343400" y="1000125"/>
          <p14:tracePt t="2019" x="4143375" y="1000125"/>
          <p14:tracePt t="2035" x="4010025" y="1000125"/>
          <p14:tracePt t="2052" x="3919538" y="990600"/>
          <p14:tracePt t="2069" x="3824288" y="990600"/>
          <p14:tracePt t="2085" x="3795713" y="990600"/>
          <p14:tracePt t="2102" x="3786188" y="990600"/>
          <p14:tracePt t="2119" x="3781425" y="990600"/>
          <p14:tracePt t="2152" x="3795713" y="990600"/>
          <p14:tracePt t="2169" x="3838575" y="990600"/>
          <p14:tracePt t="2185" x="3910013" y="990600"/>
          <p14:tracePt t="2202" x="4076700" y="1000125"/>
          <p14:tracePt t="2219" x="4167188" y="1000125"/>
          <p14:tracePt t="2235" x="4248150" y="1000125"/>
          <p14:tracePt t="2252" x="4371975" y="1000125"/>
          <p14:tracePt t="2269" x="4471988" y="1000125"/>
          <p14:tracePt t="2285" x="4552950" y="1000125"/>
          <p14:tracePt t="2302" x="4624388" y="1000125"/>
          <p14:tracePt t="2319" x="4691063" y="1000125"/>
          <p14:tracePt t="2335" x="4724400" y="1000125"/>
          <p14:tracePt t="2352" x="4752975" y="1000125"/>
          <p14:tracePt t="2369" x="4791075" y="1000125"/>
          <p14:tracePt t="2385" x="4852988" y="1000125"/>
          <p14:tracePt t="2402" x="4886325" y="1000125"/>
          <p14:tracePt t="2419" x="4924425" y="1004888"/>
          <p14:tracePt t="2435" x="4957763" y="1014413"/>
          <p14:tracePt t="2452" x="5005388" y="1014413"/>
          <p14:tracePt t="2469" x="5033963" y="1014413"/>
          <p14:tracePt t="2485" x="5057775" y="1014413"/>
          <p14:tracePt t="2502" x="5081588" y="1009650"/>
          <p14:tracePt t="2519" x="5095875" y="1009650"/>
          <p14:tracePt t="2535" x="5105400" y="1009650"/>
          <p14:tracePt t="2552" x="5110163" y="1009650"/>
          <p14:tracePt t="2569" x="5114925" y="1009650"/>
          <p14:tracePt t="2819" x="5129213" y="1009650"/>
          <p14:tracePt t="2826" x="5148263" y="1009650"/>
          <p14:tracePt t="2835" x="5162550" y="1014413"/>
          <p14:tracePt t="2852" x="5181600" y="1019175"/>
          <p14:tracePt t="2869" x="5205413" y="1023938"/>
          <p14:tracePt t="2885" x="5224463" y="1038225"/>
          <p14:tracePt t="2902" x="5243513" y="1047750"/>
          <p14:tracePt t="2919" x="5257800" y="1052513"/>
          <p14:tracePt t="2935" x="5276850" y="1057275"/>
          <p14:tracePt t="2952" x="5286375" y="1057275"/>
          <p14:tracePt t="2969" x="5295900" y="1057275"/>
          <p14:tracePt t="2985" x="5305425" y="1057275"/>
          <p14:tracePt t="3002" x="5314950" y="1057275"/>
          <p14:tracePt t="3019" x="5319713" y="1057275"/>
          <p14:tracePt t="3035" x="5324475" y="1057275"/>
          <p14:tracePt t="3052" x="5334000" y="1057275"/>
          <p14:tracePt t="3069" x="5343525" y="1057275"/>
          <p14:tracePt t="3085" x="5357813" y="1052513"/>
          <p14:tracePt t="3102" x="5367338" y="1052513"/>
          <p14:tracePt t="3118" x="5372100" y="1052513"/>
          <p14:tracePt t="3135" x="5381625" y="1052513"/>
          <p14:tracePt t="3152" x="5391150" y="1052513"/>
          <p14:tracePt t="3169" x="5395913" y="1052513"/>
          <p14:tracePt t="3185" x="5400675" y="1052513"/>
          <p14:tracePt t="3218" x="5405438" y="1052513"/>
          <p14:tracePt t="3235" x="5410200" y="1052513"/>
          <p14:tracePt t="3252" x="5414963" y="1052513"/>
          <p14:tracePt t="3296" x="5414963" y="1057275"/>
          <p14:tracePt t="3303" x="5414963" y="1062038"/>
          <p14:tracePt t="3311" x="5414963" y="1071563"/>
          <p14:tracePt t="3318" x="5410200" y="1090613"/>
          <p14:tracePt t="3335" x="5376863" y="1133475"/>
          <p14:tracePt t="3352" x="5291138" y="1247775"/>
          <p14:tracePt t="3369" x="5081588" y="1447800"/>
          <p14:tracePt t="3385" x="4924425" y="1557338"/>
          <p14:tracePt t="3402" x="4748213" y="1676400"/>
          <p14:tracePt t="3419" x="4562475" y="1809750"/>
          <p14:tracePt t="3435" x="4333875" y="1971675"/>
          <p14:tracePt t="3452" x="4210050" y="2052638"/>
          <p14:tracePt t="3469" x="4090988" y="2109788"/>
          <p14:tracePt t="3485" x="3971925" y="2162175"/>
          <p14:tracePt t="3502" x="3838575" y="2228850"/>
          <p14:tracePt t="3518" x="3767138" y="2271713"/>
          <p14:tracePt t="3535" x="3681413" y="2319338"/>
          <p14:tracePt t="3552" x="3605213" y="2366963"/>
          <p14:tracePt t="3569" x="3476625" y="2447925"/>
          <p14:tracePt t="3585" x="3419475" y="2481263"/>
          <p14:tracePt t="3602" x="3376613" y="2514600"/>
          <p14:tracePt t="3619" x="3343275" y="2538413"/>
          <p14:tracePt t="3635" x="3338513" y="2543175"/>
          <p14:tracePt t="3877" x="3281363" y="2576513"/>
          <p14:tracePt t="3884" x="3209925" y="2624138"/>
          <p14:tracePt t="3891" x="3143250" y="2657475"/>
          <p14:tracePt t="3902" x="3071813" y="2690813"/>
          <p14:tracePt t="3918" x="2919413" y="2747963"/>
          <p14:tracePt t="3935" x="2743200" y="2795588"/>
          <p14:tracePt t="3952" x="2667000" y="2824163"/>
          <p14:tracePt t="3969" x="2605088" y="2838450"/>
          <p14:tracePt t="3985" x="2552700" y="2862263"/>
          <p14:tracePt t="4002" x="2500313" y="2871788"/>
          <p14:tracePt t="4018" x="2476500" y="2876550"/>
          <p14:tracePt t="4035" x="2452688" y="2881313"/>
          <p14:tracePt t="4052" x="2424113" y="2895600"/>
          <p14:tracePt t="4069" x="2371725" y="2914650"/>
          <p14:tracePt t="4086" x="2324100" y="2938463"/>
          <p14:tracePt t="4102" x="2266950" y="2981325"/>
          <p14:tracePt t="4119" x="2166938" y="3086100"/>
          <p14:tracePt t="4135" x="2085975" y="3148013"/>
          <p14:tracePt t="4152" x="1985963" y="3214688"/>
          <p14:tracePt t="4169" x="1876425" y="3276600"/>
          <p14:tracePt t="4186" x="1738313" y="3348038"/>
          <p14:tracePt t="4202" x="1671638" y="3390900"/>
          <p14:tracePt t="4219" x="1604963" y="3438525"/>
          <p14:tracePt t="4235" x="1557338" y="3471863"/>
          <p14:tracePt t="4252" x="1514475" y="3500438"/>
          <p14:tracePt t="4269" x="1500188" y="3509963"/>
          <p14:tracePt t="4285" x="1490663" y="3514725"/>
          <p14:tracePt t="4304" x="1481138" y="3524250"/>
          <p14:tracePt t="4319" x="1476375" y="3529013"/>
          <p14:tracePt t="4335" x="1471613" y="3529013"/>
          <p14:tracePt t="4352" x="1462088" y="3538538"/>
          <p14:tracePt t="4369" x="1447800" y="3552825"/>
          <p14:tracePt t="4385" x="1428750" y="3567113"/>
          <p14:tracePt t="4402" x="1423988" y="3576638"/>
          <p14:tracePt t="4418" x="1404938" y="3595688"/>
          <p14:tracePt t="4435" x="1395413" y="3605213"/>
          <p14:tracePt t="4452" x="1390650" y="3609975"/>
          <p14:tracePt t="4468" x="1381125" y="3619500"/>
          <p14:tracePt t="4485" x="1376363" y="3624263"/>
          <p14:tracePt t="4502" x="1366838" y="3633788"/>
          <p14:tracePt t="4518" x="1357313" y="3638550"/>
          <p14:tracePt t="4535" x="1347788" y="3648075"/>
          <p14:tracePt t="4552" x="1338263" y="3657600"/>
          <p14:tracePt t="4568" x="1333500" y="3662363"/>
          <p14:tracePt t="4585" x="1323975" y="3662363"/>
          <p14:tracePt t="4618" x="1314450" y="3662363"/>
          <p14:tracePt t="4635" x="1304925" y="3662363"/>
          <p14:tracePt t="4652" x="1300163" y="3657600"/>
          <p14:tracePt t="4669" x="1290638" y="3629025"/>
          <p14:tracePt t="4685" x="1262063" y="3509963"/>
          <p14:tracePt t="4702" x="1252538" y="3438525"/>
          <p14:tracePt t="4719" x="1238250" y="3386138"/>
          <p14:tracePt t="4735" x="1238250" y="3348038"/>
          <p14:tracePt t="4752" x="1238250" y="3305175"/>
          <p14:tracePt t="4769" x="1238250" y="3252788"/>
          <p14:tracePt t="4785" x="1243013" y="3205163"/>
          <p14:tracePt t="4802" x="1243013" y="3133725"/>
          <p14:tracePt t="4818" x="1243013" y="3105150"/>
          <p14:tracePt t="4835" x="1243013" y="3090863"/>
          <p14:tracePt t="4852" x="1243013" y="3081338"/>
          <p14:tracePt t="4868" x="1243013" y="3071813"/>
          <p14:tracePt t="4885" x="1243013" y="3067050"/>
          <p14:tracePt t="4902" x="1243013" y="3057525"/>
          <p14:tracePt t="4918" x="1243013" y="3052763"/>
          <p14:tracePt t="4935" x="1238250" y="3043238"/>
          <p14:tracePt t="4952" x="1233488" y="3038475"/>
          <p14:tracePt t="4969" x="1223963" y="3028950"/>
          <p14:tracePt t="4985" x="1219200" y="3028950"/>
          <p14:tracePt t="5002" x="1209675" y="3024188"/>
          <p14:tracePt t="5018" x="1204913" y="3019425"/>
          <p14:tracePt t="5035" x="1195388" y="3014663"/>
          <p14:tracePt t="5052" x="1185863" y="3009900"/>
          <p14:tracePt t="5068" x="1181100" y="3009900"/>
          <p14:tracePt t="5140" x="1176338" y="3005138"/>
          <p14:tracePt t="5237" x="1171575" y="3005138"/>
          <p14:tracePt t="6103" x="1204913" y="3000375"/>
          <p14:tracePt t="6111" x="1262063" y="2990850"/>
          <p14:tracePt t="6118" x="1304925" y="2990850"/>
          <p14:tracePt t="6135" x="1390650" y="2976563"/>
          <p14:tracePt t="6152" x="1471613" y="2967038"/>
          <p14:tracePt t="6168" x="1638300" y="2967038"/>
          <p14:tracePt t="6185" x="1752600" y="2967038"/>
          <p14:tracePt t="6219" x="1943100" y="2971800"/>
          <p14:tracePt t="6252" x="2152650" y="2962275"/>
          <p14:tracePt t="6268" x="2224088" y="2952750"/>
          <p14:tracePt t="6285" x="2271713" y="2952750"/>
          <p14:tracePt t="6302" x="2347913" y="2952750"/>
          <p14:tracePt t="6319" x="2395538" y="2952750"/>
          <p14:tracePt t="6335" x="2438400" y="2952750"/>
          <p14:tracePt t="6352" x="2476500" y="2952750"/>
          <p14:tracePt t="6368" x="2519363" y="2947988"/>
          <p14:tracePt t="6385" x="2547938" y="2947988"/>
          <p14:tracePt t="6402" x="2571750" y="2943225"/>
          <p14:tracePt t="6419" x="2619375" y="2938463"/>
          <p14:tracePt t="6435" x="2647950" y="2933700"/>
          <p14:tracePt t="6452" x="2667000" y="2933700"/>
          <p14:tracePt t="6468" x="2690813" y="2919413"/>
          <p14:tracePt t="6485" x="2719388" y="2919413"/>
          <p14:tracePt t="6502" x="2733675" y="2914650"/>
          <p14:tracePt t="6518" x="2747963" y="2914650"/>
          <p14:tracePt t="6535" x="2752725" y="2914650"/>
          <p14:tracePt t="6536" x="2757488" y="2914650"/>
          <p14:tracePt t="6552" x="2762250" y="2914650"/>
          <p14:tracePt t="6750" x="2700338" y="2914650"/>
          <p14:tracePt t="6757" x="2609850" y="2914650"/>
          <p14:tracePt t="6768" x="2519363" y="2914650"/>
          <p14:tracePt t="6785" x="2366963" y="2914650"/>
          <p14:tracePt t="6802" x="2228850" y="2914650"/>
          <p14:tracePt t="6819" x="2181225" y="2914650"/>
          <p14:tracePt t="6835" x="2157413" y="2914650"/>
          <p14:tracePt t="6852" x="2138363" y="2914650"/>
          <p14:tracePt t="6868" x="2133600" y="2914650"/>
          <p14:tracePt t="6885" x="2128838" y="2914650"/>
          <p14:tracePt t="6902" x="2124075" y="2914650"/>
          <p14:tracePt t="6919" x="2114550" y="2914650"/>
          <p14:tracePt t="6993" x="2109788" y="2914650"/>
          <p14:tracePt t="7000" x="2105025" y="2914650"/>
          <p14:tracePt t="7007" x="2100263" y="2914650"/>
          <p14:tracePt t="7018" x="2095500" y="2914650"/>
          <p14:tracePt t="7035" x="2066925" y="2928938"/>
          <p14:tracePt t="7052" x="2014538" y="2947988"/>
          <p14:tracePt t="7068" x="1957388" y="2981325"/>
          <p14:tracePt t="7085" x="1909763" y="3014663"/>
          <p14:tracePt t="7102" x="1824038" y="3086100"/>
          <p14:tracePt t="7118" x="1757363" y="3133725"/>
          <p14:tracePt t="7135" x="1685925" y="3176588"/>
          <p14:tracePt t="7152" x="1624013" y="3205163"/>
          <p14:tracePt t="7168" x="1524000" y="3228975"/>
          <p14:tracePt t="7185" x="1452563" y="3233738"/>
          <p14:tracePt t="7202" x="1390650" y="3224213"/>
          <p14:tracePt t="7218" x="1328738" y="3195638"/>
          <p14:tracePt t="7235" x="1243013" y="3157538"/>
          <p14:tracePt t="7252" x="1214438" y="3133725"/>
          <p14:tracePt t="7268" x="1190625" y="3109913"/>
          <p14:tracePt t="7285" x="1162050" y="3071813"/>
          <p14:tracePt t="7302" x="1157288" y="3052763"/>
          <p14:tracePt t="7318" x="1157288" y="3014663"/>
          <p14:tracePt t="7335" x="1176338" y="2976563"/>
          <p14:tracePt t="7352" x="1233488" y="2919413"/>
          <p14:tracePt t="7368" x="1281113" y="2886075"/>
          <p14:tracePt t="7385" x="1343025" y="2862263"/>
          <p14:tracePt t="7402" x="1414463" y="2862263"/>
          <p14:tracePt t="7418" x="1481138" y="2876550"/>
          <p14:tracePt t="7435" x="1514475" y="2895600"/>
          <p14:tracePt t="7452" x="1528763" y="2905125"/>
          <p14:tracePt t="7468" x="1538288" y="2919413"/>
          <p14:tracePt t="7485" x="1547813" y="2938463"/>
          <p14:tracePt t="7502" x="1552575" y="2947988"/>
          <p14:tracePt t="7518" x="1552575" y="2952750"/>
          <p14:tracePt t="7535" x="1552575" y="2962275"/>
          <p14:tracePt t="7763" x="1604963" y="2962275"/>
          <p14:tracePt t="7772" x="1671638" y="2962275"/>
          <p14:tracePt t="7778" x="1738313" y="2962275"/>
          <p14:tracePt t="7786" x="1785938" y="2957513"/>
          <p14:tracePt t="7802" x="1876425" y="2957513"/>
          <p14:tracePt t="7818" x="1957388" y="2957513"/>
          <p14:tracePt t="7852" x="2066925" y="2957513"/>
          <p14:tracePt t="7885" x="2109788" y="2957513"/>
          <p14:tracePt t="7902" x="2119313" y="2957513"/>
          <p14:tracePt t="7918" x="2128838" y="2957513"/>
          <p14:tracePt t="7952" x="2133600" y="2957513"/>
          <p14:tracePt t="7969" x="2138363" y="2957513"/>
          <p14:tracePt t="7985" x="2143125" y="2957513"/>
          <p14:tracePt t="8001" x="2147888" y="2957513"/>
          <p14:tracePt t="8018" x="2162175" y="2957513"/>
          <p14:tracePt t="8035" x="2200275" y="2967038"/>
          <p14:tracePt t="8051" x="2238375" y="2971800"/>
          <p14:tracePt t="8068" x="2290763" y="2981325"/>
          <p14:tracePt t="8085" x="2338388" y="2990850"/>
          <p14:tracePt t="8102" x="2414588" y="3000375"/>
          <p14:tracePt t="8118" x="2466975" y="3009900"/>
          <p14:tracePt t="8135" x="2509838" y="3009900"/>
          <p14:tracePt t="8152" x="2538413" y="3009900"/>
          <p14:tracePt t="8168" x="2576513" y="3009900"/>
          <p14:tracePt t="8185" x="2600325" y="3009900"/>
          <p14:tracePt t="8201" x="2619375" y="3009900"/>
          <p14:tracePt t="8218" x="2647950" y="3005138"/>
          <p14:tracePt t="8235" x="2657475" y="2995613"/>
          <p14:tracePt t="8252" x="2671763" y="2990850"/>
          <p14:tracePt t="8268" x="2686050" y="2971800"/>
          <p14:tracePt t="8285" x="2695575" y="2952750"/>
          <p14:tracePt t="8301" x="2700338" y="2933700"/>
          <p14:tracePt t="8318" x="2700338" y="2905125"/>
          <p14:tracePt t="8335" x="2686050" y="2843213"/>
          <p14:tracePt t="8351" x="2643188" y="2776538"/>
          <p14:tracePt t="8368" x="2586038" y="2743200"/>
          <p14:tracePt t="8385" x="2500313" y="2714625"/>
          <p14:tracePt t="8401" x="2438400" y="2714625"/>
          <p14:tracePt t="8418" x="2347913" y="2747963"/>
          <p14:tracePt t="8435" x="2290763" y="2776538"/>
          <p14:tracePt t="8452" x="2257425" y="2795588"/>
          <p14:tracePt t="8468" x="2214563" y="2819400"/>
          <p14:tracePt t="8485" x="2190750" y="2838450"/>
          <p14:tracePt t="8502" x="2176463" y="2847975"/>
          <p14:tracePt t="8518" x="2166938" y="2862263"/>
          <p14:tracePt t="8535" x="2143125" y="2890838"/>
          <p14:tracePt t="8551" x="2138363" y="2914650"/>
          <p14:tracePt t="8568" x="2133600" y="2943225"/>
          <p14:tracePt t="8585" x="2133600" y="2962275"/>
          <p14:tracePt t="8601" x="2133600" y="2990850"/>
          <p14:tracePt t="8618" x="2133600" y="3000375"/>
          <p14:tracePt t="8635" x="2133600" y="3005138"/>
          <p14:tracePt t="8652" x="2133600" y="3014663"/>
          <p14:tracePt t="8668" x="2133600" y="3019425"/>
          <p14:tracePt t="8873" x="2157413" y="3019425"/>
          <p14:tracePt t="8880" x="2200275" y="3019425"/>
          <p14:tracePt t="8887" x="2228850" y="3009900"/>
          <p14:tracePt t="8902" x="2300288" y="3005138"/>
          <p14:tracePt t="8918" x="2347913" y="2990850"/>
          <p14:tracePt t="8935" x="2386013" y="2986088"/>
          <p14:tracePt t="8951" x="2424113" y="2976563"/>
          <p14:tracePt t="8968" x="2457450" y="2967038"/>
          <p14:tracePt t="8985" x="2476500" y="2957513"/>
          <p14:tracePt t="9001" x="2495550" y="2952750"/>
          <p14:tracePt t="9018" x="2509838" y="2947988"/>
          <p14:tracePt t="9035" x="2528888" y="2938463"/>
          <p14:tracePt t="9051" x="2543175" y="2924175"/>
          <p14:tracePt t="9068" x="2557463" y="2919413"/>
          <p14:tracePt t="9085" x="2566988" y="2914650"/>
          <p14:tracePt t="9101" x="2586038" y="2905125"/>
          <p14:tracePt t="9118" x="2590800" y="2900363"/>
          <p14:tracePt t="9135" x="2595563" y="2890838"/>
          <p14:tracePt t="9152" x="2609850" y="2881313"/>
          <p14:tracePt t="9168" x="2628900" y="2867025"/>
          <p14:tracePt t="9185" x="2638425" y="2852738"/>
          <p14:tracePt t="9201" x="2643188" y="2828925"/>
          <p14:tracePt t="9218" x="2652713" y="2814638"/>
          <p14:tracePt t="9235" x="2657475" y="2809875"/>
          <p14:tracePt t="9251" x="2657475" y="2800350"/>
          <p14:tracePt t="9365" x="2662238" y="2800350"/>
          <p14:tracePt t="9372" x="2667000" y="2805113"/>
          <p14:tracePt t="9387" x="2671763" y="2814638"/>
          <p14:tracePt t="9401" x="2676525" y="2824163"/>
          <p14:tracePt t="9418" x="2690813" y="2847975"/>
          <p14:tracePt t="9435" x="2695575" y="2876550"/>
          <p14:tracePt t="9451" x="2700338" y="2905125"/>
          <p14:tracePt t="9468" x="2714625" y="2962275"/>
          <p14:tracePt t="9485" x="2714625" y="2986088"/>
          <p14:tracePt t="9502" x="2714625" y="3009900"/>
          <p14:tracePt t="9518" x="2714625" y="3038475"/>
          <p14:tracePt t="9535" x="2705100" y="3086100"/>
          <p14:tracePt t="9552" x="2695575" y="3109913"/>
          <p14:tracePt t="9568" x="2690813" y="3128963"/>
          <p14:tracePt t="9585" x="2676525" y="3152775"/>
          <p14:tracePt t="9601" x="2676525" y="3157538"/>
          <p14:tracePt t="9618" x="2676525" y="3162300"/>
          <p14:tracePt t="9635" x="2676525" y="3167063"/>
          <p14:tracePt t="12576" x="2657475" y="3167063"/>
          <p14:tracePt t="12583" x="2624138" y="3167063"/>
          <p14:tracePt t="12591" x="2595563" y="3162300"/>
          <p14:tracePt t="12601" x="2571750" y="3157538"/>
          <p14:tracePt t="12618" x="2514600" y="3157538"/>
          <p14:tracePt t="12651" x="2338388" y="3167063"/>
          <p14:tracePt t="12685" x="2228850" y="3181350"/>
          <p14:tracePt t="12701" x="2157413" y="3200400"/>
          <p14:tracePt t="12718" x="2114550" y="3219450"/>
          <p14:tracePt t="12734" x="2076450" y="3228975"/>
          <p14:tracePt t="12751" x="2038350" y="3248025"/>
          <p14:tracePt t="12768" x="1990725" y="3271838"/>
          <p14:tracePt t="12784" x="1952625" y="3290888"/>
          <p14:tracePt t="12801" x="1924050" y="3305175"/>
          <p14:tracePt t="12818" x="1890713" y="3328988"/>
          <p14:tracePt t="12834" x="1866900" y="3338513"/>
          <p14:tracePt t="12851" x="1843088" y="3352800"/>
          <p14:tracePt t="12868" x="1819275" y="3367088"/>
          <p14:tracePt t="12885" x="1781175" y="3386138"/>
          <p14:tracePt t="12901" x="1757363" y="3400425"/>
          <p14:tracePt t="12918" x="1733550" y="3405188"/>
          <p14:tracePt t="12934" x="1714500" y="3414713"/>
          <p14:tracePt t="12951" x="1681163" y="3424238"/>
          <p14:tracePt t="12968" x="1662113" y="3429000"/>
          <p14:tracePt t="12985" x="1647825" y="3429000"/>
          <p14:tracePt t="13001" x="1638300" y="3429000"/>
          <p14:tracePt t="13018" x="1619250" y="3429000"/>
          <p14:tracePt t="13034" x="1609725" y="3429000"/>
          <p14:tracePt t="13051" x="1600200" y="3429000"/>
          <p14:tracePt t="13098" x="1604963" y="3429000"/>
          <p14:tracePt t="13105" x="1614488" y="3424238"/>
          <p14:tracePt t="13118" x="1628775" y="3419475"/>
          <p14:tracePt t="13134" x="1728788" y="3390900"/>
          <p14:tracePt t="13151" x="1824038" y="3367088"/>
          <p14:tracePt t="13168" x="1938338" y="3352800"/>
          <p14:tracePt t="13184" x="2028825" y="3338513"/>
          <p14:tracePt t="13201" x="2138363" y="3324225"/>
          <p14:tracePt t="13218" x="2185988" y="3324225"/>
          <p14:tracePt t="13234" x="2228850" y="3324225"/>
          <p14:tracePt t="13251" x="2252663" y="3324225"/>
          <p14:tracePt t="13268" x="2271713" y="3324225"/>
          <p14:tracePt t="13284" x="2281238" y="3324225"/>
          <p14:tracePt t="13302" x="2286000" y="3324225"/>
          <p14:tracePt t="13318" x="2290763" y="3324225"/>
          <p14:tracePt t="13428" x="2286000" y="3324225"/>
          <p14:tracePt t="13435" x="2271713" y="3328988"/>
          <p14:tracePt t="13443" x="2262188" y="3328988"/>
          <p14:tracePt t="13451" x="2238375" y="3333750"/>
          <p14:tracePt t="13468" x="2185988" y="3343275"/>
          <p14:tracePt t="13484" x="2095500" y="3357563"/>
          <p14:tracePt t="13501" x="1938338" y="3357563"/>
          <p14:tracePt t="13518" x="1847850" y="3357563"/>
          <p14:tracePt t="13534" x="1776413" y="3348038"/>
          <p14:tracePt t="13551" x="1695450" y="3328988"/>
          <p14:tracePt t="13568" x="1595438" y="3305175"/>
          <p14:tracePt t="13584" x="1557338" y="3286125"/>
          <p14:tracePt t="13601" x="1524000" y="3267075"/>
          <p14:tracePt t="13618" x="1504950" y="3257550"/>
          <p14:tracePt t="13634" x="1481138" y="3219450"/>
          <p14:tracePt t="13651" x="1457325" y="3195638"/>
          <p14:tracePt t="13668" x="1433513" y="3171825"/>
          <p14:tracePt t="13685" x="1395413" y="3138488"/>
          <p14:tracePt t="13701" x="1371600" y="3114675"/>
          <p14:tracePt t="13718" x="1347788" y="3090863"/>
          <p14:tracePt t="13734" x="1319213" y="3067050"/>
          <p14:tracePt t="13751" x="1271588" y="3024188"/>
          <p14:tracePt t="13768" x="1238250" y="2990850"/>
          <p14:tracePt t="13784" x="1204913" y="2952750"/>
          <p14:tracePt t="13801" x="1181100" y="2914650"/>
          <p14:tracePt t="13818" x="1143000" y="2857500"/>
          <p14:tracePt t="13834" x="1123950" y="2814638"/>
          <p14:tracePt t="13851" x="1104900" y="2781300"/>
          <p14:tracePt t="13868" x="1095375" y="2752725"/>
          <p14:tracePt t="13884" x="1071563" y="2724150"/>
          <p14:tracePt t="13901" x="1062038" y="2709863"/>
          <p14:tracePt t="13918" x="1057275" y="2695575"/>
          <p14:tracePt t="13935" x="1047750" y="2686050"/>
          <p14:tracePt t="14016" x="1047750" y="2690813"/>
          <p14:tracePt t="14031" x="1047750" y="2700338"/>
          <p14:tracePt t="14038" x="1057275" y="2705100"/>
          <p14:tracePt t="14051" x="1071563" y="2709863"/>
          <p14:tracePt t="14068" x="1119188" y="2724150"/>
          <p14:tracePt t="14084" x="1166813" y="2728913"/>
          <p14:tracePt t="14101" x="1219200" y="2728913"/>
          <p14:tracePt t="14118" x="1252538" y="2728913"/>
          <p14:tracePt t="14134" x="1304925" y="2728913"/>
          <p14:tracePt t="14151" x="1333500" y="2728913"/>
          <p14:tracePt t="14168" x="1352550" y="2728913"/>
          <p14:tracePt t="14184" x="1366838" y="2728913"/>
          <p14:tracePt t="14201" x="1371600" y="2728913"/>
          <p14:tracePt t="14218" x="1381125" y="2728913"/>
          <p14:tracePt t="14420" x="1390650" y="2728913"/>
          <p14:tracePt t="14428" x="1409700" y="2728913"/>
          <p14:tracePt t="14435" x="1419225" y="2724150"/>
          <p14:tracePt t="14451" x="1443038" y="2719388"/>
          <p14:tracePt t="14468" x="1457325" y="2719388"/>
          <p14:tracePt t="14484" x="1462088" y="2719388"/>
          <p14:tracePt t="14501" x="1471613" y="2719388"/>
          <p14:tracePt t="14518" x="1476375" y="2719388"/>
          <p14:tracePt t="14534" x="1495425" y="2719388"/>
          <p14:tracePt t="14551" x="1524000" y="2719388"/>
          <p14:tracePt t="14568" x="1643063" y="2743200"/>
          <p14:tracePt t="14584" x="1757363" y="2747963"/>
          <p14:tracePt t="14601" x="1857375" y="2757488"/>
          <p14:tracePt t="14618" x="1957388" y="2776538"/>
          <p14:tracePt t="14634" x="2009775" y="2790825"/>
          <p14:tracePt t="14651" x="2062163" y="2809875"/>
          <p14:tracePt t="14668" x="2105025" y="2824163"/>
          <p14:tracePt t="14685" x="2152650" y="2847975"/>
          <p14:tracePt t="14701" x="2176463" y="2862263"/>
          <p14:tracePt t="14719" x="2190750" y="2867025"/>
          <p14:tracePt t="14737" x="2214563" y="2876550"/>
          <p14:tracePt t="14751" x="2228850" y="2876550"/>
          <p14:tracePt t="14768" x="2243138" y="2876550"/>
          <p14:tracePt t="14784" x="2252663" y="2881313"/>
          <p14:tracePt t="14801" x="2266950" y="2881313"/>
          <p14:tracePt t="14819" x="2290763" y="2886075"/>
          <p14:tracePt t="14835" x="2305050" y="2886075"/>
          <p14:tracePt t="14851" x="2319338" y="2886075"/>
          <p14:tracePt t="14869" x="2343150" y="2890838"/>
          <p14:tracePt t="14885" x="2352675" y="2890838"/>
          <p14:tracePt t="14901" x="2366963" y="2890838"/>
          <p14:tracePt t="14918" x="2371725" y="2890838"/>
          <p14:tracePt t="14935" x="2381250" y="2890838"/>
          <p14:tracePt t="14951" x="2390775" y="2890838"/>
          <p14:tracePt t="15187" x="2338388" y="2871788"/>
          <p14:tracePt t="15204" x="2147888" y="2828925"/>
          <p14:tracePt t="15219" x="1976438" y="2771775"/>
          <p14:tracePt t="15235" x="1847850" y="2738438"/>
          <p14:tracePt t="15251" x="1728788" y="2709863"/>
          <p14:tracePt t="15268" x="1666875" y="2705100"/>
          <p14:tracePt t="15284" x="1619250" y="2705100"/>
          <p14:tracePt t="15301" x="1538288" y="2738438"/>
          <p14:tracePt t="15318" x="1476375" y="2809875"/>
          <p14:tracePt t="15334" x="1385888" y="2933700"/>
          <p14:tracePt t="15351" x="1309688" y="3043238"/>
          <p14:tracePt t="15369" x="1214438" y="3257550"/>
          <p14:tracePt t="15384" x="1157288" y="3419475"/>
          <p14:tracePt t="15402" x="1143000" y="3524250"/>
          <p14:tracePt t="15420" x="1138238" y="3629025"/>
          <p14:tracePt t="15434" x="1147763" y="3709988"/>
          <p14:tracePt t="15451" x="1166813" y="3786188"/>
          <p14:tracePt t="15468" x="1200150" y="3829050"/>
          <p14:tracePt t="15484" x="1252538" y="3881438"/>
          <p14:tracePt t="15501" x="1400175" y="3943350"/>
          <p14:tracePt t="15518" x="1495425" y="3986213"/>
          <p14:tracePt t="15534" x="1609725" y="4010025"/>
          <p14:tracePt t="15551" x="1795463" y="4038600"/>
          <p14:tracePt t="15568" x="1919288" y="4043363"/>
          <p14:tracePt t="15584" x="2024063" y="4033838"/>
          <p14:tracePt t="15601" x="2114550" y="4010025"/>
          <p14:tracePt t="15618" x="2266950" y="3919538"/>
          <p14:tracePt t="15634" x="2357438" y="3833813"/>
          <p14:tracePt t="15651" x="2428875" y="3771900"/>
          <p14:tracePt t="15668" x="2481263" y="3695700"/>
          <p14:tracePt t="15684" x="2528888" y="3633788"/>
          <p14:tracePt t="15701" x="2543175" y="3609975"/>
          <p14:tracePt t="15718" x="2552700" y="3600450"/>
          <p14:tracePt t="15734" x="2552700" y="3595688"/>
          <p14:tracePt t="15751" x="2552700" y="3590925"/>
          <p14:tracePt t="15801" x="2552700" y="3586163"/>
          <p14:tracePt t="15905" x="2552700" y="3581400"/>
          <p14:tracePt t="15920" x="2557463" y="3576638"/>
          <p14:tracePt t="15927" x="2562225" y="3571875"/>
          <p14:tracePt t="15934" x="2562225" y="3567113"/>
          <p14:tracePt t="15951" x="2571750" y="3552825"/>
          <p14:tracePt t="15968" x="2571750" y="3524250"/>
          <p14:tracePt t="15984" x="2571750" y="3495675"/>
          <p14:tracePt t="16001" x="2562225" y="3448050"/>
          <p14:tracePt t="16018" x="2562225" y="3429000"/>
          <p14:tracePt t="16034" x="2562225" y="3414713"/>
          <p14:tracePt t="16051" x="2562225" y="3390900"/>
          <p14:tracePt t="16068" x="2566988" y="3376613"/>
          <p14:tracePt t="16085" x="2571750" y="3367088"/>
          <p14:tracePt t="16101" x="2576513" y="3352800"/>
          <p14:tracePt t="16118" x="2586038" y="3343275"/>
          <p14:tracePt t="16135" x="2595563" y="3338513"/>
          <p14:tracePt t="16151" x="2614613" y="3328988"/>
          <p14:tracePt t="16168" x="2628900" y="3324225"/>
          <p14:tracePt t="16184" x="2647950" y="3319463"/>
          <p14:tracePt t="16201" x="2652713" y="3319463"/>
          <p14:tracePt t="16218" x="2657475" y="3319463"/>
          <p14:tracePt t="16235" x="2667000" y="3319463"/>
          <p14:tracePt t="16268" x="2667000" y="3324225"/>
          <p14:tracePt t="16284" x="2662238" y="3343275"/>
          <p14:tracePt t="16301" x="2624138" y="3395663"/>
          <p14:tracePt t="16318" x="2590800" y="3433763"/>
          <p14:tracePt t="16334" x="2543175" y="3476625"/>
          <p14:tracePt t="16351" x="2486025" y="3505200"/>
          <p14:tracePt t="16368" x="2433638" y="3509963"/>
          <p14:tracePt t="16384" x="2409825" y="3509963"/>
          <p14:tracePt t="16401" x="2395538" y="3490913"/>
          <p14:tracePt t="16418" x="2376488" y="3476625"/>
          <p14:tracePt t="16434" x="2362200" y="3414713"/>
          <p14:tracePt t="16451" x="2362200" y="3362325"/>
          <p14:tracePt t="16468" x="2381250" y="3309938"/>
          <p14:tracePt t="16484" x="2433638" y="3243263"/>
          <p14:tracePt t="16501" x="2471738" y="3209925"/>
          <p14:tracePt t="16518" x="2519363" y="3176588"/>
          <p14:tracePt t="16534" x="2557463" y="3157538"/>
          <p14:tracePt t="16536" x="2576513" y="3152775"/>
          <p14:tracePt t="16551" x="2605088" y="3148013"/>
          <p14:tracePt t="16568" x="2633663" y="3148013"/>
          <p14:tracePt t="16584" x="2657475" y="3167063"/>
          <p14:tracePt t="16601" x="2681288" y="3176588"/>
          <p14:tracePt t="16618" x="2705100" y="3209925"/>
          <p14:tracePt t="16634" x="2714625" y="3233738"/>
          <p14:tracePt t="16651" x="2724150" y="3262313"/>
          <p14:tracePt t="16667" x="2724150" y="3286125"/>
          <p14:tracePt t="16684" x="2719388" y="3319463"/>
          <p14:tracePt t="16701" x="2705100" y="3343275"/>
          <p14:tracePt t="16718" x="2695575" y="3362325"/>
          <p14:tracePt t="16734" x="2676525" y="3386138"/>
          <p14:tracePt t="16751" x="2671763" y="3390900"/>
          <p14:tracePt t="16768" x="2667000" y="3395663"/>
          <p14:tracePt t="16785" x="2667000" y="3400425"/>
          <p14:tracePt t="17000" x="2647950" y="3400425"/>
          <p14:tracePt t="17007" x="2628900" y="3390900"/>
          <p14:tracePt t="17018" x="2619375" y="3390900"/>
          <p14:tracePt t="17034" x="2595563" y="3381375"/>
          <p14:tracePt t="17051" x="2562225" y="3367088"/>
          <p14:tracePt t="17068" x="2543175" y="3357563"/>
          <p14:tracePt t="17084" x="2509838" y="3343275"/>
          <p14:tracePt t="17101" x="2481263" y="3338513"/>
          <p14:tracePt t="17118" x="2428875" y="3319463"/>
          <p14:tracePt t="17134" x="2390775" y="3309938"/>
          <p14:tracePt t="17151" x="2347913" y="3300413"/>
          <p14:tracePt t="17168" x="2252663" y="3300413"/>
          <p14:tracePt t="17184" x="2195513" y="3300413"/>
          <p14:tracePt t="17201" x="2133600" y="3305175"/>
          <p14:tracePt t="17218" x="2085975" y="3319463"/>
          <p14:tracePt t="17234" x="2014538" y="3319463"/>
          <p14:tracePt t="17251" x="1981200" y="3324225"/>
          <p14:tracePt t="17268" x="1952625" y="3324225"/>
          <p14:tracePt t="17284" x="1914525" y="3324225"/>
          <p14:tracePt t="17301" x="1871663" y="3328988"/>
          <p14:tracePt t="17318" x="1847850" y="3333750"/>
          <p14:tracePt t="17334" x="1824038" y="3343275"/>
          <p14:tracePt t="17351" x="1804988" y="3343275"/>
          <p14:tracePt t="17368" x="1781175" y="3352800"/>
          <p14:tracePt t="17384" x="1766888" y="3357563"/>
          <p14:tracePt t="17401" x="1752600" y="3362325"/>
          <p14:tracePt t="17418" x="1728788" y="3395663"/>
          <p14:tracePt t="17434" x="1704975" y="3433763"/>
          <p14:tracePt t="17451" x="1685925" y="3486150"/>
          <p14:tracePt t="17467" x="1666875" y="3514725"/>
          <p14:tracePt t="17484" x="1657350" y="3557588"/>
          <p14:tracePt t="17501" x="1652588" y="3567113"/>
          <p14:tracePt t="17518" x="1652588" y="3576638"/>
          <p14:tracePt t="17534" x="1652588" y="3586163"/>
          <p14:tracePt t="17551" x="1652588" y="3595688"/>
          <p14:tracePt t="17568" x="1652588" y="3605213"/>
          <p14:tracePt t="17584" x="1652588" y="3624263"/>
          <p14:tracePt t="17601" x="1652588" y="3648075"/>
          <p14:tracePt t="17617" x="1652588" y="3690938"/>
          <p14:tracePt t="17634" x="1652588" y="3719513"/>
          <p14:tracePt t="17651" x="1666875" y="3757613"/>
          <p14:tracePt t="17668" x="1676400" y="3800475"/>
          <p14:tracePt t="17684" x="1690688" y="3829050"/>
          <p14:tracePt t="17701" x="1700213" y="3852863"/>
          <p14:tracePt t="17718" x="1719263" y="3871913"/>
          <p14:tracePt t="17734" x="1738313" y="3895725"/>
          <p14:tracePt t="17751" x="1762125" y="3905250"/>
          <p14:tracePt t="17768" x="1790700" y="3924300"/>
          <p14:tracePt t="17784" x="1828800" y="3929063"/>
          <p14:tracePt t="17801" x="1881188" y="3938588"/>
          <p14:tracePt t="17817" x="1924050" y="3938588"/>
          <p14:tracePt t="17834" x="1966913" y="3933825"/>
          <p14:tracePt t="17851" x="2043113" y="3924300"/>
          <p14:tracePt t="17867" x="2085975" y="3910013"/>
          <p14:tracePt t="17884" x="2138363" y="3890963"/>
          <p14:tracePt t="17901" x="2176463" y="3871913"/>
          <p14:tracePt t="17917" x="2219325" y="3833813"/>
          <p14:tracePt t="17934" x="2243138" y="3810000"/>
          <p14:tracePt t="17951" x="2262188" y="3790950"/>
          <p14:tracePt t="17968" x="2281238" y="3757613"/>
          <p14:tracePt t="17984" x="2295525" y="3709988"/>
          <p14:tracePt t="18001" x="2309813" y="3671888"/>
          <p14:tracePt t="18018" x="2309813" y="3624263"/>
          <p14:tracePt t="18034" x="2309813" y="3571875"/>
          <p14:tracePt t="18036" x="2309813" y="3543300"/>
          <p14:tracePt t="18051" x="2300288" y="3495675"/>
          <p14:tracePt t="18067" x="2290763" y="3452813"/>
          <p14:tracePt t="18084" x="2266950" y="3424238"/>
          <p14:tracePt t="18101" x="2214563" y="3376613"/>
          <p14:tracePt t="18117" x="2176463" y="3348038"/>
          <p14:tracePt t="18134" x="2138363" y="3324225"/>
          <p14:tracePt t="18151" x="2095500" y="3300413"/>
          <p14:tracePt t="18168" x="2043113" y="3276600"/>
          <p14:tracePt t="18184" x="2014538" y="3271838"/>
          <p14:tracePt t="18201" x="1995488" y="3267075"/>
          <p14:tracePt t="18218" x="1966913" y="3267075"/>
          <p14:tracePt t="18234" x="1919288" y="3267075"/>
          <p14:tracePt t="18251" x="1890713" y="3286125"/>
          <p14:tracePt t="18267" x="1852613" y="3319463"/>
          <p14:tracePt t="18284" x="1814513" y="3371850"/>
          <p14:tracePt t="18301" x="1762125" y="3481388"/>
          <p14:tracePt t="18317" x="1743075" y="3519488"/>
          <p14:tracePt t="18334" x="1738313" y="3533775"/>
          <p14:tracePt t="18351" x="1728788" y="3548063"/>
          <p14:tracePt t="18368" x="1728788" y="3552825"/>
          <p14:tracePt t="18384" x="1728788" y="3557588"/>
          <p14:tracePt t="18401" x="1724025" y="3557588"/>
          <p14:tracePt t="18468" x="1724025" y="3562350"/>
          <p14:tracePt t="18704" x="1700213" y="3533775"/>
          <p14:tracePt t="18711" x="1666875" y="3495675"/>
          <p14:tracePt t="18720" x="1643063" y="3467100"/>
          <p14:tracePt t="18734" x="1595438" y="3414713"/>
          <p14:tracePt t="18751" x="1552575" y="3367088"/>
          <p14:tracePt t="18767" x="1504950" y="3324225"/>
          <p14:tracePt t="18801" x="1423988" y="3238500"/>
          <p14:tracePt t="18834" x="1366838" y="3190875"/>
          <p14:tracePt t="18851" x="1323975" y="3152775"/>
          <p14:tracePt t="18867" x="1290638" y="3128963"/>
          <p14:tracePt t="18884" x="1257300" y="3109913"/>
          <p14:tracePt t="18901" x="1228725" y="3090863"/>
          <p14:tracePt t="18917" x="1181100" y="3067050"/>
          <p14:tracePt t="18934" x="1152525" y="3062288"/>
          <p14:tracePt t="18951" x="1114425" y="3057525"/>
          <p14:tracePt t="18968" x="1081088" y="3057525"/>
          <p14:tracePt t="18984" x="1062038" y="3057525"/>
          <p14:tracePt t="19001" x="1057275" y="3057525"/>
          <p14:tracePt t="19018" x="1052513" y="3057525"/>
          <p14:tracePt t="19034" x="1042988" y="3057525"/>
          <p14:tracePt t="19051" x="1033463" y="3057525"/>
          <p14:tracePt t="19175" x="1038225" y="3052763"/>
          <p14:tracePt t="19182" x="1047750" y="3052763"/>
          <p14:tracePt t="19189" x="1076325" y="3043238"/>
          <p14:tracePt t="19201" x="1100138" y="3038475"/>
          <p14:tracePt t="19218" x="1238250" y="3024188"/>
          <p14:tracePt t="19234" x="1323975" y="3005138"/>
          <p14:tracePt t="19251" x="1404938" y="3000375"/>
          <p14:tracePt t="19268" x="1476375" y="2990850"/>
          <p14:tracePt t="19284" x="1552575" y="2981325"/>
          <p14:tracePt t="19301" x="1581150" y="2971800"/>
          <p14:tracePt t="19318" x="1600200" y="2971800"/>
          <p14:tracePt t="19334" x="1609725" y="2971800"/>
          <p14:tracePt t="19351" x="1619250" y="2971800"/>
          <p14:tracePt t="19368" x="1624013" y="2971800"/>
          <p14:tracePt t="19401" x="1628775" y="2971800"/>
          <p14:tracePt t="19431" x="1633538" y="2971800"/>
          <p14:tracePt t="19446" x="1643063" y="2971800"/>
          <p14:tracePt t="19453" x="1652588" y="2971800"/>
          <p14:tracePt t="19468" x="1690688" y="2976563"/>
          <p14:tracePt t="19484" x="1757363" y="2976563"/>
          <p14:tracePt t="19501" x="1838325" y="2990850"/>
          <p14:tracePt t="19517" x="1928813" y="2990850"/>
          <p14:tracePt t="19534" x="2043113" y="2990850"/>
          <p14:tracePt t="19551" x="2090738" y="2990850"/>
          <p14:tracePt t="19567" x="2128838" y="3000375"/>
          <p14:tracePt t="19584" x="2157413" y="3000375"/>
          <p14:tracePt t="19601" x="2185988" y="3000375"/>
          <p14:tracePt t="19617" x="2190750" y="3000375"/>
          <p14:tracePt t="19634" x="2200275" y="3000375"/>
          <p14:tracePt t="19651" x="2205038" y="3000375"/>
          <p14:tracePt t="19667" x="2209800" y="3000375"/>
          <p14:tracePt t="19941" x="2205038" y="3000375"/>
          <p14:tracePt t="19950" x="2200275" y="3000375"/>
          <p14:tracePt t="19989" x="2205038" y="3000375"/>
          <p14:tracePt t="20001" x="2209800" y="3000375"/>
          <p14:tracePt t="20017" x="2228850" y="3000375"/>
          <p14:tracePt t="20051" x="2319338" y="3000375"/>
          <p14:tracePt t="20084" x="2381250" y="3000375"/>
          <p14:tracePt t="20101" x="2409825" y="3000375"/>
          <p14:tracePt t="20117" x="2424113" y="2995613"/>
          <p14:tracePt t="20134" x="2438400" y="2995613"/>
          <p14:tracePt t="20151" x="2457450" y="2995613"/>
          <p14:tracePt t="20167" x="2476500" y="2995613"/>
          <p14:tracePt t="20184" x="2500313" y="2995613"/>
          <p14:tracePt t="20201" x="2509838" y="2995613"/>
          <p14:tracePt t="20217" x="2519363" y="2995613"/>
          <p14:tracePt t="20234" x="2528888" y="2995613"/>
          <p14:tracePt t="20251" x="2533650" y="2995613"/>
          <p14:tracePt t="20313" x="2524125" y="2995613"/>
          <p14:tracePt t="20320" x="2495550" y="2995613"/>
          <p14:tracePt t="20334" x="2447925" y="3009900"/>
          <p14:tracePt t="20351" x="2376488" y="3019425"/>
          <p14:tracePt t="20367" x="2305050" y="3024188"/>
          <p14:tracePt t="20384" x="2233613" y="3024188"/>
          <p14:tracePt t="20401" x="2157413" y="3009900"/>
          <p14:tracePt t="20417" x="2133600" y="2990850"/>
          <p14:tracePt t="20434" x="2114550" y="2976563"/>
          <p14:tracePt t="20450" x="2095500" y="2924175"/>
          <p14:tracePt t="20467" x="2095500" y="2847975"/>
          <p14:tracePt t="20484" x="2109788" y="2795588"/>
          <p14:tracePt t="20501" x="2133600" y="2771775"/>
          <p14:tracePt t="20517" x="2166938" y="2747963"/>
          <p14:tracePt t="20534" x="2214563" y="2733675"/>
          <p14:tracePt t="20551" x="2243138" y="2738438"/>
          <p14:tracePt t="20567" x="2271713" y="2752725"/>
          <p14:tracePt t="20584" x="2314575" y="2790825"/>
          <p14:tracePt t="20601" x="2333625" y="2819400"/>
          <p14:tracePt t="20617" x="2343150" y="2843213"/>
          <p14:tracePt t="20634" x="2357438" y="2867025"/>
          <p14:tracePt t="20651" x="2357438" y="2886075"/>
          <p14:tracePt t="20667" x="2357438" y="2900363"/>
          <p14:tracePt t="20684" x="2347913" y="2919413"/>
          <p14:tracePt t="20700" x="2338388" y="2943225"/>
          <p14:tracePt t="20717" x="2328863" y="2962275"/>
          <p14:tracePt t="20734" x="2324100" y="2967038"/>
          <p14:tracePt t="20751" x="2324100" y="2971800"/>
          <p14:tracePt t="20767" x="2324100" y="2981325"/>
          <p14:tracePt t="21679" x="2328863" y="2981325"/>
          <p14:tracePt t="21686" x="2347913" y="2971800"/>
          <p14:tracePt t="21694" x="2366963" y="2962275"/>
          <p14:tracePt t="21703" x="2390775" y="2952750"/>
          <p14:tracePt t="21717" x="2424113" y="2938463"/>
          <p14:tracePt t="21734" x="2452688" y="2933700"/>
          <p14:tracePt t="21751" x="2486025" y="2928938"/>
          <p14:tracePt t="21784" x="2533650" y="2928938"/>
          <p14:tracePt t="21817" x="2552700" y="2928938"/>
          <p14:tracePt t="21834" x="2562225" y="2928938"/>
          <p14:tracePt t="21885" x="2566988" y="2928938"/>
          <p14:tracePt t="22127" x="2571750" y="2928938"/>
          <p14:tracePt t="22136" x="2576513" y="2933700"/>
          <p14:tracePt t="22150" x="2581275" y="2938463"/>
          <p14:tracePt t="22167" x="2586038" y="2938463"/>
          <p14:tracePt t="22201" x="2595563" y="2938463"/>
          <p14:tracePt t="23031" x="2557463" y="2928938"/>
          <p14:tracePt t="23038" x="2495550" y="2900363"/>
          <p14:tracePt t="23050" x="2447925" y="2876550"/>
          <p14:tracePt t="23067" x="2314575" y="2828925"/>
          <p14:tracePt t="23084" x="2228850" y="2800350"/>
          <p14:tracePt t="23100" x="2176463" y="2786063"/>
          <p14:tracePt t="23134" x="2119313" y="2771775"/>
          <p14:tracePt t="23167" x="2109788" y="2771775"/>
          <p14:tracePt t="23184" x="2100263" y="2771775"/>
          <p14:tracePt t="23200" x="2090738" y="2771775"/>
          <p14:tracePt t="23217" x="2076450" y="2767013"/>
          <p14:tracePt t="23234" x="2038350" y="2752725"/>
          <p14:tracePt t="23250" x="1995488" y="2752725"/>
          <p14:tracePt t="23267" x="1895475" y="2752725"/>
          <p14:tracePt t="23284" x="1800225" y="2757488"/>
          <p14:tracePt t="23300" x="1719263" y="2762250"/>
          <p14:tracePt t="23317" x="1628775" y="2762250"/>
          <p14:tracePt t="23334" x="1581150" y="2757488"/>
          <p14:tracePt t="23350" x="1552575" y="2747963"/>
          <p14:tracePt t="23367" x="1528763" y="2733675"/>
          <p14:tracePt t="23384" x="1509713" y="2686050"/>
          <p14:tracePt t="23400" x="1500188" y="2605088"/>
          <p14:tracePt t="23417" x="1504950" y="2533650"/>
          <p14:tracePt t="23434" x="1524000" y="2481263"/>
          <p14:tracePt t="23450" x="1576388" y="2419350"/>
          <p14:tracePt t="23467" x="1647825" y="2400300"/>
          <p14:tracePt t="23484" x="1719263" y="2390775"/>
          <p14:tracePt t="23500" x="1781175" y="2400300"/>
          <p14:tracePt t="23517" x="1852613" y="2462213"/>
          <p14:tracePt t="23534" x="1876425" y="2514600"/>
          <p14:tracePt t="23550" x="1890713" y="2552700"/>
          <p14:tracePt t="23568" x="1890713" y="2590800"/>
          <p14:tracePt t="23584" x="1890713" y="2609850"/>
          <p14:tracePt t="23600" x="1890713" y="2614613"/>
          <p14:tracePt t="23617" x="1890713" y="2624138"/>
          <p14:tracePt t="23634" x="1890713" y="2628900"/>
          <p14:tracePt t="23650" x="1890713" y="2633663"/>
          <p14:tracePt t="23891" x="2033588" y="2705100"/>
          <p14:tracePt t="23898" x="2343150" y="2876550"/>
          <p14:tracePt t="23905" x="2700338" y="3086100"/>
          <p14:tracePt t="23917" x="3114675" y="3267075"/>
          <p14:tracePt t="23934" x="4495800" y="3705225"/>
          <p14:tracePt t="23951" x="5381625" y="4005263"/>
          <p14:tracePt t="23968" x="6210300" y="4219575"/>
          <p14:tracePt t="23984" x="6896100" y="4357688"/>
          <p14:tracePt t="24001" x="7624763" y="4562475"/>
          <p14:tracePt t="24017" x="7891463" y="4619625"/>
          <p14:tracePt t="24034" x="8039100" y="4648200"/>
          <p14:tracePt t="24050" x="8096250" y="4648200"/>
          <p14:tracePt t="24067" x="8120063" y="4629150"/>
          <p14:tracePt t="24273" x="8139113" y="4614863"/>
          <p14:tracePt t="24280" x="8153400" y="4610100"/>
          <p14:tracePt t="24287" x="8158163" y="4605338"/>
          <p14:tracePt t="24300" x="8167688" y="4600575"/>
          <p14:tracePt t="24317" x="8167688" y="4595813"/>
          <p14:tracePt t="24339" x="8162925" y="4595813"/>
          <p14:tracePt t="24350" x="8148638" y="4600575"/>
          <p14:tracePt t="24367" x="8077200" y="4629150"/>
          <p14:tracePt t="24384" x="7867650" y="4667250"/>
          <p14:tracePt t="24400" x="7758113" y="4667250"/>
          <p14:tracePt t="24417" x="7643813" y="4652963"/>
          <p14:tracePt t="24434" x="7529513" y="4591050"/>
          <p14:tracePt t="24450" x="7486650" y="4543425"/>
          <p14:tracePt t="24467" x="7467600" y="4481513"/>
          <p14:tracePt t="24484" x="7462838" y="4376738"/>
          <p14:tracePt t="24500" x="7519988" y="4200525"/>
          <p14:tracePt t="24518" x="7553325" y="4143375"/>
          <p14:tracePt t="24534" x="7600950" y="4114800"/>
          <p14:tracePt t="24550" x="7653338" y="4095750"/>
          <p14:tracePt t="24567" x="7715250" y="4095750"/>
          <p14:tracePt t="24584" x="7743825" y="4110038"/>
          <p14:tracePt t="24600" x="7753350" y="4124325"/>
          <p14:tracePt t="24617" x="7767638" y="4148138"/>
          <p14:tracePt t="24634" x="7772400" y="4181475"/>
          <p14:tracePt t="24650" x="7772400" y="4195763"/>
          <p14:tracePt t="24667" x="7767638" y="4205288"/>
          <p14:tracePt t="24684" x="7743825" y="4224338"/>
          <p14:tracePt t="24700" x="7700963" y="4243388"/>
          <p14:tracePt t="24717" x="7529513" y="4281488"/>
          <p14:tracePt t="24734" x="7296150" y="4319588"/>
          <p14:tracePt t="24750" x="6977063" y="4381500"/>
          <p14:tracePt t="24767" x="6800850" y="4419600"/>
          <p14:tracePt t="24784" x="6681788" y="4443413"/>
          <p14:tracePt t="24800" x="6619875" y="4452938"/>
          <p14:tracePt t="24817" x="6567488" y="4452938"/>
          <p14:tracePt t="24834" x="6557963" y="4452938"/>
          <p14:tracePt t="24850" x="6548438" y="4452938"/>
          <p14:tracePt t="24867" x="6538913" y="4452938"/>
          <p14:tracePt t="24884" x="6529388" y="4452938"/>
          <p14:tracePt t="24900" x="6524625" y="4452938"/>
          <p14:tracePt t="24917" x="6519863" y="4452938"/>
          <p14:tracePt t="24934" x="6515100" y="4452938"/>
          <p14:tracePt t="24950" x="6510338" y="4452938"/>
          <p14:tracePt t="24967" x="6496050" y="4448175"/>
          <p14:tracePt t="24983" x="6457950" y="4433888"/>
          <p14:tracePt t="25000" x="6381750" y="4410075"/>
          <p14:tracePt t="25017" x="6338888" y="4400550"/>
          <p14:tracePt t="25033" x="6296025" y="4395788"/>
          <p14:tracePt t="25050" x="6257925" y="4391025"/>
          <p14:tracePt t="25067" x="6176963" y="4391025"/>
          <p14:tracePt t="25084" x="6115050" y="4391025"/>
          <p14:tracePt t="25100" x="6057900" y="4391025"/>
          <p14:tracePt t="25117" x="6010275" y="4391025"/>
          <p14:tracePt t="25133" x="5938838" y="4391025"/>
          <p14:tracePt t="25150" x="5905500" y="4395788"/>
          <p14:tracePt t="25167" x="5872163" y="4414838"/>
          <p14:tracePt t="25183" x="5824538" y="4467225"/>
          <p14:tracePt t="25200" x="5786438" y="4524375"/>
          <p14:tracePt t="25217" x="5753100" y="4581525"/>
          <p14:tracePt t="25234" x="5734050" y="4624388"/>
          <p14:tracePt t="25250" x="5710238" y="4667250"/>
          <p14:tracePt t="25267" x="5695950" y="4691063"/>
          <p14:tracePt t="25284" x="5695950" y="4705350"/>
          <p14:tracePt t="25300" x="5695950" y="4724400"/>
          <p14:tracePt t="25317" x="5705475" y="4781550"/>
          <p14:tracePt t="25333" x="5734050" y="4833938"/>
          <p14:tracePt t="25350" x="5757863" y="4881563"/>
          <p14:tracePt t="25367" x="5795963" y="4914900"/>
          <p14:tracePt t="25383" x="5848350" y="4933950"/>
          <p14:tracePt t="25400" x="5938838" y="4943475"/>
          <p14:tracePt t="25417" x="6029325" y="4933950"/>
          <p14:tracePt t="25433" x="6143625" y="4900613"/>
          <p14:tracePt t="25450" x="6205538" y="4881563"/>
          <p14:tracePt t="25467" x="6243638" y="4857750"/>
          <p14:tracePt t="25484" x="6272213" y="4838700"/>
          <p14:tracePt t="25500" x="6300788" y="4829175"/>
          <p14:tracePt t="25517" x="6305550" y="4819650"/>
          <p14:tracePt t="25534" x="6310313" y="4814888"/>
          <p14:tracePt t="25550" x="6310313" y="4810125"/>
          <p14:tracePt t="25603" x="6310313" y="4805363"/>
          <p14:tracePt t="25669" x="6315075" y="4805363"/>
          <p14:tracePt t="25897" x="6343650" y="4776788"/>
          <p14:tracePt t="25904" x="6386513" y="4748213"/>
          <p14:tracePt t="25917" x="6443663" y="4710113"/>
          <p14:tracePt t="25934" x="6634163" y="4624388"/>
          <p14:tracePt t="25950" x="6743700" y="4586288"/>
          <p14:tracePt t="25983" x="6919913" y="4552950"/>
          <p14:tracePt t="26017" x="7124700" y="4548188"/>
          <p14:tracePt t="26033" x="7177088" y="4538663"/>
          <p14:tracePt t="26050" x="7239000" y="4533900"/>
          <p14:tracePt t="26067" x="7267575" y="4533900"/>
          <p14:tracePt t="26083" x="7296150" y="4533900"/>
          <p14:tracePt t="26100" x="7315200" y="4533900"/>
          <p14:tracePt t="26117" x="7362825" y="4524375"/>
          <p14:tracePt t="26133" x="7396163" y="4524375"/>
          <p14:tracePt t="26150" x="7434263" y="4524375"/>
          <p14:tracePt t="26167" x="7467600" y="4524375"/>
          <p14:tracePt t="26183" x="7500938" y="4524375"/>
          <p14:tracePt t="26200" x="7524750" y="4524375"/>
          <p14:tracePt t="26217" x="7543800" y="4524375"/>
          <p14:tracePt t="26234" x="7567613" y="4524375"/>
          <p14:tracePt t="26250" x="7596188" y="4524375"/>
          <p14:tracePt t="26267" x="7620000" y="4524375"/>
          <p14:tracePt t="26284" x="7639050" y="4524375"/>
          <p14:tracePt t="26300" x="7648575" y="4524375"/>
          <p14:tracePt t="26317" x="7658100" y="4524375"/>
          <p14:tracePt t="26374" x="7662863" y="4524375"/>
          <p14:tracePt t="27461" x="7553325" y="4557713"/>
          <p14:tracePt t="27469" x="7281863" y="4643438"/>
          <p14:tracePt t="27476" x="6986588" y="4733925"/>
          <p14:tracePt t="27484" x="6696075" y="4805363"/>
          <p14:tracePt t="27500" x="6005513" y="4943475"/>
          <p14:tracePt t="27517" x="5305425" y="5033963"/>
          <p14:tracePt t="27550" x="3933825" y="5143500"/>
          <p14:tracePt t="27584" x="3305175" y="5186363"/>
          <p14:tracePt t="27601" x="3005138" y="5205413"/>
          <p14:tracePt t="27617" x="2881313" y="5205413"/>
          <p14:tracePt t="27633" x="2819400" y="5195888"/>
          <p14:tracePt t="27650" x="2781300" y="5191125"/>
          <p14:tracePt t="27667" x="2757488" y="5186363"/>
          <p14:tracePt t="27961" x="2757488" y="5172075"/>
          <p14:tracePt t="27968" x="2762250" y="5153025"/>
          <p14:tracePt t="27975" x="2776538" y="5138738"/>
          <p14:tracePt t="27983" x="2790825" y="5124450"/>
          <p14:tracePt t="28000" x="2814638" y="5100638"/>
          <p14:tracePt t="28017" x="2824163" y="5076825"/>
          <p14:tracePt t="28034" x="2847975" y="5048250"/>
          <p14:tracePt t="28050" x="2857500" y="5038725"/>
          <p14:tracePt t="28067" x="2867025" y="5024438"/>
          <p14:tracePt t="28083" x="2876550" y="5010150"/>
          <p14:tracePt t="28100" x="2890838" y="4991100"/>
          <p14:tracePt t="28117" x="2905125" y="4981575"/>
          <p14:tracePt t="28133" x="2928938" y="4962525"/>
          <p14:tracePt t="28150" x="2952750" y="4953000"/>
          <p14:tracePt t="28167" x="2971800" y="4938713"/>
          <p14:tracePt t="28183" x="2995613" y="4933950"/>
          <p14:tracePt t="28200" x="3005138" y="4929188"/>
          <p14:tracePt t="28217" x="3014663" y="4929188"/>
          <p14:tracePt t="28233" x="3024188" y="4929188"/>
          <p14:tracePt t="28250" x="3033713" y="4929188"/>
          <p14:tracePt t="28292" x="3033713" y="4933950"/>
          <p14:tracePt t="28300" x="3024188" y="4953000"/>
          <p14:tracePt t="28317" x="3009900" y="4976813"/>
          <p14:tracePt t="28333" x="2976563" y="5014913"/>
          <p14:tracePt t="28350" x="2919413" y="5067300"/>
          <p14:tracePt t="28367" x="2852738" y="5100638"/>
          <p14:tracePt t="28383" x="2795588" y="5129213"/>
          <p14:tracePt t="28400" x="2743200" y="5143500"/>
          <p14:tracePt t="28417" x="2681288" y="5153025"/>
          <p14:tracePt t="28433" x="2647950" y="5153025"/>
          <p14:tracePt t="28450" x="2609850" y="5153025"/>
          <p14:tracePt t="28467" x="2581275" y="5143500"/>
          <p14:tracePt t="28483" x="2533650" y="5110163"/>
          <p14:tracePt t="28500" x="2500313" y="5072063"/>
          <p14:tracePt t="28517" x="2476500" y="5029200"/>
          <p14:tracePt t="28533" x="2462213" y="4957763"/>
          <p14:tracePt t="28550" x="2462213" y="4929188"/>
          <p14:tracePt t="28567" x="2471738" y="4891088"/>
          <p14:tracePt t="28583" x="2481263" y="4872038"/>
          <p14:tracePt t="28600" x="2505075" y="4833938"/>
          <p14:tracePt t="28617" x="2543175" y="4814888"/>
          <p14:tracePt t="28633" x="2590800" y="4805363"/>
          <p14:tracePt t="28650" x="2643188" y="4795838"/>
          <p14:tracePt t="28667" x="2705100" y="4800600"/>
          <p14:tracePt t="28683" x="2743200" y="4819650"/>
          <p14:tracePt t="28700" x="2776538" y="4833938"/>
          <p14:tracePt t="28717" x="2809875" y="4862513"/>
          <p14:tracePt t="28733" x="2847975" y="4919663"/>
          <p14:tracePt t="28750" x="2867025" y="4972050"/>
          <p14:tracePt t="28767" x="2886075" y="5010150"/>
          <p14:tracePt t="28783" x="2890838" y="5062538"/>
          <p14:tracePt t="28800" x="2890838" y="5091113"/>
          <p14:tracePt t="28817" x="2886075" y="5119688"/>
          <p14:tracePt t="28833" x="2871788" y="5157788"/>
          <p14:tracePt t="28850" x="2824163" y="5205413"/>
          <p14:tracePt t="28867" x="2767013" y="5243513"/>
          <p14:tracePt t="28883" x="2681288" y="5281613"/>
          <p14:tracePt t="28900" x="2614613" y="5310188"/>
          <p14:tracePt t="28917" x="2509838" y="5310188"/>
          <p14:tracePt t="28933" x="2447925" y="5286375"/>
          <p14:tracePt t="28950" x="2390775" y="5257800"/>
          <p14:tracePt t="28967" x="2328863" y="5191125"/>
          <p14:tracePt t="28983" x="2305050" y="5095875"/>
          <p14:tracePt t="29000" x="2333625" y="5000625"/>
          <p14:tracePt t="29018" x="2366963" y="4933950"/>
          <p14:tracePt t="29033" x="2433638" y="4881563"/>
          <p14:tracePt t="29050" x="2509838" y="4852988"/>
          <p14:tracePt t="29067" x="2581275" y="4843463"/>
          <p14:tracePt t="29083" x="2643188" y="4862513"/>
          <p14:tracePt t="29100" x="2719388" y="4953000"/>
          <p14:tracePt t="29117" x="2767013" y="5038725"/>
          <p14:tracePt t="29133" x="2800350" y="5124450"/>
          <p14:tracePt t="29150" x="2800350" y="5224463"/>
          <p14:tracePt t="29166" x="2786063" y="5362575"/>
          <p14:tracePt t="29183" x="2776538" y="5419725"/>
          <p14:tracePt t="29200" x="2757488" y="5457825"/>
          <p14:tracePt t="29216" x="2738438" y="5491163"/>
          <p14:tracePt t="29233" x="2728913" y="5495925"/>
          <p14:tracePt t="29250" x="2724150" y="5500688"/>
          <p14:tracePt t="29266" x="2719388" y="5505450"/>
          <p14:tracePt t="29300" x="2714625" y="5505450"/>
          <p14:tracePt t="29317" x="2709863" y="5505450"/>
          <p14:tracePt t="29333" x="2700338" y="5500688"/>
          <p14:tracePt t="29350" x="2628900" y="5419725"/>
          <p14:tracePt t="29366" x="2562225" y="5319713"/>
          <p14:tracePt t="29383" x="2476500" y="5210175"/>
          <p14:tracePt t="29400" x="2347913" y="4976813"/>
          <p14:tracePt t="29417" x="2300288" y="4895850"/>
          <p14:tracePt t="29433" x="2281238" y="4852988"/>
          <p14:tracePt t="29450" x="2271713" y="4829175"/>
          <p14:tracePt t="29467" x="2266950" y="4810125"/>
          <p14:tracePt t="29483" x="2271713" y="4781550"/>
          <p14:tracePt t="29500" x="2295525" y="4748213"/>
          <p14:tracePt t="29516" x="2333625" y="4719638"/>
          <p14:tracePt t="29533" x="2376488" y="4667250"/>
          <p14:tracePt t="29550" x="2395538" y="4643438"/>
          <p14:tracePt t="29567" x="2409825" y="4629150"/>
          <p14:tracePt t="29583" x="2419350" y="4624388"/>
          <p14:tracePt t="29600" x="2424113" y="4614863"/>
          <p14:tracePt t="29616" x="2424113" y="4605338"/>
          <p14:tracePt t="29633" x="2424113" y="4600575"/>
          <p14:tracePt t="29716" x="2424113" y="4605338"/>
          <p14:tracePt t="29724" x="2419350" y="4610100"/>
          <p14:tracePt t="29733" x="2405063" y="4619625"/>
          <p14:tracePt t="29750" x="2347913" y="4662488"/>
          <p14:tracePt t="29767" x="2262188" y="4700588"/>
          <p14:tracePt t="29783" x="2138363" y="4738688"/>
          <p14:tracePt t="29800" x="2085975" y="4752975"/>
          <p14:tracePt t="29817" x="2043113" y="4752975"/>
          <p14:tracePt t="29834" x="2005013" y="4752975"/>
          <p14:tracePt t="29850" x="1995488" y="4748213"/>
          <p14:tracePt t="29867" x="1990725" y="4729163"/>
          <p14:tracePt t="29883" x="1985963" y="4667250"/>
          <p14:tracePt t="29900" x="2005013" y="4576763"/>
          <p14:tracePt t="29918" x="2033588" y="4538663"/>
          <p14:tracePt t="29933" x="2071688" y="4505325"/>
          <p14:tracePt t="29950" x="2124075" y="4486275"/>
          <p14:tracePt t="29967" x="2200275" y="4471988"/>
          <p14:tracePt t="29983" x="2238375" y="4481513"/>
          <p14:tracePt t="30000" x="2266950" y="4491038"/>
          <p14:tracePt t="30017" x="2290763" y="4524375"/>
          <p14:tracePt t="30033" x="2309813" y="4586288"/>
          <p14:tracePt t="30050" x="2309813" y="4629150"/>
          <p14:tracePt t="30067" x="2305050" y="4667250"/>
          <p14:tracePt t="30084" x="2271713" y="4714875"/>
          <p14:tracePt t="30100" x="2238375" y="4738688"/>
          <p14:tracePt t="30117" x="2181225" y="4767263"/>
          <p14:tracePt t="30133" x="2119313" y="4795838"/>
          <p14:tracePt t="30150" x="2057400" y="4795838"/>
          <p14:tracePt t="30167" x="2033588" y="4795838"/>
          <p14:tracePt t="30183" x="2014538" y="4786313"/>
          <p14:tracePt t="30200" x="2000250" y="4776788"/>
          <p14:tracePt t="30217" x="1990725" y="4743450"/>
          <p14:tracePt t="30233" x="1990725" y="4695825"/>
          <p14:tracePt t="30250" x="2005013" y="4619625"/>
          <p14:tracePt t="30267" x="2024063" y="4576763"/>
          <p14:tracePt t="30283" x="2085975" y="4524375"/>
          <p14:tracePt t="30300" x="2157413" y="4505325"/>
          <p14:tracePt t="30316" x="2243138" y="4500563"/>
          <p14:tracePt t="30334" x="2324100" y="4533900"/>
          <p14:tracePt t="30350" x="2362200" y="4557713"/>
          <p14:tracePt t="30367" x="2386013" y="4581525"/>
          <p14:tracePt t="30383" x="2395538" y="4610100"/>
          <p14:tracePt t="30400" x="2405063" y="4638675"/>
          <p14:tracePt t="30576" x="2643188" y="4662488"/>
          <p14:tracePt t="30583" x="3052763" y="4695825"/>
          <p14:tracePt t="30591" x="3343275" y="4752975"/>
          <p14:tracePt t="30600" x="3700463" y="4829175"/>
          <p14:tracePt t="30616" x="4348163" y="4995863"/>
          <p14:tracePt t="30633" x="4967288" y="5095875"/>
          <p14:tracePt t="30650" x="5562600" y="5172075"/>
          <p14:tracePt t="30667" x="5776913" y="5191125"/>
          <p14:tracePt t="30683" x="5900738" y="5191125"/>
          <p14:tracePt t="30700" x="5943600" y="5191125"/>
          <p14:tracePt t="30880" x="6086475" y="5133975"/>
          <p14:tracePt t="30886" x="6300788" y="5057775"/>
          <p14:tracePt t="30901" x="6600825" y="4957763"/>
          <p14:tracePt t="30916" x="6915150" y="4876800"/>
          <p14:tracePt t="30933" x="7096125" y="4829175"/>
          <p14:tracePt t="30950" x="7210425" y="4814888"/>
          <p14:tracePt t="30966" x="7339013" y="4805363"/>
          <p14:tracePt t="30983" x="7400925" y="4814888"/>
          <p14:tracePt t="31000" x="7429500" y="4829175"/>
          <p14:tracePt t="31017" x="7477125" y="4852988"/>
          <p14:tracePt t="31033" x="7500938" y="4862513"/>
          <p14:tracePt t="31050" x="7524750" y="4881563"/>
          <p14:tracePt t="31067" x="7539038" y="4895850"/>
          <p14:tracePt t="31083" x="7562850" y="4905375"/>
          <p14:tracePt t="31100" x="7572375" y="4910138"/>
          <p14:tracePt t="31117" x="7581900" y="4914900"/>
          <p14:tracePt t="31133" x="7586663" y="4919663"/>
          <p14:tracePt t="31150" x="7591425" y="4938713"/>
          <p14:tracePt t="31167" x="7591425" y="4943475"/>
          <p14:tracePt t="31183" x="7562850" y="4957763"/>
          <p14:tracePt t="31200" x="7391400" y="4991100"/>
          <p14:tracePt t="31216" x="7243763" y="4991100"/>
          <p14:tracePt t="31233" x="7062788" y="4957763"/>
          <p14:tracePt t="31250" x="6881813" y="4895850"/>
          <p14:tracePt t="31266" x="6700838" y="4810125"/>
          <p14:tracePt t="31283" x="6605588" y="4772025"/>
          <p14:tracePt t="31300" x="6529388" y="4738688"/>
          <p14:tracePt t="31316" x="6481763" y="4719638"/>
          <p14:tracePt t="31333" x="6462713" y="4710113"/>
          <p14:tracePt t="31350" x="6453188" y="4705350"/>
          <p14:tracePt t="31366" x="6448425" y="4705350"/>
          <p14:tracePt t="31384" x="6438900" y="4705350"/>
          <p14:tracePt t="31400" x="6429375" y="4700588"/>
          <p14:tracePt t="31417" x="6415088" y="4695825"/>
          <p14:tracePt t="31433" x="6391275" y="4695825"/>
          <p14:tracePt t="31450" x="6376988" y="4695825"/>
          <p14:tracePt t="31466" x="6372225" y="4695825"/>
          <p14:tracePt t="31483" x="6362700" y="4695825"/>
          <p14:tracePt t="32142" x="6405563" y="4529138"/>
          <p14:tracePt t="32149" x="6462713" y="4362450"/>
          <p14:tracePt t="32157" x="6534150" y="4214813"/>
          <p14:tracePt t="32166" x="6586538" y="4071938"/>
          <p14:tracePt t="32183" x="6696075" y="3805238"/>
          <p14:tracePt t="32200" x="6796088" y="3624263"/>
          <p14:tracePt t="32216" x="6838950" y="3576638"/>
          <p14:tracePt t="32250" x="6900863" y="3514725"/>
          <p14:tracePt t="32283" x="6938963" y="3481388"/>
          <p14:tracePt t="32300" x="6948488" y="3467100"/>
          <p14:tracePt t="32317" x="6977063" y="3438525"/>
          <p14:tracePt t="32333" x="7010400" y="3400425"/>
          <p14:tracePt t="32350" x="7034213" y="3362325"/>
          <p14:tracePt t="32366" x="7058025" y="3324225"/>
          <p14:tracePt t="32383" x="7096125" y="3286125"/>
          <p14:tracePt t="32400" x="7119938" y="3262313"/>
          <p14:tracePt t="32416" x="7138988" y="3252788"/>
          <p14:tracePt t="32433" x="7162800" y="3233738"/>
          <p14:tracePt t="32450" x="7196138" y="3219450"/>
          <p14:tracePt t="32466" x="7219950" y="3205163"/>
          <p14:tracePt t="32483" x="7243763" y="3200400"/>
          <p14:tracePt t="32500" x="7267575" y="3195638"/>
          <p14:tracePt t="32516" x="7281863" y="3195638"/>
          <p14:tracePt t="32533" x="7291388" y="3195638"/>
          <p14:tracePt t="32550" x="7310438" y="3195638"/>
          <p14:tracePt t="32567" x="7319963" y="3195638"/>
          <p14:tracePt t="32583" x="7324725" y="3205163"/>
          <p14:tracePt t="32600" x="7329488" y="3233738"/>
          <p14:tracePt t="32616" x="7329488" y="3267075"/>
          <p14:tracePt t="32633" x="7315200" y="3314700"/>
          <p14:tracePt t="32650" x="7300913" y="3343275"/>
          <p14:tracePt t="32667" x="7277100" y="3376613"/>
          <p14:tracePt t="32683" x="7253288" y="3400425"/>
          <p14:tracePt t="32700" x="7205663" y="3424238"/>
          <p14:tracePt t="32716" x="7177088" y="3443288"/>
          <p14:tracePt t="32733" x="7148513" y="3452813"/>
          <p14:tracePt t="32750" x="7105650" y="3457575"/>
          <p14:tracePt t="32766" x="7086600" y="3457575"/>
          <p14:tracePt t="32783" x="7062788" y="3457575"/>
          <p14:tracePt t="32800" x="7043738" y="3457575"/>
          <p14:tracePt t="32816" x="7015163" y="3448050"/>
          <p14:tracePt t="32833" x="7005638" y="3433763"/>
          <p14:tracePt t="32850" x="6986588" y="3409950"/>
          <p14:tracePt t="32866" x="6967538" y="3371850"/>
          <p14:tracePt t="32883" x="6943725" y="3324225"/>
          <p14:tracePt t="32900" x="6938963" y="3295650"/>
          <p14:tracePt t="32916" x="6934200" y="3271838"/>
          <p14:tracePt t="32933" x="6929438" y="3248025"/>
          <p14:tracePt t="32950" x="6929438" y="3214688"/>
          <p14:tracePt t="32966" x="6938963" y="3200400"/>
          <p14:tracePt t="32983" x="6953250" y="3176588"/>
          <p14:tracePt t="33000" x="6991350" y="3148013"/>
          <p14:tracePt t="33016" x="7038975" y="3138488"/>
          <p14:tracePt t="33033" x="7072313" y="3128963"/>
          <p14:tracePt t="33050" x="7115175" y="3133725"/>
          <p14:tracePt t="33066" x="7162800" y="3148013"/>
          <p14:tracePt t="33083" x="7181850" y="3157538"/>
          <p14:tracePt t="33100" x="7196138" y="3190875"/>
          <p14:tracePt t="33116" x="7215188" y="3233738"/>
          <p14:tracePt t="33133" x="7215188" y="3300413"/>
          <p14:tracePt t="33150" x="7215188" y="3328988"/>
          <p14:tracePt t="33166" x="7196138" y="3367088"/>
          <p14:tracePt t="33183" x="7172325" y="3400425"/>
          <p14:tracePt t="33200" x="7129463" y="3433763"/>
          <p14:tracePt t="33216" x="7067550" y="3462338"/>
          <p14:tracePt t="33233" x="6991350" y="3486150"/>
          <p14:tracePt t="33250" x="6896100" y="3500438"/>
          <p14:tracePt t="33266" x="6858000" y="3500438"/>
          <p14:tracePt t="33283" x="6838950" y="3495675"/>
          <p14:tracePt t="33300" x="6824663" y="3462338"/>
          <p14:tracePt t="33316" x="6829425" y="3357563"/>
          <p14:tracePt t="33333" x="6872288" y="3276600"/>
          <p14:tracePt t="33350" x="6924675" y="3219450"/>
          <p14:tracePt t="33366" x="7005638" y="3157538"/>
          <p14:tracePt t="33383" x="7129463" y="3100388"/>
          <p14:tracePt t="33400" x="7191375" y="3095625"/>
          <p14:tracePt t="33416" x="7224713" y="3095625"/>
          <p14:tracePt t="33433" x="7253288" y="3109913"/>
          <p14:tracePt t="33450" x="7267575" y="3157538"/>
          <p14:tracePt t="33466" x="7267575" y="3224213"/>
          <p14:tracePt t="33483" x="7258050" y="3295650"/>
          <p14:tracePt t="33500" x="7215188" y="3390900"/>
          <p14:tracePt t="33516" x="7177088" y="3443288"/>
          <p14:tracePt t="33533" x="7148513" y="3481388"/>
          <p14:tracePt t="33549" x="7124700" y="3514725"/>
          <p14:tracePt t="33566" x="7100888" y="3543300"/>
          <p14:tracePt t="33583" x="7086600" y="3552825"/>
          <p14:tracePt t="33600" x="7081838" y="3557588"/>
          <p14:tracePt t="33616" x="7072313" y="3562350"/>
          <p14:tracePt t="33633" x="7067550" y="3567113"/>
          <p14:tracePt t="33650" x="7062788" y="3567113"/>
          <p14:tracePt t="33666" x="7058025" y="3567113"/>
          <p14:tracePt t="33683" x="7038975" y="3505200"/>
          <p14:tracePt t="33700" x="7019925" y="3367088"/>
          <p14:tracePt t="33716" x="7019925" y="3200400"/>
          <p14:tracePt t="33733" x="7024688" y="3076575"/>
          <p14:tracePt t="33750" x="7043738" y="2914650"/>
          <p14:tracePt t="33766" x="7048500" y="2862263"/>
          <p14:tracePt t="33783" x="7048500" y="2838450"/>
          <p14:tracePt t="33800" x="7048500" y="2828925"/>
          <p14:tracePt t="33816" x="7048500" y="2819400"/>
          <p14:tracePt t="33833" x="7048500" y="2809875"/>
          <p14:tracePt t="33904" x="7053263" y="2814638"/>
          <p14:tracePt t="33911" x="7058025" y="2824163"/>
          <p14:tracePt t="33918" x="7058025" y="2838450"/>
          <p14:tracePt t="33933" x="7058025" y="2857500"/>
          <p14:tracePt t="33950" x="7058025" y="2871788"/>
          <p14:tracePt t="33966" x="7058025" y="2886075"/>
          <p14:tracePt t="33983" x="7053263" y="2905125"/>
          <p14:tracePt t="34000" x="7038975" y="2928938"/>
          <p14:tracePt t="34016" x="7015163" y="2952750"/>
          <p14:tracePt t="34033" x="6977063" y="2981325"/>
          <p14:tracePt t="34050" x="6919913" y="3019425"/>
          <p14:tracePt t="34066" x="6838950" y="3062288"/>
          <p14:tracePt t="34083" x="6772275" y="3090863"/>
          <p14:tracePt t="34100" x="6710363" y="3105150"/>
          <p14:tracePt t="34117" x="6624638" y="3105150"/>
          <p14:tracePt t="34133" x="6581775" y="3090863"/>
          <p14:tracePt t="34150" x="6543675" y="3071813"/>
          <p14:tracePt t="34166" x="6524625" y="3048000"/>
          <p14:tracePt t="34183" x="6500813" y="3000375"/>
          <p14:tracePt t="34199" x="6491288" y="2938463"/>
          <p14:tracePt t="34216" x="6500813" y="2843213"/>
          <p14:tracePt t="34233" x="6529388" y="2757488"/>
          <p14:tracePt t="34250" x="6586538" y="2671763"/>
          <p14:tracePt t="34266" x="6624638" y="2647950"/>
          <p14:tracePt t="34283" x="6662738" y="2628900"/>
          <p14:tracePt t="34300" x="6715125" y="2624138"/>
          <p14:tracePt t="34316" x="6748463" y="2643188"/>
          <p14:tracePt t="34333" x="6786563" y="2690813"/>
          <p14:tracePt t="34350" x="6815138" y="2752725"/>
          <p14:tracePt t="34366" x="6843713" y="2852738"/>
          <p14:tracePt t="34383" x="6843713" y="2905125"/>
          <p14:tracePt t="34400" x="6838950" y="2957513"/>
          <p14:tracePt t="34416" x="6815138" y="2990850"/>
          <p14:tracePt t="34433" x="6767513" y="3052763"/>
          <p14:tracePt t="34450" x="6710363" y="3086100"/>
          <p14:tracePt t="34466" x="6648450" y="3100388"/>
          <p14:tracePt t="34483" x="6586538" y="3105150"/>
          <p14:tracePt t="34499" x="6534150" y="3090863"/>
          <p14:tracePt t="34516" x="6524625" y="3081338"/>
          <p14:tracePt t="34533" x="6505575" y="3052763"/>
          <p14:tracePt t="34550" x="6505575" y="2986088"/>
          <p14:tracePt t="34566" x="6529388" y="2881313"/>
          <p14:tracePt t="34583" x="6586538" y="2771775"/>
          <p14:tracePt t="34599" x="6643688" y="2690813"/>
          <p14:tracePt t="34616" x="6729413" y="2624138"/>
          <p14:tracePt t="34633" x="6791325" y="2609850"/>
          <p14:tracePt t="34649" x="6848475" y="2614613"/>
          <p14:tracePt t="34666" x="6891338" y="2652713"/>
          <p14:tracePt t="34683" x="6934200" y="2724150"/>
          <p14:tracePt t="34699" x="6948488" y="2776538"/>
          <p14:tracePt t="34716" x="6948488" y="2828925"/>
          <p14:tracePt t="34733" x="6934200" y="2871788"/>
          <p14:tracePt t="34749" x="6896100" y="2933700"/>
          <p14:tracePt t="34766" x="6872288" y="2957513"/>
          <p14:tracePt t="34783" x="6819900" y="2986088"/>
          <p14:tracePt t="34799" x="6743700" y="3014663"/>
          <p14:tracePt t="34816" x="6700838" y="3014663"/>
          <p14:tracePt t="34833" x="6686550" y="3009900"/>
          <p14:tracePt t="34849" x="6677025" y="3009900"/>
          <p14:tracePt t="34866" x="6672263" y="3009900"/>
          <p14:tracePt t="35160" x="6686550" y="3190875"/>
          <p14:tracePt t="35168" x="6715125" y="3538538"/>
          <p14:tracePt t="35175" x="6772275" y="3805238"/>
          <p14:tracePt t="35183" x="6834188" y="4157663"/>
          <p14:tracePt t="35199" x="6905625" y="4510088"/>
          <p14:tracePt t="35216" x="6962775" y="4833938"/>
          <p14:tracePt t="35233" x="7005638" y="5143500"/>
          <p14:tracePt t="35266" x="7043738" y="5424488"/>
          <p14:tracePt t="35299" x="7048500" y="5529263"/>
          <p14:tracePt t="35491" x="7096125" y="5562600"/>
          <p14:tracePt t="35498" x="7158038" y="5595938"/>
          <p14:tracePt t="35505" x="7229475" y="5638800"/>
          <p14:tracePt t="35516" x="7300913" y="5676900"/>
          <p14:tracePt t="35533" x="7396163" y="5724525"/>
          <p14:tracePt t="35534" x="7434263" y="5748338"/>
          <p14:tracePt t="35549" x="7500938" y="5776913"/>
          <p14:tracePt t="35566" x="7539038" y="5791200"/>
          <p14:tracePt t="35583" x="7581900" y="5800725"/>
          <p14:tracePt t="35599" x="7615238" y="5800725"/>
          <p14:tracePt t="35616" x="7648575" y="5800725"/>
          <p14:tracePt t="35633" x="7662863" y="5800725"/>
          <p14:tracePt t="35649" x="7667625" y="5800725"/>
          <p14:tracePt t="35666" x="7672388" y="5800725"/>
          <p14:tracePt t="35699" x="7667625" y="5800725"/>
          <p14:tracePt t="35716" x="7639050" y="5795963"/>
          <p14:tracePt t="35733" x="7458075" y="5776913"/>
          <p14:tracePt t="35749" x="7281863" y="5767388"/>
          <p14:tracePt t="35766" x="7115175" y="5767388"/>
          <p14:tracePt t="35783" x="6915150" y="5767388"/>
          <p14:tracePt t="35799" x="6672263" y="5762625"/>
          <p14:tracePt t="35816" x="6600825" y="5762625"/>
          <p14:tracePt t="35833" x="6567488" y="5762625"/>
          <p14:tracePt t="35849" x="6557963" y="5762625"/>
          <p14:tracePt t="35866" x="6548438" y="5762625"/>
          <p14:tracePt t="35909" x="6553200" y="5762625"/>
          <p14:tracePt t="35917" x="6557963" y="5762625"/>
          <p14:tracePt t="35933" x="6572250" y="5762625"/>
          <p14:tracePt t="35949" x="6586538" y="5762625"/>
          <p14:tracePt t="35966" x="6596063" y="5762625"/>
          <p14:tracePt t="35983" x="6605588" y="5762625"/>
          <p14:tracePt t="36027" x="6610350" y="5762625"/>
          <p14:tracePt t="36049" x="6615113" y="5762625"/>
          <p14:tracePt t="36056" x="6619875" y="5762625"/>
          <p14:tracePt t="37062" x="6557963" y="5753100"/>
          <p14:tracePt t="37070" x="6443663" y="5734050"/>
          <p14:tracePt t="37077" x="6315075" y="5705475"/>
          <p14:tracePt t="37085" x="6215063" y="5676900"/>
          <p14:tracePt t="37099" x="6110288" y="5638800"/>
          <p14:tracePt t="37116" x="5667375" y="5319713"/>
          <p14:tracePt t="37149" x="5191125" y="4824413"/>
          <p14:tracePt t="37183" x="4867275" y="4443413"/>
          <p14:tracePt t="37200" x="4776788" y="4319588"/>
          <p14:tracePt t="37216" x="4700588" y="4210050"/>
          <p14:tracePt t="37233" x="4681538" y="4176713"/>
          <p14:tracePt t="37249" x="4667250" y="4157663"/>
          <p14:tracePt t="37266" x="4662488" y="4143375"/>
          <p14:tracePt t="37283" x="4652963" y="4133850"/>
          <p14:tracePt t="37299" x="4652963" y="4129088"/>
          <p14:tracePt t="37316" x="4652963" y="4124325"/>
        </p14:tracePtLst>
      </p14:laserTrace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Accessing classes in a package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11267" name="내용 개체 틀 2"/>
          <p:cNvSpPr>
            <a:spLocks noGrp="1"/>
          </p:cNvSpPr>
          <p:nvPr>
            <p:ph idx="1"/>
          </p:nvPr>
        </p:nvSpPr>
        <p:spPr>
          <a:xfrm>
            <a:off x="238125" y="1357313"/>
            <a:ext cx="9572625" cy="981075"/>
          </a:xfrm>
        </p:spPr>
        <p:txBody>
          <a:bodyPr/>
          <a:lstStyle/>
          <a:p>
            <a:r>
              <a:rPr lang="en-US" altLang="ko-KR"/>
              <a:t>A class in a package should be accessed with its package name</a:t>
            </a:r>
          </a:p>
        </p:txBody>
      </p:sp>
      <p:sp>
        <p:nvSpPr>
          <p:cNvPr id="11268" name="Text Box 6"/>
          <p:cNvSpPr txBox="1">
            <a:spLocks noChangeArrowheads="1"/>
          </p:cNvSpPr>
          <p:nvPr/>
        </p:nvSpPr>
        <p:spPr bwMode="auto">
          <a:xfrm>
            <a:off x="809625" y="2000250"/>
            <a:ext cx="3786188" cy="17859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107473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269875" algn="l"/>
                <a:tab pos="631825" algn="l"/>
                <a:tab pos="992188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1074738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69875" algn="l"/>
                <a:tab pos="631825" algn="l"/>
                <a:tab pos="9921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074738">
              <a:spcBef>
                <a:spcPct val="20000"/>
              </a:spcBef>
              <a:buClr>
                <a:schemeClr val="tx1"/>
              </a:buClr>
              <a:buChar char="•"/>
              <a:tabLst>
                <a:tab pos="269875" algn="l"/>
                <a:tab pos="631825" algn="l"/>
                <a:tab pos="9921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074738">
              <a:spcBef>
                <a:spcPct val="20000"/>
              </a:spcBef>
              <a:buChar char="–"/>
              <a:tabLst>
                <a:tab pos="269875" algn="l"/>
                <a:tab pos="631825" algn="l"/>
                <a:tab pos="9921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074738">
              <a:spcBef>
                <a:spcPct val="20000"/>
              </a:spcBef>
              <a:buChar char="»"/>
              <a:tabLst>
                <a:tab pos="269875" algn="l"/>
                <a:tab pos="631825" algn="l"/>
                <a:tab pos="9921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9875" algn="l"/>
                <a:tab pos="631825" algn="l"/>
                <a:tab pos="9921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9875" algn="l"/>
                <a:tab pos="631825" algn="l"/>
                <a:tab pos="9921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9875" algn="l"/>
                <a:tab pos="631825" algn="l"/>
                <a:tab pos="9921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9875" algn="l"/>
                <a:tab pos="631825" algn="l"/>
                <a:tab pos="99218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// Editor.java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package edit;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Editor {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Circle c = new Circle() 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Rectangle r = new Rectangle() 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11269" name="설명선 1(강조선) 4"/>
          <p:cNvSpPr>
            <a:spLocks/>
          </p:cNvSpPr>
          <p:nvPr/>
        </p:nvSpPr>
        <p:spPr bwMode="auto">
          <a:xfrm>
            <a:off x="5453063" y="2071688"/>
            <a:ext cx="2500312" cy="928687"/>
          </a:xfrm>
          <a:prstGeom prst="accentCallout1">
            <a:avLst>
              <a:gd name="adj1" fmla="val 18750"/>
              <a:gd name="adj2" fmla="val -8333"/>
              <a:gd name="adj3" fmla="val 106185"/>
              <a:gd name="adj4" fmla="val -67694"/>
            </a:avLst>
          </a:prstGeom>
          <a:solidFill>
            <a:srgbClr val="FF9BFF">
              <a:alpha val="25882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Circle cannot be resolved to a type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809625" y="4500563"/>
            <a:ext cx="5151487" cy="178593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107473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269875" algn="l"/>
                <a:tab pos="631825" algn="l"/>
                <a:tab pos="9017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1074738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69875" algn="l"/>
                <a:tab pos="631825" algn="l"/>
                <a:tab pos="9017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074738">
              <a:spcBef>
                <a:spcPct val="20000"/>
              </a:spcBef>
              <a:buClr>
                <a:schemeClr val="tx1"/>
              </a:buClr>
              <a:buChar char="•"/>
              <a:tabLst>
                <a:tab pos="269875" algn="l"/>
                <a:tab pos="631825" algn="l"/>
                <a:tab pos="9017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074738">
              <a:spcBef>
                <a:spcPct val="20000"/>
              </a:spcBef>
              <a:buChar char="–"/>
              <a:tabLst>
                <a:tab pos="269875" algn="l"/>
                <a:tab pos="631825" algn="l"/>
                <a:tab pos="9017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074738">
              <a:spcBef>
                <a:spcPct val="20000"/>
              </a:spcBef>
              <a:buChar char="»"/>
              <a:tabLst>
                <a:tab pos="269875" algn="l"/>
                <a:tab pos="631825" algn="l"/>
                <a:tab pos="9017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9875" algn="l"/>
                <a:tab pos="631825" algn="l"/>
                <a:tab pos="9017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9875" algn="l"/>
                <a:tab pos="631825" algn="l"/>
                <a:tab pos="9017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9875" algn="l"/>
                <a:tab pos="631825" algn="l"/>
                <a:tab pos="9017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9875" algn="l"/>
                <a:tab pos="631825" algn="l"/>
                <a:tab pos="9017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// Editor.java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package edit;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Editor {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kumimoji="1" lang="en-US" altLang="ko-KR" sz="18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shape.</a:t>
            </a:r>
            <a:r>
              <a:rPr kumimoji="1"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Circle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c = new </a:t>
            </a:r>
            <a:r>
              <a:rPr kumimoji="1" lang="en-US" altLang="ko-KR" sz="18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shape.</a:t>
            </a:r>
            <a:r>
              <a:rPr kumimoji="1"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Circle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kumimoji="1" lang="en-US" altLang="ko-KR" sz="18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shape.</a:t>
            </a:r>
            <a:r>
              <a:rPr kumimoji="1"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Rectangle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r = new </a:t>
            </a:r>
            <a:r>
              <a:rPr kumimoji="1" lang="en-US" altLang="ko-KR" sz="18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shape.</a:t>
            </a:r>
            <a:r>
              <a:rPr kumimoji="1"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Rectangle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11271" name="아래쪽 화살표 6"/>
          <p:cNvSpPr>
            <a:spLocks noChangeArrowheads="1"/>
          </p:cNvSpPr>
          <p:nvPr/>
        </p:nvSpPr>
        <p:spPr bwMode="auto">
          <a:xfrm>
            <a:off x="2238375" y="3929063"/>
            <a:ext cx="1643063" cy="35718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9BFF">
              <a:alpha val="25882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Arial" panose="020B0604020202020204" pitchFamily="34" charset="0"/>
            </a:endParaRPr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6249144" y="4578846"/>
            <a:ext cx="1171575" cy="5715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>
                <a:latin typeface="Arial" panose="020B0604020202020204" pitchFamily="34" charset="0"/>
              </a:rPr>
              <a:t>shape</a:t>
            </a:r>
            <a:endParaRPr lang="ko-KR" altLang="en-US" sz="2000">
              <a:latin typeface="Arial" panose="020B0604020202020204" pitchFamily="34" charset="0"/>
            </a:endParaRPr>
          </a:p>
        </p:txBody>
      </p:sp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6249144" y="5578971"/>
            <a:ext cx="1171575" cy="5715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>
                <a:latin typeface="Arial" panose="020B0604020202020204" pitchFamily="34" charset="0"/>
              </a:rPr>
              <a:t>edit</a:t>
            </a:r>
            <a:endParaRPr lang="ko-KR" altLang="en-US" sz="2000">
              <a:latin typeface="Arial" panose="020B0604020202020204" pitchFamily="34" charset="0"/>
            </a:endParaRPr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8106519" y="4293096"/>
            <a:ext cx="14573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>
                <a:latin typeface="Arial" panose="020B0604020202020204" pitchFamily="34" charset="0"/>
              </a:rPr>
              <a:t>Circle</a:t>
            </a:r>
            <a:endParaRPr lang="ko-KR" altLang="en-US" sz="2000">
              <a:latin typeface="Arial" panose="020B0604020202020204" pitchFamily="34" charset="0"/>
            </a:endParaRPr>
          </a:p>
        </p:txBody>
      </p:sp>
      <p:sp>
        <p:nvSpPr>
          <p:cNvPr id="11" name="TextBox 8"/>
          <p:cNvSpPr txBox="1">
            <a:spLocks noChangeArrowheads="1"/>
          </p:cNvSpPr>
          <p:nvPr/>
        </p:nvSpPr>
        <p:spPr bwMode="auto">
          <a:xfrm>
            <a:off x="8106519" y="4936033"/>
            <a:ext cx="14573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>
                <a:latin typeface="Arial" panose="020B0604020202020204" pitchFamily="34" charset="0"/>
              </a:rPr>
              <a:t>Rectangle</a:t>
            </a:r>
            <a:endParaRPr lang="ko-KR" altLang="en-US" sz="2000">
              <a:latin typeface="Arial" panose="020B0604020202020204" pitchFamily="34" charset="0"/>
            </a:endParaRPr>
          </a:p>
        </p:txBody>
      </p:sp>
      <p:sp>
        <p:nvSpPr>
          <p:cNvPr id="12" name="TextBox 9"/>
          <p:cNvSpPr txBox="1">
            <a:spLocks noChangeArrowheads="1"/>
          </p:cNvSpPr>
          <p:nvPr/>
        </p:nvSpPr>
        <p:spPr bwMode="auto">
          <a:xfrm>
            <a:off x="8177956" y="5578971"/>
            <a:ext cx="14573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>
                <a:latin typeface="Arial" panose="020B0604020202020204" pitchFamily="34" charset="0"/>
              </a:rPr>
              <a:t>Editor</a:t>
            </a:r>
            <a:endParaRPr lang="ko-KR" altLang="en-US" sz="2000">
              <a:latin typeface="Arial" panose="020B0604020202020204" pitchFamily="34" charset="0"/>
            </a:endParaRPr>
          </a:p>
        </p:txBody>
      </p:sp>
      <p:cxnSp>
        <p:nvCxnSpPr>
          <p:cNvPr id="13" name="꺾인 연결선 10"/>
          <p:cNvCxnSpPr>
            <a:cxnSpLocks noChangeShapeType="1"/>
            <a:stCxn id="8" idx="3"/>
            <a:endCxn id="10" idx="1"/>
          </p:cNvCxnSpPr>
          <p:nvPr/>
        </p:nvCxnSpPr>
        <p:spPr bwMode="auto">
          <a:xfrm flipV="1">
            <a:off x="7420719" y="4578846"/>
            <a:ext cx="685800" cy="28575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꺾인 연결선 11"/>
          <p:cNvCxnSpPr>
            <a:cxnSpLocks noChangeShapeType="1"/>
            <a:stCxn id="8" idx="3"/>
            <a:endCxn id="11" idx="1"/>
          </p:cNvCxnSpPr>
          <p:nvPr/>
        </p:nvCxnSpPr>
        <p:spPr bwMode="auto">
          <a:xfrm>
            <a:off x="7420719" y="4864596"/>
            <a:ext cx="685800" cy="357187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꺾인 연결선 12"/>
          <p:cNvCxnSpPr>
            <a:cxnSpLocks noChangeShapeType="1"/>
            <a:stCxn id="9" idx="3"/>
            <a:endCxn id="12" idx="1"/>
          </p:cNvCxnSpPr>
          <p:nvPr/>
        </p:nvCxnSpPr>
        <p:spPr bwMode="auto">
          <a:xfrm>
            <a:off x="7420719" y="5864721"/>
            <a:ext cx="757237" cy="1587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137"/>
    </mc:Choice>
    <mc:Fallback xmlns="">
      <p:transition spd="slow" advTm="60137"/>
    </mc:Fallback>
  </mc:AlternateContent>
  <p:extLst>
    <p:ext uri="{3A86A75C-4F4B-4683-9AE1-C65F6400EC91}">
      <p14:laserTraceLst xmlns:p14="http://schemas.microsoft.com/office/powerpoint/2010/main">
        <p14:tracePtLst>
          <p14:tracePt t="714" x="4576763" y="3976688"/>
          <p14:tracePt t="722" x="4476750" y="3800475"/>
          <p14:tracePt t="729" x="4371975" y="3605213"/>
          <p14:tracePt t="737" x="4205288" y="3314700"/>
          <p14:tracePt t="754" x="3990975" y="2976563"/>
          <p14:tracePt t="770" x="3824288" y="2743200"/>
          <p14:tracePt t="787" x="3643313" y="2543175"/>
          <p14:tracePt t="820" x="3486150" y="2424113"/>
          <p14:tracePt t="854" x="3438525" y="2400300"/>
          <p14:tracePt t="870" x="3433763" y="2400300"/>
          <p14:tracePt t="1118" x="3409950" y="2386013"/>
          <p14:tracePt t="1125" x="3390900" y="2366963"/>
          <p14:tracePt t="1137" x="3371850" y="2357438"/>
          <p14:tracePt t="1153" x="3357563" y="2338388"/>
          <p14:tracePt t="1170" x="3343275" y="2324100"/>
          <p14:tracePt t="1187" x="3338513" y="2319338"/>
          <p14:tracePt t="1203" x="3338513" y="2309813"/>
          <p14:tracePt t="1220" x="3338513" y="2286000"/>
          <p14:tracePt t="1237" x="3343275" y="2276475"/>
          <p14:tracePt t="1253" x="3348038" y="2262188"/>
          <p14:tracePt t="1270" x="3357563" y="2243138"/>
          <p14:tracePt t="1287" x="3367088" y="2228850"/>
          <p14:tracePt t="1303" x="3381375" y="2224088"/>
          <p14:tracePt t="1320" x="3395663" y="2214563"/>
          <p14:tracePt t="1337" x="3400425" y="2205038"/>
          <p14:tracePt t="1353" x="3409950" y="2195513"/>
          <p14:tracePt t="1370" x="3414713" y="2190750"/>
          <p14:tracePt t="1684" x="3433763" y="2190750"/>
          <p14:tracePt t="1691" x="3443288" y="2190750"/>
          <p14:tracePt t="1698" x="3452813" y="2190750"/>
          <p14:tracePt t="1706" x="3462338" y="2190750"/>
          <p14:tracePt t="1720" x="3481388" y="2190750"/>
          <p14:tracePt t="1737" x="3490913" y="2190750"/>
          <p14:tracePt t="1753" x="3500438" y="2190750"/>
          <p14:tracePt t="1770" x="3514725" y="2190750"/>
          <p14:tracePt t="1787" x="3533775" y="2185988"/>
          <p14:tracePt t="1803" x="3548063" y="2185988"/>
          <p14:tracePt t="1820" x="3557588" y="2185988"/>
          <p14:tracePt t="1837" x="3576638" y="2185988"/>
          <p14:tracePt t="1853" x="3638550" y="2181225"/>
          <p14:tracePt t="1870" x="3676650" y="2166938"/>
          <p14:tracePt t="1887" x="3729038" y="2157413"/>
          <p14:tracePt t="1903" x="3790950" y="2143125"/>
          <p14:tracePt t="1920" x="3824288" y="2138363"/>
          <p14:tracePt t="1937" x="3862388" y="2124075"/>
          <p14:tracePt t="1953" x="3900488" y="2114550"/>
          <p14:tracePt t="1970" x="3948113" y="2095500"/>
          <p14:tracePt t="1987" x="3976688" y="2081213"/>
          <p14:tracePt t="2003" x="4005263" y="2076450"/>
          <p14:tracePt t="2020" x="4029075" y="2071688"/>
          <p14:tracePt t="2037" x="4052888" y="2062163"/>
          <p14:tracePt t="2053" x="4057650" y="2052638"/>
          <p14:tracePt t="2070" x="4062413" y="2052638"/>
          <p14:tracePt t="2286" x="4105275" y="2033588"/>
          <p14:tracePt t="2293" x="4152900" y="2005013"/>
          <p14:tracePt t="2303" x="4200525" y="1971675"/>
          <p14:tracePt t="2320" x="4300538" y="1924050"/>
          <p14:tracePt t="2337" x="4433888" y="1885950"/>
          <p14:tracePt t="2353" x="4495800" y="1862138"/>
          <p14:tracePt t="2370" x="4533900" y="1852613"/>
          <p14:tracePt t="2387" x="4567238" y="1843088"/>
          <p14:tracePt t="2403" x="4633913" y="1828800"/>
          <p14:tracePt t="2420" x="4676775" y="1809750"/>
          <p14:tracePt t="2437" x="4738688" y="1795463"/>
          <p14:tracePt t="2453" x="4800600" y="1771650"/>
          <p14:tracePt t="2470" x="4891088" y="1743075"/>
          <p14:tracePt t="2487" x="4957763" y="1714500"/>
          <p14:tracePt t="2503" x="5019675" y="1685925"/>
          <p14:tracePt t="2520" x="5076825" y="1662113"/>
          <p14:tracePt t="2537" x="5157788" y="1633538"/>
          <p14:tracePt t="2553" x="5210175" y="1614488"/>
          <p14:tracePt t="2570" x="5262563" y="1585913"/>
          <p14:tracePt t="2587" x="5319713" y="1547813"/>
          <p14:tracePt t="2603" x="5353050" y="1524000"/>
          <p14:tracePt t="2620" x="5386388" y="1509713"/>
          <p14:tracePt t="2637" x="5434013" y="1490663"/>
          <p14:tracePt t="2653" x="5495925" y="1466850"/>
          <p14:tracePt t="2670" x="5534025" y="1447800"/>
          <p14:tracePt t="2687" x="5553075" y="1438275"/>
          <p14:tracePt t="2703" x="5576888" y="1423988"/>
          <p14:tracePt t="2720" x="5600700" y="1414463"/>
          <p14:tracePt t="2737" x="5605463" y="1404938"/>
          <p14:tracePt t="2753" x="5610225" y="1404938"/>
          <p14:tracePt t="2770" x="5614988" y="1404938"/>
          <p14:tracePt t="2803" x="5614988" y="1400175"/>
          <p14:tracePt t="2820" x="5614988" y="1395413"/>
          <p14:tracePt t="2837" x="5591175" y="1366838"/>
          <p14:tracePt t="2853" x="5534025" y="1333500"/>
          <p14:tracePt t="2870" x="5443538" y="1276350"/>
          <p14:tracePt t="2887" x="5295900" y="1214438"/>
          <p14:tracePt t="2903" x="5053013" y="1162050"/>
          <p14:tracePt t="2920" x="4910138" y="1143000"/>
          <p14:tracePt t="2937" x="4752975" y="1147763"/>
          <p14:tracePt t="2953" x="4624388" y="1171575"/>
          <p14:tracePt t="2970" x="4505325" y="1214438"/>
          <p14:tracePt t="2987" x="4448175" y="1233488"/>
          <p14:tracePt t="3003" x="4400550" y="1238250"/>
          <p14:tracePt t="3020" x="4338638" y="1243013"/>
          <p14:tracePt t="3037" x="4305300" y="1243013"/>
          <p14:tracePt t="3053" x="4262438" y="1243013"/>
          <p14:tracePt t="3070" x="4219575" y="1243013"/>
          <p14:tracePt t="3087" x="4114800" y="1243013"/>
          <p14:tracePt t="3103" x="4005263" y="1243013"/>
          <p14:tracePt t="3120" x="3848100" y="1243013"/>
          <p14:tracePt t="3137" x="3705225" y="1243013"/>
          <p14:tracePt t="3153" x="3524250" y="1243013"/>
          <p14:tracePt t="3171" x="3409950" y="1262063"/>
          <p14:tracePt t="3188" x="3305175" y="1266825"/>
          <p14:tracePt t="3207" x="3224213" y="1266825"/>
          <p14:tracePt t="3221" x="3186113" y="1266825"/>
          <p14:tracePt t="3237" x="3167063" y="1266825"/>
          <p14:tracePt t="3253" x="3157538" y="1262063"/>
          <p14:tracePt t="3273" x="3157538" y="1252538"/>
          <p14:tracePt t="3287" x="3162300" y="1243013"/>
          <p14:tracePt t="3303" x="3228975" y="1204913"/>
          <p14:tracePt t="3320" x="3333750" y="1176338"/>
          <p14:tracePt t="3337" x="3519488" y="1133475"/>
          <p14:tracePt t="3353" x="3667125" y="1114425"/>
          <p14:tracePt t="3370" x="3819525" y="1114425"/>
          <p14:tracePt t="3387" x="3933825" y="1114425"/>
          <p14:tracePt t="3403" x="4105275" y="1128713"/>
          <p14:tracePt t="3420" x="4186238" y="1133475"/>
          <p14:tracePt t="3437" x="4252913" y="1133475"/>
          <p14:tracePt t="3454" x="4324350" y="1133475"/>
          <p14:tracePt t="3470" x="4343400" y="1133475"/>
          <p14:tracePt t="3487" x="4352925" y="1133475"/>
          <p14:tracePt t="3503" x="4362450" y="1128713"/>
          <p14:tracePt t="3520" x="4371975" y="1128713"/>
          <p14:tracePt t="5071" x="4438650" y="1171575"/>
          <p14:tracePt t="5078" x="4543425" y="1228725"/>
          <p14:tracePt t="5086" x="4691063" y="1295400"/>
          <p14:tracePt t="5103" x="4914900" y="1385888"/>
          <p14:tracePt t="5120" x="5157788" y="1485900"/>
          <p14:tracePt t="5137" x="5529263" y="1628775"/>
          <p14:tracePt t="5170" x="5962650" y="1762125"/>
          <p14:tracePt t="5203" x="6276975" y="1857375"/>
          <p14:tracePt t="5220" x="6334125" y="1876425"/>
          <p14:tracePt t="5236" x="6362700" y="1885950"/>
          <p14:tracePt t="5253" x="6381750" y="1895475"/>
          <p14:tracePt t="5461" x="6448425" y="1895475"/>
          <p14:tracePt t="5467" x="6538913" y="1895475"/>
          <p14:tracePt t="5475" x="6648450" y="1890713"/>
          <p14:tracePt t="5486" x="6762750" y="1885950"/>
          <p14:tracePt t="5504" x="6938963" y="1876425"/>
          <p14:tracePt t="5520" x="7205663" y="1857375"/>
          <p14:tracePt t="5537" x="7339013" y="1847850"/>
          <p14:tracePt t="5570" x="7548563" y="1847850"/>
          <p14:tracePt t="5603" x="7620000" y="1847850"/>
          <p14:tracePt t="5620" x="7648575" y="1847850"/>
          <p14:tracePt t="5636" x="7686675" y="1847850"/>
          <p14:tracePt t="5653" x="7720013" y="1847850"/>
          <p14:tracePt t="5670" x="7758113" y="1847850"/>
          <p14:tracePt t="5687" x="7791450" y="1847850"/>
          <p14:tracePt t="5703" x="7853363" y="1847850"/>
          <p14:tracePt t="5720" x="7881938" y="1843088"/>
          <p14:tracePt t="5737" x="7910513" y="1838325"/>
          <p14:tracePt t="5753" x="7958138" y="1824038"/>
          <p14:tracePt t="5770" x="7986713" y="1814513"/>
          <p14:tracePt t="5786" x="8015288" y="1804988"/>
          <p14:tracePt t="5803" x="8034338" y="1804988"/>
          <p14:tracePt t="5820" x="8053388" y="1804988"/>
          <p14:tracePt t="5836" x="8058150" y="1804988"/>
          <p14:tracePt t="5853" x="8062913" y="1804988"/>
          <p14:tracePt t="5894" x="8058150" y="1804988"/>
          <p14:tracePt t="5903" x="8048625" y="1804988"/>
          <p14:tracePt t="5920" x="8010525" y="1814513"/>
          <p14:tracePt t="5936" x="7967663" y="1819275"/>
          <p14:tracePt t="5953" x="7862888" y="1833563"/>
          <p14:tracePt t="5970" x="7800975" y="1833563"/>
          <p14:tracePt t="5987" x="7753350" y="1833563"/>
          <p14:tracePt t="6003" x="7705725" y="1833563"/>
          <p14:tracePt t="6020" x="7681913" y="1833563"/>
          <p14:tracePt t="6036" x="7672388" y="1833563"/>
          <p14:tracePt t="6053" x="7662863" y="1833563"/>
          <p14:tracePt t="6070" x="7658100" y="1833563"/>
          <p14:tracePt t="6172" x="7653338" y="1833563"/>
          <p14:tracePt t="6223" x="7648575" y="1833563"/>
          <p14:tracePt t="6231" x="7643813" y="1833563"/>
          <p14:tracePt t="6297" x="7639050" y="1833563"/>
          <p14:tracePt t="6326" x="7634288" y="1833563"/>
          <p14:tracePt t="6385" x="7629525" y="1833563"/>
          <p14:tracePt t="6429" x="7615238" y="1833563"/>
          <p14:tracePt t="6436" x="7610475" y="1833563"/>
          <p14:tracePt t="6444" x="7605713" y="1833563"/>
          <p14:tracePt t="6453" x="7600950" y="1833563"/>
          <p14:tracePt t="6471" x="7586663" y="1833563"/>
          <p14:tracePt t="6487" x="7577138" y="1833563"/>
          <p14:tracePt t="6504" x="7567613" y="1833563"/>
          <p14:tracePt t="6521" x="7562850" y="1833563"/>
          <p14:tracePt t="6537" x="7558088" y="1833563"/>
          <p14:tracePt t="6553" x="7548563" y="1833563"/>
          <p14:tracePt t="6570" x="7500938" y="1833563"/>
          <p14:tracePt t="6586" x="7405688" y="1833563"/>
          <p14:tracePt t="6603" x="7258050" y="1828800"/>
          <p14:tracePt t="6620" x="6991350" y="1819275"/>
          <p14:tracePt t="6636" x="6815138" y="1804988"/>
          <p14:tracePt t="6653" x="6657975" y="1795463"/>
          <p14:tracePt t="6670" x="6510338" y="1795463"/>
          <p14:tracePt t="6687" x="6343650" y="1785938"/>
          <p14:tracePt t="6703" x="6272213" y="1785938"/>
          <p14:tracePt t="6720" x="6234113" y="1785938"/>
          <p14:tracePt t="6736" x="6205538" y="1785938"/>
          <p14:tracePt t="6753" x="6191250" y="1785938"/>
          <p14:tracePt t="6770" x="6186488" y="1785938"/>
          <p14:tracePt t="8479" x="6138863" y="1824038"/>
          <p14:tracePt t="8487" x="6076950" y="1876425"/>
          <p14:tracePt t="8494" x="6000750" y="1938338"/>
          <p14:tracePt t="8503" x="5891213" y="2019300"/>
          <p14:tracePt t="8519" x="5581650" y="2195513"/>
          <p14:tracePt t="8536" x="5343525" y="2305050"/>
          <p14:tracePt t="8553" x="4943475" y="2447925"/>
          <p14:tracePt t="8586" x="4543425" y="2609850"/>
          <p14:tracePt t="8621" x="4133850" y="2786063"/>
          <p14:tracePt t="8637" x="4014788" y="2828925"/>
          <p14:tracePt t="8654" x="3910013" y="2862263"/>
          <p14:tracePt t="8670" x="3767138" y="2895600"/>
          <p14:tracePt t="8686" x="3705225" y="2900363"/>
          <p14:tracePt t="8703" x="3638550" y="2914650"/>
          <p14:tracePt t="8720" x="3543300" y="2924175"/>
          <p14:tracePt t="8737" x="3395663" y="2947988"/>
          <p14:tracePt t="8753" x="3300413" y="2962275"/>
          <p14:tracePt t="8770" x="3209925" y="2981325"/>
          <p14:tracePt t="8786" x="3157538" y="2986088"/>
          <p14:tracePt t="8803" x="3086100" y="3005138"/>
          <p14:tracePt t="8819" x="3057525" y="3014663"/>
          <p14:tracePt t="9243" x="3048000" y="3014663"/>
          <p14:tracePt t="9250" x="3038475" y="3014663"/>
          <p14:tracePt t="9258" x="3024188" y="3014663"/>
          <p14:tracePt t="9269" x="3014663" y="3014663"/>
          <p14:tracePt t="9287" x="2995613" y="3005138"/>
          <p14:tracePt t="9303" x="2976563" y="2995613"/>
          <p14:tracePt t="9336" x="2952750" y="2971800"/>
          <p14:tracePt t="9369" x="2933700" y="2947988"/>
          <p14:tracePt t="9386" x="2924175" y="2938463"/>
          <p14:tracePt t="9403" x="2919413" y="2938463"/>
          <p14:tracePt t="9420" x="2914650" y="2933700"/>
          <p14:tracePt t="9436" x="2909888" y="2933700"/>
          <p14:tracePt t="9469" x="2905125" y="2928938"/>
          <p14:tracePt t="9486" x="2890838" y="2919413"/>
          <p14:tracePt t="9503" x="2876550" y="2905125"/>
          <p14:tracePt t="9519" x="2867025" y="2890838"/>
          <p14:tracePt t="9536" x="2828925" y="2876550"/>
          <p14:tracePt t="9553" x="2800350" y="2857500"/>
          <p14:tracePt t="9569" x="2771775" y="2838450"/>
          <p14:tracePt t="9586" x="2738438" y="2828925"/>
          <p14:tracePt t="9603" x="2700338" y="2809875"/>
          <p14:tracePt t="9619" x="2662238" y="2790825"/>
          <p14:tracePt t="9636" x="2633663" y="2771775"/>
          <p14:tracePt t="9653" x="2595563" y="2747963"/>
          <p14:tracePt t="9669" x="2547938" y="2719388"/>
          <p14:tracePt t="9686" x="2514600" y="2700338"/>
          <p14:tracePt t="9703" x="2490788" y="2681288"/>
          <p14:tracePt t="9720" x="2457450" y="2671763"/>
          <p14:tracePt t="9736" x="2438400" y="2657475"/>
          <p14:tracePt t="9753" x="2414588" y="2652713"/>
          <p14:tracePt t="9770" x="2390775" y="2647950"/>
          <p14:tracePt t="9786" x="2357438" y="2643188"/>
          <p14:tracePt t="9803" x="2347913" y="2643188"/>
          <p14:tracePt t="9819" x="2338388" y="2643188"/>
          <p14:tracePt t="9836" x="2328863" y="2643188"/>
          <p14:tracePt t="10587" x="2328863" y="2647950"/>
          <p14:tracePt t="10595" x="2333625" y="2652713"/>
          <p14:tracePt t="10609" x="2333625" y="2657475"/>
          <p14:tracePt t="10619" x="2333625" y="2662238"/>
          <p14:tracePt t="10636" x="2338388" y="2667000"/>
          <p14:tracePt t="10653" x="2357438" y="2681288"/>
          <p14:tracePt t="10686" x="2395538" y="2714625"/>
          <p14:tracePt t="10719" x="2443163" y="2747963"/>
          <p14:tracePt t="10736" x="2452688" y="2752725"/>
          <p14:tracePt t="10753" x="2457450" y="2757488"/>
          <p14:tracePt t="10769" x="2462213" y="2767013"/>
          <p14:tracePt t="10786" x="2486025" y="2800350"/>
          <p14:tracePt t="10803" x="2505075" y="2833688"/>
          <p14:tracePt t="10820" x="2524125" y="2862263"/>
          <p14:tracePt t="10836" x="2528888" y="2886075"/>
          <p14:tracePt t="10853" x="2538413" y="2919413"/>
          <p14:tracePt t="10869" x="2547938" y="2938463"/>
          <p14:tracePt t="10886" x="2547938" y="2962275"/>
          <p14:tracePt t="10903" x="2547938" y="3005138"/>
          <p14:tracePt t="10919" x="2547938" y="3033713"/>
          <p14:tracePt t="10936" x="2547938" y="3057525"/>
          <p14:tracePt t="10953" x="2547938" y="3090863"/>
          <p14:tracePt t="10969" x="2547938" y="3133725"/>
          <p14:tracePt t="10986" x="2547938" y="3152775"/>
          <p14:tracePt t="11003" x="2547938" y="3176588"/>
          <p14:tracePt t="11019" x="2547938" y="3186113"/>
          <p14:tracePt t="11506" x="2590800" y="3157538"/>
          <p14:tracePt t="11513" x="2643188" y="3124200"/>
          <p14:tracePt t="11521" x="2690813" y="3090863"/>
          <p14:tracePt t="11536" x="2747963" y="3043238"/>
          <p14:tracePt t="11553" x="2795588" y="3005138"/>
          <p14:tracePt t="11569" x="2819400" y="2990850"/>
          <p14:tracePt t="11603" x="2838450" y="2976563"/>
          <p14:tracePt t="11636" x="2838450" y="2962275"/>
          <p14:tracePt t="11653" x="2824163" y="2947988"/>
          <p14:tracePt t="11669" x="2800350" y="2924175"/>
          <p14:tracePt t="11686" x="2771775" y="2890838"/>
          <p14:tracePt t="11703" x="2747963" y="2862263"/>
          <p14:tracePt t="11719" x="2709863" y="2833688"/>
          <p14:tracePt t="11736" x="2695575" y="2828925"/>
          <p14:tracePt t="11753" x="2690813" y="2824163"/>
          <p14:tracePt t="11769" x="2681288" y="2814638"/>
          <p14:tracePt t="11786" x="2676525" y="2814638"/>
          <p14:tracePt t="11821" x="2676525" y="2809875"/>
          <p14:tracePt t="11836" x="2676525" y="2805113"/>
          <p14:tracePt t="11853" x="2676525" y="2795588"/>
          <p14:tracePt t="11869" x="2676525" y="2781300"/>
          <p14:tracePt t="11886" x="2676525" y="2771775"/>
          <p14:tracePt t="11903" x="2676525" y="2762250"/>
          <p14:tracePt t="11919" x="2676525" y="2757488"/>
          <p14:tracePt t="11936" x="2676525" y="2747963"/>
          <p14:tracePt t="11953" x="2676525" y="2743200"/>
          <p14:tracePt t="11969" x="2671763" y="2738438"/>
          <p14:tracePt t="11986" x="2662238" y="2728913"/>
          <p14:tracePt t="12003" x="2633663" y="2714625"/>
          <p14:tracePt t="12019" x="2562225" y="2690813"/>
          <p14:tracePt t="12036" x="2509838" y="2671763"/>
          <p14:tracePt t="12053" x="2466975" y="2657475"/>
          <p14:tracePt t="12069" x="2428875" y="2652713"/>
          <p14:tracePt t="12086" x="2405063" y="2643188"/>
          <p14:tracePt t="12103" x="2400300" y="2643188"/>
          <p14:tracePt t="12119" x="2395538" y="2643188"/>
          <p14:tracePt t="12136" x="2390775" y="2643188"/>
          <p14:tracePt t="12211" x="2386013" y="2643188"/>
          <p14:tracePt t="12226" x="2381250" y="2643188"/>
          <p14:tracePt t="12255" x="2376488" y="2643188"/>
          <p14:tracePt t="12262" x="2371725" y="2643188"/>
          <p14:tracePt t="12270" x="2357438" y="2643188"/>
          <p14:tracePt t="12286" x="2343150" y="2643188"/>
          <p14:tracePt t="12303" x="2324100" y="2643188"/>
          <p14:tracePt t="12319" x="2295525" y="2643188"/>
          <p14:tracePt t="12336" x="2247900" y="2647950"/>
          <p14:tracePt t="12353" x="2224088" y="2657475"/>
          <p14:tracePt t="12369" x="2209800" y="2657475"/>
          <p14:tracePt t="12386" x="2200275" y="2657475"/>
          <p14:tracePt t="12403" x="2190750" y="2657475"/>
          <p14:tracePt t="12419" x="2185988" y="2657475"/>
          <p14:tracePt t="12436" x="2181225" y="2657475"/>
          <p14:tracePt t="12475" x="2176463" y="2657475"/>
          <p14:tracePt t="12497" x="2171700" y="2657475"/>
          <p14:tracePt t="12505" x="2166938" y="2657475"/>
          <p14:tracePt t="12520" x="2162175" y="2657475"/>
          <p14:tracePt t="12536" x="2147888" y="2657475"/>
          <p14:tracePt t="12552" x="2124075" y="2657475"/>
          <p14:tracePt t="12569" x="2090738" y="2657475"/>
          <p14:tracePt t="12586" x="2024063" y="2657475"/>
          <p14:tracePt t="12603" x="1981200" y="2667000"/>
          <p14:tracePt t="12619" x="1928813" y="2667000"/>
          <p14:tracePt t="12636" x="1895475" y="2667000"/>
          <p14:tracePt t="12652" x="1847850" y="2667000"/>
          <p14:tracePt t="12669" x="1819275" y="2667000"/>
          <p14:tracePt t="12686" x="1795463" y="2652713"/>
          <p14:tracePt t="12703" x="1762125" y="2643188"/>
          <p14:tracePt t="12719" x="1747838" y="2638425"/>
          <p14:tracePt t="12736" x="1738313" y="2633663"/>
          <p14:tracePt t="12753" x="1728788" y="2624138"/>
          <p14:tracePt t="12769" x="1719263" y="2609850"/>
          <p14:tracePt t="12786" x="1719263" y="2581275"/>
          <p14:tracePt t="12803" x="1724025" y="2538413"/>
          <p14:tracePt t="12819" x="1738313" y="2500313"/>
          <p14:tracePt t="12836" x="1776413" y="2452688"/>
          <p14:tracePt t="12853" x="1804988" y="2419350"/>
          <p14:tracePt t="12869" x="1852613" y="2386013"/>
          <p14:tracePt t="12886" x="1924050" y="2366963"/>
          <p14:tracePt t="12903" x="1966913" y="2352675"/>
          <p14:tracePt t="12919" x="2005013" y="2352675"/>
          <p14:tracePt t="12936" x="2038350" y="2362200"/>
          <p14:tracePt t="12953" x="2081213" y="2386013"/>
          <p14:tracePt t="12969" x="2105025" y="2405063"/>
          <p14:tracePt t="12986" x="2128838" y="2428875"/>
          <p14:tracePt t="13002" x="2152650" y="2452688"/>
          <p14:tracePt t="13019" x="2181225" y="2481263"/>
          <p14:tracePt t="13036" x="2190750" y="2495550"/>
          <p14:tracePt t="13053" x="2195513" y="2500313"/>
          <p14:tracePt t="13069" x="2200275" y="2509838"/>
          <p14:tracePt t="13086" x="2209800" y="2519363"/>
          <p14:tracePt t="13102" x="2209800" y="2524125"/>
          <p14:tracePt t="13119" x="2209800" y="2528888"/>
          <p14:tracePt t="13136" x="2195513" y="2538413"/>
          <p14:tracePt t="13152" x="2171700" y="2557463"/>
          <p14:tracePt t="13169" x="2119313" y="2576513"/>
          <p14:tracePt t="13186" x="2047875" y="2581275"/>
          <p14:tracePt t="13203" x="1981200" y="2590800"/>
          <p14:tracePt t="13219" x="1943100" y="2590800"/>
          <p14:tracePt t="13236" x="1914525" y="2581275"/>
          <p14:tracePt t="13252" x="1900238" y="2571750"/>
          <p14:tracePt t="13269" x="1871663" y="2538413"/>
          <p14:tracePt t="13286" x="1852613" y="2495550"/>
          <p14:tracePt t="13303" x="1838325" y="2447925"/>
          <p14:tracePt t="13319" x="1833563" y="2405063"/>
          <p14:tracePt t="13336" x="1833563" y="2366963"/>
          <p14:tracePt t="13352" x="1833563" y="2352675"/>
          <p14:tracePt t="13369" x="1838325" y="2338388"/>
          <p14:tracePt t="13386" x="1871663" y="2314575"/>
          <p14:tracePt t="13403" x="1909763" y="2300288"/>
          <p14:tracePt t="13419" x="1952625" y="2295525"/>
          <p14:tracePt t="13436" x="1985963" y="2290763"/>
          <p14:tracePt t="13453" x="2028825" y="2290763"/>
          <p14:tracePt t="13469" x="2047875" y="2290763"/>
          <p14:tracePt t="13486" x="2057400" y="2295525"/>
          <p14:tracePt t="13502" x="2066925" y="2305050"/>
          <p14:tracePt t="13519" x="2076450" y="2314575"/>
          <p14:tracePt t="13536" x="2085975" y="2314575"/>
          <p14:tracePt t="13842" x="2109788" y="2324100"/>
          <p14:tracePt t="13849" x="2138363" y="2347913"/>
          <p14:tracePt t="13856" x="2166938" y="2362200"/>
          <p14:tracePt t="13869" x="2195513" y="2376488"/>
          <p14:tracePt t="13886" x="2252663" y="2405063"/>
          <p14:tracePt t="13902" x="2281238" y="2419350"/>
          <p14:tracePt t="13919" x="2309813" y="2443163"/>
          <p14:tracePt t="13936" x="2343150" y="2452688"/>
          <p14:tracePt t="13952" x="2376488" y="2476500"/>
          <p14:tracePt t="13969" x="2390775" y="2495550"/>
          <p14:tracePt t="13986" x="2409825" y="2509838"/>
          <p14:tracePt t="14002" x="2428875" y="2519363"/>
          <p14:tracePt t="14019" x="2471738" y="2557463"/>
          <p14:tracePt t="14036" x="2495550" y="2581275"/>
          <p14:tracePt t="14053" x="2528888" y="2605088"/>
          <p14:tracePt t="14069" x="2562225" y="2628900"/>
          <p14:tracePt t="14086" x="2576513" y="2638425"/>
          <p14:tracePt t="14102" x="2581275" y="2643188"/>
          <p14:tracePt t="14119" x="2586038" y="2647950"/>
          <p14:tracePt t="14136" x="2595563" y="2657475"/>
          <p14:tracePt t="14152" x="2605088" y="2667000"/>
          <p14:tracePt t="14169" x="2609850" y="2676525"/>
          <p14:tracePt t="14186" x="2614613" y="2686050"/>
          <p14:tracePt t="14202" x="2614613" y="2695575"/>
          <p14:tracePt t="14219" x="2619375" y="2700338"/>
          <p14:tracePt t="14236" x="2619375" y="2705100"/>
          <p14:tracePt t="14253" x="2619375" y="2724150"/>
          <p14:tracePt t="14269" x="2619375" y="2738438"/>
          <p14:tracePt t="14286" x="2619375" y="2752725"/>
          <p14:tracePt t="14302" x="2619375" y="2762250"/>
          <p14:tracePt t="14319" x="2609850" y="2790825"/>
          <p14:tracePt t="14336" x="2590800" y="2814638"/>
          <p14:tracePt t="14352" x="2576513" y="2838450"/>
          <p14:tracePt t="14369" x="2557463" y="2862263"/>
          <p14:tracePt t="14386" x="2514600" y="2890838"/>
          <p14:tracePt t="14402" x="2476500" y="2909888"/>
          <p14:tracePt t="14419" x="2438400" y="2919413"/>
          <p14:tracePt t="14436" x="2405063" y="2919413"/>
          <p14:tracePt t="14453" x="2347913" y="2914650"/>
          <p14:tracePt t="14469" x="2319338" y="2890838"/>
          <p14:tracePt t="14486" x="2295525" y="2871788"/>
          <p14:tracePt t="14502" x="2271713" y="2843213"/>
          <p14:tracePt t="14519" x="2262188" y="2819400"/>
          <p14:tracePt t="14536" x="2262188" y="2800350"/>
          <p14:tracePt t="14552" x="2262188" y="2762250"/>
          <p14:tracePt t="14569" x="2281238" y="2709863"/>
          <p14:tracePt t="14586" x="2295525" y="2671763"/>
          <p14:tracePt t="14602" x="2319338" y="2647950"/>
          <p14:tracePt t="14619" x="2343150" y="2624138"/>
          <p14:tracePt t="14636" x="2390775" y="2600325"/>
          <p14:tracePt t="14652" x="2424113" y="2600325"/>
          <p14:tracePt t="14669" x="2447925" y="2600325"/>
          <p14:tracePt t="14686" x="2471738" y="2609850"/>
          <p14:tracePt t="14702" x="2490788" y="2624138"/>
          <p14:tracePt t="14719" x="2500313" y="2633663"/>
          <p14:tracePt t="14736" x="2519363" y="2657475"/>
          <p14:tracePt t="14752" x="2543175" y="2714625"/>
          <p14:tracePt t="14769" x="2557463" y="2747963"/>
          <p14:tracePt t="14786" x="2566988" y="2781300"/>
          <p14:tracePt t="14802" x="2566988" y="2809875"/>
          <p14:tracePt t="14819" x="2566988" y="2833688"/>
          <p14:tracePt t="14836" x="2566988" y="2838450"/>
          <p14:tracePt t="14853" x="2566988" y="2852738"/>
          <p14:tracePt t="14869" x="2562225" y="2867025"/>
          <p14:tracePt t="14886" x="2547938" y="2890838"/>
          <p14:tracePt t="14902" x="2528888" y="2905125"/>
          <p14:tracePt t="14919" x="2509838" y="2924175"/>
          <p14:tracePt t="14936" x="2457450" y="2947988"/>
          <p14:tracePt t="14952" x="2424113" y="2962275"/>
          <p14:tracePt t="14969" x="2386013" y="2962275"/>
          <p14:tracePt t="14986" x="2347913" y="2952750"/>
          <p14:tracePt t="15002" x="2300288" y="2914650"/>
          <p14:tracePt t="15019" x="2276475" y="2886075"/>
          <p14:tracePt t="15036" x="2257425" y="2843213"/>
          <p14:tracePt t="15052" x="2247900" y="2805113"/>
          <p14:tracePt t="15069" x="2247900" y="2728913"/>
          <p14:tracePt t="15086" x="2257425" y="2686050"/>
          <p14:tracePt t="15102" x="2286000" y="2647950"/>
          <p14:tracePt t="15119" x="2314575" y="2624138"/>
          <p14:tracePt t="15136" x="2386013" y="2609850"/>
          <p14:tracePt t="15152" x="2433638" y="2609850"/>
          <p14:tracePt t="15169" x="2471738" y="2624138"/>
          <p14:tracePt t="15186" x="2528888" y="2647950"/>
          <p14:tracePt t="15202" x="2552700" y="2667000"/>
          <p14:tracePt t="15219" x="2566988" y="2681288"/>
          <p14:tracePt t="15236" x="2576513" y="2714625"/>
          <p14:tracePt t="15252" x="2595563" y="2776538"/>
          <p14:tracePt t="15269" x="2605088" y="2838450"/>
          <p14:tracePt t="15286" x="2605088" y="2881313"/>
          <p14:tracePt t="15302" x="2595563" y="2909888"/>
          <p14:tracePt t="15304" x="2586038" y="2928938"/>
          <p14:tracePt t="15319" x="2571750" y="2947988"/>
          <p14:tracePt t="15336" x="2547938" y="2967038"/>
          <p14:tracePt t="15352" x="2524125" y="2990850"/>
          <p14:tracePt t="15369" x="2462213" y="3014663"/>
          <p14:tracePt t="15386" x="2414588" y="3014663"/>
          <p14:tracePt t="15402" x="2376488" y="3014663"/>
          <p14:tracePt t="15419" x="2338388" y="3000375"/>
          <p14:tracePt t="15436" x="2286000" y="2928938"/>
          <p14:tracePt t="15452" x="2252663" y="2843213"/>
          <p14:tracePt t="15469" x="2238375" y="2757488"/>
          <p14:tracePt t="15486" x="2238375" y="2690813"/>
          <p14:tracePt t="15502" x="2276475" y="2581275"/>
          <p14:tracePt t="15519" x="2319338" y="2519363"/>
          <p14:tracePt t="15536" x="2357438" y="2495550"/>
          <p14:tracePt t="15553" x="2400300" y="2486025"/>
          <p14:tracePt t="15569" x="2462213" y="2490788"/>
          <p14:tracePt t="15586" x="2495550" y="2514600"/>
          <p14:tracePt t="15602" x="2524125" y="2552700"/>
          <p14:tracePt t="15619" x="2562225" y="2619375"/>
          <p14:tracePt t="15636" x="2581275" y="2662238"/>
          <p14:tracePt t="15652" x="2590800" y="2714625"/>
          <p14:tracePt t="15669" x="2590800" y="2762250"/>
          <p14:tracePt t="15686" x="2576513" y="2824163"/>
          <p14:tracePt t="15702" x="2562225" y="2857500"/>
          <p14:tracePt t="15719" x="2547938" y="2881313"/>
          <p14:tracePt t="15736" x="2524125" y="2895600"/>
          <p14:tracePt t="15752" x="2466975" y="2919413"/>
          <p14:tracePt t="15769" x="2433638" y="2933700"/>
          <p14:tracePt t="15786" x="2395538" y="2933700"/>
          <p14:tracePt t="15803" x="2362200" y="2900363"/>
          <p14:tracePt t="15819" x="2338388" y="2847975"/>
          <p14:tracePt t="15836" x="2333625" y="2776538"/>
          <p14:tracePt t="15852" x="2333625" y="2728913"/>
          <p14:tracePt t="15869" x="2366963" y="2662238"/>
          <p14:tracePt t="15886" x="2395538" y="2638425"/>
          <p14:tracePt t="15902" x="2443163" y="2619375"/>
          <p14:tracePt t="15919" x="2481263" y="2605088"/>
          <p14:tracePt t="15936" x="2533650" y="2609850"/>
          <p14:tracePt t="15952" x="2557463" y="2614613"/>
          <p14:tracePt t="15969" x="2571750" y="2633663"/>
          <p14:tracePt t="15986" x="2581275" y="2647950"/>
          <p14:tracePt t="16002" x="2595563" y="2714625"/>
          <p14:tracePt t="16019" x="2595563" y="2767013"/>
          <p14:tracePt t="16036" x="2586038" y="2819400"/>
          <p14:tracePt t="16052" x="2562225" y="2867025"/>
          <p14:tracePt t="16069" x="2538413" y="2890838"/>
          <p14:tracePt t="16086" x="2500313" y="2914650"/>
          <p14:tracePt t="16102" x="2462213" y="2933700"/>
          <p14:tracePt t="16119" x="2414588" y="2938463"/>
          <p14:tracePt t="16136" x="2386013" y="2933700"/>
          <p14:tracePt t="16152" x="2362200" y="2876550"/>
          <p14:tracePt t="16169" x="2347913" y="2805113"/>
          <p14:tracePt t="16186" x="2352675" y="2709863"/>
          <p14:tracePt t="16202" x="2371725" y="2671763"/>
          <p14:tracePt t="16219" x="2395538" y="2643188"/>
          <p14:tracePt t="16236" x="2462213" y="2609850"/>
          <p14:tracePt t="16252" x="2495550" y="2609850"/>
          <p14:tracePt t="16269" x="2524125" y="2609850"/>
          <p14:tracePt t="16286" x="2543175" y="2628900"/>
          <p14:tracePt t="16302" x="2586038" y="2719388"/>
          <p14:tracePt t="16319" x="2590800" y="2800350"/>
          <p14:tracePt t="16336" x="2590800" y="2871788"/>
          <p14:tracePt t="16352" x="2576513" y="2909888"/>
          <p14:tracePt t="16369" x="2543175" y="2952750"/>
          <p14:tracePt t="16386" x="2505075" y="2976563"/>
          <p14:tracePt t="16402" x="2452688" y="2990850"/>
          <p14:tracePt t="16419" x="2419350" y="2990850"/>
          <p14:tracePt t="16436" x="2366963" y="2971800"/>
          <p14:tracePt t="16452" x="2324100" y="2886075"/>
          <p14:tracePt t="16469" x="2300288" y="2790825"/>
          <p14:tracePt t="16486" x="2290763" y="2690813"/>
          <p14:tracePt t="16502" x="2309813" y="2657475"/>
          <p14:tracePt t="16520" x="2333625" y="2633663"/>
          <p14:tracePt t="16536" x="2371725" y="2619375"/>
          <p14:tracePt t="16552" x="2433638" y="2614613"/>
          <p14:tracePt t="16569" x="2457450" y="2638425"/>
          <p14:tracePt t="16586" x="2481263" y="2690813"/>
          <p14:tracePt t="16602" x="2509838" y="2757488"/>
          <p14:tracePt t="16619" x="2509838" y="2824163"/>
          <p14:tracePt t="16636" x="2509838" y="2852738"/>
          <p14:tracePt t="16652" x="2505075" y="2876550"/>
          <p14:tracePt t="16669" x="2495550" y="2890838"/>
          <p14:tracePt t="16685" x="2486025" y="2900363"/>
          <p14:tracePt t="16702" x="2486025" y="2905125"/>
          <p14:tracePt t="16719" x="2486025" y="2909888"/>
          <p14:tracePt t="17091" x="2490788" y="2909888"/>
          <p14:tracePt t="17104" x="2519363" y="2900363"/>
          <p14:tracePt t="17119" x="2533650" y="2900363"/>
          <p14:tracePt t="17136" x="2538413" y="2900363"/>
          <p14:tracePt t="17152" x="2543175" y="2900363"/>
          <p14:tracePt t="17170" x="2543175" y="2909888"/>
          <p14:tracePt t="17186" x="2538413" y="2928938"/>
          <p14:tracePt t="17202" x="2528888" y="2947988"/>
          <p14:tracePt t="17219" x="2490788" y="2976563"/>
          <p14:tracePt t="17235" x="2400300" y="3014663"/>
          <p14:tracePt t="17252" x="2314575" y="3048000"/>
          <p14:tracePt t="17269" x="2238375" y="3062288"/>
          <p14:tracePt t="17285" x="2195513" y="3062288"/>
          <p14:tracePt t="17302" x="2143125" y="3052763"/>
          <p14:tracePt t="17319" x="2119313" y="3024188"/>
          <p14:tracePt t="17336" x="2095500" y="2952750"/>
          <p14:tracePt t="17352" x="2090738" y="2857500"/>
          <p14:tracePt t="17369" x="2100263" y="2795588"/>
          <p14:tracePt t="17387" x="2119313" y="2743200"/>
          <p14:tracePt t="17402" x="2157413" y="2676525"/>
          <p14:tracePt t="17419" x="2214563" y="2619375"/>
          <p14:tracePt t="17436" x="2257425" y="2590800"/>
          <p14:tracePt t="17452" x="2309813" y="2590800"/>
          <p14:tracePt t="17469" x="2343150" y="2590800"/>
          <p14:tracePt t="17485" x="2400300" y="2614613"/>
          <p14:tracePt t="17502" x="2428875" y="2624138"/>
          <p14:tracePt t="17520" x="2462213" y="2647950"/>
          <p14:tracePt t="17536" x="2486025" y="2671763"/>
          <p14:tracePt t="17553" x="2514600" y="2714625"/>
          <p14:tracePt t="17570" x="2528888" y="2743200"/>
          <p14:tracePt t="17586" x="2538413" y="2781300"/>
          <p14:tracePt t="17603" x="2543175" y="2819400"/>
          <p14:tracePt t="17620" x="2543175" y="2838450"/>
          <p14:tracePt t="17637" x="2543175" y="2847975"/>
          <p14:tracePt t="17652" x="2543175" y="2857500"/>
          <p14:tracePt t="17698" x="2543175" y="2862263"/>
          <p14:tracePt t="17713" x="2543175" y="2867025"/>
          <p14:tracePt t="17757" x="2543175" y="2871788"/>
          <p14:tracePt t="18257" x="2581275" y="2876550"/>
          <p14:tracePt t="18264" x="2628900" y="2886075"/>
          <p14:tracePt t="18271" x="2676525" y="2900363"/>
          <p14:tracePt t="18286" x="2747963" y="2914650"/>
          <p14:tracePt t="18302" x="2824163" y="2952750"/>
          <p14:tracePt t="18319" x="2890838" y="2990850"/>
          <p14:tracePt t="18352" x="3014663" y="3081338"/>
          <p14:tracePt t="18385" x="3062288" y="3109913"/>
          <p14:tracePt t="18402" x="3067050" y="3119438"/>
          <p14:tracePt t="18419" x="3076575" y="3128963"/>
          <p14:tracePt t="18435" x="3090863" y="3133725"/>
          <p14:tracePt t="18452" x="3100388" y="3138488"/>
          <p14:tracePt t="18469" x="3133725" y="3143250"/>
          <p14:tracePt t="18486" x="3152775" y="3143250"/>
          <p14:tracePt t="18502" x="3167063" y="3143250"/>
          <p14:tracePt t="18519" x="3186113" y="3143250"/>
          <p14:tracePt t="18535" x="3195638" y="3143250"/>
          <p14:tracePt t="18552" x="3200400" y="3143250"/>
          <p14:tracePt t="18588" x="3200400" y="3148013"/>
          <p14:tracePt t="18602" x="3200400" y="3152775"/>
          <p14:tracePt t="18619" x="3200400" y="3162300"/>
          <p14:tracePt t="18636" x="3200400" y="3176588"/>
          <p14:tracePt t="18652" x="3181350" y="3186113"/>
          <p14:tracePt t="18669" x="3119438" y="3224213"/>
          <p14:tracePt t="18686" x="3043238" y="3238500"/>
          <p14:tracePt t="18702" x="2981325" y="3252788"/>
          <p14:tracePt t="18719" x="2909888" y="3252788"/>
          <p14:tracePt t="18736" x="2886075" y="3252788"/>
          <p14:tracePt t="18752" x="2862263" y="3248025"/>
          <p14:tracePt t="18769" x="2852738" y="3224213"/>
          <p14:tracePt t="18785" x="2824163" y="3124200"/>
          <p14:tracePt t="18802" x="2824163" y="3057525"/>
          <p14:tracePt t="18819" x="2833688" y="3005138"/>
          <p14:tracePt t="18836" x="2847975" y="2967038"/>
          <p14:tracePt t="18852" x="2871788" y="2924175"/>
          <p14:tracePt t="18869" x="2881313" y="2905125"/>
          <p14:tracePt t="18885" x="2905125" y="2886075"/>
          <p14:tracePt t="18902" x="2938463" y="2862263"/>
          <p14:tracePt t="18919" x="2967038" y="2843213"/>
          <p14:tracePt t="18935" x="2995613" y="2838450"/>
          <p14:tracePt t="18952" x="3019425" y="2838450"/>
          <p14:tracePt t="18969" x="3052763" y="2838450"/>
          <p14:tracePt t="18985" x="3076575" y="2852738"/>
          <p14:tracePt t="19002" x="3095625" y="2867025"/>
          <p14:tracePt t="19019" x="3109913" y="2876550"/>
          <p14:tracePt t="19035" x="3128963" y="2914650"/>
          <p14:tracePt t="19052" x="3143250" y="2928938"/>
          <p14:tracePt t="19069" x="3148013" y="2943225"/>
          <p14:tracePt t="19085" x="3152775" y="2947988"/>
          <p14:tracePt t="19102" x="3152775" y="2957513"/>
          <p14:tracePt t="19119" x="3152775" y="2962275"/>
          <p14:tracePt t="19557" x="3200400" y="2990850"/>
          <p14:tracePt t="19564" x="3257550" y="3024188"/>
          <p14:tracePt t="19571" x="3319463" y="3057525"/>
          <p14:tracePt t="19586" x="3409950" y="3124200"/>
          <p14:tracePt t="19602" x="3481388" y="3186113"/>
          <p14:tracePt t="19619" x="3538538" y="3228975"/>
          <p14:tracePt t="19653" x="3629025" y="3309938"/>
          <p14:tracePt t="19686" x="3667125" y="3343275"/>
          <p14:tracePt t="19702" x="3686175" y="3357563"/>
          <p14:tracePt t="19719" x="3705225" y="3376613"/>
          <p14:tracePt t="19735" x="3729038" y="3381375"/>
          <p14:tracePt t="19752" x="3748088" y="3386138"/>
          <p14:tracePt t="19769" x="3786188" y="3400425"/>
          <p14:tracePt t="19785" x="3833813" y="3409950"/>
          <p14:tracePt t="19802" x="3862388" y="3409950"/>
          <p14:tracePt t="19819" x="3890963" y="3409950"/>
          <p14:tracePt t="19835" x="3910013" y="3409950"/>
          <p14:tracePt t="19852" x="3919538" y="3409950"/>
          <p14:tracePt t="19869" x="3924300" y="3409950"/>
          <p14:tracePt t="19947" x="3924300" y="3405188"/>
          <p14:tracePt t="19953" x="3914775" y="3400425"/>
          <p14:tracePt t="19961" x="3910013" y="3390900"/>
          <p14:tracePt t="19970" x="3895725" y="3371850"/>
          <p14:tracePt t="19987" x="3857625" y="3338513"/>
          <p14:tracePt t="20002" x="3790950" y="3300413"/>
          <p14:tracePt t="20019" x="3714750" y="3271838"/>
          <p14:tracePt t="20035" x="3609975" y="3257550"/>
          <p14:tracePt t="20052" x="3557588" y="3257550"/>
          <p14:tracePt t="20069" x="3514725" y="3271838"/>
          <p14:tracePt t="20085" x="3467100" y="3295650"/>
          <p14:tracePt t="20102" x="3438525" y="3309938"/>
          <p14:tracePt t="20119" x="3414713" y="3324225"/>
          <p14:tracePt t="20135" x="3390900" y="3348038"/>
          <p14:tracePt t="20152" x="3357563" y="3371850"/>
          <p14:tracePt t="20169" x="3338513" y="3386138"/>
          <p14:tracePt t="20185" x="3324225" y="3409950"/>
          <p14:tracePt t="20202" x="3300413" y="3448050"/>
          <p14:tracePt t="20219" x="3276600" y="3543300"/>
          <p14:tracePt t="20235" x="3271838" y="3614738"/>
          <p14:tracePt t="20252" x="3271838" y="3657600"/>
          <p14:tracePt t="20269" x="3276600" y="3695700"/>
          <p14:tracePt t="20285" x="3290888" y="3719513"/>
          <p14:tracePt t="20302" x="3319463" y="3738563"/>
          <p14:tracePt t="20319" x="3357563" y="3757613"/>
          <p14:tracePt t="20335" x="3433763" y="3776663"/>
          <p14:tracePt t="20352" x="3514725" y="3781425"/>
          <p14:tracePt t="20369" x="3595688" y="3781425"/>
          <p14:tracePt t="20385" x="3662363" y="3781425"/>
          <p14:tracePt t="20402" x="3733800" y="3762375"/>
          <p14:tracePt t="20419" x="3762375" y="3738563"/>
          <p14:tracePt t="20435" x="3786188" y="3714750"/>
          <p14:tracePt t="20452" x="3810000" y="3676650"/>
          <p14:tracePt t="20469" x="3810000" y="3614738"/>
          <p14:tracePt t="20485" x="3790950" y="3571875"/>
          <p14:tracePt t="20502" x="3752850" y="3538538"/>
          <p14:tracePt t="20519" x="3667125" y="3481388"/>
          <p14:tracePt t="20535" x="3629025" y="3462338"/>
          <p14:tracePt t="20552" x="3614738" y="3452813"/>
          <p14:tracePt t="20569" x="3605213" y="3448050"/>
          <p14:tracePt t="20585" x="3595688" y="3448050"/>
          <p14:tracePt t="20638" x="3590925" y="3448050"/>
          <p14:tracePt t="20974" x="3567113" y="3443288"/>
          <p14:tracePt t="20982" x="3543300" y="3438525"/>
          <p14:tracePt t="20989" x="3509963" y="3438525"/>
          <p14:tracePt t="21002" x="3462338" y="3429000"/>
          <p14:tracePt t="21019" x="3300413" y="3414713"/>
          <p14:tracePt t="21035" x="3219450" y="3395663"/>
          <p14:tracePt t="21069" x="3114675" y="3367088"/>
          <p14:tracePt t="21102" x="3024188" y="3314700"/>
          <p14:tracePt t="21119" x="3000375" y="3295650"/>
          <p14:tracePt t="21136" x="2981325" y="3281363"/>
          <p14:tracePt t="21152" x="2976563" y="3276600"/>
          <p14:tracePt t="21169" x="2967038" y="3271838"/>
          <p14:tracePt t="21185" x="2962275" y="3262313"/>
          <p14:tracePt t="21202" x="2938463" y="3243263"/>
          <p14:tracePt t="21219" x="2914650" y="3228975"/>
          <p14:tracePt t="21235" x="2890838" y="3214688"/>
          <p14:tracePt t="21252" x="2867025" y="3195638"/>
          <p14:tracePt t="21269" x="2847975" y="3176588"/>
          <p14:tracePt t="21285" x="2828925" y="3162300"/>
          <p14:tracePt t="21302" x="2814638" y="3152775"/>
          <p14:tracePt t="21319" x="2800350" y="3143250"/>
          <p14:tracePt t="21335" x="2781300" y="3133725"/>
          <p14:tracePt t="21352" x="2771775" y="3128963"/>
          <p14:tracePt t="21368" x="2767013" y="3124200"/>
          <p14:tracePt t="21385" x="2757488" y="3124200"/>
          <p14:tracePt t="21467" x="2762250" y="3124200"/>
          <p14:tracePt t="21474" x="2771775" y="3124200"/>
          <p14:tracePt t="21485" x="2786063" y="3128963"/>
          <p14:tracePt t="21502" x="2838450" y="3148013"/>
          <p14:tracePt t="21519" x="2952750" y="3209925"/>
          <p14:tracePt t="21535" x="3019425" y="3267075"/>
          <p14:tracePt t="21552" x="3076575" y="3309938"/>
          <p14:tracePt t="21569" x="3157538" y="3371850"/>
          <p14:tracePt t="21585" x="3200400" y="3405188"/>
          <p14:tracePt t="21602" x="3238500" y="3429000"/>
          <p14:tracePt t="21619" x="3271838" y="3452813"/>
          <p14:tracePt t="21635" x="3305175" y="3476625"/>
          <p14:tracePt t="21652" x="3328988" y="3495675"/>
          <p14:tracePt t="21668" x="3348038" y="3505200"/>
          <p14:tracePt t="21685" x="3367088" y="3529013"/>
          <p14:tracePt t="21702" x="3390900" y="3548063"/>
          <p14:tracePt t="21718" x="3400425" y="3562350"/>
          <p14:tracePt t="21735" x="3409950" y="3567113"/>
          <p14:tracePt t="21752" x="3414713" y="3571875"/>
          <p14:tracePt t="21769" x="3419475" y="3581400"/>
          <p14:tracePt t="21785" x="3419475" y="3586163"/>
          <p14:tracePt t="21802" x="3419475" y="3590925"/>
          <p14:tracePt t="21819" x="3419475" y="3600450"/>
          <p14:tracePt t="23486" x="3400425" y="3590925"/>
          <p14:tracePt t="23494" x="3371850" y="3576638"/>
          <p14:tracePt t="23502" x="3343275" y="3557588"/>
          <p14:tracePt t="23518" x="3243263" y="3481388"/>
          <p14:tracePt t="23535" x="3162300" y="3414713"/>
          <p14:tracePt t="23552" x="3052763" y="3319463"/>
          <p14:tracePt t="23585" x="2909888" y="3186113"/>
          <p14:tracePt t="23618" x="2762250" y="2995613"/>
          <p14:tracePt t="23635" x="2719388" y="2938463"/>
          <p14:tracePt t="23652" x="2695575" y="2900363"/>
          <p14:tracePt t="23668" x="2676525" y="2881313"/>
          <p14:tracePt t="23685" x="2662238" y="2857500"/>
          <p14:tracePt t="23702" x="2652713" y="2852738"/>
          <p14:tracePt t="23718" x="2647950" y="2847975"/>
          <p14:tracePt t="23765" x="2647950" y="2852738"/>
          <p14:tracePt t="23773" x="2652713" y="2867025"/>
          <p14:tracePt t="23785" x="2667000" y="2890838"/>
          <p14:tracePt t="23802" x="2743200" y="3009900"/>
          <p14:tracePt t="23818" x="2795588" y="3071813"/>
          <p14:tracePt t="23835" x="2857500" y="3119438"/>
          <p14:tracePt t="23852" x="2900363" y="3152775"/>
          <p14:tracePt t="23868" x="2952750" y="3190875"/>
          <p14:tracePt t="23885" x="2976563" y="3214688"/>
          <p14:tracePt t="23902" x="3000375" y="3248025"/>
          <p14:tracePt t="23918" x="3024188" y="3276600"/>
          <p14:tracePt t="23935" x="3052763" y="3309938"/>
          <p14:tracePt t="23952" x="3062288" y="3319463"/>
          <p14:tracePt t="23968" x="3067050" y="3324225"/>
          <p14:tracePt t="23985" x="3076575" y="3333750"/>
          <p14:tracePt t="24002" x="3076575" y="3338513"/>
          <p14:tracePt t="24250" x="3176588" y="3314700"/>
          <p14:tracePt t="24258" x="3424238" y="3262313"/>
          <p14:tracePt t="24268" x="3714750" y="3186113"/>
          <p14:tracePt t="24285" x="4267200" y="2981325"/>
          <p14:tracePt t="24302" x="5067300" y="2724150"/>
          <p14:tracePt t="24336" x="5838825" y="2614613"/>
          <p14:tracePt t="24369" x="6305550" y="2566988"/>
          <p14:tracePt t="24385" x="6362700" y="2562225"/>
          <p14:tracePt t="24402" x="6386513" y="2557463"/>
          <p14:tracePt t="24419" x="6396038" y="2557463"/>
          <p14:tracePt t="24654" x="6419850" y="2557463"/>
          <p14:tracePt t="24662" x="6462713" y="2557463"/>
          <p14:tracePt t="24669" x="6496050" y="2557463"/>
          <p14:tracePt t="24685" x="6600825" y="2557463"/>
          <p14:tracePt t="24702" x="6696075" y="2581275"/>
          <p14:tracePt t="24718" x="6791325" y="2614613"/>
          <p14:tracePt t="24735" x="6905625" y="2652713"/>
          <p14:tracePt t="24752" x="6967538" y="2681288"/>
          <p14:tracePt t="24768" x="7043738" y="2705100"/>
          <p14:tracePt t="24785" x="7119938" y="2733675"/>
          <p14:tracePt t="24802" x="7215188" y="2762250"/>
          <p14:tracePt t="24818" x="7272338" y="2781300"/>
          <p14:tracePt t="24835" x="7305675" y="2781300"/>
          <p14:tracePt t="24852" x="7348538" y="2781300"/>
          <p14:tracePt t="24868" x="7410450" y="2781300"/>
          <p14:tracePt t="24885" x="7453313" y="2781300"/>
          <p14:tracePt t="24902" x="7486650" y="2776538"/>
          <p14:tracePt t="24918" x="7539038" y="2747963"/>
          <p14:tracePt t="24935" x="7558088" y="2738438"/>
          <p14:tracePt t="24952" x="7581900" y="2714625"/>
          <p14:tracePt t="24968" x="7600950" y="2690813"/>
          <p14:tracePt t="24985" x="7624763" y="2652713"/>
          <p14:tracePt t="25002" x="7629525" y="2614613"/>
          <p14:tracePt t="25018" x="7639050" y="2590800"/>
          <p14:tracePt t="25035" x="7634288" y="2547938"/>
          <p14:tracePt t="25052" x="7605713" y="2500313"/>
          <p14:tracePt t="25068" x="7572375" y="2466975"/>
          <p14:tracePt t="25085" x="7534275" y="2428875"/>
          <p14:tracePt t="25102" x="7467600" y="2386013"/>
          <p14:tracePt t="25118" x="7348538" y="2305050"/>
          <p14:tracePt t="25135" x="7253288" y="2266950"/>
          <p14:tracePt t="25152" x="7153275" y="2214563"/>
          <p14:tracePt t="25168" x="7029450" y="2162175"/>
          <p14:tracePt t="25185" x="6962775" y="2133600"/>
          <p14:tracePt t="25201" x="6867525" y="2095500"/>
          <p14:tracePt t="25218" x="6757988" y="2062163"/>
          <p14:tracePt t="25235" x="6619875" y="2028825"/>
          <p14:tracePt t="25252" x="6548438" y="2014538"/>
          <p14:tracePt t="25268" x="6496050" y="2014538"/>
          <p14:tracePt t="25285" x="6429375" y="2014538"/>
          <p14:tracePt t="25302" x="6329363" y="2038350"/>
          <p14:tracePt t="25318" x="6276975" y="2057400"/>
          <p14:tracePt t="25335" x="6200775" y="2081213"/>
          <p14:tracePt t="25352" x="6129338" y="2105025"/>
          <p14:tracePt t="25368" x="6086475" y="2124075"/>
          <p14:tracePt t="25385" x="6053138" y="2147888"/>
          <p14:tracePt t="25401" x="6024563" y="2171700"/>
          <p14:tracePt t="25419" x="5981700" y="2209800"/>
          <p14:tracePt t="25435" x="5938838" y="2266950"/>
          <p14:tracePt t="25452" x="5895975" y="2376488"/>
          <p14:tracePt t="25468" x="5872163" y="2490788"/>
          <p14:tracePt t="25485" x="5857875" y="2595563"/>
          <p14:tracePt t="25502" x="5857875" y="2657475"/>
          <p14:tracePt t="25518" x="5867400" y="2719388"/>
          <p14:tracePt t="25535" x="5881688" y="2762250"/>
          <p14:tracePt t="25552" x="5910263" y="2833688"/>
          <p14:tracePt t="25568" x="5938838" y="2871788"/>
          <p14:tracePt t="25585" x="5976938" y="2900363"/>
          <p14:tracePt t="25602" x="6076950" y="2962275"/>
          <p14:tracePt t="25618" x="6186488" y="3000375"/>
          <p14:tracePt t="25635" x="6281738" y="3033713"/>
          <p14:tracePt t="25651" x="6357938" y="3057525"/>
          <p14:tracePt t="25668" x="6496050" y="3086100"/>
          <p14:tracePt t="25685" x="6591300" y="3095625"/>
          <p14:tracePt t="25702" x="6672263" y="3105150"/>
          <p14:tracePt t="25718" x="6753225" y="3109913"/>
          <p14:tracePt t="25735" x="6838950" y="3109913"/>
          <p14:tracePt t="25751" x="6896100" y="3109913"/>
          <p14:tracePt t="25768" x="6958013" y="3109913"/>
          <p14:tracePt t="25785" x="7053263" y="3095625"/>
          <p14:tracePt t="25801" x="7105650" y="3076575"/>
          <p14:tracePt t="25818" x="7158038" y="3052763"/>
          <p14:tracePt t="25835" x="7200900" y="3033713"/>
          <p14:tracePt t="25852" x="7248525" y="3005138"/>
          <p14:tracePt t="25868" x="7272338" y="2981325"/>
          <p14:tracePt t="25885" x="7305675" y="2952750"/>
          <p14:tracePt t="25901" x="7329488" y="2919413"/>
          <p14:tracePt t="25918" x="7362825" y="2847975"/>
          <p14:tracePt t="25935" x="7367588" y="2790825"/>
          <p14:tracePt t="25952" x="7362825" y="2695575"/>
          <p14:tracePt t="25968" x="7339013" y="2571750"/>
          <p14:tracePt t="25985" x="7277100" y="2433638"/>
          <p14:tracePt t="26002" x="7234238" y="2386013"/>
          <p14:tracePt t="26018" x="7167563" y="2333625"/>
          <p14:tracePt t="26035" x="7029450" y="2276475"/>
          <p14:tracePt t="26052" x="6938963" y="2262188"/>
          <p14:tracePt t="26068" x="6819900" y="2238375"/>
          <p14:tracePt t="26085" x="6686550" y="2219325"/>
          <p14:tracePt t="26102" x="6505575" y="2205038"/>
          <p14:tracePt t="26118" x="6419850" y="2195513"/>
          <p14:tracePt t="26135" x="6353175" y="2195513"/>
          <p14:tracePt t="26151" x="6286500" y="2195513"/>
          <p14:tracePt t="26168" x="6200775" y="2205038"/>
          <p14:tracePt t="26185" x="6138863" y="2209800"/>
          <p14:tracePt t="26201" x="6096000" y="2228850"/>
          <p14:tracePt t="26219" x="6038850" y="2252663"/>
          <p14:tracePt t="26235" x="6010275" y="2276475"/>
          <p14:tracePt t="26251" x="5967413" y="2319338"/>
          <p14:tracePt t="26268" x="5924550" y="2386013"/>
          <p14:tracePt t="26285" x="5872163" y="2490788"/>
          <p14:tracePt t="26301" x="5853113" y="2543175"/>
          <p14:tracePt t="26318" x="5829300" y="2605088"/>
          <p14:tracePt t="26335" x="5815013" y="2700338"/>
          <p14:tracePt t="26351" x="5815013" y="2805113"/>
          <p14:tracePt t="26368" x="5815013" y="2862263"/>
          <p14:tracePt t="26385" x="5815013" y="2905125"/>
          <p14:tracePt t="26402" x="5834063" y="2952750"/>
          <p14:tracePt t="26418" x="5857875" y="2976563"/>
          <p14:tracePt t="26435" x="5905500" y="3019425"/>
          <p14:tracePt t="26452" x="6000750" y="3052763"/>
          <p14:tracePt t="26468" x="6162675" y="3067050"/>
          <p14:tracePt t="26485" x="6253163" y="3076575"/>
          <p14:tracePt t="26501" x="6319838" y="3076575"/>
          <p14:tracePt t="26518" x="6391275" y="3076575"/>
          <p14:tracePt t="26535" x="6524625" y="3076575"/>
          <p14:tracePt t="26551" x="6605588" y="3071813"/>
          <p14:tracePt t="26568" x="6667500" y="3067050"/>
          <p14:tracePt t="26585" x="6715125" y="3062288"/>
          <p14:tracePt t="26601" x="6781800" y="3033713"/>
          <p14:tracePt t="26618" x="6819900" y="3009900"/>
          <p14:tracePt t="26635" x="6858000" y="2986088"/>
          <p14:tracePt t="26652" x="6915150" y="2900363"/>
          <p14:tracePt t="26668" x="6958013" y="2833688"/>
          <p14:tracePt t="26685" x="6986588" y="2767013"/>
          <p14:tracePt t="26701" x="7019925" y="2681288"/>
          <p14:tracePt t="26718" x="7034213" y="2562225"/>
          <p14:tracePt t="26735" x="7019925" y="2471738"/>
          <p14:tracePt t="26751" x="6991350" y="2376488"/>
          <p14:tracePt t="26768" x="6943725" y="2305050"/>
          <p14:tracePt t="26785" x="6853238" y="2214563"/>
          <p14:tracePt t="26801" x="6729413" y="2138363"/>
          <p14:tracePt t="26818" x="6581775" y="2076450"/>
          <p14:tracePt t="26835" x="6453188" y="2038350"/>
          <p14:tracePt t="26851" x="6315075" y="2033588"/>
          <p14:tracePt t="26868" x="6219825" y="2043113"/>
          <p14:tracePt t="26885" x="6138863" y="2066925"/>
          <p14:tracePt t="26902" x="6048375" y="2100263"/>
          <p14:tracePt t="26918" x="5991225" y="2128838"/>
          <p14:tracePt t="26935" x="5953125" y="2166938"/>
          <p14:tracePt t="26951" x="5910263" y="2224088"/>
          <p14:tracePt t="26968" x="5838825" y="2352675"/>
          <p14:tracePt t="26985" x="5810250" y="2419350"/>
          <p14:tracePt t="27001" x="5786438" y="2471738"/>
          <p14:tracePt t="27018" x="5781675" y="2524125"/>
          <p14:tracePt t="27035" x="5767388" y="2628900"/>
          <p14:tracePt t="27051" x="5767388" y="2695575"/>
          <p14:tracePt t="27068" x="5776913" y="2747963"/>
          <p14:tracePt t="27085" x="5786438" y="2805113"/>
          <p14:tracePt t="27101" x="5805488" y="2833688"/>
          <p14:tracePt t="27118" x="5824538" y="2857500"/>
          <p14:tracePt t="27135" x="5862638" y="2881313"/>
          <p14:tracePt t="27151" x="5938838" y="2914650"/>
          <p14:tracePt t="27168" x="6000750" y="2928938"/>
          <p14:tracePt t="27185" x="6072188" y="2938463"/>
          <p14:tracePt t="27201" x="6115050" y="2943225"/>
          <p14:tracePt t="27218" x="6200775" y="2947988"/>
          <p14:tracePt t="27235" x="6257925" y="2947988"/>
          <p14:tracePt t="27251" x="6319838" y="2947988"/>
          <p14:tracePt t="27268" x="6391275" y="2933700"/>
          <p14:tracePt t="27285" x="6462713" y="2914650"/>
          <p14:tracePt t="27301" x="6491288" y="2909888"/>
          <p14:tracePt t="27318" x="6515100" y="2895600"/>
          <p14:tracePt t="27335" x="6524625" y="2895600"/>
          <p14:tracePt t="27351" x="6534150" y="2895600"/>
          <p14:tracePt t="28488" x="6505575" y="2905125"/>
          <p14:tracePt t="28496" x="6457950" y="2928938"/>
          <p14:tracePt t="28504" x="6396038" y="2952750"/>
          <p14:tracePt t="28518" x="6291263" y="2986088"/>
          <p14:tracePt t="28535" x="6196013" y="3019425"/>
          <p14:tracePt t="28551" x="6110288" y="3033713"/>
          <p14:tracePt t="28568" x="6029325" y="3048000"/>
          <p14:tracePt t="28601" x="5657850" y="3081338"/>
          <p14:tracePt t="28635" x="5167313" y="3095625"/>
          <p14:tracePt t="28651" x="4729163" y="3095625"/>
          <p14:tracePt t="28668" x="4391025" y="3095625"/>
          <p14:tracePt t="28685" x="4014788" y="3114675"/>
          <p14:tracePt t="28701" x="3638550" y="3138488"/>
          <p14:tracePt t="28718" x="3448050" y="3148013"/>
          <p14:tracePt t="28735" x="3314700" y="3133725"/>
          <p14:tracePt t="28751" x="3219450" y="3128963"/>
          <p14:tracePt t="28768" x="3138488" y="3105150"/>
          <p14:tracePt t="28785" x="3109913" y="3086100"/>
          <p14:tracePt t="28801" x="3071813" y="3067050"/>
          <p14:tracePt t="28818" x="3048000" y="3057525"/>
          <p14:tracePt t="28835" x="3009900" y="3033713"/>
          <p14:tracePt t="28851" x="2986088" y="3014663"/>
          <p14:tracePt t="28868" x="2967038" y="3005138"/>
          <p14:tracePt t="28885" x="2947988" y="2995613"/>
          <p14:tracePt t="28901" x="2943225" y="2990850"/>
          <p14:tracePt t="28918" x="2938463" y="2986088"/>
          <p14:tracePt t="28935" x="2933700" y="2981325"/>
          <p14:tracePt t="28951" x="2933700" y="2971800"/>
          <p14:tracePt t="28968" x="2957513" y="2952750"/>
          <p14:tracePt t="28985" x="3005138" y="2928938"/>
          <p14:tracePt t="29001" x="3086100" y="2914650"/>
          <p14:tracePt t="29018" x="3248025" y="2924175"/>
          <p14:tracePt t="29035" x="3333750" y="2957513"/>
          <p14:tracePt t="29051" x="3376613" y="2976563"/>
          <p14:tracePt t="29068" x="3414713" y="3000375"/>
          <p14:tracePt t="29085" x="3452813" y="3033713"/>
          <p14:tracePt t="29101" x="3476625" y="3081338"/>
          <p14:tracePt t="29118" x="3538538" y="3190875"/>
          <p14:tracePt t="29135" x="3709988" y="3429000"/>
          <p14:tracePt t="29151" x="3981450" y="3748088"/>
          <p14:tracePt t="29168" x="4295775" y="4010025"/>
          <p14:tracePt t="29185" x="4691063" y="4219575"/>
          <p14:tracePt t="29202" x="5291138" y="4424363"/>
          <p14:tracePt t="29219" x="5567363" y="4510088"/>
          <p14:tracePt t="29235" x="5867400" y="4595813"/>
          <p14:tracePt t="29251" x="6038850" y="4643438"/>
          <p14:tracePt t="29268" x="6210300" y="4676775"/>
          <p14:tracePt t="29285" x="6248400" y="4681538"/>
          <p14:tracePt t="29301" x="6257925" y="4686300"/>
          <p14:tracePt t="29466" x="6376988" y="4686300"/>
          <p14:tracePt t="29473" x="6519863" y="4695825"/>
          <p14:tracePt t="29485" x="6662738" y="4705350"/>
          <p14:tracePt t="29501" x="7024688" y="4705350"/>
          <p14:tracePt t="29518" x="7415213" y="4691063"/>
          <p14:tracePt t="29535" x="7634288" y="4691063"/>
          <p14:tracePt t="29551" x="7810500" y="4691063"/>
          <p14:tracePt t="29568" x="7996238" y="4719638"/>
          <p14:tracePt t="29584" x="8067675" y="4743450"/>
          <p14:tracePt t="29601" x="8105775" y="4752975"/>
          <p14:tracePt t="29618" x="8129588" y="4772025"/>
          <p14:tracePt t="29635" x="8153400" y="4814888"/>
          <p14:tracePt t="29651" x="8158163" y="4867275"/>
          <p14:tracePt t="29668" x="8158163" y="4924425"/>
          <p14:tracePt t="29685" x="8139113" y="4972050"/>
          <p14:tracePt t="29701" x="8134350" y="4981575"/>
          <p14:tracePt t="29862" x="8196263" y="5114925"/>
          <p14:tracePt t="29870" x="8291513" y="5353050"/>
          <p14:tracePt t="29877" x="8348663" y="5495925"/>
          <p14:tracePt t="29884" x="8386763" y="5586413"/>
          <p14:tracePt t="29901" x="8448675" y="5748338"/>
          <p14:tracePt t="29918" x="8482013" y="5895975"/>
          <p14:tracePt t="29935" x="8520113" y="6019800"/>
          <p14:tracePt t="29951" x="8524875" y="6053138"/>
          <p14:tracePt t="29968" x="8539163" y="6076950"/>
          <p14:tracePt t="29985" x="8543925" y="6100763"/>
          <p14:tracePt t="30001" x="8548688" y="6110288"/>
          <p14:tracePt t="30018" x="8553450" y="6119813"/>
          <p14:tracePt t="30034" x="8558213" y="6124575"/>
          <p14:tracePt t="30051" x="8567738" y="6129338"/>
          <p14:tracePt t="30068" x="8572500" y="6134100"/>
          <p14:tracePt t="30156" x="8572500" y="6138863"/>
          <p14:tracePt t="30178" x="8572500" y="6143625"/>
          <p14:tracePt t="30186" x="8572500" y="6148388"/>
          <p14:tracePt t="30193" x="8562975" y="6148388"/>
          <p14:tracePt t="30201" x="8548688" y="6157913"/>
          <p14:tracePt t="30218" x="8520113" y="6172200"/>
          <p14:tracePt t="30234" x="8482013" y="6191250"/>
          <p14:tracePt t="30251" x="8405813" y="6210300"/>
          <p14:tracePt t="30268" x="8324850" y="6210300"/>
          <p14:tracePt t="30284" x="8267700" y="6210300"/>
          <p14:tracePt t="30301" x="8220075" y="6196013"/>
          <p14:tracePt t="30303" x="8210550" y="6181725"/>
          <p14:tracePt t="30318" x="8162925" y="6105525"/>
          <p14:tracePt t="30334" x="8129588" y="5957888"/>
          <p14:tracePt t="30351" x="8129588" y="5834063"/>
          <p14:tracePt t="30368" x="8158163" y="5724525"/>
          <p14:tracePt t="30385" x="8239125" y="5586413"/>
          <p14:tracePt t="30401" x="8291513" y="5529263"/>
          <p14:tracePt t="30418" x="8339138" y="5495925"/>
          <p14:tracePt t="30435" x="8386763" y="5491163"/>
          <p14:tracePt t="30451" x="8415338" y="5510213"/>
          <p14:tracePt t="30468" x="8443913" y="5548313"/>
          <p14:tracePt t="30485" x="8477250" y="5610225"/>
          <p14:tracePt t="30501" x="8496300" y="5710238"/>
          <p14:tracePt t="30518" x="8496300" y="5776913"/>
          <p14:tracePt t="30535" x="8496300" y="5838825"/>
          <p14:tracePt t="30551" x="8486775" y="5881688"/>
          <p14:tracePt t="30568" x="8477250" y="5924550"/>
          <p14:tracePt t="30584" x="8472488" y="5938838"/>
          <p14:tracePt t="30601" x="8472488" y="5948363"/>
          <p14:tracePt t="30618" x="8472488" y="5957888"/>
          <p14:tracePt t="30634" x="8472488" y="5967413"/>
          <p14:tracePt t="30668" x="8472488" y="5972175"/>
          <p14:tracePt t="31992" x="8396288" y="5986463"/>
          <p14:tracePt t="31999" x="8281988" y="6015038"/>
          <p14:tracePt t="32007" x="8167688" y="6043613"/>
          <p14:tracePt t="32018" x="8067675" y="6081713"/>
          <p14:tracePt t="32034" x="7920038" y="6115050"/>
          <p14:tracePt t="32051" x="7724775" y="6134100"/>
          <p14:tracePt t="32084" x="7572375" y="6105525"/>
          <p14:tracePt t="32119" x="7486650" y="6081713"/>
          <p14:tracePt t="32135" x="7477125" y="6076950"/>
          <p14:tracePt t="32151" x="7467600" y="6076950"/>
          <p14:tracePt t="32168" x="7458075" y="6072188"/>
          <p14:tracePt t="32184" x="7453313" y="6072188"/>
          <p14:tracePt t="32202" x="7439025" y="6072188"/>
          <p14:tracePt t="32218" x="7429500" y="6072188"/>
          <p14:tracePt t="32235" x="7381875" y="6072188"/>
          <p14:tracePt t="32251" x="7339013" y="6076950"/>
          <p14:tracePt t="32268" x="7286625" y="6096000"/>
          <p14:tracePt t="32284" x="7224713" y="6110288"/>
          <p14:tracePt t="32301" x="7143750" y="6138863"/>
          <p14:tracePt t="32318" x="7096125" y="6148388"/>
          <p14:tracePt t="32334" x="7043738" y="6157913"/>
          <p14:tracePt t="32351" x="6986588" y="6157913"/>
          <p14:tracePt t="32368" x="6891338" y="6157913"/>
          <p14:tracePt t="32384" x="6843713" y="6153150"/>
          <p14:tracePt t="32401" x="6791325" y="6143625"/>
          <p14:tracePt t="32418" x="6719888" y="6100763"/>
          <p14:tracePt t="32434" x="6681788" y="6076950"/>
          <p14:tracePt t="32451" x="6657975" y="6057900"/>
          <p14:tracePt t="32468" x="6634163" y="6034088"/>
          <p14:tracePt t="32485" x="6591300" y="5943600"/>
          <p14:tracePt t="32501" x="6577013" y="5838825"/>
          <p14:tracePt t="32518" x="6577013" y="5748338"/>
          <p14:tracePt t="32534" x="6586538" y="5686425"/>
          <p14:tracePt t="32551" x="6643688" y="5581650"/>
          <p14:tracePt t="32568" x="6686550" y="5534025"/>
          <p14:tracePt t="32584" x="6753225" y="5486400"/>
          <p14:tracePt t="32601" x="6838950" y="5472113"/>
          <p14:tracePt t="32618" x="6943725" y="5467350"/>
          <p14:tracePt t="32634" x="7005638" y="5481638"/>
          <p14:tracePt t="32651" x="7048500" y="5500688"/>
          <p14:tracePt t="32668" x="7105650" y="5529263"/>
          <p14:tracePt t="32684" x="7129463" y="5562600"/>
          <p14:tracePt t="32701" x="7172325" y="5629275"/>
          <p14:tracePt t="32718" x="7205663" y="5715000"/>
          <p14:tracePt t="32734" x="7239000" y="5795963"/>
          <p14:tracePt t="32751" x="7243763" y="5815013"/>
          <p14:tracePt t="32768" x="7248525" y="5838825"/>
          <p14:tracePt t="32784" x="7248525" y="5848350"/>
          <p14:tracePt t="32801" x="7248525" y="5867400"/>
          <p14:tracePt t="32818" x="7248525" y="5881688"/>
          <p14:tracePt t="32834" x="7229475" y="5905500"/>
          <p14:tracePt t="32851" x="7186613" y="5938838"/>
          <p14:tracePt t="32868" x="7143750" y="5967413"/>
          <p14:tracePt t="32884" x="7105650" y="5986463"/>
          <p14:tracePt t="32901" x="7053263" y="5995988"/>
          <p14:tracePt t="32918" x="6991350" y="5991225"/>
          <p14:tracePt t="32934" x="6953250" y="5976938"/>
          <p14:tracePt t="32951" x="6924675" y="5962650"/>
          <p14:tracePt t="32968" x="6900863" y="5934075"/>
          <p14:tracePt t="32984" x="6853238" y="5805488"/>
          <p14:tracePt t="33001" x="6848475" y="5700713"/>
          <p14:tracePt t="33018" x="6862763" y="5629275"/>
          <p14:tracePt t="33035" x="6910388" y="5553075"/>
          <p14:tracePt t="33051" x="6934200" y="5514975"/>
          <p14:tracePt t="33068" x="6972300" y="5491163"/>
          <p14:tracePt t="33084" x="7024688" y="5486400"/>
          <p14:tracePt t="33101" x="7100888" y="5486400"/>
          <p14:tracePt t="33118" x="7143750" y="5500688"/>
          <p14:tracePt t="33134" x="7172325" y="5510213"/>
          <p14:tracePt t="33151" x="7205663" y="5548313"/>
          <p14:tracePt t="33168" x="7243763" y="5634038"/>
          <p14:tracePt t="33184" x="7267575" y="5705475"/>
          <p14:tracePt t="33201" x="7281863" y="5767388"/>
          <p14:tracePt t="33218" x="7281863" y="5810250"/>
          <p14:tracePt t="33234" x="7277100" y="5853113"/>
          <p14:tracePt t="33251" x="7262813" y="5876925"/>
          <p14:tracePt t="33268" x="7258050" y="5891213"/>
          <p14:tracePt t="33284" x="7248525" y="5900738"/>
          <p14:tracePt t="33301" x="7243763" y="5905500"/>
          <p14:tracePt t="33318" x="7243763" y="5910263"/>
          <p14:tracePt t="33337" x="7243763" y="5915025"/>
          <p14:tracePt t="33366" x="7243763" y="5919788"/>
          <p14:tracePt t="33388" x="7243763" y="5924550"/>
          <p14:tracePt t="33395" x="7243763" y="5929313"/>
          <p14:tracePt t="33410" x="7243763" y="5934075"/>
          <p14:tracePt t="33800" x="7315200" y="5838825"/>
          <p14:tracePt t="33807" x="7453313" y="5672138"/>
          <p14:tracePt t="33818" x="7567613" y="5543550"/>
          <p14:tracePt t="33834" x="7815263" y="5334000"/>
          <p14:tracePt t="33851" x="8153400" y="5067300"/>
          <p14:tracePt t="33885" x="8515350" y="4833938"/>
          <p14:tracePt t="33918" x="8753475" y="4762500"/>
          <p14:tracePt t="33934" x="8805863" y="4748213"/>
          <p14:tracePt t="33951" x="8839200" y="4743450"/>
          <p14:tracePt t="33968" x="8886825" y="4733925"/>
          <p14:tracePt t="33984" x="8924925" y="4724400"/>
          <p14:tracePt t="34001" x="8953500" y="4724400"/>
          <p14:tracePt t="34018" x="8982075" y="4710113"/>
          <p14:tracePt t="34034" x="9015413" y="4700588"/>
          <p14:tracePt t="34051" x="9029700" y="4695825"/>
          <p14:tracePt t="34068" x="9048750" y="4691063"/>
          <p14:tracePt t="34084" x="9058275" y="4691063"/>
          <p14:tracePt t="34101" x="9067800" y="4691063"/>
          <p14:tracePt t="34117" x="9072563" y="4691063"/>
          <p14:tracePt t="34134" x="9077325" y="4691063"/>
          <p14:tracePt t="34196" x="9063038" y="4691063"/>
          <p14:tracePt t="34203" x="9029700" y="4700588"/>
          <p14:tracePt t="34210" x="8972550" y="4710113"/>
          <p14:tracePt t="34218" x="8891588" y="4714875"/>
          <p14:tracePt t="34234" x="8734425" y="4743450"/>
          <p14:tracePt t="34251" x="8591550" y="4752975"/>
          <p14:tracePt t="34268" x="8434388" y="4748213"/>
          <p14:tracePt t="34284" x="8248650" y="4714875"/>
          <p14:tracePt t="34301" x="8181975" y="4686300"/>
          <p14:tracePt t="34318" x="8143875" y="4638675"/>
          <p14:tracePt t="34335" x="8091488" y="4443413"/>
          <p14:tracePt t="34351" x="8101013" y="4357688"/>
          <p14:tracePt t="34368" x="8139113" y="4281488"/>
          <p14:tracePt t="34384" x="8181975" y="4233863"/>
          <p14:tracePt t="34401" x="8286750" y="4181475"/>
          <p14:tracePt t="34418" x="8348663" y="4176713"/>
          <p14:tracePt t="34434" x="8401050" y="4186238"/>
          <p14:tracePt t="34451" x="8448675" y="4229100"/>
          <p14:tracePt t="34468" x="8534400" y="4400550"/>
          <p14:tracePt t="34484" x="8567738" y="4519613"/>
          <p14:tracePt t="34501" x="8582025" y="4610100"/>
          <p14:tracePt t="34518" x="8591550" y="4724400"/>
          <p14:tracePt t="34534" x="8605838" y="4843463"/>
          <p14:tracePt t="34551" x="8605838" y="4876800"/>
          <p14:tracePt t="34568" x="8610600" y="4905375"/>
          <p14:tracePt t="34585" x="8615363" y="4929188"/>
          <p14:tracePt t="34601" x="8639175" y="4957763"/>
          <p14:tracePt t="34618" x="8658225" y="4981575"/>
          <p14:tracePt t="34634" x="8672513" y="4995863"/>
          <p14:tracePt t="34651" x="8691563" y="5024438"/>
          <p14:tracePt t="34668" x="8705850" y="5053013"/>
          <p14:tracePt t="34684" x="8724900" y="5091113"/>
          <p14:tracePt t="34701" x="8729663" y="5138738"/>
          <p14:tracePt t="34718" x="8743950" y="5214938"/>
          <p14:tracePt t="34734" x="8739188" y="5257800"/>
          <p14:tracePt t="34751" x="8734425" y="5286375"/>
          <p14:tracePt t="34768" x="8715375" y="5319713"/>
          <p14:tracePt t="34784" x="8686800" y="5353050"/>
          <p14:tracePt t="34801" x="8639175" y="5386388"/>
          <p14:tracePt t="34818" x="8577263" y="5414963"/>
          <p14:tracePt t="34834" x="8467725" y="5443538"/>
          <p14:tracePt t="34851" x="8377238" y="5443538"/>
          <p14:tracePt t="34867" x="8291513" y="5434013"/>
          <p14:tracePt t="34884" x="8229600" y="5405438"/>
          <p14:tracePt t="34901" x="8158163" y="5276850"/>
          <p14:tracePt t="34918" x="8139113" y="5176838"/>
          <p14:tracePt t="34934" x="8167688" y="5091113"/>
          <p14:tracePt t="34952" x="8239125" y="5000625"/>
          <p14:tracePt t="34968" x="8315325" y="4962525"/>
          <p14:tracePt t="34984" x="8391525" y="4948238"/>
          <p14:tracePt t="35001" x="8439150" y="4948238"/>
          <p14:tracePt t="35018" x="8486775" y="4967288"/>
          <p14:tracePt t="35034" x="8505825" y="5000625"/>
          <p14:tracePt t="35051" x="8520113" y="5086350"/>
          <p14:tracePt t="35068" x="8520113" y="5181600"/>
          <p14:tracePt t="35085" x="8501063" y="5257800"/>
          <p14:tracePt t="35102" x="8482013" y="5295900"/>
          <p14:tracePt t="35118" x="8467725" y="5324475"/>
          <p14:tracePt t="35134" x="8462963" y="5338763"/>
          <p14:tracePt t="35151" x="8458200" y="5348288"/>
          <p14:tracePt t="35168" x="8458200" y="5357813"/>
          <p14:tracePt t="35201" x="8458200" y="5362575"/>
          <p14:tracePt t="35519" x="8377238" y="5362575"/>
          <p14:tracePt t="35526" x="8277225" y="5362575"/>
          <p14:tracePt t="35534" x="8177213" y="5362575"/>
          <p14:tracePt t="35551" x="7934325" y="5372100"/>
          <p14:tracePt t="35568" x="7734300" y="5367338"/>
          <p14:tracePt t="35584" x="7524750" y="5300663"/>
          <p14:tracePt t="35618" x="7348538" y="5205413"/>
          <p14:tracePt t="35651" x="7258050" y="5138738"/>
          <p14:tracePt t="35668" x="7234238" y="5114925"/>
          <p14:tracePt t="35684" x="7219950" y="5100638"/>
          <p14:tracePt t="35701" x="7200900" y="5081588"/>
          <p14:tracePt t="35718" x="7196138" y="5076825"/>
          <p14:tracePt t="35734" x="7191375" y="5072063"/>
          <p14:tracePt t="35751" x="7186613" y="5062538"/>
          <p14:tracePt t="35790" x="7181850" y="5062538"/>
          <p14:tracePt t="35804" x="7177088" y="5062538"/>
          <p14:tracePt t="35817" x="7172325" y="5062538"/>
          <p14:tracePt t="35834" x="7138988" y="5067300"/>
          <p14:tracePt t="35851" x="7086600" y="5081588"/>
          <p14:tracePt t="35867" x="7005638" y="5105400"/>
          <p14:tracePt t="35884" x="6900863" y="5110163"/>
          <p14:tracePt t="35901" x="6786563" y="5119688"/>
          <p14:tracePt t="35917" x="6724650" y="5114925"/>
          <p14:tracePt t="35934" x="6686550" y="5091113"/>
          <p14:tracePt t="35952" x="6634163" y="4948238"/>
          <p14:tracePt t="35968" x="6624638" y="4833938"/>
          <p14:tracePt t="35984" x="6643688" y="4719638"/>
          <p14:tracePt t="36002" x="6705600" y="4510088"/>
          <p14:tracePt t="36017" x="6753225" y="4433888"/>
          <p14:tracePt t="36034" x="6791325" y="4395788"/>
          <p14:tracePt t="36051" x="6843713" y="4371975"/>
          <p14:tracePt t="36067" x="6896100" y="4376738"/>
          <p14:tracePt t="36084" x="6977063" y="4424363"/>
          <p14:tracePt t="36101" x="7024688" y="4467225"/>
          <p14:tracePt t="36117" x="7058025" y="4500563"/>
          <p14:tracePt t="36134" x="7105650" y="4567238"/>
          <p14:tracePt t="36151" x="7115175" y="4595813"/>
          <p14:tracePt t="36167" x="7129463" y="4629150"/>
          <p14:tracePt t="36184" x="7129463" y="4643438"/>
          <p14:tracePt t="36201" x="7129463" y="4652963"/>
          <p14:tracePt t="36217" x="7129463" y="4657725"/>
          <p14:tracePt t="36234" x="7129463" y="4662488"/>
          <p14:tracePt t="36282" x="7129463" y="4667250"/>
          <p14:tracePt t="36297" x="7129463" y="4672013"/>
          <p14:tracePt t="36304" x="7129463" y="4681538"/>
          <p14:tracePt t="36318" x="7129463" y="4714875"/>
          <p14:tracePt t="36334" x="7124700" y="4752975"/>
          <p14:tracePt t="36351" x="7119938" y="4781550"/>
          <p14:tracePt t="36368" x="7119938" y="4795838"/>
          <p14:tracePt t="36384" x="7119938" y="4805363"/>
          <p14:tracePt t="36401" x="7115175" y="4819650"/>
          <p14:tracePt t="36417" x="7110413" y="4848225"/>
          <p14:tracePt t="36434" x="7096125" y="4881563"/>
          <p14:tracePt t="36451" x="7086600" y="4933950"/>
          <p14:tracePt t="36467" x="7086600" y="4948238"/>
          <p14:tracePt t="36484" x="7086600" y="4962525"/>
          <p14:tracePt t="36501" x="7086600" y="4972050"/>
          <p14:tracePt t="36517" x="7086600" y="4981575"/>
          <p14:tracePt t="36561" x="7086600" y="4986338"/>
          <p14:tracePt t="37545" x="7143750" y="5024438"/>
          <p14:tracePt t="37553" x="7234238" y="5081588"/>
          <p14:tracePt t="37560" x="7319963" y="5138738"/>
          <p14:tracePt t="37567" x="7391400" y="5210175"/>
          <p14:tracePt t="37584" x="7529513" y="5338763"/>
          <p14:tracePt t="37601" x="7691438" y="5448300"/>
          <p14:tracePt t="37634" x="8034338" y="5686425"/>
          <p14:tracePt t="37667" x="8220075" y="5876925"/>
          <p14:tracePt t="37684" x="8277225" y="5929313"/>
          <p14:tracePt t="37701" x="8296275" y="5948363"/>
          <p14:tracePt t="37717" x="8305800" y="5957888"/>
          <p14:tracePt t="37734" x="8310563" y="5962650"/>
          <p14:tracePt t="37751" x="8324850" y="5972175"/>
          <p14:tracePt t="37767" x="8348663" y="5981700"/>
          <p14:tracePt t="37784" x="8367713" y="5981700"/>
          <p14:tracePt t="37801" x="8386763" y="5981700"/>
          <p14:tracePt t="37802" x="8405813" y="5981700"/>
          <p14:tracePt t="37817" x="8434388" y="5981700"/>
          <p14:tracePt t="37834" x="8462963" y="5981700"/>
          <p14:tracePt t="37851" x="8501063" y="5981700"/>
          <p14:tracePt t="37867" x="8567738" y="5995988"/>
          <p14:tracePt t="37884" x="8605838" y="6005513"/>
          <p14:tracePt t="37901" x="8643938" y="6019800"/>
          <p14:tracePt t="37917" x="8658225" y="6024563"/>
          <p14:tracePt t="37934" x="8672513" y="6034088"/>
          <p14:tracePt t="37951" x="8677275" y="6038850"/>
          <p14:tracePt t="37967" x="8682038" y="6043613"/>
          <p14:tracePt t="37984" x="8682038" y="6048375"/>
          <p14:tracePt t="38001" x="8677275" y="6057900"/>
          <p14:tracePt t="38017" x="8658225" y="6072188"/>
          <p14:tracePt t="38034" x="8615363" y="6091238"/>
          <p14:tracePt t="38050" x="8553450" y="6105525"/>
          <p14:tracePt t="38067" x="8429625" y="6105525"/>
          <p14:tracePt t="38084" x="8334375" y="6096000"/>
          <p14:tracePt t="38101" x="8281988" y="6072188"/>
          <p14:tracePt t="38117" x="8234363" y="6048375"/>
          <p14:tracePt t="38134" x="8205788" y="6005513"/>
          <p14:tracePt t="38151" x="8205788" y="5891213"/>
          <p14:tracePt t="38167" x="8215313" y="5776913"/>
          <p14:tracePt t="38184" x="8253413" y="5695950"/>
          <p14:tracePt t="38201" x="8277225" y="5672138"/>
          <p14:tracePt t="38217" x="8305800" y="5657850"/>
          <p14:tracePt t="38234" x="8334375" y="5648325"/>
          <p14:tracePt t="38251" x="8372475" y="5653088"/>
          <p14:tracePt t="38267" x="8391525" y="5662613"/>
          <p14:tracePt t="38284" x="8405813" y="5681663"/>
          <p14:tracePt t="38301" x="8424863" y="5776913"/>
          <p14:tracePt t="38317" x="8424863" y="5829300"/>
          <p14:tracePt t="38334" x="8424863" y="5872163"/>
          <p14:tracePt t="38351" x="8420100" y="5900738"/>
          <p14:tracePt t="38367" x="8396288" y="5943600"/>
          <p14:tracePt t="38384" x="8382000" y="5967413"/>
          <p14:tracePt t="38401" x="8377238" y="5986463"/>
          <p14:tracePt t="38417" x="8367713" y="5991225"/>
          <p14:tracePt t="38434" x="8367713" y="6000750"/>
          <p14:tracePt t="38451" x="8367713" y="6005513"/>
          <p14:tracePt t="38484" x="8367713" y="6010275"/>
          <p14:tracePt t="38558" x="8367713" y="6015038"/>
          <p14:tracePt t="39785" x="8367713" y="5962650"/>
          <p14:tracePt t="39793" x="8367713" y="5862638"/>
          <p14:tracePt t="39800" x="8367713" y="5738813"/>
          <p14:tracePt t="39817" x="8382000" y="5519738"/>
          <p14:tracePt t="39834" x="8391525" y="5381625"/>
          <p14:tracePt t="39851" x="8405813" y="5224463"/>
          <p14:tracePt t="39884" x="8415338" y="5086350"/>
          <p14:tracePt t="39917" x="8415338" y="5048250"/>
          <p14:tracePt t="39934" x="8415338" y="5038725"/>
          <p14:tracePt t="39950" x="8415338" y="5029200"/>
          <p14:tracePt t="39967" x="8415338" y="5014913"/>
          <p14:tracePt t="39984" x="8415338" y="4991100"/>
          <p14:tracePt t="40000" x="8415338" y="4962525"/>
          <p14:tracePt t="40017" x="8415338" y="4933950"/>
          <p14:tracePt t="40034" x="8415338" y="4905375"/>
          <p14:tracePt t="40050" x="8415338" y="4872038"/>
          <p14:tracePt t="40067" x="8410575" y="4852988"/>
          <p14:tracePt t="40084" x="8396288" y="4819650"/>
          <p14:tracePt t="40100" x="8353425" y="4772025"/>
          <p14:tracePt t="40117" x="8320088" y="4738688"/>
          <p14:tracePt t="40134" x="8281988" y="4700588"/>
          <p14:tracePt t="40150" x="8253413" y="4686300"/>
          <p14:tracePt t="40167" x="8234363" y="4667250"/>
          <p14:tracePt t="40184" x="8229600" y="4657725"/>
          <p14:tracePt t="40200" x="8224838" y="4652963"/>
          <p14:tracePt t="40217" x="8224838" y="4648200"/>
          <p14:tracePt t="40234" x="8253413" y="4629150"/>
          <p14:tracePt t="40250" x="8315325" y="4614863"/>
          <p14:tracePt t="40267" x="8401050" y="4591050"/>
          <p14:tracePt t="40284" x="8496300" y="4576763"/>
          <p14:tracePt t="40300" x="8577263" y="4567238"/>
          <p14:tracePt t="40317" x="8643938" y="4567238"/>
          <p14:tracePt t="40334" x="8696325" y="4567238"/>
          <p14:tracePt t="40351" x="8748713" y="4576763"/>
          <p14:tracePt t="40367" x="8772525" y="4586288"/>
          <p14:tracePt t="40384" x="8786813" y="4610100"/>
          <p14:tracePt t="40400" x="8801100" y="4662488"/>
          <p14:tracePt t="40417" x="8805863" y="4757738"/>
          <p14:tracePt t="40434" x="8791575" y="4829175"/>
          <p14:tracePt t="40451" x="8753475" y="4910138"/>
          <p14:tracePt t="40467" x="8691563" y="5038725"/>
          <p14:tracePt t="40484" x="8591550" y="5219700"/>
          <p14:tracePt t="40500" x="8553450" y="5295900"/>
          <p14:tracePt t="40517" x="8529638" y="5329238"/>
          <p14:tracePt t="40534" x="8510588" y="5353050"/>
          <p14:tracePt t="40550" x="8501063" y="5357813"/>
          <p14:tracePt t="40567" x="8496300" y="5367338"/>
          <p14:tracePt t="40584" x="8496300" y="5372100"/>
          <p14:tracePt t="40600" x="8496300" y="5376863"/>
          <p14:tracePt t="40617" x="8496300" y="5381625"/>
          <p14:tracePt t="41731" x="8496300" y="5453063"/>
          <p14:tracePt t="41739" x="8486775" y="5553075"/>
          <p14:tracePt t="41750" x="8477250" y="5643563"/>
          <p14:tracePt t="41767" x="8453438" y="5776913"/>
          <p14:tracePt t="41784" x="8424863" y="5886450"/>
          <p14:tracePt t="41800" x="8401050" y="5943600"/>
          <p14:tracePt t="41834" x="8367713" y="6062663"/>
          <p14:tracePt t="41867" x="8362950" y="6134100"/>
          <p14:tracePt t="41884" x="8362950" y="6143625"/>
          <p14:tracePt t="41900" x="8358188" y="6167438"/>
          <p14:tracePt t="41917" x="8353425" y="6176963"/>
          <p14:tracePt t="41934" x="8343900" y="6181725"/>
          <p14:tracePt t="41950" x="8315325" y="6186488"/>
          <p14:tracePt t="41967" x="8224838" y="6162675"/>
          <p14:tracePt t="41984" x="8105775" y="6110288"/>
          <p14:tracePt t="42000" x="7943850" y="6038850"/>
          <p14:tracePt t="42017" x="7710488" y="5910263"/>
          <p14:tracePt t="42034" x="7558088" y="5810250"/>
          <p14:tracePt t="42050" x="7400925" y="5681663"/>
          <p14:tracePt t="42067" x="7286625" y="5586413"/>
          <p14:tracePt t="42084" x="7177088" y="5486400"/>
          <p14:tracePt t="42100" x="7124700" y="5434013"/>
          <p14:tracePt t="42117" x="7100888" y="5400675"/>
          <p14:tracePt t="42134" x="7077075" y="5376863"/>
          <p14:tracePt t="42150" x="7067550" y="5362575"/>
          <p14:tracePt t="42167" x="7058025" y="5357813"/>
          <p14:tracePt t="42184" x="7058025" y="5353050"/>
          <p14:tracePt t="42217" x="7086600" y="5376863"/>
          <p14:tracePt t="42234" x="7177088" y="5448300"/>
          <p14:tracePt t="42250" x="7305675" y="5576888"/>
          <p14:tracePt t="42267" x="7467600" y="5715000"/>
          <p14:tracePt t="42284" x="7567613" y="5781675"/>
          <p14:tracePt t="42300" x="7667625" y="5838825"/>
          <p14:tracePt t="42317" x="7767638" y="5876925"/>
          <p14:tracePt t="42334" x="7877175" y="5924550"/>
          <p14:tracePt t="42350" x="7943850" y="5953125"/>
          <p14:tracePt t="42367" x="7981950" y="5972175"/>
          <p14:tracePt t="42384" x="8010525" y="5976938"/>
          <p14:tracePt t="42400" x="8034338" y="5986463"/>
          <p14:tracePt t="42417" x="8053388" y="5986463"/>
          <p14:tracePt t="42434" x="8062913" y="5986463"/>
          <p14:tracePt t="42450" x="8067675" y="5986463"/>
          <p14:tracePt t="42467" x="8077200" y="5986463"/>
          <p14:tracePt t="42483" x="8086725" y="5986463"/>
          <p14:tracePt t="44052" x="8096250" y="5929313"/>
          <p14:tracePt t="44060" x="8115300" y="5853113"/>
          <p14:tracePt t="44067" x="8134350" y="5762625"/>
          <p14:tracePt t="44083" x="8191500" y="5548313"/>
          <p14:tracePt t="44100" x="8224838" y="5410200"/>
          <p14:tracePt t="44117" x="8258175" y="5314950"/>
          <p14:tracePt t="44150" x="8315325" y="5129213"/>
          <p14:tracePt t="44183" x="8353425" y="4991100"/>
          <p14:tracePt t="44200" x="8362950" y="4929188"/>
          <p14:tracePt t="44217" x="8367713" y="4900613"/>
          <p14:tracePt t="44233" x="8377238" y="4876800"/>
          <p14:tracePt t="44250" x="8377238" y="4852988"/>
          <p14:tracePt t="44267" x="8377238" y="4843463"/>
          <p14:tracePt t="44283" x="8377238" y="4829175"/>
          <p14:tracePt t="44300" x="8377238" y="4814888"/>
          <p14:tracePt t="44317" x="8377238" y="4786313"/>
          <p14:tracePt t="44333" x="8372475" y="4767263"/>
          <p14:tracePt t="44350" x="8362950" y="4743450"/>
          <p14:tracePt t="44367" x="8358188" y="4729163"/>
          <p14:tracePt t="44383" x="8343900" y="4686300"/>
          <p14:tracePt t="44400" x="8339138" y="4667250"/>
          <p14:tracePt t="44417" x="8329613" y="4643438"/>
          <p14:tracePt t="44433" x="8329613" y="4629150"/>
          <p14:tracePt t="44450" x="8329613" y="4614863"/>
          <p14:tracePt t="44467" x="8329613" y="4610100"/>
          <p14:tracePt t="44483" x="8329613" y="4605338"/>
          <p14:tracePt t="45706" x="8339138" y="4591050"/>
          <p14:tracePt t="45714" x="8358188" y="4581525"/>
          <p14:tracePt t="45720" x="8386763" y="4567238"/>
          <p14:tracePt t="45733" x="8415338" y="4552950"/>
          <p14:tracePt t="45750" x="8477250" y="4529138"/>
          <p14:tracePt t="45767" x="8510588" y="4514850"/>
          <p14:tracePt t="45783" x="8558213" y="4510088"/>
          <p14:tracePt t="45817" x="8634413" y="4491038"/>
          <p14:tracePt t="45850" x="8667750" y="4491038"/>
          <p14:tracePt t="45867" x="8686800" y="4491038"/>
          <p14:tracePt t="45883" x="8691563" y="4491038"/>
          <p14:tracePt t="45900" x="8701088" y="4491038"/>
          <p14:tracePt t="45917" x="8710613" y="4495800"/>
          <p14:tracePt t="45933" x="8739188" y="4557713"/>
          <p14:tracePt t="45950" x="8753475" y="4610100"/>
          <p14:tracePt t="45967" x="8758238" y="4681538"/>
          <p14:tracePt t="45983" x="8748713" y="4762500"/>
          <p14:tracePt t="46000" x="8701088" y="4905375"/>
          <p14:tracePt t="46017" x="8643938" y="5005388"/>
          <p14:tracePt t="46033" x="8605838" y="5081588"/>
          <p14:tracePt t="46050" x="8558213" y="5157788"/>
          <p14:tracePt t="46067" x="8539163" y="5186363"/>
          <p14:tracePt t="46083" x="8520113" y="5210175"/>
          <p14:tracePt t="46100" x="8510588" y="5233988"/>
          <p14:tracePt t="46117" x="8501063" y="5243513"/>
          <p14:tracePt t="46133" x="8501063" y="5248275"/>
          <p14:tracePt t="46150" x="8501063" y="5253038"/>
          <p14:tracePt t="46183" x="8501063" y="5257800"/>
          <p14:tracePt t="46200" x="8501063" y="5262563"/>
          <p14:tracePt t="46217" x="8496300" y="5267325"/>
          <p14:tracePt t="46233" x="8496300" y="5272088"/>
          <p14:tracePt t="46851" x="8472488" y="5272088"/>
          <p14:tracePt t="46858" x="8434388" y="5257800"/>
          <p14:tracePt t="46867" x="8401050" y="5253038"/>
          <p14:tracePt t="46883" x="8324850" y="5233988"/>
          <p14:tracePt t="46900" x="8239125" y="5229225"/>
          <p14:tracePt t="46917" x="8091488" y="5229225"/>
          <p14:tracePt t="46950" x="7896225" y="5248275"/>
          <p14:tracePt t="46984" x="7729538" y="5262563"/>
          <p14:tracePt t="47000" x="7658100" y="5257800"/>
          <p14:tracePt t="47017" x="7596188" y="5253038"/>
          <p14:tracePt t="47033" x="7543800" y="5233988"/>
          <p14:tracePt t="47050" x="7477125" y="5200650"/>
          <p14:tracePt t="47067" x="7439025" y="5176838"/>
          <p14:tracePt t="47083" x="7391400" y="5148263"/>
          <p14:tracePt t="47100" x="7353300" y="5129213"/>
          <p14:tracePt t="47117" x="7305675" y="5105400"/>
          <p14:tracePt t="47133" x="7272338" y="5095875"/>
          <p14:tracePt t="47150" x="7239000" y="5086350"/>
          <p14:tracePt t="47167" x="7196138" y="5086350"/>
          <p14:tracePt t="47183" x="7167563" y="5091113"/>
          <p14:tracePt t="47200" x="7143750" y="5091113"/>
          <p14:tracePt t="47216" x="7129463" y="5091113"/>
          <p14:tracePt t="47233" x="7119938" y="5091113"/>
          <p14:tracePt t="47250" x="7115175" y="5091113"/>
          <p14:tracePt t="47266" x="7110413" y="5091113"/>
          <p14:tracePt t="47283" x="7105650" y="5091113"/>
          <p14:tracePt t="47300" x="7100888" y="5091113"/>
          <p14:tracePt t="47895" x="7091363" y="5100638"/>
          <p14:tracePt t="47902" x="7077075" y="5110163"/>
          <p14:tracePt t="47909" x="7067550" y="5129213"/>
          <p14:tracePt t="47917" x="7038975" y="5153025"/>
          <p14:tracePt t="47933" x="6991350" y="5176838"/>
          <p14:tracePt t="47950" x="6919913" y="5205413"/>
          <p14:tracePt t="47966" x="6843713" y="5229225"/>
          <p14:tracePt t="48000" x="6691313" y="5233988"/>
          <p14:tracePt t="48033" x="6596063" y="5153025"/>
          <p14:tracePt t="48050" x="6543675" y="5067300"/>
          <p14:tracePt t="48067" x="6515100" y="4991100"/>
          <p14:tracePt t="48083" x="6496050" y="4929188"/>
          <p14:tracePt t="48100" x="6481763" y="4843463"/>
          <p14:tracePt t="48117" x="6486525" y="4738688"/>
          <p14:tracePt t="48133" x="6491288" y="4648200"/>
          <p14:tracePt t="48150" x="6515100" y="4562475"/>
          <p14:tracePt t="48166" x="6548438" y="4486275"/>
          <p14:tracePt t="48183" x="6591300" y="4433888"/>
          <p14:tracePt t="48200" x="6629400" y="4395788"/>
          <p14:tracePt t="48216" x="6700838" y="4343400"/>
          <p14:tracePt t="48233" x="6834188" y="4286250"/>
          <p14:tracePt t="48250" x="6905625" y="4271963"/>
          <p14:tracePt t="48266" x="6996113" y="4271963"/>
          <p14:tracePt t="48283" x="7129463" y="4300538"/>
          <p14:tracePt t="48300" x="7196138" y="4329113"/>
          <p14:tracePt t="48316" x="7239000" y="4352925"/>
          <p14:tracePt t="48333" x="7272338" y="4386263"/>
          <p14:tracePt t="48350" x="7329488" y="4481513"/>
          <p14:tracePt t="48366" x="7358063" y="4567238"/>
          <p14:tracePt t="48383" x="7372350" y="4629150"/>
          <p14:tracePt t="48400" x="7381875" y="4672013"/>
          <p14:tracePt t="48417" x="7381875" y="4738688"/>
          <p14:tracePt t="48433" x="7377113" y="4781550"/>
          <p14:tracePt t="48450" x="7362825" y="4833938"/>
          <p14:tracePt t="48467" x="7329488" y="4914900"/>
          <p14:tracePt t="48483" x="7296150" y="4972050"/>
          <p14:tracePt t="48500" x="7262813" y="5010150"/>
          <p14:tracePt t="48516" x="7239000" y="5038725"/>
          <p14:tracePt t="48534" x="7210425" y="5067300"/>
          <p14:tracePt t="48551" x="7200900" y="5076825"/>
          <p14:tracePt t="48567" x="7191375" y="5086350"/>
          <p14:tracePt t="48583" x="7186613" y="5091113"/>
          <p14:tracePt t="48600" x="7181850" y="5095875"/>
          <p14:tracePt t="49393" x="7248525" y="5062538"/>
          <p14:tracePt t="49401" x="7367588" y="5000625"/>
          <p14:tracePt t="49408" x="7472363" y="4962525"/>
          <p14:tracePt t="49416" x="7553325" y="4924425"/>
          <p14:tracePt t="49433" x="7724775" y="4872038"/>
          <p14:tracePt t="49450" x="7891463" y="4838700"/>
          <p14:tracePt t="49466" x="8043863" y="4805363"/>
          <p14:tracePt t="49500" x="8134350" y="4791075"/>
          <p14:tracePt t="49533" x="8167688" y="4791075"/>
          <p14:tracePt t="49550" x="8172450" y="4791075"/>
          <p14:tracePt t="49673" x="8177213" y="4791075"/>
          <p14:tracePt t="49688" x="8186738" y="4786313"/>
          <p14:tracePt t="49694" x="8210550" y="4781550"/>
          <p14:tracePt t="49702" x="8258175" y="4772025"/>
          <p14:tracePt t="49716" x="8386763" y="4748213"/>
          <p14:tracePt t="49733" x="8510588" y="4729163"/>
          <p14:tracePt t="49750" x="8624888" y="4724400"/>
          <p14:tracePt t="49767" x="8782050" y="4724400"/>
          <p14:tracePt t="49783" x="8843963" y="4733925"/>
          <p14:tracePt t="49800" x="8886825" y="4743450"/>
          <p14:tracePt t="49817" x="8915400" y="4762500"/>
          <p14:tracePt t="49834" x="8939213" y="4810125"/>
          <p14:tracePt t="49850" x="8943975" y="4881563"/>
          <p14:tracePt t="49866" x="8920163" y="4953000"/>
          <p14:tracePt t="49883" x="8891588" y="5029200"/>
          <p14:tracePt t="49900" x="8834438" y="5114925"/>
          <p14:tracePt t="49916" x="8786813" y="5172075"/>
          <p14:tracePt t="49933" x="8767763" y="5195888"/>
          <p14:tracePt t="49950" x="8753475" y="5214938"/>
          <p14:tracePt t="49966" x="8739188" y="5229225"/>
          <p14:tracePt t="49983" x="8734425" y="5233988"/>
          <p14:tracePt t="50000" x="8724900" y="5238750"/>
          <p14:tracePt t="51280" x="8658225" y="5267325"/>
          <p14:tracePt t="51288" x="8539163" y="5305425"/>
          <p14:tracePt t="51300" x="8358188" y="5353050"/>
          <p14:tracePt t="51317" x="7643813" y="5529263"/>
          <p14:tracePt t="51333" x="7077075" y="5614988"/>
          <p14:tracePt t="51350" x="6424613" y="5686425"/>
          <p14:tracePt t="51384" x="5224463" y="5743575"/>
          <p14:tracePt t="51417" x="4681538" y="5700713"/>
          <p14:tracePt t="51433" x="4552950" y="5662613"/>
          <p14:tracePt t="51450" x="4471988" y="5643563"/>
          <p14:tracePt t="51466" x="4457700" y="5634038"/>
          <p14:tracePt t="51483" x="4452938" y="5634038"/>
          <p14:tracePt t="51699" x="4314825" y="5662613"/>
          <p14:tracePt t="51706" x="4086225" y="5729288"/>
          <p14:tracePt t="51716" x="3886200" y="5781675"/>
          <p14:tracePt t="51733" x="3395663" y="5891213"/>
          <p14:tracePt t="51750" x="2843213" y="5948363"/>
          <p14:tracePt t="51766" x="2586038" y="5943600"/>
          <p14:tracePt t="51783" x="2405063" y="5924550"/>
          <p14:tracePt t="51800" x="2281238" y="5910263"/>
          <p14:tracePt t="51816" x="2147888" y="5876925"/>
          <p14:tracePt t="51833" x="2105025" y="5857875"/>
          <p14:tracePt t="51849" x="2071688" y="5834063"/>
          <p14:tracePt t="51866" x="2057400" y="5819775"/>
          <p14:tracePt t="51883" x="2043113" y="5800725"/>
          <p14:tracePt t="51900" x="2038350" y="5791200"/>
          <p14:tracePt t="51916" x="2033588" y="5786438"/>
          <p14:tracePt t="51933" x="2024063" y="5781675"/>
          <p14:tracePt t="51950" x="2024063" y="5772150"/>
          <p14:tracePt t="51983" x="2019300" y="5772150"/>
          <p14:tracePt t="52000" x="2014538" y="5753100"/>
          <p14:tracePt t="52016" x="2014538" y="5724525"/>
          <p14:tracePt t="52033" x="2014538" y="5695950"/>
          <p14:tracePt t="52050" x="2019300" y="5676900"/>
          <p14:tracePt t="52066" x="2052638" y="5653088"/>
          <p14:tracePt t="52083" x="2085975" y="5638800"/>
          <p14:tracePt t="52100" x="2114550" y="5629275"/>
          <p14:tracePt t="52116" x="2133600" y="5629275"/>
          <p14:tracePt t="52133" x="2162175" y="5629275"/>
          <p14:tracePt t="52149" x="2171700" y="5629275"/>
          <p14:tracePt t="52166" x="2176463" y="5629275"/>
          <p14:tracePt t="52183" x="2181225" y="5629275"/>
          <p14:tracePt t="52272" x="2176463" y="5634038"/>
          <p14:tracePt t="52279" x="2171700" y="5634038"/>
          <p14:tracePt t="52286" x="2162175" y="5638800"/>
          <p14:tracePt t="52300" x="2147888" y="5643563"/>
          <p14:tracePt t="52316" x="2095500" y="5643563"/>
          <p14:tracePt t="52333" x="2066925" y="5643563"/>
          <p14:tracePt t="52350" x="2033588" y="5643563"/>
          <p14:tracePt t="52366" x="2014538" y="5643563"/>
          <p14:tracePt t="52383" x="2000250" y="5643563"/>
          <p14:tracePt t="52399" x="1995488" y="5643563"/>
          <p14:tracePt t="52441" x="2009775" y="5638800"/>
          <p14:tracePt t="52449" x="2019300" y="5638800"/>
          <p14:tracePt t="52466" x="2071688" y="5624513"/>
          <p14:tracePt t="52483" x="2114550" y="5619750"/>
          <p14:tracePt t="52500" x="2166938" y="5614988"/>
          <p14:tracePt t="52516" x="2190750" y="5614988"/>
          <p14:tracePt t="52533" x="2205038" y="5614988"/>
          <p14:tracePt t="52549" x="2214563" y="5614988"/>
          <p14:tracePt t="52566" x="2224088" y="5614988"/>
          <p14:tracePt t="52948" x="2305050" y="5614988"/>
          <p14:tracePt t="52955" x="2462213" y="5624513"/>
          <p14:tracePt t="52966" x="2619375" y="5624513"/>
          <p14:tracePt t="52983" x="2852738" y="5619750"/>
          <p14:tracePt t="53016" x="3371850" y="5600700"/>
          <p14:tracePt t="53049" x="3652838" y="5614988"/>
          <p14:tracePt t="53066" x="3781425" y="5629275"/>
          <p14:tracePt t="53083" x="3843338" y="5638800"/>
          <p14:tracePt t="53099" x="3886200" y="5638800"/>
          <p14:tracePt t="53116" x="3948113" y="5638800"/>
          <p14:tracePt t="53133" x="3995738" y="5638800"/>
          <p14:tracePt t="53149" x="4043363" y="5638800"/>
          <p14:tracePt t="53166" x="4095750" y="5638800"/>
          <p14:tracePt t="53183" x="4157663" y="5638800"/>
          <p14:tracePt t="53199" x="4176713" y="5638800"/>
          <p14:tracePt t="53216" x="4200525" y="5638800"/>
          <p14:tracePt t="53233" x="4210050" y="5638800"/>
          <p14:tracePt t="53447" x="4262438" y="5629275"/>
          <p14:tracePt t="53455" x="4319588" y="5610225"/>
          <p14:tracePt t="53466" x="4376738" y="5605463"/>
          <p14:tracePt t="53483" x="4452938" y="5581650"/>
          <p14:tracePt t="53499" x="4514850" y="5562600"/>
          <p14:tracePt t="53516" x="4524375" y="5557838"/>
          <p14:tracePt t="53533" x="4533900" y="5557838"/>
          <p14:tracePt t="53549" x="4543425" y="5557838"/>
          <p14:tracePt t="53566" x="4552950" y="5557838"/>
          <p14:tracePt t="53756" x="4429125" y="5557838"/>
          <p14:tracePt t="53763" x="4157663" y="5557838"/>
          <p14:tracePt t="53770" x="3833813" y="5581650"/>
          <p14:tracePt t="53783" x="3595688" y="5610225"/>
          <p14:tracePt t="53799" x="2943225" y="5648325"/>
          <p14:tracePt t="53816" x="2690813" y="5657850"/>
          <p14:tracePt t="53833" x="2481263" y="5676900"/>
          <p14:tracePt t="53849" x="2333625" y="5676900"/>
          <p14:tracePt t="53866" x="2247900" y="5667375"/>
          <p14:tracePt t="53883" x="2228850" y="5662613"/>
          <p14:tracePt t="53899" x="2209800" y="5657850"/>
          <p14:tracePt t="53916" x="2200275" y="5648325"/>
          <p14:tracePt t="53933" x="2190750" y="5638800"/>
          <p14:tracePt t="53949" x="2185988" y="5634038"/>
          <p14:tracePt t="53966" x="2176463" y="5629275"/>
          <p14:tracePt t="53983" x="2157413" y="5619750"/>
          <p14:tracePt t="53999" x="2138363" y="5619750"/>
          <p14:tracePt t="54016" x="2100263" y="5619750"/>
          <p14:tracePt t="54033" x="2057400" y="5619750"/>
          <p14:tracePt t="54049" x="2005013" y="5629275"/>
          <p14:tracePt t="54066" x="1976438" y="5638800"/>
          <p14:tracePt t="54083" x="1943100" y="5643563"/>
          <p14:tracePt t="54099" x="1900238" y="5648325"/>
          <p14:tracePt t="54116" x="1847850" y="5653088"/>
          <p14:tracePt t="54133" x="1804988" y="5653088"/>
          <p14:tracePt t="54149" x="1762125" y="5662613"/>
          <p14:tracePt t="54166" x="1695450" y="5662613"/>
          <p14:tracePt t="54183" x="1652588" y="5662613"/>
          <p14:tracePt t="54199" x="1614488" y="5662613"/>
          <p14:tracePt t="54216" x="1571625" y="5662613"/>
          <p14:tracePt t="54233" x="1519238" y="5667375"/>
          <p14:tracePt t="54249" x="1500188" y="5667375"/>
          <p14:tracePt t="54266" x="1490663" y="5667375"/>
          <p14:tracePt t="54283" x="1471613" y="5667375"/>
          <p14:tracePt t="54299" x="1462088" y="5667375"/>
          <p14:tracePt t="54316" x="1457325" y="5667375"/>
          <p14:tracePt t="54333" x="1447800" y="5667375"/>
          <p14:tracePt t="54349" x="1443038" y="5667375"/>
          <p14:tracePt t="54409" x="1438275" y="5667375"/>
          <p14:tracePt t="54468" x="1443038" y="5667375"/>
          <p14:tracePt t="54475" x="1462088" y="5667375"/>
          <p14:tracePt t="54483" x="1485900" y="5667375"/>
          <p14:tracePt t="54499" x="1552575" y="5667375"/>
          <p14:tracePt t="54516" x="1633538" y="5667375"/>
          <p14:tracePt t="54533" x="1695450" y="5653088"/>
          <p14:tracePt t="54549" x="1781175" y="5634038"/>
          <p14:tracePt t="54566" x="1824038" y="5614988"/>
          <p14:tracePt t="54583" x="1862138" y="5610225"/>
          <p14:tracePt t="54599" x="1905000" y="5600700"/>
          <p14:tracePt t="54616" x="1952625" y="5600700"/>
          <p14:tracePt t="54633" x="1985963" y="5605463"/>
          <p14:tracePt t="54649" x="2009775" y="5610225"/>
          <p14:tracePt t="54666" x="2028825" y="5614988"/>
          <p14:tracePt t="54683" x="2033588" y="5614988"/>
          <p14:tracePt t="54699" x="2038350" y="5614988"/>
          <p14:tracePt t="54716" x="2047875" y="5614988"/>
          <p14:tracePt t="54828" x="2052638" y="5614988"/>
          <p14:tracePt t="54835" x="2057400" y="5614988"/>
          <p14:tracePt t="54849" x="2066925" y="5614988"/>
          <p14:tracePt t="54866" x="2081213" y="5619750"/>
          <p14:tracePt t="54883" x="2100263" y="5619750"/>
          <p14:tracePt t="54899" x="2133600" y="5624513"/>
          <p14:tracePt t="54916" x="2162175" y="5624513"/>
          <p14:tracePt t="54933" x="2185988" y="5624513"/>
          <p14:tracePt t="54949" x="2195513" y="5624513"/>
          <p14:tracePt t="54966" x="2200275" y="5624513"/>
          <p14:tracePt t="54983" x="2209800" y="5624513"/>
          <p14:tracePt t="54999" x="2214563" y="5624513"/>
          <p14:tracePt t="55658" x="2228850" y="5624513"/>
          <p14:tracePt t="55665" x="2247900" y="5624513"/>
          <p14:tracePt t="55673" x="2266950" y="5614988"/>
          <p14:tracePt t="55683" x="2281238" y="5614988"/>
          <p14:tracePt t="55699" x="2328863" y="5605463"/>
          <p14:tracePt t="55716" x="2362200" y="5600700"/>
          <p14:tracePt t="55749" x="2466975" y="5586413"/>
          <p14:tracePt t="55783" x="2557463" y="5586413"/>
          <p14:tracePt t="55799" x="2581275" y="5600700"/>
          <p14:tracePt t="55816" x="2595563" y="5605463"/>
          <p14:tracePt t="55832" x="2605088" y="5610225"/>
          <p14:tracePt t="55849" x="2609850" y="5619750"/>
          <p14:tracePt t="55866" x="2609850" y="5624513"/>
          <p14:tracePt t="55882" x="2609850" y="5638800"/>
          <p14:tracePt t="55899" x="2600325" y="5653088"/>
          <p14:tracePt t="55916" x="2576513" y="5695950"/>
          <p14:tracePt t="55932" x="2557463" y="5734050"/>
          <p14:tracePt t="55949" x="2538413" y="5762625"/>
          <p14:tracePt t="55966" x="2528888" y="5781675"/>
          <p14:tracePt t="55982" x="2524125" y="5786438"/>
          <p14:tracePt t="55999" x="2519363" y="5795963"/>
          <p14:tracePt t="56016" x="2519363" y="5800725"/>
          <p14:tracePt t="56032" x="2514600" y="5805488"/>
          <p14:tracePt t="56049" x="2509838" y="5805488"/>
          <p14:tracePt t="56066" x="2500313" y="5815013"/>
          <p14:tracePt t="56082" x="2471738" y="5824538"/>
          <p14:tracePt t="56099" x="2419350" y="5853113"/>
          <p14:tracePt t="56116" x="2366963" y="5872163"/>
          <p14:tracePt t="56133" x="2319338" y="5891213"/>
          <p14:tracePt t="56149" x="2271713" y="5895975"/>
          <p14:tracePt t="56166" x="2214563" y="5910263"/>
          <p14:tracePt t="56183" x="2185988" y="5915025"/>
          <p14:tracePt t="56199" x="2171700" y="5915025"/>
          <p14:tracePt t="56216" x="2162175" y="5915025"/>
          <p14:tracePt t="56232" x="2157413" y="5915025"/>
          <p14:tracePt t="56249" x="2152650" y="5915025"/>
          <p14:tracePt t="56266" x="2147888" y="5915025"/>
          <p14:tracePt t="56349" x="2147888" y="5919788"/>
          <p14:tracePt t="56356" x="2147888" y="5924550"/>
          <p14:tracePt t="56366" x="2157413" y="5924550"/>
          <p14:tracePt t="56382" x="2181225" y="5934075"/>
          <p14:tracePt t="56399" x="2233613" y="5948363"/>
          <p14:tracePt t="56416" x="2276475" y="5948363"/>
          <p14:tracePt t="56432" x="2328863" y="5948363"/>
          <p14:tracePt t="56449" x="2362200" y="5948363"/>
          <p14:tracePt t="56466" x="2424113" y="5948363"/>
          <p14:tracePt t="56482" x="2457450" y="5948363"/>
          <p14:tracePt t="56499" x="2486025" y="5948363"/>
          <p14:tracePt t="56516" x="2509838" y="5948363"/>
          <p14:tracePt t="56532" x="2528888" y="5948363"/>
          <p14:tracePt t="56549" x="2533650" y="5948363"/>
          <p14:tracePt t="56566" x="2543175" y="5948363"/>
          <p14:tracePt t="56620" x="2547938" y="5948363"/>
          <p14:tracePt t="56701" x="2552700" y="5948363"/>
          <p14:tracePt t="57186" x="2505075" y="5953125"/>
          <p14:tracePt t="57193" x="2447925" y="5962650"/>
          <p14:tracePt t="57201" x="2390775" y="5972175"/>
          <p14:tracePt t="57216" x="2276475" y="5976938"/>
          <p14:tracePt t="57232" x="2162175" y="5995988"/>
          <p14:tracePt t="57249" x="2066925" y="6010275"/>
          <p14:tracePt t="57282" x="1885950" y="6053138"/>
          <p14:tracePt t="57316" x="1781175" y="6081713"/>
          <p14:tracePt t="57333" x="1704975" y="6091238"/>
          <p14:tracePt t="57349" x="1643063" y="6105525"/>
          <p14:tracePt t="57366" x="1581150" y="6105525"/>
          <p14:tracePt t="57382" x="1533525" y="6105525"/>
          <p14:tracePt t="57399" x="1471613" y="6105525"/>
          <p14:tracePt t="57416" x="1438275" y="6100763"/>
          <p14:tracePt t="57432" x="1404938" y="6086475"/>
          <p14:tracePt t="57449" x="1390650" y="6081713"/>
          <p14:tracePt t="57466" x="1381125" y="6076950"/>
          <p14:tracePt t="57482" x="1371600" y="6076950"/>
          <p14:tracePt t="57499" x="1366838" y="6076950"/>
          <p14:tracePt t="57516" x="1362075" y="6076950"/>
          <p14:tracePt t="57575" x="1366838" y="6076950"/>
          <p14:tracePt t="57582" x="1376363" y="6072188"/>
          <p14:tracePt t="57590" x="1404938" y="6067425"/>
          <p14:tracePt t="57599" x="1447800" y="6067425"/>
          <p14:tracePt t="57616" x="1585913" y="6048375"/>
          <p14:tracePt t="57632" x="1709738" y="6038850"/>
          <p14:tracePt t="57649" x="1871663" y="6015038"/>
          <p14:tracePt t="57666" x="1971675" y="6010275"/>
          <p14:tracePt t="57682" x="2052638" y="6000750"/>
          <p14:tracePt t="57699" x="2143125" y="6000750"/>
          <p14:tracePt t="57716" x="2185988" y="6000750"/>
          <p14:tracePt t="57732" x="2219325" y="6010275"/>
          <p14:tracePt t="57749" x="2247900" y="6010275"/>
          <p14:tracePt t="57766" x="2281238" y="6015038"/>
          <p14:tracePt t="57782" x="2295525" y="6015038"/>
          <p14:tracePt t="57799" x="2305050" y="6015038"/>
          <p14:tracePt t="57816" x="2314575" y="6015038"/>
          <p14:tracePt t="57832" x="2324100" y="6015038"/>
          <p14:tracePt t="57867" x="2328863" y="6015038"/>
          <p14:tracePt t="57882" x="2333625" y="6015038"/>
          <p14:tracePt t="57899" x="2362200" y="6019800"/>
          <p14:tracePt t="57916" x="2381250" y="6019800"/>
          <p14:tracePt t="57932" x="2405063" y="6019800"/>
          <p14:tracePt t="57949" x="2428875" y="6019800"/>
          <p14:tracePt t="57966" x="2433638" y="6019800"/>
          <p14:tracePt t="57983" x="2438400" y="6019800"/>
          <p14:tracePt t="58361" x="2466975" y="6019800"/>
          <p14:tracePt t="58368" x="2524125" y="6029325"/>
          <p14:tracePt t="58376" x="2605088" y="6034088"/>
          <p14:tracePt t="58384" x="2681288" y="6034088"/>
          <p14:tracePt t="58399" x="2857500" y="6053138"/>
          <p14:tracePt t="58416" x="3090863" y="6053138"/>
          <p14:tracePt t="58449" x="3667125" y="6038850"/>
          <p14:tracePt t="58482" x="3986213" y="6029325"/>
          <p14:tracePt t="58499" x="4110038" y="6029325"/>
          <p14:tracePt t="58516" x="4229100" y="6034088"/>
          <p14:tracePt t="58532" x="4276725" y="6048375"/>
          <p14:tracePt t="58549" x="4310063" y="6053138"/>
          <p14:tracePt t="58566" x="4324350" y="6053138"/>
          <p14:tracePt t="58582" x="4333875" y="6053138"/>
          <p14:tracePt t="58599" x="4338638" y="6053138"/>
          <p14:tracePt t="58803" x="4414838" y="6038850"/>
          <p14:tracePt t="58810" x="4514850" y="6010275"/>
          <p14:tracePt t="58817" x="4605338" y="5972175"/>
          <p14:tracePt t="58832" x="4748213" y="5919788"/>
          <p14:tracePt t="58849" x="4862513" y="5895975"/>
          <p14:tracePt t="58866" x="4933950" y="5881688"/>
          <p14:tracePt t="58883" x="5014913" y="5872163"/>
          <p14:tracePt t="58899" x="5033963" y="5872163"/>
          <p14:tracePt t="58916" x="5053013" y="5872163"/>
          <p14:tracePt t="58932" x="5057775" y="5872163"/>
          <p14:tracePt t="58949" x="5067300" y="5872163"/>
          <p14:tracePt t="58966" x="5076825" y="5872163"/>
          <p14:tracePt t="59066" x="5076825" y="5867400"/>
          <p14:tracePt t="59074" x="5076825" y="5853113"/>
          <p14:tracePt t="59083" x="5057775" y="5810250"/>
          <p14:tracePt t="59099" x="4972050" y="5500688"/>
          <p14:tracePt t="59116" x="4905375" y="5257800"/>
          <p14:tracePt t="59133" x="4795838" y="4538663"/>
          <p14:tracePt t="59149" x="4762500" y="4138613"/>
          <p14:tracePt t="59166" x="4752975" y="3957638"/>
          <p14:tracePt t="59182" x="4743450" y="3876675"/>
          <p14:tracePt t="59199" x="4743450" y="3824288"/>
          <p14:tracePt t="59216" x="4743450" y="3810000"/>
          <p14:tracePt t="59232" x="4743450" y="3800475"/>
          <p14:tracePt t="59249" x="4743450" y="3795713"/>
          <p14:tracePt t="59266" x="4743450" y="3786188"/>
          <p14:tracePt t="59282" x="4743450" y="3781425"/>
        </p14:tracePtLst>
      </p14:laserTrace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900">
                <a:ea typeface="굴림" panose="020B0600000101010101" pitchFamily="50" charset="-127"/>
              </a:rPr>
              <a:t>Accessing classes in the same package</a:t>
            </a:r>
            <a:endParaRPr lang="ko-KR" altLang="en-US" sz="2900">
              <a:ea typeface="굴림" panose="020B0600000101010101" pitchFamily="50" charset="-127"/>
            </a:endParaRPr>
          </a:p>
        </p:txBody>
      </p:sp>
      <p:sp>
        <p:nvSpPr>
          <p:cNvPr id="12291" name="내용 개체 틀 2"/>
          <p:cNvSpPr>
            <a:spLocks noGrp="1"/>
          </p:cNvSpPr>
          <p:nvPr>
            <p:ph idx="1"/>
          </p:nvPr>
        </p:nvSpPr>
        <p:spPr>
          <a:xfrm>
            <a:off x="495300" y="1447800"/>
            <a:ext cx="8915400" cy="909638"/>
          </a:xfrm>
        </p:spPr>
        <p:txBody>
          <a:bodyPr/>
          <a:lstStyle/>
          <a:p>
            <a:r>
              <a:rPr lang="en-US" altLang="ko-KR"/>
              <a:t>You can omit the package name if the class is in the same package.</a:t>
            </a:r>
            <a:endParaRPr lang="ko-KR" altLang="en-US"/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666750" y="2357438"/>
            <a:ext cx="5572125" cy="3929062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107473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269875" algn="l"/>
                <a:tab pos="631825" algn="l"/>
                <a:tab pos="9017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1074738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69875" algn="l"/>
                <a:tab pos="631825" algn="l"/>
                <a:tab pos="9017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074738">
              <a:spcBef>
                <a:spcPct val="20000"/>
              </a:spcBef>
              <a:buClr>
                <a:schemeClr val="tx1"/>
              </a:buClr>
              <a:buChar char="•"/>
              <a:tabLst>
                <a:tab pos="269875" algn="l"/>
                <a:tab pos="631825" algn="l"/>
                <a:tab pos="9017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074738">
              <a:spcBef>
                <a:spcPct val="20000"/>
              </a:spcBef>
              <a:buChar char="–"/>
              <a:tabLst>
                <a:tab pos="269875" algn="l"/>
                <a:tab pos="631825" algn="l"/>
                <a:tab pos="9017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074738">
              <a:spcBef>
                <a:spcPct val="20000"/>
              </a:spcBef>
              <a:buChar char="»"/>
              <a:tabLst>
                <a:tab pos="269875" algn="l"/>
                <a:tab pos="631825" algn="l"/>
                <a:tab pos="9017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9875" algn="l"/>
                <a:tab pos="631825" algn="l"/>
                <a:tab pos="9017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9875" algn="l"/>
                <a:tab pos="631825" algn="l"/>
                <a:tab pos="9017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9875" algn="l"/>
                <a:tab pos="631825" algn="l"/>
                <a:tab pos="9017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9875" algn="l"/>
                <a:tab pos="631825" algn="l"/>
                <a:tab pos="9017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// EditorTest.java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package edit;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1"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</a:t>
            </a:r>
            <a:r>
              <a:rPr kumimoji="1"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EditorTest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{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1"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public static void main(String[] </a:t>
            </a:r>
            <a:r>
              <a:rPr kumimoji="1"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args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{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1"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kumimoji="1" lang="en-US" altLang="ko-KR" sz="1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Editor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ed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new </a:t>
            </a:r>
            <a:r>
              <a:rPr kumimoji="1" lang="en-US" altLang="ko-KR" sz="1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Editor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// </a:t>
            </a:r>
            <a:r>
              <a:rPr kumimoji="1" lang="en-US" altLang="ko-KR" sz="1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edit.Editor</a:t>
            </a:r>
            <a:r>
              <a:rPr kumimoji="1"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1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ed</a:t>
            </a:r>
            <a:r>
              <a:rPr kumimoji="1"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new </a:t>
            </a:r>
            <a:r>
              <a:rPr kumimoji="1" lang="en-US" altLang="ko-KR" sz="1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edit.Editor</a:t>
            </a:r>
            <a:r>
              <a:rPr kumimoji="1"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1"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kumimoji="1"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shape.Circle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c = new </a:t>
            </a:r>
            <a:r>
              <a:rPr kumimoji="1"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shape.Circle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kumimoji="1"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shape.Rectangle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r = new </a:t>
            </a:r>
            <a:r>
              <a:rPr kumimoji="1"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shape.Rectangle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}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12293" name="설명선 1(강조선) 4"/>
          <p:cNvSpPr>
            <a:spLocks/>
          </p:cNvSpPr>
          <p:nvPr/>
        </p:nvSpPr>
        <p:spPr bwMode="auto">
          <a:xfrm>
            <a:off x="5881688" y="3643313"/>
            <a:ext cx="3214687" cy="928687"/>
          </a:xfrm>
          <a:prstGeom prst="accentCallout1">
            <a:avLst>
              <a:gd name="adj1" fmla="val 18750"/>
              <a:gd name="adj2" fmla="val -8333"/>
              <a:gd name="adj3" fmla="val 89542"/>
              <a:gd name="adj4" fmla="val -48866"/>
            </a:avLst>
          </a:prstGeom>
          <a:solidFill>
            <a:srgbClr val="FF9BFF">
              <a:alpha val="25882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The package of class Editor is the same with EditorTest</a:t>
            </a:r>
          </a:p>
        </p:txBody>
      </p:sp>
      <p:sp>
        <p:nvSpPr>
          <p:cNvPr id="12294" name="TextBox 6"/>
          <p:cNvSpPr txBox="1">
            <a:spLocks noChangeArrowheads="1"/>
          </p:cNvSpPr>
          <p:nvPr/>
        </p:nvSpPr>
        <p:spPr bwMode="auto">
          <a:xfrm>
            <a:off x="6524625" y="2428875"/>
            <a:ext cx="1171575" cy="5715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>
                <a:latin typeface="Arial" panose="020B0604020202020204" pitchFamily="34" charset="0"/>
              </a:rPr>
              <a:t>edit</a:t>
            </a:r>
            <a:endParaRPr lang="ko-KR" altLang="en-US" sz="2000">
              <a:latin typeface="Arial" panose="020B0604020202020204" pitchFamily="34" charset="0"/>
            </a:endParaRPr>
          </a:p>
        </p:txBody>
      </p:sp>
      <p:sp>
        <p:nvSpPr>
          <p:cNvPr id="12295" name="TextBox 9"/>
          <p:cNvSpPr txBox="1">
            <a:spLocks noChangeArrowheads="1"/>
          </p:cNvSpPr>
          <p:nvPr/>
        </p:nvSpPr>
        <p:spPr bwMode="auto">
          <a:xfrm>
            <a:off x="8310563" y="2000250"/>
            <a:ext cx="1357312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>
                <a:latin typeface="Arial" panose="020B0604020202020204" pitchFamily="34" charset="0"/>
              </a:rPr>
              <a:t>Editor</a:t>
            </a:r>
            <a:endParaRPr lang="ko-KR" altLang="en-US" sz="2000">
              <a:latin typeface="Arial" panose="020B0604020202020204" pitchFamily="34" charset="0"/>
            </a:endParaRPr>
          </a:p>
        </p:txBody>
      </p:sp>
      <p:cxnSp>
        <p:nvCxnSpPr>
          <p:cNvPr id="12296" name="꺾인 연결선 12"/>
          <p:cNvCxnSpPr>
            <a:cxnSpLocks noChangeShapeType="1"/>
            <a:stCxn id="12294" idx="3"/>
            <a:endCxn id="12295" idx="1"/>
          </p:cNvCxnSpPr>
          <p:nvPr/>
        </p:nvCxnSpPr>
        <p:spPr bwMode="auto">
          <a:xfrm flipV="1">
            <a:off x="7696200" y="2286000"/>
            <a:ext cx="614363" cy="428625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297" name="TextBox 9"/>
          <p:cNvSpPr txBox="1">
            <a:spLocks noChangeArrowheads="1"/>
          </p:cNvSpPr>
          <p:nvPr/>
        </p:nvSpPr>
        <p:spPr bwMode="auto">
          <a:xfrm>
            <a:off x="8310563" y="2714625"/>
            <a:ext cx="1357312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>
                <a:latin typeface="Arial" panose="020B0604020202020204" pitchFamily="34" charset="0"/>
              </a:rPr>
              <a:t>EditorTest</a:t>
            </a:r>
            <a:endParaRPr lang="ko-KR" altLang="en-US" sz="2000">
              <a:latin typeface="Arial" panose="020B0604020202020204" pitchFamily="34" charset="0"/>
            </a:endParaRPr>
          </a:p>
        </p:txBody>
      </p:sp>
      <p:cxnSp>
        <p:nvCxnSpPr>
          <p:cNvPr id="12298" name="꺾인 연결선 12"/>
          <p:cNvCxnSpPr>
            <a:cxnSpLocks noChangeShapeType="1"/>
            <a:stCxn id="12294" idx="3"/>
            <a:endCxn id="12297" idx="1"/>
          </p:cNvCxnSpPr>
          <p:nvPr/>
        </p:nvCxnSpPr>
        <p:spPr bwMode="auto">
          <a:xfrm>
            <a:off x="7696200" y="2714625"/>
            <a:ext cx="614363" cy="28575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866"/>
    </mc:Choice>
    <mc:Fallback xmlns="">
      <p:transition spd="slow" advTm="60866"/>
    </mc:Fallback>
  </mc:AlternateContent>
  <p:extLst>
    <p:ext uri="{3A86A75C-4F4B-4683-9AE1-C65F6400EC91}">
      <p14:laserTraceLst xmlns:p14="http://schemas.microsoft.com/office/powerpoint/2010/main">
        <p14:tracePtLst>
          <p14:tracePt t="876" x="4743450" y="3705225"/>
          <p14:tracePt t="884" x="4733925" y="3481388"/>
          <p14:tracePt t="895" x="4719638" y="3205163"/>
          <p14:tracePt t="913" x="4657725" y="2614613"/>
          <p14:tracePt t="929" x="4633913" y="2419350"/>
          <p14:tracePt t="945" x="4614863" y="2319338"/>
          <p14:tracePt t="962" x="4595813" y="2262188"/>
          <p14:tracePt t="995" x="4562475" y="2190750"/>
          <p14:tracePt t="1028" x="4500563" y="2157413"/>
          <p14:tracePt t="1045" x="4443413" y="2138363"/>
          <p14:tracePt t="1062" x="4414838" y="2133600"/>
          <p14:tracePt t="1078" x="4381500" y="2133600"/>
          <p14:tracePt t="1095" x="4348163" y="2133600"/>
          <p14:tracePt t="1112" x="4324350" y="2138363"/>
          <p14:tracePt t="1128" x="4314825" y="2143125"/>
          <p14:tracePt t="1145" x="4305300" y="2147888"/>
          <p14:tracePt t="1162" x="4300538" y="2147888"/>
          <p14:tracePt t="4783" x="4333875" y="2147888"/>
          <p14:tracePt t="4790" x="4381500" y="2138363"/>
          <p14:tracePt t="4798" x="4424363" y="2138363"/>
          <p14:tracePt t="4812" x="4510088" y="2124075"/>
          <p14:tracePt t="4828" x="4581525" y="2119313"/>
          <p14:tracePt t="4845" x="4638675" y="2119313"/>
          <p14:tracePt t="4861" x="4681538" y="2119313"/>
          <p14:tracePt t="4895" x="4762500" y="2128838"/>
          <p14:tracePt t="4928" x="4810125" y="2143125"/>
          <p14:tracePt t="4945" x="4848225" y="2152650"/>
          <p14:tracePt t="4961" x="4876800" y="2162175"/>
          <p14:tracePt t="4978" x="4914900" y="2162175"/>
          <p14:tracePt t="4995" x="4933950" y="2162175"/>
          <p14:tracePt t="5011" x="4972050" y="2162175"/>
          <p14:tracePt t="5028" x="4995863" y="2162175"/>
          <p14:tracePt t="5045" x="5014913" y="2162175"/>
          <p14:tracePt t="5062" x="5043488" y="2162175"/>
          <p14:tracePt t="5078" x="5057775" y="2162175"/>
          <p14:tracePt t="5095" x="5072063" y="2162175"/>
          <p14:tracePt t="5111" x="5091113" y="2162175"/>
          <p14:tracePt t="5128" x="5124450" y="2171700"/>
          <p14:tracePt t="5145" x="5157788" y="2176463"/>
          <p14:tracePt t="5161" x="5186363" y="2181225"/>
          <p14:tracePt t="5178" x="5205413" y="2190750"/>
          <p14:tracePt t="5195" x="5253038" y="2195513"/>
          <p14:tracePt t="5211" x="5276850" y="2200275"/>
          <p14:tracePt t="5228" x="5295900" y="2200275"/>
          <p14:tracePt t="5245" x="5319713" y="2200275"/>
          <p14:tracePt t="5261" x="5348288" y="2200275"/>
          <p14:tracePt t="5278" x="5357813" y="2200275"/>
          <p14:tracePt t="5295" x="5376863" y="2200275"/>
          <p14:tracePt t="5312" x="5395913" y="2200275"/>
          <p14:tracePt t="5328" x="5405438" y="2200275"/>
          <p14:tracePt t="5345" x="5410200" y="2200275"/>
          <p14:tracePt t="5361" x="5419725" y="2200275"/>
          <p14:tracePt t="5378" x="5429250" y="2200275"/>
          <p14:tracePt t="5395" x="5438775" y="2205038"/>
          <p14:tracePt t="5411" x="5448300" y="2205038"/>
          <p14:tracePt t="5428" x="5453063" y="2209800"/>
          <p14:tracePt t="5445" x="5462588" y="2209800"/>
          <p14:tracePt t="5461" x="5467350" y="2209800"/>
          <p14:tracePt t="5495" x="5476875" y="2209800"/>
          <p14:tracePt t="5511" x="5486400" y="2209800"/>
          <p14:tracePt t="5528" x="5491163" y="2214563"/>
          <p14:tracePt t="5545" x="5495925" y="2214563"/>
          <p14:tracePt t="5562" x="5505450" y="2214563"/>
          <p14:tracePt t="5870" x="5514975" y="2214563"/>
          <p14:tracePt t="5877" x="5534025" y="2209800"/>
          <p14:tracePt t="5885" x="5553075" y="2200275"/>
          <p14:tracePt t="5895" x="5562600" y="2195513"/>
          <p14:tracePt t="5911" x="5591175" y="2195513"/>
          <p14:tracePt t="5928" x="5629275" y="2195513"/>
          <p14:tracePt t="5945" x="5643563" y="2195513"/>
          <p14:tracePt t="5961" x="5653088" y="2195513"/>
          <p14:tracePt t="5978" x="5667375" y="2195513"/>
          <p14:tracePt t="5995" x="5676900" y="2200275"/>
          <p14:tracePt t="6011" x="5681663" y="2200275"/>
          <p14:tracePt t="6028" x="5691188" y="2200275"/>
          <p14:tracePt t="6045" x="5695950" y="2200275"/>
          <p14:tracePt t="6078" x="5700713" y="2200275"/>
          <p14:tracePt t="6142" x="5705475" y="2205038"/>
          <p14:tracePt t="6149" x="5710238" y="2209800"/>
          <p14:tracePt t="6164" x="5719763" y="2209800"/>
          <p14:tracePt t="6178" x="5729288" y="2219325"/>
          <p14:tracePt t="6195" x="5753100" y="2228850"/>
          <p14:tracePt t="6211" x="5776913" y="2243138"/>
          <p14:tracePt t="6228" x="5800725" y="2252663"/>
          <p14:tracePt t="6245" x="5819775" y="2262188"/>
          <p14:tracePt t="6261" x="5829300" y="2266950"/>
          <p14:tracePt t="6278" x="5843588" y="2276475"/>
          <p14:tracePt t="6295" x="5848350" y="2286000"/>
          <p14:tracePt t="6311" x="5857875" y="2290763"/>
          <p14:tracePt t="6328" x="5867400" y="2295525"/>
          <p14:tracePt t="6345" x="5872163" y="2300288"/>
          <p14:tracePt t="6362" x="5881688" y="2300288"/>
          <p14:tracePt t="7075" x="5891213" y="2300288"/>
          <p14:tracePt t="7082" x="5900738" y="2295525"/>
          <p14:tracePt t="7089" x="5910263" y="2286000"/>
          <p14:tracePt t="7097" x="5915025" y="2281238"/>
          <p14:tracePt t="7112" x="5929313" y="2262188"/>
          <p14:tracePt t="7128" x="5943600" y="2252663"/>
          <p14:tracePt t="7161" x="5967413" y="2243138"/>
          <p14:tracePt t="7163" x="5972175" y="2243138"/>
          <p14:tracePt t="7195" x="6005513" y="2228850"/>
          <p14:tracePt t="7211" x="6015038" y="2224088"/>
          <p14:tracePt t="7228" x="6034088" y="2214563"/>
          <p14:tracePt t="7245" x="6057900" y="2205038"/>
          <p14:tracePt t="7261" x="6067425" y="2195513"/>
          <p14:tracePt t="7278" x="6081713" y="2190750"/>
          <p14:tracePt t="7295" x="6100763" y="2181225"/>
          <p14:tracePt t="7311" x="6115050" y="2176463"/>
          <p14:tracePt t="7328" x="6124575" y="2166938"/>
          <p14:tracePt t="7345" x="6134100" y="2162175"/>
          <p14:tracePt t="7361" x="6143625" y="2152650"/>
          <p14:tracePt t="7378" x="6148388" y="2147888"/>
          <p14:tracePt t="7395" x="6153150" y="2138363"/>
          <p14:tracePt t="7411" x="6157913" y="2138363"/>
          <p14:tracePt t="7846" x="6153150" y="2133600"/>
          <p14:tracePt t="7861" x="6153150" y="2128838"/>
          <p14:tracePt t="7868" x="6148388" y="2128838"/>
          <p14:tracePt t="7878" x="6143625" y="2128838"/>
          <p14:tracePt t="7895" x="6129338" y="2128838"/>
          <p14:tracePt t="7911" x="6105525" y="2128838"/>
          <p14:tracePt t="7945" x="6053138" y="2128838"/>
          <p14:tracePt t="7978" x="6019800" y="2128838"/>
          <p14:tracePt t="7995" x="6015038" y="2128838"/>
          <p14:tracePt t="8011" x="6010275" y="2128838"/>
          <p14:tracePt t="8028" x="6000750" y="2128838"/>
          <p14:tracePt t="8045" x="5995988" y="2128838"/>
          <p14:tracePt t="8061" x="5991225" y="2128838"/>
          <p14:tracePt t="8095" x="5986463" y="2128838"/>
          <p14:tracePt t="8125" x="5981700" y="2128838"/>
          <p14:tracePt t="8140" x="5981700" y="2124075"/>
          <p14:tracePt t="8147" x="5976938" y="2109788"/>
          <p14:tracePt t="8161" x="5962650" y="2076450"/>
          <p14:tracePt t="8178" x="5957888" y="2047875"/>
          <p14:tracePt t="8195" x="5953125" y="2019300"/>
          <p14:tracePt t="8211" x="5953125" y="1981200"/>
          <p14:tracePt t="8228" x="5953125" y="1947863"/>
          <p14:tracePt t="8244" x="5953125" y="1938338"/>
          <p14:tracePt t="8261" x="5953125" y="1924050"/>
          <p14:tracePt t="8278" x="5953125" y="1919288"/>
          <p14:tracePt t="8295" x="5953125" y="1909763"/>
          <p14:tracePt t="8311" x="5953125" y="1900238"/>
          <p14:tracePt t="8367" x="5953125" y="1895475"/>
          <p14:tracePt t="8374" x="5953125" y="1890713"/>
          <p14:tracePt t="8397" x="5953125" y="1885950"/>
          <p14:tracePt t="8404" x="5948363" y="1881188"/>
          <p14:tracePt t="8419" x="5943600" y="1881188"/>
          <p14:tracePt t="8428" x="5938838" y="1881188"/>
          <p14:tracePt t="8445" x="5929313" y="1876425"/>
          <p14:tracePt t="8461" x="5915025" y="1876425"/>
          <p14:tracePt t="8478" x="5895975" y="1876425"/>
          <p14:tracePt t="8495" x="5876925" y="1876425"/>
          <p14:tracePt t="8511" x="5867400" y="1876425"/>
          <p14:tracePt t="8528" x="5857875" y="1876425"/>
          <p14:tracePt t="8545" x="5848350" y="1876425"/>
          <p14:tracePt t="8561" x="5843588" y="1876425"/>
          <p14:tracePt t="8610" x="5838825" y="1876425"/>
          <p14:tracePt t="10189" x="5762625" y="1890713"/>
          <p14:tracePt t="10197" x="5653088" y="1909763"/>
          <p14:tracePt t="10204" x="5553075" y="1928813"/>
          <p14:tracePt t="10212" x="5438775" y="1938338"/>
          <p14:tracePt t="10228" x="5286375" y="1947863"/>
          <p14:tracePt t="10245" x="5181600" y="1933575"/>
          <p14:tracePt t="10278" x="5019675" y="1900238"/>
          <p14:tracePt t="10311" x="4957763" y="1857375"/>
          <p14:tracePt t="10328" x="4929188" y="1838325"/>
          <p14:tracePt t="10344" x="4914900" y="1819275"/>
          <p14:tracePt t="10361" x="4910138" y="1814513"/>
          <p14:tracePt t="10378" x="4905375" y="1809750"/>
          <p14:tracePt t="10394" x="4895850" y="1804988"/>
          <p14:tracePt t="10411" x="4881563" y="1804988"/>
          <p14:tracePt t="10428" x="4867275" y="1804988"/>
          <p14:tracePt t="10444" x="4838700" y="1824038"/>
          <p14:tracePt t="10461" x="4781550" y="1862138"/>
          <p14:tracePt t="10478" x="4705350" y="1900238"/>
          <p14:tracePt t="10495" x="4619625" y="1938338"/>
          <p14:tracePt t="10511" x="4524375" y="1971675"/>
          <p14:tracePt t="10528" x="4376738" y="2019300"/>
          <p14:tracePt t="10544" x="4248150" y="2052638"/>
          <p14:tracePt t="10561" x="4114800" y="2081213"/>
          <p14:tracePt t="10578" x="3943350" y="2105025"/>
          <p14:tracePt t="10594" x="3852863" y="2105025"/>
          <p14:tracePt t="10611" x="3762375" y="2105025"/>
          <p14:tracePt t="10628" x="3681413" y="2100263"/>
          <p14:tracePt t="10644" x="3562350" y="2085975"/>
          <p14:tracePt t="10661" x="3500438" y="2081213"/>
          <p14:tracePt t="10678" x="3457575" y="2062163"/>
          <p14:tracePt t="10694" x="3424238" y="2043113"/>
          <p14:tracePt t="10711" x="3367088" y="1947863"/>
          <p14:tracePt t="10728" x="3333750" y="1828800"/>
          <p14:tracePt t="10744" x="3328988" y="1738313"/>
          <p14:tracePt t="10761" x="3338513" y="1609725"/>
          <p14:tracePt t="10779" x="3376613" y="1514475"/>
          <p14:tracePt t="10794" x="3424238" y="1423988"/>
          <p14:tracePt t="10811" x="3500438" y="1352550"/>
          <p14:tracePt t="10828" x="3648075" y="1262063"/>
          <p14:tracePt t="10844" x="3743325" y="1228725"/>
          <p14:tracePt t="10861" x="3848100" y="1238250"/>
          <p14:tracePt t="10878" x="3957638" y="1281113"/>
          <p14:tracePt t="10894" x="4076700" y="1385888"/>
          <p14:tracePt t="10911" x="4138613" y="1447800"/>
          <p14:tracePt t="10928" x="4191000" y="1504950"/>
          <p14:tracePt t="10944" x="4229100" y="1595438"/>
          <p14:tracePt t="10962" x="4257675" y="1714500"/>
          <p14:tracePt t="10978" x="4257675" y="1771650"/>
          <p14:tracePt t="10994" x="4252913" y="1824038"/>
          <p14:tracePt t="11011" x="4229100" y="1881188"/>
          <p14:tracePt t="11028" x="4200525" y="1909763"/>
          <p14:tracePt t="11044" x="4181475" y="1933575"/>
          <p14:tracePt t="11061" x="4124325" y="1966913"/>
          <p14:tracePt t="11078" x="4043363" y="2005013"/>
          <p14:tracePt t="11094" x="3990975" y="2014538"/>
          <p14:tracePt t="11111" x="3943350" y="2024063"/>
          <p14:tracePt t="11128" x="3905250" y="2024063"/>
          <p14:tracePt t="11144" x="3867150" y="2019300"/>
          <p14:tracePt t="11161" x="3852863" y="2014538"/>
          <p14:tracePt t="11178" x="3843338" y="2014538"/>
          <p14:tracePt t="11195" x="3833813" y="2014538"/>
          <p14:tracePt t="13657" x="3805238" y="2071688"/>
          <p14:tracePt t="13663" x="3757613" y="2157413"/>
          <p14:tracePt t="13671" x="3714750" y="2238375"/>
          <p14:tracePt t="13679" x="3638550" y="2376488"/>
          <p14:tracePt t="13694" x="3524250" y="2628900"/>
          <p14:tracePt t="13711" x="3424238" y="2781300"/>
          <p14:tracePt t="13728" x="3324225" y="2957513"/>
          <p14:tracePt t="13761" x="3133725" y="3252788"/>
          <p14:tracePt t="13796" x="3009900" y="3438525"/>
          <p14:tracePt t="13811" x="2952750" y="3529013"/>
          <p14:tracePt t="13828" x="2905125" y="3605213"/>
          <p14:tracePt t="13844" x="2867025" y="3652838"/>
          <p14:tracePt t="13861" x="2828925" y="3700463"/>
          <p14:tracePt t="13878" x="2805113" y="3719513"/>
          <p14:tracePt t="13894" x="2781300" y="3738563"/>
          <p14:tracePt t="13911" x="2767013" y="3752850"/>
          <p14:tracePt t="13927" x="2743200" y="3762375"/>
          <p14:tracePt t="13944" x="2738438" y="3767138"/>
          <p14:tracePt t="13961" x="2728913" y="3771900"/>
          <p14:tracePt t="13977" x="2724150" y="3771900"/>
          <p14:tracePt t="13994" x="2714625" y="3771900"/>
          <p14:tracePt t="14027" x="2709863" y="3771900"/>
          <p14:tracePt t="14044" x="2705100" y="3771900"/>
          <p14:tracePt t="14061" x="2690813" y="3771900"/>
          <p14:tracePt t="14077" x="2676525" y="3771900"/>
          <p14:tracePt t="14094" x="2657475" y="3771900"/>
          <p14:tracePt t="14111" x="2605088" y="3771900"/>
          <p14:tracePt t="14127" x="2552700" y="3771900"/>
          <p14:tracePt t="14144" x="2505075" y="3771900"/>
          <p14:tracePt t="14161" x="2462213" y="3771900"/>
          <p14:tracePt t="14162" x="2443163" y="3771900"/>
          <p14:tracePt t="14177" x="2405063" y="3781425"/>
          <p14:tracePt t="14194" x="2371725" y="3786188"/>
          <p14:tracePt t="14211" x="2347913" y="3786188"/>
          <p14:tracePt t="14227" x="2328863" y="3786188"/>
          <p14:tracePt t="14244" x="2295525" y="3786188"/>
          <p14:tracePt t="14261" x="2271713" y="3781425"/>
          <p14:tracePt t="14277" x="2252663" y="3771900"/>
          <p14:tracePt t="14294" x="2214563" y="3743325"/>
          <p14:tracePt t="14311" x="2185988" y="3714750"/>
          <p14:tracePt t="14327" x="2157413" y="3676650"/>
          <p14:tracePt t="14344" x="2133600" y="3629025"/>
          <p14:tracePt t="14362" x="2114550" y="3581400"/>
          <p14:tracePt t="14378" x="2109788" y="3562350"/>
          <p14:tracePt t="14395" x="2109788" y="3543300"/>
          <p14:tracePt t="14412" x="2109788" y="3529013"/>
          <p14:tracePt t="14428" x="2119313" y="3509963"/>
          <p14:tracePt t="14445" x="2133600" y="3500438"/>
          <p14:tracePt t="14462" x="2157413" y="3490913"/>
          <p14:tracePt t="14478" x="2185988" y="3490913"/>
          <p14:tracePt t="14494" x="2233613" y="3490913"/>
          <p14:tracePt t="14511" x="2281238" y="3495675"/>
          <p14:tracePt t="14527" x="2328863" y="3519488"/>
          <p14:tracePt t="14544" x="2400300" y="3557588"/>
          <p14:tracePt t="14561" x="2447925" y="3581400"/>
          <p14:tracePt t="14577" x="2490788" y="3614738"/>
          <p14:tracePt t="14594" x="2524125" y="3638550"/>
          <p14:tracePt t="14611" x="2557463" y="3662363"/>
          <p14:tracePt t="14627" x="2581275" y="3681413"/>
          <p14:tracePt t="14645" x="2605088" y="3700463"/>
          <p14:tracePt t="14663" x="2652713" y="3705225"/>
          <p14:tracePt t="14678" x="2686050" y="3705225"/>
          <p14:tracePt t="14695" x="2724150" y="3690938"/>
          <p14:tracePt t="14712" x="2762250" y="3671888"/>
          <p14:tracePt t="14728" x="2824163" y="3629025"/>
          <p14:tracePt t="14744" x="2857500" y="3595688"/>
          <p14:tracePt t="14761" x="2895600" y="3562350"/>
          <p14:tracePt t="14777" x="2919413" y="3548063"/>
          <p14:tracePt t="14795" x="2938463" y="3519488"/>
          <p14:tracePt t="14811" x="2947988" y="3509963"/>
          <p14:tracePt t="14828" x="2952750" y="3495675"/>
          <p14:tracePt t="14846" x="2957513" y="3481388"/>
          <p14:tracePt t="14862" x="2957513" y="3438525"/>
          <p14:tracePt t="14878" x="2943225" y="3395663"/>
          <p14:tracePt t="14895" x="2919413" y="3343275"/>
          <p14:tracePt t="14911" x="2881313" y="3286125"/>
          <p14:tracePt t="14927" x="2824163" y="3233738"/>
          <p14:tracePt t="14945" x="2776538" y="3195638"/>
          <p14:tracePt t="14962" x="2728913" y="3167063"/>
          <p14:tracePt t="14979" x="2662238" y="3143250"/>
          <p14:tracePt t="14995" x="2605088" y="3119438"/>
          <p14:tracePt t="15012" x="2547938" y="3114675"/>
          <p14:tracePt t="15028" x="2486025" y="3100388"/>
          <p14:tracePt t="15044" x="2409825" y="3100388"/>
          <p14:tracePt t="15061" x="2362200" y="3105150"/>
          <p14:tracePt t="15077" x="2319338" y="3105150"/>
          <p14:tracePt t="15094" x="2281238" y="3109913"/>
          <p14:tracePt t="15111" x="2233613" y="3119438"/>
          <p14:tracePt t="15127" x="2205038" y="3133725"/>
          <p14:tracePt t="15144" x="2181225" y="3152775"/>
          <p14:tracePt t="15161" x="2128838" y="3195638"/>
          <p14:tracePt t="15177" x="2100263" y="3238500"/>
          <p14:tracePt t="15194" x="2071688" y="3276600"/>
          <p14:tracePt t="15211" x="2057400" y="3305175"/>
          <p14:tracePt t="15227" x="2033588" y="3343275"/>
          <p14:tracePt t="15244" x="2019300" y="3357563"/>
          <p14:tracePt t="15261" x="2014538" y="3371850"/>
          <p14:tracePt t="15277" x="2009775" y="3381375"/>
          <p14:tracePt t="15294" x="2005013" y="3395663"/>
          <p14:tracePt t="15311" x="2005013" y="3409950"/>
          <p14:tracePt t="15328" x="2005013" y="3419475"/>
          <p14:tracePt t="15344" x="2005013" y="3438525"/>
          <p14:tracePt t="15361" x="2019300" y="3457575"/>
          <p14:tracePt t="15378" x="2033588" y="3471863"/>
          <p14:tracePt t="15394" x="2047875" y="3486150"/>
          <p14:tracePt t="15411" x="2085975" y="3524250"/>
          <p14:tracePt t="15427" x="2109788" y="3548063"/>
          <p14:tracePt t="15444" x="2138363" y="3571875"/>
          <p14:tracePt t="15461" x="2166938" y="3590925"/>
          <p14:tracePt t="15477" x="2209800" y="3614738"/>
          <p14:tracePt t="15494" x="2252663" y="3619500"/>
          <p14:tracePt t="15511" x="2295525" y="3624263"/>
          <p14:tracePt t="15527" x="2347913" y="3624263"/>
          <p14:tracePt t="15544" x="2424113" y="3619500"/>
          <p14:tracePt t="15561" x="2476500" y="3605213"/>
          <p14:tracePt t="15577" x="2519363" y="3590925"/>
          <p14:tracePt t="15594" x="2600325" y="3557588"/>
          <p14:tracePt t="15611" x="2643188" y="3538538"/>
          <p14:tracePt t="15627" x="2686050" y="3519488"/>
          <p14:tracePt t="15644" x="2719388" y="3500438"/>
          <p14:tracePt t="15661" x="2743200" y="3490913"/>
          <p14:tracePt t="15677" x="2757488" y="3486150"/>
          <p14:tracePt t="15694" x="2762250" y="3481388"/>
          <p14:tracePt t="15711" x="2771775" y="3471863"/>
          <p14:tracePt t="15727" x="2781300" y="3462338"/>
          <p14:tracePt t="15744" x="2786063" y="3457575"/>
          <p14:tracePt t="15761" x="2786063" y="3443288"/>
          <p14:tracePt t="15778" x="2786063" y="3424238"/>
          <p14:tracePt t="15794" x="2767013" y="3376613"/>
          <p14:tracePt t="15811" x="2743200" y="3328988"/>
          <p14:tracePt t="15828" x="2719388" y="3286125"/>
          <p14:tracePt t="15845" x="2671763" y="3233738"/>
          <p14:tracePt t="15861" x="2647950" y="3205163"/>
          <p14:tracePt t="15877" x="2619375" y="3181350"/>
          <p14:tracePt t="15894" x="2586038" y="3152775"/>
          <p14:tracePt t="15911" x="2509838" y="3128963"/>
          <p14:tracePt t="15927" x="2457450" y="3119438"/>
          <p14:tracePt t="15944" x="2409825" y="3114675"/>
          <p14:tracePt t="15961" x="2347913" y="3114675"/>
          <p14:tracePt t="15977" x="2271713" y="3128963"/>
          <p14:tracePt t="15994" x="2228850" y="3148013"/>
          <p14:tracePt t="16011" x="2181225" y="3176588"/>
          <p14:tracePt t="16028" x="2124075" y="3219450"/>
          <p14:tracePt t="16044" x="2095500" y="3243263"/>
          <p14:tracePt t="16061" x="2062163" y="3281363"/>
          <p14:tracePt t="16077" x="2038350" y="3305175"/>
          <p14:tracePt t="16094" x="2019300" y="3333750"/>
          <p14:tracePt t="16111" x="2000250" y="3348038"/>
          <p14:tracePt t="16127" x="1995488" y="3357563"/>
          <p14:tracePt t="16144" x="1985963" y="3381375"/>
          <p14:tracePt t="16161" x="1971675" y="3429000"/>
          <p14:tracePt t="16177" x="1971675" y="3471863"/>
          <p14:tracePt t="16194" x="1971675" y="3514725"/>
          <p14:tracePt t="16211" x="1971675" y="3543300"/>
          <p14:tracePt t="16227" x="1981200" y="3581400"/>
          <p14:tracePt t="16244" x="1990725" y="3605213"/>
          <p14:tracePt t="16261" x="2000250" y="3614738"/>
          <p14:tracePt t="16278" x="2019300" y="3633788"/>
          <p14:tracePt t="16294" x="2043113" y="3657600"/>
          <p14:tracePt t="16311" x="2066925" y="3667125"/>
          <p14:tracePt t="16327" x="2081213" y="3681413"/>
          <p14:tracePt t="16344" x="2100263" y="3690938"/>
          <p14:tracePt t="16361" x="2105025" y="3700463"/>
          <p14:tracePt t="16377" x="2114550" y="3700463"/>
          <p14:tracePt t="16394" x="2119313" y="3700463"/>
          <p14:tracePt t="16412" x="2124075" y="3700463"/>
          <p14:tracePt t="16445" x="2128838" y="3700463"/>
          <p14:tracePt t="16462" x="2143125" y="3700463"/>
          <p14:tracePt t="16478" x="2147888" y="3700463"/>
          <p14:tracePt t="16851" x="2143125" y="3686175"/>
          <p14:tracePt t="16859" x="2124075" y="3667125"/>
          <p14:tracePt t="16866" x="2100263" y="3629025"/>
          <p14:tracePt t="16878" x="2076450" y="3600450"/>
          <p14:tracePt t="16894" x="2019300" y="3500438"/>
          <p14:tracePt t="16911" x="1957388" y="3376613"/>
          <p14:tracePt t="16944" x="1914525" y="3281363"/>
          <p14:tracePt t="16977" x="1881188" y="3238500"/>
          <p14:tracePt t="16994" x="1876425" y="3224213"/>
          <p14:tracePt t="17011" x="1857375" y="3205163"/>
          <p14:tracePt t="17027" x="1838325" y="3186113"/>
          <p14:tracePt t="17044" x="1828800" y="3167063"/>
          <p14:tracePt t="17060" x="1819275" y="3152775"/>
          <p14:tracePt t="17077" x="1804988" y="3128963"/>
          <p14:tracePt t="17094" x="1795463" y="3109913"/>
          <p14:tracePt t="17111" x="1781175" y="3100388"/>
          <p14:tracePt t="17127" x="1771650" y="3086100"/>
          <p14:tracePt t="17144" x="1733550" y="3052763"/>
          <p14:tracePt t="17160" x="1709738" y="3028950"/>
          <p14:tracePt t="17177" x="1690688" y="3009900"/>
          <p14:tracePt t="17194" x="1666875" y="2990850"/>
          <p14:tracePt t="17211" x="1643063" y="2981325"/>
          <p14:tracePt t="17227" x="1628775" y="2976563"/>
          <p14:tracePt t="17244" x="1624013" y="2967038"/>
          <p14:tracePt t="17261" x="1614488" y="2967038"/>
          <p14:tracePt t="17277" x="1604963" y="2967038"/>
          <p14:tracePt t="17294" x="1600200" y="2967038"/>
          <p14:tracePt t="17549" x="1604963" y="2967038"/>
          <p14:tracePt t="17556" x="1624013" y="2967038"/>
          <p14:tracePt t="17563" x="1633538" y="2967038"/>
          <p14:tracePt t="17577" x="1666875" y="2981325"/>
          <p14:tracePt t="17594" x="1685925" y="2981325"/>
          <p14:tracePt t="17611" x="1709738" y="2990850"/>
          <p14:tracePt t="17627" x="1728788" y="2990850"/>
          <p14:tracePt t="17644" x="1762125" y="2995613"/>
          <p14:tracePt t="17660" x="1790700" y="2995613"/>
          <p14:tracePt t="17677" x="1819275" y="2995613"/>
          <p14:tracePt t="17694" x="1857375" y="2995613"/>
          <p14:tracePt t="17710" x="1909763" y="2995613"/>
          <p14:tracePt t="17727" x="1962150" y="2981325"/>
          <p14:tracePt t="17744" x="2009775" y="2976563"/>
          <p14:tracePt t="17760" x="2047875" y="2967038"/>
          <p14:tracePt t="17777" x="2100263" y="2957513"/>
          <p14:tracePt t="17794" x="2138363" y="2943225"/>
          <p14:tracePt t="17811" x="2166938" y="2933700"/>
          <p14:tracePt t="17827" x="2200275" y="2919413"/>
          <p14:tracePt t="17844" x="2224088" y="2914650"/>
          <p14:tracePt t="17860" x="2238375" y="2909888"/>
          <p14:tracePt t="17877" x="2247900" y="2900363"/>
          <p14:tracePt t="17894" x="2266950" y="2881313"/>
          <p14:tracePt t="17910" x="2286000" y="2871788"/>
          <p14:tracePt t="17927" x="2295525" y="2852738"/>
          <p14:tracePt t="17944" x="2300288" y="2838450"/>
          <p14:tracePt t="17960" x="2314575" y="2819400"/>
          <p14:tracePt t="17977" x="2319338" y="2809875"/>
          <p14:tracePt t="17994" x="2328863" y="2786063"/>
          <p14:tracePt t="18011" x="2328863" y="2762250"/>
          <p14:tracePt t="18027" x="2324100" y="2733675"/>
          <p14:tracePt t="18044" x="2314575" y="2709863"/>
          <p14:tracePt t="18061" x="2295525" y="2690813"/>
          <p14:tracePt t="18077" x="2276475" y="2671763"/>
          <p14:tracePt t="18094" x="2262188" y="2657475"/>
          <p14:tracePt t="18110" x="2238375" y="2647950"/>
          <p14:tracePt t="18127" x="2200275" y="2628900"/>
          <p14:tracePt t="18144" x="2138363" y="2614613"/>
          <p14:tracePt t="18160" x="2090738" y="2609850"/>
          <p14:tracePt t="18177" x="2052638" y="2609850"/>
          <p14:tracePt t="18194" x="2005013" y="2609850"/>
          <p14:tracePt t="18210" x="1957388" y="2614613"/>
          <p14:tracePt t="18227" x="1919288" y="2619375"/>
          <p14:tracePt t="18244" x="1895475" y="2633663"/>
          <p14:tracePt t="18261" x="1862138" y="2647950"/>
          <p14:tracePt t="18277" x="1833563" y="2676525"/>
          <p14:tracePt t="18294" x="1800225" y="2700338"/>
          <p14:tracePt t="18310" x="1762125" y="2724150"/>
          <p14:tracePt t="18327" x="1728788" y="2752725"/>
          <p14:tracePt t="18344" x="1704975" y="2771775"/>
          <p14:tracePt t="18360" x="1695450" y="2781300"/>
          <p14:tracePt t="18377" x="1690688" y="2786063"/>
          <p14:tracePt t="18394" x="1681163" y="2795588"/>
          <p14:tracePt t="18410" x="1676400" y="2805113"/>
          <p14:tracePt t="18427" x="1666875" y="2819400"/>
          <p14:tracePt t="18444" x="1666875" y="2838450"/>
          <p14:tracePt t="18460" x="1666875" y="2847975"/>
          <p14:tracePt t="18477" x="1666875" y="2862263"/>
          <p14:tracePt t="18494" x="1666875" y="2876550"/>
          <p14:tracePt t="18510" x="1671638" y="2895600"/>
          <p14:tracePt t="18527" x="1681163" y="2914650"/>
          <p14:tracePt t="18544" x="1700213" y="2928938"/>
          <p14:tracePt t="18560" x="1714500" y="2938463"/>
          <p14:tracePt t="18577" x="1733550" y="2962275"/>
          <p14:tracePt t="18594" x="1752600" y="2976563"/>
          <p14:tracePt t="18610" x="1781175" y="2995613"/>
          <p14:tracePt t="18627" x="1809750" y="3009900"/>
          <p14:tracePt t="18644" x="1871663" y="3033713"/>
          <p14:tracePt t="18660" x="1919288" y="3043238"/>
          <p14:tracePt t="18677" x="1962150" y="3052763"/>
          <p14:tracePt t="18694" x="2024063" y="3057525"/>
          <p14:tracePt t="18710" x="2052638" y="3057525"/>
          <p14:tracePt t="18727" x="2085975" y="3057525"/>
          <p14:tracePt t="18744" x="2114550" y="3057525"/>
          <p14:tracePt t="18760" x="2162175" y="3057525"/>
          <p14:tracePt t="18777" x="2190750" y="3052763"/>
          <p14:tracePt t="18794" x="2214563" y="3038475"/>
          <p14:tracePt t="18810" x="2243138" y="3033713"/>
          <p14:tracePt t="18827" x="2281238" y="3019425"/>
          <p14:tracePt t="18844" x="2305050" y="3009900"/>
          <p14:tracePt t="18860" x="2328863" y="2990850"/>
          <p14:tracePt t="18878" x="2362200" y="2981325"/>
          <p14:tracePt t="18894" x="2371725" y="2971800"/>
          <p14:tracePt t="18910" x="2386013" y="2967038"/>
          <p14:tracePt t="18927" x="2390775" y="2952750"/>
          <p14:tracePt t="18944" x="2400300" y="2933700"/>
          <p14:tracePt t="18960" x="2409825" y="2924175"/>
          <p14:tracePt t="18977" x="2414588" y="2900363"/>
          <p14:tracePt t="18994" x="2419350" y="2886075"/>
          <p14:tracePt t="19010" x="2419350" y="2852738"/>
          <p14:tracePt t="19027" x="2414588" y="2838450"/>
          <p14:tracePt t="19044" x="2409825" y="2824163"/>
          <p14:tracePt t="19060" x="2395538" y="2800350"/>
          <p14:tracePt t="19077" x="2366963" y="2771775"/>
          <p14:tracePt t="19094" x="2338388" y="2747963"/>
          <p14:tracePt t="19110" x="2314575" y="2733675"/>
          <p14:tracePt t="19127" x="2271713" y="2700338"/>
          <p14:tracePt t="19144" x="2247900" y="2690813"/>
          <p14:tracePt t="19160" x="2224088" y="2681288"/>
          <p14:tracePt t="19177" x="2205038" y="2667000"/>
          <p14:tracePt t="19194" x="2147888" y="2657475"/>
          <p14:tracePt t="19211" x="2100263" y="2647950"/>
          <p14:tracePt t="19227" x="2028825" y="2633663"/>
          <p14:tracePt t="19244" x="1976438" y="2633663"/>
          <p14:tracePt t="19260" x="1905000" y="2633663"/>
          <p14:tracePt t="19277" x="1866900" y="2638425"/>
          <p14:tracePt t="19294" x="1828800" y="2647950"/>
          <p14:tracePt t="19311" x="1795463" y="2671763"/>
          <p14:tracePt t="19327" x="1771650" y="2681288"/>
          <p14:tracePt t="19344" x="1747838" y="2700338"/>
          <p14:tracePt t="19361" x="1724025" y="2719388"/>
          <p14:tracePt t="19377" x="1704975" y="2738438"/>
          <p14:tracePt t="19394" x="1695450" y="2747963"/>
          <p14:tracePt t="19410" x="1681163" y="2762250"/>
          <p14:tracePt t="19427" x="1666875" y="2781300"/>
          <p14:tracePt t="19444" x="1643063" y="2800350"/>
          <p14:tracePt t="19460" x="1633538" y="2824163"/>
          <p14:tracePt t="19477" x="1614488" y="2843213"/>
          <p14:tracePt t="19494" x="1600200" y="2867025"/>
          <p14:tracePt t="19510" x="1590675" y="2881313"/>
          <p14:tracePt t="19527" x="1585913" y="2886075"/>
          <p14:tracePt t="19544" x="1581150" y="2895600"/>
          <p14:tracePt t="19560" x="1581150" y="2905125"/>
          <p14:tracePt t="19577" x="1581150" y="2914650"/>
          <p14:tracePt t="19594" x="1585913" y="2938463"/>
          <p14:tracePt t="19610" x="1600200" y="2962275"/>
          <p14:tracePt t="19627" x="1628775" y="3005138"/>
          <p14:tracePt t="19644" x="1647825" y="3028950"/>
          <p14:tracePt t="19660" x="1666875" y="3043238"/>
          <p14:tracePt t="19677" x="1690688" y="3062288"/>
          <p14:tracePt t="19694" x="1743075" y="3086100"/>
          <p14:tracePt t="19710" x="1795463" y="3105150"/>
          <p14:tracePt t="19727" x="1843088" y="3119438"/>
          <p14:tracePt t="19744" x="1895475" y="3133725"/>
          <p14:tracePt t="19760" x="1971675" y="3143250"/>
          <p14:tracePt t="19777" x="2009775" y="3143250"/>
          <p14:tracePt t="19794" x="2052638" y="3143250"/>
          <p14:tracePt t="19810" x="2100263" y="3138488"/>
          <p14:tracePt t="19827" x="2133600" y="3133725"/>
          <p14:tracePt t="19844" x="2162175" y="3124200"/>
          <p14:tracePt t="19860" x="2200275" y="3114675"/>
          <p14:tracePt t="19877" x="2243138" y="3095625"/>
          <p14:tracePt t="19894" x="2266950" y="3076575"/>
          <p14:tracePt t="19910" x="2281238" y="3057525"/>
          <p14:tracePt t="19927" x="2295525" y="3033713"/>
          <p14:tracePt t="19944" x="2295525" y="2986088"/>
          <p14:tracePt t="19960" x="2286000" y="2957513"/>
          <p14:tracePt t="19977" x="2257425" y="2924175"/>
          <p14:tracePt t="19994" x="2166938" y="2852738"/>
          <p14:tracePt t="20010" x="2057400" y="2795588"/>
          <p14:tracePt t="20027" x="1957388" y="2743200"/>
          <p14:tracePt t="20044" x="1866900" y="2728913"/>
          <p14:tracePt t="20060" x="1781175" y="2738438"/>
          <p14:tracePt t="20077" x="1724025" y="2767013"/>
          <p14:tracePt t="20094" x="1681163" y="2790825"/>
          <p14:tracePt t="20110" x="1647825" y="2814638"/>
          <p14:tracePt t="20127" x="1604963" y="2867025"/>
          <p14:tracePt t="20144" x="1581150" y="2895600"/>
          <p14:tracePt t="20160" x="1571625" y="2909888"/>
          <p14:tracePt t="20177" x="1566863" y="2919413"/>
          <p14:tracePt t="20194" x="1562100" y="2928938"/>
          <p14:tracePt t="20210" x="1562100" y="2933700"/>
          <p14:tracePt t="21067" x="1566863" y="2938463"/>
          <p14:tracePt t="21074" x="1576388" y="2943225"/>
          <p14:tracePt t="21081" x="1585913" y="2943225"/>
          <p14:tracePt t="21094" x="1600200" y="2952750"/>
          <p14:tracePt t="21111" x="1647825" y="2967038"/>
          <p14:tracePt t="21127" x="1704975" y="3005138"/>
          <p14:tracePt t="21160" x="1900238" y="3109913"/>
          <p14:tracePt t="21162" x="1952625" y="3152775"/>
          <p14:tracePt t="21194" x="2133600" y="3286125"/>
          <p14:tracePt t="21210" x="2224088" y="3352800"/>
          <p14:tracePt t="21227" x="2314575" y="3405188"/>
          <p14:tracePt t="21244" x="2400300" y="3481388"/>
          <p14:tracePt t="21260" x="2462213" y="3533775"/>
          <p14:tracePt t="21277" x="2524125" y="3614738"/>
          <p14:tracePt t="21294" x="2590800" y="3709988"/>
          <p14:tracePt t="21310" x="2624138" y="3757613"/>
          <p14:tracePt t="21327" x="2657475" y="3795713"/>
          <p14:tracePt t="21344" x="2695575" y="3833813"/>
          <p14:tracePt t="21360" x="2762250" y="3900488"/>
          <p14:tracePt t="21377" x="2833688" y="3981450"/>
          <p14:tracePt t="21394" x="2900363" y="4062413"/>
          <p14:tracePt t="21410" x="2952750" y="4119563"/>
          <p14:tracePt t="21427" x="3019425" y="4191000"/>
          <p14:tracePt t="21444" x="3062288" y="4238625"/>
          <p14:tracePt t="21460" x="3100388" y="4286250"/>
          <p14:tracePt t="21477" x="3128963" y="4314825"/>
          <p14:tracePt t="21493" x="3138488" y="4348163"/>
          <p14:tracePt t="21706" x="3181350" y="4348163"/>
          <p14:tracePt t="21713" x="3224213" y="4348163"/>
          <p14:tracePt t="21720" x="3262313" y="4352925"/>
          <p14:tracePt t="21728" x="3300413" y="4362450"/>
          <p14:tracePt t="21743" x="3357563" y="4367213"/>
          <p14:tracePt t="21760" x="3395663" y="4381500"/>
          <p14:tracePt t="21777" x="3419475" y="4395788"/>
          <p14:tracePt t="21794" x="3433763" y="4414838"/>
          <p14:tracePt t="21810" x="3443288" y="4438650"/>
          <p14:tracePt t="21827" x="3448050" y="4462463"/>
          <p14:tracePt t="21843" x="3448050" y="4481513"/>
          <p14:tracePt t="21860" x="3448050" y="4505325"/>
          <p14:tracePt t="21877" x="3448050" y="4519613"/>
          <p14:tracePt t="21894" x="3448050" y="4529138"/>
          <p14:tracePt t="21910" x="3448050" y="4533900"/>
          <p14:tracePt t="21927" x="3448050" y="4543425"/>
          <p14:tracePt t="21960" x="3443288" y="4524375"/>
          <p14:tracePt t="21977" x="3352800" y="4343400"/>
          <p14:tracePt t="21993" x="3233738" y="4133850"/>
          <p14:tracePt t="22010" x="3100388" y="3838575"/>
          <p14:tracePt t="22027" x="3005138" y="3676650"/>
          <p14:tracePt t="22044" x="2881313" y="3419475"/>
          <p14:tracePt t="22060" x="2819400" y="3300413"/>
          <p14:tracePt t="22077" x="2776538" y="3238500"/>
          <p14:tracePt t="22093" x="2738438" y="3209925"/>
          <p14:tracePt t="22110" x="2700338" y="3171825"/>
          <p14:tracePt t="22127" x="2690813" y="3162300"/>
          <p14:tracePt t="22144" x="2681288" y="3157538"/>
          <p14:tracePt t="22160" x="2676525" y="3152775"/>
          <p14:tracePt t="22205" x="2671763" y="3152775"/>
          <p14:tracePt t="22271" x="2667000" y="3152775"/>
          <p14:tracePt t="22279" x="2662238" y="3152775"/>
          <p14:tracePt t="22293" x="2657475" y="3152775"/>
          <p14:tracePt t="22301" x="2652713" y="3157538"/>
          <p14:tracePt t="22310" x="2643188" y="3167063"/>
          <p14:tracePt t="22327" x="2619375" y="3205163"/>
          <p14:tracePt t="22343" x="2590800" y="3252788"/>
          <p14:tracePt t="22360" x="2533650" y="3300413"/>
          <p14:tracePt t="22377" x="2466975" y="3348038"/>
          <p14:tracePt t="22393" x="2390775" y="3376613"/>
          <p14:tracePt t="22410" x="2281238" y="3414713"/>
          <p14:tracePt t="22427" x="2228850" y="3433763"/>
          <p14:tracePt t="22443" x="2185988" y="3438525"/>
          <p14:tracePt t="22460" x="2157413" y="3443288"/>
          <p14:tracePt t="22477" x="2114550" y="3457575"/>
          <p14:tracePt t="22493" x="2105025" y="3462338"/>
          <p14:tracePt t="22510" x="2095500" y="3462338"/>
          <p14:tracePt t="22527" x="2085975" y="3462338"/>
          <p14:tracePt t="22543" x="2076450" y="3462338"/>
          <p14:tracePt t="22594" x="2071688" y="3462338"/>
          <p14:tracePt t="22653" x="2071688" y="3467100"/>
          <p14:tracePt t="22660" x="2081213" y="3467100"/>
          <p14:tracePt t="22668" x="2090738" y="3471863"/>
          <p14:tracePt t="22677" x="2128838" y="3481388"/>
          <p14:tracePt t="22693" x="2228850" y="3486150"/>
          <p14:tracePt t="22710" x="2343150" y="3495675"/>
          <p14:tracePt t="22727" x="2481263" y="3505200"/>
          <p14:tracePt t="22743" x="2547938" y="3505200"/>
          <p14:tracePt t="22760" x="2619375" y="3505200"/>
          <p14:tracePt t="22777" x="2695575" y="3505200"/>
          <p14:tracePt t="22794" x="2800350" y="3505200"/>
          <p14:tracePt t="22810" x="2852738" y="3509963"/>
          <p14:tracePt t="22827" x="2886075" y="3509963"/>
          <p14:tracePt t="22844" x="2924175" y="3509963"/>
          <p14:tracePt t="22860" x="2933700" y="3509963"/>
          <p14:tracePt t="22877" x="2947988" y="3509963"/>
          <p14:tracePt t="22893" x="2967038" y="3509963"/>
          <p14:tracePt t="22910" x="2986088" y="3509963"/>
          <p14:tracePt t="22927" x="3005138" y="3509963"/>
          <p14:tracePt t="22943" x="3014663" y="3509963"/>
          <p14:tracePt t="22960" x="3033713" y="3509963"/>
          <p14:tracePt t="22977" x="3052763" y="3509963"/>
          <p14:tracePt t="22993" x="3062288" y="3509963"/>
          <p14:tracePt t="23010" x="3067050" y="3509963"/>
          <p14:tracePt t="23027" x="3076575" y="3509963"/>
          <p14:tracePt t="23512" x="3095625" y="3543300"/>
          <p14:tracePt t="23520" x="3128963" y="3595688"/>
          <p14:tracePt t="23528" x="3162300" y="3643313"/>
          <p14:tracePt t="23543" x="3248025" y="3767138"/>
          <p14:tracePt t="23560" x="3352800" y="3952875"/>
          <p14:tracePt t="23577" x="3429000" y="4086225"/>
          <p14:tracePt t="23610" x="3586163" y="4386263"/>
          <p14:tracePt t="23643" x="3643313" y="4548188"/>
          <p14:tracePt t="23660" x="3671888" y="4595813"/>
          <p14:tracePt t="23677" x="3686175" y="4619625"/>
          <p14:tracePt t="23693" x="3705225" y="4643438"/>
          <p14:tracePt t="23710" x="3714750" y="4657725"/>
          <p14:tracePt t="23727" x="3724275" y="4662488"/>
          <p14:tracePt t="23743" x="3729038" y="4672013"/>
          <p14:tracePt t="23760" x="3733800" y="4676775"/>
          <p14:tracePt t="23777" x="3733800" y="4681538"/>
          <p14:tracePt t="23814" x="3738563" y="4681538"/>
          <p14:tracePt t="23827" x="3743325" y="4681538"/>
          <p14:tracePt t="23843" x="3762375" y="4681538"/>
          <p14:tracePt t="23860" x="3771900" y="4681538"/>
          <p14:tracePt t="23877" x="3790950" y="4681538"/>
          <p14:tracePt t="23893" x="3800475" y="4681538"/>
          <p14:tracePt t="23910" x="3810000" y="4681538"/>
          <p14:tracePt t="23927" x="3819525" y="4681538"/>
          <p14:tracePt t="23943" x="3824288" y="4681538"/>
          <p14:tracePt t="24012" x="3819525" y="4681538"/>
          <p14:tracePt t="24019" x="3814763" y="4681538"/>
          <p14:tracePt t="24027" x="3805238" y="4681538"/>
          <p14:tracePt t="24043" x="3771900" y="4681538"/>
          <p14:tracePt t="24060" x="3729038" y="4681538"/>
          <p14:tracePt t="24077" x="3686175" y="4681538"/>
          <p14:tracePt t="24093" x="3633788" y="4681538"/>
          <p14:tracePt t="24110" x="3600450" y="4681538"/>
          <p14:tracePt t="24127" x="3567113" y="4681538"/>
          <p14:tracePt t="24144" x="3514725" y="4681538"/>
          <p14:tracePt t="24160" x="3476625" y="4681538"/>
          <p14:tracePt t="24177" x="3448050" y="4681538"/>
          <p14:tracePt t="24193" x="3419475" y="4676775"/>
          <p14:tracePt t="24210" x="3371850" y="4657725"/>
          <p14:tracePt t="24227" x="3348038" y="4638675"/>
          <p14:tracePt t="24243" x="3324225" y="4629150"/>
          <p14:tracePt t="24260" x="3300413" y="4605338"/>
          <p14:tracePt t="24277" x="3271838" y="4543425"/>
          <p14:tracePt t="24293" x="3257550" y="4505325"/>
          <p14:tracePt t="24310" x="3252788" y="4467225"/>
          <p14:tracePt t="24327" x="3252788" y="4433888"/>
          <p14:tracePt t="24343" x="3271838" y="4386263"/>
          <p14:tracePt t="24360" x="3295650" y="4338638"/>
          <p14:tracePt t="24377" x="3333750" y="4300538"/>
          <p14:tracePt t="24393" x="3424238" y="4238625"/>
          <p14:tracePt t="24410" x="3486150" y="4214813"/>
          <p14:tracePt t="24427" x="3538538" y="4205288"/>
          <p14:tracePt t="24443" x="3590925" y="4205288"/>
          <p14:tracePt t="24460" x="3667125" y="4224338"/>
          <p14:tracePt t="24477" x="3705225" y="4243388"/>
          <p14:tracePt t="24493" x="3733800" y="4252913"/>
          <p14:tracePt t="24510" x="3748088" y="4271963"/>
          <p14:tracePt t="24527" x="3767138" y="4291013"/>
          <p14:tracePt t="24543" x="3771900" y="4305300"/>
          <p14:tracePt t="24560" x="3781425" y="4329113"/>
          <p14:tracePt t="24577" x="3795713" y="4381500"/>
          <p14:tracePt t="24593" x="3795713" y="4433888"/>
          <p14:tracePt t="24610" x="3790950" y="4476750"/>
          <p14:tracePt t="24627" x="3786188" y="4505325"/>
          <p14:tracePt t="24643" x="3762375" y="4538663"/>
          <p14:tracePt t="24660" x="3748088" y="4557713"/>
          <p14:tracePt t="24677" x="3719513" y="4572000"/>
          <p14:tracePt t="24693" x="3681413" y="4591050"/>
          <p14:tracePt t="24711" x="3590925" y="4614863"/>
          <p14:tracePt t="24728" x="3519488" y="4619625"/>
          <p14:tracePt t="24744" x="3438525" y="4610100"/>
          <p14:tracePt t="24760" x="3371850" y="4572000"/>
          <p14:tracePt t="24777" x="3295650" y="4510088"/>
          <p14:tracePt t="24793" x="3262313" y="4462463"/>
          <p14:tracePt t="24810" x="3233738" y="4424363"/>
          <p14:tracePt t="24827" x="3209925" y="4376738"/>
          <p14:tracePt t="24843" x="3200400" y="4338638"/>
          <p14:tracePt t="24860" x="3200400" y="4295775"/>
          <p14:tracePt t="24877" x="3214688" y="4243388"/>
          <p14:tracePt t="24893" x="3243263" y="4195763"/>
          <p14:tracePt t="24910" x="3276600" y="4171950"/>
          <p14:tracePt t="24927" x="3319463" y="4152900"/>
          <p14:tracePt t="24943" x="3362325" y="4138613"/>
          <p14:tracePt t="24960" x="3424238" y="4148138"/>
          <p14:tracePt t="24977" x="3452813" y="4162425"/>
          <p14:tracePt t="24993" x="3476625" y="4176713"/>
          <p14:tracePt t="25010" x="3500438" y="4200525"/>
          <p14:tracePt t="25027" x="3514725" y="4224338"/>
          <p14:tracePt t="25043" x="3524250" y="4238625"/>
          <p14:tracePt t="25060" x="3533775" y="4267200"/>
          <p14:tracePt t="25077" x="3538538" y="4314825"/>
          <p14:tracePt t="25093" x="3538538" y="4343400"/>
          <p14:tracePt t="25110" x="3538538" y="4371975"/>
          <p14:tracePt t="25127" x="3519488" y="4410075"/>
          <p14:tracePt t="25143" x="3490913" y="4443413"/>
          <p14:tracePt t="25160" x="3452813" y="4471988"/>
          <p14:tracePt t="25177" x="3414713" y="4486275"/>
          <p14:tracePt t="25193" x="3362325" y="4495800"/>
          <p14:tracePt t="25210" x="3300413" y="4486275"/>
          <p14:tracePt t="25227" x="3271838" y="4462463"/>
          <p14:tracePt t="25243" x="3238500" y="4424363"/>
          <p14:tracePt t="25260" x="3209925" y="4367213"/>
          <p14:tracePt t="25277" x="3195638" y="4305300"/>
          <p14:tracePt t="25293" x="3190875" y="4243388"/>
          <p14:tracePt t="25310" x="3205163" y="4181475"/>
          <p14:tracePt t="25328" x="3233738" y="4119563"/>
          <p14:tracePt t="25343" x="3257550" y="4086225"/>
          <p14:tracePt t="25360" x="3295650" y="4062413"/>
          <p14:tracePt t="25377" x="3348038" y="4048125"/>
          <p14:tracePt t="25393" x="3414713" y="4048125"/>
          <p14:tracePt t="25410" x="3452813" y="4067175"/>
          <p14:tracePt t="25427" x="3490913" y="4095750"/>
          <p14:tracePt t="25443" x="3529013" y="4138613"/>
          <p14:tracePt t="25460" x="3552825" y="4162425"/>
          <p14:tracePt t="25476" x="3562350" y="4195763"/>
          <p14:tracePt t="25493" x="3576638" y="4219575"/>
          <p14:tracePt t="25510" x="3586163" y="4262438"/>
          <p14:tracePt t="25527" x="3586163" y="4281488"/>
          <p14:tracePt t="25544" x="3586163" y="4295775"/>
          <p14:tracePt t="25560" x="3586163" y="4300538"/>
          <p14:tracePt t="25577" x="3586163" y="4310063"/>
          <p14:tracePt t="25593" x="3586163" y="4314825"/>
          <p14:tracePt t="25642" x="3586163" y="4319588"/>
          <p14:tracePt t="25657" x="3586163" y="4324350"/>
          <p14:tracePt t="25689" x="3586163" y="4329113"/>
          <p14:tracePt t="25720" x="3586163" y="4333875"/>
          <p14:tracePt t="25735" x="3595688" y="4343400"/>
          <p14:tracePt t="25743" x="3595688" y="4348163"/>
          <p14:tracePt t="25760" x="3619500" y="4381500"/>
          <p14:tracePt t="25777" x="3633788" y="4400550"/>
          <p14:tracePt t="25794" x="3652838" y="4410075"/>
          <p14:tracePt t="25812" x="3662363" y="4424363"/>
          <p14:tracePt t="25827" x="3681413" y="4448175"/>
          <p14:tracePt t="25844" x="3700463" y="4462463"/>
          <p14:tracePt t="25860" x="3705225" y="4471988"/>
          <p14:tracePt t="25877" x="3714750" y="4505325"/>
          <p14:tracePt t="25894" x="3714750" y="4529138"/>
          <p14:tracePt t="25911" x="3714750" y="4548188"/>
          <p14:tracePt t="25927" x="3695700" y="4586288"/>
          <p14:tracePt t="25945" x="3643313" y="4638675"/>
          <p14:tracePt t="25962" x="3595688" y="4672013"/>
          <p14:tracePt t="25977" x="3529013" y="4700588"/>
          <p14:tracePt t="25993" x="3467100" y="4714875"/>
          <p14:tracePt t="26010" x="3395663" y="4710113"/>
          <p14:tracePt t="26027" x="3357563" y="4691063"/>
          <p14:tracePt t="26044" x="3319463" y="4667250"/>
          <p14:tracePt t="26060" x="3286125" y="4633913"/>
          <p14:tracePt t="26077" x="3243263" y="4533900"/>
          <p14:tracePt t="26093" x="3228975" y="4438650"/>
          <p14:tracePt t="26110" x="3233738" y="4348163"/>
          <p14:tracePt t="26127" x="3257550" y="4257675"/>
          <p14:tracePt t="26143" x="3286125" y="4219575"/>
          <p14:tracePt t="26160" x="3324225" y="4186238"/>
          <p14:tracePt t="26176" x="3362325" y="4157663"/>
          <p14:tracePt t="26193" x="3438525" y="4124325"/>
          <p14:tracePt t="26210" x="3500438" y="4114800"/>
          <p14:tracePt t="26226" x="3567113" y="4114800"/>
          <p14:tracePt t="26243" x="3619500" y="4124325"/>
          <p14:tracePt t="26260" x="3700463" y="4157663"/>
          <p14:tracePt t="26277" x="3748088" y="4186238"/>
          <p14:tracePt t="26293" x="3776663" y="4210050"/>
          <p14:tracePt t="26310" x="3824288" y="4281488"/>
          <p14:tracePt t="26327" x="3843338" y="4329113"/>
          <p14:tracePt t="26343" x="3848100" y="4357688"/>
          <p14:tracePt t="26360" x="3857625" y="4386263"/>
          <p14:tracePt t="26377" x="3848100" y="4433888"/>
          <p14:tracePt t="26393" x="3838575" y="4457700"/>
          <p14:tracePt t="26410" x="3824288" y="4476750"/>
          <p14:tracePt t="26427" x="3795713" y="4505325"/>
          <p14:tracePt t="26443" x="3738563" y="4538663"/>
          <p14:tracePt t="26460" x="3700463" y="4557713"/>
          <p14:tracePt t="26477" x="3681413" y="4572000"/>
          <p14:tracePt t="26493" x="3657600" y="4576763"/>
          <p14:tracePt t="26510" x="3629025" y="4581525"/>
          <p14:tracePt t="26527" x="3619500" y="4581525"/>
          <p14:tracePt t="26543" x="3614738" y="4581525"/>
          <p14:tracePt t="26560" x="3605213" y="4581525"/>
          <p14:tracePt t="26577" x="3595688" y="4581525"/>
          <p14:tracePt t="26610" x="3586163" y="4581525"/>
          <p14:tracePt t="26643" x="3567113" y="4581525"/>
          <p14:tracePt t="26660" x="3538538" y="4572000"/>
          <p14:tracePt t="26676" x="3490913" y="4552950"/>
          <p14:tracePt t="26693" x="3400425" y="4514850"/>
          <p14:tracePt t="26710" x="3348038" y="4486275"/>
          <p14:tracePt t="26727" x="3309938" y="4476750"/>
          <p14:tracePt t="26743" x="3295650" y="4462463"/>
          <p14:tracePt t="26760" x="3281363" y="4452938"/>
          <p14:tracePt t="26777" x="3276600" y="4443413"/>
          <p14:tracePt t="26793" x="3276600" y="4414838"/>
          <p14:tracePt t="26810" x="3305175" y="4343400"/>
          <p14:tracePt t="26827" x="3328988" y="4305300"/>
          <p14:tracePt t="26843" x="3367088" y="4267200"/>
          <p14:tracePt t="26860" x="3424238" y="4233863"/>
          <p14:tracePt t="26877" x="3500438" y="4205288"/>
          <p14:tracePt t="26893" x="3543300" y="4210050"/>
          <p14:tracePt t="26910" x="3600450" y="4229100"/>
          <p14:tracePt t="26926" x="3638550" y="4262438"/>
          <p14:tracePt t="26943" x="3695700" y="4324350"/>
          <p14:tracePt t="26960" x="3724275" y="4367213"/>
          <p14:tracePt t="26977" x="3738563" y="4400550"/>
          <p14:tracePt t="26993" x="3748088" y="4424363"/>
          <p14:tracePt t="27010" x="3752850" y="4443413"/>
          <p14:tracePt t="27026" x="3752850" y="4462463"/>
          <p14:tracePt t="27043" x="3752850" y="4476750"/>
          <p14:tracePt t="27060" x="3743325" y="4491038"/>
          <p14:tracePt t="27076" x="3738563" y="4495800"/>
          <p14:tracePt t="27093" x="3733800" y="4505325"/>
          <p14:tracePt t="27110" x="3733800" y="4510088"/>
          <p14:tracePt t="27585" x="3662363" y="4471988"/>
          <p14:tracePt t="27602" x="3481388" y="4329113"/>
          <p14:tracePt t="27611" x="3195638" y="4029075"/>
          <p14:tracePt t="27627" x="2976563" y="3800475"/>
          <p14:tracePt t="27644" x="2790825" y="3557588"/>
          <p14:tracePt t="27660" x="2638425" y="3328988"/>
          <p14:tracePt t="27664" x="2595563" y="3267075"/>
          <p14:tracePt t="27693" x="2481263" y="3138488"/>
          <p14:tracePt t="27726" x="2433638" y="3086100"/>
          <p14:tracePt t="27743" x="2400300" y="3043238"/>
          <p14:tracePt t="27760" x="2381250" y="3019425"/>
          <p14:tracePt t="27776" x="2362200" y="2990850"/>
          <p14:tracePt t="27793" x="2352675" y="2967038"/>
          <p14:tracePt t="27810" x="2328863" y="2933700"/>
          <p14:tracePt t="27827" x="2309813" y="2909888"/>
          <p14:tracePt t="27843" x="2295525" y="2890838"/>
          <p14:tracePt t="27860" x="2276475" y="2871788"/>
          <p14:tracePt t="27877" x="2271713" y="2867025"/>
          <p14:tracePt t="27893" x="2262188" y="2857500"/>
          <p14:tracePt t="27910" x="2257425" y="2852738"/>
          <p14:tracePt t="27927" x="2247900" y="2843213"/>
          <p14:tracePt t="27994" x="2243138" y="2843213"/>
          <p14:tracePt t="28008" x="2233613" y="2843213"/>
          <p14:tracePt t="28015" x="2224088" y="2843213"/>
          <p14:tracePt t="28026" x="2214563" y="2843213"/>
          <p14:tracePt t="28043" x="2176463" y="2857500"/>
          <p14:tracePt t="28060" x="2057400" y="2900363"/>
          <p14:tracePt t="28076" x="1976438" y="2947988"/>
          <p14:tracePt t="28093" x="1890713" y="2981325"/>
          <p14:tracePt t="28110" x="1781175" y="3009900"/>
          <p14:tracePt t="28126" x="1733550" y="3014663"/>
          <p14:tracePt t="28143" x="1685925" y="3009900"/>
          <p14:tracePt t="28160" x="1657350" y="2995613"/>
          <p14:tracePt t="28161" x="1647825" y="2986088"/>
          <p14:tracePt t="28176" x="1619250" y="2947988"/>
          <p14:tracePt t="28193" x="1600200" y="2900363"/>
          <p14:tracePt t="28210" x="1590675" y="2867025"/>
          <p14:tracePt t="28226" x="1585913" y="2828925"/>
          <p14:tracePt t="28243" x="1590675" y="2790825"/>
          <p14:tracePt t="28260" x="1600200" y="2757488"/>
          <p14:tracePt t="28276" x="1614488" y="2728913"/>
          <p14:tracePt t="28293" x="1657350" y="2695575"/>
          <p14:tracePt t="28310" x="1700213" y="2681288"/>
          <p14:tracePt t="28327" x="1728788" y="2676525"/>
          <p14:tracePt t="28343" x="1781175" y="2690813"/>
          <p14:tracePt t="28360" x="1857375" y="2728913"/>
          <p14:tracePt t="28376" x="1895475" y="2752725"/>
          <p14:tracePt t="28393" x="1919288" y="2786063"/>
          <p14:tracePt t="28410" x="1938338" y="2809875"/>
          <p14:tracePt t="28426" x="1952625" y="2828925"/>
          <p14:tracePt t="28443" x="1957388" y="2833688"/>
          <p14:tracePt t="28460" x="1962150" y="2838450"/>
          <p14:tracePt t="28477" x="1962150" y="2847975"/>
          <p14:tracePt t="28822" x="1952625" y="2857500"/>
          <p14:tracePt t="28830" x="1938338" y="2871788"/>
          <p14:tracePt t="28843" x="1924050" y="2876550"/>
          <p14:tracePt t="28876" x="1847850" y="2914650"/>
          <p14:tracePt t="28893" x="1819275" y="2914650"/>
          <p14:tracePt t="28926" x="1766888" y="2881313"/>
          <p14:tracePt t="28960" x="1743075" y="2781300"/>
          <p14:tracePt t="28977" x="1743075" y="2719388"/>
          <p14:tracePt t="28993" x="1762125" y="2690813"/>
          <p14:tracePt t="29010" x="1776413" y="2671763"/>
          <p14:tracePt t="29026" x="1800225" y="2652713"/>
          <p14:tracePt t="29043" x="1833563" y="2647950"/>
          <p14:tracePt t="29060" x="1857375" y="2647950"/>
          <p14:tracePt t="29076" x="1876425" y="2662238"/>
          <p14:tracePt t="29093" x="1900238" y="2671763"/>
          <p14:tracePt t="29110" x="1914525" y="2690813"/>
          <p14:tracePt t="29126" x="1919288" y="2695575"/>
          <p14:tracePt t="29143" x="1928813" y="2705100"/>
          <p14:tracePt t="29182" x="1928813" y="2709863"/>
          <p14:tracePt t="29197" x="1933575" y="2714625"/>
          <p14:tracePt t="29293" x="1933575" y="2719388"/>
          <p14:tracePt t="29300" x="1933575" y="2724150"/>
          <p14:tracePt t="29310" x="1933575" y="2733675"/>
          <p14:tracePt t="29326" x="1933575" y="2767013"/>
          <p14:tracePt t="29344" x="1928813" y="2814638"/>
          <p14:tracePt t="29360" x="1924050" y="2838450"/>
          <p14:tracePt t="29376" x="1909763" y="2862263"/>
          <p14:tracePt t="29393" x="1905000" y="2876550"/>
          <p14:tracePt t="29410" x="1895475" y="2886075"/>
          <p14:tracePt t="29426" x="1895475" y="2895600"/>
          <p14:tracePt t="29460" x="1890713" y="2900363"/>
          <p14:tracePt t="29476" x="1881188" y="2909888"/>
          <p14:tracePt t="29493" x="1862138" y="2914650"/>
          <p14:tracePt t="29510" x="1838325" y="2924175"/>
          <p14:tracePt t="29526" x="1809750" y="2928938"/>
          <p14:tracePt t="29543" x="1776413" y="2938463"/>
          <p14:tracePt t="29559" x="1762125" y="2938463"/>
          <p14:tracePt t="29576" x="1752600" y="2938463"/>
          <p14:tracePt t="29593" x="1743075" y="2938463"/>
          <p14:tracePt t="29609" x="1733550" y="2938463"/>
          <p14:tracePt t="29626" x="1728788" y="2938463"/>
          <p14:tracePt t="29643" x="1724025" y="2933700"/>
          <p14:tracePt t="29661" x="1728788" y="2900363"/>
          <p14:tracePt t="29677" x="1743075" y="2862263"/>
          <p14:tracePt t="29693" x="1766888" y="2824163"/>
          <p14:tracePt t="29710" x="1804988" y="2800350"/>
          <p14:tracePt t="29726" x="1866900" y="2776538"/>
          <p14:tracePt t="29743" x="1905000" y="2767013"/>
          <p14:tracePt t="29760" x="1938338" y="2776538"/>
          <p14:tracePt t="29776" x="1962150" y="2786063"/>
          <p14:tracePt t="29793" x="1990725" y="2809875"/>
          <p14:tracePt t="29810" x="2000250" y="2824163"/>
          <p14:tracePt t="29826" x="2005013" y="2833688"/>
          <p14:tracePt t="29843" x="2009775" y="2852738"/>
          <p14:tracePt t="29860" x="2009775" y="2862263"/>
          <p14:tracePt t="29876" x="2005013" y="2876550"/>
          <p14:tracePt t="29893" x="1990725" y="2895600"/>
          <p14:tracePt t="29910" x="1971675" y="2914650"/>
          <p14:tracePt t="29926" x="1933575" y="2924175"/>
          <p14:tracePt t="29943" x="1895475" y="2943225"/>
          <p14:tracePt t="29960" x="1862138" y="2947988"/>
          <p14:tracePt t="29976" x="1814513" y="2957513"/>
          <p14:tracePt t="29993" x="1785938" y="2957513"/>
          <p14:tracePt t="30010" x="1766888" y="2957513"/>
          <p14:tracePt t="30027" x="1752600" y="2943225"/>
          <p14:tracePt t="30043" x="1747838" y="2924175"/>
          <p14:tracePt t="30060" x="1747838" y="2876550"/>
          <p14:tracePt t="30076" x="1757363" y="2805113"/>
          <p14:tracePt t="30093" x="1795463" y="2747963"/>
          <p14:tracePt t="30109" x="1819275" y="2714625"/>
          <p14:tracePt t="30126" x="1866900" y="2695575"/>
          <p14:tracePt t="30143" x="1909763" y="2690813"/>
          <p14:tracePt t="30160" x="1957388" y="2705100"/>
          <p14:tracePt t="30176" x="1985963" y="2714625"/>
          <p14:tracePt t="30193" x="2005013" y="2738438"/>
          <p14:tracePt t="30210" x="2024063" y="2776538"/>
          <p14:tracePt t="30226" x="2028825" y="2814638"/>
          <p14:tracePt t="30243" x="2028825" y="2852738"/>
          <p14:tracePt t="30260" x="2024063" y="2871788"/>
          <p14:tracePt t="30276" x="1995488" y="2895600"/>
          <p14:tracePt t="30293" x="1966913" y="2914650"/>
          <p14:tracePt t="30310" x="1924050" y="2924175"/>
          <p14:tracePt t="30326" x="1895475" y="2933700"/>
          <p14:tracePt t="30343" x="1852613" y="2933700"/>
          <p14:tracePt t="30360" x="1843088" y="2928938"/>
          <p14:tracePt t="30376" x="1838325" y="2914650"/>
          <p14:tracePt t="30393" x="1838325" y="2871788"/>
          <p14:tracePt t="30410" x="1866900" y="2790825"/>
          <p14:tracePt t="30426" x="1890713" y="2757488"/>
          <p14:tracePt t="30443" x="1924050" y="2743200"/>
          <p14:tracePt t="30460" x="1990725" y="2738438"/>
          <p14:tracePt t="30476" x="2028825" y="2752725"/>
          <p14:tracePt t="30493" x="2052638" y="2771775"/>
          <p14:tracePt t="30510" x="2066925" y="2795588"/>
          <p14:tracePt t="30526" x="2076450" y="2828925"/>
          <p14:tracePt t="30543" x="2071688" y="2852738"/>
          <p14:tracePt t="30560" x="2062163" y="2871788"/>
          <p14:tracePt t="30576" x="2043113" y="2895600"/>
          <p14:tracePt t="30593" x="2009775" y="2938463"/>
          <p14:tracePt t="30610" x="1995488" y="2952750"/>
          <p14:tracePt t="30626" x="1990725" y="2957513"/>
          <p14:tracePt t="30643" x="1985963" y="2962275"/>
          <p14:tracePt t="30660" x="1976438" y="2962275"/>
          <p14:tracePt t="30717" x="1971675" y="2962275"/>
          <p14:tracePt t="31018" x="1971675" y="2967038"/>
          <p14:tracePt t="31055" x="1971675" y="2971800"/>
          <p14:tracePt t="31062" x="1971675" y="2976563"/>
          <p14:tracePt t="31069" x="1971675" y="2986088"/>
          <p14:tracePt t="31078" x="1971675" y="3005138"/>
          <p14:tracePt t="31093" x="2000250" y="3062288"/>
          <p14:tracePt t="31126" x="2162175" y="3267075"/>
          <p14:tracePt t="31159" x="2495550" y="3657600"/>
          <p14:tracePt t="31176" x="2609850" y="3771900"/>
          <p14:tracePt t="31193" x="2747963" y="3919538"/>
          <p14:tracePt t="31209" x="2928938" y="4129088"/>
          <p14:tracePt t="31226" x="3038475" y="4271963"/>
          <p14:tracePt t="31243" x="3105150" y="4395788"/>
          <p14:tracePt t="31259" x="3143250" y="4452938"/>
          <p14:tracePt t="31276" x="3157538" y="4481513"/>
          <p14:tracePt t="31525" x="3171825" y="4486275"/>
          <p14:tracePt t="31533" x="3181350" y="4491038"/>
          <p14:tracePt t="31543" x="3195638" y="4505325"/>
          <p14:tracePt t="31560" x="3219450" y="4514850"/>
          <p14:tracePt t="31576" x="3243263" y="4538663"/>
          <p14:tracePt t="31593" x="3267075" y="4548188"/>
          <p14:tracePt t="31609" x="3300413" y="4567238"/>
          <p14:tracePt t="31626" x="3333750" y="4586288"/>
          <p14:tracePt t="31643" x="3371850" y="4610100"/>
          <p14:tracePt t="31659" x="3386138" y="4619625"/>
          <p14:tracePt t="31676" x="3400425" y="4638675"/>
          <p14:tracePt t="31693" x="3419475" y="4648200"/>
          <p14:tracePt t="31709" x="3462338" y="4676775"/>
          <p14:tracePt t="31726" x="3519488" y="4729163"/>
          <p14:tracePt t="31743" x="3609975" y="4810125"/>
          <p14:tracePt t="31760" x="3757613" y="4910138"/>
          <p14:tracePt t="31776" x="3848100" y="4953000"/>
          <p14:tracePt t="31793" x="3900488" y="4972050"/>
          <p14:tracePt t="31809" x="3943350" y="4976813"/>
          <p14:tracePt t="31826" x="3995738" y="4981575"/>
          <p14:tracePt t="31843" x="4033838" y="4981575"/>
          <p14:tracePt t="31859" x="4062413" y="4981575"/>
          <p14:tracePt t="31876" x="4081463" y="4981575"/>
          <p14:tracePt t="31893" x="4110038" y="4981575"/>
          <p14:tracePt t="31909" x="4114800" y="4981575"/>
          <p14:tracePt t="31926" x="4119563" y="4981575"/>
          <p14:tracePt t="31943" x="4129088" y="4981575"/>
          <p14:tracePt t="32193" x="4138613" y="4981575"/>
          <p14:tracePt t="32200" x="4148138" y="4981575"/>
          <p14:tracePt t="32209" x="4162425" y="4976813"/>
          <p14:tracePt t="32226" x="4167188" y="4976813"/>
          <p14:tracePt t="32243" x="4186238" y="4976813"/>
          <p14:tracePt t="32259" x="4205288" y="4976813"/>
          <p14:tracePt t="32276" x="4219575" y="4976813"/>
          <p14:tracePt t="32293" x="4229100" y="4976813"/>
          <p14:tracePt t="32309" x="4243388" y="4976813"/>
          <p14:tracePt t="32326" x="4252913" y="4976813"/>
          <p14:tracePt t="32343" x="4257675" y="4976813"/>
          <p14:tracePt t="32359" x="4267200" y="4976813"/>
          <p14:tracePt t="32399" x="4271963" y="4976813"/>
          <p14:tracePt t="32409" x="4276725" y="4976813"/>
          <p14:tracePt t="32426" x="4295775" y="4981575"/>
          <p14:tracePt t="32443" x="4352925" y="4986338"/>
          <p14:tracePt t="32459" x="4395788" y="4995863"/>
          <p14:tracePt t="32476" x="4429125" y="4995863"/>
          <p14:tracePt t="32493" x="4471988" y="4995863"/>
          <p14:tracePt t="32509" x="4543425" y="4986338"/>
          <p14:tracePt t="32526" x="4576763" y="4986338"/>
          <p14:tracePt t="32543" x="4614863" y="4986338"/>
          <p14:tracePt t="32559" x="4633913" y="4981575"/>
          <p14:tracePt t="32576" x="4667250" y="4976813"/>
          <p14:tracePt t="32593" x="4681538" y="4976813"/>
          <p14:tracePt t="32609" x="4700588" y="4962525"/>
          <p14:tracePt t="32626" x="4719638" y="4962525"/>
          <p14:tracePt t="32643" x="4729163" y="4962525"/>
          <p14:tracePt t="32659" x="4738688" y="4957763"/>
          <p14:tracePt t="32676" x="4748213" y="4957763"/>
          <p14:tracePt t="32693" x="4757738" y="4957763"/>
          <p14:tracePt t="32709" x="4767263" y="4957763"/>
          <p14:tracePt t="32726" x="4772025" y="4957763"/>
          <p14:tracePt t="32743" x="4776788" y="4957763"/>
          <p14:tracePt t="33111" x="4619625" y="4962525"/>
          <p14:tracePt t="33119" x="4391025" y="4976813"/>
          <p14:tracePt t="33127" x="4176713" y="5000625"/>
          <p14:tracePt t="33143" x="3695700" y="5067300"/>
          <p14:tracePt t="33177" x="2924175" y="5095875"/>
          <p14:tracePt t="33178" x="2800350" y="5086350"/>
          <p14:tracePt t="33210" x="2376488" y="4995863"/>
          <p14:tracePt t="33226" x="2262188" y="4967288"/>
          <p14:tracePt t="33243" x="2176463" y="4948238"/>
          <p14:tracePt t="33259" x="2147888" y="4938713"/>
          <p14:tracePt t="33276" x="2128838" y="4929188"/>
          <p14:tracePt t="33293" x="2109788" y="4924425"/>
          <p14:tracePt t="33309" x="2085975" y="4924425"/>
          <p14:tracePt t="33326" x="2062163" y="4914900"/>
          <p14:tracePt t="33343" x="2043113" y="4914900"/>
          <p14:tracePt t="33359" x="2019300" y="4910138"/>
          <p14:tracePt t="33376" x="1985963" y="4910138"/>
          <p14:tracePt t="33393" x="1966913" y="4910138"/>
          <p14:tracePt t="33409" x="1938338" y="4910138"/>
          <p14:tracePt t="33426" x="1905000" y="4910138"/>
          <p14:tracePt t="33443" x="1871663" y="4910138"/>
          <p14:tracePt t="33459" x="1862138" y="4910138"/>
          <p14:tracePt t="33476" x="1847850" y="4910138"/>
          <p14:tracePt t="33493" x="1838325" y="4910138"/>
          <p14:tracePt t="33509" x="1833563" y="4910138"/>
          <p14:tracePt t="33526" x="1824038" y="4910138"/>
          <p14:tracePt t="33934" x="1833563" y="4910138"/>
          <p14:tracePt t="33941" x="1852613" y="4910138"/>
          <p14:tracePt t="33948" x="1876425" y="4914900"/>
          <p14:tracePt t="33959" x="1885950" y="4914900"/>
          <p14:tracePt t="33976" x="1924050" y="4914900"/>
          <p14:tracePt t="33993" x="1947863" y="4914900"/>
          <p14:tracePt t="34009" x="1957388" y="4914900"/>
          <p14:tracePt t="34043" x="1971675" y="4914900"/>
          <p14:tracePt t="34382" x="1976438" y="4914900"/>
          <p14:tracePt t="34389" x="1981200" y="4919663"/>
          <p14:tracePt t="34396" x="1995488" y="4919663"/>
          <p14:tracePt t="34409" x="2000250" y="4919663"/>
          <p14:tracePt t="34443" x="2024063" y="4919663"/>
          <p14:tracePt t="34476" x="2033588" y="4929188"/>
          <p14:tracePt t="34493" x="2047875" y="4938713"/>
          <p14:tracePt t="34509" x="2052638" y="4943475"/>
          <p14:tracePt t="34526" x="2062163" y="4948238"/>
          <p14:tracePt t="34543" x="2071688" y="4953000"/>
          <p14:tracePt t="34559" x="2076450" y="4953000"/>
          <p14:tracePt t="34778" x="2090738" y="4953000"/>
          <p14:tracePt t="34785" x="2109788" y="4953000"/>
          <p14:tracePt t="34794" x="2124075" y="4953000"/>
          <p14:tracePt t="34809" x="2152650" y="4953000"/>
          <p14:tracePt t="34826" x="2190750" y="4953000"/>
          <p14:tracePt t="34842" x="2219325" y="4953000"/>
          <p14:tracePt t="34859" x="2257425" y="4953000"/>
          <p14:tracePt t="34876" x="2281238" y="4957763"/>
          <p14:tracePt t="34893" x="2300288" y="4957763"/>
          <p14:tracePt t="34909" x="2309813" y="4957763"/>
          <p14:tracePt t="34926" x="2328863" y="4957763"/>
          <p14:tracePt t="34942" x="2343150" y="4957763"/>
          <p14:tracePt t="34959" x="2357438" y="4957763"/>
          <p14:tracePt t="34976" x="2371725" y="4957763"/>
          <p14:tracePt t="34993" x="2390775" y="4957763"/>
          <p14:tracePt t="35009" x="2405063" y="4957763"/>
          <p14:tracePt t="35026" x="2419350" y="4957763"/>
          <p14:tracePt t="35043" x="2433638" y="4957763"/>
          <p14:tracePt t="35059" x="2438400" y="4957763"/>
          <p14:tracePt t="35076" x="2443163" y="4957763"/>
          <p14:tracePt t="35982" x="2524125" y="4957763"/>
          <p14:tracePt t="35990" x="2638425" y="4957763"/>
          <p14:tracePt t="35997" x="2733675" y="4957763"/>
          <p14:tracePt t="36009" x="2833688" y="4957763"/>
          <p14:tracePt t="36026" x="3176588" y="4957763"/>
          <p14:tracePt t="36043" x="3367088" y="4957763"/>
          <p14:tracePt t="36076" x="3643313" y="4957763"/>
          <p14:tracePt t="36109" x="3838575" y="4957763"/>
          <p14:tracePt t="36126" x="3881438" y="4957763"/>
          <p14:tracePt t="36142" x="3914775" y="4957763"/>
          <p14:tracePt t="36159" x="3962400" y="4957763"/>
          <p14:tracePt t="36176" x="3986213" y="4948238"/>
          <p14:tracePt t="36193" x="4005263" y="4943475"/>
          <p14:tracePt t="36209" x="4033838" y="4933950"/>
          <p14:tracePt t="36226" x="4043363" y="4933950"/>
          <p14:tracePt t="36242" x="4048125" y="4933950"/>
          <p14:tracePt t="36259" x="4057650" y="4933950"/>
          <p14:tracePt t="36276" x="4067175" y="4933950"/>
          <p14:tracePt t="36293" x="4076700" y="4929188"/>
          <p14:tracePt t="36309" x="4086225" y="4924425"/>
          <p14:tracePt t="36326" x="4110038" y="4919663"/>
          <p14:tracePt t="36342" x="4143375" y="4895850"/>
          <p14:tracePt t="36359" x="4167188" y="4891088"/>
          <p14:tracePt t="36376" x="4176713" y="4886325"/>
          <p14:tracePt t="36392" x="4186238" y="4876800"/>
          <p14:tracePt t="36409" x="4195763" y="4876800"/>
          <p14:tracePt t="36426" x="4200525" y="4876800"/>
          <p14:tracePt t="36489" x="4186238" y="4876800"/>
          <p14:tracePt t="36497" x="4176713" y="4876800"/>
          <p14:tracePt t="36509" x="4167188" y="4876800"/>
          <p14:tracePt t="36526" x="4105275" y="4876800"/>
          <p14:tracePt t="36542" x="4076700" y="4862513"/>
          <p14:tracePt t="36559" x="4052888" y="4833938"/>
          <p14:tracePt t="36576" x="4029075" y="4767263"/>
          <p14:tracePt t="36592" x="4024313" y="4695825"/>
          <p14:tracePt t="36609" x="4033838" y="4657725"/>
          <p14:tracePt t="36627" x="4048125" y="4633913"/>
          <p14:tracePt t="36643" x="4071938" y="4624388"/>
          <p14:tracePt t="36659" x="4119563" y="4624388"/>
          <p14:tracePt t="36676" x="4143375" y="4633913"/>
          <p14:tracePt t="36692" x="4167188" y="4667250"/>
          <p14:tracePt t="36709" x="4176713" y="4733925"/>
          <p14:tracePt t="36726" x="4176713" y="4791075"/>
          <p14:tracePt t="36742" x="4162425" y="4829175"/>
          <p14:tracePt t="36759" x="4148138" y="4867275"/>
          <p14:tracePt t="36776" x="4138613" y="4886325"/>
          <p14:tracePt t="36792" x="4138613" y="4895850"/>
          <p14:tracePt t="36809" x="4138613" y="4900613"/>
          <p14:tracePt t="36826" x="4138613" y="4905375"/>
          <p14:tracePt t="37796" x="4148138" y="4905375"/>
          <p14:tracePt t="37804" x="4167188" y="4905375"/>
          <p14:tracePt t="37812" x="4186238" y="4905375"/>
          <p14:tracePt t="37826" x="4200525" y="4900613"/>
          <p14:tracePt t="37843" x="4248150" y="4900613"/>
          <p14:tracePt t="37859" x="4276725" y="4900613"/>
          <p14:tracePt t="37892" x="4310063" y="4905375"/>
          <p14:tracePt t="37926" x="4314825" y="4905375"/>
          <p14:tracePt t="37959" x="4314825" y="4914900"/>
          <p14:tracePt t="37976" x="4305300" y="4919663"/>
          <p14:tracePt t="37992" x="4291013" y="4929188"/>
          <p14:tracePt t="38009" x="4233863" y="4948238"/>
          <p14:tracePt t="38026" x="4195763" y="4953000"/>
          <p14:tracePt t="38042" x="4167188" y="4953000"/>
          <p14:tracePt t="38059" x="4133850" y="4953000"/>
          <p14:tracePt t="38077" x="4114800" y="4943475"/>
          <p14:tracePt t="38093" x="4100513" y="4929188"/>
          <p14:tracePt t="38109" x="4095750" y="4914900"/>
          <p14:tracePt t="38126" x="4095750" y="4910138"/>
          <p14:tracePt t="38142" x="4114800" y="4886325"/>
          <p14:tracePt t="38159" x="4129088" y="4876800"/>
          <p14:tracePt t="38176" x="4152900" y="4867275"/>
          <p14:tracePt t="38193" x="4181475" y="4867275"/>
          <p14:tracePt t="38209" x="4200525" y="4867275"/>
          <p14:tracePt t="38226" x="4214813" y="4867275"/>
          <p14:tracePt t="38242" x="4224338" y="4872038"/>
          <p14:tracePt t="38259" x="4229100" y="4881563"/>
          <p14:tracePt t="38276" x="4229100" y="4886325"/>
          <p14:tracePt t="38292" x="4229100" y="4891088"/>
          <p14:tracePt t="38309" x="4229100" y="4900613"/>
          <p14:tracePt t="38326" x="4224338" y="4905375"/>
          <p14:tracePt t="38342" x="4210050" y="4914900"/>
          <p14:tracePt t="38359" x="4186238" y="4929188"/>
          <p14:tracePt t="38376" x="4157663" y="4943475"/>
          <p14:tracePt t="38392" x="4148138" y="4948238"/>
          <p14:tracePt t="38409" x="4143375" y="4948238"/>
          <p14:tracePt t="38426" x="4138613" y="4948238"/>
          <p14:tracePt t="39882" x="4143375" y="4948238"/>
          <p14:tracePt t="39889" x="4157663" y="4948238"/>
          <p14:tracePt t="39896" x="4167188" y="4948238"/>
          <p14:tracePt t="39909" x="4171950" y="4948238"/>
          <p14:tracePt t="39926" x="4195763" y="4948238"/>
          <p14:tracePt t="39942" x="4210050" y="4953000"/>
          <p14:tracePt t="39976" x="4233863" y="4962525"/>
          <p14:tracePt t="40009" x="4257675" y="4967288"/>
          <p14:tracePt t="40025" x="4267200" y="4967288"/>
          <p14:tracePt t="40042" x="4271963" y="4967288"/>
          <p14:tracePt t="40059" x="4276725" y="4967288"/>
          <p14:tracePt t="40323" x="4295775" y="4967288"/>
          <p14:tracePt t="40331" x="4319588" y="4967288"/>
          <p14:tracePt t="40343" x="4348163" y="4967288"/>
          <p14:tracePt t="40359" x="4419600" y="4967288"/>
          <p14:tracePt t="40376" x="4471988" y="4967288"/>
          <p14:tracePt t="40392" x="4505325" y="4967288"/>
          <p14:tracePt t="40409" x="4533900" y="4967288"/>
          <p14:tracePt t="40442" x="4576763" y="4957763"/>
          <p14:tracePt t="40475" x="4591050" y="4957763"/>
          <p14:tracePt t="40492" x="4600575" y="4957763"/>
          <p14:tracePt t="40792" x="4567238" y="4957763"/>
          <p14:tracePt t="40800" x="4533900" y="4953000"/>
          <p14:tracePt t="40809" x="4486275" y="4953000"/>
          <p14:tracePt t="40825" x="4405313" y="4943475"/>
          <p14:tracePt t="40842" x="4357688" y="4938713"/>
          <p14:tracePt t="40859" x="4286250" y="4938713"/>
          <p14:tracePt t="40875" x="4257675" y="4938713"/>
          <p14:tracePt t="40892" x="4243388" y="4938713"/>
          <p14:tracePt t="40909" x="4233863" y="4938713"/>
          <p14:tracePt t="40926" x="4224338" y="4938713"/>
          <p14:tracePt t="40942" x="4219575" y="4938713"/>
          <p14:tracePt t="40975" x="4214813" y="4938713"/>
          <p14:tracePt t="40999" x="4210050" y="4938713"/>
          <p14:tracePt t="41028" x="4205288" y="4938713"/>
          <p14:tracePt t="41035" x="4200525" y="4938713"/>
          <p14:tracePt t="41043" x="4195763" y="4938713"/>
          <p14:tracePt t="41059" x="4181475" y="4938713"/>
          <p14:tracePt t="41076" x="4157663" y="4943475"/>
          <p14:tracePt t="41092" x="4124325" y="4953000"/>
          <p14:tracePt t="41109" x="4067175" y="4962525"/>
          <p14:tracePt t="41125" x="4038600" y="4967288"/>
          <p14:tracePt t="41142" x="4024313" y="4967288"/>
          <p14:tracePt t="41159" x="4010025" y="4967288"/>
          <p14:tracePt t="41175" x="4000500" y="4967288"/>
          <p14:tracePt t="41192" x="3995738" y="4967288"/>
          <p14:tracePt t="41209" x="3990975" y="4967288"/>
          <p14:tracePt t="41225" x="3981450" y="4957763"/>
          <p14:tracePt t="41242" x="3967163" y="4929188"/>
          <p14:tracePt t="41259" x="3967163" y="4895850"/>
          <p14:tracePt t="41275" x="3967163" y="4867275"/>
          <p14:tracePt t="41292" x="3976688" y="4791075"/>
          <p14:tracePt t="41309" x="3990975" y="4752975"/>
          <p14:tracePt t="41326" x="4000500" y="4714875"/>
          <p14:tracePt t="41342" x="4014788" y="4695825"/>
          <p14:tracePt t="41359" x="4024313" y="4667250"/>
          <p14:tracePt t="41375" x="4033838" y="4652963"/>
          <p14:tracePt t="41392" x="4043363" y="4643438"/>
          <p14:tracePt t="41409" x="4062413" y="4629150"/>
          <p14:tracePt t="41425" x="4086225" y="4624388"/>
          <p14:tracePt t="41442" x="4110038" y="4610100"/>
          <p14:tracePt t="41459" x="4129088" y="4605338"/>
          <p14:tracePt t="41475" x="4181475" y="4605338"/>
          <p14:tracePt t="41492" x="4210050" y="4605338"/>
          <p14:tracePt t="41509" x="4248150" y="4619625"/>
          <p14:tracePt t="41525" x="4281488" y="4643438"/>
          <p14:tracePt t="41542" x="4314825" y="4686300"/>
          <p14:tracePt t="41559" x="4333875" y="4710113"/>
          <p14:tracePt t="41575" x="4352925" y="4733925"/>
          <p14:tracePt t="41592" x="4357688" y="4752975"/>
          <p14:tracePt t="41609" x="4367213" y="4781550"/>
          <p14:tracePt t="41626" x="4367213" y="4795838"/>
          <p14:tracePt t="41642" x="4367213" y="4810125"/>
          <p14:tracePt t="41659" x="4362450" y="4829175"/>
          <p14:tracePt t="41675" x="4352925" y="4848225"/>
          <p14:tracePt t="41692" x="4338638" y="4862513"/>
          <p14:tracePt t="41709" x="4319588" y="4872038"/>
          <p14:tracePt t="41725" x="4286250" y="4905375"/>
          <p14:tracePt t="41742" x="4257675" y="4919663"/>
          <p14:tracePt t="41759" x="4233863" y="4933950"/>
          <p14:tracePt t="41775" x="4205288" y="4938713"/>
          <p14:tracePt t="41792" x="4152900" y="4938713"/>
          <p14:tracePt t="41809" x="4110038" y="4938713"/>
          <p14:tracePt t="41825" x="4071938" y="4924425"/>
          <p14:tracePt t="41842" x="4024313" y="4900613"/>
          <p14:tracePt t="41859" x="4000500" y="4881563"/>
          <p14:tracePt t="41875" x="3981450" y="4872038"/>
          <p14:tracePt t="41892" x="3967163" y="4862513"/>
          <p14:tracePt t="41909" x="3948113" y="4814888"/>
          <p14:tracePt t="41925" x="3948113" y="4772025"/>
          <p14:tracePt t="41942" x="3952875" y="4729163"/>
          <p14:tracePt t="41959" x="3971925" y="4691063"/>
          <p14:tracePt t="41975" x="4014788" y="4657725"/>
          <p14:tracePt t="41992" x="4033838" y="4638675"/>
          <p14:tracePt t="42009" x="4071938" y="4638675"/>
          <p14:tracePt t="42026" x="4105275" y="4657725"/>
          <p14:tracePt t="42042" x="4129088" y="4681538"/>
          <p14:tracePt t="42059" x="4148138" y="4719638"/>
          <p14:tracePt t="42075" x="4162425" y="4752975"/>
          <p14:tracePt t="42092" x="4167188" y="4800600"/>
          <p14:tracePt t="42109" x="4167188" y="4829175"/>
          <p14:tracePt t="42125" x="4162425" y="4852988"/>
          <p14:tracePt t="42142" x="4157663" y="4862513"/>
          <p14:tracePt t="42159" x="4143375" y="4895850"/>
          <p14:tracePt t="42175" x="4133850" y="4919663"/>
          <p14:tracePt t="42192" x="4124325" y="4929188"/>
          <p14:tracePt t="42209" x="4119563" y="4938713"/>
          <p14:tracePt t="42225" x="4110038" y="4948238"/>
          <p14:tracePt t="42242" x="4110038" y="4953000"/>
          <p14:tracePt t="42259" x="4110038" y="4957763"/>
          <p14:tracePt t="45478" x="4057650" y="4957763"/>
          <p14:tracePt t="45485" x="3990975" y="4957763"/>
          <p14:tracePt t="45493" x="3924300" y="4957763"/>
          <p14:tracePt t="45508" x="3829050" y="4953000"/>
          <p14:tracePt t="45525" x="3748088" y="4938713"/>
          <p14:tracePt t="45559" x="3581400" y="4867275"/>
          <p14:tracePt t="45592" x="3481388" y="4776788"/>
          <p14:tracePt t="45608" x="3443288" y="4743450"/>
          <p14:tracePt t="45625" x="3400425" y="4700588"/>
          <p14:tracePt t="45642" x="3376613" y="4676775"/>
          <p14:tracePt t="45659" x="3352800" y="4667250"/>
          <p14:tracePt t="45675" x="3328988" y="4648200"/>
          <p14:tracePt t="45692" x="3290888" y="4629150"/>
          <p14:tracePt t="45708" x="3267075" y="4619625"/>
          <p14:tracePt t="45725" x="3257550" y="4614863"/>
          <p14:tracePt t="45742" x="3248025" y="4610100"/>
          <p14:tracePt t="45758" x="3238500" y="4610100"/>
          <p14:tracePt t="45775" x="3233738" y="4610100"/>
          <p14:tracePt t="45792" x="3233738" y="4605338"/>
          <p14:tracePt t="45808" x="3233738" y="4595813"/>
          <p14:tracePt t="45825" x="3233738" y="4586288"/>
          <p14:tracePt t="45842" x="3233738" y="4572000"/>
          <p14:tracePt t="45858" x="3243263" y="4543425"/>
          <p14:tracePt t="45875" x="3252788" y="4514850"/>
          <p14:tracePt t="45892" x="3257550" y="4505325"/>
          <p14:tracePt t="45908" x="3262313" y="4500563"/>
          <p14:tracePt t="45925" x="3262313" y="4491038"/>
          <p14:tracePt t="45999" x="3262313" y="4495800"/>
          <p14:tracePt t="46007" x="3262313" y="4500563"/>
          <p14:tracePt t="46014" x="3262313" y="4505325"/>
          <p14:tracePt t="46025" x="3262313" y="4514850"/>
          <p14:tracePt t="46042" x="3262313" y="4519613"/>
          <p14:tracePt t="46058" x="3252788" y="4533900"/>
          <p14:tracePt t="46075" x="3248025" y="4538663"/>
          <p14:tracePt t="46092" x="3238500" y="4548188"/>
          <p14:tracePt t="46109" x="3228975" y="4557713"/>
          <p14:tracePt t="46125" x="3214688" y="4562475"/>
          <p14:tracePt t="46142" x="3200400" y="4567238"/>
          <p14:tracePt t="46158" x="3195638" y="4572000"/>
          <p14:tracePt t="46175" x="3186113" y="4572000"/>
          <p14:tracePt t="46192" x="3181350" y="4572000"/>
          <p14:tracePt t="46208" x="3171825" y="4572000"/>
          <p14:tracePt t="46623" x="3186113" y="4572000"/>
          <p14:tracePt t="46631" x="3200400" y="4572000"/>
          <p14:tracePt t="46642" x="3228975" y="4572000"/>
          <p14:tracePt t="46675" x="3338513" y="4581525"/>
          <p14:tracePt t="46708" x="3409950" y="4581525"/>
          <p14:tracePt t="46725" x="3443288" y="4586288"/>
          <p14:tracePt t="46742" x="3490913" y="4586288"/>
          <p14:tracePt t="46758" x="3519488" y="4586288"/>
          <p14:tracePt t="46775" x="3548063" y="4586288"/>
          <p14:tracePt t="46792" x="3581400" y="4586288"/>
          <p14:tracePt t="46808" x="3600450" y="4586288"/>
          <p14:tracePt t="46825" x="3614738" y="4586288"/>
          <p14:tracePt t="46842" x="3629025" y="4586288"/>
          <p14:tracePt t="46858" x="3652838" y="4586288"/>
          <p14:tracePt t="46875" x="3667125" y="4586288"/>
          <p14:tracePt t="46892" x="3681413" y="4586288"/>
          <p14:tracePt t="46908" x="3686175" y="4586288"/>
          <p14:tracePt t="46925" x="3695700" y="4586288"/>
          <p14:tracePt t="46942" x="3700463" y="4586288"/>
          <p14:tracePt t="47013" x="3695700" y="4586288"/>
          <p14:tracePt t="47020" x="3686175" y="4586288"/>
          <p14:tracePt t="47027" x="3671888" y="4586288"/>
          <p14:tracePt t="47042" x="3624263" y="4591050"/>
          <p14:tracePt t="47058" x="3557588" y="4591050"/>
          <p14:tracePt t="47075" x="3462338" y="4605338"/>
          <p14:tracePt t="47092" x="3371850" y="4614863"/>
          <p14:tracePt t="47108" x="3252788" y="4614863"/>
          <p14:tracePt t="47125" x="3195638" y="4614863"/>
          <p14:tracePt t="47142" x="3157538" y="4600575"/>
          <p14:tracePt t="47158" x="3128963" y="4595813"/>
          <p14:tracePt t="47160" x="3119438" y="4591050"/>
          <p14:tracePt t="47175" x="3105150" y="4586288"/>
          <p14:tracePt t="47192" x="3086100" y="4581525"/>
          <p14:tracePt t="47208" x="3076575" y="4572000"/>
          <p14:tracePt t="47225" x="3067050" y="4572000"/>
          <p14:tracePt t="47292" x="3067050" y="4567238"/>
          <p14:tracePt t="47299" x="3076575" y="4567238"/>
          <p14:tracePt t="47308" x="3100388" y="4567238"/>
          <p14:tracePt t="47325" x="3157538" y="4567238"/>
          <p14:tracePt t="47342" x="3271838" y="4567238"/>
          <p14:tracePt t="47358" x="3405188" y="4567238"/>
          <p14:tracePt t="47375" x="3486150" y="4567238"/>
          <p14:tracePt t="47392" x="3552825" y="4567238"/>
          <p14:tracePt t="47409" x="3609975" y="4567238"/>
          <p14:tracePt t="47425" x="3681413" y="4567238"/>
          <p14:tracePt t="47442" x="3714750" y="4567238"/>
          <p14:tracePt t="47458" x="3752850" y="4567238"/>
          <p14:tracePt t="47475" x="3781425" y="4567238"/>
          <p14:tracePt t="47492" x="3800475" y="4567238"/>
          <p14:tracePt t="47508" x="3810000" y="4567238"/>
          <p14:tracePt t="47525" x="3814763" y="4567238"/>
          <p14:tracePt t="47542" x="3824288" y="4567238"/>
          <p14:tracePt t="47558" x="3833813" y="4567238"/>
          <p14:tracePt t="47615" x="3819525" y="4567238"/>
          <p14:tracePt t="47622" x="3805238" y="4567238"/>
          <p14:tracePt t="47630" x="3762375" y="4572000"/>
          <p14:tracePt t="47642" x="3714750" y="4581525"/>
          <p14:tracePt t="47658" x="3552825" y="4595813"/>
          <p14:tracePt t="47675" x="3419475" y="4614863"/>
          <p14:tracePt t="47692" x="3300413" y="4629150"/>
          <p14:tracePt t="47708" x="3200400" y="4629150"/>
          <p14:tracePt t="47725" x="3119438" y="4629150"/>
          <p14:tracePt t="47742" x="3095625" y="4629150"/>
          <p14:tracePt t="47758" x="3086100" y="4629150"/>
          <p14:tracePt t="47775" x="3081338" y="4629150"/>
          <p14:tracePt t="47808" x="3086100" y="4629150"/>
          <p14:tracePt t="47825" x="3114675" y="4624388"/>
          <p14:tracePt t="47842" x="3195638" y="4624388"/>
          <p14:tracePt t="47858" x="3257550" y="4624388"/>
          <p14:tracePt t="47875" x="3314700" y="4624388"/>
          <p14:tracePt t="47892" x="3371850" y="4624388"/>
          <p14:tracePt t="47908" x="3467100" y="4624388"/>
          <p14:tracePt t="47925" x="3514725" y="4624388"/>
          <p14:tracePt t="47942" x="3567113" y="4619625"/>
          <p14:tracePt t="47958" x="3614738" y="4614863"/>
          <p14:tracePt t="47975" x="3662363" y="4605338"/>
          <p14:tracePt t="47992" x="3686175" y="4605338"/>
          <p14:tracePt t="48008" x="3705225" y="4605338"/>
          <p14:tracePt t="48025" x="3719513" y="4605338"/>
          <p14:tracePt t="48042" x="3743325" y="4605338"/>
          <p14:tracePt t="48058" x="3748088" y="4605338"/>
          <p14:tracePt t="48075" x="3757613" y="4605338"/>
          <p14:tracePt t="48092" x="3762375" y="4605338"/>
          <p14:tracePt t="48144" x="3757613" y="4605338"/>
          <p14:tracePt t="48151" x="3738563" y="4605338"/>
          <p14:tracePt t="48160" x="3714750" y="4605338"/>
          <p14:tracePt t="48175" x="3629025" y="4600575"/>
          <p14:tracePt t="48192" x="3505200" y="4600575"/>
          <p14:tracePt t="48208" x="3405188" y="4600575"/>
          <p14:tracePt t="48225" x="3267075" y="4600575"/>
          <p14:tracePt t="48242" x="3219450" y="4600575"/>
          <p14:tracePt t="48258" x="3190875" y="4600575"/>
          <p14:tracePt t="48275" x="3176588" y="4600575"/>
          <p14:tracePt t="48292" x="3167063" y="4600575"/>
          <p14:tracePt t="48335" x="3176588" y="4600575"/>
          <p14:tracePt t="48343" x="3195638" y="4600575"/>
          <p14:tracePt t="48358" x="3243263" y="4591050"/>
          <p14:tracePt t="48375" x="3338513" y="4586288"/>
          <p14:tracePt t="48392" x="3429000" y="4572000"/>
          <p14:tracePt t="48408" x="3557588" y="4552950"/>
          <p14:tracePt t="48425" x="3609975" y="4548188"/>
          <p14:tracePt t="48442" x="3652838" y="4543425"/>
          <p14:tracePt t="48458" x="3681413" y="4543425"/>
          <p14:tracePt t="48475" x="3709988" y="4543425"/>
          <p14:tracePt t="48492" x="3724275" y="4543425"/>
          <p14:tracePt t="48508" x="3733800" y="4543425"/>
          <p14:tracePt t="48525" x="3743325" y="4543425"/>
          <p14:tracePt t="48542" x="3748088" y="4543425"/>
          <p14:tracePt t="48558" x="3757613" y="4543425"/>
          <p14:tracePt t="49318" x="3767138" y="4562475"/>
          <p14:tracePt t="49327" x="3790950" y="4591050"/>
          <p14:tracePt t="49333" x="3810000" y="4619625"/>
          <p14:tracePt t="49342" x="3843338" y="4657725"/>
          <p14:tracePt t="49358" x="3914775" y="4781550"/>
          <p14:tracePt t="49392" x="4048125" y="4986338"/>
          <p14:tracePt t="49425" x="4138613" y="5095875"/>
          <p14:tracePt t="49441" x="4200525" y="5167313"/>
          <p14:tracePt t="49458" x="4276725" y="5272088"/>
          <p14:tracePt t="49475" x="4319588" y="5319713"/>
          <p14:tracePt t="49491" x="4343400" y="5353050"/>
          <p14:tracePt t="49508" x="4367213" y="5376863"/>
          <p14:tracePt t="49525" x="4400550" y="5405438"/>
          <p14:tracePt t="49541" x="4433888" y="5424488"/>
          <p14:tracePt t="49558" x="4467225" y="5434013"/>
          <p14:tracePt t="49575" x="4514850" y="5443538"/>
          <p14:tracePt t="49591" x="4557713" y="5448300"/>
          <p14:tracePt t="49608" x="4581525" y="5448300"/>
          <p14:tracePt t="49625" x="4610100" y="5448300"/>
          <p14:tracePt t="49642" x="4643438" y="5457825"/>
          <p14:tracePt t="49658" x="4667250" y="5462588"/>
          <p14:tracePt t="49675" x="4686300" y="5472113"/>
          <p14:tracePt t="49691" x="4700588" y="5476875"/>
          <p14:tracePt t="49708" x="4719638" y="5481638"/>
          <p14:tracePt t="49725" x="4724400" y="5481638"/>
          <p14:tracePt t="49741" x="4729163" y="5481638"/>
          <p14:tracePt t="49758" x="4738688" y="5481638"/>
          <p14:tracePt t="49791" x="4738688" y="5491163"/>
          <p14:tracePt t="49808" x="4733925" y="5495925"/>
          <p14:tracePt t="49825" x="4662488" y="5505450"/>
          <p14:tracePt t="49841" x="4557713" y="5514975"/>
          <p14:tracePt t="49858" x="4452938" y="5510213"/>
          <p14:tracePt t="49875" x="4362450" y="5486400"/>
          <p14:tracePt t="49892" x="4252913" y="5429250"/>
          <p14:tracePt t="49908" x="4191000" y="5348288"/>
          <p14:tracePt t="49925" x="4152900" y="5262563"/>
          <p14:tracePt t="49941" x="4143375" y="5200650"/>
          <p14:tracePt t="49958" x="4171950" y="5129213"/>
          <p14:tracePt t="49976" x="4205288" y="5095875"/>
          <p14:tracePt t="49991" x="4243388" y="5062538"/>
          <p14:tracePt t="50008" x="4305300" y="5043488"/>
          <p14:tracePt t="50025" x="4400550" y="5038725"/>
          <p14:tracePt t="50041" x="4443413" y="5053013"/>
          <p14:tracePt t="50058" x="4481513" y="5062538"/>
          <p14:tracePt t="50075" x="4524375" y="5105400"/>
          <p14:tracePt t="50092" x="4543425" y="5167313"/>
          <p14:tracePt t="50108" x="4557713" y="5219700"/>
          <p14:tracePt t="50125" x="4557713" y="5272088"/>
          <p14:tracePt t="50141" x="4543425" y="5300663"/>
          <p14:tracePt t="50339" x="4610100" y="5319713"/>
          <p14:tracePt t="50347" x="4691063" y="5343525"/>
          <p14:tracePt t="50358" x="4757738" y="5372100"/>
          <p14:tracePt t="50375" x="4857750" y="5429250"/>
          <p14:tracePt t="50408" x="5033963" y="5591175"/>
          <p14:tracePt t="50458" x="5110163" y="5710238"/>
          <p14:tracePt t="50492" x="5114925" y="5757863"/>
          <p14:tracePt t="50508" x="5100638" y="5791200"/>
          <p14:tracePt t="50525" x="5091113" y="5810250"/>
          <p14:tracePt t="50541" x="5067300" y="5843588"/>
          <p14:tracePt t="50558" x="5033963" y="5867400"/>
          <p14:tracePt t="50575" x="4972050" y="5886450"/>
          <p14:tracePt t="50591" x="4929188" y="5886450"/>
          <p14:tracePt t="50608" x="4876800" y="5872163"/>
          <p14:tracePt t="50625" x="4838700" y="5843588"/>
          <p14:tracePt t="50641" x="4805363" y="5810250"/>
          <p14:tracePt t="50658" x="4791075" y="5767388"/>
          <p14:tracePt t="50675" x="4791075" y="5710238"/>
          <p14:tracePt t="50692" x="4824413" y="5595938"/>
          <p14:tracePt t="50708" x="4857750" y="5548313"/>
          <p14:tracePt t="50725" x="4886325" y="5510213"/>
          <p14:tracePt t="50741" x="4919663" y="5495925"/>
          <p14:tracePt t="50758" x="4967288" y="5505450"/>
          <p14:tracePt t="50775" x="4991100" y="5529263"/>
          <p14:tracePt t="50791" x="5014913" y="5567363"/>
          <p14:tracePt t="50808" x="5033963" y="5605463"/>
          <p14:tracePt t="50825" x="5038725" y="5653088"/>
          <p14:tracePt t="50841" x="5038725" y="5681663"/>
          <p14:tracePt t="50858" x="5033963" y="5710238"/>
          <p14:tracePt t="50875" x="5005388" y="5767388"/>
          <p14:tracePt t="50891" x="4995863" y="5791200"/>
          <p14:tracePt t="50908" x="4976813" y="5815013"/>
          <p14:tracePt t="50925" x="4972050" y="5824538"/>
          <p14:tracePt t="50941" x="4962525" y="5834063"/>
          <p14:tracePt t="50958" x="4957763" y="5838825"/>
          <p14:tracePt t="51566" x="4805363" y="5791200"/>
          <p14:tracePt t="51573" x="4614863" y="5715000"/>
          <p14:tracePt t="51581" x="4376738" y="5605463"/>
          <p14:tracePt t="51592" x="4152900" y="5462588"/>
          <p14:tracePt t="51608" x="3867150" y="5253038"/>
          <p14:tracePt t="51625" x="3557588" y="4852988"/>
          <p14:tracePt t="51658" x="3348038" y="4419600"/>
          <p14:tracePt t="51692" x="3324225" y="4181475"/>
          <p14:tracePt t="51708" x="3328988" y="4171950"/>
          <p14:tracePt t="51889" x="3257550" y="4086225"/>
          <p14:tracePt t="51896" x="3162300" y="3981450"/>
          <p14:tracePt t="51908" x="3067050" y="3905250"/>
          <p14:tracePt t="51925" x="2900363" y="3719513"/>
          <p14:tracePt t="51941" x="2695575" y="3429000"/>
          <p14:tracePt t="51958" x="2609850" y="3324225"/>
          <p14:tracePt t="51975" x="2543175" y="3262313"/>
          <p14:tracePt t="51991" x="2443163" y="3195638"/>
          <p14:tracePt t="52008" x="2395538" y="3162300"/>
          <p14:tracePt t="52024" x="2357438" y="3138488"/>
          <p14:tracePt t="52041" x="2333625" y="3114675"/>
          <p14:tracePt t="52058" x="2309813" y="3090863"/>
          <p14:tracePt t="52074" x="2290763" y="3076575"/>
          <p14:tracePt t="52091" x="2286000" y="3071813"/>
          <p14:tracePt t="52108" x="2281238" y="3062288"/>
          <p14:tracePt t="52125" x="2281238" y="3057525"/>
          <p14:tracePt t="52190" x="2276475" y="3057525"/>
          <p14:tracePt t="52198" x="2271713" y="3057525"/>
          <p14:tracePt t="52208" x="2262188" y="3057525"/>
          <p14:tracePt t="52225" x="2224088" y="3062288"/>
          <p14:tracePt t="52241" x="2095500" y="3086100"/>
          <p14:tracePt t="52258" x="2000250" y="3100388"/>
          <p14:tracePt t="52274" x="1919288" y="3109913"/>
          <p14:tracePt t="52291" x="1847850" y="3090863"/>
          <p14:tracePt t="52308" x="1762125" y="3019425"/>
          <p14:tracePt t="52324" x="1709738" y="2919413"/>
          <p14:tracePt t="52341" x="1681163" y="2833688"/>
          <p14:tracePt t="52360" x="1671638" y="2686050"/>
          <p14:tracePt t="52376" x="1681163" y="2605088"/>
          <p14:tracePt t="52393" x="1700213" y="2557463"/>
          <p14:tracePt t="52412" x="1738313" y="2509838"/>
          <p14:tracePt t="52426" x="1781175" y="2495550"/>
          <p14:tracePt t="52442" x="1843088" y="2500313"/>
          <p14:tracePt t="52459" x="1905000" y="2519363"/>
          <p14:tracePt t="52475" x="1957388" y="2547938"/>
          <p14:tracePt t="52491" x="2000250" y="2581275"/>
          <p14:tracePt t="52508" x="2019300" y="2595563"/>
          <p14:tracePt t="52525" x="2024063" y="2609850"/>
          <p14:tracePt t="52541" x="2028825" y="2624138"/>
          <p14:tracePt t="52558" x="2028825" y="2643188"/>
          <p14:tracePt t="52575" x="2024063" y="2647950"/>
          <p14:tracePt t="52591" x="2019300" y="2652713"/>
          <p14:tracePt t="52608" x="2019300" y="2662238"/>
          <p14:tracePt t="52625" x="2019300" y="2667000"/>
          <p14:tracePt t="52962" x="2043113" y="2728913"/>
          <p14:tracePt t="52969" x="2105025" y="2867025"/>
          <p14:tracePt t="52977" x="2195513" y="3057525"/>
          <p14:tracePt t="52991" x="2405063" y="3395663"/>
          <p14:tracePt t="53008" x="2700338" y="3948113"/>
          <p14:tracePt t="53042" x="3228975" y="4710113"/>
          <p14:tracePt t="53075" x="3448050" y="5019675"/>
          <p14:tracePt t="53092" x="3505200" y="5105400"/>
          <p14:tracePt t="53108" x="3529013" y="5157788"/>
          <p14:tracePt t="53124" x="3533775" y="5162550"/>
          <p14:tracePt t="53328" x="3571875" y="5181600"/>
          <p14:tracePt t="53335" x="3624263" y="5205413"/>
          <p14:tracePt t="53344" x="3671888" y="5219700"/>
          <p14:tracePt t="53359" x="3695700" y="5233988"/>
          <p14:tracePt t="53392" x="3848100" y="5319713"/>
          <p14:tracePt t="53441" x="3967163" y="5386388"/>
          <p14:tracePt t="53475" x="3986213" y="5400675"/>
          <p14:tracePt t="53491" x="3990975" y="5400675"/>
          <p14:tracePt t="53508" x="3995738" y="5400675"/>
          <p14:tracePt t="53954" x="3967163" y="5414963"/>
          <p14:tracePt t="53960" x="3933825" y="5419725"/>
          <p14:tracePt t="53975" x="3862388" y="5429250"/>
          <p14:tracePt t="53991" x="3786188" y="5419725"/>
          <p14:tracePt t="54008" x="3733800" y="5391150"/>
          <p14:tracePt t="54024" x="3676650" y="5357813"/>
          <p14:tracePt t="54058" x="3590925" y="5205413"/>
          <p14:tracePt t="54091" x="3567113" y="5133975"/>
          <p14:tracePt t="54108" x="3567113" y="5100638"/>
          <p14:tracePt t="54124" x="3571875" y="5086350"/>
          <p14:tracePt t="54141" x="3590925" y="5067300"/>
          <p14:tracePt t="54158" x="3614738" y="5048250"/>
          <p14:tracePt t="54174" x="3643313" y="5048250"/>
          <p14:tracePt t="54191" x="3676650" y="5053013"/>
          <p14:tracePt t="54208" x="3709988" y="5062538"/>
          <p14:tracePt t="54224" x="3743325" y="5076825"/>
          <p14:tracePt t="54241" x="3762375" y="5086350"/>
          <p14:tracePt t="54258" x="3771900" y="5091113"/>
          <p14:tracePt t="54274" x="3776663" y="5095875"/>
          <p14:tracePt t="54291" x="3786188" y="5095875"/>
          <p14:tracePt t="55370" x="3790950" y="5110163"/>
          <p14:tracePt t="55377" x="3795713" y="5119688"/>
          <p14:tracePt t="55384" x="3795713" y="5129213"/>
          <p14:tracePt t="55392" x="3800475" y="5143500"/>
          <p14:tracePt t="55424" x="3814763" y="5205413"/>
          <p14:tracePt t="55458" x="3814763" y="5248275"/>
          <p14:tracePt t="55474" x="3814763" y="5253038"/>
          <p14:tracePt t="55491" x="3814763" y="5262563"/>
          <p14:tracePt t="55508" x="3814763" y="5267325"/>
          <p14:tracePt t="55525" x="3810000" y="5281613"/>
          <p14:tracePt t="55541" x="3800475" y="5291138"/>
          <p14:tracePt t="55558" x="3767138" y="5305425"/>
          <p14:tracePt t="55574" x="3714750" y="5314950"/>
          <p14:tracePt t="55591" x="3657600" y="5324475"/>
          <p14:tracePt t="55608" x="3619500" y="5314950"/>
          <p14:tracePt t="55624" x="3595688" y="5295900"/>
          <p14:tracePt t="55641" x="3562350" y="5219700"/>
          <p14:tracePt t="55658" x="3557588" y="5176838"/>
          <p14:tracePt t="55674" x="3562350" y="5143500"/>
          <p14:tracePt t="55691" x="3576638" y="5124450"/>
          <p14:tracePt t="55708" x="3624263" y="5091113"/>
          <p14:tracePt t="55724" x="3662363" y="5081588"/>
          <p14:tracePt t="55741" x="3695700" y="5081588"/>
          <p14:tracePt t="55758" x="3724275" y="5081588"/>
          <p14:tracePt t="55774" x="3752850" y="5105400"/>
          <p14:tracePt t="55791" x="3776663" y="5143500"/>
          <p14:tracePt t="55808" x="3800475" y="5205413"/>
          <p14:tracePt t="55824" x="3810000" y="5248275"/>
          <p14:tracePt t="55841" x="3824288" y="5281613"/>
          <p14:tracePt t="55858" x="3829050" y="5300663"/>
          <p14:tracePt t="55874" x="3829050" y="5305425"/>
          <p14:tracePt t="55891" x="3833813" y="5324475"/>
          <p14:tracePt t="55908" x="3838575" y="5343525"/>
          <p14:tracePt t="55924" x="3857625" y="5376863"/>
          <p14:tracePt t="55941" x="3876675" y="5414963"/>
          <p14:tracePt t="55958" x="3914775" y="5486400"/>
          <p14:tracePt t="55974" x="3943350" y="5529263"/>
          <p14:tracePt t="55991" x="3967163" y="5567363"/>
          <p14:tracePt t="56008" x="4005263" y="5614988"/>
          <p14:tracePt t="56024" x="4057650" y="5681663"/>
          <p14:tracePt t="56041" x="4100513" y="5729288"/>
          <p14:tracePt t="56058" x="4133850" y="5776913"/>
          <p14:tracePt t="56074" x="4176713" y="5824538"/>
          <p14:tracePt t="56091" x="4200525" y="5857875"/>
          <p14:tracePt t="56108" x="4224338" y="5895975"/>
          <p14:tracePt t="56124" x="4252913" y="5924550"/>
          <p14:tracePt t="56141" x="4271963" y="5953125"/>
          <p14:tracePt t="56158" x="4286250" y="5962650"/>
          <p14:tracePt t="56174" x="4295775" y="5967413"/>
          <p14:tracePt t="56191" x="4300538" y="5972175"/>
          <p14:tracePt t="56208" x="4305300" y="5981700"/>
          <p14:tracePt t="56224" x="4305300" y="5986463"/>
          <p14:tracePt t="56805" x="4305300" y="5976938"/>
          <p14:tracePt t="56811" x="4300538" y="5957888"/>
          <p14:tracePt t="56824" x="4295775" y="5938838"/>
          <p14:tracePt t="56842" x="4271963" y="5895975"/>
          <p14:tracePt t="56874" x="4224338" y="5848350"/>
          <p14:tracePt t="56908" x="4148138" y="5762625"/>
          <p14:tracePt t="56924" x="4124325" y="5729288"/>
          <p14:tracePt t="56941" x="4086225" y="5676900"/>
          <p14:tracePt t="56958" x="4076700" y="5653088"/>
          <p14:tracePt t="56974" x="4057650" y="5634038"/>
          <p14:tracePt t="56991" x="4052888" y="5619750"/>
          <p14:tracePt t="57008" x="4043363" y="5605463"/>
          <p14:tracePt t="57024" x="4033838" y="5595938"/>
          <p14:tracePt t="57041" x="4029075" y="5591175"/>
          <p14:tracePt t="57057" x="4019550" y="5576888"/>
          <p14:tracePt t="57074" x="3995738" y="5562600"/>
          <p14:tracePt t="57091" x="3971925" y="5543550"/>
          <p14:tracePt t="57108" x="3938588" y="5529263"/>
          <p14:tracePt t="57124" x="3910013" y="5519738"/>
          <p14:tracePt t="57141" x="3862388" y="5495925"/>
          <p14:tracePt t="57158" x="3838575" y="5491163"/>
          <p14:tracePt t="57174" x="3824288" y="5481638"/>
          <p14:tracePt t="57191" x="3805238" y="5472113"/>
          <p14:tracePt t="57207" x="3795713" y="5462588"/>
          <p14:tracePt t="57224" x="3790950" y="5462588"/>
          <p14:tracePt t="57241" x="3786188" y="5462588"/>
          <p14:tracePt t="57257" x="3776663" y="5462588"/>
          <p14:tracePt t="57274" x="3771900" y="5462588"/>
          <p14:tracePt t="57291" x="3767138" y="5462588"/>
          <p14:tracePt t="58527" x="3781425" y="5462588"/>
          <p14:tracePt t="58535" x="3810000" y="5457825"/>
          <p14:tracePt t="58543" x="3833813" y="5453063"/>
          <p14:tracePt t="58557" x="3876675" y="5453063"/>
          <p14:tracePt t="58574" x="3919538" y="5453063"/>
          <p14:tracePt t="58607" x="3976688" y="5453063"/>
          <p14:tracePt t="58641" x="4038600" y="5457825"/>
          <p14:tracePt t="58657" x="4052888" y="5462588"/>
          <p14:tracePt t="58674" x="4076700" y="5467350"/>
          <p14:tracePt t="58691" x="4086225" y="5467350"/>
          <p14:tracePt t="58707" x="4095750" y="5467350"/>
          <p14:tracePt t="58724" x="4105275" y="5476875"/>
          <p14:tracePt t="58741" x="4138613" y="5486400"/>
          <p14:tracePt t="58757" x="4171950" y="5495925"/>
          <p14:tracePt t="58774" x="4214813" y="5505450"/>
          <p14:tracePt t="58791" x="4262438" y="5519738"/>
          <p14:tracePt t="58807" x="4314825" y="5534025"/>
          <p14:tracePt t="58824" x="4343400" y="5538788"/>
          <p14:tracePt t="58841" x="4371975" y="5548313"/>
          <p14:tracePt t="58858" x="4410075" y="5572125"/>
          <p14:tracePt t="58874" x="4424363" y="5586413"/>
          <p14:tracePt t="58891" x="4433888" y="5610225"/>
          <p14:tracePt t="58907" x="4448175" y="5629275"/>
          <p14:tracePt t="58924" x="4457700" y="5676900"/>
          <p14:tracePt t="58941" x="4457700" y="5710238"/>
          <p14:tracePt t="58957" x="4448175" y="5748338"/>
          <p14:tracePt t="58974" x="4419600" y="5786438"/>
          <p14:tracePt t="58991" x="4310063" y="5872163"/>
          <p14:tracePt t="59007" x="4233863" y="5919788"/>
          <p14:tracePt t="59024" x="4186238" y="5953125"/>
          <p14:tracePt t="59041" x="4162425" y="5957888"/>
          <p14:tracePt t="59057" x="4148138" y="5967413"/>
          <p14:tracePt t="59074" x="4143375" y="5967413"/>
          <p14:tracePt t="59108" x="4171950" y="5972175"/>
          <p14:tracePt t="59124" x="4243388" y="5981700"/>
          <p14:tracePt t="59141" x="4314825" y="5986463"/>
          <p14:tracePt t="59157" x="4386263" y="5995988"/>
          <p14:tracePt t="59159" x="4419600" y="5995988"/>
          <p14:tracePt t="59174" x="4467225" y="5995988"/>
          <p14:tracePt t="59191" x="4510088" y="5995988"/>
          <p14:tracePt t="59207" x="4538663" y="5995988"/>
          <p14:tracePt t="59224" x="4552950" y="5995988"/>
          <p14:tracePt t="59241" x="4567238" y="5995988"/>
          <p14:tracePt t="59257" x="4572000" y="5995988"/>
          <p14:tracePt t="59274" x="4581525" y="5995988"/>
        </p14:tracePtLst>
      </p14:laserTrace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import 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285875"/>
            <a:ext cx="8915400" cy="135731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altLang="ko-KR" dirty="0"/>
              <a:t>The keyword “import” provides a convenient method for using classes in other packages</a:t>
            </a:r>
          </a:p>
          <a:p>
            <a:pPr>
              <a:defRPr/>
            </a:pPr>
            <a:r>
              <a:rPr lang="en-US" altLang="ko-KR" dirty="0"/>
              <a:t>You can access all the classes in the imported package without the package name</a:t>
            </a:r>
            <a:endParaRPr lang="ko-KR" altLang="en-US" dirty="0"/>
          </a:p>
        </p:txBody>
      </p:sp>
      <p:sp>
        <p:nvSpPr>
          <p:cNvPr id="13316" name="Text Box 6"/>
          <p:cNvSpPr txBox="1">
            <a:spLocks noChangeArrowheads="1"/>
          </p:cNvSpPr>
          <p:nvPr/>
        </p:nvSpPr>
        <p:spPr bwMode="auto">
          <a:xfrm>
            <a:off x="666750" y="2571750"/>
            <a:ext cx="7000875" cy="17859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107473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269875" algn="l"/>
                <a:tab pos="631825" algn="l"/>
                <a:tab pos="9017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1074738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69875" algn="l"/>
                <a:tab pos="631825" algn="l"/>
                <a:tab pos="9017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074738">
              <a:spcBef>
                <a:spcPct val="20000"/>
              </a:spcBef>
              <a:buClr>
                <a:schemeClr val="tx1"/>
              </a:buClr>
              <a:buChar char="•"/>
              <a:tabLst>
                <a:tab pos="269875" algn="l"/>
                <a:tab pos="631825" algn="l"/>
                <a:tab pos="9017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074738">
              <a:spcBef>
                <a:spcPct val="20000"/>
              </a:spcBef>
              <a:buChar char="–"/>
              <a:tabLst>
                <a:tab pos="269875" algn="l"/>
                <a:tab pos="631825" algn="l"/>
                <a:tab pos="9017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074738">
              <a:spcBef>
                <a:spcPct val="20000"/>
              </a:spcBef>
              <a:buChar char="»"/>
              <a:tabLst>
                <a:tab pos="269875" algn="l"/>
                <a:tab pos="631825" algn="l"/>
                <a:tab pos="9017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9875" algn="l"/>
                <a:tab pos="631825" algn="l"/>
                <a:tab pos="9017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9875" algn="l"/>
                <a:tab pos="631825" algn="l"/>
                <a:tab pos="9017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9875" algn="l"/>
                <a:tab pos="631825" algn="l"/>
                <a:tab pos="9017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9875" algn="l"/>
                <a:tab pos="631825" algn="l"/>
                <a:tab pos="9017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// Editor.java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package edit;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Editor {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shape.</a:t>
            </a:r>
            <a:r>
              <a:rPr kumimoji="1"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Circle c = new </a:t>
            </a:r>
            <a:r>
              <a:rPr kumimoji="1" lang="en-US" altLang="ko-KR" sz="18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shape.</a:t>
            </a:r>
            <a:r>
              <a:rPr kumimoji="1"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Circle() 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shape.</a:t>
            </a:r>
            <a:r>
              <a:rPr kumimoji="1"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Rectangle r = new </a:t>
            </a:r>
            <a:r>
              <a:rPr kumimoji="1" lang="en-US" altLang="ko-KR" sz="18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shape.</a:t>
            </a:r>
            <a:r>
              <a:rPr kumimoji="1"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Rectangle() 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13317" name="Text Box 6"/>
          <p:cNvSpPr txBox="1">
            <a:spLocks noChangeArrowheads="1"/>
          </p:cNvSpPr>
          <p:nvPr/>
        </p:nvSpPr>
        <p:spPr bwMode="auto">
          <a:xfrm>
            <a:off x="666750" y="4429125"/>
            <a:ext cx="7000875" cy="200025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107473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269875" algn="l"/>
                <a:tab pos="631825" algn="l"/>
                <a:tab pos="9017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1074738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69875" algn="l"/>
                <a:tab pos="631825" algn="l"/>
                <a:tab pos="9017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074738">
              <a:spcBef>
                <a:spcPct val="20000"/>
              </a:spcBef>
              <a:buClr>
                <a:schemeClr val="tx1"/>
              </a:buClr>
              <a:buChar char="•"/>
              <a:tabLst>
                <a:tab pos="269875" algn="l"/>
                <a:tab pos="631825" algn="l"/>
                <a:tab pos="9017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074738">
              <a:spcBef>
                <a:spcPct val="20000"/>
              </a:spcBef>
              <a:buChar char="–"/>
              <a:tabLst>
                <a:tab pos="269875" algn="l"/>
                <a:tab pos="631825" algn="l"/>
                <a:tab pos="9017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074738">
              <a:spcBef>
                <a:spcPct val="20000"/>
              </a:spcBef>
              <a:buChar char="»"/>
              <a:tabLst>
                <a:tab pos="269875" algn="l"/>
                <a:tab pos="631825" algn="l"/>
                <a:tab pos="9017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9875" algn="l"/>
                <a:tab pos="631825" algn="l"/>
                <a:tab pos="9017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9875" algn="l"/>
                <a:tab pos="631825" algn="l"/>
                <a:tab pos="9017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9875" algn="l"/>
                <a:tab pos="631825" algn="l"/>
                <a:tab pos="9017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9875" algn="l"/>
                <a:tab pos="631825" algn="l"/>
                <a:tab pos="9017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kumimoji="1" lang="en-US" altLang="ko-KR" sz="1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Editor.java</a:t>
            </a:r>
            <a:endParaRPr kumimoji="1"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package edit;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import shape.*;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// import all the classes in the shape package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Editor {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Circle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c = new </a:t>
            </a:r>
            <a:r>
              <a:rPr kumimoji="1" lang="en-US" altLang="ko-KR" sz="1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Circle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Rectangle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r = new </a:t>
            </a:r>
            <a:r>
              <a:rPr kumimoji="1" lang="en-US" altLang="ko-KR" sz="1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Rectangle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13318" name="설명선 1(강조선) 5"/>
          <p:cNvSpPr>
            <a:spLocks/>
          </p:cNvSpPr>
          <p:nvPr/>
        </p:nvSpPr>
        <p:spPr bwMode="auto">
          <a:xfrm>
            <a:off x="7953375" y="2786063"/>
            <a:ext cx="1785938" cy="714375"/>
          </a:xfrm>
          <a:prstGeom prst="accentCallout1">
            <a:avLst>
              <a:gd name="adj1" fmla="val 52032"/>
              <a:gd name="adj2" fmla="val -190"/>
              <a:gd name="adj3" fmla="val 72898"/>
              <a:gd name="adj4" fmla="val -14810"/>
            </a:avLst>
          </a:prstGeom>
          <a:solidFill>
            <a:srgbClr val="FF9BFF">
              <a:alpha val="25882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Without import</a:t>
            </a:r>
          </a:p>
        </p:txBody>
      </p:sp>
      <p:sp>
        <p:nvSpPr>
          <p:cNvPr id="13319" name="설명선 1(강조선) 6"/>
          <p:cNvSpPr>
            <a:spLocks/>
          </p:cNvSpPr>
          <p:nvPr/>
        </p:nvSpPr>
        <p:spPr bwMode="auto">
          <a:xfrm>
            <a:off x="7953375" y="4714875"/>
            <a:ext cx="1785938" cy="714375"/>
          </a:xfrm>
          <a:prstGeom prst="accentCallout1">
            <a:avLst>
              <a:gd name="adj1" fmla="val 52032"/>
              <a:gd name="adj2" fmla="val -190"/>
              <a:gd name="adj3" fmla="val 72898"/>
              <a:gd name="adj4" fmla="val -14810"/>
            </a:avLst>
          </a:prstGeom>
          <a:solidFill>
            <a:srgbClr val="FF9BFF">
              <a:alpha val="25882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With import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692"/>
    </mc:Choice>
    <mc:Fallback xmlns="">
      <p:transition spd="slow" advTm="61692"/>
    </mc:Fallback>
  </mc:AlternateContent>
  <p:extLst>
    <p:ext uri="{3A86A75C-4F4B-4683-9AE1-C65F6400EC91}">
      <p14:laserTraceLst xmlns:p14="http://schemas.microsoft.com/office/powerpoint/2010/main">
        <p14:tracePtLst>
          <p14:tracePt t="746" x="4581525" y="5910263"/>
          <p14:tracePt t="753" x="4581525" y="5638800"/>
          <p14:tracePt t="761" x="4614863" y="5205413"/>
          <p14:tracePt t="775" x="4762500" y="4319588"/>
          <p14:tracePt t="792" x="4981575" y="3405188"/>
          <p14:tracePt t="808" x="5172075" y="2600325"/>
          <p14:tracePt t="825" x="5272088" y="2195513"/>
          <p14:tracePt t="858" x="5457825" y="1585913"/>
          <p14:tracePt t="891" x="5467350" y="1543050"/>
          <p14:tracePt t="908" x="5467350" y="1533525"/>
          <p14:tracePt t="924" x="5467350" y="1528763"/>
          <p14:tracePt t="941" x="5467350" y="1519238"/>
          <p14:tracePt t="958" x="5467350" y="1514475"/>
          <p14:tracePt t="1223" x="5476875" y="1504950"/>
          <p14:tracePt t="1230" x="5486400" y="1485900"/>
          <p14:tracePt t="1241" x="5491163" y="1471613"/>
          <p14:tracePt t="1258" x="5505450" y="1457325"/>
          <p14:tracePt t="1275" x="5514975" y="1443038"/>
          <p14:tracePt t="1308" x="5519738" y="1428750"/>
          <p14:tracePt t="1355" x="5519738" y="1423988"/>
          <p14:tracePt t="1399" x="5519738" y="1419225"/>
          <p14:tracePt t="1473" x="5524500" y="1419225"/>
          <p14:tracePt t="1539" x="5529263" y="1419225"/>
          <p14:tracePt t="1612" x="5529263" y="1414463"/>
          <p14:tracePt t="1649" x="5529263" y="1409700"/>
          <p14:tracePt t="1943" x="5524500" y="1404938"/>
          <p14:tracePt t="1950" x="5514975" y="1404938"/>
          <p14:tracePt t="1959" x="5510213" y="1390650"/>
          <p14:tracePt t="1974" x="5491163" y="1362075"/>
          <p14:tracePt t="1991" x="5476875" y="1309688"/>
          <p14:tracePt t="2008" x="5476875" y="1247775"/>
          <p14:tracePt t="2041" x="5481638" y="1152525"/>
          <p14:tracePt t="2075" x="5495925" y="1095375"/>
          <p14:tracePt t="2091" x="5495925" y="1085850"/>
          <p14:tracePt t="2108" x="5495925" y="1076325"/>
          <p14:tracePt t="2124" x="5495925" y="1071563"/>
          <p14:tracePt t="2141" x="5495925" y="1066800"/>
          <p14:tracePt t="2192" x="5486400" y="1076325"/>
          <p14:tracePt t="2200" x="5457825" y="1085850"/>
          <p14:tracePt t="2208" x="5410200" y="1104900"/>
          <p14:tracePt t="2224" x="5281613" y="1171575"/>
          <p14:tracePt t="2241" x="5148263" y="1243013"/>
          <p14:tracePt t="2258" x="5029200" y="1295400"/>
          <p14:tracePt t="2274" x="4833938" y="1328738"/>
          <p14:tracePt t="2291" x="4733925" y="1328738"/>
          <p14:tracePt t="2308" x="4643438" y="1285875"/>
          <p14:tracePt t="2325" x="4567238" y="1233488"/>
          <p14:tracePt t="2341" x="4500563" y="1109663"/>
          <p14:tracePt t="2358" x="4452938" y="909638"/>
          <p14:tracePt t="2374" x="4448175" y="776288"/>
          <p14:tracePt t="2391" x="4476750" y="600075"/>
          <p14:tracePt t="2409" x="4519613" y="471488"/>
          <p14:tracePt t="2425" x="4562475" y="395288"/>
          <p14:tracePt t="2441" x="4624388" y="333375"/>
          <p14:tracePt t="2458" x="4762500" y="276225"/>
          <p14:tracePt t="2474" x="4852988" y="276225"/>
          <p14:tracePt t="2491" x="4948238" y="304800"/>
          <p14:tracePt t="2508" x="5095875" y="395288"/>
          <p14:tracePt t="2524" x="5176838" y="457200"/>
          <p14:tracePt t="2541" x="5233988" y="509588"/>
          <p14:tracePt t="2558" x="5272088" y="542925"/>
          <p14:tracePt t="2574" x="5319713" y="614363"/>
          <p14:tracePt t="2591" x="5343525" y="681038"/>
          <p14:tracePt t="2608" x="5357813" y="742950"/>
          <p14:tracePt t="2624" x="5362575" y="795338"/>
          <p14:tracePt t="2641" x="5357813" y="847725"/>
          <p14:tracePt t="2658" x="5338763" y="885825"/>
          <p14:tracePt t="2674" x="5319713" y="909638"/>
          <p14:tracePt t="2691" x="5276850" y="942975"/>
          <p14:tracePt t="2708" x="5238750" y="976313"/>
          <p14:tracePt t="2724" x="5172075" y="1014413"/>
          <p14:tracePt t="2741" x="5110163" y="1042988"/>
          <p14:tracePt t="2758" x="4976813" y="1081088"/>
          <p14:tracePt t="2774" x="4881563" y="1095375"/>
          <p14:tracePt t="2791" x="4781550" y="1095375"/>
          <p14:tracePt t="2808" x="4705350" y="1076325"/>
          <p14:tracePt t="2824" x="4633913" y="1047750"/>
          <p14:tracePt t="2841" x="4605338" y="1019175"/>
          <p14:tracePt t="2858" x="4557713" y="942975"/>
          <p14:tracePt t="2874" x="4514850" y="814388"/>
          <p14:tracePt t="2891" x="4510088" y="657225"/>
          <p14:tracePt t="2908" x="4519613" y="595313"/>
          <p14:tracePt t="2925" x="4548188" y="509588"/>
          <p14:tracePt t="2941" x="4643438" y="400050"/>
          <p14:tracePt t="2958" x="4733925" y="338138"/>
          <p14:tracePt t="2974" x="4838700" y="304800"/>
          <p14:tracePt t="2991" x="4919663" y="314325"/>
          <p14:tracePt t="3008" x="5033963" y="366713"/>
          <p14:tracePt t="3024" x="5091113" y="400050"/>
          <p14:tracePt t="3041" x="5133975" y="442913"/>
          <p14:tracePt t="3058" x="5172075" y="481013"/>
          <p14:tracePt t="3074" x="5205413" y="614363"/>
          <p14:tracePt t="3091" x="5210175" y="709613"/>
          <p14:tracePt t="3108" x="5195888" y="771525"/>
          <p14:tracePt t="3124" x="5176838" y="823913"/>
          <p14:tracePt t="3141" x="5129213" y="885825"/>
          <p14:tracePt t="3158" x="5091113" y="919163"/>
          <p14:tracePt t="3174" x="5033963" y="952500"/>
          <p14:tracePt t="3191" x="4914900" y="985838"/>
          <p14:tracePt t="3208" x="4824413" y="985838"/>
          <p14:tracePt t="3224" x="4752975" y="976313"/>
          <p14:tracePt t="3241" x="4691063" y="962025"/>
          <p14:tracePt t="3258" x="4629150" y="914400"/>
          <p14:tracePt t="3274" x="4586288" y="833438"/>
          <p14:tracePt t="3291" x="4557713" y="695325"/>
          <p14:tracePt t="3308" x="4552950" y="590550"/>
          <p14:tracePt t="3324" x="4600575" y="447675"/>
          <p14:tracePt t="3342" x="4662488" y="347663"/>
          <p14:tracePt t="3358" x="4733925" y="276225"/>
          <p14:tracePt t="3374" x="4867275" y="209550"/>
          <p14:tracePt t="3391" x="4938713" y="209550"/>
          <p14:tracePt t="3408" x="4995863" y="238125"/>
          <p14:tracePt t="3424" x="5043488" y="280988"/>
          <p14:tracePt t="3441" x="5110163" y="366713"/>
          <p14:tracePt t="3458" x="5148263" y="452438"/>
          <p14:tracePt t="3474" x="5162550" y="547688"/>
          <p14:tracePt t="3491" x="5153025" y="661988"/>
          <p14:tracePt t="3508" x="5095875" y="785813"/>
          <p14:tracePt t="3524" x="5048250" y="885825"/>
          <p14:tracePt t="3541" x="4991100" y="966788"/>
          <p14:tracePt t="3558" x="4948238" y="1023938"/>
          <p14:tracePt t="3574" x="4929188" y="1042988"/>
          <p14:tracePt t="3591" x="4924425" y="1052513"/>
          <p14:tracePt t="3608" x="4914900" y="1057275"/>
          <p14:tracePt t="3624" x="4910138" y="1062038"/>
          <p14:tracePt t="3641" x="4910138" y="1066800"/>
          <p14:tracePt t="3911" x="4838700" y="1128713"/>
          <p14:tracePt t="3918" x="4738688" y="1204913"/>
          <p14:tracePt t="3927" x="4600575" y="1295400"/>
          <p14:tracePt t="3941" x="4276725" y="1533525"/>
          <p14:tracePt t="3958" x="4090988" y="1643063"/>
          <p14:tracePt t="3975" x="3981450" y="1704975"/>
          <p14:tracePt t="4008" x="3852863" y="1752600"/>
          <p14:tracePt t="4041" x="3810000" y="1752600"/>
          <p14:tracePt t="4058" x="3776663" y="1724025"/>
          <p14:tracePt t="4074" x="3752850" y="1685925"/>
          <p14:tracePt t="4091" x="3738563" y="1657350"/>
          <p14:tracePt t="4108" x="3724275" y="1638300"/>
          <p14:tracePt t="4124" x="3709988" y="1624013"/>
          <p14:tracePt t="4141" x="3681413" y="1619250"/>
          <p14:tracePt t="4158" x="3638550" y="1609725"/>
          <p14:tracePt t="4174" x="3557588" y="1609725"/>
          <p14:tracePt t="4191" x="3376613" y="1624013"/>
          <p14:tracePt t="4208" x="3262313" y="1633538"/>
          <p14:tracePt t="4224" x="3162300" y="1638300"/>
          <p14:tracePt t="4241" x="3024188" y="1638300"/>
          <p14:tracePt t="4258" x="2943225" y="1624013"/>
          <p14:tracePt t="4274" x="2886075" y="1595438"/>
          <p14:tracePt t="4291" x="2847975" y="1562100"/>
          <p14:tracePt t="4292" x="2833688" y="1543050"/>
          <p14:tracePt t="4308" x="2809875" y="1452563"/>
          <p14:tracePt t="4324" x="2814638" y="1304925"/>
          <p14:tracePt t="4341" x="2857500" y="1185863"/>
          <p14:tracePt t="4358" x="2905125" y="1109663"/>
          <p14:tracePt t="4374" x="2976563" y="1028700"/>
          <p14:tracePt t="4391" x="3043238" y="995363"/>
          <p14:tracePt t="4407" x="3105150" y="981075"/>
          <p14:tracePt t="4425" x="3181350" y="985838"/>
          <p14:tracePt t="4441" x="3224213" y="1004888"/>
          <p14:tracePt t="4457" x="3248025" y="1023938"/>
          <p14:tracePt t="4474" x="3271838" y="1071563"/>
          <p14:tracePt t="4491" x="3300413" y="1138238"/>
          <p14:tracePt t="4507" x="3300413" y="1190625"/>
          <p14:tracePt t="4524" x="3300413" y="1209675"/>
          <p14:tracePt t="4541" x="3295650" y="1233488"/>
          <p14:tracePt t="4557" x="3286125" y="1252538"/>
          <p14:tracePt t="4574" x="3281363" y="1262063"/>
          <p14:tracePt t="4591" x="3271838" y="1266825"/>
          <p14:tracePt t="4608" x="3267075" y="1271588"/>
          <p14:tracePt t="4624" x="3262313" y="1281113"/>
          <p14:tracePt t="4939" x="3257550" y="1304925"/>
          <p14:tracePt t="4946" x="3257550" y="1323975"/>
          <p14:tracePt t="4957" x="3252788" y="1338263"/>
          <p14:tracePt t="4974" x="3248025" y="1366838"/>
          <p14:tracePt t="4991" x="3233738" y="1404938"/>
          <p14:tracePt t="5008" x="3224213" y="1419225"/>
          <p14:tracePt t="5024" x="3219450" y="1433513"/>
          <p14:tracePt t="5057" x="3205163" y="1462088"/>
          <p14:tracePt t="5091" x="3176588" y="1500188"/>
          <p14:tracePt t="5109" x="3152775" y="1533525"/>
          <p14:tracePt t="5124" x="3138488" y="1557338"/>
          <p14:tracePt t="5141" x="3124200" y="1581150"/>
          <p14:tracePt t="5157" x="3105150" y="1609725"/>
          <p14:tracePt t="5174" x="3086100" y="1633538"/>
          <p14:tracePt t="5191" x="3067050" y="1647825"/>
          <p14:tracePt t="5207" x="3057525" y="1666875"/>
          <p14:tracePt t="5224" x="3043238" y="1676400"/>
          <p14:tracePt t="5241" x="3019425" y="1695450"/>
          <p14:tracePt t="5257" x="3005138" y="1704975"/>
          <p14:tracePt t="5274" x="2981325" y="1724025"/>
          <p14:tracePt t="5291" x="2933700" y="1747838"/>
          <p14:tracePt t="5307" x="2895600" y="1766888"/>
          <p14:tracePt t="5324" x="2862263" y="1785938"/>
          <p14:tracePt t="5341" x="2824163" y="1804988"/>
          <p14:tracePt t="5358" x="2776538" y="1819275"/>
          <p14:tracePt t="5374" x="2738438" y="1828800"/>
          <p14:tracePt t="5391" x="2705100" y="1828800"/>
          <p14:tracePt t="5407" x="2667000" y="1828800"/>
          <p14:tracePt t="5424" x="2614613" y="1819275"/>
          <p14:tracePt t="5441" x="2586038" y="1814513"/>
          <p14:tracePt t="5458" x="2566988" y="1809750"/>
          <p14:tracePt t="5477" x="2552700" y="1804988"/>
          <p14:tracePt t="5493" x="2552700" y="1800225"/>
          <p14:tracePt t="5508" x="2552700" y="1790700"/>
          <p14:tracePt t="5525" x="2552700" y="1781175"/>
          <p14:tracePt t="5541" x="2562225" y="1771650"/>
          <p14:tracePt t="5558" x="2566988" y="1766888"/>
          <p14:tracePt t="5574" x="2576513" y="1762125"/>
          <p14:tracePt t="5591" x="2581275" y="1757363"/>
          <p14:tracePt t="5608" x="2586038" y="1757363"/>
          <p14:tracePt t="5695" x="2590800" y="1757363"/>
          <p14:tracePt t="5703" x="2595563" y="1757363"/>
          <p14:tracePt t="6246" x="2562225" y="1757363"/>
          <p14:tracePt t="6253" x="2519363" y="1762125"/>
          <p14:tracePt t="6261" x="2471738" y="1766888"/>
          <p14:tracePt t="6274" x="2414588" y="1766888"/>
          <p14:tracePt t="6291" x="2252663" y="1785938"/>
          <p14:tracePt t="6307" x="2152650" y="1800225"/>
          <p14:tracePt t="6341" x="1928813" y="1824038"/>
          <p14:tracePt t="6374" x="1814513" y="1824038"/>
          <p14:tracePt t="6391" x="1776413" y="1824038"/>
          <p14:tracePt t="6407" x="1728788" y="1809750"/>
          <p14:tracePt t="6424" x="1709738" y="1809750"/>
          <p14:tracePt t="6441" x="1685925" y="1809750"/>
          <p14:tracePt t="6457" x="1666875" y="1809750"/>
          <p14:tracePt t="6474" x="1624013" y="1809750"/>
          <p14:tracePt t="6491" x="1595438" y="1824038"/>
          <p14:tracePt t="6508" x="1543050" y="1843088"/>
          <p14:tracePt t="6524" x="1476375" y="1871663"/>
          <p14:tracePt t="6541" x="1390650" y="1900238"/>
          <p14:tracePt t="6557" x="1333500" y="1919288"/>
          <p14:tracePt t="6574" x="1290638" y="1924050"/>
          <p14:tracePt t="6591" x="1247775" y="1933575"/>
          <p14:tracePt t="6607" x="1223963" y="1933575"/>
          <p14:tracePt t="6624" x="1204913" y="1919288"/>
          <p14:tracePt t="6642" x="1190625" y="1914525"/>
          <p14:tracePt t="6658" x="1176338" y="1905000"/>
          <p14:tracePt t="6674" x="1166813" y="1900238"/>
          <p14:tracePt t="6691" x="1162050" y="1890713"/>
          <p14:tracePt t="6707" x="1157288" y="1890713"/>
          <p14:tracePt t="6724" x="1157288" y="1885950"/>
          <p14:tracePt t="6741" x="1157288" y="1881188"/>
          <p14:tracePt t="6757" x="1157288" y="1871663"/>
          <p14:tracePt t="6774" x="1162050" y="1866900"/>
          <p14:tracePt t="6791" x="1204913" y="1857375"/>
          <p14:tracePt t="6808" x="1247775" y="1857375"/>
          <p14:tracePt t="6824" x="1285875" y="1857375"/>
          <p14:tracePt t="6841" x="1319213" y="1866900"/>
          <p14:tracePt t="6857" x="1333500" y="1866900"/>
          <p14:tracePt t="6874" x="1338263" y="1866900"/>
          <p14:tracePt t="6891" x="1347788" y="1866900"/>
          <p14:tracePt t="6907" x="1352550" y="1866900"/>
          <p14:tracePt t="6924" x="1357313" y="1866900"/>
          <p14:tracePt t="6941" x="1366838" y="1876425"/>
          <p14:tracePt t="6957" x="1385888" y="1890713"/>
          <p14:tracePt t="6974" x="1423988" y="1914525"/>
          <p14:tracePt t="6991" x="1457325" y="1933575"/>
          <p14:tracePt t="7007" x="1495425" y="1938338"/>
          <p14:tracePt t="7024" x="1562100" y="1947863"/>
          <p14:tracePt t="7041" x="1624013" y="1962150"/>
          <p14:tracePt t="7057" x="1685925" y="1962150"/>
          <p14:tracePt t="7074" x="1747838" y="1976438"/>
          <p14:tracePt t="7091" x="1814513" y="1976438"/>
          <p14:tracePt t="7107" x="1843088" y="1976438"/>
          <p14:tracePt t="7124" x="1871663" y="1976438"/>
          <p14:tracePt t="7141" x="1905000" y="1976438"/>
          <p14:tracePt t="7157" x="1943100" y="1976438"/>
          <p14:tracePt t="7174" x="1966913" y="1976438"/>
          <p14:tracePt t="7191" x="1985963" y="1976438"/>
          <p14:tracePt t="7208" x="2019300" y="1976438"/>
          <p14:tracePt t="7224" x="2033588" y="1976438"/>
          <p14:tracePt t="7241" x="2047875" y="1976438"/>
          <p14:tracePt t="7257" x="2066925" y="1976438"/>
          <p14:tracePt t="7274" x="2095500" y="1976438"/>
          <p14:tracePt t="7291" x="2109788" y="1976438"/>
          <p14:tracePt t="7307" x="2128838" y="1976438"/>
          <p14:tracePt t="7324" x="2147888" y="1976438"/>
          <p14:tracePt t="7341" x="2166938" y="1976438"/>
          <p14:tracePt t="7357" x="2176463" y="1976438"/>
          <p14:tracePt t="7374" x="2190750" y="1976438"/>
          <p14:tracePt t="7391" x="2205038" y="1976438"/>
          <p14:tracePt t="7407" x="2228850" y="1976438"/>
          <p14:tracePt t="7424" x="2233613" y="1981200"/>
          <p14:tracePt t="7441" x="2238375" y="1985963"/>
          <p14:tracePt t="7457" x="2247900" y="1985963"/>
          <p14:tracePt t="7474" x="2252663" y="1985963"/>
          <p14:tracePt t="7858" x="2390775" y="1976438"/>
          <p14:tracePt t="7876" x="2771775" y="1938338"/>
          <p14:tracePt t="7891" x="3557588" y="1885950"/>
          <p14:tracePt t="7908" x="4090988" y="1843088"/>
          <p14:tracePt t="7924" x="4605338" y="1804988"/>
          <p14:tracePt t="7958" x="5457825" y="1804988"/>
          <p14:tracePt t="7991" x="5743575" y="1804988"/>
          <p14:tracePt t="8007" x="5795963" y="1804988"/>
          <p14:tracePt t="8024" x="5829300" y="1804988"/>
          <p14:tracePt t="8040" x="5834063" y="1804988"/>
          <p14:tracePt t="8236" x="5886450" y="1795463"/>
          <p14:tracePt t="8244" x="5991225" y="1781175"/>
          <p14:tracePt t="8251" x="6076950" y="1771650"/>
          <p14:tracePt t="8259" x="6181725" y="1752600"/>
          <p14:tracePt t="8274" x="6324600" y="1733550"/>
          <p14:tracePt t="8290" x="6438900" y="1719263"/>
          <p14:tracePt t="8307" x="6524625" y="1704975"/>
          <p14:tracePt t="8324" x="6643688" y="1671638"/>
          <p14:tracePt t="8340" x="6681788" y="1666875"/>
          <p14:tracePt t="8357" x="6700838" y="1662113"/>
          <p14:tracePt t="8374" x="6719888" y="1657350"/>
          <p14:tracePt t="8391" x="6729413" y="1657350"/>
          <p14:tracePt t="8407" x="6729413" y="1647825"/>
          <p14:tracePt t="8424" x="6719888" y="1624013"/>
          <p14:tracePt t="8441" x="6696075" y="1585913"/>
          <p14:tracePt t="8457" x="6600825" y="1519238"/>
          <p14:tracePt t="8474" x="6481763" y="1462088"/>
          <p14:tracePt t="8491" x="6343650" y="1419225"/>
          <p14:tracePt t="8507" x="6215063" y="1385888"/>
          <p14:tracePt t="8524" x="6096000" y="1352550"/>
          <p14:tracePt t="8541" x="6034088" y="1338263"/>
          <p14:tracePt t="8557" x="5995988" y="1333500"/>
          <p14:tracePt t="8574" x="5962650" y="1328738"/>
          <p14:tracePt t="8591" x="5953125" y="1328738"/>
          <p14:tracePt t="8607" x="5943600" y="1328738"/>
          <p14:tracePt t="8624" x="5934075" y="1328738"/>
          <p14:tracePt t="8641" x="5910263" y="1347788"/>
          <p14:tracePt t="8657" x="5891213" y="1390650"/>
          <p14:tracePt t="8674" x="5862638" y="1476375"/>
          <p14:tracePt t="8691" x="5838825" y="1571625"/>
          <p14:tracePt t="8707" x="5819775" y="1638300"/>
          <p14:tracePt t="8724" x="5819775" y="1652588"/>
          <p14:tracePt t="8740" x="5819775" y="1662113"/>
          <p14:tracePt t="8757" x="5838825" y="1671638"/>
          <p14:tracePt t="8774" x="5876925" y="1676400"/>
          <p14:tracePt t="8790" x="5910263" y="1676400"/>
          <p14:tracePt t="8807" x="5948363" y="1676400"/>
          <p14:tracePt t="8824" x="5967413" y="1676400"/>
          <p14:tracePt t="8840" x="5976938" y="1676400"/>
          <p14:tracePt t="8857" x="5986463" y="1676400"/>
          <p14:tracePt t="9081" x="5924550" y="1685925"/>
          <p14:tracePt t="9088" x="5834063" y="1695450"/>
          <p14:tracePt t="9095" x="5743575" y="1695450"/>
          <p14:tracePt t="9107" x="5676900" y="1695450"/>
          <p14:tracePt t="9124" x="5562600" y="1681163"/>
          <p14:tracePt t="9140" x="5357813" y="1638300"/>
          <p14:tracePt t="9157" x="5229225" y="1604963"/>
          <p14:tracePt t="9175" x="5148263" y="1590675"/>
          <p14:tracePt t="9192" x="5086350" y="1576388"/>
          <p14:tracePt t="9208" x="5067300" y="1571625"/>
          <p14:tracePt t="9224" x="5057775" y="1571625"/>
          <p14:tracePt t="9240" x="5053013" y="1571625"/>
          <p14:tracePt t="9257" x="5043488" y="1571625"/>
          <p14:tracePt t="10727" x="5029200" y="1585913"/>
          <p14:tracePt t="10734" x="5005388" y="1614488"/>
          <p14:tracePt t="10742" x="4976813" y="1633538"/>
          <p14:tracePt t="10757" x="4919663" y="1685925"/>
          <p14:tracePt t="10774" x="4848225" y="1738313"/>
          <p14:tracePt t="10791" x="4800600" y="1790700"/>
          <p14:tracePt t="10793" x="4772025" y="1814513"/>
          <p14:tracePt t="10807" x="4733925" y="1852613"/>
          <p14:tracePt t="10840" x="4672013" y="1905000"/>
          <p14:tracePt t="10874" x="4610100" y="1971675"/>
          <p14:tracePt t="10891" x="4586288" y="1995488"/>
          <p14:tracePt t="10907" x="4562475" y="2019300"/>
          <p14:tracePt t="10924" x="4533900" y="2057400"/>
          <p14:tracePt t="10941" x="4514850" y="2071688"/>
          <p14:tracePt t="10957" x="4500563" y="2081213"/>
          <p14:tracePt t="10974" x="4476750" y="2100263"/>
          <p14:tracePt t="10991" x="4443413" y="2124075"/>
          <p14:tracePt t="11007" x="4419600" y="2138363"/>
          <p14:tracePt t="11024" x="4405313" y="2152650"/>
          <p14:tracePt t="11040" x="4381500" y="2166938"/>
          <p14:tracePt t="11057" x="4362450" y="2195513"/>
          <p14:tracePt t="11074" x="4343400" y="2205038"/>
          <p14:tracePt t="11090" x="4329113" y="2219325"/>
          <p14:tracePt t="11107" x="4305300" y="2238375"/>
          <p14:tracePt t="11124" x="4276725" y="2271713"/>
          <p14:tracePt t="11140" x="4252913" y="2295525"/>
          <p14:tracePt t="11157" x="4229100" y="2319338"/>
          <p14:tracePt t="11174" x="4205288" y="2352675"/>
          <p14:tracePt t="11190" x="4186238" y="2376488"/>
          <p14:tracePt t="11207" x="4176713" y="2386013"/>
          <p14:tracePt t="11224" x="4162425" y="2405063"/>
          <p14:tracePt t="11240" x="4143375" y="2419350"/>
          <p14:tracePt t="11257" x="4138613" y="2424113"/>
          <p14:tracePt t="11274" x="4129088" y="2428875"/>
          <p14:tracePt t="11291" x="4124325" y="2433638"/>
          <p14:tracePt t="11307" x="4114800" y="2433638"/>
          <p14:tracePt t="11324" x="4105275" y="2438400"/>
          <p14:tracePt t="11340" x="4095750" y="2443163"/>
          <p14:tracePt t="11357" x="4048125" y="2443163"/>
          <p14:tracePt t="11374" x="4010025" y="2447925"/>
          <p14:tracePt t="11390" x="3976688" y="2447925"/>
          <p14:tracePt t="11407" x="3948113" y="2447925"/>
          <p14:tracePt t="11424" x="3910013" y="2447925"/>
          <p14:tracePt t="11440" x="3886200" y="2447925"/>
          <p14:tracePt t="11457" x="3867150" y="2447925"/>
          <p14:tracePt t="11474" x="3843338" y="2447925"/>
          <p14:tracePt t="11490" x="3824288" y="2447925"/>
          <p14:tracePt t="11507" x="3810000" y="2447925"/>
          <p14:tracePt t="11524" x="3790950" y="2447925"/>
          <p14:tracePt t="11540" x="3748088" y="2438400"/>
          <p14:tracePt t="11557" x="3714750" y="2433638"/>
          <p14:tracePt t="11574" x="3686175" y="2428875"/>
          <p14:tracePt t="11590" x="3648075" y="2414588"/>
          <p14:tracePt t="11607" x="3600450" y="2405063"/>
          <p14:tracePt t="11624" x="3571875" y="2400300"/>
          <p14:tracePt t="11640" x="3548063" y="2395538"/>
          <p14:tracePt t="11657" x="3533775" y="2390775"/>
          <p14:tracePt t="11673" x="3514725" y="2381250"/>
          <p14:tracePt t="11690" x="3509963" y="2381250"/>
          <p14:tracePt t="11707" x="3500438" y="2381250"/>
          <p14:tracePt t="11724" x="3495675" y="2381250"/>
          <p14:tracePt t="11740" x="3486150" y="2381250"/>
          <p14:tracePt t="12349" x="3490913" y="2381250"/>
          <p14:tracePt t="12356" x="3495675" y="2381250"/>
          <p14:tracePt t="12363" x="3500438" y="2381250"/>
          <p14:tracePt t="12374" x="3509963" y="2381250"/>
          <p14:tracePt t="12407" x="3552825" y="2381250"/>
          <p14:tracePt t="12440" x="3586163" y="2381250"/>
          <p14:tracePt t="12457" x="3600450" y="2381250"/>
          <p14:tracePt t="12474" x="3633788" y="2381250"/>
          <p14:tracePt t="12490" x="3643313" y="2381250"/>
          <p14:tracePt t="12507" x="3662363" y="2381250"/>
          <p14:tracePt t="12524" x="3676650" y="2381250"/>
          <p14:tracePt t="12540" x="3705225" y="2386013"/>
          <p14:tracePt t="12557" x="3724275" y="2386013"/>
          <p14:tracePt t="12573" x="3748088" y="2386013"/>
          <p14:tracePt t="12590" x="3767138" y="2386013"/>
          <p14:tracePt t="12607" x="3800475" y="2386013"/>
          <p14:tracePt t="12623" x="3833813" y="2386013"/>
          <p14:tracePt t="12640" x="3862388" y="2386013"/>
          <p14:tracePt t="12657" x="3910013" y="2381250"/>
          <p14:tracePt t="12673" x="3938588" y="2376488"/>
          <p14:tracePt t="12690" x="3976688" y="2366963"/>
          <p14:tracePt t="12707" x="4000500" y="2357438"/>
          <p14:tracePt t="12724" x="4033838" y="2347913"/>
          <p14:tracePt t="12740" x="4052888" y="2343150"/>
          <p14:tracePt t="12757" x="4071938" y="2333625"/>
          <p14:tracePt t="12773" x="4086225" y="2324100"/>
          <p14:tracePt t="12790" x="4105275" y="2314575"/>
          <p14:tracePt t="12807" x="4119563" y="2314575"/>
          <p14:tracePt t="12823" x="4129088" y="2309813"/>
          <p14:tracePt t="12840" x="4148138" y="2305050"/>
          <p14:tracePt t="12857" x="4167188" y="2300288"/>
          <p14:tracePt t="12873" x="4181475" y="2295525"/>
          <p14:tracePt t="12890" x="4191000" y="2295525"/>
          <p14:tracePt t="12907" x="4205288" y="2295525"/>
          <p14:tracePt t="12923" x="4210050" y="2295525"/>
          <p14:tracePt t="12940" x="4219575" y="2295525"/>
          <p14:tracePt t="12957" x="4224338" y="2295525"/>
          <p14:tracePt t="12973" x="4233863" y="2295525"/>
          <p14:tracePt t="12990" x="4248150" y="2295525"/>
          <p14:tracePt t="13007" x="4257675" y="2290763"/>
          <p14:tracePt t="13024" x="4271963" y="2290763"/>
          <p14:tracePt t="13040" x="4286250" y="2286000"/>
          <p14:tracePt t="13057" x="4295775" y="2286000"/>
          <p14:tracePt t="13074" x="4305300" y="2286000"/>
          <p14:tracePt t="13090" x="4314825" y="2286000"/>
          <p14:tracePt t="13107" x="4324350" y="2286000"/>
          <p14:tracePt t="13123" x="4333875" y="2286000"/>
          <p14:tracePt t="13140" x="4343400" y="2286000"/>
          <p14:tracePt t="13157" x="4352925" y="2286000"/>
          <p14:tracePt t="13173" x="4362450" y="2286000"/>
          <p14:tracePt t="13190" x="4371975" y="2286000"/>
          <p14:tracePt t="13207" x="4386263" y="2286000"/>
          <p14:tracePt t="13223" x="4405313" y="2286000"/>
          <p14:tracePt t="13240" x="4419600" y="2286000"/>
          <p14:tracePt t="13257" x="4438650" y="2286000"/>
          <p14:tracePt t="13274" x="4462463" y="2286000"/>
          <p14:tracePt t="13290" x="4486275" y="2281238"/>
          <p14:tracePt t="13307" x="4505325" y="2281238"/>
          <p14:tracePt t="13323" x="4529138" y="2281238"/>
          <p14:tracePt t="13340" x="4567238" y="2276475"/>
          <p14:tracePt t="13357" x="4595813" y="2262188"/>
          <p14:tracePt t="13373" x="4624388" y="2257425"/>
          <p14:tracePt t="13390" x="4648200" y="2257425"/>
          <p14:tracePt t="13407" x="4681538" y="2252663"/>
          <p14:tracePt t="13423" x="4700588" y="2247900"/>
          <p14:tracePt t="13440" x="4724400" y="2247900"/>
          <p14:tracePt t="13457" x="4757738" y="2238375"/>
          <p14:tracePt t="13473" x="4776788" y="2238375"/>
          <p14:tracePt t="13490" x="4795838" y="2238375"/>
          <p14:tracePt t="13507" x="4814888" y="2238375"/>
          <p14:tracePt t="13523" x="4833938" y="2238375"/>
          <p14:tracePt t="13540" x="4843463" y="2238375"/>
          <p14:tracePt t="13557" x="4848225" y="2238375"/>
          <p14:tracePt t="13573" x="4852988" y="2238375"/>
          <p14:tracePt t="13590" x="4862513" y="2238375"/>
          <p14:tracePt t="15220" x="4795838" y="2257425"/>
          <p14:tracePt t="15227" x="4705350" y="2286000"/>
          <p14:tracePt t="15240" x="4629150" y="2300288"/>
          <p14:tracePt t="15257" x="4357688" y="2338388"/>
          <p14:tracePt t="15273" x="4210050" y="2357438"/>
          <p14:tracePt t="15290" x="4095750" y="2371725"/>
          <p14:tracePt t="15293" x="4038600" y="2371725"/>
          <p14:tracePt t="15323" x="3814763" y="2371725"/>
          <p14:tracePt t="15357" x="3648075" y="2371725"/>
          <p14:tracePt t="15374" x="3562350" y="2371725"/>
          <p14:tracePt t="15390" x="3495675" y="2371725"/>
          <p14:tracePt t="15407" x="3414713" y="2371725"/>
          <p14:tracePt t="15423" x="3348038" y="2371725"/>
          <p14:tracePt t="15440" x="3252788" y="2371725"/>
          <p14:tracePt t="15457" x="3200400" y="2371725"/>
          <p14:tracePt t="15473" x="3152775" y="2362200"/>
          <p14:tracePt t="15490" x="3090863" y="2362200"/>
          <p14:tracePt t="15507" x="3014663" y="2352675"/>
          <p14:tracePt t="15523" x="2971800" y="2352675"/>
          <p14:tracePt t="15540" x="2938463" y="2357438"/>
          <p14:tracePt t="15557" x="2909888" y="2357438"/>
          <p14:tracePt t="15573" x="2876550" y="2371725"/>
          <p14:tracePt t="15590" x="2857500" y="2376488"/>
          <p14:tracePt t="15607" x="2843213" y="2376488"/>
          <p14:tracePt t="15623" x="2833688" y="2376488"/>
          <p14:tracePt t="15640" x="2828925" y="2376488"/>
          <p14:tracePt t="15657" x="2819400" y="2376488"/>
          <p14:tracePt t="15673" x="2814638" y="2376488"/>
          <p14:tracePt t="15690" x="2809875" y="2376488"/>
          <p14:tracePt t="18836" x="2786063" y="2414588"/>
          <p14:tracePt t="18844" x="2747963" y="2476500"/>
          <p14:tracePt t="18857" x="2686050" y="2566988"/>
          <p14:tracePt t="18873" x="2624138" y="2633663"/>
          <p14:tracePt t="18890" x="2581275" y="2690813"/>
          <p14:tracePt t="18906" x="2500313" y="2800350"/>
          <p14:tracePt t="18940" x="2457450" y="2895600"/>
          <p14:tracePt t="18973" x="2443163" y="2924175"/>
          <p14:tracePt t="18990" x="2438400" y="2928938"/>
          <p14:tracePt t="19007" x="2438400" y="2933700"/>
          <p14:tracePt t="19040" x="2438400" y="2938463"/>
          <p14:tracePt t="19099" x="2438400" y="2928938"/>
          <p14:tracePt t="19105" x="2438400" y="2924175"/>
          <p14:tracePt t="19113" x="2438400" y="2919413"/>
          <p14:tracePt t="19123" x="2438400" y="2909888"/>
          <p14:tracePt t="19140" x="2428875" y="2890838"/>
          <p14:tracePt t="19157" x="2419350" y="2852738"/>
          <p14:tracePt t="19173" x="2405063" y="2833688"/>
          <p14:tracePt t="19190" x="2395538" y="2819400"/>
          <p14:tracePt t="19206" x="2357438" y="2790825"/>
          <p14:tracePt t="19223" x="2243138" y="2738438"/>
          <p14:tracePt t="19240" x="2147888" y="2714625"/>
          <p14:tracePt t="19256" x="2043113" y="2690813"/>
          <p14:tracePt t="19273" x="1876425" y="2690813"/>
          <p14:tracePt t="19290" x="1743075" y="2695575"/>
          <p14:tracePt t="19306" x="1628775" y="2705100"/>
          <p14:tracePt t="19323" x="1552575" y="2719388"/>
          <p14:tracePt t="19340" x="1438275" y="2747963"/>
          <p14:tracePt t="19356" x="1352550" y="2771775"/>
          <p14:tracePt t="19373" x="1266825" y="2805113"/>
          <p14:tracePt t="19390" x="1209675" y="2838450"/>
          <p14:tracePt t="19406" x="1123950" y="2895600"/>
          <p14:tracePt t="19423" x="1085850" y="2943225"/>
          <p14:tracePt t="19440" x="1028700" y="3024188"/>
          <p14:tracePt t="19456" x="990600" y="3090863"/>
          <p14:tracePt t="19473" x="947738" y="3214688"/>
          <p14:tracePt t="19490" x="909638" y="3338513"/>
          <p14:tracePt t="19506" x="904875" y="3462338"/>
          <p14:tracePt t="19523" x="904875" y="3557588"/>
          <p14:tracePt t="19540" x="909638" y="3600450"/>
          <p14:tracePt t="19556" x="933450" y="3667125"/>
          <p14:tracePt t="19573" x="1000125" y="3767138"/>
          <p14:tracePt t="19590" x="1138238" y="3929063"/>
          <p14:tracePt t="19606" x="1262063" y="4033838"/>
          <p14:tracePt t="19623" x="1385888" y="4124325"/>
          <p14:tracePt t="19640" x="1528763" y="4205288"/>
          <p14:tracePt t="19656" x="1728788" y="4310063"/>
          <p14:tracePt t="19673" x="1838325" y="4348163"/>
          <p14:tracePt t="19690" x="1943100" y="4400550"/>
          <p14:tracePt t="19707" x="2019300" y="4429125"/>
          <p14:tracePt t="19723" x="2085975" y="4457700"/>
          <p14:tracePt t="19740" x="2109788" y="4467225"/>
          <p14:tracePt t="19935" x="2205038" y="4467225"/>
          <p14:tracePt t="19943" x="2357438" y="4462463"/>
          <p14:tracePt t="19950" x="2481263" y="4452938"/>
          <p14:tracePt t="19957" x="2614613" y="4452938"/>
          <p14:tracePt t="19973" x="2919413" y="4462463"/>
          <p14:tracePt t="19990" x="3162300" y="4471988"/>
          <p14:tracePt t="20006" x="3362325" y="4471988"/>
          <p14:tracePt t="20023" x="3648075" y="4457700"/>
          <p14:tracePt t="20040" x="3786188" y="4438650"/>
          <p14:tracePt t="20056" x="3914775" y="4405313"/>
          <p14:tracePt t="20073" x="4019550" y="4362450"/>
          <p14:tracePt t="20090" x="4162425" y="4276725"/>
          <p14:tracePt t="20106" x="4238625" y="4171950"/>
          <p14:tracePt t="20123" x="4300538" y="4081463"/>
          <p14:tracePt t="20140" x="4352925" y="3929063"/>
          <p14:tracePt t="20156" x="4367213" y="3762375"/>
          <p14:tracePt t="20173" x="4338638" y="3590925"/>
          <p14:tracePt t="20191" x="4248150" y="3448050"/>
          <p14:tracePt t="20206" x="4076700" y="3248025"/>
          <p14:tracePt t="20223" x="3933825" y="3171825"/>
          <p14:tracePt t="20240" x="3767138" y="3157538"/>
          <p14:tracePt t="20256" x="3605213" y="3200400"/>
          <p14:tracePt t="20273" x="3448050" y="3267075"/>
          <p14:tracePt t="20290" x="3381375" y="3309938"/>
          <p14:tracePt t="20306" x="3314700" y="3357563"/>
          <p14:tracePt t="20323" x="3267075" y="3381375"/>
          <p14:tracePt t="20340" x="3205163" y="3400425"/>
          <p14:tracePt t="20356" x="3167063" y="3409950"/>
          <p14:tracePt t="20373" x="3124200" y="3419475"/>
          <p14:tracePt t="20390" x="3048000" y="3433763"/>
          <p14:tracePt t="20406" x="2995613" y="3448050"/>
          <p14:tracePt t="20423" x="2947988" y="3448050"/>
          <p14:tracePt t="20439" x="2895600" y="3448050"/>
          <p14:tracePt t="20456" x="2838450" y="3448050"/>
          <p14:tracePt t="20473" x="2800350" y="3438525"/>
          <p14:tracePt t="20490" x="2762250" y="3433763"/>
          <p14:tracePt t="20506" x="2733675" y="3429000"/>
          <p14:tracePt t="20523" x="2700338" y="3414713"/>
          <p14:tracePt t="20540" x="2686050" y="3409950"/>
          <p14:tracePt t="20556" x="2671763" y="3409950"/>
          <p14:tracePt t="20573" x="2657475" y="3409950"/>
          <p14:tracePt t="20590" x="2628900" y="3409950"/>
          <p14:tracePt t="20606" x="2609850" y="3409950"/>
          <p14:tracePt t="20623" x="2595563" y="3414713"/>
          <p14:tracePt t="20640" x="2571750" y="3419475"/>
          <p14:tracePt t="20656" x="2566988" y="3419475"/>
          <p14:tracePt t="20673" x="2562225" y="3419475"/>
          <p14:tracePt t="20690" x="2547938" y="3429000"/>
          <p14:tracePt t="20706" x="2524125" y="3443288"/>
          <p14:tracePt t="20723" x="2500313" y="3448050"/>
          <p14:tracePt t="20740" x="2476500" y="3452813"/>
          <p14:tracePt t="20756" x="2457450" y="3467100"/>
          <p14:tracePt t="20773" x="2424113" y="3476625"/>
          <p14:tracePt t="20790" x="2400300" y="3486150"/>
          <p14:tracePt t="20806" x="2371725" y="3500438"/>
          <p14:tracePt t="20823" x="2328863" y="3509963"/>
          <p14:tracePt t="20840" x="2290763" y="3524250"/>
          <p14:tracePt t="20856" x="2262188" y="3529013"/>
          <p14:tracePt t="20873" x="2233613" y="3529013"/>
          <p14:tracePt t="20890" x="2190750" y="3529013"/>
          <p14:tracePt t="20906" x="2157413" y="3524250"/>
          <p14:tracePt t="20923" x="2138363" y="3505200"/>
          <p14:tracePt t="20939" x="2114550" y="3495675"/>
          <p14:tracePt t="20956" x="2085975" y="3471863"/>
          <p14:tracePt t="20973" x="2076450" y="3457575"/>
          <p14:tracePt t="20990" x="2062163" y="3443288"/>
          <p14:tracePt t="21007" x="2043113" y="3409950"/>
          <p14:tracePt t="21023" x="2043113" y="3386138"/>
          <p14:tracePt t="21039" x="2043113" y="3357563"/>
          <p14:tracePt t="21056" x="2052638" y="3314700"/>
          <p14:tracePt t="21073" x="2090738" y="3248025"/>
          <p14:tracePt t="21090" x="2124075" y="3209925"/>
          <p14:tracePt t="21106" x="2152650" y="3181350"/>
          <p14:tracePt t="21123" x="2190750" y="3152775"/>
          <p14:tracePt t="21140" x="2252663" y="3138488"/>
          <p14:tracePt t="21156" x="2295525" y="3128963"/>
          <p14:tracePt t="21173" x="2324100" y="3128963"/>
          <p14:tracePt t="21190" x="2362200" y="3143250"/>
          <p14:tracePt t="21206" x="2414588" y="3190875"/>
          <p14:tracePt t="21223" x="2447925" y="3238500"/>
          <p14:tracePt t="21240" x="2471738" y="3271838"/>
          <p14:tracePt t="21256" x="2500313" y="3319463"/>
          <p14:tracePt t="21273" x="2519363" y="3348038"/>
          <p14:tracePt t="21290" x="2524125" y="3376613"/>
          <p14:tracePt t="21306" x="2538413" y="3414713"/>
          <p14:tracePt t="21323" x="2547938" y="3448050"/>
          <p14:tracePt t="21339" x="2547938" y="3457575"/>
          <p14:tracePt t="21356" x="2547938" y="3467100"/>
          <p14:tracePt t="21373" x="2547938" y="3471863"/>
          <p14:tracePt t="21390" x="2547938" y="3495675"/>
          <p14:tracePt t="21406" x="2543175" y="3519488"/>
          <p14:tracePt t="21423" x="2538413" y="3543300"/>
          <p14:tracePt t="21440" x="2524125" y="3562350"/>
          <p14:tracePt t="21456" x="2519363" y="3571875"/>
          <p14:tracePt t="21473" x="2519363" y="3576638"/>
          <p14:tracePt t="21489" x="2519363" y="3581400"/>
          <p14:tracePt t="23262" x="2590800" y="3590925"/>
          <p14:tracePt t="23269" x="2714625" y="3600450"/>
          <p14:tracePt t="23276" x="2843213" y="3629025"/>
          <p14:tracePt t="23289" x="2952750" y="3638550"/>
          <p14:tracePt t="23306" x="3267075" y="3676650"/>
          <p14:tracePt t="23323" x="3476625" y="3705225"/>
          <p14:tracePt t="23356" x="3752850" y="3748088"/>
          <p14:tracePt t="23389" x="3929063" y="3776663"/>
          <p14:tracePt t="23406" x="3967163" y="3776663"/>
          <p14:tracePt t="23423" x="4000500" y="3781425"/>
          <p14:tracePt t="23440" x="4019550" y="3781425"/>
          <p14:tracePt t="23456" x="4043363" y="3781425"/>
          <p14:tracePt t="23473" x="4062413" y="3781425"/>
          <p14:tracePt t="23490" x="4095750" y="3781425"/>
          <p14:tracePt t="23506" x="4114800" y="3781425"/>
          <p14:tracePt t="23523" x="4138613" y="3781425"/>
          <p14:tracePt t="23540" x="4157663" y="3781425"/>
          <p14:tracePt t="23556" x="4200525" y="3781425"/>
          <p14:tracePt t="23573" x="4233863" y="3781425"/>
          <p14:tracePt t="23589" x="4276725" y="3786188"/>
          <p14:tracePt t="23606" x="4329113" y="3790950"/>
          <p14:tracePt t="23623" x="4381500" y="3800475"/>
          <p14:tracePt t="23639" x="4395788" y="3800475"/>
          <p14:tracePt t="23656" x="4410075" y="3800475"/>
          <p14:tracePt t="23673" x="4419600" y="3800475"/>
          <p14:tracePt t="23924" x="4457700" y="3790950"/>
          <p14:tracePt t="23930" x="4505325" y="3767138"/>
          <p14:tracePt t="23939" x="4543425" y="3752850"/>
          <p14:tracePt t="23957" x="4624388" y="3738563"/>
          <p14:tracePt t="23973" x="4705350" y="3738563"/>
          <p14:tracePt t="23989" x="4786313" y="3752850"/>
          <p14:tracePt t="24006" x="4814888" y="3776663"/>
          <p14:tracePt t="24023" x="4848225" y="3800475"/>
          <p14:tracePt t="24039" x="4876800" y="3833813"/>
          <p14:tracePt t="24056" x="4886325" y="3857625"/>
          <p14:tracePt t="24073" x="4900613" y="3881438"/>
          <p14:tracePt t="24089" x="4905375" y="3900488"/>
          <p14:tracePt t="24106" x="4905375" y="3933825"/>
          <p14:tracePt t="24123" x="4905375" y="3957638"/>
          <p14:tracePt t="24140" x="4891088" y="3981450"/>
          <p14:tracePt t="24156" x="4876800" y="4000500"/>
          <p14:tracePt t="24174" x="4838700" y="4043363"/>
          <p14:tracePt t="24190" x="4800600" y="4071938"/>
          <p14:tracePt t="24206" x="4757738" y="4090988"/>
          <p14:tracePt t="24222" x="4705350" y="4100513"/>
          <p14:tracePt t="24239" x="4629150" y="4100513"/>
          <p14:tracePt t="24256" x="4600575" y="4100513"/>
          <p14:tracePt t="24273" x="4586288" y="4100513"/>
          <p14:tracePt t="24290" x="4572000" y="4100513"/>
          <p14:tracePt t="24306" x="4567238" y="4100513"/>
          <p14:tracePt t="24341" x="4567238" y="4095750"/>
          <p14:tracePt t="24348" x="4567238" y="4090988"/>
          <p14:tracePt t="24356" x="4572000" y="4090988"/>
          <p14:tracePt t="24373" x="4595813" y="4081463"/>
          <p14:tracePt t="24389" x="4624388" y="4076700"/>
          <p14:tracePt t="24406" x="4672013" y="4067175"/>
          <p14:tracePt t="24423" x="4748213" y="4067175"/>
          <p14:tracePt t="24439" x="4781550" y="4067175"/>
          <p14:tracePt t="24456" x="4810125" y="4067175"/>
          <p14:tracePt t="24473" x="4824413" y="4067175"/>
          <p14:tracePt t="24489" x="4829175" y="4067175"/>
          <p14:tracePt t="24506" x="4838700" y="4067175"/>
          <p14:tracePt t="24539" x="4843463" y="4067175"/>
          <p14:tracePt t="26199" x="4795838" y="4062413"/>
          <p14:tracePt t="26207" x="4729163" y="4043363"/>
          <p14:tracePt t="26214" x="4657725" y="4029075"/>
          <p14:tracePt t="26222" x="4591050" y="4000500"/>
          <p14:tracePt t="26239" x="4462463" y="3967163"/>
          <p14:tracePt t="26256" x="4333875" y="3914775"/>
          <p14:tracePt t="26289" x="4129088" y="3795713"/>
          <p14:tracePt t="26323" x="4048125" y="3733800"/>
          <p14:tracePt t="26339" x="4014788" y="3709988"/>
          <p14:tracePt t="26356" x="4005263" y="3705225"/>
          <p14:tracePt t="26372" x="3990975" y="3700463"/>
          <p14:tracePt t="26389" x="3967163" y="3690938"/>
          <p14:tracePt t="26406" x="3957638" y="3681413"/>
          <p14:tracePt t="26422" x="3952875" y="3676650"/>
          <p14:tracePt t="26439" x="3948113" y="3671888"/>
          <p14:tracePt t="26456" x="3948113" y="3662363"/>
          <p14:tracePt t="26472" x="3948113" y="3657600"/>
          <p14:tracePt t="26489" x="3948113" y="3652838"/>
          <p14:tracePt t="26506" x="3948113" y="3643313"/>
          <p14:tracePt t="26522" x="3948113" y="3638550"/>
          <p14:tracePt t="26573" x="3943350" y="3638550"/>
          <p14:tracePt t="26588" x="3933825" y="3638550"/>
          <p14:tracePt t="26595" x="3914775" y="3638550"/>
          <p14:tracePt t="26606" x="3890963" y="3638550"/>
          <p14:tracePt t="26622" x="3819525" y="3657600"/>
          <p14:tracePt t="26639" x="3676650" y="3700463"/>
          <p14:tracePt t="26656" x="3600450" y="3719513"/>
          <p14:tracePt t="26672" x="3509963" y="3729038"/>
          <p14:tracePt t="26689" x="3452813" y="3729038"/>
          <p14:tracePt t="26706" x="3381375" y="3700463"/>
          <p14:tracePt t="26722" x="3357563" y="3676650"/>
          <p14:tracePt t="26739" x="3333750" y="3648075"/>
          <p14:tracePt t="26756" x="3300413" y="3571875"/>
          <p14:tracePt t="26772" x="3295650" y="3457575"/>
          <p14:tracePt t="26789" x="3295650" y="3405188"/>
          <p14:tracePt t="26806" x="3309938" y="3371850"/>
          <p14:tracePt t="26822" x="3319463" y="3348038"/>
          <p14:tracePt t="26839" x="3352800" y="3324225"/>
          <p14:tracePt t="26856" x="3386138" y="3314700"/>
          <p14:tracePt t="26872" x="3419475" y="3314700"/>
          <p14:tracePt t="26889" x="3481388" y="3333750"/>
          <p14:tracePt t="26906" x="3538538" y="3376613"/>
          <p14:tracePt t="26922" x="3586163" y="3414713"/>
          <p14:tracePt t="26939" x="3633788" y="3457575"/>
          <p14:tracePt t="26956" x="3690938" y="3495675"/>
          <p14:tracePt t="26972" x="3714750" y="3519488"/>
          <p14:tracePt t="26989" x="3738563" y="3543300"/>
          <p14:tracePt t="27006" x="3762375" y="3557588"/>
          <p14:tracePt t="27023" x="3795713" y="3595688"/>
          <p14:tracePt t="27039" x="3819525" y="3614738"/>
          <p14:tracePt t="27056" x="3838575" y="3648075"/>
          <p14:tracePt t="27073" x="3867150" y="3686175"/>
          <p14:tracePt t="27089" x="3876675" y="3700463"/>
          <p14:tracePt t="27106" x="3886200" y="3709988"/>
          <p14:tracePt t="27122" x="3886200" y="3714750"/>
          <p14:tracePt t="27139" x="3886200" y="3724275"/>
          <p14:tracePt t="27156" x="3881438" y="3733800"/>
          <p14:tracePt t="27172" x="3843338" y="3738563"/>
          <p14:tracePt t="27189" x="3786188" y="3738563"/>
          <p14:tracePt t="27206" x="3667125" y="3724275"/>
          <p14:tracePt t="27222" x="3614738" y="3700463"/>
          <p14:tracePt t="27239" x="3571875" y="3681413"/>
          <p14:tracePt t="27256" x="3529013" y="3657600"/>
          <p14:tracePt t="27272" x="3505200" y="3648075"/>
          <p14:tracePt t="27289" x="3481388" y="3629025"/>
          <p14:tracePt t="27306" x="3457575" y="3614738"/>
          <p14:tracePt t="27323" x="3424238" y="3590925"/>
          <p14:tracePt t="27339" x="3400425" y="3576638"/>
          <p14:tracePt t="27356" x="3376613" y="3567113"/>
          <p14:tracePt t="27372" x="3367088" y="3557588"/>
          <p14:tracePt t="27389" x="3357563" y="3548063"/>
          <p14:tracePt t="27406" x="3352800" y="3548063"/>
          <p14:tracePt t="27422" x="3348038" y="3548063"/>
          <p14:tracePt t="27793" x="3357563" y="3552825"/>
          <p14:tracePt t="27800" x="3367088" y="3571875"/>
          <p14:tracePt t="27808" x="3381375" y="3586163"/>
          <p14:tracePt t="27822" x="3405188" y="3609975"/>
          <p14:tracePt t="27856" x="3443288" y="3652838"/>
          <p14:tracePt t="27889" x="3505200" y="3714750"/>
          <p14:tracePt t="27906" x="3529013" y="3738563"/>
          <p14:tracePt t="27922" x="3548063" y="3752850"/>
          <p14:tracePt t="27939" x="3571875" y="3776663"/>
          <p14:tracePt t="27956" x="3595688" y="3795713"/>
          <p14:tracePt t="27972" x="3619500" y="3805238"/>
          <p14:tracePt t="27989" x="3643313" y="3824288"/>
          <p14:tracePt t="28006" x="3676650" y="3852863"/>
          <p14:tracePt t="28022" x="3700463" y="3871913"/>
          <p14:tracePt t="28039" x="3719513" y="3890963"/>
          <p14:tracePt t="28056" x="3733800" y="3910013"/>
          <p14:tracePt t="28072" x="3762375" y="3943350"/>
          <p14:tracePt t="28089" x="3781425" y="3976688"/>
          <p14:tracePt t="28106" x="3805238" y="4005263"/>
          <p14:tracePt t="28123" x="3843338" y="4043363"/>
          <p14:tracePt t="28139" x="3857625" y="4062413"/>
          <p14:tracePt t="28156" x="3871913" y="4081463"/>
          <p14:tracePt t="28172" x="3886200" y="4090988"/>
          <p14:tracePt t="28189" x="3905250" y="4110038"/>
          <p14:tracePt t="28206" x="3924300" y="4119563"/>
          <p14:tracePt t="28222" x="3933825" y="4124325"/>
          <p14:tracePt t="28239" x="3948113" y="4129088"/>
          <p14:tracePt t="28256" x="3967163" y="4138613"/>
          <p14:tracePt t="28272" x="3981450" y="4152900"/>
          <p14:tracePt t="28289" x="3990975" y="4157663"/>
          <p14:tracePt t="28306" x="4005263" y="4162425"/>
          <p14:tracePt t="28322" x="4024313" y="4167188"/>
          <p14:tracePt t="28339" x="4043363" y="4167188"/>
          <p14:tracePt t="28356" x="4062413" y="4167188"/>
          <p14:tracePt t="28372" x="4095750" y="4167188"/>
          <p14:tracePt t="28389" x="4114800" y="4162425"/>
          <p14:tracePt t="28406" x="4138613" y="4152900"/>
          <p14:tracePt t="28422" x="4176713" y="4148138"/>
          <p14:tracePt t="28439" x="4214813" y="4129088"/>
          <p14:tracePt t="28456" x="4248150" y="4110038"/>
          <p14:tracePt t="28472" x="4281488" y="4090988"/>
          <p14:tracePt t="28489" x="4305300" y="4067175"/>
          <p14:tracePt t="28506" x="4343400" y="4033838"/>
          <p14:tracePt t="28522" x="4367213" y="4010025"/>
          <p14:tracePt t="28539" x="4381500" y="3986213"/>
          <p14:tracePt t="28556" x="4400550" y="3952875"/>
          <p14:tracePt t="28572" x="4410075" y="3943350"/>
          <p14:tracePt t="28589" x="4414838" y="3919538"/>
          <p14:tracePt t="28606" x="4414838" y="3900488"/>
          <p14:tracePt t="28622" x="4410075" y="3867150"/>
          <p14:tracePt t="28639" x="4391025" y="3824288"/>
          <p14:tracePt t="28656" x="4324350" y="3719513"/>
          <p14:tracePt t="28672" x="4257675" y="3619500"/>
          <p14:tracePt t="28689" x="4162425" y="3519488"/>
          <p14:tracePt t="28706" x="4105275" y="3467100"/>
          <p14:tracePt t="28722" x="4038600" y="3433763"/>
          <p14:tracePt t="28739" x="3971925" y="3405188"/>
          <p14:tracePt t="28756" x="3871913" y="3367088"/>
          <p14:tracePt t="28772" x="3800475" y="3357563"/>
          <p14:tracePt t="28789" x="3752850" y="3357563"/>
          <p14:tracePt t="28806" x="3690938" y="3376613"/>
          <p14:tracePt t="28822" x="3657600" y="3386138"/>
          <p14:tracePt t="28839" x="3629025" y="3405188"/>
          <p14:tracePt t="28856" x="3600450" y="3424238"/>
          <p14:tracePt t="28872" x="3571875" y="3438525"/>
          <p14:tracePt t="28889" x="3567113" y="3443288"/>
          <p14:tracePt t="28906" x="3562350" y="3448050"/>
          <p14:tracePt t="28922" x="3557588" y="3448050"/>
          <p14:tracePt t="28939" x="3548063" y="3448050"/>
          <p14:tracePt t="29012" x="3548063" y="3452813"/>
          <p14:tracePt t="29041" x="3548063" y="3457575"/>
          <p14:tracePt t="29048" x="3548063" y="3462338"/>
          <p14:tracePt t="29511" x="3509963" y="3462338"/>
          <p14:tracePt t="29519" x="3452813" y="3471863"/>
          <p14:tracePt t="29526" x="3400425" y="3471863"/>
          <p14:tracePt t="29539" x="3333750" y="3471863"/>
          <p14:tracePt t="29556" x="3128963" y="3481388"/>
          <p14:tracePt t="29572" x="3038475" y="3495675"/>
          <p14:tracePt t="29606" x="2909888" y="3509963"/>
          <p14:tracePt t="29639" x="2843213" y="3509963"/>
          <p14:tracePt t="29656" x="2824163" y="3509963"/>
          <p14:tracePt t="29672" x="2781300" y="3495675"/>
          <p14:tracePt t="29689" x="2747963" y="3490913"/>
          <p14:tracePt t="29706" x="2709863" y="3476625"/>
          <p14:tracePt t="29722" x="2671763" y="3476625"/>
          <p14:tracePt t="29739" x="2609850" y="3467100"/>
          <p14:tracePt t="29755" x="2576513" y="3452813"/>
          <p14:tracePt t="29772" x="2547938" y="3452813"/>
          <p14:tracePt t="29789" x="2509838" y="3452813"/>
          <p14:tracePt t="29790" x="2495550" y="3452813"/>
          <p14:tracePt t="29806" x="2466975" y="3452813"/>
          <p14:tracePt t="29822" x="2428875" y="3452813"/>
          <p14:tracePt t="29839" x="2405063" y="3448050"/>
          <p14:tracePt t="29856" x="2376488" y="3443288"/>
          <p14:tracePt t="29872" x="2357438" y="3433763"/>
          <p14:tracePt t="29889" x="2343150" y="3429000"/>
          <p14:tracePt t="29905" x="2333625" y="3409950"/>
          <p14:tracePt t="29923" x="2309813" y="3390900"/>
          <p14:tracePt t="29939" x="2295525" y="3381375"/>
          <p14:tracePt t="29956" x="2281238" y="3362325"/>
          <p14:tracePt t="29972" x="2271713" y="3352800"/>
          <p14:tracePt t="29989" x="2262188" y="3343275"/>
          <p14:tracePt t="30006" x="2257425" y="3338513"/>
          <p14:tracePt t="30022" x="2252663" y="3333750"/>
          <p14:tracePt t="30039" x="2247900" y="3333750"/>
          <p14:tracePt t="30056" x="2243138" y="3333750"/>
          <p14:tracePt t="30072" x="2238375" y="3333750"/>
          <p14:tracePt t="30089" x="2233613" y="3333750"/>
          <p14:tracePt t="30106" x="2209800" y="3348038"/>
          <p14:tracePt t="30122" x="2185988" y="3400425"/>
          <p14:tracePt t="30139" x="2171700" y="3452813"/>
          <p14:tracePt t="30155" x="2162175" y="3490913"/>
          <p14:tracePt t="30172" x="2162175" y="3524250"/>
          <p14:tracePt t="30189" x="2166938" y="3533775"/>
          <p14:tracePt t="30205" x="2200275" y="3543300"/>
          <p14:tracePt t="30222" x="2252663" y="3557588"/>
          <p14:tracePt t="30239" x="2390775" y="3552825"/>
          <p14:tracePt t="30256" x="2462213" y="3543300"/>
          <p14:tracePt t="30272" x="2514600" y="3533775"/>
          <p14:tracePt t="30289" x="2547938" y="3519488"/>
          <p14:tracePt t="30305" x="2557463" y="3509963"/>
          <p14:tracePt t="30322" x="2562225" y="3505200"/>
          <p14:tracePt t="30339" x="2566988" y="3500438"/>
          <p14:tracePt t="30356" x="2566988" y="3495675"/>
          <p14:tracePt t="30372" x="2566988" y="3490913"/>
          <p14:tracePt t="30389" x="2566988" y="3476625"/>
          <p14:tracePt t="30405" x="2562225" y="3467100"/>
          <p14:tracePt t="30422" x="2552700" y="3457575"/>
          <p14:tracePt t="30439" x="2552700" y="3452813"/>
          <p14:tracePt t="30532" x="2552700" y="3448050"/>
          <p14:tracePt t="30539" x="2552700" y="3443288"/>
          <p14:tracePt t="30554" x="2538413" y="3433763"/>
          <p14:tracePt t="30561" x="2528888" y="3419475"/>
          <p14:tracePt t="30572" x="2500313" y="3409950"/>
          <p14:tracePt t="30589" x="2414588" y="3376613"/>
          <p14:tracePt t="30605" x="2305050" y="3333750"/>
          <p14:tracePt t="30622" x="2243138" y="3319463"/>
          <p14:tracePt t="30639" x="2195513" y="3300413"/>
          <p14:tracePt t="30655" x="2166938" y="3281363"/>
          <p14:tracePt t="30672" x="2138363" y="3257550"/>
          <p14:tracePt t="30689" x="2133600" y="3248025"/>
          <p14:tracePt t="30705" x="2128838" y="3219450"/>
          <p14:tracePt t="30722" x="2114550" y="3181350"/>
          <p14:tracePt t="30739" x="2114550" y="3157538"/>
          <p14:tracePt t="30755" x="2114550" y="3143250"/>
          <p14:tracePt t="30772" x="2114550" y="3128963"/>
          <p14:tracePt t="30789" x="2114550" y="3114675"/>
          <p14:tracePt t="30805" x="2114550" y="3109913"/>
          <p14:tracePt t="30822" x="2114550" y="3105150"/>
          <p14:tracePt t="30839" x="2114550" y="3095625"/>
          <p14:tracePt t="30899" x="2109788" y="3095625"/>
          <p14:tracePt t="30906" x="2105025" y="3095625"/>
          <p14:tracePt t="30914" x="2095500" y="3095625"/>
          <p14:tracePt t="30922" x="2071688" y="3105150"/>
          <p14:tracePt t="30939" x="2019300" y="3124200"/>
          <p14:tracePt t="30955" x="1943100" y="3148013"/>
          <p14:tracePt t="30972" x="1862138" y="3171825"/>
          <p14:tracePt t="30989" x="1814513" y="3181350"/>
          <p14:tracePt t="31005" x="1776413" y="3181350"/>
          <p14:tracePt t="31022" x="1743075" y="3171825"/>
          <p14:tracePt t="31039" x="1704975" y="3128963"/>
          <p14:tracePt t="31055" x="1681163" y="3086100"/>
          <p14:tracePt t="31072" x="1666875" y="3038475"/>
          <p14:tracePt t="31089" x="1662113" y="3009900"/>
          <p14:tracePt t="31105" x="1662113" y="2976563"/>
          <p14:tracePt t="31122" x="1662113" y="2962275"/>
          <p14:tracePt t="31139" x="1671638" y="2947988"/>
          <p14:tracePt t="31156" x="1704975" y="2938463"/>
          <p14:tracePt t="31172" x="1733550" y="2938463"/>
          <p14:tracePt t="31189" x="1776413" y="2938463"/>
          <p14:tracePt t="31205" x="1809750" y="2943225"/>
          <p14:tracePt t="31222" x="1852613" y="2957513"/>
          <p14:tracePt t="31239" x="1866900" y="2962275"/>
          <p14:tracePt t="31255" x="1876425" y="2971800"/>
          <p14:tracePt t="31272" x="1881188" y="2971800"/>
          <p14:tracePt t="31289" x="1890713" y="2971800"/>
          <p14:tracePt t="31305" x="1890713" y="2981325"/>
          <p14:tracePt t="31322" x="1890713" y="3000375"/>
          <p14:tracePt t="31339" x="1890713" y="3019425"/>
          <p14:tracePt t="31355" x="1890713" y="3033713"/>
          <p14:tracePt t="31372" x="1890713" y="3043238"/>
          <p14:tracePt t="31389" x="1890713" y="3048000"/>
          <p14:tracePt t="33529" x="1905000" y="3062288"/>
          <p14:tracePt t="33536" x="1919288" y="3081338"/>
          <p14:tracePt t="33543" x="1947863" y="3095625"/>
          <p14:tracePt t="33555" x="1957388" y="3105150"/>
          <p14:tracePt t="33572" x="2014538" y="3157538"/>
          <p14:tracePt t="33589" x="2062163" y="3195638"/>
          <p14:tracePt t="33622" x="2252663" y="3424238"/>
          <p14:tracePt t="33655" x="2462213" y="3657600"/>
          <p14:tracePt t="33672" x="2528888" y="3738563"/>
          <p14:tracePt t="33689" x="2624138" y="3929063"/>
          <p14:tracePt t="33705" x="2662238" y="4014788"/>
          <p14:tracePt t="33722" x="2709863" y="4114800"/>
          <p14:tracePt t="33739" x="2757488" y="4262438"/>
          <p14:tracePt t="33755" x="2800350" y="4481513"/>
          <p14:tracePt t="33772" x="2800350" y="4591050"/>
          <p14:tracePt t="33789" x="2786063" y="4705350"/>
          <p14:tracePt t="33805" x="2771775" y="4800600"/>
          <p14:tracePt t="33822" x="2747963" y="4867275"/>
          <p14:tracePt t="33839" x="2743200" y="4876800"/>
          <p14:tracePt t="34064" x="2700338" y="4905375"/>
          <p14:tracePt t="34072" x="2652713" y="4938713"/>
          <p14:tracePt t="34079" x="2609850" y="4972050"/>
          <p14:tracePt t="34088" x="2571750" y="4995863"/>
          <p14:tracePt t="34105" x="2495550" y="5033963"/>
          <p14:tracePt t="34122" x="2405063" y="5062538"/>
          <p14:tracePt t="34138" x="2357438" y="5062538"/>
          <p14:tracePt t="34155" x="2319338" y="5053013"/>
          <p14:tracePt t="34172" x="2290763" y="5048250"/>
          <p14:tracePt t="34189" x="2252663" y="5033963"/>
          <p14:tracePt t="34205" x="2224088" y="5029200"/>
          <p14:tracePt t="34222" x="2190750" y="5019675"/>
          <p14:tracePt t="34239" x="2162175" y="5019675"/>
          <p14:tracePt t="34255" x="2114550" y="5019675"/>
          <p14:tracePt t="34272" x="2071688" y="5038725"/>
          <p14:tracePt t="34289" x="2019300" y="5062538"/>
          <p14:tracePt t="34305" x="1962150" y="5110163"/>
          <p14:tracePt t="34322" x="1876425" y="5148263"/>
          <p14:tracePt t="34339" x="1843088" y="5162550"/>
          <p14:tracePt t="34355" x="1819275" y="5167313"/>
          <p14:tracePt t="34372" x="1785938" y="5167313"/>
          <p14:tracePt t="34389" x="1776413" y="5167313"/>
          <p14:tracePt t="34405" x="1771650" y="5167313"/>
          <p14:tracePt t="34422" x="1766888" y="5167313"/>
          <p14:tracePt t="34438" x="1757363" y="5167313"/>
          <p14:tracePt t="34455" x="1752600" y="5167313"/>
          <p14:tracePt t="34529" x="1747838" y="5167313"/>
          <p14:tracePt t="34546" x="1743075" y="5172075"/>
          <p14:tracePt t="34559" x="1738313" y="5181600"/>
          <p14:tracePt t="34572" x="1724025" y="5195888"/>
          <p14:tracePt t="34589" x="1709738" y="5210175"/>
          <p14:tracePt t="34605" x="1695450" y="5224463"/>
          <p14:tracePt t="34622" x="1666875" y="5243513"/>
          <p14:tracePt t="34639" x="1643063" y="5267325"/>
          <p14:tracePt t="34655" x="1633538" y="5291138"/>
          <p14:tracePt t="34672" x="1614488" y="5314950"/>
          <p14:tracePt t="34688" x="1590675" y="5348288"/>
          <p14:tracePt t="34705" x="1585913" y="5362575"/>
          <p14:tracePt t="34722" x="1576388" y="5367338"/>
          <p14:tracePt t="34739" x="1566863" y="5376863"/>
          <p14:tracePt t="34755" x="1566863" y="5381625"/>
          <p14:tracePt t="34772" x="1566863" y="5391150"/>
          <p14:tracePt t="34789" x="1557338" y="5400675"/>
          <p14:tracePt t="34793" x="1557338" y="5405438"/>
          <p14:tracePt t="34807" x="1538288" y="5424488"/>
          <p14:tracePt t="34822" x="1524000" y="5443538"/>
          <p14:tracePt t="34839" x="1519238" y="5457825"/>
          <p14:tracePt t="34855" x="1514475" y="5462588"/>
          <p14:tracePt t="34872" x="1504950" y="5472113"/>
          <p14:tracePt t="34888" x="1495425" y="5476875"/>
          <p14:tracePt t="34905" x="1490663" y="5486400"/>
          <p14:tracePt t="34922" x="1481138" y="5495925"/>
          <p14:tracePt t="34938" x="1452563" y="5514975"/>
          <p14:tracePt t="34955" x="1428750" y="5529263"/>
          <p14:tracePt t="34972" x="1409700" y="5538788"/>
          <p14:tracePt t="34989" x="1362075" y="5553075"/>
          <p14:tracePt t="35005" x="1323975" y="5562600"/>
          <p14:tracePt t="35022" x="1281113" y="5562600"/>
          <p14:tracePt t="35039" x="1238250" y="5562600"/>
          <p14:tracePt t="35056" x="1176338" y="5562600"/>
          <p14:tracePt t="35072" x="1143000" y="5562600"/>
          <p14:tracePt t="35089" x="1119188" y="5562600"/>
          <p14:tracePt t="35105" x="1100138" y="5562600"/>
          <p14:tracePt t="35122" x="1066800" y="5562600"/>
          <p14:tracePt t="35138" x="1042988" y="5557838"/>
          <p14:tracePt t="35155" x="1028700" y="5557838"/>
          <p14:tracePt t="35172" x="1004888" y="5553075"/>
          <p14:tracePt t="35188" x="981075" y="5548313"/>
          <p14:tracePt t="35205" x="971550" y="5543550"/>
          <p14:tracePt t="35222" x="952500" y="5538788"/>
          <p14:tracePt t="35239" x="923925" y="5534025"/>
          <p14:tracePt t="35255" x="904875" y="5524500"/>
          <p14:tracePt t="35272" x="885825" y="5519738"/>
          <p14:tracePt t="35288" x="876300" y="5519738"/>
          <p14:tracePt t="35290" x="871538" y="5519738"/>
          <p14:tracePt t="35305" x="866775" y="5519738"/>
          <p14:tracePt t="35322" x="862013" y="5519738"/>
          <p14:tracePt t="35338" x="857250" y="5519738"/>
          <p14:tracePt t="35355" x="852488" y="5519738"/>
          <p14:tracePt t="35709" x="852488" y="5514975"/>
          <p14:tracePt t="35716" x="852488" y="5510213"/>
          <p14:tracePt t="35731" x="852488" y="5505450"/>
          <p14:tracePt t="35738" x="852488" y="5500688"/>
          <p14:tracePt t="35783" x="852488" y="5495925"/>
          <p14:tracePt t="35791" x="852488" y="5491163"/>
          <p14:tracePt t="35812" x="852488" y="5486400"/>
          <p14:tracePt t="35820" x="847725" y="5481638"/>
          <p14:tracePt t="35827" x="842963" y="5476875"/>
          <p14:tracePt t="35838" x="842963" y="5472113"/>
          <p14:tracePt t="35855" x="833438" y="5462588"/>
          <p14:tracePt t="35872" x="823913" y="5457825"/>
          <p14:tracePt t="35889" x="819150" y="5453063"/>
          <p14:tracePt t="35922" x="814388" y="5453063"/>
          <p14:tracePt t="35938" x="814388" y="5448300"/>
          <p14:tracePt t="36047" x="809625" y="5443538"/>
          <p14:tracePt t="36106" x="804863" y="5443538"/>
          <p14:tracePt t="36923" x="809625" y="5438775"/>
          <p14:tracePt t="36940" x="847725" y="5419725"/>
          <p14:tracePt t="36955" x="866775" y="5405438"/>
          <p14:tracePt t="36972" x="890588" y="5400675"/>
          <p14:tracePt t="36988" x="909638" y="5386388"/>
          <p14:tracePt t="37005" x="919163" y="5386388"/>
          <p14:tracePt t="37022" x="928688" y="5386388"/>
          <p14:tracePt t="37055" x="957263" y="5386388"/>
          <p14:tracePt t="37088" x="981075" y="5381625"/>
          <p14:tracePt t="37105" x="1000125" y="5381625"/>
          <p14:tracePt t="37122" x="1014413" y="5381625"/>
          <p14:tracePt t="37139" x="1028700" y="5376863"/>
          <p14:tracePt t="37155" x="1062038" y="5367338"/>
          <p14:tracePt t="37172" x="1090613" y="5362575"/>
          <p14:tracePt t="37188" x="1128713" y="5362575"/>
          <p14:tracePt t="37205" x="1171575" y="5362575"/>
          <p14:tracePt t="37222" x="1223963" y="5353050"/>
          <p14:tracePt t="37238" x="1252538" y="5348288"/>
          <p14:tracePt t="37255" x="1290638" y="5348288"/>
          <p14:tracePt t="37272" x="1333500" y="5338763"/>
          <p14:tracePt t="37288" x="1423988" y="5338763"/>
          <p14:tracePt t="37305" x="1495425" y="5338763"/>
          <p14:tracePt t="37322" x="1552575" y="5338763"/>
          <p14:tracePt t="37338" x="1595438" y="5338763"/>
          <p14:tracePt t="37355" x="1614488" y="5338763"/>
          <p14:tracePt t="37372" x="1619250" y="5338763"/>
          <p14:tracePt t="37388" x="1624013" y="5338763"/>
          <p14:tracePt t="37405" x="1628775" y="5338763"/>
          <p14:tracePt t="37438" x="1624013" y="5338763"/>
          <p14:tracePt t="37455" x="1581150" y="5338763"/>
          <p14:tracePt t="37472" x="1481138" y="5338763"/>
          <p14:tracePt t="37489" x="1419225" y="5338763"/>
          <p14:tracePt t="37505" x="1371600" y="5338763"/>
          <p14:tracePt t="37522" x="1314450" y="5338763"/>
          <p14:tracePt t="37538" x="1285875" y="5338763"/>
          <p14:tracePt t="37555" x="1257300" y="5338763"/>
          <p14:tracePt t="37572" x="1228725" y="5338763"/>
          <p14:tracePt t="37588" x="1176338" y="5338763"/>
          <p14:tracePt t="37605" x="1143000" y="5329238"/>
          <p14:tracePt t="37622" x="1090613" y="5324475"/>
          <p14:tracePt t="37638" x="1052513" y="5324475"/>
          <p14:tracePt t="37655" x="995363" y="5324475"/>
          <p14:tracePt t="37672" x="952500" y="5324475"/>
          <p14:tracePt t="37688" x="909638" y="5324475"/>
          <p14:tracePt t="37705" x="881063" y="5324475"/>
          <p14:tracePt t="37722" x="852488" y="5324475"/>
          <p14:tracePt t="37738" x="847725" y="5324475"/>
          <p14:tracePt t="37755" x="842963" y="5324475"/>
          <p14:tracePt t="37772" x="833438" y="5324475"/>
          <p14:tracePt t="37860" x="838200" y="5324475"/>
          <p14:tracePt t="37868" x="852488" y="5324475"/>
          <p14:tracePt t="37875" x="866775" y="5324475"/>
          <p14:tracePt t="37888" x="885825" y="5324475"/>
          <p14:tracePt t="37905" x="981075" y="5324475"/>
          <p14:tracePt t="37922" x="1038225" y="5324475"/>
          <p14:tracePt t="37938" x="1095375" y="5324475"/>
          <p14:tracePt t="37955" x="1171575" y="5338763"/>
          <p14:tracePt t="37972" x="1209675" y="5343525"/>
          <p14:tracePt t="37988" x="1238250" y="5357813"/>
          <p14:tracePt t="38005" x="1262063" y="5357813"/>
          <p14:tracePt t="38022" x="1285875" y="5362575"/>
          <p14:tracePt t="38038" x="1300163" y="5362575"/>
          <p14:tracePt t="38055" x="1323975" y="5362575"/>
          <p14:tracePt t="38072" x="1343025" y="5362575"/>
          <p14:tracePt t="38088" x="1376363" y="5362575"/>
          <p14:tracePt t="38105" x="1395413" y="5362575"/>
          <p14:tracePt t="38122" x="1414463" y="5362575"/>
          <p14:tracePt t="38138" x="1428750" y="5362575"/>
          <p14:tracePt t="38155" x="1438275" y="5362575"/>
          <p14:tracePt t="38171" x="1443038" y="5362575"/>
          <p14:tracePt t="38188" x="1447800" y="5362575"/>
          <p14:tracePt t="38800" x="1481138" y="5362575"/>
          <p14:tracePt t="38807" x="1528763" y="5357813"/>
          <p14:tracePt t="38822" x="1600200" y="5353050"/>
          <p14:tracePt t="38838" x="1666875" y="5353050"/>
          <p14:tracePt t="38855" x="1719263" y="5353050"/>
          <p14:tracePt t="38872" x="1766888" y="5353050"/>
          <p14:tracePt t="38905" x="1809750" y="5353050"/>
          <p14:tracePt t="38938" x="1824038" y="5353050"/>
          <p14:tracePt t="38955" x="1838325" y="5353050"/>
          <p14:tracePt t="38971" x="1862138" y="5353050"/>
          <p14:tracePt t="38988" x="1895475" y="5353050"/>
          <p14:tracePt t="39005" x="1947863" y="5353050"/>
          <p14:tracePt t="39022" x="2009775" y="5353050"/>
          <p14:tracePt t="39038" x="2038350" y="5353050"/>
          <p14:tracePt t="39055" x="2071688" y="5353050"/>
          <p14:tracePt t="39072" x="2100263" y="5353050"/>
          <p14:tracePt t="39088" x="2109788" y="5353050"/>
          <p14:tracePt t="39105" x="2114550" y="5353050"/>
          <p14:tracePt t="39122" x="2119313" y="5353050"/>
          <p14:tracePt t="39138" x="2124075" y="5353050"/>
          <p14:tracePt t="39155" x="2133600" y="5343525"/>
          <p14:tracePt t="39172" x="2152650" y="5329238"/>
          <p14:tracePt t="39188" x="2176463" y="5310188"/>
          <p14:tracePt t="39205" x="2224088" y="5272088"/>
          <p14:tracePt t="39222" x="2247900" y="5248275"/>
          <p14:tracePt t="39238" x="2266950" y="5229225"/>
          <p14:tracePt t="39255" x="2276475" y="5219700"/>
          <p14:tracePt t="39271" x="2281238" y="5214938"/>
          <p14:tracePt t="39288" x="2281238" y="5205413"/>
          <p14:tracePt t="39305" x="2281238" y="5200650"/>
          <p14:tracePt t="39322" x="2281238" y="5191125"/>
          <p14:tracePt t="39338" x="2271713" y="5176838"/>
          <p14:tracePt t="39355" x="2262188" y="5167313"/>
          <p14:tracePt t="39372" x="2243138" y="5143500"/>
          <p14:tracePt t="39388" x="2190750" y="5114925"/>
          <p14:tracePt t="39405" x="2147888" y="5095875"/>
          <p14:tracePt t="39422" x="2109788" y="5076825"/>
          <p14:tracePt t="39438" x="2057400" y="5053013"/>
          <p14:tracePt t="39455" x="2009775" y="5033963"/>
          <p14:tracePt t="39471" x="1976438" y="5024438"/>
          <p14:tracePt t="39488" x="1943100" y="5014913"/>
          <p14:tracePt t="39505" x="1890713" y="5014913"/>
          <p14:tracePt t="39521" x="1847850" y="5014913"/>
          <p14:tracePt t="39538" x="1819275" y="5024438"/>
          <p14:tracePt t="39555" x="1781175" y="5033963"/>
          <p14:tracePt t="39572" x="1743075" y="5048250"/>
          <p14:tracePt t="39588" x="1719263" y="5062538"/>
          <p14:tracePt t="39605" x="1695450" y="5076825"/>
          <p14:tracePt t="39622" x="1681163" y="5091113"/>
          <p14:tracePt t="39638" x="1647825" y="5119688"/>
          <p14:tracePt t="39655" x="1628775" y="5143500"/>
          <p14:tracePt t="39671" x="1609725" y="5181600"/>
          <p14:tracePt t="39688" x="1595438" y="5229225"/>
          <p14:tracePt t="39705" x="1585913" y="5253038"/>
          <p14:tracePt t="39721" x="1585913" y="5272088"/>
          <p14:tracePt t="39738" x="1585913" y="5295900"/>
          <p14:tracePt t="39755" x="1590675" y="5314950"/>
          <p14:tracePt t="39771" x="1600200" y="5324475"/>
          <p14:tracePt t="39788" x="1604963" y="5329238"/>
          <p14:tracePt t="39805" x="1619250" y="5343525"/>
          <p14:tracePt t="39822" x="1647825" y="5353050"/>
          <p14:tracePt t="39838" x="1662113" y="5353050"/>
          <p14:tracePt t="39855" x="1671638" y="5362575"/>
          <p14:tracePt t="39872" x="1681163" y="5362575"/>
          <p14:tracePt t="39888" x="1685925" y="5362575"/>
          <p14:tracePt t="39905" x="1690688" y="5362575"/>
          <p14:tracePt t="40026" x="1695450" y="5362575"/>
          <p14:tracePt t="40034" x="1700213" y="5362575"/>
          <p14:tracePt t="40041" x="1709738" y="5362575"/>
          <p14:tracePt t="40055" x="1728788" y="5362575"/>
          <p14:tracePt t="40071" x="1785938" y="5362575"/>
          <p14:tracePt t="40088" x="1838325" y="5362575"/>
          <p14:tracePt t="40105" x="1885950" y="5362575"/>
          <p14:tracePt t="40122" x="1952625" y="5362575"/>
          <p14:tracePt t="40138" x="1995488" y="5362575"/>
          <p14:tracePt t="40155" x="2033588" y="5362575"/>
          <p14:tracePt t="40171" x="2066925" y="5362575"/>
          <p14:tracePt t="40188" x="2100263" y="5362575"/>
          <p14:tracePt t="40205" x="2114550" y="5362575"/>
          <p14:tracePt t="40222" x="2128838" y="5362575"/>
          <p14:tracePt t="40238" x="2138363" y="5362575"/>
          <p14:tracePt t="40255" x="2171700" y="5362575"/>
          <p14:tracePt t="40271" x="2185988" y="5362575"/>
          <p14:tracePt t="40288" x="2200275" y="5362575"/>
          <p14:tracePt t="40290" x="2205038" y="5362575"/>
          <p14:tracePt t="40305" x="2214563" y="5362575"/>
          <p14:tracePt t="40322" x="2219325" y="5362575"/>
          <p14:tracePt t="40338" x="2228850" y="5362575"/>
          <p14:tracePt t="40355" x="2233613" y="5362575"/>
          <p14:tracePt t="40372" x="2247900" y="5362575"/>
          <p14:tracePt t="40388" x="2257425" y="5362575"/>
          <p14:tracePt t="40405" x="2262188" y="5362575"/>
          <p14:tracePt t="40422" x="2266950" y="5362575"/>
          <p14:tracePt t="40438" x="2276475" y="5362575"/>
          <p14:tracePt t="40885" x="2290763" y="5353050"/>
          <p14:tracePt t="40893" x="2300288" y="5338763"/>
          <p14:tracePt t="40905" x="2305050" y="5329238"/>
          <p14:tracePt t="40922" x="2328863" y="5291138"/>
          <p14:tracePt t="40938" x="2338388" y="5281613"/>
          <p14:tracePt t="40955" x="2343150" y="5272088"/>
          <p14:tracePt t="40972" x="2352675" y="5262563"/>
          <p14:tracePt t="41005" x="2390775" y="5229225"/>
          <p14:tracePt t="41038" x="2428875" y="5200650"/>
          <p14:tracePt t="41055" x="2457450" y="5186363"/>
          <p14:tracePt t="41071" x="2466975" y="5181600"/>
          <p14:tracePt t="41088" x="2476500" y="5176838"/>
          <p14:tracePt t="41105" x="2486025" y="5176838"/>
          <p14:tracePt t="41121" x="2495550" y="5176838"/>
          <p14:tracePt t="41209" x="2495550" y="5181600"/>
          <p14:tracePt t="41216" x="2490788" y="5186363"/>
          <p14:tracePt t="41223" x="2481263" y="5195888"/>
          <p14:tracePt t="41238" x="2443163" y="5219700"/>
          <p14:tracePt t="41255" x="2419350" y="5229225"/>
          <p14:tracePt t="41272" x="2395538" y="5243513"/>
          <p14:tracePt t="41288" x="2376488" y="5253038"/>
          <p14:tracePt t="41290" x="2371725" y="5253038"/>
          <p14:tracePt t="41305" x="2362200" y="5253038"/>
          <p14:tracePt t="41321" x="2357438" y="5243513"/>
          <p14:tracePt t="41338" x="2343150" y="5214938"/>
          <p14:tracePt t="41355" x="2333625" y="5153025"/>
          <p14:tracePt t="41371" x="2333625" y="5095875"/>
          <p14:tracePt t="41388" x="2333625" y="5048250"/>
          <p14:tracePt t="41405" x="2338388" y="5024438"/>
          <p14:tracePt t="41422" x="2352675" y="4991100"/>
          <p14:tracePt t="41438" x="2362200" y="4981575"/>
          <p14:tracePt t="41455" x="2376488" y="4972050"/>
          <p14:tracePt t="41471" x="2395538" y="4967288"/>
          <p14:tracePt t="41488" x="2438400" y="4967288"/>
          <p14:tracePt t="41505" x="2457450" y="4972050"/>
          <p14:tracePt t="41521" x="2481263" y="4991100"/>
          <p14:tracePt t="41538" x="2490788" y="5005388"/>
          <p14:tracePt t="41555" x="2514600" y="5038725"/>
          <p14:tracePt t="41571" x="2533650" y="5072063"/>
          <p14:tracePt t="41588" x="2538413" y="5091113"/>
          <p14:tracePt t="41605" x="2552700" y="5124450"/>
          <p14:tracePt t="41621" x="2552700" y="5148263"/>
          <p14:tracePt t="41638" x="2552700" y="5167313"/>
          <p14:tracePt t="41655" x="2543175" y="5191125"/>
          <p14:tracePt t="41671" x="2528888" y="5214938"/>
          <p14:tracePt t="41688" x="2509838" y="5233988"/>
          <p14:tracePt t="41705" x="2500313" y="5248275"/>
          <p14:tracePt t="41721" x="2481263" y="5262563"/>
          <p14:tracePt t="41738" x="2443163" y="5276850"/>
          <p14:tracePt t="41755" x="2424113" y="5276850"/>
          <p14:tracePt t="41771" x="2405063" y="5276850"/>
          <p14:tracePt t="41788" x="2366963" y="5272088"/>
          <p14:tracePt t="41805" x="2357438" y="5257800"/>
          <p14:tracePt t="41821" x="2343150" y="5248275"/>
          <p14:tracePt t="41838" x="2324100" y="5224463"/>
          <p14:tracePt t="41855" x="2314575" y="5191125"/>
          <p14:tracePt t="41871" x="2314575" y="5167313"/>
          <p14:tracePt t="41888" x="2314575" y="5138738"/>
          <p14:tracePt t="41905" x="2324100" y="5124450"/>
          <p14:tracePt t="41921" x="2352675" y="5100638"/>
          <p14:tracePt t="41938" x="2376488" y="5091113"/>
          <p14:tracePt t="41955" x="2409825" y="5091113"/>
          <p14:tracePt t="41972" x="2433638" y="5091113"/>
          <p14:tracePt t="41988" x="2462213" y="5119688"/>
          <p14:tracePt t="42005" x="2481263" y="5153025"/>
          <p14:tracePt t="42021" x="2490788" y="5186363"/>
          <p14:tracePt t="42038" x="2505075" y="5233988"/>
          <p14:tracePt t="42055" x="2505075" y="5276850"/>
          <p14:tracePt t="42071" x="2495550" y="5314950"/>
          <p14:tracePt t="42088" x="2486025" y="5338763"/>
          <p14:tracePt t="42105" x="2471738" y="5357813"/>
          <p14:tracePt t="42121" x="2452688" y="5376863"/>
          <p14:tracePt t="42138" x="2438400" y="5386388"/>
          <p14:tracePt t="42155" x="2409825" y="5391150"/>
          <p14:tracePt t="42171" x="2371725" y="5391150"/>
          <p14:tracePt t="42188" x="2347913" y="5372100"/>
          <p14:tracePt t="42205" x="2319338" y="5334000"/>
          <p14:tracePt t="42221" x="2305050" y="5272088"/>
          <p14:tracePt t="42238" x="2290763" y="5233988"/>
          <p14:tracePt t="42255" x="2290763" y="5205413"/>
          <p14:tracePt t="42271" x="2305050" y="5176838"/>
          <p14:tracePt t="42288" x="2328863" y="5148263"/>
          <p14:tracePt t="42305" x="2362200" y="5133975"/>
          <p14:tracePt t="42321" x="2405063" y="5124450"/>
          <p14:tracePt t="42338" x="2433638" y="5124450"/>
          <p14:tracePt t="42355" x="2471738" y="5133975"/>
          <p14:tracePt t="42371" x="2490788" y="5143500"/>
          <p14:tracePt t="42388" x="2505075" y="5157788"/>
          <p14:tracePt t="42405" x="2519363" y="5191125"/>
          <p14:tracePt t="42421" x="2524125" y="5214938"/>
          <p14:tracePt t="42438" x="2524125" y="5233988"/>
          <p14:tracePt t="42455" x="2514600" y="5272088"/>
          <p14:tracePt t="42471" x="2486025" y="5305425"/>
          <p14:tracePt t="42488" x="2462213" y="5329238"/>
          <p14:tracePt t="42504" x="2424113" y="5343525"/>
          <p14:tracePt t="42521" x="2405063" y="5348288"/>
          <p14:tracePt t="42538" x="2376488" y="5338763"/>
          <p14:tracePt t="42555" x="2357438" y="5300663"/>
          <p14:tracePt t="42571" x="2347913" y="5248275"/>
          <p14:tracePt t="42588" x="2338388" y="5191125"/>
          <p14:tracePt t="42604" x="2352675" y="5119688"/>
          <p14:tracePt t="42622" x="2376488" y="5095875"/>
          <p14:tracePt t="42638" x="2400300" y="5076825"/>
          <p14:tracePt t="42655" x="2447925" y="5072063"/>
          <p14:tracePt t="42671" x="2471738" y="5072063"/>
          <p14:tracePt t="42688" x="2486025" y="5081588"/>
          <p14:tracePt t="42704" x="2495550" y="5086350"/>
          <p14:tracePt t="42721" x="2505075" y="5100638"/>
          <p14:tracePt t="42738" x="2509838" y="5114925"/>
          <p14:tracePt t="42755" x="2519363" y="5124450"/>
          <p14:tracePt t="42771" x="2519363" y="5129213"/>
          <p14:tracePt t="42788" x="2519363" y="5138738"/>
          <p14:tracePt t="42805" x="2519363" y="5143500"/>
          <p14:tracePt t="43044" x="2519363" y="5148263"/>
          <p14:tracePt t="43052" x="2514600" y="5162550"/>
          <p14:tracePt t="43059" x="2509838" y="5172075"/>
          <p14:tracePt t="43071" x="2500313" y="5181600"/>
          <p14:tracePt t="43088" x="2481263" y="5205413"/>
          <p14:tracePt t="43105" x="2471738" y="5210175"/>
          <p14:tracePt t="43121" x="2466975" y="5214938"/>
          <p14:tracePt t="43138" x="2462213" y="5219700"/>
          <p14:tracePt t="43176" x="2462213" y="5224463"/>
          <p14:tracePt t="43250" x="2462213" y="5229225"/>
          <p14:tracePt t="43265" x="2462213" y="5233988"/>
          <p14:tracePt t="43294" x="2462213" y="5238750"/>
          <p14:tracePt t="43316" x="2462213" y="5243513"/>
          <p14:tracePt t="43345" x="2457450" y="5248275"/>
          <p14:tracePt t="43353" x="2452688" y="5253038"/>
          <p14:tracePt t="43360" x="2452688" y="5257800"/>
          <p14:tracePt t="43371" x="2447925" y="5262563"/>
          <p14:tracePt t="43388" x="2443163" y="5281613"/>
          <p14:tracePt t="43404" x="2433638" y="5300663"/>
          <p14:tracePt t="43421" x="2428875" y="5305425"/>
          <p14:tracePt t="43438" x="2428875" y="5310188"/>
          <p14:tracePt t="43455" x="2428875" y="5319713"/>
          <p14:tracePt t="43507" x="2424113" y="5319713"/>
          <p14:tracePt t="43522" x="2419350" y="5324475"/>
          <p14:tracePt t="43529" x="2414588" y="5324475"/>
          <p14:tracePt t="43538" x="2405063" y="5324475"/>
          <p14:tracePt t="43555" x="2390775" y="5324475"/>
          <p14:tracePt t="43571" x="2366963" y="5324475"/>
          <p14:tracePt t="43588" x="2333625" y="5314950"/>
          <p14:tracePt t="43604" x="2319338" y="5295900"/>
          <p14:tracePt t="43621" x="2295525" y="5267325"/>
          <p14:tracePt t="43638" x="2271713" y="5238750"/>
          <p14:tracePt t="43655" x="2243138" y="5172075"/>
          <p14:tracePt t="43671" x="2233613" y="5129213"/>
          <p14:tracePt t="43688" x="2233613" y="5095875"/>
          <p14:tracePt t="43705" x="2238375" y="5033963"/>
          <p14:tracePt t="43721" x="2257425" y="4995863"/>
          <p14:tracePt t="43738" x="2276475" y="4967288"/>
          <p14:tracePt t="43754" x="2300288" y="4943475"/>
          <p14:tracePt t="43771" x="2352675" y="4924425"/>
          <p14:tracePt t="43788" x="2381250" y="4924425"/>
          <p14:tracePt t="43804" x="2409825" y="4924425"/>
          <p14:tracePt t="43821" x="2428875" y="4933950"/>
          <p14:tracePt t="43838" x="2447925" y="4957763"/>
          <p14:tracePt t="43854" x="2466975" y="4976813"/>
          <p14:tracePt t="43871" x="2471738" y="5000625"/>
          <p14:tracePt t="43888" x="2481263" y="5024438"/>
          <p14:tracePt t="43904" x="2486025" y="5048250"/>
          <p14:tracePt t="43921" x="2486025" y="5076825"/>
          <p14:tracePt t="43938" x="2486025" y="5119688"/>
          <p14:tracePt t="43955" x="2471738" y="5172075"/>
          <p14:tracePt t="43971" x="2466975" y="5191125"/>
          <p14:tracePt t="43988" x="2462213" y="5205413"/>
          <p14:tracePt t="44004" x="2452688" y="5219700"/>
          <p14:tracePt t="44021" x="2443163" y="5233988"/>
          <p14:tracePt t="44038" x="2424113" y="5238750"/>
          <p14:tracePt t="44054" x="2400300" y="5253038"/>
          <p14:tracePt t="44071" x="2376488" y="5248275"/>
          <p14:tracePt t="44088" x="2343150" y="5233988"/>
          <p14:tracePt t="44104" x="2324100" y="5210175"/>
          <p14:tracePt t="44121" x="2300288" y="5172075"/>
          <p14:tracePt t="44138" x="2281238" y="5100638"/>
          <p14:tracePt t="44154" x="2281238" y="5062538"/>
          <p14:tracePt t="44171" x="2281238" y="5029200"/>
          <p14:tracePt t="44188" x="2300288" y="5010150"/>
          <p14:tracePt t="44205" x="2338388" y="4972050"/>
          <p14:tracePt t="44221" x="2366963" y="4962525"/>
          <p14:tracePt t="44238" x="2395538" y="4962525"/>
          <p14:tracePt t="44254" x="2419350" y="4962525"/>
          <p14:tracePt t="44271" x="2452688" y="4976813"/>
          <p14:tracePt t="44288" x="2462213" y="5010150"/>
          <p14:tracePt t="44305" x="2481263" y="5043488"/>
          <p14:tracePt t="44322" x="2486025" y="5105400"/>
          <p14:tracePt t="44338" x="2486025" y="5133975"/>
          <p14:tracePt t="44354" x="2486025" y="5148263"/>
          <p14:tracePt t="44371" x="2486025" y="5157788"/>
          <p14:tracePt t="44388" x="2486025" y="5167313"/>
          <p14:tracePt t="44404" x="2486025" y="5172075"/>
          <p14:tracePt t="44421" x="2486025" y="5176838"/>
          <p14:tracePt t="44505" x="2486025" y="5181600"/>
          <p14:tracePt t="44513" x="2486025" y="5186363"/>
          <p14:tracePt t="44521" x="2490788" y="5186363"/>
          <p14:tracePt t="44538" x="2500313" y="5200650"/>
          <p14:tracePt t="44554" x="2509838" y="5219700"/>
          <p14:tracePt t="44571" x="2519363" y="5238750"/>
          <p14:tracePt t="44588" x="2524125" y="5248275"/>
          <p14:tracePt t="44604" x="2528888" y="5257800"/>
          <p14:tracePt t="44621" x="2533650" y="5262563"/>
          <p14:tracePt t="44638" x="2533650" y="5272088"/>
          <p14:tracePt t="44654" x="2533650" y="5276850"/>
          <p14:tracePt t="44755" x="2533650" y="5281613"/>
          <p14:tracePt t="44762" x="2533650" y="5286375"/>
          <p14:tracePt t="44777" x="2533650" y="5291138"/>
          <p14:tracePt t="44788" x="2533650" y="5295900"/>
          <p14:tracePt t="44804" x="2528888" y="5295900"/>
          <p14:tracePt t="44821" x="2524125" y="5295900"/>
          <p14:tracePt t="44932" x="2524125" y="5300663"/>
          <p14:tracePt t="44939" x="2528888" y="5305425"/>
          <p14:tracePt t="44946" x="2533650" y="5305425"/>
          <p14:tracePt t="44954" x="2538413" y="5305425"/>
          <p14:tracePt t="44971" x="2557463" y="5305425"/>
          <p14:tracePt t="44988" x="2581275" y="5305425"/>
          <p14:tracePt t="45004" x="2609850" y="5305425"/>
          <p14:tracePt t="45021" x="2647950" y="5305425"/>
          <p14:tracePt t="45038" x="2676525" y="5305425"/>
          <p14:tracePt t="45054" x="2705100" y="5305425"/>
          <p14:tracePt t="45071" x="2724150" y="5305425"/>
          <p14:tracePt t="45088" x="2733675" y="5305425"/>
          <p14:tracePt t="45105" x="2743200" y="5305425"/>
          <p14:tracePt t="45121" x="2747963" y="5305425"/>
          <p14:tracePt t="45138" x="2752725" y="5305425"/>
          <p14:tracePt t="45372" x="2714625" y="5310188"/>
          <p14:tracePt t="45379" x="2652713" y="5319713"/>
          <p14:tracePt t="45388" x="2605088" y="5334000"/>
          <p14:tracePt t="45404" x="2490788" y="5357813"/>
          <p14:tracePt t="45421" x="2376488" y="5367338"/>
          <p14:tracePt t="45438" x="2238375" y="5376863"/>
          <p14:tracePt t="45454" x="2147888" y="5362575"/>
          <p14:tracePt t="45471" x="2085975" y="5343525"/>
          <p14:tracePt t="45488" x="2033588" y="5329238"/>
          <p14:tracePt t="45504" x="1952625" y="5305425"/>
          <p14:tracePt t="45521" x="1914525" y="5291138"/>
          <p14:tracePt t="45538" x="1881188" y="5286375"/>
          <p14:tracePt t="45554" x="1862138" y="5281613"/>
          <p14:tracePt t="45571" x="1852613" y="5281613"/>
          <p14:tracePt t="45588" x="1847850" y="5281613"/>
          <p14:tracePt t="45644" x="1857375" y="5281613"/>
          <p14:tracePt t="45651" x="1871663" y="5281613"/>
          <p14:tracePt t="45658" x="1890713" y="5281613"/>
          <p14:tracePt t="45671" x="1914525" y="5281613"/>
          <p14:tracePt t="45688" x="2043113" y="5291138"/>
          <p14:tracePt t="45704" x="2171700" y="5305425"/>
          <p14:tracePt t="45721" x="2295525" y="5314950"/>
          <p14:tracePt t="45738" x="2376488" y="5319713"/>
          <p14:tracePt t="45754" x="2462213" y="5334000"/>
          <p14:tracePt t="45771" x="2505075" y="5348288"/>
          <p14:tracePt t="45788" x="2547938" y="5362575"/>
          <p14:tracePt t="45805" x="2595563" y="5386388"/>
          <p14:tracePt t="45822" x="2619375" y="5391150"/>
          <p14:tracePt t="45838" x="2633663" y="5395913"/>
          <p14:tracePt t="45854" x="2652713" y="5405438"/>
          <p14:tracePt t="45871" x="2662238" y="5405438"/>
          <p14:tracePt t="45888" x="2667000" y="5405438"/>
          <p14:tracePt t="45904" x="2671763" y="5405438"/>
          <p14:tracePt t="45938" x="2676525" y="5405438"/>
          <p14:tracePt t="46371" x="2647950" y="5400675"/>
          <p14:tracePt t="46378" x="2614613" y="5400675"/>
          <p14:tracePt t="46388" x="2576513" y="5381625"/>
          <p14:tracePt t="46404" x="2524125" y="5372100"/>
          <p14:tracePt t="46421" x="2471738" y="5357813"/>
          <p14:tracePt t="46438" x="2409825" y="5343525"/>
          <p14:tracePt t="46471" x="2333625" y="5334000"/>
          <p14:tracePt t="46504" x="2233613" y="5319713"/>
          <p14:tracePt t="46521" x="2190750" y="5319713"/>
          <p14:tracePt t="46538" x="2162175" y="5319713"/>
          <p14:tracePt t="46554" x="2128838" y="5319713"/>
          <p14:tracePt t="46571" x="2114550" y="5319713"/>
          <p14:tracePt t="46588" x="2109788" y="5319713"/>
          <p14:tracePt t="46604" x="2100263" y="5319713"/>
          <p14:tracePt t="46664" x="2105025" y="5319713"/>
          <p14:tracePt t="46672" x="2119313" y="5324475"/>
          <p14:tracePt t="46680" x="2133600" y="5324475"/>
          <p14:tracePt t="46688" x="2162175" y="5334000"/>
          <p14:tracePt t="46704" x="2243138" y="5338763"/>
          <p14:tracePt t="46721" x="2343150" y="5334000"/>
          <p14:tracePt t="46738" x="2538413" y="5319713"/>
          <p14:tracePt t="46754" x="2652713" y="5310188"/>
          <p14:tracePt t="46771" x="2733675" y="5295900"/>
          <p14:tracePt t="46788" x="2786063" y="5295900"/>
          <p14:tracePt t="46804" x="2843213" y="5295900"/>
          <p14:tracePt t="46821" x="2867025" y="5295900"/>
          <p14:tracePt t="46838" x="2876550" y="5295900"/>
          <p14:tracePt t="46854" x="2886075" y="5295900"/>
          <p14:tracePt t="46871" x="2895600" y="5295900"/>
          <p14:tracePt t="46887" x="2900363" y="5295900"/>
          <p14:tracePt t="46904" x="2905125" y="5295900"/>
          <p14:tracePt t="48471" x="2909888" y="5314950"/>
          <p14:tracePt t="48479" x="2914650" y="5338763"/>
          <p14:tracePt t="48487" x="2928938" y="5357813"/>
          <p14:tracePt t="48504" x="2938463" y="5400675"/>
          <p14:tracePt t="48521" x="2962275" y="5448300"/>
          <p14:tracePt t="48538" x="2986088" y="5500688"/>
          <p14:tracePt t="48554" x="3000375" y="5524500"/>
          <p14:tracePt t="48588" x="3033713" y="5576888"/>
          <p14:tracePt t="48621" x="3052763" y="5605463"/>
          <p14:tracePt t="48637" x="3057525" y="5614988"/>
          <p14:tracePt t="48654" x="3057525" y="5624513"/>
          <p14:tracePt t="48671" x="3057525" y="5629275"/>
          <p14:tracePt t="48687" x="3057525" y="5634038"/>
          <p14:tracePt t="48704" x="3057525" y="5643563"/>
          <p14:tracePt t="48721" x="3052763" y="5662613"/>
          <p14:tracePt t="48738" x="3033713" y="5676900"/>
          <p14:tracePt t="48754" x="3005138" y="5691188"/>
          <p14:tracePt t="48772" x="2928938" y="5719763"/>
          <p14:tracePt t="48788" x="2876550" y="5734050"/>
          <p14:tracePt t="48804" x="2824163" y="5738813"/>
          <p14:tracePt t="48821" x="2771775" y="5738813"/>
          <p14:tracePt t="48838" x="2695575" y="5715000"/>
          <p14:tracePt t="48854" x="2667000" y="5705475"/>
          <p14:tracePt t="48871" x="2643188" y="5700713"/>
          <p14:tracePt t="48887" x="2633663" y="5695950"/>
          <p14:tracePt t="48904" x="2628900" y="5657850"/>
          <p14:tracePt t="48921" x="2633663" y="5624513"/>
          <p14:tracePt t="48938" x="2657475" y="5591175"/>
          <p14:tracePt t="48954" x="2681288" y="5567363"/>
          <p14:tracePt t="48971" x="2728913" y="5534025"/>
          <p14:tracePt t="48987" x="2771775" y="5534025"/>
          <p14:tracePt t="49004" x="2805113" y="5534025"/>
          <p14:tracePt t="49021" x="2843213" y="5548313"/>
          <p14:tracePt t="49037" x="2881313" y="5567363"/>
          <p14:tracePt t="49054" x="2890838" y="5572125"/>
          <p14:tracePt t="49071" x="2890838" y="5581650"/>
          <p14:tracePt t="49088" x="2900363" y="5595938"/>
          <p14:tracePt t="49104" x="2919413" y="5638800"/>
          <p14:tracePt t="49121" x="2938463" y="5715000"/>
          <p14:tracePt t="49137" x="2952750" y="5776913"/>
          <p14:tracePt t="49154" x="2976563" y="5824538"/>
          <p14:tracePt t="49171" x="2986088" y="5838825"/>
          <p14:tracePt t="49188" x="3005138" y="5857875"/>
          <p14:tracePt t="49204" x="3019425" y="5872163"/>
          <p14:tracePt t="49221" x="3038475" y="5891213"/>
          <p14:tracePt t="49238" x="3048000" y="5900738"/>
          <p14:tracePt t="49254" x="3052763" y="5915025"/>
          <p14:tracePt t="49271" x="3057525" y="5919788"/>
          <p14:tracePt t="49493" x="3076575" y="5938838"/>
          <p14:tracePt t="49500" x="3105150" y="5957888"/>
          <p14:tracePt t="49508" x="3133725" y="5991225"/>
          <p14:tracePt t="49521" x="3190875" y="6024563"/>
          <p14:tracePt t="49537" x="3238500" y="6057900"/>
          <p14:tracePt t="49554" x="3286125" y="6091238"/>
          <p14:tracePt t="49571" x="3314700" y="6115050"/>
          <p14:tracePt t="49588" x="3348038" y="6148388"/>
          <p14:tracePt t="49604" x="3367088" y="6157913"/>
          <p14:tracePt t="49621" x="3371850" y="6167438"/>
          <p14:tracePt t="49637" x="3381375" y="6172200"/>
          <p14:tracePt t="49654" x="3390900" y="6181725"/>
          <p14:tracePt t="49671" x="3395663" y="6186488"/>
          <p14:tracePt t="49687" x="3400425" y="6196013"/>
          <p14:tracePt t="49704" x="3405188" y="6205538"/>
          <p14:tracePt t="50241" x="3371850" y="6196013"/>
          <p14:tracePt t="50248" x="3324225" y="6181725"/>
          <p14:tracePt t="50256" x="3286125" y="6162675"/>
          <p14:tracePt t="50271" x="3200400" y="6134100"/>
          <p14:tracePt t="50287" x="3133725" y="6105525"/>
          <p14:tracePt t="50304" x="3081338" y="6076950"/>
          <p14:tracePt t="50307" x="3067050" y="6067425"/>
          <p14:tracePt t="50321" x="3043238" y="6048375"/>
          <p14:tracePt t="50354" x="3019425" y="6029325"/>
          <p14:tracePt t="50387" x="3005138" y="6015038"/>
          <p14:tracePt t="50404" x="2995613" y="6010275"/>
          <p14:tracePt t="50421" x="2990850" y="6010275"/>
          <p14:tracePt t="50437" x="2986088" y="6005513"/>
          <p14:tracePt t="50454" x="2976563" y="5991225"/>
          <p14:tracePt t="50471" x="2967038" y="5981700"/>
          <p14:tracePt t="50488" x="2962275" y="5976938"/>
          <p14:tracePt t="50504" x="2962275" y="5972175"/>
          <p14:tracePt t="50521" x="2962275" y="5962650"/>
          <p14:tracePt t="50725" x="2952750" y="5957888"/>
          <p14:tracePt t="50733" x="2947988" y="5953125"/>
          <p14:tracePt t="50740" x="2933700" y="5938838"/>
          <p14:tracePt t="50754" x="2924175" y="5929313"/>
          <p14:tracePt t="50771" x="2914650" y="5924550"/>
          <p14:tracePt t="50788" x="2909888" y="5919788"/>
          <p14:tracePt t="50804" x="2905125" y="5915025"/>
          <p14:tracePt t="50821" x="2895600" y="5905500"/>
          <p14:tracePt t="51136" x="2876550" y="5895975"/>
          <p14:tracePt t="51144" x="2838450" y="5891213"/>
          <p14:tracePt t="51154" x="2790825" y="5872163"/>
          <p14:tracePt t="51171" x="2719388" y="5857875"/>
          <p14:tracePt t="51188" x="2638425" y="5834063"/>
          <p14:tracePt t="51204" x="2600325" y="5815013"/>
          <p14:tracePt t="51221" x="2581275" y="5805488"/>
          <p14:tracePt t="51254" x="2547938" y="5786438"/>
          <p14:tracePt t="51287" x="2533650" y="5767388"/>
          <p14:tracePt t="51304" x="2533650" y="5757863"/>
          <p14:tracePt t="51305" x="2533650" y="5748338"/>
          <p14:tracePt t="51320" x="2533650" y="5734050"/>
          <p14:tracePt t="51337" x="2557463" y="5715000"/>
          <p14:tracePt t="51354" x="2595563" y="5695950"/>
          <p14:tracePt t="51371" x="2652713" y="5691188"/>
          <p14:tracePt t="51387" x="2733675" y="5691188"/>
          <p14:tracePt t="51404" x="2767013" y="5705475"/>
          <p14:tracePt t="51421" x="2790825" y="5710238"/>
          <p14:tracePt t="51437" x="2805113" y="5719763"/>
          <p14:tracePt t="51454" x="2809875" y="5724525"/>
          <p14:tracePt t="51471" x="2814638" y="5729288"/>
          <p14:tracePt t="51487" x="2814638" y="5738813"/>
          <p14:tracePt t="51504" x="2814638" y="5748338"/>
          <p14:tracePt t="51521" x="2814638" y="5753100"/>
          <p14:tracePt t="51537" x="2814638" y="5757863"/>
          <p14:tracePt t="51554" x="2814638" y="5767388"/>
          <p14:tracePt t="51571" x="2814638" y="5776913"/>
          <p14:tracePt t="51587" x="2809875" y="5781675"/>
          <p14:tracePt t="51604" x="2800350" y="5786438"/>
          <p14:tracePt t="51621" x="2790825" y="5795963"/>
          <p14:tracePt t="51637" x="2790825" y="5805488"/>
          <p14:tracePt t="51695" x="2790825" y="5810250"/>
          <p14:tracePt t="51702" x="2790825" y="5815013"/>
          <p14:tracePt t="51709" x="2786063" y="5815013"/>
          <p14:tracePt t="51720" x="2781300" y="5819775"/>
          <p14:tracePt t="51737" x="2771775" y="5824538"/>
          <p14:tracePt t="51754" x="2747963" y="5843588"/>
          <p14:tracePt t="51771" x="2728913" y="5862638"/>
          <p14:tracePt t="51787" x="2705100" y="5872163"/>
          <p14:tracePt t="51804" x="2681288" y="5886450"/>
          <p14:tracePt t="51807" x="2676525" y="5891213"/>
          <p14:tracePt t="51821" x="2671763" y="5895975"/>
          <p14:tracePt t="51837" x="2662238" y="5900738"/>
          <p14:tracePt t="51854" x="2657475" y="5900738"/>
          <p14:tracePt t="51871" x="2647950" y="5900738"/>
          <p14:tracePt t="51887" x="2643188" y="5900738"/>
          <p14:tracePt t="52752" x="2652713" y="5900738"/>
          <p14:tracePt t="52759" x="2671763" y="5891213"/>
          <p14:tracePt t="52770" x="2676525" y="5886450"/>
          <p14:tracePt t="52787" x="2690813" y="5881688"/>
          <p14:tracePt t="52804" x="2705100" y="5881688"/>
          <p14:tracePt t="52820" x="2709863" y="5881688"/>
          <p14:tracePt t="52854" x="2714625" y="5881688"/>
          <p14:tracePt t="53589" x="2695575" y="5857875"/>
          <p14:tracePt t="53596" x="2662238" y="5819775"/>
          <p14:tracePt t="53605" x="2614613" y="5767388"/>
          <p14:tracePt t="53620" x="2509838" y="5672138"/>
          <p14:tracePt t="53637" x="2438400" y="5610225"/>
          <p14:tracePt t="53654" x="2381250" y="5557838"/>
          <p14:tracePt t="53670" x="2295525" y="5510213"/>
          <p14:tracePt t="53704" x="2185988" y="5453063"/>
          <p14:tracePt t="53737" x="2076450" y="5414963"/>
          <p14:tracePt t="53754" x="2033588" y="5395913"/>
          <p14:tracePt t="53770" x="2005013" y="5386388"/>
          <p14:tracePt t="53787" x="1947863" y="5362575"/>
          <p14:tracePt t="53804" x="1919288" y="5348288"/>
          <p14:tracePt t="53820" x="1890713" y="5334000"/>
          <p14:tracePt t="53837" x="1866900" y="5324475"/>
          <p14:tracePt t="53854" x="1847850" y="5314950"/>
          <p14:tracePt t="53870" x="1843088" y="5314950"/>
          <p14:tracePt t="53887" x="1838325" y="5314950"/>
          <p14:tracePt t="53904" x="1828800" y="5314950"/>
          <p14:tracePt t="53920" x="1824038" y="5314950"/>
          <p14:tracePt t="54162" x="1862138" y="5314950"/>
          <p14:tracePt t="54169" x="1909763" y="5324475"/>
          <p14:tracePt t="54176" x="1947863" y="5334000"/>
          <p14:tracePt t="54187" x="1981200" y="5334000"/>
          <p14:tracePt t="54204" x="2043113" y="5343525"/>
          <p14:tracePt t="54220" x="2105025" y="5343525"/>
          <p14:tracePt t="54237" x="2124075" y="5343525"/>
          <p14:tracePt t="54254" x="2138363" y="5343525"/>
          <p14:tracePt t="54270" x="2143125" y="5343525"/>
          <p14:tracePt t="54287" x="2152650" y="5343525"/>
          <p14:tracePt t="54304" x="2162175" y="5343525"/>
          <p14:tracePt t="55050" x="2171700" y="5343525"/>
          <p14:tracePt t="55058" x="2190750" y="5343525"/>
          <p14:tracePt t="55070" x="2200275" y="5343525"/>
          <p14:tracePt t="55087" x="2228850" y="5343525"/>
          <p14:tracePt t="55104" x="2233613" y="5343525"/>
          <p14:tracePt t="55120" x="2238375" y="5343525"/>
          <p14:tracePt t="55137" x="2247900" y="5343525"/>
          <p14:tracePt t="55204" x="2271713" y="5338763"/>
          <p14:tracePt t="55220" x="2314575" y="5329238"/>
          <p14:tracePt t="55237" x="2352675" y="5310188"/>
          <p14:tracePt t="55254" x="2386013" y="5291138"/>
          <p14:tracePt t="55270" x="2419350" y="5281613"/>
          <p14:tracePt t="55287" x="2438400" y="5276850"/>
          <p14:tracePt t="55304" x="2447925" y="5272088"/>
          <p14:tracePt t="55320" x="2452688" y="5272088"/>
          <p14:tracePt t="55337" x="2462213" y="5272088"/>
          <p14:tracePt t="55712" x="2519363" y="5338763"/>
          <p14:tracePt t="55718" x="2605088" y="5457825"/>
          <p14:tracePt t="55726" x="2667000" y="5538788"/>
          <p14:tracePt t="55737" x="2728913" y="5591175"/>
          <p14:tracePt t="55754" x="2824163" y="5695950"/>
          <p14:tracePt t="55770" x="2933700" y="5786438"/>
          <p14:tracePt t="55787" x="2971800" y="5815013"/>
          <p14:tracePt t="55820" x="3000375" y="5838825"/>
          <p14:tracePt t="55821" x="3005138" y="5843588"/>
          <p14:tracePt t="55853" x="3014663" y="5853113"/>
          <p14:tracePt t="55870" x="3014663" y="5857875"/>
          <p14:tracePt t="55983" x="3014663" y="5862638"/>
          <p14:tracePt t="55990" x="3014663" y="5867400"/>
          <p14:tracePt t="56005" x="3014663" y="5872163"/>
          <p14:tracePt t="56020" x="3005138" y="5876925"/>
          <p14:tracePt t="56037" x="2986088" y="5895975"/>
          <p14:tracePt t="56054" x="2971800" y="5900738"/>
          <p14:tracePt t="56071" x="2957513" y="5910263"/>
          <p14:tracePt t="56087" x="2947988" y="5910263"/>
          <p14:tracePt t="56204" x="2952750" y="5910263"/>
          <p14:tracePt t="56211" x="2957513" y="5905500"/>
          <p14:tracePt t="56220" x="2962275" y="5900738"/>
          <p14:tracePt t="56237" x="2976563" y="5886450"/>
          <p14:tracePt t="56253" x="2990850" y="5872163"/>
          <p14:tracePt t="56270" x="3009900" y="5862638"/>
          <p14:tracePt t="56287" x="3014663" y="5853113"/>
          <p14:tracePt t="56304" x="3019425" y="5853113"/>
          <p14:tracePt t="56320" x="3028950" y="5853113"/>
          <p14:tracePt t="56337" x="3033713" y="5853113"/>
          <p14:tracePt t="56353" x="3048000" y="5857875"/>
          <p14:tracePt t="56370" x="3086100" y="5872163"/>
          <p14:tracePt t="56387" x="3152775" y="5934075"/>
          <p14:tracePt t="56404" x="3205163" y="5976938"/>
          <p14:tracePt t="56420" x="3243263" y="6005513"/>
          <p14:tracePt t="56437" x="3271838" y="6043613"/>
          <p14:tracePt t="56453" x="3309938" y="6081713"/>
          <p14:tracePt t="56470" x="3333750" y="6110288"/>
          <p14:tracePt t="56487" x="3348038" y="6134100"/>
          <p14:tracePt t="56504" x="3371850" y="6162675"/>
          <p14:tracePt t="56520" x="3376613" y="6176963"/>
          <p14:tracePt t="56537" x="3386138" y="6181725"/>
          <p14:tracePt t="56554" x="3386138" y="6191250"/>
          <p14:tracePt t="56570" x="3386138" y="6200775"/>
          <p14:tracePt t="56587" x="3386138" y="6205538"/>
          <p14:tracePt t="56603" x="3390900" y="6210300"/>
          <p14:tracePt t="56620" x="3395663" y="6215063"/>
          <p14:tracePt t="56637" x="3395663" y="6224588"/>
          <p14:tracePt t="56989" x="3376613" y="6210300"/>
          <p14:tracePt t="56996" x="3348038" y="6191250"/>
          <p14:tracePt t="57004" x="3319463" y="6157913"/>
          <p14:tracePt t="57020" x="3238500" y="6086475"/>
          <p14:tracePt t="57037" x="3176588" y="6034088"/>
          <p14:tracePt t="57053" x="3138488" y="5986463"/>
          <p14:tracePt t="57087" x="3033713" y="5900738"/>
          <p14:tracePt t="57120" x="2957513" y="5838825"/>
          <p14:tracePt t="57137" x="2909888" y="5810250"/>
          <p14:tracePt t="57153" x="2890838" y="5791200"/>
          <p14:tracePt t="57170" x="2881313" y="5781675"/>
          <p14:tracePt t="57187" x="2871788" y="5776913"/>
          <p14:tracePt t="57231" x="2876550" y="5781675"/>
          <p14:tracePt t="57239" x="2895600" y="5795963"/>
          <p14:tracePt t="57253" x="2957513" y="5862638"/>
          <p14:tracePt t="57270" x="3067050" y="6010275"/>
          <p14:tracePt t="57287" x="3148013" y="6091238"/>
          <p14:tracePt t="57303" x="3200400" y="6148388"/>
          <p14:tracePt t="57305" x="3219450" y="6181725"/>
          <p14:tracePt t="57320" x="3257550" y="6210300"/>
          <p14:tracePt t="57337" x="3281363" y="6229350"/>
          <p14:tracePt t="57353" x="3305175" y="6248400"/>
          <p14:tracePt t="57370" x="3319463" y="6257925"/>
          <p14:tracePt t="57387" x="3324225" y="6262688"/>
          <p14:tracePt t="57403" x="3333750" y="6272213"/>
          <p14:tracePt t="57437" x="3343275" y="6276975"/>
          <p14:tracePt t="57453" x="3352800" y="6281738"/>
          <p14:tracePt t="57470" x="3362325" y="6291263"/>
          <p14:tracePt t="57487" x="3371850" y="6296025"/>
          <p14:tracePt t="57503" x="3381375" y="6305550"/>
          <p14:tracePt t="57520" x="3390900" y="6310313"/>
          <p14:tracePt t="57537" x="3395663" y="6310313"/>
          <p14:tracePt t="57553" x="3400425" y="6310313"/>
          <p14:tracePt t="57657" x="3395663" y="6310313"/>
          <p14:tracePt t="57665" x="3386138" y="6300788"/>
          <p14:tracePt t="57672" x="3367088" y="6281738"/>
          <p14:tracePt t="57687" x="3305175" y="6215063"/>
          <p14:tracePt t="57703" x="3205163" y="6091238"/>
          <p14:tracePt t="57720" x="3133725" y="6010275"/>
          <p14:tracePt t="57737" x="3081338" y="5948363"/>
          <p14:tracePt t="57753" x="3028950" y="5895975"/>
          <p14:tracePt t="57770" x="3005138" y="5886450"/>
          <p14:tracePt t="57787" x="2995613" y="5872163"/>
          <p14:tracePt t="57804" x="2986088" y="5862638"/>
          <p14:tracePt t="57820" x="2971800" y="5848350"/>
          <p14:tracePt t="57837" x="2938463" y="5810250"/>
          <p14:tracePt t="57853" x="2895600" y="5743575"/>
          <p14:tracePt t="57870" x="2828925" y="5657850"/>
          <p14:tracePt t="57887" x="2795588" y="5619750"/>
          <p14:tracePt t="57903" x="2767013" y="5591175"/>
          <p14:tracePt t="57920" x="2733675" y="5567363"/>
          <p14:tracePt t="57937" x="2700338" y="5534025"/>
          <p14:tracePt t="57953" x="2676525" y="5519738"/>
          <p14:tracePt t="57970" x="2662238" y="5510213"/>
          <p14:tracePt t="57987" x="2638425" y="5491163"/>
          <p14:tracePt t="58003" x="2633663" y="5486400"/>
          <p14:tracePt t="58020" x="2628900" y="5476875"/>
          <p14:tracePt t="58037" x="2619375" y="5472113"/>
          <p14:tracePt t="58105" x="2628900" y="5476875"/>
          <p14:tracePt t="58113" x="2638425" y="5495925"/>
          <p14:tracePt t="58120" x="2657475" y="5514975"/>
          <p14:tracePt t="58137" x="2728913" y="5586413"/>
          <p14:tracePt t="58153" x="2795588" y="5667375"/>
          <p14:tracePt t="58170" x="2867025" y="5729288"/>
          <p14:tracePt t="58187" x="2995613" y="5848350"/>
          <p14:tracePt t="58203" x="3100388" y="5924550"/>
          <p14:tracePt t="58220" x="3181350" y="5995988"/>
          <p14:tracePt t="58237" x="3252788" y="6072188"/>
          <p14:tracePt t="58253" x="3290888" y="6115050"/>
          <p14:tracePt t="58270" x="3328988" y="6153150"/>
          <p14:tracePt t="58287" x="3352800" y="6176963"/>
          <p14:tracePt t="58303" x="3390900" y="6215063"/>
          <p14:tracePt t="58320" x="3400425" y="6224588"/>
          <p14:tracePt t="58337" x="3414713" y="6238875"/>
          <p14:tracePt t="58353" x="3429000" y="6248400"/>
          <p14:tracePt t="58370" x="3438525" y="6257925"/>
          <p14:tracePt t="58387" x="3443288" y="6262688"/>
          <p14:tracePt t="58403" x="3448050" y="6272213"/>
          <p14:tracePt t="60844" x="3552825" y="6138863"/>
          <p14:tracePt t="60851" x="3671888" y="5991225"/>
          <p14:tracePt t="60859" x="3810000" y="5843588"/>
          <p14:tracePt t="60870" x="3990975" y="5634038"/>
          <p14:tracePt t="60887" x="4338638" y="5229225"/>
          <p14:tracePt t="60904" x="4657725" y="4924425"/>
          <p14:tracePt t="60937" x="4991100" y="4614863"/>
          <p14:tracePt t="60970" x="5138738" y="4495800"/>
          <p14:tracePt t="60987" x="5167313" y="4481513"/>
          <p14:tracePt t="61003" x="5186363" y="4471988"/>
          <p14:tracePt t="61020" x="5200650" y="4462463"/>
          <p14:tracePt t="61037" x="5205413" y="4462463"/>
          <p14:tracePt t="61053" x="5214938" y="4462463"/>
          <p14:tracePt t="61070" x="5219700" y="4462463"/>
          <p14:tracePt t="61087" x="5224463" y="4462463"/>
        </p14:tracePtLst>
      </p14:laserTrace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import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14339" name="내용 개체 틀 2"/>
          <p:cNvSpPr>
            <a:spLocks noGrp="1"/>
          </p:cNvSpPr>
          <p:nvPr>
            <p:ph idx="1"/>
          </p:nvPr>
        </p:nvSpPr>
        <p:spPr>
          <a:xfrm>
            <a:off x="495300" y="1357313"/>
            <a:ext cx="8915400" cy="409575"/>
          </a:xfrm>
        </p:spPr>
        <p:txBody>
          <a:bodyPr/>
          <a:lstStyle/>
          <a:p>
            <a:r>
              <a:rPr lang="en-US" altLang="ko-KR"/>
              <a:t>Each class can be imported individually.</a:t>
            </a:r>
            <a:endParaRPr lang="ko-KR" altLang="en-US"/>
          </a:p>
        </p:txBody>
      </p:sp>
      <p:sp>
        <p:nvSpPr>
          <p:cNvPr id="14340" name="Text Box 6"/>
          <p:cNvSpPr txBox="1">
            <a:spLocks noChangeArrowheads="1"/>
          </p:cNvSpPr>
          <p:nvPr/>
        </p:nvSpPr>
        <p:spPr bwMode="auto">
          <a:xfrm>
            <a:off x="666750" y="1928813"/>
            <a:ext cx="6786563" cy="200025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107473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269875" algn="l"/>
                <a:tab pos="631825" algn="l"/>
                <a:tab pos="9017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1074738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69875" algn="l"/>
                <a:tab pos="631825" algn="l"/>
                <a:tab pos="9017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074738">
              <a:spcBef>
                <a:spcPct val="20000"/>
              </a:spcBef>
              <a:buClr>
                <a:schemeClr val="tx1"/>
              </a:buClr>
              <a:buChar char="•"/>
              <a:tabLst>
                <a:tab pos="269875" algn="l"/>
                <a:tab pos="631825" algn="l"/>
                <a:tab pos="9017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074738">
              <a:spcBef>
                <a:spcPct val="20000"/>
              </a:spcBef>
              <a:buChar char="–"/>
              <a:tabLst>
                <a:tab pos="269875" algn="l"/>
                <a:tab pos="631825" algn="l"/>
                <a:tab pos="9017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074738">
              <a:spcBef>
                <a:spcPct val="20000"/>
              </a:spcBef>
              <a:buChar char="»"/>
              <a:tabLst>
                <a:tab pos="269875" algn="l"/>
                <a:tab pos="631825" algn="l"/>
                <a:tab pos="9017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9875" algn="l"/>
                <a:tab pos="631825" algn="l"/>
                <a:tab pos="9017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9875" algn="l"/>
                <a:tab pos="631825" algn="l"/>
                <a:tab pos="9017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9875" algn="l"/>
                <a:tab pos="631825" algn="l"/>
                <a:tab pos="9017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9875" algn="l"/>
                <a:tab pos="631825" algn="l"/>
                <a:tab pos="9017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kumimoji="1" lang="en-US" altLang="ko-KR" sz="1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Editor.java</a:t>
            </a:r>
            <a:endParaRPr kumimoji="1"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package edit;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import shape.*;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// import all the classes in the shape package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Editor {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Circle c = new Circle() 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Rectangle r = new Rectangle() 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14341" name="Text Box 6"/>
          <p:cNvSpPr txBox="1">
            <a:spLocks noChangeArrowheads="1"/>
          </p:cNvSpPr>
          <p:nvPr/>
        </p:nvSpPr>
        <p:spPr bwMode="auto">
          <a:xfrm>
            <a:off x="666750" y="4143375"/>
            <a:ext cx="6786563" cy="221456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107473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269875" algn="l"/>
                <a:tab pos="631825" algn="l"/>
                <a:tab pos="9017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1074738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69875" algn="l"/>
                <a:tab pos="631825" algn="l"/>
                <a:tab pos="9017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074738">
              <a:spcBef>
                <a:spcPct val="20000"/>
              </a:spcBef>
              <a:buClr>
                <a:schemeClr val="tx1"/>
              </a:buClr>
              <a:buChar char="•"/>
              <a:tabLst>
                <a:tab pos="269875" algn="l"/>
                <a:tab pos="631825" algn="l"/>
                <a:tab pos="9017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074738">
              <a:spcBef>
                <a:spcPct val="20000"/>
              </a:spcBef>
              <a:buChar char="–"/>
              <a:tabLst>
                <a:tab pos="269875" algn="l"/>
                <a:tab pos="631825" algn="l"/>
                <a:tab pos="9017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074738">
              <a:spcBef>
                <a:spcPct val="20000"/>
              </a:spcBef>
              <a:buChar char="»"/>
              <a:tabLst>
                <a:tab pos="269875" algn="l"/>
                <a:tab pos="631825" algn="l"/>
                <a:tab pos="9017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9875" algn="l"/>
                <a:tab pos="631825" algn="l"/>
                <a:tab pos="9017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9875" algn="l"/>
                <a:tab pos="631825" algn="l"/>
                <a:tab pos="9017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9875" algn="l"/>
                <a:tab pos="631825" algn="l"/>
                <a:tab pos="9017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9875" algn="l"/>
                <a:tab pos="631825" algn="l"/>
                <a:tab pos="9017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// Editor.java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package edit;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import shape.Circle;</a:t>
            </a:r>
            <a:endParaRPr kumimoji="1" lang="en-US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import shape.Rectangle;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Editor {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kumimoji="1"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Circle c = new Circle() 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kumimoji="1"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Rectangle r = new Rectangle() 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14342" name="설명선 1(강조선) 5"/>
          <p:cNvSpPr>
            <a:spLocks/>
          </p:cNvSpPr>
          <p:nvPr/>
        </p:nvSpPr>
        <p:spPr bwMode="auto">
          <a:xfrm>
            <a:off x="7596188" y="2214563"/>
            <a:ext cx="2000250" cy="1357312"/>
          </a:xfrm>
          <a:prstGeom prst="accentCallout1">
            <a:avLst>
              <a:gd name="adj1" fmla="val 52032"/>
              <a:gd name="adj2" fmla="val -190"/>
              <a:gd name="adj3" fmla="val 72898"/>
              <a:gd name="adj4" fmla="val -14810"/>
            </a:avLst>
          </a:prstGeom>
          <a:solidFill>
            <a:srgbClr val="FF9BFF">
              <a:alpha val="25882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Importing all the classes in a package</a:t>
            </a:r>
          </a:p>
        </p:txBody>
      </p:sp>
      <p:sp>
        <p:nvSpPr>
          <p:cNvPr id="14343" name="설명선 1(강조선) 6"/>
          <p:cNvSpPr>
            <a:spLocks/>
          </p:cNvSpPr>
          <p:nvPr/>
        </p:nvSpPr>
        <p:spPr bwMode="auto">
          <a:xfrm>
            <a:off x="7596188" y="4500563"/>
            <a:ext cx="2000250" cy="928687"/>
          </a:xfrm>
          <a:prstGeom prst="accentCallout1">
            <a:avLst>
              <a:gd name="adj1" fmla="val 52032"/>
              <a:gd name="adj2" fmla="val -190"/>
              <a:gd name="adj3" fmla="val 72898"/>
              <a:gd name="adj4" fmla="val -14810"/>
            </a:avLst>
          </a:prstGeom>
          <a:solidFill>
            <a:srgbClr val="FF9BFF">
              <a:alpha val="25882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Importing an individual class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891"/>
    </mc:Choice>
    <mc:Fallback xmlns="">
      <p:transition spd="slow" advTm="17891"/>
    </mc:Fallback>
  </mc:AlternateContent>
  <p:extLst>
    <p:ext uri="{3A86A75C-4F4B-4683-9AE1-C65F6400EC91}">
      <p14:laserTraceLst xmlns:p14="http://schemas.microsoft.com/office/powerpoint/2010/main">
        <p14:tracePtLst>
          <p14:tracePt t="790" x="5214938" y="4367213"/>
          <p14:tracePt t="797" x="5186363" y="4067175"/>
          <p14:tracePt t="804" x="5124450" y="3757613"/>
          <p14:tracePt t="812" x="5086350" y="3562350"/>
          <p14:tracePt t="828" x="4991100" y="3028950"/>
          <p14:tracePt t="845" x="4943475" y="2771775"/>
          <p14:tracePt t="878" x="4824413" y="2247900"/>
          <p14:tracePt t="911" x="4772025" y="2066925"/>
          <p14:tracePt t="928" x="4738688" y="1971675"/>
          <p14:tracePt t="944" x="4710113" y="1871663"/>
          <p14:tracePt t="961" x="4691063" y="1828800"/>
          <p14:tracePt t="978" x="4676775" y="1790700"/>
          <p14:tracePt t="994" x="4667250" y="1766888"/>
          <p14:tracePt t="1011" x="4657725" y="1738313"/>
          <p14:tracePt t="1028" x="4652963" y="1733550"/>
          <p14:tracePt t="1044" x="4652963" y="1728788"/>
          <p14:tracePt t="1282" x="4652963" y="1709738"/>
          <p14:tracePt t="1289" x="4657725" y="1681163"/>
          <p14:tracePt t="1296" x="4667250" y="1657350"/>
          <p14:tracePt t="1311" x="4686300" y="1619250"/>
          <p14:tracePt t="1328" x="4695825" y="1595438"/>
          <p14:tracePt t="1344" x="4700588" y="1581150"/>
          <p14:tracePt t="1361" x="4705350" y="1571625"/>
          <p14:tracePt t="1378" x="4714875" y="1562100"/>
          <p14:tracePt t="1394" x="4714875" y="1552575"/>
          <p14:tracePt t="1411" x="4714875" y="1547813"/>
          <p14:tracePt t="1466" x="4714875" y="1543050"/>
          <p14:tracePt t="1524" x="4719638" y="1538288"/>
          <p14:tracePt t="1531" x="4724400" y="1533525"/>
          <p14:tracePt t="1539" x="4724400" y="1524000"/>
          <p14:tracePt t="1546" x="4733925" y="1514475"/>
          <p14:tracePt t="1561" x="4748213" y="1476375"/>
          <p14:tracePt t="1578" x="4772025" y="1428750"/>
          <p14:tracePt t="1594" x="4800600" y="1385888"/>
          <p14:tracePt t="1611" x="4824413" y="1347788"/>
          <p14:tracePt t="1612" x="4838700" y="1328738"/>
          <p14:tracePt t="1628" x="4862513" y="1300163"/>
          <p14:tracePt t="1644" x="4886325" y="1276350"/>
          <p14:tracePt t="1661" x="4900613" y="1257300"/>
          <p14:tracePt t="1678" x="4924425" y="1243013"/>
          <p14:tracePt t="1694" x="4929188" y="1233488"/>
          <p14:tracePt t="1711" x="4938713" y="1228725"/>
          <p14:tracePt t="1728" x="4943475" y="1223963"/>
          <p14:tracePt t="1775" x="4929188" y="1223963"/>
          <p14:tracePt t="1782" x="4919663" y="1223963"/>
          <p14:tracePt t="1794" x="4895850" y="1223963"/>
          <p14:tracePt t="1811" x="4805363" y="1223963"/>
          <p14:tracePt t="1828" x="4733925" y="1223963"/>
          <p14:tracePt t="1844" x="4643438" y="1223963"/>
          <p14:tracePt t="1861" x="4572000" y="1209675"/>
          <p14:tracePt t="1878" x="4519613" y="1185863"/>
          <p14:tracePt t="1894" x="4505325" y="1162050"/>
          <p14:tracePt t="1911" x="4495800" y="1138238"/>
          <p14:tracePt t="1928" x="4505325" y="1104900"/>
          <p14:tracePt t="1944" x="4548188" y="1085850"/>
          <p14:tracePt t="1961" x="4629150" y="1081088"/>
          <p14:tracePt t="1978" x="4762500" y="1081088"/>
          <p14:tracePt t="1994" x="4986338" y="1095375"/>
          <p14:tracePt t="2011" x="5081588" y="1100138"/>
          <p14:tracePt t="2028" x="5153025" y="1100138"/>
          <p14:tracePt t="2044" x="5233988" y="1081088"/>
          <p14:tracePt t="2061" x="5338763" y="1038225"/>
          <p14:tracePt t="2078" x="5391150" y="1014413"/>
          <p14:tracePt t="2094" x="5429250" y="985838"/>
          <p14:tracePt t="2111" x="5457825" y="942975"/>
          <p14:tracePt t="2128" x="5472113" y="914400"/>
          <p14:tracePt t="2144" x="5472113" y="866775"/>
          <p14:tracePt t="2161" x="5448300" y="800100"/>
          <p14:tracePt t="2178" x="5362575" y="681038"/>
          <p14:tracePt t="2194" x="5272088" y="609600"/>
          <p14:tracePt t="2211" x="5110163" y="542925"/>
          <p14:tracePt t="2228" x="4929188" y="509588"/>
          <p14:tracePt t="2244" x="4733925" y="509588"/>
          <p14:tracePt t="2261" x="4629150" y="542925"/>
          <p14:tracePt t="2278" x="4538663" y="600075"/>
          <p14:tracePt t="2294" x="4467225" y="671513"/>
          <p14:tracePt t="2311" x="4395788" y="752475"/>
          <p14:tracePt t="2328" x="4371975" y="790575"/>
          <p14:tracePt t="2344" x="4357688" y="819150"/>
          <p14:tracePt t="2361" x="4357688" y="847725"/>
          <p14:tracePt t="2378" x="4367213" y="857250"/>
          <p14:tracePt t="2394" x="4391025" y="866775"/>
          <p14:tracePt t="2411" x="4424363" y="871538"/>
          <p14:tracePt t="2428" x="4481513" y="885825"/>
          <p14:tracePt t="2444" x="4524375" y="890588"/>
          <p14:tracePt t="2461" x="4567238" y="890588"/>
          <p14:tracePt t="2478" x="4595813" y="890588"/>
          <p14:tracePt t="2494" x="4619625" y="890588"/>
          <p14:tracePt t="2511" x="4633913" y="890588"/>
          <p14:tracePt t="2528" x="4638675" y="890588"/>
          <p14:tracePt t="2544" x="4648200" y="890588"/>
          <p14:tracePt t="2582" x="4648200" y="895350"/>
          <p14:tracePt t="2594" x="4648200" y="900113"/>
          <p14:tracePt t="2611" x="4648200" y="923925"/>
          <p14:tracePt t="2628" x="4643438" y="952500"/>
          <p14:tracePt t="2644" x="4624388" y="990600"/>
          <p14:tracePt t="2661" x="4605338" y="1014413"/>
          <p14:tracePt t="2678" x="4600575" y="1028700"/>
          <p14:tracePt t="2904" x="4567238" y="1066800"/>
          <p14:tracePt t="2912" x="4514850" y="1119188"/>
          <p14:tracePt t="2919" x="4452938" y="1181100"/>
          <p14:tracePt t="2927" x="4357688" y="1271588"/>
          <p14:tracePt t="2944" x="4148138" y="1471613"/>
          <p14:tracePt t="2961" x="3905250" y="1671638"/>
          <p14:tracePt t="2978" x="3448050" y="1966913"/>
          <p14:tracePt t="2995" x="3276600" y="2109788"/>
          <p14:tracePt t="3011" x="3133725" y="2219325"/>
          <p14:tracePt t="3027" x="2990850" y="2300288"/>
          <p14:tracePt t="3044" x="2843213" y="2381250"/>
          <p14:tracePt t="3061" x="2781300" y="2400300"/>
          <p14:tracePt t="3077" x="2733675" y="2419350"/>
          <p14:tracePt t="3094" x="2700338" y="2438400"/>
          <p14:tracePt t="3111" x="2647950" y="2457450"/>
          <p14:tracePt t="3127" x="2619375" y="2462213"/>
          <p14:tracePt t="3144" x="2609850" y="2471738"/>
          <p14:tracePt t="3161" x="2586038" y="2471738"/>
          <p14:tracePt t="3177" x="2557463" y="2486025"/>
          <p14:tracePt t="3194" x="2519363" y="2509838"/>
          <p14:tracePt t="3211" x="2466975" y="2538413"/>
          <p14:tracePt t="3228" x="2381250" y="2576513"/>
          <p14:tracePt t="3244" x="2328863" y="2605088"/>
          <p14:tracePt t="3261" x="2262188" y="2643188"/>
          <p14:tracePt t="3277" x="2195513" y="2681288"/>
          <p14:tracePt t="3295" x="2090738" y="2724150"/>
          <p14:tracePt t="3311" x="2019300" y="2752725"/>
          <p14:tracePt t="3327" x="1962150" y="2781300"/>
          <p14:tracePt t="3344" x="1881188" y="2809875"/>
          <p14:tracePt t="3361" x="1833563" y="2819400"/>
          <p14:tracePt t="3378" x="1781175" y="2828925"/>
          <p14:tracePt t="3394" x="1743075" y="2828925"/>
          <p14:tracePt t="3411" x="1709738" y="2828925"/>
          <p14:tracePt t="3428" x="1695450" y="2828925"/>
          <p14:tracePt t="3444" x="1690688" y="2828925"/>
          <p14:tracePt t="3461" x="1681163" y="2828925"/>
          <p14:tracePt t="3478" x="1671638" y="2828925"/>
          <p14:tracePt t="3543" x="1676400" y="2828925"/>
          <p14:tracePt t="3550" x="1690688" y="2828925"/>
          <p14:tracePt t="3561" x="1700213" y="2828925"/>
          <p14:tracePt t="3577" x="1747838" y="2828925"/>
          <p14:tracePt t="3594" x="1862138" y="2828925"/>
          <p14:tracePt t="3611" x="1962150" y="2828925"/>
          <p14:tracePt t="3628" x="2066925" y="2828925"/>
          <p14:tracePt t="3644" x="2133600" y="2828925"/>
          <p14:tracePt t="3661" x="2209800" y="2833688"/>
          <p14:tracePt t="3677" x="2233613" y="2838450"/>
          <p14:tracePt t="3694" x="2247900" y="2838450"/>
          <p14:tracePt t="3711" x="2257425" y="2838450"/>
          <p14:tracePt t="3727" x="2266950" y="2838450"/>
          <p14:tracePt t="3744" x="2271713" y="2838450"/>
          <p14:tracePt t="3830" x="2276475" y="2838450"/>
          <p14:tracePt t="3837" x="2281238" y="2838450"/>
          <p14:tracePt t="3852" x="2290763" y="2838450"/>
          <p14:tracePt t="3861" x="2295525" y="2838450"/>
          <p14:tracePt t="3878" x="2309813" y="2833688"/>
          <p14:tracePt t="3894" x="2333625" y="2828925"/>
          <p14:tracePt t="3911" x="2381250" y="2805113"/>
          <p14:tracePt t="3927" x="2405063" y="2781300"/>
          <p14:tracePt t="3944" x="2428875" y="2771775"/>
          <p14:tracePt t="3961" x="2452688" y="2752725"/>
          <p14:tracePt t="3977" x="2486025" y="2728913"/>
          <p14:tracePt t="3994" x="2509838" y="2709863"/>
          <p14:tracePt t="4011" x="2528888" y="2700338"/>
          <p14:tracePt t="4027" x="2566988" y="2676525"/>
          <p14:tracePt t="4044" x="2581275" y="2667000"/>
          <p14:tracePt t="4061" x="2590800" y="2657475"/>
          <p14:tracePt t="4077" x="2595563" y="2652713"/>
          <p14:tracePt t="4094" x="2605088" y="2652713"/>
          <p14:tracePt t="4182" x="2600325" y="2657475"/>
          <p14:tracePt t="4189" x="2590800" y="2662238"/>
          <p14:tracePt t="4197" x="2581275" y="2671763"/>
          <p14:tracePt t="4211" x="2528888" y="2690813"/>
          <p14:tracePt t="4227" x="2466975" y="2705100"/>
          <p14:tracePt t="4244" x="2419350" y="2709863"/>
          <p14:tracePt t="4261" x="2386013" y="2709863"/>
          <p14:tracePt t="4277" x="2352675" y="2695575"/>
          <p14:tracePt t="4294" x="2324100" y="2657475"/>
          <p14:tracePt t="4311" x="2314575" y="2605088"/>
          <p14:tracePt t="4327" x="2314575" y="2562225"/>
          <p14:tracePt t="4344" x="2324100" y="2495550"/>
          <p14:tracePt t="4361" x="2333625" y="2443163"/>
          <p14:tracePt t="4378" x="2357438" y="2419350"/>
          <p14:tracePt t="4394" x="2386013" y="2405063"/>
          <p14:tracePt t="4411" x="2433638" y="2400300"/>
          <p14:tracePt t="4427" x="2462213" y="2400300"/>
          <p14:tracePt t="4444" x="2486025" y="2414588"/>
          <p14:tracePt t="4461" x="2505075" y="2433638"/>
          <p14:tracePt t="4477" x="2519363" y="2457450"/>
          <p14:tracePt t="4494" x="2524125" y="2490788"/>
          <p14:tracePt t="4511" x="2524125" y="2533650"/>
          <p14:tracePt t="4527" x="2524125" y="2562225"/>
          <p14:tracePt t="4544" x="2524125" y="2576513"/>
          <p14:tracePt t="4561" x="2524125" y="2581275"/>
          <p14:tracePt t="4577" x="2524125" y="2590800"/>
          <p14:tracePt t="4594" x="2524125" y="2595563"/>
          <p14:tracePt t="4611" x="2524125" y="2600325"/>
          <p14:tracePt t="4627" x="2524125" y="2609850"/>
          <p14:tracePt t="4645" x="2524125" y="2628900"/>
          <p14:tracePt t="4661" x="2524125" y="2633663"/>
          <p14:tracePt t="4677" x="2524125" y="2638425"/>
          <p14:tracePt t="4694" x="2524125" y="2647950"/>
          <p14:tracePt t="4711" x="2524125" y="2652713"/>
          <p14:tracePt t="4755" x="2524125" y="2657475"/>
          <p14:tracePt t="4791" x="2524125" y="2662238"/>
          <p14:tracePt t="4799" x="2524125" y="2667000"/>
          <p14:tracePt t="4811" x="2524125" y="2671763"/>
          <p14:tracePt t="4827" x="2524125" y="2686050"/>
          <p14:tracePt t="4844" x="2524125" y="2705100"/>
          <p14:tracePt t="4861" x="2524125" y="2714625"/>
          <p14:tracePt t="4877" x="2524125" y="2719388"/>
          <p14:tracePt t="4894" x="2524125" y="2728913"/>
          <p14:tracePt t="4911" x="2524125" y="2733675"/>
          <p14:tracePt t="4953" x="2524125" y="2738438"/>
          <p14:tracePt t="4961" x="2524125" y="2743200"/>
          <p14:tracePt t="4977" x="2514600" y="2747963"/>
          <p14:tracePt t="4994" x="2505075" y="2757488"/>
          <p14:tracePt t="5011" x="2486025" y="2771775"/>
          <p14:tracePt t="5027" x="2433638" y="2795588"/>
          <p14:tracePt t="5044" x="2400300" y="2814638"/>
          <p14:tracePt t="5061" x="2366963" y="2828925"/>
          <p14:tracePt t="5077" x="2319338" y="2847975"/>
          <p14:tracePt t="5094" x="2286000" y="2862263"/>
          <p14:tracePt t="5111" x="2238375" y="2867025"/>
          <p14:tracePt t="5127" x="2209800" y="2867025"/>
          <p14:tracePt t="5144" x="2185988" y="2862263"/>
          <p14:tracePt t="5161" x="2181225" y="2862263"/>
          <p14:tracePt t="5177" x="2176463" y="2862263"/>
          <p14:tracePt t="5194" x="2176463" y="2857500"/>
          <p14:tracePt t="5284" x="2171700" y="2857500"/>
          <p14:tracePt t="5291" x="2166938" y="2857500"/>
          <p14:tracePt t="5298" x="2157413" y="2857500"/>
          <p14:tracePt t="5311" x="2143125" y="2857500"/>
          <p14:tracePt t="5327" x="2052638" y="2890838"/>
          <p14:tracePt t="5344" x="1957388" y="2933700"/>
          <p14:tracePt t="5361" x="1862138" y="2962275"/>
          <p14:tracePt t="5377" x="1771650" y="2962275"/>
          <p14:tracePt t="5394" x="1662113" y="2952750"/>
          <p14:tracePt t="5411" x="1614488" y="2919413"/>
          <p14:tracePt t="5427" x="1585913" y="2890838"/>
          <p14:tracePt t="5444" x="1552575" y="2833688"/>
          <p14:tracePt t="5461" x="1528763" y="2724150"/>
          <p14:tracePt t="5477" x="1528763" y="2667000"/>
          <p14:tracePt t="5494" x="1528763" y="2638425"/>
          <p14:tracePt t="5511" x="1547813" y="2605088"/>
          <p14:tracePt t="5527" x="1581150" y="2586038"/>
          <p14:tracePt t="5544" x="1633538" y="2581275"/>
          <p14:tracePt t="5561" x="1685925" y="2581275"/>
          <p14:tracePt t="5577" x="1747838" y="2595563"/>
          <p14:tracePt t="5594" x="1785938" y="2619375"/>
          <p14:tracePt t="5611" x="1824038" y="2652713"/>
          <p14:tracePt t="5627" x="1847850" y="2681288"/>
          <p14:tracePt t="5644" x="1876425" y="2724150"/>
          <p14:tracePt t="5661" x="1885950" y="2738438"/>
          <p14:tracePt t="5677" x="1890713" y="2752725"/>
          <p14:tracePt t="5694" x="1900238" y="2757488"/>
          <p14:tracePt t="5711" x="1900238" y="2767013"/>
          <p14:tracePt t="5727" x="1900238" y="2771775"/>
          <p14:tracePt t="5744" x="1900238" y="2776538"/>
          <p14:tracePt t="5842" x="1914525" y="2781300"/>
          <p14:tracePt t="5849" x="1919288" y="2786063"/>
          <p14:tracePt t="5861" x="1928813" y="2786063"/>
          <p14:tracePt t="5877" x="1971675" y="2800350"/>
          <p14:tracePt t="5894" x="2057400" y="2805113"/>
          <p14:tracePt t="5911" x="2133600" y="2805113"/>
          <p14:tracePt t="5927" x="2228850" y="2805113"/>
          <p14:tracePt t="5944" x="2343150" y="2790825"/>
          <p14:tracePt t="5961" x="2395538" y="2776538"/>
          <p14:tracePt t="5977" x="2433638" y="2776538"/>
          <p14:tracePt t="5994" x="2452688" y="2776538"/>
          <p14:tracePt t="6011" x="2466975" y="2776538"/>
          <p14:tracePt t="6027" x="2471738" y="2776538"/>
          <p14:tracePt t="6044" x="2481263" y="2776538"/>
          <p14:tracePt t="6061" x="2490788" y="2771775"/>
          <p14:tracePt t="6077" x="2519363" y="2767013"/>
          <p14:tracePt t="6094" x="2538413" y="2767013"/>
          <p14:tracePt t="6111" x="2562225" y="2767013"/>
          <p14:tracePt t="6127" x="2581275" y="2767013"/>
          <p14:tracePt t="6144" x="2605088" y="2767013"/>
          <p14:tracePt t="6161" x="2624138" y="2771775"/>
          <p14:tracePt t="6177" x="2633663" y="2776538"/>
          <p14:tracePt t="6194" x="2643188" y="2781300"/>
          <p14:tracePt t="6210" x="2652713" y="2781300"/>
          <p14:tracePt t="6244" x="2652713" y="2786063"/>
          <p14:tracePt t="6261" x="2652713" y="2795588"/>
          <p14:tracePt t="6277" x="2638425" y="2805113"/>
          <p14:tracePt t="6294" x="2609850" y="2824163"/>
          <p14:tracePt t="6311" x="2557463" y="2843213"/>
          <p14:tracePt t="6327" x="2471738" y="2847975"/>
          <p14:tracePt t="6344" x="2419350" y="2828925"/>
          <p14:tracePt t="6360" x="2381250" y="2809875"/>
          <p14:tracePt t="6377" x="2338388" y="2767013"/>
          <p14:tracePt t="6394" x="2319338" y="2714625"/>
          <p14:tracePt t="6411" x="2305050" y="2628900"/>
          <p14:tracePt t="6427" x="2305050" y="2571750"/>
          <p14:tracePt t="6444" x="2314575" y="2519363"/>
          <p14:tracePt t="6460" x="2333625" y="2500313"/>
          <p14:tracePt t="6477" x="2347913" y="2486025"/>
          <p14:tracePt t="6494" x="2376488" y="2471738"/>
          <p14:tracePt t="6511" x="2424113" y="2471738"/>
          <p14:tracePt t="6527" x="2452688" y="2481263"/>
          <p14:tracePt t="6544" x="2486025" y="2509838"/>
          <p14:tracePt t="6561" x="2538413" y="2566988"/>
          <p14:tracePt t="6577" x="2571750" y="2609850"/>
          <p14:tracePt t="6594" x="2590800" y="2647950"/>
          <p14:tracePt t="6611" x="2605088" y="2671763"/>
          <p14:tracePt t="6627" x="2614613" y="2690813"/>
          <p14:tracePt t="6644" x="2614613" y="2719388"/>
          <p14:tracePt t="6661" x="2614613" y="2752725"/>
          <p14:tracePt t="6677" x="2614613" y="2805113"/>
          <p14:tracePt t="6694" x="2586038" y="2881313"/>
          <p14:tracePt t="6711" x="2571750" y="2914650"/>
          <p14:tracePt t="6727" x="2557463" y="2938463"/>
          <p14:tracePt t="6744" x="2533650" y="2952750"/>
          <p14:tracePt t="6761" x="2495550" y="2971800"/>
          <p14:tracePt t="6777" x="2466975" y="2971800"/>
          <p14:tracePt t="6794" x="2443163" y="2967038"/>
          <p14:tracePt t="6811" x="2395538" y="2905125"/>
          <p14:tracePt t="6827" x="2366963" y="2828925"/>
          <p14:tracePt t="6844" x="2352675" y="2781300"/>
          <p14:tracePt t="6861" x="2352675" y="2728913"/>
          <p14:tracePt t="6877" x="2371725" y="2652713"/>
          <p14:tracePt t="6894" x="2386013" y="2614613"/>
          <p14:tracePt t="6910" x="2409825" y="2595563"/>
          <p14:tracePt t="6927" x="2433638" y="2581275"/>
          <p14:tracePt t="6944" x="2476500" y="2571750"/>
          <p14:tracePt t="6961" x="2505075" y="2581275"/>
          <p14:tracePt t="6977" x="2533650" y="2590800"/>
          <p14:tracePt t="6994" x="2566988" y="2614613"/>
          <p14:tracePt t="7010" x="2590800" y="2633663"/>
          <p14:tracePt t="7027" x="2600325" y="2647950"/>
          <p14:tracePt t="7044" x="2619375" y="2657475"/>
          <p14:tracePt t="7061" x="2638425" y="2686050"/>
          <p14:tracePt t="7077" x="2657475" y="2709863"/>
          <p14:tracePt t="7094" x="2667000" y="2743200"/>
          <p14:tracePt t="7110" x="2676525" y="2767013"/>
          <p14:tracePt t="7112" x="2681288" y="2776538"/>
          <p14:tracePt t="7128" x="2681288" y="2786063"/>
          <p14:tracePt t="7144" x="2681288" y="2795588"/>
          <p14:tracePt t="7160" x="2681288" y="2805113"/>
          <p14:tracePt t="7177" x="2671763" y="2828925"/>
          <p14:tracePt t="7194" x="2657475" y="2862263"/>
          <p14:tracePt t="7210" x="2633663" y="2881313"/>
          <p14:tracePt t="7227" x="2595563" y="2900363"/>
          <p14:tracePt t="7244" x="2528888" y="2905125"/>
          <p14:tracePt t="7261" x="2486025" y="2895600"/>
          <p14:tracePt t="7277" x="2447925" y="2867025"/>
          <p14:tracePt t="7294" x="2395538" y="2814638"/>
          <p14:tracePt t="7311" x="2347913" y="2728913"/>
          <p14:tracePt t="7327" x="2333625" y="2667000"/>
          <p14:tracePt t="7344" x="2333625" y="2586038"/>
          <p14:tracePt t="7360" x="2357438" y="2524125"/>
          <p14:tracePt t="7377" x="2395538" y="2447925"/>
          <p14:tracePt t="7394" x="2419350" y="2424113"/>
          <p14:tracePt t="7410" x="2452688" y="2409825"/>
          <p14:tracePt t="7427" x="2500313" y="2409825"/>
          <p14:tracePt t="7444" x="2533650" y="2428875"/>
          <p14:tracePt t="7460" x="2557463" y="2452688"/>
          <p14:tracePt t="7477" x="2581275" y="2481263"/>
          <p14:tracePt t="7494" x="2614613" y="2528888"/>
          <p14:tracePt t="7510" x="2619375" y="2552700"/>
          <p14:tracePt t="7527" x="2624138" y="2562225"/>
          <p14:tracePt t="7544" x="2624138" y="2581275"/>
          <p14:tracePt t="7561" x="2624138" y="2609850"/>
          <p14:tracePt t="7577" x="2609850" y="2647950"/>
          <p14:tracePt t="7594" x="2595563" y="2686050"/>
          <p14:tracePt t="7611" x="2557463" y="2743200"/>
          <p14:tracePt t="7627" x="2533650" y="2767013"/>
          <p14:tracePt t="7644" x="2505075" y="2776538"/>
          <p14:tracePt t="7661" x="2466975" y="2781300"/>
          <p14:tracePt t="7677" x="2424113" y="2762250"/>
          <p14:tracePt t="7694" x="2400300" y="2738438"/>
          <p14:tracePt t="7711" x="2376488" y="2700338"/>
          <p14:tracePt t="7727" x="2362200" y="2667000"/>
          <p14:tracePt t="7744" x="2371725" y="2581275"/>
          <p14:tracePt t="7760" x="2395538" y="2495550"/>
          <p14:tracePt t="7777" x="2424113" y="2428875"/>
          <p14:tracePt t="7794" x="2443163" y="2405063"/>
          <p14:tracePt t="7811" x="2457450" y="2386013"/>
          <p14:tracePt t="7827" x="2486025" y="2386013"/>
          <p14:tracePt t="7844" x="2519363" y="2409825"/>
          <p14:tracePt t="7860" x="2562225" y="2452688"/>
          <p14:tracePt t="7877" x="2590800" y="2486025"/>
          <p14:tracePt t="7894" x="2619375" y="2528888"/>
          <p14:tracePt t="7910" x="2628900" y="2562225"/>
          <p14:tracePt t="7927" x="2643188" y="2614613"/>
          <p14:tracePt t="7944" x="2643188" y="2652713"/>
          <p14:tracePt t="7960" x="2638425" y="2681288"/>
          <p14:tracePt t="7977" x="2628900" y="2719388"/>
          <p14:tracePt t="7994" x="2605088" y="2757488"/>
          <p14:tracePt t="8010" x="2581275" y="2776538"/>
          <p14:tracePt t="8027" x="2552700" y="2800350"/>
          <p14:tracePt t="8044" x="2519363" y="2814638"/>
          <p14:tracePt t="8060" x="2471738" y="2828925"/>
          <p14:tracePt t="8077" x="2452688" y="2828925"/>
          <p14:tracePt t="8094" x="2428875" y="2828925"/>
          <p14:tracePt t="8110" x="2409825" y="2819400"/>
          <p14:tracePt t="8127" x="2395538" y="2757488"/>
          <p14:tracePt t="8144" x="2400300" y="2714625"/>
          <p14:tracePt t="8160" x="2405063" y="2686050"/>
          <p14:tracePt t="8177" x="2424113" y="2657475"/>
          <p14:tracePt t="8194" x="2447925" y="2647950"/>
          <p14:tracePt t="8211" x="2462213" y="2647950"/>
          <p14:tracePt t="8227" x="2476500" y="2647950"/>
          <p14:tracePt t="8244" x="2495550" y="2652713"/>
          <p14:tracePt t="8260" x="2509838" y="2690813"/>
          <p14:tracePt t="8277" x="2519363" y="2743200"/>
          <p14:tracePt t="8294" x="2519363" y="2800350"/>
          <p14:tracePt t="8310" x="2519363" y="2828925"/>
          <p14:tracePt t="8327" x="2519363" y="2847975"/>
          <p14:tracePt t="8344" x="2519363" y="2852738"/>
          <p14:tracePt t="8361" x="2519363" y="2857500"/>
          <p14:tracePt t="8377" x="2519363" y="2862263"/>
          <p14:tracePt t="8507" x="2514600" y="2862263"/>
          <p14:tracePt t="8515" x="2505075" y="2862263"/>
          <p14:tracePt t="8527" x="2490788" y="2862263"/>
          <p14:tracePt t="8544" x="2443163" y="2852738"/>
          <p14:tracePt t="8560" x="2414588" y="2833688"/>
          <p14:tracePt t="8577" x="2386013" y="2814638"/>
          <p14:tracePt t="8594" x="2352675" y="2786063"/>
          <p14:tracePt t="8610" x="2309813" y="2700338"/>
          <p14:tracePt t="8627" x="2300288" y="2647950"/>
          <p14:tracePt t="8644" x="2290763" y="2605088"/>
          <p14:tracePt t="8660" x="2295525" y="2562225"/>
          <p14:tracePt t="8677" x="2319338" y="2509838"/>
          <p14:tracePt t="8694" x="2343150" y="2486025"/>
          <p14:tracePt t="8710" x="2366963" y="2466975"/>
          <p14:tracePt t="8727" x="2405063" y="2452688"/>
          <p14:tracePt t="8744" x="2428875" y="2452688"/>
          <p14:tracePt t="8760" x="2443163" y="2457450"/>
          <p14:tracePt t="8777" x="2457450" y="2466975"/>
          <p14:tracePt t="8794" x="2481263" y="2490788"/>
          <p14:tracePt t="8810" x="2490788" y="2524125"/>
          <p14:tracePt t="8827" x="2509838" y="2552700"/>
          <p14:tracePt t="8844" x="2514600" y="2595563"/>
          <p14:tracePt t="8860" x="2528888" y="2662238"/>
          <p14:tracePt t="8877" x="2528888" y="2700338"/>
          <p14:tracePt t="8894" x="2528888" y="2719388"/>
          <p14:tracePt t="8911" x="2519363" y="2752725"/>
          <p14:tracePt t="8927" x="2514600" y="2771775"/>
          <p14:tracePt t="8944" x="2509838" y="2786063"/>
          <p14:tracePt t="8960" x="2505075" y="2790825"/>
          <p14:tracePt t="8977" x="2495550" y="2800350"/>
          <p14:tracePt t="8994" x="2481263" y="2805113"/>
          <p14:tracePt t="9010" x="2462213" y="2809875"/>
          <p14:tracePt t="9027" x="2419350" y="2809875"/>
          <p14:tracePt t="9044" x="2352675" y="2781300"/>
          <p14:tracePt t="9060" x="2314575" y="2757488"/>
          <p14:tracePt t="9077" x="2276475" y="2719388"/>
          <p14:tracePt t="9094" x="2247900" y="2662238"/>
          <p14:tracePt t="9110" x="2228850" y="2600325"/>
          <p14:tracePt t="9127" x="2233613" y="2571750"/>
          <p14:tracePt t="9144" x="2243138" y="2547938"/>
          <p14:tracePt t="9160" x="2281238" y="2519363"/>
          <p14:tracePt t="9177" x="2319338" y="2500313"/>
          <p14:tracePt t="9194" x="2352675" y="2495550"/>
          <p14:tracePt t="9210" x="2390775" y="2495550"/>
          <p14:tracePt t="9227" x="2428875" y="2500313"/>
          <p14:tracePt t="9244" x="2452688" y="2514600"/>
          <p14:tracePt t="9260" x="2462213" y="2533650"/>
          <p14:tracePt t="9277" x="2481263" y="2557463"/>
          <p14:tracePt t="9294" x="2490788" y="2581275"/>
          <p14:tracePt t="9310" x="2495550" y="2600325"/>
          <p14:tracePt t="9327" x="2500313" y="2614613"/>
          <p14:tracePt t="9344" x="2500313" y="2662238"/>
          <p14:tracePt t="9360" x="2500313" y="2700338"/>
          <p14:tracePt t="9377" x="2495550" y="2728913"/>
          <p14:tracePt t="9394" x="2490788" y="2757488"/>
          <p14:tracePt t="9411" x="2471738" y="2786063"/>
          <p14:tracePt t="9427" x="2466975" y="2795588"/>
          <p14:tracePt t="9444" x="2457450" y="2800350"/>
          <p14:tracePt t="9460" x="2452688" y="2805113"/>
          <p14:tracePt t="9477" x="2438400" y="2814638"/>
          <p14:tracePt t="9494" x="2424113" y="2814638"/>
          <p14:tracePt t="9510" x="2400300" y="2805113"/>
          <p14:tracePt t="9527" x="2371725" y="2795588"/>
          <p14:tracePt t="9544" x="2328863" y="2743200"/>
          <p14:tracePt t="9560" x="2300288" y="2681288"/>
          <p14:tracePt t="9577" x="2286000" y="2638425"/>
          <p14:tracePt t="9594" x="2286000" y="2576513"/>
          <p14:tracePt t="9610" x="2295525" y="2552700"/>
          <p14:tracePt t="9627" x="2309813" y="2538413"/>
          <p14:tracePt t="9644" x="2338388" y="2519363"/>
          <p14:tracePt t="9660" x="2386013" y="2509838"/>
          <p14:tracePt t="9677" x="2414588" y="2509838"/>
          <p14:tracePt t="9694" x="2438400" y="2514600"/>
          <p14:tracePt t="9710" x="2452688" y="2524125"/>
          <p14:tracePt t="9727" x="2476500" y="2557463"/>
          <p14:tracePt t="9744" x="2495550" y="2595563"/>
          <p14:tracePt t="9760" x="2509838" y="2633663"/>
          <p14:tracePt t="9777" x="2519363" y="2690813"/>
          <p14:tracePt t="9794" x="2519363" y="2719388"/>
          <p14:tracePt t="9810" x="2519363" y="2738438"/>
          <p14:tracePt t="9827" x="2519363" y="2762250"/>
          <p14:tracePt t="9844" x="2514600" y="2781300"/>
          <p14:tracePt t="9860" x="2514600" y="2790825"/>
          <p14:tracePt t="9877" x="2505075" y="2800350"/>
          <p14:tracePt t="9894" x="2505075" y="2805113"/>
          <p14:tracePt t="9910" x="2500313" y="2814638"/>
          <p14:tracePt t="9927" x="2495550" y="2819400"/>
          <p14:tracePt t="9944" x="2486025" y="2824163"/>
          <p14:tracePt t="9961" x="2476500" y="2824163"/>
          <p14:tracePt t="9977" x="2471738" y="2824163"/>
          <p14:tracePt t="9994" x="2466975" y="2824163"/>
          <p14:tracePt t="10010" x="2457450" y="2824163"/>
          <p14:tracePt t="11225" x="2457450" y="2900363"/>
          <p14:tracePt t="11231" x="2457450" y="3052763"/>
          <p14:tracePt t="11244" x="2457450" y="3190875"/>
          <p14:tracePt t="11260" x="2471738" y="3524250"/>
          <p14:tracePt t="11277" x="2471738" y="3829050"/>
          <p14:tracePt t="11294" x="2471738" y="4005263"/>
          <p14:tracePt t="11327" x="2471738" y="4471988"/>
          <p14:tracePt t="11360" x="2466975" y="4633913"/>
          <p14:tracePt t="11377" x="2462213" y="4700588"/>
          <p14:tracePt t="11393" x="2457450" y="4762500"/>
          <p14:tracePt t="11410" x="2457450" y="4781550"/>
          <p14:tracePt t="11427" x="2457450" y="4795838"/>
          <p14:tracePt t="11444" x="2457450" y="4800600"/>
          <p14:tracePt t="11460" x="2443163" y="4819650"/>
          <p14:tracePt t="11477" x="2433638" y="4829175"/>
          <p14:tracePt t="11494" x="2419350" y="4848225"/>
          <p14:tracePt t="11510" x="2381250" y="4881563"/>
          <p14:tracePt t="11527" x="2357438" y="4905375"/>
          <p14:tracePt t="11543" x="2333625" y="4929188"/>
          <p14:tracePt t="11560" x="2309813" y="4953000"/>
          <p14:tracePt t="11577" x="2271713" y="4981575"/>
          <p14:tracePt t="11593" x="2233613" y="5000625"/>
          <p14:tracePt t="11610" x="2190750" y="5005388"/>
          <p14:tracePt t="11627" x="2138363" y="5019675"/>
          <p14:tracePt t="11644" x="2057400" y="5019675"/>
          <p14:tracePt t="11660" x="1995488" y="5019675"/>
          <p14:tracePt t="11677" x="1933575" y="5010150"/>
          <p14:tracePt t="11694" x="1857375" y="5000625"/>
          <p14:tracePt t="11710" x="1809750" y="4991100"/>
          <p14:tracePt t="11727" x="1771650" y="4991100"/>
          <p14:tracePt t="11743" x="1752600" y="4991100"/>
          <p14:tracePt t="11760" x="1724025" y="4991100"/>
          <p14:tracePt t="11777" x="1719263" y="4991100"/>
          <p14:tracePt t="11794" x="1709738" y="4991100"/>
          <p14:tracePt t="11811" x="1704975" y="4991100"/>
          <p14:tracePt t="11827" x="1695450" y="4991100"/>
          <p14:tracePt t="11844" x="1690688" y="4991100"/>
          <p14:tracePt t="12194" x="1709738" y="4991100"/>
          <p14:tracePt t="12202" x="1752600" y="4986338"/>
          <p14:tracePt t="12210" x="1790700" y="4976813"/>
          <p14:tracePt t="12227" x="1881188" y="4962525"/>
          <p14:tracePt t="12244" x="1985963" y="4948238"/>
          <p14:tracePt t="12260" x="2138363" y="4929188"/>
          <p14:tracePt t="12277" x="2214563" y="4929188"/>
          <p14:tracePt t="12310" x="2333625" y="4938713"/>
          <p14:tracePt t="12343" x="2471738" y="4953000"/>
          <p14:tracePt t="12360" x="2533650" y="4957763"/>
          <p14:tracePt t="12377" x="2614613" y="4967288"/>
          <p14:tracePt t="12394" x="2657475" y="4967288"/>
          <p14:tracePt t="12410" x="2700338" y="4967288"/>
          <p14:tracePt t="12427" x="2743200" y="4967288"/>
          <p14:tracePt t="12444" x="2805113" y="4967288"/>
          <p14:tracePt t="12460" x="2847975" y="4967288"/>
          <p14:tracePt t="12477" x="2881313" y="4967288"/>
          <p14:tracePt t="12493" x="2919413" y="4967288"/>
          <p14:tracePt t="12510" x="2981325" y="4967288"/>
          <p14:tracePt t="12527" x="3014663" y="4972050"/>
          <p14:tracePt t="12543" x="3052763" y="4972050"/>
          <p14:tracePt t="12560" x="3081338" y="4972050"/>
          <p14:tracePt t="12577" x="3105150" y="4972050"/>
          <p14:tracePt t="12593" x="3119438" y="4972050"/>
          <p14:tracePt t="12610" x="3128963" y="4972050"/>
          <p14:tracePt t="12627" x="3138488" y="4972050"/>
          <p14:tracePt t="12644" x="3143250" y="4972050"/>
          <p14:tracePt t="12878" x="3095625" y="4981575"/>
          <p14:tracePt t="12885" x="3024188" y="4995863"/>
          <p14:tracePt t="12893" x="2947988" y="5005388"/>
          <p14:tracePt t="12910" x="2809875" y="5029200"/>
          <p14:tracePt t="12927" x="2695575" y="5062538"/>
          <p14:tracePt t="12943" x="2571750" y="5095875"/>
          <p14:tracePt t="12960" x="2490788" y="5110163"/>
          <p14:tracePt t="12977" x="2428875" y="5124450"/>
          <p14:tracePt t="12994" x="2333625" y="5129213"/>
          <p14:tracePt t="13010" x="2281238" y="5129213"/>
          <p14:tracePt t="13027" x="2233613" y="5129213"/>
          <p14:tracePt t="13044" x="2195513" y="5129213"/>
          <p14:tracePt t="13060" x="2138363" y="5124450"/>
          <p14:tracePt t="13077" x="2100263" y="5124450"/>
          <p14:tracePt t="13094" x="2066925" y="5124450"/>
          <p14:tracePt t="13110" x="2038350" y="5124450"/>
          <p14:tracePt t="13112" x="2024063" y="5124450"/>
          <p14:tracePt t="13127" x="2009775" y="5124450"/>
          <p14:tracePt t="13143" x="2000250" y="5124450"/>
          <p14:tracePt t="13160" x="1990725" y="5124450"/>
          <p14:tracePt t="13177" x="1985963" y="5124450"/>
          <p14:tracePt t="13194" x="1976438" y="5124450"/>
          <p14:tracePt t="13210" x="1971675" y="5124450"/>
          <p14:tracePt t="13318" x="1976438" y="5124450"/>
          <p14:tracePt t="13324" x="1985963" y="5129213"/>
          <p14:tracePt t="13332" x="2014538" y="5148263"/>
          <p14:tracePt t="13344" x="2052638" y="5172075"/>
          <p14:tracePt t="13360" x="2181225" y="5224463"/>
          <p14:tracePt t="13377" x="2433638" y="5286375"/>
          <p14:tracePt t="13393" x="2571750" y="5305425"/>
          <p14:tracePt t="13410" x="2695575" y="5310188"/>
          <p14:tracePt t="13427" x="2886075" y="5310188"/>
          <p14:tracePt t="13443" x="2976563" y="5310188"/>
          <p14:tracePt t="13460" x="3038475" y="5324475"/>
          <p14:tracePt t="13477" x="3086100" y="5329238"/>
          <p14:tracePt t="13493" x="3128963" y="5343525"/>
          <p14:tracePt t="13510" x="3143250" y="5343525"/>
          <p14:tracePt t="13527" x="3157538" y="5343525"/>
          <p14:tracePt t="13543" x="3162300" y="5343525"/>
          <p14:tracePt t="13560" x="3171825" y="5343525"/>
          <p14:tracePt t="13577" x="3176588" y="5343525"/>
          <p14:tracePt t="13593" x="3181350" y="5343525"/>
          <p14:tracePt t="13610" x="3190875" y="5343525"/>
          <p14:tracePt t="13627" x="3195638" y="5343525"/>
          <p14:tracePt t="13876" x="3128963" y="5334000"/>
          <p14:tracePt t="13883" x="3028950" y="5314950"/>
          <p14:tracePt t="13893" x="2928938" y="5295900"/>
          <p14:tracePt t="13927" x="2500313" y="5200650"/>
          <p14:tracePt t="13960" x="2290763" y="5167313"/>
          <p14:tracePt t="13977" x="2200275" y="5167313"/>
          <p14:tracePt t="13993" x="2124075" y="5157788"/>
          <p14:tracePt t="14010" x="2071688" y="5157788"/>
          <p14:tracePt t="14027" x="2014538" y="5157788"/>
          <p14:tracePt t="14044" x="1914525" y="5157788"/>
          <p14:tracePt t="14060" x="1852613" y="5153025"/>
          <p14:tracePt t="14077" x="1804988" y="5138738"/>
          <p14:tracePt t="14093" x="1752600" y="5129213"/>
          <p14:tracePt t="14110" x="1681163" y="5100638"/>
          <p14:tracePt t="14127" x="1643063" y="5081588"/>
          <p14:tracePt t="14143" x="1604963" y="5072063"/>
          <p14:tracePt t="14160" x="1562100" y="5053013"/>
          <p14:tracePt t="14177" x="1490663" y="5024438"/>
          <p14:tracePt t="14193" x="1447800" y="5019675"/>
          <p14:tracePt t="14210" x="1404938" y="5010150"/>
          <p14:tracePt t="14227" x="1362075" y="5000625"/>
          <p14:tracePt t="14243" x="1300163" y="4991100"/>
          <p14:tracePt t="14260" x="1262063" y="4991100"/>
          <p14:tracePt t="14277" x="1233488" y="4991100"/>
          <p14:tracePt t="14294" x="1204913" y="4991100"/>
          <p14:tracePt t="14310" x="1185863" y="4991100"/>
          <p14:tracePt t="14327" x="1176338" y="4991100"/>
          <p14:tracePt t="14343" x="1171575" y="4991100"/>
          <p14:tracePt t="14360" x="1166813" y="4991100"/>
          <p14:tracePt t="14377" x="1166813" y="4986338"/>
          <p14:tracePt t="14394" x="1195388" y="4976813"/>
          <p14:tracePt t="14410" x="1319213" y="4953000"/>
          <p14:tracePt t="14427" x="1614488" y="4881563"/>
          <p14:tracePt t="14443" x="1828800" y="4833938"/>
          <p14:tracePt t="14460" x="2019300" y="4786313"/>
          <p14:tracePt t="14477" x="2190750" y="4772025"/>
          <p14:tracePt t="14493" x="2262188" y="4772025"/>
          <p14:tracePt t="14510" x="2314575" y="4786313"/>
          <p14:tracePt t="14527" x="2347913" y="4805363"/>
          <p14:tracePt t="14543" x="2381250" y="4838700"/>
          <p14:tracePt t="14560" x="2390775" y="4867275"/>
          <p14:tracePt t="14577" x="2390775" y="4891088"/>
          <p14:tracePt t="14593" x="2371725" y="4929188"/>
          <p14:tracePt t="14610" x="2281238" y="5010150"/>
          <p14:tracePt t="14627" x="2162175" y="5086350"/>
          <p14:tracePt t="14643" x="2043113" y="5148263"/>
          <p14:tracePt t="14660" x="1943100" y="5195888"/>
          <p14:tracePt t="14677" x="1843088" y="5224463"/>
          <p14:tracePt t="14693" x="1819275" y="5238750"/>
          <p14:tracePt t="14710" x="1804988" y="5243513"/>
          <p14:tracePt t="14727" x="1790700" y="5248275"/>
          <p14:tracePt t="14772" x="1795463" y="5248275"/>
          <p14:tracePt t="14779" x="1814513" y="5248275"/>
          <p14:tracePt t="14793" x="1924050" y="5248275"/>
          <p14:tracePt t="14810" x="2066925" y="5257800"/>
          <p14:tracePt t="14827" x="2238375" y="5262563"/>
          <p14:tracePt t="14844" x="2405063" y="5281613"/>
          <p14:tracePt t="14860" x="2609850" y="5300663"/>
          <p14:tracePt t="14877" x="2700338" y="5314950"/>
          <p14:tracePt t="14894" x="2795588" y="5329238"/>
          <p14:tracePt t="14911" x="2905125" y="5353050"/>
          <p14:tracePt t="14927" x="2947988" y="5357813"/>
          <p14:tracePt t="14943" x="2967038" y="5362575"/>
          <p14:tracePt t="14960" x="2976563" y="5362575"/>
          <p14:tracePt t="14977" x="2986088" y="5362575"/>
          <p14:tracePt t="14993" x="2995613" y="5362575"/>
          <p14:tracePt t="16644" x="3086100" y="5338763"/>
          <p14:tracePt t="16651" x="3205163" y="5300663"/>
          <p14:tracePt t="16660" x="3314700" y="5272088"/>
          <p14:tracePt t="16677" x="3543300" y="5205413"/>
          <p14:tracePt t="16693" x="3790950" y="5133975"/>
          <p14:tracePt t="16726" x="4229100" y="5062538"/>
          <p14:tracePt t="16760" x="4491038" y="5048250"/>
          <p14:tracePt t="16776" x="4586288" y="5038725"/>
          <p14:tracePt t="16793" x="4629150" y="5033963"/>
          <p14:tracePt t="16810" x="4657725" y="5029200"/>
          <p14:tracePt t="16827" x="4676775" y="5029200"/>
          <p14:tracePt t="16844" x="4686300" y="5029200"/>
          <p14:tracePt t="16860" x="4691063" y="5029200"/>
          <p14:tracePt t="16877" x="4695825" y="5029200"/>
        </p14:tracePtLst>
      </p14:laserTrace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Sub-packages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15363" name="내용 개체 틀 2"/>
          <p:cNvSpPr>
            <a:spLocks noGrp="1"/>
          </p:cNvSpPr>
          <p:nvPr>
            <p:ph idx="1"/>
          </p:nvPr>
        </p:nvSpPr>
        <p:spPr>
          <a:xfrm>
            <a:off x="495300" y="1447800"/>
            <a:ext cx="8915400" cy="909638"/>
          </a:xfrm>
        </p:spPr>
        <p:txBody>
          <a:bodyPr/>
          <a:lstStyle/>
          <a:p>
            <a:r>
              <a:rPr lang="en-US" altLang="ko-KR" dirty="0"/>
              <a:t>A package can contain another packages (sub-packages) as well as classes.</a:t>
            </a:r>
            <a:endParaRPr lang="ko-KR" altLang="en-US" dirty="0"/>
          </a:p>
        </p:txBody>
      </p:sp>
      <p:sp>
        <p:nvSpPr>
          <p:cNvPr id="15364" name="TextBox 3"/>
          <p:cNvSpPr txBox="1">
            <a:spLocks noChangeArrowheads="1"/>
          </p:cNvSpPr>
          <p:nvPr/>
        </p:nvSpPr>
        <p:spPr bwMode="auto">
          <a:xfrm>
            <a:off x="3852863" y="3000375"/>
            <a:ext cx="1171575" cy="5715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>
                <a:latin typeface="Arial" panose="020B0604020202020204" pitchFamily="34" charset="0"/>
              </a:rPr>
              <a:t>shape</a:t>
            </a:r>
            <a:endParaRPr lang="ko-KR" altLang="en-US" sz="2000">
              <a:latin typeface="Arial" panose="020B0604020202020204" pitchFamily="34" charset="0"/>
            </a:endParaRPr>
          </a:p>
        </p:txBody>
      </p:sp>
      <p:sp>
        <p:nvSpPr>
          <p:cNvPr id="15365" name="TextBox 4"/>
          <p:cNvSpPr txBox="1">
            <a:spLocks noChangeArrowheads="1"/>
          </p:cNvSpPr>
          <p:nvPr/>
        </p:nvSpPr>
        <p:spPr bwMode="auto">
          <a:xfrm>
            <a:off x="3852863" y="4214813"/>
            <a:ext cx="1171575" cy="5715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>
                <a:latin typeface="Arial" panose="020B0604020202020204" pitchFamily="34" charset="0"/>
              </a:rPr>
              <a:t>edit</a:t>
            </a:r>
            <a:endParaRPr lang="ko-KR" altLang="en-US" sz="2000">
              <a:latin typeface="Arial" panose="020B0604020202020204" pitchFamily="34" charset="0"/>
            </a:endParaRPr>
          </a:p>
        </p:txBody>
      </p:sp>
      <p:sp>
        <p:nvSpPr>
          <p:cNvPr id="15366" name="TextBox 5"/>
          <p:cNvSpPr txBox="1">
            <a:spLocks noChangeArrowheads="1"/>
          </p:cNvSpPr>
          <p:nvPr/>
        </p:nvSpPr>
        <p:spPr bwMode="auto">
          <a:xfrm>
            <a:off x="5710238" y="2714625"/>
            <a:ext cx="14573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>
                <a:latin typeface="Arial" panose="020B0604020202020204" pitchFamily="34" charset="0"/>
              </a:rPr>
              <a:t>Circle</a:t>
            </a:r>
            <a:endParaRPr lang="ko-KR" altLang="en-US" sz="2000">
              <a:latin typeface="Arial" panose="020B0604020202020204" pitchFamily="34" charset="0"/>
            </a:endParaRPr>
          </a:p>
        </p:txBody>
      </p:sp>
      <p:sp>
        <p:nvSpPr>
          <p:cNvPr id="15367" name="TextBox 6"/>
          <p:cNvSpPr txBox="1">
            <a:spLocks noChangeArrowheads="1"/>
          </p:cNvSpPr>
          <p:nvPr/>
        </p:nvSpPr>
        <p:spPr bwMode="auto">
          <a:xfrm>
            <a:off x="5710238" y="3357563"/>
            <a:ext cx="14573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>
                <a:latin typeface="Arial" panose="020B0604020202020204" pitchFamily="34" charset="0"/>
              </a:rPr>
              <a:t>Rectangle</a:t>
            </a:r>
            <a:endParaRPr lang="ko-KR" altLang="en-US" sz="2000">
              <a:latin typeface="Arial" panose="020B0604020202020204" pitchFamily="34" charset="0"/>
            </a:endParaRPr>
          </a:p>
        </p:txBody>
      </p:sp>
      <p:sp>
        <p:nvSpPr>
          <p:cNvPr id="15368" name="TextBox 7"/>
          <p:cNvSpPr txBox="1">
            <a:spLocks noChangeArrowheads="1"/>
          </p:cNvSpPr>
          <p:nvPr/>
        </p:nvSpPr>
        <p:spPr bwMode="auto">
          <a:xfrm>
            <a:off x="5781675" y="4214813"/>
            <a:ext cx="14573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>
                <a:latin typeface="Arial" panose="020B0604020202020204" pitchFamily="34" charset="0"/>
              </a:rPr>
              <a:t>Editor</a:t>
            </a:r>
            <a:endParaRPr lang="ko-KR" altLang="en-US" sz="2000">
              <a:latin typeface="Arial" panose="020B0604020202020204" pitchFamily="34" charset="0"/>
            </a:endParaRPr>
          </a:p>
        </p:txBody>
      </p:sp>
      <p:cxnSp>
        <p:nvCxnSpPr>
          <p:cNvPr id="15369" name="꺾인 연결선 8"/>
          <p:cNvCxnSpPr>
            <a:cxnSpLocks noChangeShapeType="1"/>
            <a:stCxn id="15364" idx="3"/>
          </p:cNvCxnSpPr>
          <p:nvPr/>
        </p:nvCxnSpPr>
        <p:spPr bwMode="auto">
          <a:xfrm flipV="1">
            <a:off x="5024438" y="3000375"/>
            <a:ext cx="685800" cy="28575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0" name="꺾인 연결선 9"/>
          <p:cNvCxnSpPr>
            <a:cxnSpLocks noChangeShapeType="1"/>
            <a:stCxn id="15364" idx="3"/>
            <a:endCxn id="15367" idx="1"/>
          </p:cNvCxnSpPr>
          <p:nvPr/>
        </p:nvCxnSpPr>
        <p:spPr bwMode="auto">
          <a:xfrm>
            <a:off x="5024438" y="3286125"/>
            <a:ext cx="685800" cy="3571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1" name="꺾인 연결선 10"/>
          <p:cNvCxnSpPr>
            <a:cxnSpLocks noChangeShapeType="1"/>
            <a:stCxn id="15365" idx="3"/>
            <a:endCxn id="15368" idx="1"/>
          </p:cNvCxnSpPr>
          <p:nvPr/>
        </p:nvCxnSpPr>
        <p:spPr bwMode="auto">
          <a:xfrm>
            <a:off x="5024438" y="4500563"/>
            <a:ext cx="757237" cy="1587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72" name="TextBox 11"/>
          <p:cNvSpPr txBox="1">
            <a:spLocks noChangeArrowheads="1"/>
          </p:cNvSpPr>
          <p:nvPr/>
        </p:nvSpPr>
        <p:spPr bwMode="auto">
          <a:xfrm>
            <a:off x="1595438" y="3571875"/>
            <a:ext cx="1528762" cy="5715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>
                <a:latin typeface="Arial" panose="020B0604020202020204" pitchFamily="34" charset="0"/>
              </a:rPr>
              <a:t>powerpoint</a:t>
            </a:r>
            <a:endParaRPr lang="ko-KR" altLang="en-US" sz="2000">
              <a:latin typeface="Arial" panose="020B0604020202020204" pitchFamily="34" charset="0"/>
            </a:endParaRPr>
          </a:p>
        </p:txBody>
      </p:sp>
      <p:cxnSp>
        <p:nvCxnSpPr>
          <p:cNvPr id="15373" name="꺾인 연결선 13"/>
          <p:cNvCxnSpPr>
            <a:cxnSpLocks noChangeShapeType="1"/>
            <a:stCxn id="15372" idx="3"/>
            <a:endCxn id="15364" idx="1"/>
          </p:cNvCxnSpPr>
          <p:nvPr/>
        </p:nvCxnSpPr>
        <p:spPr bwMode="auto">
          <a:xfrm flipV="1">
            <a:off x="3124200" y="3286125"/>
            <a:ext cx="728663" cy="5715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4" name="꺾인 연결선 16"/>
          <p:cNvCxnSpPr>
            <a:cxnSpLocks noChangeShapeType="1"/>
            <a:stCxn id="15372" idx="3"/>
            <a:endCxn id="15365" idx="1"/>
          </p:cNvCxnSpPr>
          <p:nvPr/>
        </p:nvCxnSpPr>
        <p:spPr bwMode="auto">
          <a:xfrm>
            <a:off x="3124200" y="3857625"/>
            <a:ext cx="728663" cy="6429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90"/>
    </mc:Choice>
    <mc:Fallback xmlns="">
      <p:transition spd="slow" advTm="17990"/>
    </mc:Fallback>
  </mc:AlternateContent>
  <p:extLst>
    <p:ext uri="{3A86A75C-4F4B-4683-9AE1-C65F6400EC91}">
      <p14:laserTraceLst xmlns:p14="http://schemas.microsoft.com/office/powerpoint/2010/main">
        <p14:tracePtLst>
          <p14:tracePt t="853" x="4686300" y="4867275"/>
          <p14:tracePt t="860" x="4672013" y="4591050"/>
          <p14:tracePt t="869" x="4652963" y="4090988"/>
          <p14:tracePt t="885" x="4605338" y="3290888"/>
          <p14:tracePt t="902" x="4572000" y="2452688"/>
          <p14:tracePt t="919" x="4548188" y="1604963"/>
          <p14:tracePt t="936" x="4524375" y="1295400"/>
          <p14:tracePt t="969" x="4505325" y="1119188"/>
          <p14:tracePt t="1002" x="4467225" y="1062038"/>
          <p14:tracePt t="1019" x="4457700" y="1057275"/>
          <p14:tracePt t="1035" x="4443413" y="1052513"/>
          <p14:tracePt t="1052" x="4433888" y="1042988"/>
          <p14:tracePt t="1069" x="4429125" y="1038225"/>
          <p14:tracePt t="1085" x="4419600" y="1038225"/>
          <p14:tracePt t="1102" x="4400550" y="1038225"/>
          <p14:tracePt t="1119" x="4386263" y="1038225"/>
          <p14:tracePt t="1135" x="4357688" y="1038225"/>
          <p14:tracePt t="1152" x="4314825" y="1038225"/>
          <p14:tracePt t="1169" x="4243388" y="1028700"/>
          <p14:tracePt t="1185" x="4195763" y="1009650"/>
          <p14:tracePt t="1202" x="4152900" y="990600"/>
          <p14:tracePt t="1219" x="4114800" y="966788"/>
          <p14:tracePt t="1220" x="4095750" y="962025"/>
          <p14:tracePt t="1235" x="4067175" y="942975"/>
          <p14:tracePt t="1252" x="4029075" y="928688"/>
          <p14:tracePt t="1269" x="3990975" y="923925"/>
          <p14:tracePt t="1285" x="3957638" y="919163"/>
          <p14:tracePt t="1302" x="3890963" y="919163"/>
          <p14:tracePt t="1318" x="3848100" y="919163"/>
          <p14:tracePt t="1335" x="3810000" y="923925"/>
          <p14:tracePt t="1352" x="3752850" y="952500"/>
          <p14:tracePt t="1369" x="3738563" y="962025"/>
          <p14:tracePt t="1385" x="3729038" y="962025"/>
          <p14:tracePt t="1402" x="3719513" y="962025"/>
          <p14:tracePt t="1419" x="3709988" y="962025"/>
          <p14:tracePt t="1435" x="3705225" y="962025"/>
          <p14:tracePt t="1485" x="3705225" y="966788"/>
          <p14:tracePt t="1492" x="3705225" y="971550"/>
          <p14:tracePt t="1502" x="3709988" y="971550"/>
          <p14:tracePt t="1519" x="3738563" y="985838"/>
          <p14:tracePt t="1535" x="3814763" y="1014413"/>
          <p14:tracePt t="1552" x="3867150" y="1028700"/>
          <p14:tracePt t="1569" x="3938588" y="1033463"/>
          <p14:tracePt t="1585" x="4043363" y="1052513"/>
          <p14:tracePt t="1602" x="4200525" y="1066800"/>
          <p14:tracePt t="1619" x="4295775" y="1076325"/>
          <p14:tracePt t="1635" x="4376738" y="1081088"/>
          <p14:tracePt t="1652" x="4471988" y="1104900"/>
          <p14:tracePt t="1669" x="4643438" y="1138238"/>
          <p14:tracePt t="1685" x="4748213" y="1162050"/>
          <p14:tracePt t="1702" x="4857750" y="1195388"/>
          <p14:tracePt t="1719" x="4953000" y="1228725"/>
          <p14:tracePt t="1720" x="5010150" y="1243013"/>
          <p14:tracePt t="1735" x="5124450" y="1262063"/>
          <p14:tracePt t="1752" x="5210175" y="1276350"/>
          <p14:tracePt t="1769" x="5276850" y="1276350"/>
          <p14:tracePt t="1785" x="5353050" y="1281113"/>
          <p14:tracePt t="1802" x="5400675" y="1290638"/>
          <p14:tracePt t="1819" x="5453063" y="1295400"/>
          <p14:tracePt t="1835" x="5505450" y="1300163"/>
          <p14:tracePt t="1852" x="5557838" y="1300163"/>
          <p14:tracePt t="1869" x="5586413" y="1295400"/>
          <p14:tracePt t="1885" x="5610225" y="1290638"/>
          <p14:tracePt t="1902" x="5624513" y="1290638"/>
          <p14:tracePt t="1919" x="5634038" y="1290638"/>
          <p14:tracePt t="1935" x="5638800" y="1290638"/>
          <p14:tracePt t="1952" x="5643563" y="1290638"/>
          <p14:tracePt t="3687" x="5619750" y="1323975"/>
          <p14:tracePt t="3695" x="5567363" y="1414463"/>
          <p14:tracePt t="3703" x="5519738" y="1509713"/>
          <p14:tracePt t="3718" x="5448300" y="1662113"/>
          <p14:tracePt t="3735" x="5376863" y="1824038"/>
          <p14:tracePt t="3752" x="5281613" y="2109788"/>
          <p14:tracePt t="3785" x="5129213" y="2471738"/>
          <p14:tracePt t="3819" x="5043488" y="2709863"/>
          <p14:tracePt t="3835" x="5010150" y="2790825"/>
          <p14:tracePt t="3852" x="5000625" y="2828925"/>
          <p14:tracePt t="3868" x="4986338" y="2867025"/>
          <p14:tracePt t="3885" x="4981575" y="2886075"/>
          <p14:tracePt t="3902" x="4967288" y="2928938"/>
          <p14:tracePt t="3918" x="4962525" y="2957513"/>
          <p14:tracePt t="3935" x="4953000" y="2990850"/>
          <p14:tracePt t="3952" x="4938713" y="3033713"/>
          <p14:tracePt t="3969" x="4933950" y="3067050"/>
          <p14:tracePt t="3985" x="4929188" y="3100388"/>
          <p14:tracePt t="4002" x="4914900" y="3119438"/>
          <p14:tracePt t="4018" x="4905375" y="3152775"/>
          <p14:tracePt t="4035" x="4905375" y="3176588"/>
          <p14:tracePt t="4052" x="4891088" y="3205163"/>
          <p14:tracePt t="4068" x="4886325" y="3233738"/>
          <p14:tracePt t="4085" x="4867275" y="3281363"/>
          <p14:tracePt t="4102" x="4862513" y="3309938"/>
          <p14:tracePt t="4118" x="4857750" y="3333750"/>
          <p14:tracePt t="4135" x="4848225" y="3357563"/>
          <p14:tracePt t="4152" x="4829175" y="3390900"/>
          <p14:tracePt t="4168" x="4814888" y="3424238"/>
          <p14:tracePt t="4185" x="4800600" y="3457575"/>
          <p14:tracePt t="4202" x="4762500" y="3505200"/>
          <p14:tracePt t="4218" x="4729163" y="3538538"/>
          <p14:tracePt t="4235" x="4691063" y="3576638"/>
          <p14:tracePt t="4252" x="4652963" y="3605213"/>
          <p14:tracePt t="4268" x="4567238" y="3657600"/>
          <p14:tracePt t="4285" x="4495800" y="3686175"/>
          <p14:tracePt t="4302" x="4419600" y="3700463"/>
          <p14:tracePt t="4319" x="4300538" y="3681413"/>
          <p14:tracePt t="4335" x="4248150" y="3657600"/>
          <p14:tracePt t="4352" x="4186238" y="3605213"/>
          <p14:tracePt t="4368" x="4119563" y="3481388"/>
          <p14:tracePt t="4385" x="4067175" y="3295650"/>
          <p14:tracePt t="4402" x="4062413" y="3205163"/>
          <p14:tracePt t="4418" x="4095750" y="3067050"/>
          <p14:tracePt t="4436" x="4191000" y="2876550"/>
          <p14:tracePt t="4452" x="4248150" y="2805113"/>
          <p14:tracePt t="4468" x="4324350" y="2757488"/>
          <p14:tracePt t="4485" x="4391025" y="2728913"/>
          <p14:tracePt t="4502" x="4452938" y="2724150"/>
          <p14:tracePt t="4518" x="4552950" y="2776538"/>
          <p14:tracePt t="4535" x="4605338" y="2847975"/>
          <p14:tracePt t="4552" x="4652963" y="2924175"/>
          <p14:tracePt t="4568" x="4691063" y="3014663"/>
          <p14:tracePt t="4585" x="4700588" y="3067050"/>
          <p14:tracePt t="4602" x="4700588" y="3138488"/>
          <p14:tracePt t="4618" x="4700588" y="3186113"/>
          <p14:tracePt t="4635" x="4700588" y="3252788"/>
          <p14:tracePt t="4652" x="4700588" y="3281363"/>
          <p14:tracePt t="4669" x="4700588" y="3305175"/>
          <p14:tracePt t="4685" x="4700588" y="3314700"/>
          <p14:tracePt t="4702" x="4700588" y="3324225"/>
          <p14:tracePt t="4718" x="4700588" y="3328988"/>
          <p14:tracePt t="4735" x="4700588" y="3333750"/>
          <p14:tracePt t="4752" x="4700588" y="3348038"/>
          <p14:tracePt t="4768" x="4700588" y="3362325"/>
          <p14:tracePt t="4785" x="4695825" y="3390900"/>
          <p14:tracePt t="4802" x="4676775" y="3452813"/>
          <p14:tracePt t="4819" x="4648200" y="3524250"/>
          <p14:tracePt t="4835" x="4633913" y="3552825"/>
          <p14:tracePt t="4852" x="4629150" y="3562350"/>
          <p14:tracePt t="4868" x="4624388" y="3571875"/>
          <p14:tracePt t="4885" x="4600575" y="3576638"/>
          <p14:tracePt t="4902" x="4552950" y="3576638"/>
          <p14:tracePt t="4918" x="4467225" y="3543300"/>
          <p14:tracePt t="4935" x="4367213" y="3505200"/>
          <p14:tracePt t="4952" x="4271963" y="3438525"/>
          <p14:tracePt t="4968" x="4224338" y="3395663"/>
          <p14:tracePt t="4985" x="4191000" y="3295650"/>
          <p14:tracePt t="5002" x="4210050" y="3138488"/>
          <p14:tracePt t="5018" x="4257675" y="3057525"/>
          <p14:tracePt t="5035" x="4338638" y="2995613"/>
          <p14:tracePt t="5052" x="4438650" y="2938463"/>
          <p14:tracePt t="5068" x="4600575" y="2914650"/>
          <p14:tracePt t="5085" x="4681538" y="2924175"/>
          <p14:tracePt t="5102" x="4743450" y="2976563"/>
          <p14:tracePt t="5118" x="4805363" y="3095625"/>
          <p14:tracePt t="5135" x="4852988" y="3248025"/>
          <p14:tracePt t="5152" x="4857750" y="3352800"/>
          <p14:tracePt t="5168" x="4857750" y="3457575"/>
          <p14:tracePt t="5185" x="4829175" y="3557588"/>
          <p14:tracePt t="5202" x="4814888" y="3571875"/>
          <p14:tracePt t="5218" x="4810125" y="3576638"/>
          <p14:tracePt t="5369" x="4886325" y="3567113"/>
          <p14:tracePt t="5377" x="4986338" y="3557588"/>
          <p14:tracePt t="5385" x="5072063" y="3548063"/>
          <p14:tracePt t="5402" x="5229225" y="3538538"/>
          <p14:tracePt t="5418" x="5376863" y="3533775"/>
          <p14:tracePt t="5435" x="5567363" y="3514725"/>
          <p14:tracePt t="5452" x="5648325" y="3505200"/>
          <p14:tracePt t="5468" x="5719763" y="3490913"/>
          <p14:tracePt t="5485" x="5781675" y="3486150"/>
          <p14:tracePt t="5502" x="5886450" y="3471863"/>
          <p14:tracePt t="5518" x="5938838" y="3462338"/>
          <p14:tracePt t="5535" x="5991225" y="3452813"/>
          <p14:tracePt t="5552" x="6034088" y="3443288"/>
          <p14:tracePt t="5568" x="6096000" y="3438525"/>
          <p14:tracePt t="5585" x="6124575" y="3438525"/>
          <p14:tracePt t="5602" x="6153150" y="3448050"/>
          <p14:tracePt t="5619" x="6167438" y="3457575"/>
          <p14:tracePt t="5635" x="6167438" y="3471863"/>
          <p14:tracePt t="5652" x="6162675" y="3476625"/>
          <p14:tracePt t="5668" x="6100763" y="3495675"/>
          <p14:tracePt t="5685" x="5910263" y="3500438"/>
          <p14:tracePt t="5702" x="5810250" y="3500438"/>
          <p14:tracePt t="5718" x="5724525" y="3476625"/>
          <p14:tracePt t="5735" x="5676900" y="3433763"/>
          <p14:tracePt t="5752" x="5600700" y="3243263"/>
          <p14:tracePt t="5768" x="5581650" y="3095625"/>
          <p14:tracePt t="5785" x="5614988" y="2928938"/>
          <p14:tracePt t="5803" x="5657850" y="2781300"/>
          <p14:tracePt t="5818" x="5691188" y="2752725"/>
          <p14:tracePt t="5835" x="5753100" y="2743200"/>
          <p14:tracePt t="5852" x="5838825" y="2781300"/>
          <p14:tracePt t="5868" x="5957888" y="2886075"/>
          <p14:tracePt t="5885" x="6024563" y="2986088"/>
          <p14:tracePt t="5902" x="6091238" y="3157538"/>
          <p14:tracePt t="5918" x="6115050" y="3271838"/>
          <p14:tracePt t="5935" x="6129338" y="3400425"/>
          <p14:tracePt t="5952" x="6143625" y="3486150"/>
          <p14:tracePt t="5968" x="6153150" y="3600450"/>
          <p14:tracePt t="5985" x="6162675" y="3681413"/>
          <p14:tracePt t="6002" x="6176963" y="3767138"/>
          <p14:tracePt t="6018" x="6181725" y="3800475"/>
          <p14:tracePt t="6035" x="6186488" y="3833813"/>
          <p14:tracePt t="6052" x="6186488" y="3886200"/>
          <p14:tracePt t="6068" x="6186488" y="3933825"/>
          <p14:tracePt t="6085" x="6176963" y="4005263"/>
          <p14:tracePt t="6102" x="6162675" y="4067175"/>
          <p14:tracePt t="6118" x="6124575" y="4129088"/>
          <p14:tracePt t="6135" x="6096000" y="4152900"/>
          <p14:tracePt t="6151" x="6029325" y="4181475"/>
          <p14:tracePt t="6168" x="5967413" y="4195763"/>
          <p14:tracePt t="6185" x="5881688" y="4171950"/>
          <p14:tracePt t="6201" x="5838825" y="4124325"/>
          <p14:tracePt t="6218" x="5772150" y="4024313"/>
          <p14:tracePt t="6235" x="5738813" y="3929063"/>
          <p14:tracePt t="6252" x="5724525" y="3681413"/>
          <p14:tracePt t="6268" x="5724525" y="3571875"/>
          <p14:tracePt t="6285" x="5743575" y="3514725"/>
          <p14:tracePt t="6302" x="5781675" y="3471863"/>
          <p14:tracePt t="6318" x="5834063" y="3452813"/>
          <p14:tracePt t="6335" x="5886450" y="3452813"/>
          <p14:tracePt t="6351" x="5934075" y="3462338"/>
          <p14:tracePt t="6368" x="6000750" y="3514725"/>
          <p14:tracePt t="6385" x="6048375" y="3590925"/>
          <p14:tracePt t="6401" x="6072188" y="3667125"/>
          <p14:tracePt t="6418" x="6086475" y="3748088"/>
          <p14:tracePt t="6435" x="6076950" y="3876675"/>
          <p14:tracePt t="6452" x="6053138" y="3948113"/>
          <p14:tracePt t="6468" x="6010275" y="4010025"/>
          <p14:tracePt t="6485" x="5957888" y="4057650"/>
          <p14:tracePt t="6502" x="5924550" y="4081463"/>
          <p14:tracePt t="6518" x="5900738" y="4100513"/>
          <p14:tracePt t="6535" x="5876925" y="4105275"/>
          <p14:tracePt t="8176" x="5719763" y="4157663"/>
          <p14:tracePt t="8183" x="5443538" y="4257675"/>
          <p14:tracePt t="8190" x="5119688" y="4381500"/>
          <p14:tracePt t="8202" x="4862513" y="4481513"/>
          <p14:tracePt t="8219" x="4024313" y="4729163"/>
          <p14:tracePt t="8235" x="3586163" y="4805363"/>
          <p14:tracePt t="8252" x="3309938" y="4824413"/>
          <p14:tracePt t="8285" x="2928938" y="4795838"/>
          <p14:tracePt t="8318" x="2786063" y="4714875"/>
          <p14:tracePt t="8335" x="2728913" y="4643438"/>
          <p14:tracePt t="8352" x="2676525" y="4576763"/>
          <p14:tracePt t="8368" x="2657475" y="4552950"/>
          <p14:tracePt t="8385" x="2638425" y="4529138"/>
          <p14:tracePt t="8401" x="2633663" y="4514850"/>
          <p14:tracePt t="8418" x="2624138" y="4486275"/>
          <p14:tracePt t="8435" x="2619375" y="4471988"/>
          <p14:tracePt t="8451" x="2619375" y="4457700"/>
          <p14:tracePt t="8468" x="2619375" y="4443413"/>
          <p14:tracePt t="8485" x="2619375" y="4438650"/>
          <p14:tracePt t="8502" x="2619375" y="4429125"/>
          <p14:tracePt t="8518" x="2619375" y="4414838"/>
          <p14:tracePt t="8535" x="2633663" y="4367213"/>
          <p14:tracePt t="8551" x="2667000" y="4324350"/>
          <p14:tracePt t="8568" x="2700338" y="4257675"/>
          <p14:tracePt t="8585" x="2733675" y="4219575"/>
          <p14:tracePt t="8601" x="2790825" y="4171950"/>
          <p14:tracePt t="8618" x="2809875" y="4157663"/>
          <p14:tracePt t="8635" x="2819400" y="4148138"/>
          <p14:tracePt t="8652" x="2828925" y="4143375"/>
          <p14:tracePt t="8668" x="2833688" y="4133850"/>
          <p14:tracePt t="8976" x="2800350" y="4167188"/>
          <p14:tracePt t="8983" x="2738438" y="4219575"/>
          <p14:tracePt t="8990" x="2652713" y="4276725"/>
          <p14:tracePt t="9018" x="2376488" y="4386263"/>
          <p14:tracePt t="9051" x="1981200" y="4457700"/>
          <p14:tracePt t="9068" x="1847850" y="4452938"/>
          <p14:tracePt t="9085" x="1733550" y="4410075"/>
          <p14:tracePt t="9101" x="1657350" y="4295775"/>
          <p14:tracePt t="9118" x="1609725" y="4133850"/>
          <p14:tracePt t="9135" x="1604963" y="3910013"/>
          <p14:tracePt t="9151" x="1624013" y="3581400"/>
          <p14:tracePt t="9168" x="1671638" y="3409950"/>
          <p14:tracePt t="9185" x="1743075" y="3238500"/>
          <p14:tracePt t="9201" x="1809750" y="3128963"/>
          <p14:tracePt t="9218" x="1871663" y="3057525"/>
          <p14:tracePt t="9235" x="1928813" y="3033713"/>
          <p14:tracePt t="9252" x="1990725" y="3019425"/>
          <p14:tracePt t="9268" x="2062163" y="3028950"/>
          <p14:tracePt t="9285" x="2181225" y="3105150"/>
          <p14:tracePt t="9301" x="2252663" y="3209925"/>
          <p14:tracePt t="9318" x="2333625" y="3328988"/>
          <p14:tracePt t="9335" x="2433638" y="3605213"/>
          <p14:tracePt t="9351" x="2457450" y="3729038"/>
          <p14:tracePt t="9368" x="2476500" y="3843338"/>
          <p14:tracePt t="9385" x="2476500" y="4000500"/>
          <p14:tracePt t="9401" x="2447925" y="4162425"/>
          <p14:tracePt t="9418" x="2428875" y="4210050"/>
          <p14:tracePt t="9435" x="2409825" y="4238625"/>
          <p14:tracePt t="9453" x="2386013" y="4267200"/>
          <p14:tracePt t="9468" x="2371725" y="4281488"/>
          <p14:tracePt t="9485" x="2357438" y="4291013"/>
          <p14:tracePt t="9501" x="2338388" y="4314825"/>
          <p14:tracePt t="9666" x="2457450" y="4233863"/>
          <p14:tracePt t="9673" x="2586038" y="4167188"/>
          <p14:tracePt t="9685" x="2681288" y="4114800"/>
          <p14:tracePt t="9701" x="2938463" y="4019550"/>
          <p14:tracePt t="9718" x="3319463" y="3886200"/>
          <p14:tracePt t="9735" x="3514725" y="3810000"/>
          <p14:tracePt t="9752" x="3695700" y="3757613"/>
          <p14:tracePt t="9768" x="3857625" y="3714750"/>
          <p14:tracePt t="9785" x="3933825" y="3695700"/>
          <p14:tracePt t="9801" x="3976688" y="3686175"/>
          <p14:tracePt t="9818" x="4005263" y="3676650"/>
          <p14:tracePt t="9835" x="4038600" y="3662363"/>
          <p14:tracePt t="9852" x="4062413" y="3652838"/>
          <p14:tracePt t="9868" x="4090988" y="3638550"/>
          <p14:tracePt t="9885" x="4143375" y="3619500"/>
          <p14:tracePt t="9901" x="4252913" y="3590925"/>
          <p14:tracePt t="9918" x="4305300" y="3571875"/>
          <p14:tracePt t="9935" x="4357688" y="3562350"/>
          <p14:tracePt t="9951" x="4433888" y="3543300"/>
          <p14:tracePt t="9968" x="4486275" y="3533775"/>
          <p14:tracePt t="9985" x="4519613" y="3533775"/>
          <p14:tracePt t="10001" x="4543425" y="3533775"/>
          <p14:tracePt t="10018" x="4557713" y="3533775"/>
          <p14:tracePt t="10035" x="4562475" y="3533775"/>
          <p14:tracePt t="10051" x="4562475" y="3538538"/>
          <p14:tracePt t="10068" x="4552950" y="3552825"/>
          <p14:tracePt t="10084" x="4443413" y="3629025"/>
          <p14:tracePt t="10101" x="4248150" y="3705225"/>
          <p14:tracePt t="10118" x="4043363" y="3757613"/>
          <p14:tracePt t="10135" x="3886200" y="3786188"/>
          <p14:tracePt t="10151" x="3709988" y="3757613"/>
          <p14:tracePt t="10168" x="3643313" y="3714750"/>
          <p14:tracePt t="10185" x="3600450" y="3652838"/>
          <p14:tracePt t="10201" x="3576638" y="3290888"/>
          <p14:tracePt t="10218" x="3633788" y="3076575"/>
          <p14:tracePt t="10235" x="3719513" y="2886075"/>
          <p14:tracePt t="10251" x="3795713" y="2752725"/>
          <p14:tracePt t="10268" x="3924300" y="2662238"/>
          <p14:tracePt t="10285" x="4019550" y="2667000"/>
          <p14:tracePt t="10301" x="4086225" y="2709863"/>
          <p14:tracePt t="10318" x="4148138" y="2781300"/>
          <p14:tracePt t="10334" x="4252913" y="3062288"/>
          <p14:tracePt t="10351" x="4276725" y="3252788"/>
          <p14:tracePt t="10368" x="4305300" y="3452813"/>
          <p14:tracePt t="10385" x="4324350" y="3719513"/>
          <p14:tracePt t="10401" x="4343400" y="3824288"/>
          <p14:tracePt t="10418" x="4357688" y="3919538"/>
          <p14:tracePt t="10435" x="4381500" y="4033838"/>
          <p14:tracePt t="10451" x="4414838" y="4176713"/>
          <p14:tracePt t="10468" x="4433888" y="4229100"/>
          <p14:tracePt t="10485" x="4452938" y="4281488"/>
          <p14:tracePt t="10501" x="4471988" y="4333875"/>
          <p14:tracePt t="10518" x="4505325" y="4448175"/>
          <p14:tracePt t="10535" x="4519613" y="4519613"/>
          <p14:tracePt t="10551" x="4524375" y="4600575"/>
          <p14:tracePt t="10568" x="4524375" y="4657725"/>
          <p14:tracePt t="10585" x="4524375" y="4733925"/>
          <p14:tracePt t="10601" x="4519613" y="4776788"/>
          <p14:tracePt t="10618" x="4495800" y="4824413"/>
          <p14:tracePt t="10635" x="4462463" y="4872038"/>
          <p14:tracePt t="10651" x="4405313" y="4905375"/>
          <p14:tracePt t="10668" x="4310063" y="4929188"/>
          <p14:tracePt t="10684" x="4186238" y="4929188"/>
          <p14:tracePt t="10701" x="4048125" y="4852988"/>
          <p14:tracePt t="10718" x="3976688" y="4762500"/>
          <p14:tracePt t="10734" x="3905250" y="4543425"/>
          <p14:tracePt t="10751" x="3900488" y="4386263"/>
          <p14:tracePt t="10768" x="3990975" y="4167188"/>
          <p14:tracePt t="10786" x="4095750" y="4043363"/>
          <p14:tracePt t="10801" x="4176713" y="3995738"/>
          <p14:tracePt t="10818" x="4291013" y="3990975"/>
          <p14:tracePt t="10834" x="4338638" y="4024313"/>
          <p14:tracePt t="10851" x="4371975" y="4067175"/>
          <p14:tracePt t="10869" x="4386263" y="4171950"/>
          <p14:tracePt t="10885" x="4357688" y="4410075"/>
          <p14:tracePt t="10902" x="4314825" y="4529138"/>
          <p14:tracePt t="10919" x="4276725" y="4595813"/>
          <p14:tracePt t="10937" x="4200525" y="4700588"/>
          <p14:tracePt t="12772" x="4124325" y="4700588"/>
          <p14:tracePt t="12780" x="4043363" y="4691063"/>
          <p14:tracePt t="12787" x="3976688" y="4672013"/>
          <p14:tracePt t="12801" x="3790950" y="4619625"/>
          <p14:tracePt t="12834" x="3452813" y="4433888"/>
          <p14:tracePt t="12868" x="3167063" y="4300538"/>
          <p14:tracePt t="12885" x="3081338" y="4267200"/>
          <p14:tracePt t="12901" x="3033713" y="4243388"/>
          <p14:tracePt t="12918" x="2995613" y="4210050"/>
          <p14:tracePt t="12934" x="2952750" y="4114800"/>
          <p14:tracePt t="12951" x="2938463" y="4033838"/>
          <p14:tracePt t="12968" x="2938463" y="3962400"/>
          <p14:tracePt t="12985" x="2976563" y="3881438"/>
          <p14:tracePt t="13001" x="3000375" y="3857625"/>
          <p14:tracePt t="13018" x="3024188" y="3833813"/>
          <p14:tracePt t="13034" x="3057525" y="3829050"/>
          <p14:tracePt t="13051" x="3105150" y="3829050"/>
          <p14:tracePt t="13068" x="3128963" y="3833813"/>
          <p14:tracePt t="13084" x="3138488" y="3838575"/>
          <p14:tracePt t="13101" x="3143250" y="3852863"/>
          <p14:tracePt t="13118" x="3128963" y="3914775"/>
          <p14:tracePt t="13134" x="3081338" y="3971925"/>
          <p14:tracePt t="13151" x="3000375" y="4048125"/>
          <p14:tracePt t="13168" x="2881313" y="4124325"/>
          <p14:tracePt t="13184" x="2638425" y="4214813"/>
          <p14:tracePt t="13201" x="2490788" y="4238625"/>
          <p14:tracePt t="13218" x="2376488" y="4248150"/>
          <p14:tracePt t="13234" x="2233613" y="4229100"/>
          <p14:tracePt t="13251" x="2147888" y="4181475"/>
          <p14:tracePt t="13268" x="2076450" y="4119563"/>
          <p14:tracePt t="13284" x="2019300" y="4029075"/>
          <p14:tracePt t="13301" x="1971675" y="3852863"/>
          <p14:tracePt t="13318" x="1966913" y="3676650"/>
          <p14:tracePt t="13334" x="1990725" y="3538538"/>
          <p14:tracePt t="13352" x="2052638" y="3424238"/>
          <p14:tracePt t="13368" x="2114550" y="3371850"/>
          <p14:tracePt t="13384" x="2185988" y="3338513"/>
          <p14:tracePt t="13401" x="2305050" y="3324225"/>
          <p14:tracePt t="13418" x="2486025" y="3362325"/>
          <p14:tracePt t="13434" x="2566988" y="3414713"/>
          <p14:tracePt t="13451" x="2657475" y="3548063"/>
          <p14:tracePt t="13468" x="2705100" y="3657600"/>
          <p14:tracePt t="13484" x="2757488" y="3824288"/>
          <p14:tracePt t="13501" x="2757488" y="3933825"/>
          <p14:tracePt t="13518" x="2757488" y="4005263"/>
          <p14:tracePt t="13534" x="2747963" y="4057650"/>
          <p14:tracePt t="13551" x="2733675" y="4105275"/>
          <p14:tracePt t="13568" x="2728913" y="4119563"/>
          <p14:tracePt t="13584" x="2724150" y="4138613"/>
          <p14:tracePt t="13601" x="2714625" y="4143375"/>
          <p14:tracePt t="13618" x="2705100" y="4152900"/>
          <p14:tracePt t="13634" x="2705100" y="4162425"/>
          <p14:tracePt t="13651" x="2705100" y="4167188"/>
          <p14:tracePt t="13668" x="2705100" y="4171950"/>
          <p14:tracePt t="13756" x="2705100" y="4176713"/>
          <p14:tracePt t="13962" x="2757488" y="4157663"/>
          <p14:tracePt t="13970" x="2847975" y="4119563"/>
          <p14:tracePt t="13977" x="2962275" y="4081463"/>
          <p14:tracePt t="13984" x="3067050" y="4033838"/>
          <p14:tracePt t="14001" x="3228975" y="3952875"/>
          <p14:tracePt t="14018" x="3381375" y="3881438"/>
          <p14:tracePt t="14034" x="3543300" y="3819525"/>
          <p14:tracePt t="14068" x="3829050" y="3700463"/>
          <p14:tracePt t="14101" x="4024313" y="3648075"/>
          <p14:tracePt t="14118" x="4067175" y="3638550"/>
          <p14:tracePt t="14134" x="4105275" y="3629025"/>
          <p14:tracePt t="14151" x="4133850" y="3624263"/>
          <p14:tracePt t="14168" x="4162425" y="3619500"/>
          <p14:tracePt t="14184" x="4181475" y="3609975"/>
          <p14:tracePt t="14201" x="4205288" y="3605213"/>
          <p14:tracePt t="14218" x="4224338" y="3605213"/>
          <p14:tracePt t="14219" x="4238625" y="3605213"/>
          <p14:tracePt t="14234" x="4271963" y="3605213"/>
          <p14:tracePt t="14251" x="4310063" y="3600450"/>
          <p14:tracePt t="14268" x="4343400" y="3590925"/>
          <p14:tracePt t="14285" x="4414838" y="3581400"/>
          <p14:tracePt t="14301" x="4462463" y="3571875"/>
          <p14:tracePt t="14318" x="4505325" y="3567113"/>
          <p14:tracePt t="14334" x="4543425" y="3567113"/>
          <p14:tracePt t="14351" x="4576763" y="3567113"/>
          <p14:tracePt t="14367" x="4586288" y="3567113"/>
          <p14:tracePt t="14384" x="4591050" y="3567113"/>
          <p14:tracePt t="14401" x="4595813" y="3567113"/>
          <p14:tracePt t="14454" x="4595813" y="3571875"/>
          <p14:tracePt t="14461" x="4591050" y="3571875"/>
          <p14:tracePt t="14469" x="4576763" y="3581400"/>
          <p14:tracePt t="14484" x="4533900" y="3595688"/>
          <p14:tracePt t="14501" x="4471988" y="3614738"/>
          <p14:tracePt t="14518" x="4419600" y="3624263"/>
          <p14:tracePt t="14534" x="4352925" y="3629025"/>
          <p14:tracePt t="14551" x="4310063" y="3629025"/>
          <p14:tracePt t="14568" x="4271963" y="3629025"/>
          <p14:tracePt t="14584" x="4238625" y="3614738"/>
          <p14:tracePt t="14601" x="4176713" y="3590925"/>
          <p14:tracePt t="14617" x="4129088" y="3567113"/>
          <p14:tracePt t="14634" x="4081463" y="3524250"/>
          <p14:tracePt t="14651" x="4038600" y="3467100"/>
          <p14:tracePt t="14668" x="3962400" y="3357563"/>
          <p14:tracePt t="14684" x="3938588" y="3319463"/>
          <p14:tracePt t="14701" x="3919538" y="3281363"/>
          <p14:tracePt t="14718" x="3900488" y="3233738"/>
          <p14:tracePt t="14734" x="3895725" y="3200400"/>
          <p14:tracePt t="14751" x="3895725" y="3148013"/>
          <p14:tracePt t="14768" x="3919538" y="3071813"/>
          <p14:tracePt t="14784" x="3990975" y="2943225"/>
          <p14:tracePt t="14801" x="4071938" y="2881313"/>
          <p14:tracePt t="14818" x="4138613" y="2838450"/>
          <p14:tracePt t="14834" x="4205288" y="2800350"/>
          <p14:tracePt t="14851" x="4281488" y="2786063"/>
          <p14:tracePt t="14867" x="4333875" y="2795588"/>
          <p14:tracePt t="14884" x="4376738" y="2828925"/>
          <p14:tracePt t="14901" x="4429125" y="2886075"/>
          <p14:tracePt t="14917" x="4486275" y="3009900"/>
          <p14:tracePt t="14934" x="4495800" y="3062288"/>
          <p14:tracePt t="14951" x="4495800" y="3100388"/>
          <p14:tracePt t="14968" x="4476750" y="3162300"/>
          <p14:tracePt t="14984" x="4457700" y="3214688"/>
          <p14:tracePt t="15001" x="4429125" y="3267075"/>
          <p14:tracePt t="15018" x="4405313" y="3362325"/>
          <p14:tracePt t="15034" x="4391025" y="3500438"/>
          <p14:tracePt t="15051" x="4395788" y="3629025"/>
          <p14:tracePt t="15068" x="4419600" y="3776663"/>
          <p14:tracePt t="15084" x="4452938" y="3881438"/>
          <p14:tracePt t="15101" x="4495800" y="3971925"/>
          <p14:tracePt t="15117" x="4514850" y="4038600"/>
          <p14:tracePt t="15134" x="4543425" y="4152900"/>
          <p14:tracePt t="15151" x="4567238" y="4305300"/>
          <p14:tracePt t="15167" x="4572000" y="4362450"/>
          <p14:tracePt t="15184" x="4572000" y="4400550"/>
          <p14:tracePt t="15201" x="4572000" y="4429125"/>
          <p14:tracePt t="15218" x="4572000" y="4476750"/>
          <p14:tracePt t="15234" x="4572000" y="4524375"/>
          <p14:tracePt t="15251" x="4557713" y="4610100"/>
          <p14:tracePt t="15268" x="4543425" y="4681538"/>
          <p14:tracePt t="15284" x="4514850" y="4762500"/>
          <p14:tracePt t="15301" x="4491038" y="4791075"/>
          <p14:tracePt t="15318" x="4462463" y="4814888"/>
          <p14:tracePt t="15334" x="4424363" y="4829175"/>
          <p14:tracePt t="15351" x="4371975" y="4833938"/>
          <p14:tracePt t="15367" x="4324350" y="4791075"/>
          <p14:tracePt t="15384" x="4257675" y="4691063"/>
          <p14:tracePt t="15401" x="4162425" y="4543425"/>
          <p14:tracePt t="15417" x="4119563" y="4424363"/>
          <p14:tracePt t="15434" x="4090988" y="4319588"/>
          <p14:tracePt t="15451" x="4076700" y="4281488"/>
          <p14:tracePt t="15468" x="4071938" y="4257675"/>
          <p14:tracePt t="15484" x="4071938" y="4252913"/>
          <p14:tracePt t="15501" x="4062413" y="4257675"/>
          <p14:tracePt t="15518" x="4048125" y="4291013"/>
          <p14:tracePt t="15534" x="3995738" y="4438650"/>
          <p14:tracePt t="15551" x="3948113" y="4638675"/>
          <p14:tracePt t="15567" x="3924300" y="4776788"/>
          <p14:tracePt t="15584" x="3914775" y="4891088"/>
          <p14:tracePt t="15601" x="3905250" y="5029200"/>
          <p14:tracePt t="15617" x="3910013" y="5100638"/>
          <p14:tracePt t="15634" x="3924300" y="5143500"/>
          <p14:tracePt t="15651" x="3976688" y="5195888"/>
          <p14:tracePt t="15667" x="4052888" y="5233988"/>
          <p14:tracePt t="15684" x="4148138" y="5267325"/>
          <p14:tracePt t="15701" x="4219575" y="5281613"/>
          <p14:tracePt t="15717" x="4314825" y="5286375"/>
          <p14:tracePt t="15734" x="4367213" y="5272088"/>
          <p14:tracePt t="15751" x="4414838" y="5238750"/>
          <p14:tracePt t="15767" x="4467225" y="5162550"/>
          <p14:tracePt t="15784" x="4533900" y="5024438"/>
          <p14:tracePt t="15801" x="4548188" y="4910138"/>
          <p14:tracePt t="15817" x="4529138" y="4772025"/>
          <p14:tracePt t="15835" x="4452938" y="4605338"/>
          <p14:tracePt t="15851" x="4400550" y="4533900"/>
          <p14:tracePt t="15867" x="4352925" y="4500563"/>
          <p14:tracePt t="15884" x="4300538" y="4476750"/>
          <p14:tracePt t="15901" x="4181475" y="4476750"/>
          <p14:tracePt t="15917" x="4105275" y="4514850"/>
          <p14:tracePt t="15934" x="4048125" y="4557713"/>
          <p14:tracePt t="15951" x="4019550" y="4591050"/>
          <p14:tracePt t="15967" x="3990975" y="4605338"/>
          <p14:tracePt t="15984" x="3986213" y="4619625"/>
          <p14:tracePt t="16001" x="3981450" y="4629150"/>
          <p14:tracePt t="16893" x="3967163" y="4557713"/>
          <p14:tracePt t="16899" x="3938588" y="4443413"/>
          <p14:tracePt t="16907" x="3905250" y="4281488"/>
          <p14:tracePt t="16917" x="3881438" y="4024313"/>
          <p14:tracePt t="16934" x="3833813" y="3705225"/>
          <p14:tracePt t="16951" x="3800475" y="3195638"/>
          <p14:tracePt t="16984" x="3790950" y="2819400"/>
          <p14:tracePt t="17017" x="3786188" y="2581275"/>
          <p14:tracePt t="17034" x="3786188" y="2543175"/>
          <p14:tracePt t="17051" x="3786188" y="2524125"/>
          <p14:tracePt t="17067" x="3786188" y="2514600"/>
          <p14:tracePt t="17084" x="3786188" y="2505075"/>
          <p14:tracePt t="17101" x="3786188" y="2495550"/>
          <p14:tracePt t="17134" x="3786188" y="2490788"/>
        </p14:tracePtLst>
      </p14:laserTrace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Sub-packages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16387" name="Text Box 6"/>
          <p:cNvSpPr txBox="1">
            <a:spLocks noChangeArrowheads="1"/>
          </p:cNvSpPr>
          <p:nvPr/>
        </p:nvSpPr>
        <p:spPr bwMode="auto">
          <a:xfrm>
            <a:off x="809625" y="1857375"/>
            <a:ext cx="3714750" cy="150018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107473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361950" algn="l"/>
                <a:tab pos="712788" algn="l"/>
                <a:tab pos="1074738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1074738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074738">
              <a:spcBef>
                <a:spcPct val="20000"/>
              </a:spcBef>
              <a:buClr>
                <a:schemeClr val="tx1"/>
              </a:buClr>
              <a:buChar char="•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074738">
              <a:spcBef>
                <a:spcPct val="20000"/>
              </a:spcBef>
              <a:buChar char="–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074738">
              <a:spcBef>
                <a:spcPct val="20000"/>
              </a:spcBef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// Circle.java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package powerpoint.shape;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Circle {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…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16388" name="Text Box 6"/>
          <p:cNvSpPr txBox="1">
            <a:spLocks noChangeArrowheads="1"/>
          </p:cNvSpPr>
          <p:nvPr/>
        </p:nvSpPr>
        <p:spPr bwMode="auto">
          <a:xfrm>
            <a:off x="809625" y="3500438"/>
            <a:ext cx="3714750" cy="1643062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107473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361950" algn="l"/>
                <a:tab pos="712788" algn="l"/>
                <a:tab pos="1074738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1074738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074738">
              <a:spcBef>
                <a:spcPct val="20000"/>
              </a:spcBef>
              <a:buClr>
                <a:schemeClr val="tx1"/>
              </a:buClr>
              <a:buChar char="•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074738">
              <a:spcBef>
                <a:spcPct val="20000"/>
              </a:spcBef>
              <a:buChar char="–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074738">
              <a:spcBef>
                <a:spcPct val="20000"/>
              </a:spcBef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// Rectangle.java</a:t>
            </a:r>
            <a:endParaRPr kumimoji="1" lang="en-US" altLang="ko-KR" sz="1800" b="1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package powerpoint.shape;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Rectangle {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…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16389" name="Text Box 6"/>
          <p:cNvSpPr txBox="1">
            <a:spLocks noChangeArrowheads="1"/>
          </p:cNvSpPr>
          <p:nvPr/>
        </p:nvSpPr>
        <p:spPr bwMode="auto">
          <a:xfrm>
            <a:off x="5381625" y="1857375"/>
            <a:ext cx="3929063" cy="3286125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107473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269875" algn="l"/>
                <a:tab pos="631825" algn="l"/>
                <a:tab pos="9017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1074738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69875" algn="l"/>
                <a:tab pos="631825" algn="l"/>
                <a:tab pos="9017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074738">
              <a:spcBef>
                <a:spcPct val="20000"/>
              </a:spcBef>
              <a:buClr>
                <a:schemeClr val="tx1"/>
              </a:buClr>
              <a:buChar char="•"/>
              <a:tabLst>
                <a:tab pos="269875" algn="l"/>
                <a:tab pos="631825" algn="l"/>
                <a:tab pos="9017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074738">
              <a:spcBef>
                <a:spcPct val="20000"/>
              </a:spcBef>
              <a:buChar char="–"/>
              <a:tabLst>
                <a:tab pos="269875" algn="l"/>
                <a:tab pos="631825" algn="l"/>
                <a:tab pos="9017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074738">
              <a:spcBef>
                <a:spcPct val="20000"/>
              </a:spcBef>
              <a:buChar char="»"/>
              <a:tabLst>
                <a:tab pos="269875" algn="l"/>
                <a:tab pos="631825" algn="l"/>
                <a:tab pos="9017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9875" algn="l"/>
                <a:tab pos="631825" algn="l"/>
                <a:tab pos="9017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9875" algn="l"/>
                <a:tab pos="631825" algn="l"/>
                <a:tab pos="9017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9875" algn="l"/>
                <a:tab pos="631825" algn="l"/>
                <a:tab pos="9017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9875" algn="l"/>
                <a:tab pos="631825" algn="l"/>
                <a:tab pos="901700" algn="l"/>
              </a:tabLst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kumimoji="1" lang="en-US" altLang="ko-KR" sz="1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Editor.java</a:t>
            </a:r>
            <a:endParaRPr kumimoji="1"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package </a:t>
            </a:r>
            <a:r>
              <a:rPr kumimoji="1" lang="en-US" altLang="ko-KR" sz="18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powerpoint.edit</a:t>
            </a:r>
            <a:r>
              <a:rPr kumimoji="1" lang="en-US" altLang="ko-KR" sz="1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import </a:t>
            </a:r>
            <a:r>
              <a:rPr kumimoji="1" lang="en-US" altLang="ko-KR" sz="18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powerpoint.shape</a:t>
            </a:r>
            <a:r>
              <a:rPr kumimoji="1" lang="en-US" altLang="ko-KR" sz="1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.*;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Editor {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Circle c = new Circle() ;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Rectangle r = new Rectangle() ;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404"/>
    </mc:Choice>
    <mc:Fallback xmlns="">
      <p:transition spd="slow" advTm="32404"/>
    </mc:Fallback>
  </mc:AlternateContent>
  <p:extLst>
    <p:ext uri="{3A86A75C-4F4B-4683-9AE1-C65F6400EC91}">
      <p14:laserTraceLst xmlns:p14="http://schemas.microsoft.com/office/powerpoint/2010/main">
        <p14:tracePtLst>
          <p14:tracePt t="848" x="3752850" y="2509838"/>
          <p14:tracePt t="856" x="3700463" y="2562225"/>
          <p14:tracePt t="864" x="3638550" y="2595563"/>
          <p14:tracePt t="877" x="3495675" y="2686050"/>
          <p14:tracePt t="894" x="3343275" y="2757488"/>
          <p14:tracePt t="911" x="3224213" y="2809875"/>
          <p14:tracePt t="944" x="2995613" y="2895600"/>
          <p14:tracePt t="977" x="2886075" y="2924175"/>
          <p14:tracePt t="994" x="2852738" y="2938463"/>
          <p14:tracePt t="1010" x="2819400" y="2947988"/>
          <p14:tracePt t="1027" x="2800350" y="2947988"/>
          <p14:tracePt t="1044" x="2786063" y="2947988"/>
          <p14:tracePt t="1061" x="2757488" y="2947988"/>
          <p14:tracePt t="1077" x="2743200" y="2947988"/>
          <p14:tracePt t="1094" x="2728913" y="2947988"/>
          <p14:tracePt t="1111" x="2705100" y="2947988"/>
          <p14:tracePt t="1127" x="2671763" y="2947988"/>
          <p14:tracePt t="1144" x="2652713" y="2947988"/>
          <p14:tracePt t="1160" x="2628900" y="2947988"/>
          <p14:tracePt t="1177" x="2614613" y="2947988"/>
          <p14:tracePt t="1194" x="2595563" y="2943225"/>
          <p14:tracePt t="1210" x="2581275" y="2938463"/>
          <p14:tracePt t="1227" x="2571750" y="2933700"/>
          <p14:tracePt t="1244" x="2566988" y="2924175"/>
          <p14:tracePt t="1260" x="2557463" y="2919413"/>
          <p14:tracePt t="1277" x="2552700" y="2919413"/>
          <p14:tracePt t="1294" x="2543175" y="2919413"/>
          <p14:tracePt t="1348" x="2538413" y="2914650"/>
          <p14:tracePt t="1428" x="2533650" y="2914650"/>
          <p14:tracePt t="1443" x="2528888" y="2914650"/>
          <p14:tracePt t="1450" x="2524125" y="2914650"/>
          <p14:tracePt t="1460" x="2519363" y="2909888"/>
          <p14:tracePt t="1477" x="2505075" y="2905125"/>
          <p14:tracePt t="1494" x="2476500" y="2890838"/>
          <p14:tracePt t="1510" x="2419350" y="2881313"/>
          <p14:tracePt t="1528" x="2386013" y="2871788"/>
          <p14:tracePt t="1544" x="2338388" y="2867025"/>
          <p14:tracePt t="1561" x="2290763" y="2838450"/>
          <p14:tracePt t="1577" x="2252663" y="2805113"/>
          <p14:tracePt t="1594" x="2224088" y="2738438"/>
          <p14:tracePt t="1610" x="2195513" y="2667000"/>
          <p14:tracePt t="1627" x="2181225" y="2605088"/>
          <p14:tracePt t="1644" x="2181225" y="2586038"/>
          <p14:tracePt t="1661" x="2190750" y="2566988"/>
          <p14:tracePt t="1677" x="2200275" y="2552700"/>
          <p14:tracePt t="1694" x="2228850" y="2514600"/>
          <p14:tracePt t="1710" x="2257425" y="2495550"/>
          <p14:tracePt t="1727" x="2295525" y="2481263"/>
          <p14:tracePt t="1744" x="2362200" y="2471738"/>
          <p14:tracePt t="1761" x="2400300" y="2471738"/>
          <p14:tracePt t="1777" x="2438400" y="2481263"/>
          <p14:tracePt t="1794" x="2457450" y="2490788"/>
          <p14:tracePt t="1811" x="2481263" y="2519363"/>
          <p14:tracePt t="1827" x="2495550" y="2562225"/>
          <p14:tracePt t="1844" x="2500313" y="2643188"/>
          <p14:tracePt t="1861" x="2500313" y="2700338"/>
          <p14:tracePt t="1877" x="2500313" y="2762250"/>
          <p14:tracePt t="1894" x="2500313" y="2786063"/>
          <p14:tracePt t="1910" x="2490788" y="2800350"/>
          <p14:tracePt t="1927" x="2490788" y="2814638"/>
          <p14:tracePt t="1944" x="2490788" y="2819400"/>
          <p14:tracePt t="1960" x="2490788" y="2828925"/>
          <p14:tracePt t="2009" x="2486025" y="2833688"/>
          <p14:tracePt t="2016" x="2481263" y="2838450"/>
          <p14:tracePt t="2027" x="2471738" y="2838450"/>
          <p14:tracePt t="2044" x="2438400" y="2843213"/>
          <p14:tracePt t="2060" x="2395538" y="2843213"/>
          <p14:tracePt t="2077" x="2366963" y="2843213"/>
          <p14:tracePt t="2094" x="2338388" y="2843213"/>
          <p14:tracePt t="2110" x="2324100" y="2843213"/>
          <p14:tracePt t="2127" x="2314575" y="2843213"/>
          <p14:tracePt t="2144" x="2309813" y="2843213"/>
          <p14:tracePt t="2207" x="2305050" y="2843213"/>
          <p14:tracePt t="3103" x="2290763" y="2828925"/>
          <p14:tracePt t="3111" x="2276475" y="2790825"/>
          <p14:tracePt t="3118" x="2262188" y="2762250"/>
          <p14:tracePt t="3127" x="2247900" y="2733675"/>
          <p14:tracePt t="3144" x="2238375" y="2681288"/>
          <p14:tracePt t="3177" x="2195513" y="2590800"/>
          <p14:tracePt t="3211" x="2162175" y="2538413"/>
          <p14:tracePt t="3227" x="2152650" y="2519363"/>
          <p14:tracePt t="3229" x="2147888" y="2519363"/>
          <p14:tracePt t="3244" x="2133600" y="2505075"/>
          <p14:tracePt t="3261" x="2124075" y="2490788"/>
          <p14:tracePt t="3278" x="2100263" y="2471738"/>
          <p14:tracePt t="3294" x="2066925" y="2462213"/>
          <p14:tracePt t="3310" x="2038350" y="2457450"/>
          <p14:tracePt t="3327" x="2009775" y="2443163"/>
          <p14:tracePt t="3344" x="1981200" y="2438400"/>
          <p14:tracePt t="3360" x="1938338" y="2428875"/>
          <p14:tracePt t="3377" x="1928813" y="2424113"/>
          <p14:tracePt t="3394" x="1919288" y="2424113"/>
          <p14:tracePt t="3410" x="1909763" y="2424113"/>
          <p14:tracePt t="3427" x="1900238" y="2424113"/>
          <p14:tracePt t="3698" x="1909763" y="2424113"/>
          <p14:tracePt t="3705" x="1914525" y="2424113"/>
          <p14:tracePt t="3713" x="1924050" y="2428875"/>
          <p14:tracePt t="3727" x="1943100" y="2433638"/>
          <p14:tracePt t="3744" x="1962150" y="2438400"/>
          <p14:tracePt t="3760" x="1985963" y="2447925"/>
          <p14:tracePt t="3777" x="2024063" y="2466975"/>
          <p14:tracePt t="3794" x="2076450" y="2486025"/>
          <p14:tracePt t="3810" x="2114550" y="2490788"/>
          <p14:tracePt t="3827" x="2143125" y="2495550"/>
          <p14:tracePt t="3844" x="2195513" y="2505075"/>
          <p14:tracePt t="3860" x="2224088" y="2505075"/>
          <p14:tracePt t="3877" x="2266950" y="2509838"/>
          <p14:tracePt t="3894" x="2309813" y="2514600"/>
          <p14:tracePt t="3910" x="2386013" y="2514600"/>
          <p14:tracePt t="3927" x="2438400" y="2514600"/>
          <p14:tracePt t="3944" x="2495550" y="2524125"/>
          <p14:tracePt t="3960" x="2547938" y="2528888"/>
          <p14:tracePt t="3977" x="2609850" y="2543175"/>
          <p14:tracePt t="3994" x="2652713" y="2552700"/>
          <p14:tracePt t="4011" x="2686050" y="2562225"/>
          <p14:tracePt t="4029" x="2743200" y="2571750"/>
          <p14:tracePt t="4044" x="2776538" y="2581275"/>
          <p14:tracePt t="4061" x="2814638" y="2590800"/>
          <p14:tracePt t="4077" x="2843213" y="2590800"/>
          <p14:tracePt t="4095" x="2890838" y="2590800"/>
          <p14:tracePt t="4111" x="2919413" y="2590800"/>
          <p14:tracePt t="4128" x="2938463" y="2595563"/>
          <p14:tracePt t="4145" x="2957513" y="2595563"/>
          <p14:tracePt t="4161" x="2962275" y="2595563"/>
          <p14:tracePt t="4396" x="3000375" y="2595563"/>
          <p14:tracePt t="4404" x="3057525" y="2586038"/>
          <p14:tracePt t="4411" x="3109913" y="2571750"/>
          <p14:tracePt t="4427" x="3181350" y="2557463"/>
          <p14:tracePt t="4444" x="3224213" y="2543175"/>
          <p14:tracePt t="4460" x="3262313" y="2538413"/>
          <p14:tracePt t="4477" x="3290888" y="2538413"/>
          <p14:tracePt t="4494" x="3300413" y="2538413"/>
          <p14:tracePt t="4510" x="3309938" y="2538413"/>
          <p14:tracePt t="4527" x="3319463" y="2538413"/>
          <p14:tracePt t="4544" x="3324225" y="2538413"/>
          <p14:tracePt t="4560" x="3328988" y="2538413"/>
          <p14:tracePt t="4577" x="3343275" y="2538413"/>
          <p14:tracePt t="4594" x="3362325" y="2538413"/>
          <p14:tracePt t="4610" x="3367088" y="2538413"/>
          <p14:tracePt t="4627" x="3376613" y="2538413"/>
          <p14:tracePt t="4644" x="3381375" y="2538413"/>
          <p14:tracePt t="4660" x="3386138" y="2538413"/>
          <p14:tracePt t="4755" x="3390900" y="2538413"/>
          <p14:tracePt t="4763" x="3395663" y="2533650"/>
          <p14:tracePt t="4770" x="3409950" y="2533650"/>
          <p14:tracePt t="4778" x="3419475" y="2533650"/>
          <p14:tracePt t="4794" x="3438525" y="2528888"/>
          <p14:tracePt t="4810" x="3486150" y="2519363"/>
          <p14:tracePt t="4827" x="3529013" y="2519363"/>
          <p14:tracePt t="4844" x="3586163" y="2519363"/>
          <p14:tracePt t="4860" x="3624263" y="2514600"/>
          <p14:tracePt t="4877" x="3643313" y="2514600"/>
          <p14:tracePt t="4894" x="3667125" y="2514600"/>
          <p14:tracePt t="4910" x="3686175" y="2514600"/>
          <p14:tracePt t="4927" x="3700463" y="2514600"/>
          <p14:tracePt t="4944" x="3714750" y="2514600"/>
          <p14:tracePt t="4961" x="3724275" y="2514600"/>
          <p14:tracePt t="4977" x="3733800" y="2514600"/>
          <p14:tracePt t="4994" x="3738563" y="2514600"/>
          <p14:tracePt t="5010" x="3743325" y="2514600"/>
          <p14:tracePt t="5027" x="3748088" y="2514600"/>
          <p14:tracePt t="6468" x="3714750" y="2514600"/>
          <p14:tracePt t="6474" x="3662363" y="2514600"/>
          <p14:tracePt t="6482" x="3614738" y="2514600"/>
          <p14:tracePt t="6494" x="3581400" y="2514600"/>
          <p14:tracePt t="6511" x="3486150" y="2514600"/>
          <p14:tracePt t="6527" x="3419475" y="2519363"/>
          <p14:tracePt t="6560" x="3267075" y="2538413"/>
          <p14:tracePt t="6593" x="3090863" y="2552700"/>
          <p14:tracePt t="6610" x="3038475" y="2562225"/>
          <p14:tracePt t="6627" x="2990850" y="2562225"/>
          <p14:tracePt t="6643" x="2905125" y="2562225"/>
          <p14:tracePt t="6660" x="2862263" y="2562225"/>
          <p14:tracePt t="6677" x="2819400" y="2562225"/>
          <p14:tracePt t="6694" x="2752725" y="2562225"/>
          <p14:tracePt t="6710" x="2719388" y="2562225"/>
          <p14:tracePt t="6727" x="2676525" y="2562225"/>
          <p14:tracePt t="6743" x="2633663" y="2562225"/>
          <p14:tracePt t="6760" x="2547938" y="2562225"/>
          <p14:tracePt t="6777" x="2500313" y="2562225"/>
          <p14:tracePt t="6793" x="2447925" y="2562225"/>
          <p14:tracePt t="6810" x="2400300" y="2562225"/>
          <p14:tracePt t="6827" x="2338388" y="2557463"/>
          <p14:tracePt t="6843" x="2309813" y="2557463"/>
          <p14:tracePt t="6860" x="2295525" y="2557463"/>
          <p14:tracePt t="6877" x="2286000" y="2557463"/>
          <p14:tracePt t="6893" x="2276475" y="2557463"/>
          <p14:tracePt t="6910" x="2266950" y="2557463"/>
          <p14:tracePt t="6927" x="2262188" y="2557463"/>
          <p14:tracePt t="6966" x="2257425" y="2557463"/>
          <p14:tracePt t="7018" x="2262188" y="2557463"/>
          <p14:tracePt t="7025" x="2266950" y="2557463"/>
          <p14:tracePt t="7033" x="2276475" y="2557463"/>
          <p14:tracePt t="7044" x="2295525" y="2552700"/>
          <p14:tracePt t="7060" x="2343150" y="2547938"/>
          <p14:tracePt t="7077" x="2428875" y="2533650"/>
          <p14:tracePt t="7094" x="2490788" y="2524125"/>
          <p14:tracePt t="7110" x="2562225" y="2509838"/>
          <p14:tracePt t="7127" x="2667000" y="2495550"/>
          <p14:tracePt t="7143" x="2738438" y="2481263"/>
          <p14:tracePt t="7160" x="2790825" y="2471738"/>
          <p14:tracePt t="7177" x="2838450" y="2462213"/>
          <p14:tracePt t="7194" x="2886075" y="2457450"/>
          <p14:tracePt t="7210" x="2914650" y="2457450"/>
          <p14:tracePt t="7227" x="2938463" y="2457450"/>
          <p14:tracePt t="7243" x="2952750" y="2457450"/>
          <p14:tracePt t="7260" x="2981325" y="2457450"/>
          <p14:tracePt t="7277" x="3005138" y="2457450"/>
          <p14:tracePt t="7294" x="3033713" y="2457450"/>
          <p14:tracePt t="7311" x="3071813" y="2457450"/>
          <p14:tracePt t="7327" x="3109913" y="2457450"/>
          <p14:tracePt t="7344" x="3138488" y="2462213"/>
          <p14:tracePt t="7360" x="3167063" y="2462213"/>
          <p14:tracePt t="7377" x="3181350" y="2462213"/>
          <p14:tracePt t="7393" x="3186113" y="2462213"/>
          <p14:tracePt t="7410" x="3195638" y="2462213"/>
          <p14:tracePt t="7427" x="3200400" y="2462213"/>
          <p14:tracePt t="7656" x="3209925" y="2471738"/>
          <p14:tracePt t="7663" x="3219450" y="2471738"/>
          <p14:tracePt t="7671" x="3233738" y="2476500"/>
          <p14:tracePt t="7678" x="3243263" y="2476500"/>
          <p14:tracePt t="7693" x="3257550" y="2476500"/>
          <p14:tracePt t="7710" x="3262313" y="2476500"/>
          <p14:tracePt t="7727" x="3271838" y="2476500"/>
          <p14:tracePt t="7744" x="3276600" y="2476500"/>
          <p14:tracePt t="7773" x="3281363" y="2476500"/>
          <p14:tracePt t="7781" x="3286125" y="2476500"/>
          <p14:tracePt t="7793" x="3290888" y="2481263"/>
          <p14:tracePt t="7810" x="3338513" y="2490788"/>
          <p14:tracePt t="7827" x="3371850" y="2495550"/>
          <p14:tracePt t="7843" x="3424238" y="2509838"/>
          <p14:tracePt t="7860" x="3476625" y="2514600"/>
          <p14:tracePt t="7877" x="3538538" y="2524125"/>
          <p14:tracePt t="7893" x="3571875" y="2524125"/>
          <p14:tracePt t="7910" x="3595688" y="2524125"/>
          <p14:tracePt t="7927" x="3614738" y="2524125"/>
          <p14:tracePt t="7943" x="3648075" y="2524125"/>
          <p14:tracePt t="7960" x="3667125" y="2524125"/>
          <p14:tracePt t="7977" x="3690938" y="2524125"/>
          <p14:tracePt t="7994" x="3709988" y="2524125"/>
          <p14:tracePt t="8010" x="3719513" y="2524125"/>
          <p14:tracePt t="8027" x="3724275" y="2524125"/>
          <p14:tracePt t="8043" x="3729038" y="2524125"/>
          <p14:tracePt t="8060" x="3738563" y="2524125"/>
          <p14:tracePt t="8261" x="3648075" y="2514600"/>
          <p14:tracePt t="8267" x="3481388" y="2500313"/>
          <p14:tracePt t="8277" x="3300413" y="2500313"/>
          <p14:tracePt t="8296" x="2957513" y="2495550"/>
          <p14:tracePt t="8310" x="2790825" y="2505075"/>
          <p14:tracePt t="8327" x="2643188" y="2519363"/>
          <p14:tracePt t="8344" x="2528888" y="2528888"/>
          <p14:tracePt t="8360" x="2457450" y="2538413"/>
          <p14:tracePt t="8377" x="2395538" y="2543175"/>
          <p14:tracePt t="8393" x="2376488" y="2543175"/>
          <p14:tracePt t="8410" x="2366963" y="2543175"/>
          <p14:tracePt t="8427" x="2328863" y="2543175"/>
          <p14:tracePt t="8443" x="2286000" y="2543175"/>
          <p14:tracePt t="8460" x="2228850" y="2543175"/>
          <p14:tracePt t="8477" x="2176463" y="2543175"/>
          <p14:tracePt t="8493" x="2128838" y="2543175"/>
          <p14:tracePt t="8510" x="2109788" y="2543175"/>
          <p14:tracePt t="8527" x="2100263" y="2543175"/>
          <p14:tracePt t="8543" x="2095500" y="2543175"/>
          <p14:tracePt t="8560" x="2076450" y="2543175"/>
          <p14:tracePt t="8577" x="2024063" y="2547938"/>
          <p14:tracePt t="8593" x="1919288" y="2571750"/>
          <p14:tracePt t="8610" x="1724025" y="2614613"/>
          <p14:tracePt t="8627" x="1619250" y="2638425"/>
          <p14:tracePt t="8643" x="1524000" y="2647950"/>
          <p14:tracePt t="8660" x="1433513" y="2647950"/>
          <p14:tracePt t="8677" x="1352550" y="2647950"/>
          <p14:tracePt t="8693" x="1304925" y="2633663"/>
          <p14:tracePt t="8710" x="1285875" y="2614613"/>
          <p14:tracePt t="8727" x="1243013" y="2576513"/>
          <p14:tracePt t="8728" x="1233488" y="2552700"/>
          <p14:tracePt t="8743" x="1204913" y="2486025"/>
          <p14:tracePt t="8760" x="1181100" y="2433638"/>
          <p14:tracePt t="8777" x="1176338" y="2390775"/>
          <p14:tracePt t="8793" x="1176338" y="2347913"/>
          <p14:tracePt t="8810" x="1190625" y="2305050"/>
          <p14:tracePt t="8827" x="1228725" y="2271713"/>
          <p14:tracePt t="8843" x="1314450" y="2233613"/>
          <p14:tracePt t="8860" x="1433513" y="2209800"/>
          <p14:tracePt t="8877" x="1490663" y="2209800"/>
          <p14:tracePt t="8893" x="1533525" y="2209800"/>
          <p14:tracePt t="8910" x="1566863" y="2228850"/>
          <p14:tracePt t="8927" x="1581150" y="2262188"/>
          <p14:tracePt t="8943" x="1581150" y="2305050"/>
          <p14:tracePt t="8960" x="1566863" y="2376488"/>
          <p14:tracePt t="8977" x="1538288" y="2433638"/>
          <p14:tracePt t="8993" x="1504950" y="2481263"/>
          <p14:tracePt t="9010" x="1490663" y="2495550"/>
          <p14:tracePt t="9027" x="1481138" y="2505075"/>
          <p14:tracePt t="9043" x="1471613" y="2514600"/>
          <p14:tracePt t="9060" x="1466850" y="2519363"/>
          <p14:tracePt t="9077" x="1457325" y="2519363"/>
          <p14:tracePt t="9110" x="1452563" y="2519363"/>
          <p14:tracePt t="9969" x="1476375" y="2609850"/>
          <p14:tracePt t="9977" x="1524000" y="2790825"/>
          <p14:tracePt t="9984" x="1590675" y="2995613"/>
          <p14:tracePt t="9993" x="1628775" y="3114675"/>
          <p14:tracePt t="10010" x="1704975" y="3319463"/>
          <p14:tracePt t="10027" x="1771650" y="3538538"/>
          <p14:tracePt t="10043" x="1838325" y="3738563"/>
          <p14:tracePt t="10077" x="1947863" y="4081463"/>
          <p14:tracePt t="10110" x="2024063" y="4291013"/>
          <p14:tracePt t="10127" x="2043113" y="4343400"/>
          <p14:tracePt t="10143" x="2057400" y="4395788"/>
          <p14:tracePt t="10160" x="2076450" y="4429125"/>
          <p14:tracePt t="10176" x="2081213" y="4448175"/>
          <p14:tracePt t="10193" x="2081213" y="4452938"/>
          <p14:tracePt t="10210" x="2081213" y="4462463"/>
          <p14:tracePt t="10227" x="2081213" y="4471988"/>
          <p14:tracePt t="10243" x="2081213" y="4476750"/>
          <p14:tracePt t="10263" x="2085975" y="4486275"/>
          <p14:tracePt t="10276" x="2090738" y="4495800"/>
          <p14:tracePt t="10293" x="2109788" y="4543425"/>
          <p14:tracePt t="10310" x="2128838" y="4576763"/>
          <p14:tracePt t="10327" x="2138363" y="4595813"/>
          <p14:tracePt t="10343" x="2147888" y="4619625"/>
          <p14:tracePt t="10360" x="2166938" y="4629150"/>
          <p14:tracePt t="10376" x="2185988" y="4638675"/>
          <p14:tracePt t="10393" x="2214563" y="4648200"/>
          <p14:tracePt t="10410" x="2262188" y="4662488"/>
          <p14:tracePt t="10426" x="2300288" y="4667250"/>
          <p14:tracePt t="10443" x="2333625" y="4676775"/>
          <p14:tracePt t="10460" x="2376488" y="4676775"/>
          <p14:tracePt t="10477" x="2452688" y="4676775"/>
          <p14:tracePt t="10493" x="2509838" y="4676775"/>
          <p14:tracePt t="10510" x="2576513" y="4676775"/>
          <p14:tracePt t="10527" x="2647950" y="4676775"/>
          <p14:tracePt t="10543" x="2752725" y="4667250"/>
          <p14:tracePt t="10560" x="2814638" y="4652963"/>
          <p14:tracePt t="10576" x="2852738" y="4629150"/>
          <p14:tracePt t="10593" x="2914650" y="4586288"/>
          <p14:tracePt t="10610" x="2947988" y="4552950"/>
          <p14:tracePt t="10626" x="2981325" y="4505325"/>
          <p14:tracePt t="10643" x="3009900" y="4467225"/>
          <p14:tracePt t="10660" x="3038475" y="4424363"/>
          <p14:tracePt t="10676" x="3043238" y="4400550"/>
          <p14:tracePt t="10693" x="3048000" y="4381500"/>
          <p14:tracePt t="10710" x="3048000" y="4357688"/>
          <p14:tracePt t="10727" x="3038475" y="4338638"/>
          <p14:tracePt t="10743" x="3028950" y="4324350"/>
          <p14:tracePt t="10760" x="3005138" y="4300538"/>
          <p14:tracePt t="10777" x="2933700" y="4262438"/>
          <p14:tracePt t="10793" x="2847975" y="4229100"/>
          <p14:tracePt t="10810" x="2752725" y="4195763"/>
          <p14:tracePt t="10826" x="2681288" y="4181475"/>
          <p14:tracePt t="10843" x="2581275" y="4176713"/>
          <p14:tracePt t="10860" x="2514600" y="4186238"/>
          <p14:tracePt t="10876" x="2462213" y="4205288"/>
          <p14:tracePt t="10893" x="2405063" y="4233863"/>
          <p14:tracePt t="10910" x="2357438" y="4267200"/>
          <p14:tracePt t="10926" x="2333625" y="4291013"/>
          <p14:tracePt t="10943" x="2309813" y="4324350"/>
          <p14:tracePt t="10960" x="2281238" y="4376738"/>
          <p14:tracePt t="10976" x="2252663" y="4476750"/>
          <p14:tracePt t="10993" x="2252663" y="4510088"/>
          <p14:tracePt t="11010" x="2252663" y="4533900"/>
          <p14:tracePt t="11026" x="2257425" y="4567238"/>
          <p14:tracePt t="11043" x="2276475" y="4576763"/>
          <p14:tracePt t="11060" x="2290763" y="4595813"/>
          <p14:tracePt t="11076" x="2300288" y="4610100"/>
          <p14:tracePt t="11093" x="2333625" y="4633913"/>
          <p14:tracePt t="11110" x="2357438" y="4643438"/>
          <p14:tracePt t="11127" x="2381250" y="4657725"/>
          <p14:tracePt t="11143" x="2405063" y="4662488"/>
          <p14:tracePt t="11160" x="2424113" y="4676775"/>
          <p14:tracePt t="11176" x="2438400" y="4681538"/>
          <p14:tracePt t="11193" x="2452688" y="4686300"/>
          <p14:tracePt t="11210" x="2471738" y="4695825"/>
          <p14:tracePt t="11226" x="2495550" y="4705350"/>
          <p14:tracePt t="11243" x="2519363" y="4719638"/>
          <p14:tracePt t="11260" x="2552700" y="4729163"/>
          <p14:tracePt t="11276" x="2600325" y="4748213"/>
          <p14:tracePt t="11293" x="2633663" y="4752975"/>
          <p14:tracePt t="11310" x="2662238" y="4767263"/>
          <p14:tracePt t="11326" x="2695575" y="4767263"/>
          <p14:tracePt t="11343" x="2743200" y="4767263"/>
          <p14:tracePt t="11360" x="2776538" y="4767263"/>
          <p14:tracePt t="11376" x="2814638" y="4767263"/>
          <p14:tracePt t="11393" x="2867025" y="4767263"/>
          <p14:tracePt t="11410" x="2895600" y="4767263"/>
          <p14:tracePt t="11426" x="2933700" y="4762500"/>
          <p14:tracePt t="11443" x="2952750" y="4757738"/>
          <p14:tracePt t="11460" x="2986088" y="4752975"/>
          <p14:tracePt t="11476" x="3009900" y="4752975"/>
          <p14:tracePt t="11493" x="3019425" y="4752975"/>
          <p14:tracePt t="11510" x="3028950" y="4752975"/>
          <p14:tracePt t="11526" x="3033713" y="4752975"/>
          <p14:tracePt t="11776" x="3038475" y="4743450"/>
          <p14:tracePt t="11783" x="3043238" y="4729163"/>
          <p14:tracePt t="11793" x="3043238" y="4719638"/>
          <p14:tracePt t="11810" x="3052763" y="4710113"/>
          <p14:tracePt t="11827" x="3052763" y="4700588"/>
          <p14:tracePt t="11843" x="3052763" y="4691063"/>
          <p14:tracePt t="11860" x="3038475" y="4681538"/>
          <p14:tracePt t="11876" x="3009900" y="4657725"/>
          <p14:tracePt t="11893" x="2909888" y="4605338"/>
          <p14:tracePt t="11910" x="2852738" y="4576763"/>
          <p14:tracePt t="11926" x="2790825" y="4557713"/>
          <p14:tracePt t="11943" x="2728913" y="4533900"/>
          <p14:tracePt t="11960" x="2633663" y="4524375"/>
          <p14:tracePt t="11976" x="2571750" y="4524375"/>
          <p14:tracePt t="11993" x="2514600" y="4524375"/>
          <p14:tracePt t="12010" x="2457450" y="4524375"/>
          <p14:tracePt t="12027" x="2386013" y="4524375"/>
          <p14:tracePt t="12043" x="2357438" y="4524375"/>
          <p14:tracePt t="12060" x="2328863" y="4524375"/>
          <p14:tracePt t="12076" x="2314575" y="4524375"/>
          <p14:tracePt t="12093" x="2309813" y="4524375"/>
          <p14:tracePt t="12110" x="2300288" y="4524375"/>
          <p14:tracePt t="12126" x="2295525" y="4524375"/>
          <p14:tracePt t="12532" x="2314575" y="4510088"/>
          <p14:tracePt t="12539" x="2343150" y="4495800"/>
          <p14:tracePt t="12548" x="2371725" y="4491038"/>
          <p14:tracePt t="12576" x="2481263" y="4471988"/>
          <p14:tracePt t="12610" x="2590800" y="4471988"/>
          <p14:tracePt t="12626" x="2633663" y="4457700"/>
          <p14:tracePt t="12643" x="2695575" y="4448175"/>
          <p14:tracePt t="12660" x="2728913" y="4438650"/>
          <p14:tracePt t="12676" x="2752725" y="4433888"/>
          <p14:tracePt t="12693" x="2790825" y="4424363"/>
          <p14:tracePt t="12710" x="2824163" y="4410075"/>
          <p14:tracePt t="12726" x="2843213" y="4405313"/>
          <p14:tracePt t="12743" x="2867025" y="4400550"/>
          <p14:tracePt t="12760" x="2914650" y="4386263"/>
          <p14:tracePt t="12776" x="2947988" y="4376738"/>
          <p14:tracePt t="12793" x="2981325" y="4367213"/>
          <p14:tracePt t="12810" x="3014663" y="4362450"/>
          <p14:tracePt t="12826" x="3067050" y="4357688"/>
          <p14:tracePt t="12843" x="3095625" y="4357688"/>
          <p14:tracePt t="12860" x="3128963" y="4352925"/>
          <p14:tracePt t="12876" x="3148013" y="4352925"/>
          <p14:tracePt t="12893" x="3181350" y="4348163"/>
          <p14:tracePt t="12910" x="3190875" y="4348163"/>
          <p14:tracePt t="12926" x="3200400" y="4348163"/>
          <p14:tracePt t="12943" x="3209925" y="4348163"/>
          <p14:tracePt t="13156" x="3248025" y="4333875"/>
          <p14:tracePt t="13164" x="3305175" y="4314825"/>
          <p14:tracePt t="13176" x="3367088" y="4300538"/>
          <p14:tracePt t="13193" x="3486150" y="4267200"/>
          <p14:tracePt t="13210" x="3543300" y="4262438"/>
          <p14:tracePt t="13226" x="3586163" y="4257675"/>
          <p14:tracePt t="13243" x="3609975" y="4252913"/>
          <p14:tracePt t="13260" x="3629025" y="4252913"/>
          <p14:tracePt t="13276" x="3638550" y="4252913"/>
          <p14:tracePt t="13293" x="3643313" y="4252913"/>
          <p14:tracePt t="13310" x="3648075" y="4252913"/>
          <p14:tracePt t="13343" x="3638550" y="4252913"/>
          <p14:tracePt t="13360" x="3562350" y="4252913"/>
          <p14:tracePt t="13376" x="3319463" y="4252913"/>
          <p14:tracePt t="13393" x="3076575" y="4262438"/>
          <p14:tracePt t="13410" x="2876550" y="4271963"/>
          <p14:tracePt t="13426" x="2700338" y="4271963"/>
          <p14:tracePt t="13443" x="2476500" y="4271963"/>
          <p14:tracePt t="13460" x="2381250" y="4262438"/>
          <p14:tracePt t="13476" x="2333625" y="4257675"/>
          <p14:tracePt t="13493" x="2290763" y="4248150"/>
          <p14:tracePt t="13510" x="2233613" y="4238625"/>
          <p14:tracePt t="13526" x="2205038" y="4224338"/>
          <p14:tracePt t="13543" x="2176463" y="4219575"/>
          <p14:tracePt t="13560" x="2128838" y="4210050"/>
          <p14:tracePt t="13576" x="2090738" y="4210050"/>
          <p14:tracePt t="13593" x="2062163" y="4210050"/>
          <p14:tracePt t="13610" x="2028825" y="4210050"/>
          <p14:tracePt t="13626" x="1990725" y="4210050"/>
          <p14:tracePt t="13643" x="1966913" y="4210050"/>
          <p14:tracePt t="13660" x="1952625" y="4210050"/>
          <p14:tracePt t="13676" x="1947863" y="4210050"/>
          <p14:tracePt t="13693" x="1938338" y="4210050"/>
          <p14:tracePt t="13710" x="1933575" y="4210050"/>
          <p14:tracePt t="13743" x="1928813" y="4210050"/>
          <p14:tracePt t="13788" x="1924050" y="4210050"/>
          <p14:tracePt t="14133" x="1885950" y="4210050"/>
          <p14:tracePt t="14140" x="1843088" y="4210050"/>
          <p14:tracePt t="14148" x="1809750" y="4210050"/>
          <p14:tracePt t="14160" x="1771650" y="4210050"/>
          <p14:tracePt t="14176" x="1724025" y="4210050"/>
          <p14:tracePt t="14193" x="1647825" y="4210050"/>
          <p14:tracePt t="14226" x="1547813" y="4210050"/>
          <p14:tracePt t="14259" x="1452563" y="4195763"/>
          <p14:tracePt t="14276" x="1414463" y="4191000"/>
          <p14:tracePt t="14293" x="1395413" y="4181475"/>
          <p14:tracePt t="14309" x="1362075" y="4171950"/>
          <p14:tracePt t="14326" x="1352550" y="4171950"/>
          <p14:tracePt t="14343" x="1343025" y="4171950"/>
          <p14:tracePt t="14360" x="1333500" y="4171950"/>
          <p14:tracePt t="14376" x="1323975" y="4171950"/>
          <p14:tracePt t="14409" x="1323975" y="4167188"/>
          <p14:tracePt t="14426" x="1328738" y="4157663"/>
          <p14:tracePt t="14443" x="1385888" y="4152900"/>
          <p14:tracePt t="14459" x="1500188" y="4143375"/>
          <p14:tracePt t="14476" x="1643063" y="4143375"/>
          <p14:tracePt t="14493" x="1957388" y="4124325"/>
          <p14:tracePt t="14510" x="2124075" y="4105275"/>
          <p14:tracePt t="14526" x="2247900" y="4100513"/>
          <p14:tracePt t="14543" x="2371725" y="4090988"/>
          <p14:tracePt t="14559" x="2543175" y="4100513"/>
          <p14:tracePt t="14576" x="2638425" y="4119563"/>
          <p14:tracePt t="14593" x="2719388" y="4133850"/>
          <p14:tracePt t="14610" x="2857500" y="4148138"/>
          <p14:tracePt t="14626" x="2928938" y="4152900"/>
          <p14:tracePt t="14643" x="2990850" y="4162425"/>
          <p14:tracePt t="14659" x="3033713" y="4162425"/>
          <p14:tracePt t="14676" x="3076575" y="4162425"/>
          <p14:tracePt t="14693" x="3114675" y="4162425"/>
          <p14:tracePt t="14709" x="3143250" y="4162425"/>
          <p14:tracePt t="14726" x="3171825" y="4162425"/>
          <p14:tracePt t="14728" x="3181350" y="4162425"/>
          <p14:tracePt t="14743" x="3205163" y="4162425"/>
          <p14:tracePt t="14759" x="3214688" y="4162425"/>
          <p14:tracePt t="14776" x="3219450" y="4162425"/>
          <p14:tracePt t="14793" x="3224213" y="4162425"/>
          <p14:tracePt t="14897" x="3228975" y="4162425"/>
          <p14:tracePt t="15374" x="3248025" y="4167188"/>
          <p14:tracePt t="15381" x="3319463" y="4176713"/>
          <p14:tracePt t="15393" x="3395663" y="4195763"/>
          <p14:tracePt t="15409" x="3629025" y="4214813"/>
          <p14:tracePt t="15426" x="4038600" y="4214813"/>
          <p14:tracePt t="15443" x="4367213" y="4205288"/>
          <p14:tracePt t="15476" x="5110163" y="4152900"/>
          <p14:tracePt t="15510" x="5734050" y="4081463"/>
          <p14:tracePt t="15527" x="5957888" y="4043363"/>
          <p14:tracePt t="15543" x="6272213" y="3986213"/>
          <p14:tracePt t="15559" x="6410325" y="3962400"/>
          <p14:tracePt t="15576" x="6529388" y="3929063"/>
          <p14:tracePt t="15593" x="6591300" y="3914775"/>
          <p14:tracePt t="15609" x="6629400" y="3900488"/>
          <p14:tracePt t="15626" x="6638925" y="3890963"/>
          <p14:tracePt t="15815" x="6672263" y="3852863"/>
          <p14:tracePt t="15822" x="6715125" y="3814763"/>
          <p14:tracePt t="15829" x="6762750" y="3771900"/>
          <p14:tracePt t="15843" x="6815138" y="3738563"/>
          <p14:tracePt t="15859" x="6943725" y="3657600"/>
          <p14:tracePt t="15876" x="6996113" y="3629025"/>
          <p14:tracePt t="15893" x="7048500" y="3614738"/>
          <p14:tracePt t="15910" x="7105650" y="3605213"/>
          <p14:tracePt t="15926" x="7134225" y="3590925"/>
          <p14:tracePt t="15943" x="7153275" y="3590925"/>
          <p14:tracePt t="15960" x="7177088" y="3581400"/>
          <p14:tracePt t="15976" x="7224713" y="3567113"/>
          <p14:tracePt t="15993" x="7262813" y="3562350"/>
          <p14:tracePt t="16009" x="7291388" y="3557588"/>
          <p14:tracePt t="16026" x="7310438" y="3543300"/>
          <p14:tracePt t="16043" x="7339013" y="3538538"/>
          <p14:tracePt t="16059" x="7353300" y="3538538"/>
          <p14:tracePt t="16076" x="7358063" y="3538538"/>
          <p14:tracePt t="16093" x="7367588" y="3543300"/>
          <p14:tracePt t="16109" x="7372350" y="3552825"/>
          <p14:tracePt t="16126" x="7372350" y="3567113"/>
          <p14:tracePt t="16143" x="7367588" y="3586163"/>
          <p14:tracePt t="16159" x="7291388" y="3652838"/>
          <p14:tracePt t="16176" x="7186613" y="3729038"/>
          <p14:tracePt t="16193" x="7100888" y="3786188"/>
          <p14:tracePt t="16210" x="7015163" y="3819525"/>
          <p14:tracePt t="16226" x="6919913" y="3824288"/>
          <p14:tracePt t="16243" x="6862763" y="3805238"/>
          <p14:tracePt t="16260" x="6824663" y="3776663"/>
          <p14:tracePt t="16276" x="6786563" y="3748088"/>
          <p14:tracePt t="16293" x="6729413" y="3652838"/>
          <p14:tracePt t="16309" x="6700838" y="3557588"/>
          <p14:tracePt t="16326" x="6686550" y="3476625"/>
          <p14:tracePt t="16343" x="6686550" y="3395663"/>
          <p14:tracePt t="16359" x="6691313" y="3362325"/>
          <p14:tracePt t="16377" x="6710363" y="3338513"/>
          <p14:tracePt t="16393" x="6738938" y="3314700"/>
          <p14:tracePt t="16409" x="6819900" y="3271838"/>
          <p14:tracePt t="16426" x="6896100" y="3257550"/>
          <p14:tracePt t="16443" x="6962775" y="3257550"/>
          <p14:tracePt t="16459" x="7053263" y="3262313"/>
          <p14:tracePt t="16476" x="7177088" y="3300413"/>
          <p14:tracePt t="16493" x="7224713" y="3338513"/>
          <p14:tracePt t="16510" x="7267575" y="3386138"/>
          <p14:tracePt t="16526" x="7300913" y="3433763"/>
          <p14:tracePt t="16543" x="7324725" y="3500438"/>
          <p14:tracePt t="16560" x="7324725" y="3543300"/>
          <p14:tracePt t="16576" x="7324725" y="3576638"/>
          <p14:tracePt t="16593" x="7310438" y="3638550"/>
          <p14:tracePt t="16609" x="7286625" y="3690938"/>
          <p14:tracePt t="16626" x="7258050" y="3729038"/>
          <p14:tracePt t="16643" x="7234238" y="3752850"/>
          <p14:tracePt t="16659" x="7219950" y="3781425"/>
          <p14:tracePt t="16676" x="7210425" y="3786188"/>
          <p14:tracePt t="16693" x="7205663" y="3795713"/>
          <p14:tracePt t="17101" x="7186613" y="3776663"/>
          <p14:tracePt t="17108" x="7172325" y="3738563"/>
          <p14:tracePt t="17115" x="7148513" y="3700463"/>
          <p14:tracePt t="17126" x="7119938" y="3629025"/>
          <p14:tracePt t="17143" x="7096125" y="3462338"/>
          <p14:tracePt t="17160" x="7072313" y="3290888"/>
          <p14:tracePt t="17193" x="7081838" y="3019425"/>
          <p14:tracePt t="17226" x="7096125" y="2857500"/>
          <p14:tracePt t="17243" x="7096125" y="2838450"/>
          <p14:tracePt t="17260" x="7096125" y="2814638"/>
          <p14:tracePt t="17276" x="7096125" y="2795588"/>
          <p14:tracePt t="17293" x="7091363" y="2781300"/>
          <p14:tracePt t="17310" x="7081838" y="2767013"/>
          <p14:tracePt t="17326" x="7072313" y="2752725"/>
          <p14:tracePt t="17343" x="7015163" y="2705100"/>
          <p14:tracePt t="17359" x="6934200" y="2652713"/>
          <p14:tracePt t="17376" x="6838950" y="2609850"/>
          <p14:tracePt t="17393" x="6762750" y="2566988"/>
          <p14:tracePt t="17409" x="6686550" y="2528888"/>
          <p14:tracePt t="17426" x="6657975" y="2514600"/>
          <p14:tracePt t="17443" x="6643688" y="2509838"/>
          <p14:tracePt t="17459" x="6629400" y="2500313"/>
          <p14:tracePt t="17476" x="6624638" y="2495550"/>
          <p14:tracePt t="17493" x="6619875" y="2495550"/>
          <p14:tracePt t="17687" x="6648450" y="2495550"/>
          <p14:tracePt t="17695" x="6677025" y="2495550"/>
          <p14:tracePt t="17702" x="6700838" y="2500313"/>
          <p14:tracePt t="17710" x="6724650" y="2500313"/>
          <p14:tracePt t="17726" x="6777038" y="2514600"/>
          <p14:tracePt t="17743" x="6819900" y="2528888"/>
          <p14:tracePt t="17759" x="6862763" y="2538413"/>
          <p14:tracePt t="17776" x="6905625" y="2562225"/>
          <p14:tracePt t="17793" x="6934200" y="2566988"/>
          <p14:tracePt t="17809" x="6958013" y="2576513"/>
          <p14:tracePt t="17826" x="6972300" y="2586038"/>
          <p14:tracePt t="17843" x="7000875" y="2595563"/>
          <p14:tracePt t="17859" x="7015163" y="2595563"/>
          <p14:tracePt t="17876" x="7029450" y="2600325"/>
          <p14:tracePt t="17893" x="7053263" y="2605088"/>
          <p14:tracePt t="17909" x="7077075" y="2614613"/>
          <p14:tracePt t="17926" x="7091363" y="2614613"/>
          <p14:tracePt t="17943" x="7115175" y="2614613"/>
          <p14:tracePt t="17959" x="7143750" y="2614613"/>
          <p14:tracePt t="17976" x="7167563" y="2628900"/>
          <p14:tracePt t="17993" x="7210425" y="2633663"/>
          <p14:tracePt t="18009" x="7253288" y="2638425"/>
          <p14:tracePt t="18026" x="7329488" y="2652713"/>
          <p14:tracePt t="18043" x="7372350" y="2667000"/>
          <p14:tracePt t="18060" x="7410450" y="2667000"/>
          <p14:tracePt t="18076" x="7458075" y="2667000"/>
          <p14:tracePt t="18093" x="7486650" y="2667000"/>
          <p14:tracePt t="18109" x="7515225" y="2667000"/>
          <p14:tracePt t="18126" x="7543800" y="2667000"/>
          <p14:tracePt t="18143" x="7581900" y="2667000"/>
          <p14:tracePt t="18160" x="7610475" y="2667000"/>
          <p14:tracePt t="18176" x="7629525" y="2667000"/>
          <p14:tracePt t="18193" x="7658100" y="2667000"/>
          <p14:tracePt t="18209" x="7696200" y="2667000"/>
          <p14:tracePt t="18226" x="7720013" y="2667000"/>
          <p14:tracePt t="18243" x="7739063" y="2667000"/>
          <p14:tracePt t="18259" x="7767638" y="2667000"/>
          <p14:tracePt t="18276" x="7777163" y="2667000"/>
          <p14:tracePt t="18293" x="7781925" y="2667000"/>
          <p14:tracePt t="18309" x="7791450" y="2667000"/>
          <p14:tracePt t="18326" x="7796213" y="2667000"/>
          <p14:tracePt t="18570" x="7810500" y="2667000"/>
          <p14:tracePt t="18579" x="7829550" y="2667000"/>
          <p14:tracePt t="18593" x="7872413" y="2667000"/>
          <p14:tracePt t="18610" x="7915275" y="2667000"/>
          <p14:tracePt t="18627" x="7953375" y="2671763"/>
          <p14:tracePt t="18643" x="7996238" y="2676525"/>
          <p14:tracePt t="18659" x="8020050" y="2681288"/>
          <p14:tracePt t="18676" x="8048625" y="2690813"/>
          <p14:tracePt t="18693" x="8081963" y="2695575"/>
          <p14:tracePt t="18709" x="8101013" y="2695575"/>
          <p14:tracePt t="18726" x="8120063" y="2695575"/>
          <p14:tracePt t="18742" x="8129588" y="2695575"/>
          <p14:tracePt t="18759" x="8139113" y="2695575"/>
          <p14:tracePt t="20442" x="8101013" y="2733675"/>
          <p14:tracePt t="20449" x="8048625" y="2795588"/>
          <p14:tracePt t="20459" x="7977188" y="2862263"/>
          <p14:tracePt t="20476" x="7853363" y="2967038"/>
          <p14:tracePt t="20493" x="7700963" y="3086100"/>
          <p14:tracePt t="20509" x="7620000" y="3148013"/>
          <p14:tracePt t="20542" x="7472363" y="3267075"/>
          <p14:tracePt t="20576" x="7348538" y="3371850"/>
          <p14:tracePt t="20593" x="7334250" y="3390900"/>
          <p14:tracePt t="20610" x="7319963" y="3400425"/>
          <p14:tracePt t="20626" x="7315200" y="3405188"/>
          <p14:tracePt t="20642" x="7310438" y="3405188"/>
          <p14:tracePt t="20735" x="7310438" y="3409950"/>
          <p14:tracePt t="20757" x="7310438" y="3414713"/>
          <p14:tracePt t="20771" x="7310438" y="3419475"/>
          <p14:tracePt t="20859" x="7310438" y="3424238"/>
          <p14:tracePt t="20882" x="7310438" y="3429000"/>
          <p14:tracePt t="20889" x="7300913" y="3438525"/>
          <p14:tracePt t="20896" x="7291388" y="3448050"/>
          <p14:tracePt t="20909" x="7286625" y="3462338"/>
          <p14:tracePt t="20926" x="7262813" y="3495675"/>
          <p14:tracePt t="20943" x="7253288" y="3509963"/>
          <p14:tracePt t="20959" x="7243763" y="3519488"/>
          <p14:tracePt t="20976" x="7239000" y="3524250"/>
          <p14:tracePt t="20993" x="7229475" y="3533775"/>
          <p14:tracePt t="21009" x="7210425" y="3552825"/>
          <p14:tracePt t="21026" x="7148513" y="3581400"/>
          <p14:tracePt t="21043" x="6772275" y="3662363"/>
          <p14:tracePt t="21059" x="6348413" y="3695700"/>
          <p14:tracePt t="21076" x="5905500" y="3700463"/>
          <p14:tracePt t="21093" x="5414963" y="3662363"/>
          <p14:tracePt t="21110" x="4929188" y="3557588"/>
          <p14:tracePt t="21127" x="4719638" y="3471863"/>
          <p14:tracePt t="21143" x="4610100" y="3395663"/>
          <p14:tracePt t="21159" x="4567238" y="3357563"/>
          <p14:tracePt t="21176" x="4557713" y="3338513"/>
          <p14:tracePt t="21374" x="4433888" y="3319463"/>
          <p14:tracePt t="21381" x="4233863" y="3281363"/>
          <p14:tracePt t="21392" x="4086225" y="3262313"/>
          <p14:tracePt t="21409" x="3686175" y="3171825"/>
          <p14:tracePt t="21426" x="3267075" y="3076575"/>
          <p14:tracePt t="21459" x="2905125" y="3005138"/>
          <p14:tracePt t="21493" x="2757488" y="2957513"/>
          <p14:tracePt t="21509" x="2747963" y="2943225"/>
          <p14:tracePt t="21526" x="2738438" y="2919413"/>
          <p14:tracePt t="21542" x="2724150" y="2890838"/>
          <p14:tracePt t="21559" x="2719388" y="2881313"/>
          <p14:tracePt t="21576" x="2719388" y="2876550"/>
          <p14:tracePt t="21592" x="2719388" y="2867025"/>
          <p14:tracePt t="21609" x="2714625" y="2862263"/>
          <p14:tracePt t="21626" x="2686050" y="2857500"/>
          <p14:tracePt t="21642" x="2590800" y="2857500"/>
          <p14:tracePt t="21659" x="2443163" y="2862263"/>
          <p14:tracePt t="21676" x="2228850" y="2871788"/>
          <p14:tracePt t="21692" x="2085975" y="2871788"/>
          <p14:tracePt t="21709" x="1985963" y="2871788"/>
          <p14:tracePt t="21726" x="1914525" y="2847975"/>
          <p14:tracePt t="21742" x="1890713" y="2824163"/>
          <p14:tracePt t="21759" x="1866900" y="2714625"/>
          <p14:tracePt t="21776" x="1862138" y="2586038"/>
          <p14:tracePt t="21792" x="1909763" y="2452688"/>
          <p14:tracePt t="21810" x="1962150" y="2386013"/>
          <p14:tracePt t="21826" x="2014538" y="2333625"/>
          <p14:tracePt t="21842" x="2062163" y="2295525"/>
          <p14:tracePt t="21859" x="2105025" y="2276475"/>
          <p14:tracePt t="21876" x="2119313" y="2271713"/>
          <p14:tracePt t="21892" x="2128838" y="2271713"/>
          <p14:tracePt t="21909" x="2138363" y="2271713"/>
          <p14:tracePt t="21926" x="2143125" y="2271713"/>
          <p14:tracePt t="21942" x="2147888" y="2271713"/>
          <p14:tracePt t="21959" x="2152650" y="2271713"/>
          <p14:tracePt t="21976" x="2166938" y="2319338"/>
          <p14:tracePt t="21992" x="2190750" y="2490788"/>
          <p14:tracePt t="22009" x="2238375" y="2681288"/>
          <p14:tracePt t="22026" x="2309813" y="2833688"/>
          <p14:tracePt t="22042" x="2438400" y="3124200"/>
          <p14:tracePt t="22059" x="2500313" y="3252788"/>
          <p14:tracePt t="22076" x="2562225" y="3371850"/>
          <p14:tracePt t="22092" x="2605088" y="3500438"/>
          <p14:tracePt t="22109" x="2652713" y="3667125"/>
          <p14:tracePt t="22125" x="2667000" y="3719513"/>
          <p14:tracePt t="22142" x="2671763" y="3743325"/>
          <p14:tracePt t="22159" x="2671763" y="3762375"/>
          <p14:tracePt t="22176" x="2671763" y="3771900"/>
          <p14:tracePt t="22192" x="2671763" y="3776663"/>
          <p14:tracePt t="22209" x="2676525" y="3786188"/>
          <p14:tracePt t="22226" x="2686050" y="3814763"/>
          <p14:tracePt t="22242" x="2695575" y="3843338"/>
          <p14:tracePt t="22259" x="2705100" y="3910013"/>
          <p14:tracePt t="22276" x="2714625" y="3995738"/>
          <p14:tracePt t="22292" x="2724150" y="4090988"/>
          <p14:tracePt t="22309" x="2724150" y="4133850"/>
          <p14:tracePt t="22326" x="2719388" y="4167188"/>
          <p14:tracePt t="22342" x="2700338" y="4252913"/>
          <p14:tracePt t="22359" x="2676525" y="4371975"/>
          <p14:tracePt t="22376" x="2652713" y="4467225"/>
          <p14:tracePt t="22392" x="2624138" y="4529138"/>
          <p14:tracePt t="22409" x="2586038" y="4581525"/>
          <p14:tracePt t="22425" x="2566988" y="4605338"/>
          <p14:tracePt t="22442" x="2552700" y="4614863"/>
          <p14:tracePt t="22459" x="2543175" y="4624388"/>
          <p14:tracePt t="22475" x="2533650" y="4633913"/>
          <p14:tracePt t="22492" x="2505075" y="4633913"/>
          <p14:tracePt t="22509" x="2471738" y="4633913"/>
          <p14:tracePt t="22526" x="2414588" y="4600575"/>
          <p14:tracePt t="22542" x="2371725" y="4533900"/>
          <p14:tracePt t="22559" x="2338388" y="4424363"/>
          <p14:tracePt t="22576" x="2328863" y="4357688"/>
          <p14:tracePt t="22592" x="2352675" y="4257675"/>
          <p14:tracePt t="22610" x="2386013" y="4214813"/>
          <p14:tracePt t="22626" x="2443163" y="4181475"/>
          <p14:tracePt t="22642" x="2495550" y="4176713"/>
          <p14:tracePt t="22659" x="2562225" y="4195763"/>
          <p14:tracePt t="22676" x="2605088" y="4252913"/>
          <p14:tracePt t="22692" x="2657475" y="4371975"/>
          <p14:tracePt t="22709" x="2681288" y="4467225"/>
          <p14:tracePt t="22726" x="2681288" y="4529138"/>
          <p14:tracePt t="22742" x="2681288" y="4548188"/>
          <p14:tracePt t="22759" x="2681288" y="4562475"/>
          <p14:tracePt t="22776" x="2681288" y="4572000"/>
          <p14:tracePt t="22792" x="2681288" y="4576763"/>
          <p14:tracePt t="22809" x="2681288" y="4581525"/>
          <p14:tracePt t="23408" x="2657475" y="4419600"/>
          <p14:tracePt t="23415" x="2633663" y="4248150"/>
          <p14:tracePt t="23425" x="2614613" y="4138613"/>
          <p14:tracePt t="23442" x="2557463" y="3681413"/>
          <p14:tracePt t="23459" x="2524125" y="3438525"/>
          <p14:tracePt t="23476" x="2519363" y="3171825"/>
          <p14:tracePt t="23509" x="2519363" y="2990850"/>
          <p14:tracePt t="23542" x="2509838" y="2900363"/>
          <p14:tracePt t="23559" x="2505075" y="2871788"/>
          <p14:tracePt t="23576" x="2500313" y="2838450"/>
          <p14:tracePt t="23592" x="2486025" y="2786063"/>
          <p14:tracePt t="23609" x="2481263" y="2747963"/>
          <p14:tracePt t="23626" x="2476500" y="2728913"/>
          <p14:tracePt t="23642" x="2476500" y="2709863"/>
          <p14:tracePt t="23659" x="2471738" y="2700338"/>
          <p14:tracePt t="23675" x="2462213" y="2695575"/>
          <p14:tracePt t="23692" x="2447925" y="2681288"/>
          <p14:tracePt t="23709" x="2414588" y="2662238"/>
          <p14:tracePt t="23725" x="2381250" y="2633663"/>
          <p14:tracePt t="23742" x="2357438" y="2619375"/>
          <p14:tracePt t="23759" x="2333625" y="2600325"/>
          <p14:tracePt t="23775" x="2300288" y="2576513"/>
          <p14:tracePt t="23792" x="2276475" y="2562225"/>
          <p14:tracePt t="23809" x="2262188" y="2547938"/>
          <p14:tracePt t="23826" x="2247900" y="2538413"/>
          <p14:tracePt t="23842" x="2243138" y="2533650"/>
          <p14:tracePt t="23859" x="2233613" y="2528888"/>
          <p14:tracePt t="23875" x="2228850" y="2528888"/>
          <p14:tracePt t="23892" x="2224088" y="2528888"/>
          <p14:tracePt t="24384" x="2257425" y="2524125"/>
          <p14:tracePt t="24392" x="2300288" y="2514600"/>
          <p14:tracePt t="24399" x="2357438" y="2514600"/>
          <p14:tracePt t="24409" x="2405063" y="2514600"/>
          <p14:tracePt t="24426" x="2486025" y="2519363"/>
          <p14:tracePt t="24442" x="2571750" y="2533650"/>
          <p14:tracePt t="24475" x="2757488" y="2557463"/>
          <p14:tracePt t="24509" x="2919413" y="2600325"/>
          <p14:tracePt t="24525" x="2962275" y="2605088"/>
          <p14:tracePt t="24542" x="2995613" y="2619375"/>
          <p14:tracePt t="24559" x="3043238" y="2628900"/>
          <p14:tracePt t="24575" x="3105150" y="2647950"/>
          <p14:tracePt t="24592" x="3148013" y="2662238"/>
          <p14:tracePt t="24609" x="3181350" y="2667000"/>
          <p14:tracePt t="24625" x="3209925" y="2667000"/>
          <p14:tracePt t="24642" x="3233738" y="2667000"/>
          <p14:tracePt t="24659" x="3238500" y="2667000"/>
          <p14:tracePt t="24675" x="3248025" y="2667000"/>
          <p14:tracePt t="24692" x="3262313" y="2667000"/>
          <p14:tracePt t="24709" x="3281363" y="2671763"/>
          <p14:tracePt t="24725" x="3309938" y="2676525"/>
          <p14:tracePt t="24743" x="3348038" y="2681288"/>
          <p14:tracePt t="24759" x="3395663" y="2690813"/>
          <p14:tracePt t="24775" x="3414713" y="2690813"/>
          <p14:tracePt t="24792" x="3424238" y="2690813"/>
          <p14:tracePt t="24809" x="3433763" y="2690813"/>
          <p14:tracePt t="24825" x="3443288" y="2690813"/>
          <p14:tracePt t="24842" x="3448050" y="2690813"/>
          <p14:tracePt t="24898" x="3452813" y="2690813"/>
          <p14:tracePt t="26022" x="3490913" y="2676525"/>
          <p14:tracePt t="26029" x="3529013" y="2652713"/>
          <p14:tracePt t="26036" x="3567113" y="2638425"/>
          <p14:tracePt t="26045" x="3614738" y="2619375"/>
          <p14:tracePt t="26059" x="3652838" y="2605088"/>
          <p14:tracePt t="26075" x="3743325" y="2586038"/>
          <p14:tracePt t="26109" x="3805238" y="2576513"/>
          <p14:tracePt t="26142" x="3838575" y="2576513"/>
          <p14:tracePt t="26159" x="3843338" y="2576513"/>
          <p14:tracePt t="26175" x="3852863" y="2576513"/>
          <p14:tracePt t="26940" x="3938588" y="2652713"/>
          <p14:tracePt t="26947" x="4114800" y="2828925"/>
          <p14:tracePt t="26959" x="4391025" y="3057525"/>
          <p14:tracePt t="26976" x="5138738" y="3557588"/>
          <p14:tracePt t="26992" x="5634038" y="3862388"/>
          <p14:tracePt t="27009" x="6115050" y="4114800"/>
          <p14:tracePt t="27042" x="6848475" y="4386263"/>
          <p14:tracePt t="27076" x="7129463" y="4500563"/>
          <p14:tracePt t="27092" x="7186613" y="4519613"/>
          <p14:tracePt t="27109" x="7219950" y="4524375"/>
          <p14:tracePt t="27314" x="7272338" y="4510088"/>
          <p14:tracePt t="27321" x="7334250" y="4486275"/>
          <p14:tracePt t="27329" x="7391400" y="4467225"/>
          <p14:tracePt t="27342" x="7439025" y="4443413"/>
          <p14:tracePt t="27358" x="7591425" y="4352925"/>
          <p14:tracePt t="27375" x="7667625" y="4286250"/>
          <p14:tracePt t="27392" x="7720013" y="4238625"/>
          <p14:tracePt t="27408" x="7753350" y="4191000"/>
          <p14:tracePt t="27425" x="7777163" y="4133850"/>
          <p14:tracePt t="27442" x="7777163" y="4086225"/>
          <p14:tracePt t="27458" x="7753350" y="3990975"/>
          <p14:tracePt t="27475" x="7686675" y="3843338"/>
          <p14:tracePt t="27492" x="7643813" y="3786188"/>
          <p14:tracePt t="27508" x="7610475" y="3748088"/>
          <p14:tracePt t="27525" x="7581900" y="3719513"/>
          <p14:tracePt t="27542" x="7539038" y="3686175"/>
          <p14:tracePt t="27558" x="7524750" y="3676650"/>
          <p14:tracePt t="27575" x="7515225" y="3667125"/>
          <p14:tracePt t="27592" x="7510463" y="3662363"/>
          <p14:tracePt t="27609" x="7505700" y="3652838"/>
          <p14:tracePt t="27625" x="7505700" y="3648075"/>
          <p14:tracePt t="27659" x="7496175" y="3648075"/>
          <p14:tracePt t="27675" x="7472363" y="3633788"/>
          <p14:tracePt t="27692" x="7415213" y="3633788"/>
          <p14:tracePt t="27709" x="7324725" y="3633788"/>
          <p14:tracePt t="27725" x="7143750" y="3648075"/>
          <p14:tracePt t="27742" x="7005638" y="3662363"/>
          <p14:tracePt t="27758" x="6924675" y="3662363"/>
          <p14:tracePt t="27775" x="6872288" y="3662363"/>
          <p14:tracePt t="27792" x="6838950" y="3643313"/>
          <p14:tracePt t="27809" x="6824663" y="3624263"/>
          <p14:tracePt t="27825" x="6824663" y="3557588"/>
          <p14:tracePt t="27842" x="6834188" y="3495675"/>
          <p14:tracePt t="27858" x="6872288" y="3438525"/>
          <p14:tracePt t="27875" x="6924675" y="3405188"/>
          <p14:tracePt t="27892" x="6977063" y="3395663"/>
          <p14:tracePt t="27909" x="7029450" y="3409950"/>
          <p14:tracePt t="27925" x="7053263" y="3433763"/>
          <p14:tracePt t="27942" x="7072313" y="3481388"/>
          <p14:tracePt t="27958" x="7086600" y="3514725"/>
          <p14:tracePt t="27975" x="7091363" y="3548063"/>
          <p14:tracePt t="27992" x="7091363" y="3557588"/>
          <p14:tracePt t="28008" x="7091363" y="3567113"/>
          <p14:tracePt t="28025" x="7091363" y="3571875"/>
          <p14:tracePt t="28042" x="7091363" y="3576638"/>
          <p14:tracePt t="28063" x="7091363" y="3581400"/>
          <p14:tracePt t="28093" x="7091363" y="3586163"/>
          <p14:tracePt t="28864" x="7091363" y="3505200"/>
          <p14:tracePt t="28871" x="7086600" y="3419475"/>
          <p14:tracePt t="28878" x="7077075" y="3338513"/>
          <p14:tracePt t="28892" x="7077075" y="3262313"/>
          <p14:tracePt t="28908" x="7062788" y="3090863"/>
          <p14:tracePt t="28925" x="7053263" y="3019425"/>
          <p14:tracePt t="28958" x="7038975" y="2943225"/>
          <p14:tracePt t="28992" x="7019925" y="2914650"/>
          <p14:tracePt t="29008" x="7005638" y="2895600"/>
          <p14:tracePt t="29025" x="6986588" y="2876550"/>
          <p14:tracePt t="29042" x="6958013" y="2857500"/>
          <p14:tracePt t="29059" x="6924675" y="2843213"/>
          <p14:tracePt t="29075" x="6891338" y="2824163"/>
          <p14:tracePt t="29092" x="6843713" y="2805113"/>
          <p14:tracePt t="29108" x="6819900" y="2800350"/>
          <p14:tracePt t="29125" x="6796088" y="2800350"/>
          <p14:tracePt t="29142" x="6757988" y="2800350"/>
          <p14:tracePt t="29158" x="6734175" y="2805113"/>
          <p14:tracePt t="29175" x="6719888" y="2805113"/>
          <p14:tracePt t="29192" x="6715125" y="2805113"/>
          <p14:tracePt t="29208" x="6705600" y="2805113"/>
          <p14:tracePt t="29260" x="6715125" y="2800350"/>
          <p14:tracePt t="29267" x="6719888" y="2795588"/>
          <p14:tracePt t="29275" x="6729413" y="2795588"/>
          <p14:tracePt t="29292" x="6762750" y="2776538"/>
          <p14:tracePt t="29308" x="6815138" y="2771775"/>
          <p14:tracePt t="29325" x="6891338" y="2771775"/>
          <p14:tracePt t="29342" x="7005638" y="2771775"/>
          <p14:tracePt t="29358" x="7067550" y="2771775"/>
          <p14:tracePt t="29377" x="7115175" y="2771775"/>
          <p14:tracePt t="29393" x="7172325" y="2771775"/>
          <p14:tracePt t="29409" x="7200900" y="2771775"/>
          <p14:tracePt t="29426" x="7229475" y="2771775"/>
          <p14:tracePt t="29442" x="7258050" y="2771775"/>
          <p14:tracePt t="29459" x="7300913" y="2771775"/>
          <p14:tracePt t="29476" x="7343775" y="2767013"/>
          <p14:tracePt t="29493" x="7391400" y="2757488"/>
          <p14:tracePt t="29511" x="7448550" y="2757488"/>
          <p14:tracePt t="29525" x="7500938" y="2747963"/>
          <p14:tracePt t="29543" x="7553325" y="2747963"/>
          <p14:tracePt t="29559" x="7600950" y="2747963"/>
          <p14:tracePt t="29576" x="7681913" y="2747963"/>
          <p14:tracePt t="29592" x="7724775" y="2747963"/>
          <p14:tracePt t="29609" x="7762875" y="2747963"/>
          <p14:tracePt t="29625" x="7791450" y="2747963"/>
          <p14:tracePt t="29642" x="7810500" y="2747963"/>
          <p14:tracePt t="29658" x="7815263" y="2747963"/>
          <p14:tracePt t="29675" x="7824788" y="2747963"/>
          <p14:tracePt t="29692" x="7829550" y="2747963"/>
          <p14:tracePt t="30047" x="7858125" y="2747963"/>
          <p14:tracePt t="30053" x="7891463" y="2747963"/>
          <p14:tracePt t="30061" x="7929563" y="2747963"/>
          <p14:tracePt t="30076" x="7986713" y="2747963"/>
          <p14:tracePt t="30092" x="8020050" y="2747963"/>
          <p14:tracePt t="30108" x="8048625" y="2747963"/>
          <p14:tracePt t="30142" x="8096250" y="2747963"/>
          <p14:tracePt t="30175" x="8110538" y="2747963"/>
          <p14:tracePt t="30192" x="8115300" y="2747963"/>
          <p14:tracePt t="30208" x="8124825" y="2747963"/>
          <p14:tracePt t="30670" x="8034338" y="2857500"/>
          <p14:tracePt t="30677" x="7881938" y="3062288"/>
          <p14:tracePt t="30685" x="7781925" y="3186113"/>
          <p14:tracePt t="30693" x="7681913" y="3276600"/>
          <p14:tracePt t="30708" x="7510463" y="3414713"/>
          <p14:tracePt t="30725" x="7377113" y="3524250"/>
          <p14:tracePt t="30758" x="7210425" y="3638550"/>
          <p14:tracePt t="30792" x="7186613" y="3648075"/>
          <p14:tracePt t="30808" x="7167563" y="3629025"/>
          <p14:tracePt t="30825" x="7153275" y="3567113"/>
          <p14:tracePt t="30842" x="7134225" y="3500438"/>
          <p14:tracePt t="30858" x="7115175" y="3438525"/>
          <p14:tracePt t="30875" x="7077075" y="3386138"/>
          <p14:tracePt t="30892" x="7038975" y="3386138"/>
          <p14:tracePt t="30908" x="6986588" y="3419475"/>
          <p14:tracePt t="30925" x="6919913" y="3500438"/>
          <p14:tracePt t="30942" x="6757988" y="3933825"/>
          <p14:tracePt t="30958" x="6700838" y="4271963"/>
          <p14:tracePt t="30976" x="6700838" y="4481513"/>
          <p14:tracePt t="30994" x="6705600" y="4695825"/>
          <p14:tracePt t="31009" x="6729413" y="4819650"/>
          <p14:tracePt t="31025" x="6753225" y="4905375"/>
          <p14:tracePt t="31042" x="6772275" y="4948238"/>
          <p14:tracePt t="31058" x="6853238" y="4991100"/>
          <p14:tracePt t="31075" x="6948488" y="4976813"/>
          <p14:tracePt t="31092" x="7048500" y="4919663"/>
          <p14:tracePt t="31108" x="7129463" y="4838700"/>
          <p14:tracePt t="31125" x="7339013" y="4386263"/>
          <p14:tracePt t="31142" x="7391400" y="4138613"/>
          <p14:tracePt t="31158" x="7362825" y="3795713"/>
          <p14:tracePt t="31175" x="7300913" y="3633788"/>
          <p14:tracePt t="31192" x="7153275" y="3467100"/>
          <p14:tracePt t="31208" x="6996113" y="3367088"/>
          <p14:tracePt t="31225" x="6872288" y="3338513"/>
          <p14:tracePt t="31242" x="6762750" y="3367088"/>
          <p14:tracePt t="31258" x="6624638" y="3448050"/>
          <p14:tracePt t="31275" x="6577013" y="3490913"/>
          <p14:tracePt t="31292" x="6553200" y="3519488"/>
          <p14:tracePt t="31308" x="6548438" y="3533775"/>
          <p14:tracePt t="31507" x="6419850" y="3533775"/>
          <p14:tracePt t="31514" x="6205538" y="3562350"/>
          <p14:tracePt t="31525" x="5953125" y="3571875"/>
          <p14:tracePt t="31542" x="5486400" y="3581400"/>
          <p14:tracePt t="31559" x="4933950" y="3519488"/>
          <p14:tracePt t="31575" x="4724400" y="3486150"/>
          <p14:tracePt t="31592" x="4562475" y="3438525"/>
          <p14:tracePt t="31608" x="4457700" y="3414713"/>
          <p14:tracePt t="31625" x="4386263" y="3405188"/>
          <p14:tracePt t="31641" x="4371975" y="3405188"/>
          <p14:tracePt t="31658" x="4367213" y="3405188"/>
        </p14:tracePtLst>
      </p14:laserTraceLst>
    </p:ext>
  </p:extLst>
</p:sld>
</file>

<file path=ppt/theme/theme1.xml><?xml version="1.0" encoding="utf-8"?>
<a:theme xmlns:a="http://schemas.openxmlformats.org/drawingml/2006/main" name="1_Institutionaliztion_OOS_PJG">
  <a:themeElements>
    <a:clrScheme name="1_Institutionaliztion_OOS_PJG 2">
      <a:dk1>
        <a:srgbClr val="23387D"/>
      </a:dk1>
      <a:lt1>
        <a:srgbClr val="FFFFFF"/>
      </a:lt1>
      <a:dk2>
        <a:srgbClr val="1A3D97"/>
      </a:dk2>
      <a:lt2>
        <a:srgbClr val="DDDDDD"/>
      </a:lt2>
      <a:accent1>
        <a:srgbClr val="4972BB"/>
      </a:accent1>
      <a:accent2>
        <a:srgbClr val="6A99D8"/>
      </a:accent2>
      <a:accent3>
        <a:srgbClr val="FFFFFF"/>
      </a:accent3>
      <a:accent4>
        <a:srgbClr val="1C2E6A"/>
      </a:accent4>
      <a:accent5>
        <a:srgbClr val="B1BCDA"/>
      </a:accent5>
      <a:accent6>
        <a:srgbClr val="5F8AC4"/>
      </a:accent6>
      <a:hlink>
        <a:srgbClr val="96B1E6"/>
      </a:hlink>
      <a:folHlink>
        <a:srgbClr val="99C25C"/>
      </a:folHlink>
    </a:clrScheme>
    <a:fontScheme name="1_Institutionaliztion_OOS_PJG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9BFF">
            <a:alpha val="25999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9BFF">
            <a:alpha val="25999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50" charset="-127"/>
          </a:defRPr>
        </a:defPPr>
      </a:lstStyle>
    </a:lnDef>
  </a:objectDefaults>
  <a:extraClrSchemeLst>
    <a:extraClrScheme>
      <a:clrScheme name="1_Institutionaliztion_OOS_PJG 1">
        <a:dk1>
          <a:srgbClr val="1D4940"/>
        </a:dk1>
        <a:lt1>
          <a:srgbClr val="FFFFFF"/>
        </a:lt1>
        <a:dk2>
          <a:srgbClr val="3F716F"/>
        </a:dk2>
        <a:lt2>
          <a:srgbClr val="DDDDDD"/>
        </a:lt2>
        <a:accent1>
          <a:srgbClr val="669E86"/>
        </a:accent1>
        <a:accent2>
          <a:srgbClr val="A2CAB4"/>
        </a:accent2>
        <a:accent3>
          <a:srgbClr val="FFFFFF"/>
        </a:accent3>
        <a:accent4>
          <a:srgbClr val="173D35"/>
        </a:accent4>
        <a:accent5>
          <a:srgbClr val="B8CCC3"/>
        </a:accent5>
        <a:accent6>
          <a:srgbClr val="92B7A3"/>
        </a:accent6>
        <a:hlink>
          <a:srgbClr val="8CA35F"/>
        </a:hlink>
        <a:folHlink>
          <a:srgbClr val="C1B0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stitutionaliztion_OOS_PJG 2">
        <a:dk1>
          <a:srgbClr val="23387D"/>
        </a:dk1>
        <a:lt1>
          <a:srgbClr val="FFFFFF"/>
        </a:lt1>
        <a:dk2>
          <a:srgbClr val="1A3D97"/>
        </a:dk2>
        <a:lt2>
          <a:srgbClr val="DDDDDD"/>
        </a:lt2>
        <a:accent1>
          <a:srgbClr val="4972BB"/>
        </a:accent1>
        <a:accent2>
          <a:srgbClr val="6A99D8"/>
        </a:accent2>
        <a:accent3>
          <a:srgbClr val="FFFFFF"/>
        </a:accent3>
        <a:accent4>
          <a:srgbClr val="1C2E6A"/>
        </a:accent4>
        <a:accent5>
          <a:srgbClr val="B1BCDA"/>
        </a:accent5>
        <a:accent6>
          <a:srgbClr val="5F8AC4"/>
        </a:accent6>
        <a:hlink>
          <a:srgbClr val="96B1E6"/>
        </a:hlink>
        <a:folHlink>
          <a:srgbClr val="99C25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stitutionaliztion_OOS_PJG 3">
        <a:dk1>
          <a:srgbClr val="23387D"/>
        </a:dk1>
        <a:lt1>
          <a:srgbClr val="FFFFFF"/>
        </a:lt1>
        <a:dk2>
          <a:srgbClr val="1A3D97"/>
        </a:dk2>
        <a:lt2>
          <a:srgbClr val="DDDDDD"/>
        </a:lt2>
        <a:accent1>
          <a:srgbClr val="6E51A7"/>
        </a:accent1>
        <a:accent2>
          <a:srgbClr val="8C8EE0"/>
        </a:accent2>
        <a:accent3>
          <a:srgbClr val="FFFFFF"/>
        </a:accent3>
        <a:accent4>
          <a:srgbClr val="1C2E6A"/>
        </a:accent4>
        <a:accent5>
          <a:srgbClr val="BAB3D0"/>
        </a:accent5>
        <a:accent6>
          <a:srgbClr val="7E80CB"/>
        </a:accent6>
        <a:hlink>
          <a:srgbClr val="96B1E6"/>
        </a:hlink>
        <a:folHlink>
          <a:srgbClr val="7BB32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OOS연구실</Template>
  <TotalTime>4240</TotalTime>
  <Words>2062</Words>
  <Application>Microsoft Macintosh PowerPoint</Application>
  <PresentationFormat>A4 Paper (210x297 mm)</PresentationFormat>
  <Paragraphs>392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굴림</vt:lpstr>
      <vt:lpstr>맑은 고딕</vt:lpstr>
      <vt:lpstr>Arial</vt:lpstr>
      <vt:lpstr>Verdana</vt:lpstr>
      <vt:lpstr>Wingdings</vt:lpstr>
      <vt:lpstr>1_Institutionaliztion_OOS_PJG</vt:lpstr>
      <vt:lpstr>Packages</vt:lpstr>
      <vt:lpstr>Package</vt:lpstr>
      <vt:lpstr>Package: Definition</vt:lpstr>
      <vt:lpstr>Accessing classes in a package</vt:lpstr>
      <vt:lpstr>Accessing classes in the same package</vt:lpstr>
      <vt:lpstr>import </vt:lpstr>
      <vt:lpstr>import</vt:lpstr>
      <vt:lpstr>Sub-packages</vt:lpstr>
      <vt:lpstr>Sub-packages</vt:lpstr>
      <vt:lpstr>Package and Directory</vt:lpstr>
      <vt:lpstr>Package and Directory</vt:lpstr>
      <vt:lpstr>Package Hierarchy</vt:lpstr>
      <vt:lpstr>java.lang package</vt:lpstr>
      <vt:lpstr>Package: Uniqueness of name</vt:lpstr>
      <vt:lpstr>Package: Benefits</vt:lpstr>
      <vt:lpstr>Package: Benefits</vt:lpstr>
      <vt:lpstr>Default package</vt:lpstr>
      <vt:lpstr>Visibility of classes in packages</vt:lpstr>
      <vt:lpstr>Visibility of classes in packages</vt:lpstr>
      <vt:lpstr>One public class in a file</vt:lpstr>
      <vt:lpstr>One public class in a file</vt:lpstr>
      <vt:lpstr>Package visibility</vt:lpstr>
      <vt:lpstr>static import</vt:lpstr>
      <vt:lpstr>static import</vt:lpstr>
      <vt:lpstr>How the JVM locates classes?</vt:lpstr>
      <vt:lpstr>More on Class Path</vt:lpstr>
      <vt:lpstr>Q&amp;A</vt:lpstr>
    </vt:vector>
  </TitlesOfParts>
  <Company>목포대학교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제1장. 자바 언어 소개</dc:title>
  <dc:subject>프로그래머를 위한 Java 2, 4판</dc:subject>
  <dc:creator>최종명</dc:creator>
  <cp:lastModifiedBy>김은영</cp:lastModifiedBy>
  <cp:revision>874</cp:revision>
  <cp:lastPrinted>1999-11-08T11:04:00Z</cp:lastPrinted>
  <dcterms:created xsi:type="dcterms:W3CDTF">1999-09-02T07:11:58Z</dcterms:created>
  <dcterms:modified xsi:type="dcterms:W3CDTF">2023-10-17T06:51:59Z</dcterms:modified>
</cp:coreProperties>
</file>